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notesMasterIdLst>
    <p:notesMasterId r:id="rId37"/>
  </p:notesMasterIdLst>
  <p:handoutMasterIdLst>
    <p:handoutMasterId r:id="rId38"/>
  </p:handoutMasterIdLst>
  <p:sldIdLst>
    <p:sldId id="363" r:id="rId2"/>
    <p:sldId id="659" r:id="rId3"/>
    <p:sldId id="696" r:id="rId4"/>
    <p:sldId id="1139" r:id="rId5"/>
    <p:sldId id="1145" r:id="rId6"/>
    <p:sldId id="1146" r:id="rId7"/>
    <p:sldId id="1308" r:id="rId8"/>
    <p:sldId id="1579" r:id="rId9"/>
    <p:sldId id="1580" r:id="rId10"/>
    <p:sldId id="1140" r:id="rId11"/>
    <p:sldId id="3129" r:id="rId12"/>
    <p:sldId id="3632" r:id="rId13"/>
    <p:sldId id="927" r:id="rId14"/>
    <p:sldId id="686" r:id="rId15"/>
    <p:sldId id="1403" r:id="rId16"/>
    <p:sldId id="1141" r:id="rId17"/>
    <p:sldId id="1259" r:id="rId18"/>
    <p:sldId id="3626" r:id="rId19"/>
    <p:sldId id="866" r:id="rId20"/>
    <p:sldId id="3625" r:id="rId21"/>
    <p:sldId id="1641" r:id="rId22"/>
    <p:sldId id="1142" r:id="rId23"/>
    <p:sldId id="1111" r:id="rId24"/>
    <p:sldId id="1060" r:id="rId25"/>
    <p:sldId id="507" r:id="rId26"/>
    <p:sldId id="1064" r:id="rId27"/>
    <p:sldId id="4287" r:id="rId28"/>
    <p:sldId id="1143" r:id="rId29"/>
    <p:sldId id="1494" r:id="rId30"/>
    <p:sldId id="1392" r:id="rId31"/>
    <p:sldId id="3628" r:id="rId32"/>
    <p:sldId id="3629" r:id="rId33"/>
    <p:sldId id="3630" r:id="rId34"/>
    <p:sldId id="3631" r:id="rId35"/>
    <p:sldId id="1050" r:id="rId36"/>
  </p:sldIdLst>
  <p:sldSz cx="12192000" cy="6858000"/>
  <p:notesSz cx="6858000" cy="9144000"/>
  <p:custDataLst>
    <p:tags r:id="rId3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3388BC"/>
    <a:srgbClr val="F5430B"/>
    <a:srgbClr val="CBDAFD"/>
    <a:srgbClr val="E19091"/>
    <a:srgbClr val="EED0CE"/>
    <a:srgbClr val="D27474"/>
    <a:srgbClr val="E8D0D0"/>
    <a:srgbClr val="C0392B"/>
    <a:srgbClr val="FA95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364" autoAdjust="0"/>
  </p:normalViewPr>
  <p:slideViewPr>
    <p:cSldViewPr>
      <p:cViewPr varScale="1">
        <p:scale>
          <a:sx n="69" d="100"/>
          <a:sy n="69" d="100"/>
        </p:scale>
        <p:origin x="774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4386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322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20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694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6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071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E7B7F8-81FA-46DC-8926-8D6B124E54D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0893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3447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903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142043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22860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7031860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9371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66561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815974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730527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3973454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561803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0239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777784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2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Foot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04182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1071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68730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60154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7" name="Freeform 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11656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27710" y="1797085"/>
            <a:ext cx="10736580" cy="283325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0072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51214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394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0972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Oval 9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2" name="Freeform 11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6" name="TextBox 25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5706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57398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610077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112111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62756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4" name="Oval 1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5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7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30" name="TextBox 29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6591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39480" y="1777941"/>
            <a:ext cx="7418109" cy="414487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08609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7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8" name="Freeform 7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2" name="TextBox 21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186928" y="1680881"/>
            <a:ext cx="5257031" cy="445201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59570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377095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571619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766144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77095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571619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766144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7" name="Oval 36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38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39" name="Freeform 38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1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4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5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6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7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8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0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1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3" name="TextBox 52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17511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 userDrawn="1">
            <p:ph type="pic" sz="quarter" idx="18"/>
          </p:nvPr>
        </p:nvSpPr>
        <p:spPr>
          <a:xfrm>
            <a:off x="80420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031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156857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83568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Oval 10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2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3" name="Freeform 12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7" name="TextBox 26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10414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960974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330101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8699229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591847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5" name="Oval 24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27" name="Freeform 2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41" name="TextBox 40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23321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858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863913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74500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3119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2437" y="0"/>
            <a:ext cx="3047998" cy="6096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5562" y="3047999"/>
            <a:ext cx="6100877" cy="304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3045562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87466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9121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39121" y="3048419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5015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" y="0"/>
            <a:ext cx="12191999" cy="685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154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 noChangeAspect="1"/>
          </p:cNvSpPr>
          <p:nvPr>
            <p:ph type="pic" sz="quarter" idx="23"/>
          </p:nvPr>
        </p:nvSpPr>
        <p:spPr>
          <a:xfrm>
            <a:off x="479155" y="1978874"/>
            <a:ext cx="4557549" cy="4155281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50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10991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1289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279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350933" y="0"/>
            <a:ext cx="52832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0851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1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0843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1573820" y="2261401"/>
            <a:ext cx="1641347" cy="177511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452093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97587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9805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532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xmlns:p14="http://schemas.microsoft.com/office/powerpoint/2010/main" advClick="0" advTm="3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1148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61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2" y="0"/>
            <a:ext cx="7149580" cy="6858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Drag / Drop / Send to Back</a:t>
            </a:r>
          </a:p>
        </p:txBody>
      </p:sp>
    </p:spTree>
    <p:extLst>
      <p:ext uri="{BB962C8B-B14F-4D97-AF65-F5344CB8AC3E}">
        <p14:creationId xmlns:p14="http://schemas.microsoft.com/office/powerpoint/2010/main" val="162059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etit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647709" y="1705605"/>
            <a:ext cx="3718344" cy="4008442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75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ptop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6500690" y="2373904"/>
            <a:ext cx="4137675" cy="261061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231182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8565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908799" y="0"/>
            <a:ext cx="52832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9771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1" y="2218400"/>
            <a:ext cx="4063538" cy="2175845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063998" y="2218400"/>
            <a:ext cx="4063538" cy="2175845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128462" y="2218400"/>
            <a:ext cx="4063538" cy="2175845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271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CE70F69-AD0E-4237-ADF2-99DF089D9978}"/>
              </a:ext>
            </a:extLst>
          </p:cNvPr>
          <p:cNvSpPr/>
          <p:nvPr userDrawn="1"/>
        </p:nvSpPr>
        <p:spPr>
          <a:xfrm>
            <a:off x="0" y="0"/>
            <a:ext cx="2002375" cy="6858000"/>
          </a:xfrm>
          <a:custGeom>
            <a:avLst/>
            <a:gdLst>
              <a:gd name="connsiteX0" fmla="*/ 0 w 2002375"/>
              <a:gd name="connsiteY0" fmla="*/ 4764402 h 6858000"/>
              <a:gd name="connsiteX1" fmla="*/ 103841 w 2002375"/>
              <a:gd name="connsiteY1" fmla="*/ 4943165 h 6858000"/>
              <a:gd name="connsiteX2" fmla="*/ 565049 w 2002375"/>
              <a:gd name="connsiteY2" fmla="*/ 5515699 h 6858000"/>
              <a:gd name="connsiteX3" fmla="*/ 716468 w 2002375"/>
              <a:gd name="connsiteY3" fmla="*/ 5677060 h 6858000"/>
              <a:gd name="connsiteX4" fmla="*/ 722755 w 2002375"/>
              <a:gd name="connsiteY4" fmla="*/ 5683655 h 6858000"/>
              <a:gd name="connsiteX5" fmla="*/ 879801 w 2002375"/>
              <a:gd name="connsiteY5" fmla="*/ 5845840 h 6858000"/>
              <a:gd name="connsiteX6" fmla="*/ 939209 w 2002375"/>
              <a:gd name="connsiteY6" fmla="*/ 5905790 h 6858000"/>
              <a:gd name="connsiteX7" fmla="*/ 1200677 w 2002375"/>
              <a:gd name="connsiteY7" fmla="*/ 6160669 h 6858000"/>
              <a:gd name="connsiteX8" fmla="*/ 1686208 w 2002375"/>
              <a:gd name="connsiteY8" fmla="*/ 6599448 h 6858000"/>
              <a:gd name="connsiteX9" fmla="*/ 2002375 w 2002375"/>
              <a:gd name="connsiteY9" fmla="*/ 6858000 h 6858000"/>
              <a:gd name="connsiteX10" fmla="*/ 0 w 2002375"/>
              <a:gd name="connsiteY10" fmla="*/ 6858000 h 6858000"/>
              <a:gd name="connsiteX11" fmla="*/ 0 w 2002375"/>
              <a:gd name="connsiteY11" fmla="*/ 0 h 6858000"/>
              <a:gd name="connsiteX12" fmla="*/ 774393 w 2002375"/>
              <a:gd name="connsiteY12" fmla="*/ 0 h 6858000"/>
              <a:gd name="connsiteX13" fmla="*/ 772070 w 2002375"/>
              <a:gd name="connsiteY13" fmla="*/ 63136 h 6858000"/>
              <a:gd name="connsiteX14" fmla="*/ 703559 w 2002375"/>
              <a:gd name="connsiteY14" fmla="*/ 654398 h 6858000"/>
              <a:gd name="connsiteX15" fmla="*/ 653914 w 2002375"/>
              <a:gd name="connsiteY15" fmla="*/ 901738 h 6858000"/>
              <a:gd name="connsiteX16" fmla="*/ 516560 w 2002375"/>
              <a:gd name="connsiteY16" fmla="*/ 1396419 h 6858000"/>
              <a:gd name="connsiteX17" fmla="*/ 105845 w 2002375"/>
              <a:gd name="connsiteY17" fmla="*/ 2424252 h 6858000"/>
              <a:gd name="connsiteX18" fmla="*/ 0 w 2002375"/>
              <a:gd name="connsiteY18" fmla="*/ 27011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002375" h="6858000">
                <a:moveTo>
                  <a:pt x="0" y="4764402"/>
                </a:moveTo>
                <a:lnTo>
                  <a:pt x="103841" y="4943165"/>
                </a:lnTo>
                <a:cubicBezTo>
                  <a:pt x="238547" y="5150577"/>
                  <a:pt x="401217" y="5338203"/>
                  <a:pt x="565049" y="5515699"/>
                </a:cubicBezTo>
                <a:cubicBezTo>
                  <a:pt x="615024" y="5569962"/>
                  <a:pt x="665497" y="5623739"/>
                  <a:pt x="716468" y="5677060"/>
                </a:cubicBezTo>
                <a:lnTo>
                  <a:pt x="722755" y="5683655"/>
                </a:lnTo>
                <a:cubicBezTo>
                  <a:pt x="774602" y="5738625"/>
                  <a:pt x="826962" y="5792686"/>
                  <a:pt x="879801" y="5845840"/>
                </a:cubicBezTo>
                <a:lnTo>
                  <a:pt x="939209" y="5905790"/>
                </a:lnTo>
                <a:cubicBezTo>
                  <a:pt x="1025262" y="5992124"/>
                  <a:pt x="1112424" y="6077045"/>
                  <a:pt x="1200677" y="6160669"/>
                </a:cubicBezTo>
                <a:cubicBezTo>
                  <a:pt x="1359650" y="6311547"/>
                  <a:pt x="1521494" y="6457802"/>
                  <a:pt x="1686208" y="6599448"/>
                </a:cubicBezTo>
                <a:lnTo>
                  <a:pt x="2002375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774393" y="0"/>
                </a:lnTo>
                <a:lnTo>
                  <a:pt x="772070" y="63136"/>
                </a:lnTo>
                <a:cubicBezTo>
                  <a:pt x="760487" y="261598"/>
                  <a:pt x="737649" y="459235"/>
                  <a:pt x="703559" y="654398"/>
                </a:cubicBezTo>
                <a:cubicBezTo>
                  <a:pt x="688782" y="737316"/>
                  <a:pt x="672232" y="819762"/>
                  <a:pt x="653914" y="901738"/>
                </a:cubicBezTo>
                <a:cubicBezTo>
                  <a:pt x="616298" y="1069777"/>
                  <a:pt x="570509" y="1234670"/>
                  <a:pt x="516560" y="1396419"/>
                </a:cubicBezTo>
                <a:cubicBezTo>
                  <a:pt x="399273" y="1748438"/>
                  <a:pt x="244845" y="2082568"/>
                  <a:pt x="105845" y="2424252"/>
                </a:cubicBezTo>
                <a:lnTo>
                  <a:pt x="0" y="2701199"/>
                </a:lnTo>
                <a:close/>
              </a:path>
            </a:pathLst>
          </a:custGeom>
          <a:solidFill>
            <a:srgbClr val="242656">
              <a:alpha val="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 dirty="0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DEDBC0A3-F7C4-4700-A4CC-53B996610187}"/>
              </a:ext>
            </a:extLst>
          </p:cNvPr>
          <p:cNvSpPr/>
          <p:nvPr userDrawn="1"/>
        </p:nvSpPr>
        <p:spPr>
          <a:xfrm>
            <a:off x="0" y="0"/>
            <a:ext cx="1676923" cy="6858000"/>
          </a:xfrm>
          <a:custGeom>
            <a:avLst/>
            <a:gdLst>
              <a:gd name="connsiteX0" fmla="*/ 0 w 1676923"/>
              <a:gd name="connsiteY0" fmla="*/ 5242848 h 6858000"/>
              <a:gd name="connsiteX1" fmla="*/ 239597 w 1676923"/>
              <a:gd name="connsiteY1" fmla="*/ 5515699 h 6858000"/>
              <a:gd name="connsiteX2" fmla="*/ 391016 w 1676923"/>
              <a:gd name="connsiteY2" fmla="*/ 5677060 h 6858000"/>
              <a:gd name="connsiteX3" fmla="*/ 397303 w 1676923"/>
              <a:gd name="connsiteY3" fmla="*/ 5683655 h 6858000"/>
              <a:gd name="connsiteX4" fmla="*/ 554349 w 1676923"/>
              <a:gd name="connsiteY4" fmla="*/ 5845840 h 6858000"/>
              <a:gd name="connsiteX5" fmla="*/ 613757 w 1676923"/>
              <a:gd name="connsiteY5" fmla="*/ 5905790 h 6858000"/>
              <a:gd name="connsiteX6" fmla="*/ 875225 w 1676923"/>
              <a:gd name="connsiteY6" fmla="*/ 6160669 h 6858000"/>
              <a:gd name="connsiteX7" fmla="*/ 1360756 w 1676923"/>
              <a:gd name="connsiteY7" fmla="*/ 6599448 h 6858000"/>
              <a:gd name="connsiteX8" fmla="*/ 1676923 w 1676923"/>
              <a:gd name="connsiteY8" fmla="*/ 6858000 h 6858000"/>
              <a:gd name="connsiteX9" fmla="*/ 0 w 1676923"/>
              <a:gd name="connsiteY9" fmla="*/ 6858000 h 6858000"/>
              <a:gd name="connsiteX10" fmla="*/ 0 w 1676923"/>
              <a:gd name="connsiteY10" fmla="*/ 0 h 6858000"/>
              <a:gd name="connsiteX11" fmla="*/ 448941 w 1676923"/>
              <a:gd name="connsiteY11" fmla="*/ 0 h 6858000"/>
              <a:gd name="connsiteX12" fmla="*/ 446618 w 1676923"/>
              <a:gd name="connsiteY12" fmla="*/ 63136 h 6858000"/>
              <a:gd name="connsiteX13" fmla="*/ 378107 w 1676923"/>
              <a:gd name="connsiteY13" fmla="*/ 654398 h 6858000"/>
              <a:gd name="connsiteX14" fmla="*/ 328462 w 1676923"/>
              <a:gd name="connsiteY14" fmla="*/ 901738 h 6858000"/>
              <a:gd name="connsiteX15" fmla="*/ 191108 w 1676923"/>
              <a:gd name="connsiteY15" fmla="*/ 1396419 h 6858000"/>
              <a:gd name="connsiteX16" fmla="*/ 63388 w 1676923"/>
              <a:gd name="connsiteY16" fmla="*/ 1743417 h 6858000"/>
              <a:gd name="connsiteX17" fmla="*/ 0 w 1676923"/>
              <a:gd name="connsiteY17" fmla="*/ 189681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676923" h="6858000">
                <a:moveTo>
                  <a:pt x="0" y="5242848"/>
                </a:moveTo>
                <a:lnTo>
                  <a:pt x="239597" y="5515699"/>
                </a:lnTo>
                <a:cubicBezTo>
                  <a:pt x="289572" y="5569962"/>
                  <a:pt x="340045" y="5623739"/>
                  <a:pt x="391016" y="5677060"/>
                </a:cubicBezTo>
                <a:lnTo>
                  <a:pt x="397303" y="5683655"/>
                </a:lnTo>
                <a:cubicBezTo>
                  <a:pt x="449150" y="5738625"/>
                  <a:pt x="501510" y="5792686"/>
                  <a:pt x="554349" y="5845840"/>
                </a:cubicBezTo>
                <a:lnTo>
                  <a:pt x="613757" y="5905790"/>
                </a:lnTo>
                <a:cubicBezTo>
                  <a:pt x="699810" y="5992124"/>
                  <a:pt x="786972" y="6077045"/>
                  <a:pt x="875225" y="6160669"/>
                </a:cubicBezTo>
                <a:cubicBezTo>
                  <a:pt x="1034198" y="6311547"/>
                  <a:pt x="1196042" y="6457802"/>
                  <a:pt x="1360756" y="6599448"/>
                </a:cubicBezTo>
                <a:lnTo>
                  <a:pt x="1676923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448941" y="0"/>
                </a:lnTo>
                <a:lnTo>
                  <a:pt x="446618" y="63136"/>
                </a:lnTo>
                <a:cubicBezTo>
                  <a:pt x="435035" y="261598"/>
                  <a:pt x="412197" y="459235"/>
                  <a:pt x="378107" y="654398"/>
                </a:cubicBezTo>
                <a:cubicBezTo>
                  <a:pt x="363330" y="737316"/>
                  <a:pt x="346780" y="819762"/>
                  <a:pt x="328462" y="901738"/>
                </a:cubicBezTo>
                <a:cubicBezTo>
                  <a:pt x="290846" y="1069777"/>
                  <a:pt x="245057" y="1234670"/>
                  <a:pt x="191108" y="1396419"/>
                </a:cubicBezTo>
                <a:cubicBezTo>
                  <a:pt x="152012" y="1513759"/>
                  <a:pt x="108790" y="1629111"/>
                  <a:pt x="63388" y="1743417"/>
                </a:cubicBezTo>
                <a:lnTo>
                  <a:pt x="0" y="1896812"/>
                </a:lnTo>
                <a:close/>
              </a:path>
            </a:pathLst>
          </a:custGeom>
          <a:solidFill>
            <a:srgbClr val="2D3069">
              <a:alpha val="2000"/>
            </a:srgbClr>
          </a:solidFill>
          <a:ln>
            <a:noFill/>
          </a:ln>
          <a:effectLst>
            <a:outerShdw blurRad="63500" dist="38100" sx="101000" sy="101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56915996-03DF-4EF9-9AFB-10DF6943587A}"/>
              </a:ext>
            </a:extLst>
          </p:cNvPr>
          <p:cNvSpPr/>
          <p:nvPr userDrawn="1"/>
        </p:nvSpPr>
        <p:spPr>
          <a:xfrm>
            <a:off x="0" y="0"/>
            <a:ext cx="1842926" cy="6858000"/>
          </a:xfrm>
          <a:custGeom>
            <a:avLst/>
            <a:gdLst>
              <a:gd name="connsiteX0" fmla="*/ 0 w 1842926"/>
              <a:gd name="connsiteY0" fmla="*/ 5023015 h 6858000"/>
              <a:gd name="connsiteX1" fmla="*/ 50246 w 1842926"/>
              <a:gd name="connsiteY1" fmla="*/ 5095165 h 6858000"/>
              <a:gd name="connsiteX2" fmla="*/ 405600 w 1842926"/>
              <a:gd name="connsiteY2" fmla="*/ 5515699 h 6858000"/>
              <a:gd name="connsiteX3" fmla="*/ 557019 w 1842926"/>
              <a:gd name="connsiteY3" fmla="*/ 5677060 h 6858000"/>
              <a:gd name="connsiteX4" fmla="*/ 563306 w 1842926"/>
              <a:gd name="connsiteY4" fmla="*/ 5683655 h 6858000"/>
              <a:gd name="connsiteX5" fmla="*/ 720352 w 1842926"/>
              <a:gd name="connsiteY5" fmla="*/ 5845840 h 6858000"/>
              <a:gd name="connsiteX6" fmla="*/ 779760 w 1842926"/>
              <a:gd name="connsiteY6" fmla="*/ 5905790 h 6858000"/>
              <a:gd name="connsiteX7" fmla="*/ 1041228 w 1842926"/>
              <a:gd name="connsiteY7" fmla="*/ 6160669 h 6858000"/>
              <a:gd name="connsiteX8" fmla="*/ 1526759 w 1842926"/>
              <a:gd name="connsiteY8" fmla="*/ 6599448 h 6858000"/>
              <a:gd name="connsiteX9" fmla="*/ 1842926 w 1842926"/>
              <a:gd name="connsiteY9" fmla="*/ 6858000 h 6858000"/>
              <a:gd name="connsiteX10" fmla="*/ 0 w 1842926"/>
              <a:gd name="connsiteY10" fmla="*/ 6858000 h 6858000"/>
              <a:gd name="connsiteX11" fmla="*/ 0 w 1842926"/>
              <a:gd name="connsiteY11" fmla="*/ 0 h 6858000"/>
              <a:gd name="connsiteX12" fmla="*/ 614944 w 1842926"/>
              <a:gd name="connsiteY12" fmla="*/ 0 h 6858000"/>
              <a:gd name="connsiteX13" fmla="*/ 612621 w 1842926"/>
              <a:gd name="connsiteY13" fmla="*/ 63136 h 6858000"/>
              <a:gd name="connsiteX14" fmla="*/ 544110 w 1842926"/>
              <a:gd name="connsiteY14" fmla="*/ 654398 h 6858000"/>
              <a:gd name="connsiteX15" fmla="*/ 494465 w 1842926"/>
              <a:gd name="connsiteY15" fmla="*/ 901738 h 6858000"/>
              <a:gd name="connsiteX16" fmla="*/ 357111 w 1842926"/>
              <a:gd name="connsiteY16" fmla="*/ 1396419 h 6858000"/>
              <a:gd name="connsiteX17" fmla="*/ 88592 w 1842926"/>
              <a:gd name="connsiteY17" fmla="*/ 2084144 h 6858000"/>
              <a:gd name="connsiteX18" fmla="*/ 0 w 1842926"/>
              <a:gd name="connsiteY18" fmla="*/ 229604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842926" h="6858000">
                <a:moveTo>
                  <a:pt x="0" y="5023015"/>
                </a:moveTo>
                <a:lnTo>
                  <a:pt x="50246" y="5095165"/>
                </a:lnTo>
                <a:cubicBezTo>
                  <a:pt x="160506" y="5243757"/>
                  <a:pt x="282726" y="5382577"/>
                  <a:pt x="405600" y="5515699"/>
                </a:cubicBezTo>
                <a:cubicBezTo>
                  <a:pt x="455575" y="5569962"/>
                  <a:pt x="506048" y="5623739"/>
                  <a:pt x="557019" y="5677060"/>
                </a:cubicBezTo>
                <a:lnTo>
                  <a:pt x="563306" y="5683655"/>
                </a:lnTo>
                <a:cubicBezTo>
                  <a:pt x="615153" y="5738625"/>
                  <a:pt x="667513" y="5792686"/>
                  <a:pt x="720352" y="5845840"/>
                </a:cubicBezTo>
                <a:lnTo>
                  <a:pt x="779760" y="5905790"/>
                </a:lnTo>
                <a:cubicBezTo>
                  <a:pt x="865813" y="5992124"/>
                  <a:pt x="952975" y="6077045"/>
                  <a:pt x="1041228" y="6160669"/>
                </a:cubicBezTo>
                <a:cubicBezTo>
                  <a:pt x="1200201" y="6311547"/>
                  <a:pt x="1362045" y="6457802"/>
                  <a:pt x="1526759" y="6599448"/>
                </a:cubicBezTo>
                <a:lnTo>
                  <a:pt x="1842926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614944" y="0"/>
                </a:lnTo>
                <a:lnTo>
                  <a:pt x="612621" y="63136"/>
                </a:lnTo>
                <a:cubicBezTo>
                  <a:pt x="601038" y="261598"/>
                  <a:pt x="578200" y="459235"/>
                  <a:pt x="544110" y="654398"/>
                </a:cubicBezTo>
                <a:cubicBezTo>
                  <a:pt x="529333" y="737316"/>
                  <a:pt x="512783" y="819762"/>
                  <a:pt x="494465" y="901738"/>
                </a:cubicBezTo>
                <a:cubicBezTo>
                  <a:pt x="456849" y="1069777"/>
                  <a:pt x="411060" y="1234670"/>
                  <a:pt x="357111" y="1396419"/>
                </a:cubicBezTo>
                <a:cubicBezTo>
                  <a:pt x="278920" y="1631098"/>
                  <a:pt x="184221" y="1857827"/>
                  <a:pt x="88592" y="2084144"/>
                </a:cubicBezTo>
                <a:lnTo>
                  <a:pt x="0" y="2296041"/>
                </a:lnTo>
                <a:close/>
              </a:path>
            </a:pathLst>
          </a:custGeom>
          <a:solidFill>
            <a:srgbClr val="292C61">
              <a:alpha val="2000"/>
            </a:srgbClr>
          </a:solidFill>
          <a:ln>
            <a:noFill/>
          </a:ln>
          <a:effectLst>
            <a:outerShdw blurRad="63500" dist="381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B971090-475D-45F1-A3C2-AA9529B405F6}"/>
              </a:ext>
            </a:extLst>
          </p:cNvPr>
          <p:cNvSpPr/>
          <p:nvPr userDrawn="1"/>
        </p:nvSpPr>
        <p:spPr>
          <a:xfrm>
            <a:off x="925844" y="3955523"/>
            <a:ext cx="4823791" cy="2043502"/>
          </a:xfrm>
          <a:prstGeom prst="roundRect">
            <a:avLst>
              <a:gd name="adj" fmla="val 8274"/>
            </a:avLst>
          </a:prstGeom>
          <a:solidFill>
            <a:srgbClr val="BF1171"/>
          </a:solidFill>
          <a:ln>
            <a:noFill/>
          </a:ln>
          <a:effectLst>
            <a:outerShdw blurRad="444500" dist="1270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BEDF647-EE2A-449D-884B-EC380FAE0DF7}"/>
              </a:ext>
            </a:extLst>
          </p:cNvPr>
          <p:cNvSpPr/>
          <p:nvPr userDrawn="1"/>
        </p:nvSpPr>
        <p:spPr>
          <a:xfrm>
            <a:off x="6441132" y="1295400"/>
            <a:ext cx="4823791" cy="2043502"/>
          </a:xfrm>
          <a:prstGeom prst="roundRect">
            <a:avLst>
              <a:gd name="adj" fmla="val 8274"/>
            </a:avLst>
          </a:prstGeom>
          <a:solidFill>
            <a:srgbClr val="2F3273"/>
          </a:solidFill>
          <a:ln>
            <a:noFill/>
          </a:ln>
          <a:effectLst>
            <a:outerShdw blurRad="444500" dist="1270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A30763CA-09DF-4461-A5D6-098C620C95AB}"/>
              </a:ext>
            </a:extLst>
          </p:cNvPr>
          <p:cNvSpPr/>
          <p:nvPr userDrawn="1"/>
        </p:nvSpPr>
        <p:spPr>
          <a:xfrm>
            <a:off x="927077" y="1295400"/>
            <a:ext cx="4823791" cy="2043502"/>
          </a:xfrm>
          <a:prstGeom prst="roundRect">
            <a:avLst>
              <a:gd name="adj" fmla="val 8274"/>
            </a:avLst>
          </a:prstGeom>
          <a:solidFill>
            <a:srgbClr val="FFB703"/>
          </a:solidFill>
          <a:ln>
            <a:noFill/>
          </a:ln>
          <a:effectLst>
            <a:outerShdw blurRad="444500" dist="1270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21" name="Picture Placeholder 120">
            <a:extLst>
              <a:ext uri="{FF2B5EF4-FFF2-40B4-BE49-F238E27FC236}">
                <a16:creationId xmlns:a16="http://schemas.microsoft.com/office/drawing/2014/main" id="{D4755C45-7CC3-4313-80DF-ADB0C80F2DD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25844" y="3955523"/>
            <a:ext cx="2044800" cy="2043502"/>
          </a:xfrm>
          <a:custGeom>
            <a:avLst/>
            <a:gdLst>
              <a:gd name="connsiteX0" fmla="*/ 169079 w 2044800"/>
              <a:gd name="connsiteY0" fmla="*/ 0 h 2043502"/>
              <a:gd name="connsiteX1" fmla="*/ 1875721 w 2044800"/>
              <a:gd name="connsiteY1" fmla="*/ 0 h 2043502"/>
              <a:gd name="connsiteX2" fmla="*/ 2044800 w 2044800"/>
              <a:gd name="connsiteY2" fmla="*/ 169079 h 2043502"/>
              <a:gd name="connsiteX3" fmla="*/ 2044800 w 2044800"/>
              <a:gd name="connsiteY3" fmla="*/ 1874423 h 2043502"/>
              <a:gd name="connsiteX4" fmla="*/ 1875721 w 2044800"/>
              <a:gd name="connsiteY4" fmla="*/ 2043502 h 2043502"/>
              <a:gd name="connsiteX5" fmla="*/ 169079 w 2044800"/>
              <a:gd name="connsiteY5" fmla="*/ 2043502 h 2043502"/>
              <a:gd name="connsiteX6" fmla="*/ 0 w 2044800"/>
              <a:gd name="connsiteY6" fmla="*/ 1874423 h 2043502"/>
              <a:gd name="connsiteX7" fmla="*/ 0 w 2044800"/>
              <a:gd name="connsiteY7" fmla="*/ 169079 h 2043502"/>
              <a:gd name="connsiteX8" fmla="*/ 169079 w 2044800"/>
              <a:gd name="connsiteY8" fmla="*/ 0 h 204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44800" h="2043502">
                <a:moveTo>
                  <a:pt x="169079" y="0"/>
                </a:moveTo>
                <a:lnTo>
                  <a:pt x="1875721" y="0"/>
                </a:lnTo>
                <a:cubicBezTo>
                  <a:pt x="1969101" y="0"/>
                  <a:pt x="2044800" y="75699"/>
                  <a:pt x="2044800" y="169079"/>
                </a:cubicBezTo>
                <a:lnTo>
                  <a:pt x="2044800" y="1874423"/>
                </a:lnTo>
                <a:cubicBezTo>
                  <a:pt x="2044800" y="1967803"/>
                  <a:pt x="1969101" y="2043502"/>
                  <a:pt x="1875721" y="2043502"/>
                </a:cubicBezTo>
                <a:lnTo>
                  <a:pt x="169079" y="2043502"/>
                </a:lnTo>
                <a:cubicBezTo>
                  <a:pt x="75699" y="2043502"/>
                  <a:pt x="0" y="1967803"/>
                  <a:pt x="0" y="1874423"/>
                </a:cubicBezTo>
                <a:lnTo>
                  <a:pt x="0" y="169079"/>
                </a:lnTo>
                <a:cubicBezTo>
                  <a:pt x="0" y="75699"/>
                  <a:pt x="75699" y="0"/>
                  <a:pt x="169079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/>
          <a:p>
            <a:endParaRPr lang="en-ID" dirty="0"/>
          </a:p>
        </p:txBody>
      </p:sp>
      <p:sp>
        <p:nvSpPr>
          <p:cNvPr id="123" name="Picture Placeholder 122">
            <a:extLst>
              <a:ext uri="{FF2B5EF4-FFF2-40B4-BE49-F238E27FC236}">
                <a16:creationId xmlns:a16="http://schemas.microsoft.com/office/drawing/2014/main" id="{2A1824D8-11E0-4AB8-9B93-104B6D1E2FC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41132" y="1295400"/>
            <a:ext cx="2044800" cy="2043502"/>
          </a:xfrm>
          <a:custGeom>
            <a:avLst/>
            <a:gdLst>
              <a:gd name="connsiteX0" fmla="*/ 169079 w 2044800"/>
              <a:gd name="connsiteY0" fmla="*/ 0 h 2043502"/>
              <a:gd name="connsiteX1" fmla="*/ 1875721 w 2044800"/>
              <a:gd name="connsiteY1" fmla="*/ 0 h 2043502"/>
              <a:gd name="connsiteX2" fmla="*/ 2044800 w 2044800"/>
              <a:gd name="connsiteY2" fmla="*/ 169079 h 2043502"/>
              <a:gd name="connsiteX3" fmla="*/ 2044800 w 2044800"/>
              <a:gd name="connsiteY3" fmla="*/ 1874423 h 2043502"/>
              <a:gd name="connsiteX4" fmla="*/ 1875721 w 2044800"/>
              <a:gd name="connsiteY4" fmla="*/ 2043502 h 2043502"/>
              <a:gd name="connsiteX5" fmla="*/ 169079 w 2044800"/>
              <a:gd name="connsiteY5" fmla="*/ 2043502 h 2043502"/>
              <a:gd name="connsiteX6" fmla="*/ 0 w 2044800"/>
              <a:gd name="connsiteY6" fmla="*/ 1874423 h 2043502"/>
              <a:gd name="connsiteX7" fmla="*/ 0 w 2044800"/>
              <a:gd name="connsiteY7" fmla="*/ 169079 h 2043502"/>
              <a:gd name="connsiteX8" fmla="*/ 169079 w 2044800"/>
              <a:gd name="connsiteY8" fmla="*/ 0 h 204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44800" h="2043502">
                <a:moveTo>
                  <a:pt x="169079" y="0"/>
                </a:moveTo>
                <a:lnTo>
                  <a:pt x="1875721" y="0"/>
                </a:lnTo>
                <a:cubicBezTo>
                  <a:pt x="1969101" y="0"/>
                  <a:pt x="2044800" y="75699"/>
                  <a:pt x="2044800" y="169079"/>
                </a:cubicBezTo>
                <a:lnTo>
                  <a:pt x="2044800" y="1874423"/>
                </a:lnTo>
                <a:cubicBezTo>
                  <a:pt x="2044800" y="1967803"/>
                  <a:pt x="1969101" y="2043502"/>
                  <a:pt x="1875721" y="2043502"/>
                </a:cubicBezTo>
                <a:lnTo>
                  <a:pt x="169079" y="2043502"/>
                </a:lnTo>
                <a:cubicBezTo>
                  <a:pt x="75699" y="2043502"/>
                  <a:pt x="0" y="1967803"/>
                  <a:pt x="0" y="1874423"/>
                </a:cubicBezTo>
                <a:lnTo>
                  <a:pt x="0" y="169079"/>
                </a:lnTo>
                <a:cubicBezTo>
                  <a:pt x="0" y="75699"/>
                  <a:pt x="75699" y="0"/>
                  <a:pt x="169079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/>
          <a:p>
            <a:endParaRPr lang="en-ID" dirty="0"/>
          </a:p>
        </p:txBody>
      </p:sp>
      <p:sp>
        <p:nvSpPr>
          <p:cNvPr id="124" name="Picture Placeholder 123">
            <a:extLst>
              <a:ext uri="{FF2B5EF4-FFF2-40B4-BE49-F238E27FC236}">
                <a16:creationId xmlns:a16="http://schemas.microsoft.com/office/drawing/2014/main" id="{CE2AA53E-9839-44CC-86CE-917BD7F250A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27077" y="1295400"/>
            <a:ext cx="2044800" cy="2043502"/>
          </a:xfrm>
          <a:custGeom>
            <a:avLst/>
            <a:gdLst>
              <a:gd name="connsiteX0" fmla="*/ 169079 w 2044800"/>
              <a:gd name="connsiteY0" fmla="*/ 0 h 2043502"/>
              <a:gd name="connsiteX1" fmla="*/ 1875721 w 2044800"/>
              <a:gd name="connsiteY1" fmla="*/ 0 h 2043502"/>
              <a:gd name="connsiteX2" fmla="*/ 2044800 w 2044800"/>
              <a:gd name="connsiteY2" fmla="*/ 169079 h 2043502"/>
              <a:gd name="connsiteX3" fmla="*/ 2044800 w 2044800"/>
              <a:gd name="connsiteY3" fmla="*/ 1874423 h 2043502"/>
              <a:gd name="connsiteX4" fmla="*/ 1875721 w 2044800"/>
              <a:gd name="connsiteY4" fmla="*/ 2043502 h 2043502"/>
              <a:gd name="connsiteX5" fmla="*/ 169079 w 2044800"/>
              <a:gd name="connsiteY5" fmla="*/ 2043502 h 2043502"/>
              <a:gd name="connsiteX6" fmla="*/ 0 w 2044800"/>
              <a:gd name="connsiteY6" fmla="*/ 1874423 h 2043502"/>
              <a:gd name="connsiteX7" fmla="*/ 0 w 2044800"/>
              <a:gd name="connsiteY7" fmla="*/ 169079 h 2043502"/>
              <a:gd name="connsiteX8" fmla="*/ 169079 w 2044800"/>
              <a:gd name="connsiteY8" fmla="*/ 0 h 204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44800" h="2043502">
                <a:moveTo>
                  <a:pt x="169079" y="0"/>
                </a:moveTo>
                <a:lnTo>
                  <a:pt x="1875721" y="0"/>
                </a:lnTo>
                <a:cubicBezTo>
                  <a:pt x="1969101" y="0"/>
                  <a:pt x="2044800" y="75699"/>
                  <a:pt x="2044800" y="169079"/>
                </a:cubicBezTo>
                <a:lnTo>
                  <a:pt x="2044800" y="1874423"/>
                </a:lnTo>
                <a:cubicBezTo>
                  <a:pt x="2044800" y="1967803"/>
                  <a:pt x="1969101" y="2043502"/>
                  <a:pt x="1875721" y="2043502"/>
                </a:cubicBezTo>
                <a:lnTo>
                  <a:pt x="169079" y="2043502"/>
                </a:lnTo>
                <a:cubicBezTo>
                  <a:pt x="75699" y="2043502"/>
                  <a:pt x="0" y="1967803"/>
                  <a:pt x="0" y="1874423"/>
                </a:cubicBezTo>
                <a:lnTo>
                  <a:pt x="0" y="169079"/>
                </a:lnTo>
                <a:cubicBezTo>
                  <a:pt x="0" y="75699"/>
                  <a:pt x="75699" y="0"/>
                  <a:pt x="169079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/>
          <a:p>
            <a:endParaRPr lang="en-ID" dirty="0"/>
          </a:p>
        </p:txBody>
      </p:sp>
      <p:sp>
        <p:nvSpPr>
          <p:cNvPr id="125" name="Isosceles Triangle 124">
            <a:extLst>
              <a:ext uri="{FF2B5EF4-FFF2-40B4-BE49-F238E27FC236}">
                <a16:creationId xmlns:a16="http://schemas.microsoft.com/office/drawing/2014/main" id="{3E439A47-BC3C-4B91-9D23-672EE67EE7D6}"/>
              </a:ext>
            </a:extLst>
          </p:cNvPr>
          <p:cNvSpPr/>
          <p:nvPr userDrawn="1"/>
        </p:nvSpPr>
        <p:spPr>
          <a:xfrm rot="900000">
            <a:off x="5136211" y="5510661"/>
            <a:ext cx="248283" cy="214037"/>
          </a:xfrm>
          <a:prstGeom prst="triangle">
            <a:avLst/>
          </a:prstGeom>
          <a:noFill/>
          <a:ln w="38100">
            <a:solidFill>
              <a:srgbClr val="04C4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6B5E5E6A-2A00-40A1-8E71-CE10C561D4B2}"/>
              </a:ext>
            </a:extLst>
          </p:cNvPr>
          <p:cNvSpPr/>
          <p:nvPr userDrawn="1"/>
        </p:nvSpPr>
        <p:spPr>
          <a:xfrm>
            <a:off x="10692191" y="2895526"/>
            <a:ext cx="162889" cy="162889"/>
          </a:xfrm>
          <a:prstGeom prst="ellipse">
            <a:avLst/>
          </a:prstGeom>
          <a:noFill/>
          <a:ln w="38100">
            <a:solidFill>
              <a:srgbClr val="FFB7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25292A9B-7D42-4987-A679-17051C618850}"/>
              </a:ext>
            </a:extLst>
          </p:cNvPr>
          <p:cNvSpPr/>
          <p:nvPr userDrawn="1"/>
        </p:nvSpPr>
        <p:spPr>
          <a:xfrm rot="2700000">
            <a:off x="5135638" y="2903256"/>
            <a:ext cx="168650" cy="168650"/>
          </a:xfrm>
          <a:prstGeom prst="rect">
            <a:avLst/>
          </a:prstGeom>
          <a:noFill/>
          <a:ln w="38100">
            <a:solidFill>
              <a:srgbClr val="BF11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8834403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626454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ur team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27523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" name="Freeform 5"/>
          <p:cNvSpPr>
            <a:spLocks noGrp="1"/>
          </p:cNvSpPr>
          <p:nvPr>
            <p:ph type="pic" sz="quarter" idx="10"/>
          </p:nvPr>
        </p:nvSpPr>
        <p:spPr bwMode="auto">
          <a:xfrm>
            <a:off x="889000" y="1965951"/>
            <a:ext cx="2336800" cy="2706932"/>
          </a:xfrm>
          <a:custGeom>
            <a:avLst/>
            <a:gdLst>
              <a:gd name="T0" fmla="*/ 7903 w 14000"/>
              <a:gd name="T1" fmla="*/ 8 h 16220"/>
              <a:gd name="T2" fmla="*/ 8865 w 14000"/>
              <a:gd name="T3" fmla="*/ 132 h 16220"/>
              <a:gd name="T4" fmla="*/ 9777 w 14000"/>
              <a:gd name="T5" fmla="*/ 393 h 16220"/>
              <a:gd name="T6" fmla="*/ 10630 w 14000"/>
              <a:gd name="T7" fmla="*/ 783 h 16220"/>
              <a:gd name="T8" fmla="*/ 11412 w 14000"/>
              <a:gd name="T9" fmla="*/ 1287 h 16220"/>
              <a:gd name="T10" fmla="*/ 12112 w 14000"/>
              <a:gd name="T11" fmla="*/ 1897 h 16220"/>
              <a:gd name="T12" fmla="*/ 12719 w 14000"/>
              <a:gd name="T13" fmla="*/ 2600 h 16220"/>
              <a:gd name="T14" fmla="*/ 13221 w 14000"/>
              <a:gd name="T15" fmla="*/ 3386 h 16220"/>
              <a:gd name="T16" fmla="*/ 13609 w 14000"/>
              <a:gd name="T17" fmla="*/ 4244 h 16220"/>
              <a:gd name="T18" fmla="*/ 13869 w 14000"/>
              <a:gd name="T19" fmla="*/ 5160 h 16220"/>
              <a:gd name="T20" fmla="*/ 13992 w 14000"/>
              <a:gd name="T21" fmla="*/ 6126 h 16220"/>
              <a:gd name="T22" fmla="*/ 13992 w 14000"/>
              <a:gd name="T23" fmla="*/ 10094 h 16220"/>
              <a:gd name="T24" fmla="*/ 13869 w 14000"/>
              <a:gd name="T25" fmla="*/ 11060 h 16220"/>
              <a:gd name="T26" fmla="*/ 13609 w 14000"/>
              <a:gd name="T27" fmla="*/ 11977 h 16220"/>
              <a:gd name="T28" fmla="*/ 13221 w 14000"/>
              <a:gd name="T29" fmla="*/ 12834 h 16220"/>
              <a:gd name="T30" fmla="*/ 12719 w 14000"/>
              <a:gd name="T31" fmla="*/ 13620 h 16220"/>
              <a:gd name="T32" fmla="*/ 12112 w 14000"/>
              <a:gd name="T33" fmla="*/ 14323 h 16220"/>
              <a:gd name="T34" fmla="*/ 11412 w 14000"/>
              <a:gd name="T35" fmla="*/ 14934 h 16220"/>
              <a:gd name="T36" fmla="*/ 10630 w 14000"/>
              <a:gd name="T37" fmla="*/ 15438 h 16220"/>
              <a:gd name="T38" fmla="*/ 9777 w 14000"/>
              <a:gd name="T39" fmla="*/ 15827 h 16220"/>
              <a:gd name="T40" fmla="*/ 8865 w 14000"/>
              <a:gd name="T41" fmla="*/ 16088 h 16220"/>
              <a:gd name="T42" fmla="*/ 7903 w 14000"/>
              <a:gd name="T43" fmla="*/ 16212 h 16220"/>
              <a:gd name="T44" fmla="*/ 6097 w 14000"/>
              <a:gd name="T45" fmla="*/ 16212 h 16220"/>
              <a:gd name="T46" fmla="*/ 5135 w 14000"/>
              <a:gd name="T47" fmla="*/ 16088 h 16220"/>
              <a:gd name="T48" fmla="*/ 4222 w 14000"/>
              <a:gd name="T49" fmla="*/ 15827 h 16220"/>
              <a:gd name="T50" fmla="*/ 3370 w 14000"/>
              <a:gd name="T51" fmla="*/ 15438 h 16220"/>
              <a:gd name="T52" fmla="*/ 2588 w 14000"/>
              <a:gd name="T53" fmla="*/ 14934 h 16220"/>
              <a:gd name="T54" fmla="*/ 1888 w 14000"/>
              <a:gd name="T55" fmla="*/ 14323 h 16220"/>
              <a:gd name="T56" fmla="*/ 1280 w 14000"/>
              <a:gd name="T57" fmla="*/ 13620 h 16220"/>
              <a:gd name="T58" fmla="*/ 779 w 14000"/>
              <a:gd name="T59" fmla="*/ 12834 h 16220"/>
              <a:gd name="T60" fmla="*/ 391 w 14000"/>
              <a:gd name="T61" fmla="*/ 11977 h 16220"/>
              <a:gd name="T62" fmla="*/ 131 w 14000"/>
              <a:gd name="T63" fmla="*/ 11060 h 16220"/>
              <a:gd name="T64" fmla="*/ 8 w 14000"/>
              <a:gd name="T65" fmla="*/ 10094 h 16220"/>
              <a:gd name="T66" fmla="*/ 8 w 14000"/>
              <a:gd name="T67" fmla="*/ 6126 h 16220"/>
              <a:gd name="T68" fmla="*/ 131 w 14000"/>
              <a:gd name="T69" fmla="*/ 5160 h 16220"/>
              <a:gd name="T70" fmla="*/ 391 w 14000"/>
              <a:gd name="T71" fmla="*/ 4244 h 16220"/>
              <a:gd name="T72" fmla="*/ 779 w 14000"/>
              <a:gd name="T73" fmla="*/ 3386 h 16220"/>
              <a:gd name="T74" fmla="*/ 1280 w 14000"/>
              <a:gd name="T75" fmla="*/ 2600 h 16220"/>
              <a:gd name="T76" fmla="*/ 1888 w 14000"/>
              <a:gd name="T77" fmla="*/ 1897 h 16220"/>
              <a:gd name="T78" fmla="*/ 2588 w 14000"/>
              <a:gd name="T79" fmla="*/ 1287 h 16220"/>
              <a:gd name="T80" fmla="*/ 3370 w 14000"/>
              <a:gd name="T81" fmla="*/ 783 h 16220"/>
              <a:gd name="T82" fmla="*/ 4222 w 14000"/>
              <a:gd name="T83" fmla="*/ 393 h 16220"/>
              <a:gd name="T84" fmla="*/ 5135 w 14000"/>
              <a:gd name="T85" fmla="*/ 132 h 16220"/>
              <a:gd name="T86" fmla="*/ 6097 w 14000"/>
              <a:gd name="T87" fmla="*/ 8 h 16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4000" h="16220">
                <a:moveTo>
                  <a:pt x="6426" y="0"/>
                </a:moveTo>
                <a:lnTo>
                  <a:pt x="7574" y="0"/>
                </a:lnTo>
                <a:lnTo>
                  <a:pt x="7903" y="8"/>
                </a:lnTo>
                <a:lnTo>
                  <a:pt x="8228" y="33"/>
                </a:lnTo>
                <a:lnTo>
                  <a:pt x="8549" y="75"/>
                </a:lnTo>
                <a:lnTo>
                  <a:pt x="8865" y="132"/>
                </a:lnTo>
                <a:lnTo>
                  <a:pt x="9175" y="205"/>
                </a:lnTo>
                <a:lnTo>
                  <a:pt x="9479" y="292"/>
                </a:lnTo>
                <a:lnTo>
                  <a:pt x="9777" y="393"/>
                </a:lnTo>
                <a:lnTo>
                  <a:pt x="10068" y="510"/>
                </a:lnTo>
                <a:lnTo>
                  <a:pt x="10353" y="640"/>
                </a:lnTo>
                <a:lnTo>
                  <a:pt x="10630" y="783"/>
                </a:lnTo>
                <a:lnTo>
                  <a:pt x="10899" y="939"/>
                </a:lnTo>
                <a:lnTo>
                  <a:pt x="11160" y="1107"/>
                </a:lnTo>
                <a:lnTo>
                  <a:pt x="11412" y="1287"/>
                </a:lnTo>
                <a:lnTo>
                  <a:pt x="11655" y="1479"/>
                </a:lnTo>
                <a:lnTo>
                  <a:pt x="11888" y="1683"/>
                </a:lnTo>
                <a:lnTo>
                  <a:pt x="12112" y="1897"/>
                </a:lnTo>
                <a:lnTo>
                  <a:pt x="12325" y="2122"/>
                </a:lnTo>
                <a:lnTo>
                  <a:pt x="12528" y="2356"/>
                </a:lnTo>
                <a:lnTo>
                  <a:pt x="12719" y="2600"/>
                </a:lnTo>
                <a:lnTo>
                  <a:pt x="12898" y="2854"/>
                </a:lnTo>
                <a:lnTo>
                  <a:pt x="13066" y="3115"/>
                </a:lnTo>
                <a:lnTo>
                  <a:pt x="13221" y="3386"/>
                </a:lnTo>
                <a:lnTo>
                  <a:pt x="13363" y="3665"/>
                </a:lnTo>
                <a:lnTo>
                  <a:pt x="13493" y="3951"/>
                </a:lnTo>
                <a:lnTo>
                  <a:pt x="13609" y="4244"/>
                </a:lnTo>
                <a:lnTo>
                  <a:pt x="13709" y="4543"/>
                </a:lnTo>
                <a:lnTo>
                  <a:pt x="13796" y="4849"/>
                </a:lnTo>
                <a:lnTo>
                  <a:pt x="13869" y="5160"/>
                </a:lnTo>
                <a:lnTo>
                  <a:pt x="13925" y="5477"/>
                </a:lnTo>
                <a:lnTo>
                  <a:pt x="13967" y="5800"/>
                </a:lnTo>
                <a:lnTo>
                  <a:pt x="13992" y="6126"/>
                </a:lnTo>
                <a:lnTo>
                  <a:pt x="14000" y="6458"/>
                </a:lnTo>
                <a:lnTo>
                  <a:pt x="14000" y="9762"/>
                </a:lnTo>
                <a:lnTo>
                  <a:pt x="13992" y="10094"/>
                </a:lnTo>
                <a:lnTo>
                  <a:pt x="13967" y="10420"/>
                </a:lnTo>
                <a:lnTo>
                  <a:pt x="13925" y="10743"/>
                </a:lnTo>
                <a:lnTo>
                  <a:pt x="13869" y="11060"/>
                </a:lnTo>
                <a:lnTo>
                  <a:pt x="13796" y="11372"/>
                </a:lnTo>
                <a:lnTo>
                  <a:pt x="13709" y="11677"/>
                </a:lnTo>
                <a:lnTo>
                  <a:pt x="13609" y="11977"/>
                </a:lnTo>
                <a:lnTo>
                  <a:pt x="13493" y="12270"/>
                </a:lnTo>
                <a:lnTo>
                  <a:pt x="13363" y="12556"/>
                </a:lnTo>
                <a:lnTo>
                  <a:pt x="13221" y="12834"/>
                </a:lnTo>
                <a:lnTo>
                  <a:pt x="13066" y="13105"/>
                </a:lnTo>
                <a:lnTo>
                  <a:pt x="12898" y="13366"/>
                </a:lnTo>
                <a:lnTo>
                  <a:pt x="12719" y="13620"/>
                </a:lnTo>
                <a:lnTo>
                  <a:pt x="12528" y="13864"/>
                </a:lnTo>
                <a:lnTo>
                  <a:pt x="12325" y="14099"/>
                </a:lnTo>
                <a:lnTo>
                  <a:pt x="12112" y="14323"/>
                </a:lnTo>
                <a:lnTo>
                  <a:pt x="11888" y="14537"/>
                </a:lnTo>
                <a:lnTo>
                  <a:pt x="11655" y="14741"/>
                </a:lnTo>
                <a:lnTo>
                  <a:pt x="11412" y="14934"/>
                </a:lnTo>
                <a:lnTo>
                  <a:pt x="11160" y="15114"/>
                </a:lnTo>
                <a:lnTo>
                  <a:pt x="10899" y="15282"/>
                </a:lnTo>
                <a:lnTo>
                  <a:pt x="10630" y="15438"/>
                </a:lnTo>
                <a:lnTo>
                  <a:pt x="10353" y="15581"/>
                </a:lnTo>
                <a:lnTo>
                  <a:pt x="10068" y="15711"/>
                </a:lnTo>
                <a:lnTo>
                  <a:pt x="9777" y="15827"/>
                </a:lnTo>
                <a:lnTo>
                  <a:pt x="9479" y="15929"/>
                </a:lnTo>
                <a:lnTo>
                  <a:pt x="9175" y="16016"/>
                </a:lnTo>
                <a:lnTo>
                  <a:pt x="8865" y="16088"/>
                </a:lnTo>
                <a:lnTo>
                  <a:pt x="8549" y="16145"/>
                </a:lnTo>
                <a:lnTo>
                  <a:pt x="8228" y="16187"/>
                </a:lnTo>
                <a:lnTo>
                  <a:pt x="7903" y="16212"/>
                </a:lnTo>
                <a:lnTo>
                  <a:pt x="7574" y="16220"/>
                </a:lnTo>
                <a:lnTo>
                  <a:pt x="6426" y="16220"/>
                </a:lnTo>
                <a:lnTo>
                  <a:pt x="6097" y="16212"/>
                </a:lnTo>
                <a:lnTo>
                  <a:pt x="5772" y="16187"/>
                </a:lnTo>
                <a:lnTo>
                  <a:pt x="5451" y="16145"/>
                </a:lnTo>
                <a:lnTo>
                  <a:pt x="5135" y="16088"/>
                </a:lnTo>
                <a:lnTo>
                  <a:pt x="4824" y="16016"/>
                </a:lnTo>
                <a:lnTo>
                  <a:pt x="4521" y="15929"/>
                </a:lnTo>
                <a:lnTo>
                  <a:pt x="4222" y="15827"/>
                </a:lnTo>
                <a:lnTo>
                  <a:pt x="3931" y="15711"/>
                </a:lnTo>
                <a:lnTo>
                  <a:pt x="3646" y="15581"/>
                </a:lnTo>
                <a:lnTo>
                  <a:pt x="3370" y="15438"/>
                </a:lnTo>
                <a:lnTo>
                  <a:pt x="3100" y="15282"/>
                </a:lnTo>
                <a:lnTo>
                  <a:pt x="2840" y="15114"/>
                </a:lnTo>
                <a:lnTo>
                  <a:pt x="2588" y="14934"/>
                </a:lnTo>
                <a:lnTo>
                  <a:pt x="2345" y="14741"/>
                </a:lnTo>
                <a:lnTo>
                  <a:pt x="2111" y="14537"/>
                </a:lnTo>
                <a:lnTo>
                  <a:pt x="1888" y="14323"/>
                </a:lnTo>
                <a:lnTo>
                  <a:pt x="1675" y="14099"/>
                </a:lnTo>
                <a:lnTo>
                  <a:pt x="1472" y="13864"/>
                </a:lnTo>
                <a:lnTo>
                  <a:pt x="1280" y="13620"/>
                </a:lnTo>
                <a:lnTo>
                  <a:pt x="1102" y="13366"/>
                </a:lnTo>
                <a:lnTo>
                  <a:pt x="933" y="13105"/>
                </a:lnTo>
                <a:lnTo>
                  <a:pt x="779" y="12834"/>
                </a:lnTo>
                <a:lnTo>
                  <a:pt x="636" y="12556"/>
                </a:lnTo>
                <a:lnTo>
                  <a:pt x="506" y="12270"/>
                </a:lnTo>
                <a:lnTo>
                  <a:pt x="391" y="11977"/>
                </a:lnTo>
                <a:lnTo>
                  <a:pt x="290" y="11677"/>
                </a:lnTo>
                <a:lnTo>
                  <a:pt x="203" y="11372"/>
                </a:lnTo>
                <a:lnTo>
                  <a:pt x="131" y="11060"/>
                </a:lnTo>
                <a:lnTo>
                  <a:pt x="75" y="10743"/>
                </a:lnTo>
                <a:lnTo>
                  <a:pt x="33" y="10420"/>
                </a:lnTo>
                <a:lnTo>
                  <a:pt x="8" y="10094"/>
                </a:lnTo>
                <a:lnTo>
                  <a:pt x="0" y="9762"/>
                </a:lnTo>
                <a:lnTo>
                  <a:pt x="0" y="6458"/>
                </a:lnTo>
                <a:lnTo>
                  <a:pt x="8" y="6126"/>
                </a:lnTo>
                <a:lnTo>
                  <a:pt x="33" y="5800"/>
                </a:lnTo>
                <a:lnTo>
                  <a:pt x="75" y="5477"/>
                </a:lnTo>
                <a:lnTo>
                  <a:pt x="131" y="5160"/>
                </a:lnTo>
                <a:lnTo>
                  <a:pt x="203" y="4849"/>
                </a:lnTo>
                <a:lnTo>
                  <a:pt x="290" y="4543"/>
                </a:lnTo>
                <a:lnTo>
                  <a:pt x="391" y="4244"/>
                </a:lnTo>
                <a:lnTo>
                  <a:pt x="506" y="3951"/>
                </a:lnTo>
                <a:lnTo>
                  <a:pt x="636" y="3665"/>
                </a:lnTo>
                <a:lnTo>
                  <a:pt x="779" y="3386"/>
                </a:lnTo>
                <a:lnTo>
                  <a:pt x="933" y="3115"/>
                </a:lnTo>
                <a:lnTo>
                  <a:pt x="1102" y="2854"/>
                </a:lnTo>
                <a:lnTo>
                  <a:pt x="1280" y="2600"/>
                </a:lnTo>
                <a:lnTo>
                  <a:pt x="1472" y="2356"/>
                </a:lnTo>
                <a:lnTo>
                  <a:pt x="1675" y="2122"/>
                </a:lnTo>
                <a:lnTo>
                  <a:pt x="1888" y="1897"/>
                </a:lnTo>
                <a:lnTo>
                  <a:pt x="2111" y="1683"/>
                </a:lnTo>
                <a:lnTo>
                  <a:pt x="2345" y="1479"/>
                </a:lnTo>
                <a:lnTo>
                  <a:pt x="2588" y="1287"/>
                </a:lnTo>
                <a:lnTo>
                  <a:pt x="2840" y="1107"/>
                </a:lnTo>
                <a:lnTo>
                  <a:pt x="3100" y="939"/>
                </a:lnTo>
                <a:lnTo>
                  <a:pt x="3370" y="783"/>
                </a:lnTo>
                <a:lnTo>
                  <a:pt x="3646" y="640"/>
                </a:lnTo>
                <a:lnTo>
                  <a:pt x="3931" y="510"/>
                </a:lnTo>
                <a:lnTo>
                  <a:pt x="4222" y="393"/>
                </a:lnTo>
                <a:lnTo>
                  <a:pt x="4521" y="292"/>
                </a:lnTo>
                <a:lnTo>
                  <a:pt x="4824" y="205"/>
                </a:lnTo>
                <a:lnTo>
                  <a:pt x="5135" y="132"/>
                </a:lnTo>
                <a:lnTo>
                  <a:pt x="5451" y="75"/>
                </a:lnTo>
                <a:lnTo>
                  <a:pt x="5772" y="33"/>
                </a:lnTo>
                <a:lnTo>
                  <a:pt x="6097" y="8"/>
                </a:lnTo>
                <a:lnTo>
                  <a:pt x="6426" y="0"/>
                </a:lnTo>
                <a:close/>
              </a:path>
            </a:pathLst>
          </a:custGeom>
          <a:solidFill>
            <a:schemeClr val="bg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ru-RU" sz="100"/>
            </a:lvl1pPr>
          </a:lstStyle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4285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409604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6135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1" y="1"/>
            <a:ext cx="3047999" cy="6858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57740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23201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ckup-de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16"/>
          <p:cNvSpPr>
            <a:spLocks noGrp="1" noChangeAspect="1"/>
          </p:cNvSpPr>
          <p:nvPr>
            <p:ph type="pic" sz="quarter" idx="13"/>
          </p:nvPr>
        </p:nvSpPr>
        <p:spPr>
          <a:xfrm>
            <a:off x="7036984" y="2394392"/>
            <a:ext cx="1006768" cy="23850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endParaRPr lang="en-US" dirty="0"/>
          </a:p>
        </p:txBody>
      </p:sp>
      <p:sp>
        <p:nvSpPr>
          <p:cNvPr id="39" name="Picture Placeholder 16"/>
          <p:cNvSpPr>
            <a:spLocks noGrp="1" noChangeAspect="1"/>
          </p:cNvSpPr>
          <p:nvPr>
            <p:ph type="pic" sz="quarter" idx="14"/>
          </p:nvPr>
        </p:nvSpPr>
        <p:spPr>
          <a:xfrm>
            <a:off x="4047875" y="2393726"/>
            <a:ext cx="920404" cy="23850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endParaRPr lang="en-US" dirty="0"/>
          </a:p>
        </p:txBody>
      </p:sp>
      <p:sp>
        <p:nvSpPr>
          <p:cNvPr id="25" name="Picture Placeholder 16"/>
          <p:cNvSpPr>
            <a:spLocks noGrp="1" noChangeAspect="1"/>
          </p:cNvSpPr>
          <p:nvPr>
            <p:ph type="pic" sz="quarter" idx="10"/>
          </p:nvPr>
        </p:nvSpPr>
        <p:spPr>
          <a:xfrm>
            <a:off x="5140484" y="2174790"/>
            <a:ext cx="1747046" cy="31145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15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xmlns:p14="http://schemas.microsoft.com/office/powerpoint/2010/main" spd="med" advClick="0" advTm="3000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35540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437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0DA148-D16F-4316-A457-38D0ACF4DEC4}"/>
              </a:ext>
            </a:extLst>
          </p:cNvPr>
          <p:cNvSpPr txBox="1"/>
          <p:nvPr userDrawn="1"/>
        </p:nvSpPr>
        <p:spPr>
          <a:xfrm>
            <a:off x="7379211" y="6588706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anose="020B0806030902050204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1484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4" r:id="rId14"/>
    <p:sldLayoutId id="2147483735" r:id="rId15"/>
    <p:sldLayoutId id="2147483736" r:id="rId16"/>
    <p:sldLayoutId id="2147483737" r:id="rId17"/>
    <p:sldLayoutId id="2147483738" r:id="rId18"/>
    <p:sldLayoutId id="2147483739" r:id="rId19"/>
    <p:sldLayoutId id="2147483740" r:id="rId20"/>
    <p:sldLayoutId id="2147483741" r:id="rId21"/>
    <p:sldLayoutId id="2147483742" r:id="rId22"/>
    <p:sldLayoutId id="2147483743" r:id="rId23"/>
    <p:sldLayoutId id="2147483744" r:id="rId24"/>
    <p:sldLayoutId id="2147483745" r:id="rId25"/>
    <p:sldLayoutId id="2147483746" r:id="rId26"/>
    <p:sldLayoutId id="2147483747" r:id="rId27"/>
    <p:sldLayoutId id="2147483748" r:id="rId28"/>
    <p:sldLayoutId id="2147483749" r:id="rId29"/>
    <p:sldLayoutId id="2147483750" r:id="rId30"/>
    <p:sldLayoutId id="2147483751" r:id="rId31"/>
    <p:sldLayoutId id="2147483753" r:id="rId32"/>
    <p:sldLayoutId id="2147483756" r:id="rId33"/>
    <p:sldLayoutId id="2147483757" r:id="rId34"/>
    <p:sldLayoutId id="2147483758" r:id="rId35"/>
    <p:sldLayoutId id="2147483759" r:id="rId36"/>
    <p:sldLayoutId id="2147483760" r:id="rId37"/>
    <p:sldLayoutId id="2147483761" r:id="rId38"/>
    <p:sldLayoutId id="2147483775" r:id="rId39"/>
    <p:sldLayoutId id="2147483783" r:id="rId40"/>
    <p:sldLayoutId id="2147483785" r:id="rId41"/>
    <p:sldLayoutId id="2147483824" r:id="rId42"/>
    <p:sldLayoutId id="2147483864" r:id="rId43"/>
    <p:sldLayoutId id="2147483870" r:id="rId44"/>
    <p:sldLayoutId id="2147483916" r:id="rId45"/>
    <p:sldLayoutId id="2147483934" r:id="rId46"/>
    <p:sldLayoutId id="2147484018" r:id="rId47"/>
    <p:sldLayoutId id="2147484036" r:id="rId48"/>
    <p:sldLayoutId id="2147484087" r:id="rId49"/>
    <p:sldLayoutId id="2147484169" r:id="rId50"/>
    <p:sldLayoutId id="2147484173" r:id="rId51"/>
    <p:sldLayoutId id="2147484181" r:id="rId52"/>
    <p:sldLayoutId id="2147484200" r:id="rId53"/>
    <p:sldLayoutId id="2147484264" r:id="rId54"/>
    <p:sldLayoutId id="2147484302" r:id="rId55"/>
    <p:sldLayoutId id="2147484362" r:id="rId5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9.png"/><Relationship Id="rId5" Type="http://schemas.microsoft.com/office/2007/relationships/hdphoto" Target="../media/hdphoto2.wdp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4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 defTabSz="914400">
                <a:spcAft>
                  <a:spcPts val="600"/>
                </a:spcAft>
                <a:defRPr/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5EB87B09-3669-44A9-B42E-D8EC8AE8E13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r="14444"/>
          <a:stretch>
            <a:fillRect/>
          </a:stretch>
        </p:blipFill>
        <p:spPr>
          <a:xfrm>
            <a:off x="0" y="0"/>
            <a:ext cx="12192000" cy="6549100"/>
          </a:xfrm>
        </p:spPr>
      </p:pic>
      <p:sp>
        <p:nvSpPr>
          <p:cNvPr id="20" name="Rectangle 19"/>
          <p:cNvSpPr/>
          <p:nvPr/>
        </p:nvSpPr>
        <p:spPr>
          <a:xfrm>
            <a:off x="4039062" y="4287595"/>
            <a:ext cx="8152938" cy="146427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76815" y="5048537"/>
            <a:ext cx="6135590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 defTabSz="914217"/>
            <a:r>
              <a:rPr lang="en-US" sz="3000" b="1" dirty="0">
                <a:solidFill>
                  <a:prstClr val="white"/>
                </a:solidFill>
                <a:latin typeface="Rockwell" panose="02060603020205020403" pitchFamily="18" charset="0"/>
              </a:rPr>
              <a:t>Ethical Hacking Fundamentals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448800" y="4461691"/>
            <a:ext cx="2463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2700" b="1" dirty="0">
                <a:solidFill>
                  <a:srgbClr val="FFC000"/>
                </a:solidFill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02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0800000">
            <a:off x="189133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22" y="126696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CB1EBBE-FEB5-4DC9-A3BB-D2D2F90DE83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7" r="24787"/>
          <a:stretch>
            <a:fillRect/>
          </a:stretch>
        </p:blipFill>
        <p:spPr>
          <a:xfrm>
            <a:off x="1" y="0"/>
            <a:ext cx="5711354" cy="6568440"/>
          </a:xfrm>
        </p:spPr>
      </p:pic>
      <p:grpSp>
        <p:nvGrpSpPr>
          <p:cNvPr id="7" name="Group 6"/>
          <p:cNvGrpSpPr/>
          <p:nvPr/>
        </p:nvGrpSpPr>
        <p:grpSpPr>
          <a:xfrm>
            <a:off x="102903" y="0"/>
            <a:ext cx="2391770" cy="6568440"/>
            <a:chOff x="246630" y="1"/>
            <a:chExt cx="5495653" cy="13715999"/>
          </a:xfrm>
        </p:grpSpPr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2305534" y="11274250"/>
              <a:ext cx="1370153" cy="2441750"/>
            </a:xfrm>
            <a:custGeom>
              <a:avLst/>
              <a:gdLst>
                <a:gd name="T0" fmla="*/ 1008 w 1008"/>
                <a:gd name="T1" fmla="*/ 1787 h 1787"/>
                <a:gd name="T2" fmla="*/ 0 w 1008"/>
                <a:gd name="T3" fmla="*/ 1787 h 1787"/>
                <a:gd name="T4" fmla="*/ 503 w 1008"/>
                <a:gd name="T5" fmla="*/ 0 h 1787"/>
                <a:gd name="T6" fmla="*/ 1008 w 1008"/>
                <a:gd name="T7" fmla="*/ 1787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8" h="1787">
                  <a:moveTo>
                    <a:pt x="1008" y="1787"/>
                  </a:moveTo>
                  <a:lnTo>
                    <a:pt x="0" y="1787"/>
                  </a:lnTo>
                  <a:lnTo>
                    <a:pt x="503" y="0"/>
                  </a:lnTo>
                  <a:lnTo>
                    <a:pt x="1008" y="1787"/>
                  </a:lnTo>
                  <a:close/>
                </a:path>
              </a:pathLst>
            </a:custGeom>
            <a:solidFill>
              <a:schemeClr val="accent2">
                <a:lumMod val="75000"/>
                <a:alpha val="9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24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2" name="Freeform 8"/>
            <p:cNvSpPr>
              <a:spLocks/>
            </p:cNvSpPr>
            <p:nvPr/>
          </p:nvSpPr>
          <p:spPr bwMode="auto">
            <a:xfrm>
              <a:off x="246630" y="1"/>
              <a:ext cx="5495653" cy="10990601"/>
            </a:xfrm>
            <a:custGeom>
              <a:avLst/>
              <a:gdLst>
                <a:gd name="T0" fmla="*/ 2007 w 4015"/>
                <a:gd name="T1" fmla="*/ 7113 h 7113"/>
                <a:gd name="T2" fmla="*/ 0 w 4015"/>
                <a:gd name="T3" fmla="*/ 0 h 7113"/>
                <a:gd name="T4" fmla="*/ 167 w 4015"/>
                <a:gd name="T5" fmla="*/ 0 h 7113"/>
                <a:gd name="T6" fmla="*/ 2720 w 4015"/>
                <a:gd name="T7" fmla="*/ 0 h 7113"/>
                <a:gd name="T8" fmla="*/ 3778 w 4015"/>
                <a:gd name="T9" fmla="*/ 0 h 7113"/>
                <a:gd name="T10" fmla="*/ 4015 w 4015"/>
                <a:gd name="T11" fmla="*/ 0 h 7113"/>
                <a:gd name="T12" fmla="*/ 2007 w 4015"/>
                <a:gd name="T13" fmla="*/ 7113 h 7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15" h="7113">
                  <a:moveTo>
                    <a:pt x="2007" y="7113"/>
                  </a:moveTo>
                  <a:lnTo>
                    <a:pt x="0" y="0"/>
                  </a:lnTo>
                  <a:lnTo>
                    <a:pt x="167" y="0"/>
                  </a:lnTo>
                  <a:lnTo>
                    <a:pt x="2720" y="0"/>
                  </a:lnTo>
                  <a:lnTo>
                    <a:pt x="3778" y="0"/>
                  </a:lnTo>
                  <a:lnTo>
                    <a:pt x="4015" y="0"/>
                  </a:lnTo>
                  <a:lnTo>
                    <a:pt x="2007" y="7113"/>
                  </a:lnTo>
                  <a:close/>
                </a:path>
              </a:pathLst>
            </a:custGeom>
            <a:solidFill>
              <a:schemeClr val="accent2">
                <a:lumMod val="75000"/>
                <a:alpha val="9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24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7026580" y="593186"/>
            <a:ext cx="4567637" cy="8103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4666" dirty="0">
                <a:solidFill>
                  <a:prstClr val="white"/>
                </a:solidFill>
                <a:latin typeface="Montserrat ExtraBold" panose="00000900000000000000" pitchFamily="50" charset="0"/>
                <a:ea typeface="Roboto Black" panose="02000000000000000000" pitchFamily="2" charset="0"/>
                <a:cs typeface="Open Sans Light" panose="020B0306030504020204" pitchFamily="34" charset="0"/>
              </a:rPr>
              <a:t>Creative idea</a:t>
            </a:r>
            <a:endParaRPr lang="ru-RU" sz="4666" dirty="0">
              <a:solidFill>
                <a:prstClr val="white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06722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Objectives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FF6461C-065B-430C-9C2A-1B38E1EAE10A}"/>
              </a:ext>
            </a:extLst>
          </p:cNvPr>
          <p:cNvGrpSpPr/>
          <p:nvPr/>
        </p:nvGrpSpPr>
        <p:grpSpPr>
          <a:xfrm>
            <a:off x="5742480" y="1201500"/>
            <a:ext cx="429514" cy="430887"/>
            <a:chOff x="5867400" y="1201500"/>
            <a:chExt cx="429514" cy="430887"/>
          </a:xfrm>
        </p:grpSpPr>
        <p:sp>
          <p:nvSpPr>
            <p:cNvPr id="37" name="Oval 36"/>
            <p:cNvSpPr/>
            <p:nvPr/>
          </p:nvSpPr>
          <p:spPr>
            <a:xfrm>
              <a:off x="5867400" y="120218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912078" y="120150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0F1F683-5C8D-4A32-8756-5C901ADF3523}"/>
              </a:ext>
            </a:extLst>
          </p:cNvPr>
          <p:cNvGrpSpPr/>
          <p:nvPr/>
        </p:nvGrpSpPr>
        <p:grpSpPr>
          <a:xfrm>
            <a:off x="5561350" y="1990008"/>
            <a:ext cx="429514" cy="430887"/>
            <a:chOff x="5638800" y="1959280"/>
            <a:chExt cx="429514" cy="430887"/>
          </a:xfrm>
        </p:grpSpPr>
        <p:sp>
          <p:nvSpPr>
            <p:cNvPr id="39" name="Oval 38"/>
            <p:cNvSpPr/>
            <p:nvPr/>
          </p:nvSpPr>
          <p:spPr>
            <a:xfrm>
              <a:off x="5638800" y="195996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683478" y="195928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CB0E71-CF27-4F05-96EB-CD5644B7C254}"/>
              </a:ext>
            </a:extLst>
          </p:cNvPr>
          <p:cNvGrpSpPr/>
          <p:nvPr/>
        </p:nvGrpSpPr>
        <p:grpSpPr>
          <a:xfrm>
            <a:off x="5335250" y="2778516"/>
            <a:ext cx="429514" cy="430887"/>
            <a:chOff x="5410200" y="2840468"/>
            <a:chExt cx="429514" cy="430887"/>
          </a:xfrm>
        </p:grpSpPr>
        <p:sp>
          <p:nvSpPr>
            <p:cNvPr id="41" name="Oval 40"/>
            <p:cNvSpPr/>
            <p:nvPr/>
          </p:nvSpPr>
          <p:spPr>
            <a:xfrm>
              <a:off x="5410200" y="2841154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454878" y="2840468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3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D1EE5B-6724-40C7-94F4-7F2DF0DBCF01}"/>
              </a:ext>
            </a:extLst>
          </p:cNvPr>
          <p:cNvGrpSpPr/>
          <p:nvPr/>
        </p:nvGrpSpPr>
        <p:grpSpPr>
          <a:xfrm>
            <a:off x="5136630" y="3567024"/>
            <a:ext cx="429514" cy="430887"/>
            <a:chOff x="5181600" y="3691177"/>
            <a:chExt cx="429514" cy="430887"/>
          </a:xfrm>
        </p:grpSpPr>
        <p:sp>
          <p:nvSpPr>
            <p:cNvPr id="43" name="Oval 42"/>
            <p:cNvSpPr/>
            <p:nvPr/>
          </p:nvSpPr>
          <p:spPr>
            <a:xfrm>
              <a:off x="5181600" y="3691862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226278" y="369117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378DB72-B61B-4A4E-8064-BBF5E5FF09A4}"/>
              </a:ext>
            </a:extLst>
          </p:cNvPr>
          <p:cNvGrpSpPr/>
          <p:nvPr/>
        </p:nvGrpSpPr>
        <p:grpSpPr>
          <a:xfrm>
            <a:off x="4953000" y="4355532"/>
            <a:ext cx="429514" cy="430887"/>
            <a:chOff x="4953000" y="4454175"/>
            <a:chExt cx="429514" cy="430887"/>
          </a:xfrm>
        </p:grpSpPr>
        <p:sp>
          <p:nvSpPr>
            <p:cNvPr id="45" name="Oval 44"/>
            <p:cNvSpPr/>
            <p:nvPr/>
          </p:nvSpPr>
          <p:spPr>
            <a:xfrm>
              <a:off x="4953000" y="4454860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97678" y="445417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5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F6888E-9557-4DED-B2EE-24D30ACA4CC5}"/>
              </a:ext>
            </a:extLst>
          </p:cNvPr>
          <p:cNvGrpSpPr/>
          <p:nvPr/>
        </p:nvGrpSpPr>
        <p:grpSpPr>
          <a:xfrm>
            <a:off x="4784360" y="5144040"/>
            <a:ext cx="429514" cy="430887"/>
            <a:chOff x="4724400" y="5134985"/>
            <a:chExt cx="429514" cy="430887"/>
          </a:xfrm>
        </p:grpSpPr>
        <p:sp>
          <p:nvSpPr>
            <p:cNvPr id="47" name="Oval 46"/>
            <p:cNvSpPr/>
            <p:nvPr/>
          </p:nvSpPr>
          <p:spPr>
            <a:xfrm>
              <a:off x="4724400" y="5135671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769078" y="513498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6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1F7555F-A750-4C49-951D-69F6643D2ECE}"/>
              </a:ext>
            </a:extLst>
          </p:cNvPr>
          <p:cNvGrpSpPr/>
          <p:nvPr/>
        </p:nvGrpSpPr>
        <p:grpSpPr>
          <a:xfrm>
            <a:off x="4600730" y="5932549"/>
            <a:ext cx="429514" cy="430887"/>
            <a:chOff x="4495800" y="5932549"/>
            <a:chExt cx="429514" cy="430887"/>
          </a:xfrm>
        </p:grpSpPr>
        <p:sp>
          <p:nvSpPr>
            <p:cNvPr id="49" name="Oval 48"/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7</a:t>
              </a:r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FF88D11F-867A-46C2-AC8B-5627346C8354}"/>
              </a:ext>
            </a:extLst>
          </p:cNvPr>
          <p:cNvSpPr/>
          <p:nvPr/>
        </p:nvSpPr>
        <p:spPr>
          <a:xfrm>
            <a:off x="6217170" y="1851508"/>
            <a:ext cx="5638123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/>
              <a:t>Understanding Tactics, Techniques, and Procedures (TTPs)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CB520E9-4F15-4360-8A49-2885A5A45CDD}"/>
              </a:ext>
            </a:extLst>
          </p:cNvPr>
          <p:cNvSpPr/>
          <p:nvPr/>
        </p:nvSpPr>
        <p:spPr>
          <a:xfrm>
            <a:off x="5988569" y="2778516"/>
            <a:ext cx="596721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/>
              <a:t>Overview of Indicators of Compromise (IoCs)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4B1403D-A52C-457B-A08A-EF31D9DFBC99}"/>
              </a:ext>
            </a:extLst>
          </p:cNvPr>
          <p:cNvSpPr/>
          <p:nvPr/>
        </p:nvSpPr>
        <p:spPr>
          <a:xfrm>
            <a:off x="5774960" y="3582411"/>
            <a:ext cx="626464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/>
              <a:t>Overview of Hacking Concepts and Hacker Classes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401172B-FAA5-43A4-9915-E71BFBBF0C65}"/>
              </a:ext>
            </a:extLst>
          </p:cNvPr>
          <p:cNvSpPr/>
          <p:nvPr/>
        </p:nvSpPr>
        <p:spPr>
          <a:xfrm>
            <a:off x="5561349" y="4370920"/>
            <a:ext cx="5664725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/>
              <a:t>Understanding Different Phases of Hacking Cycle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D6812DF-7BBF-41B8-BCEE-FE41AC3A293D}"/>
              </a:ext>
            </a:extLst>
          </p:cNvPr>
          <p:cNvSpPr/>
          <p:nvPr/>
        </p:nvSpPr>
        <p:spPr>
          <a:xfrm>
            <a:off x="5392710" y="5159428"/>
            <a:ext cx="5833365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/>
              <a:t>Understanding Ethical Hacking Concepts and Its Scope 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13C3A49-E77E-407B-8C09-08E42F6465D3}"/>
              </a:ext>
            </a:extLst>
          </p:cNvPr>
          <p:cNvSpPr/>
          <p:nvPr/>
        </p:nvSpPr>
        <p:spPr>
          <a:xfrm>
            <a:off x="5239060" y="5947937"/>
            <a:ext cx="6503666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/>
              <a:t>Overview of Ethical Hacking Tools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27F08E2-A8C5-4E9F-8677-16E11062870C}"/>
              </a:ext>
            </a:extLst>
          </p:cNvPr>
          <p:cNvSpPr/>
          <p:nvPr/>
        </p:nvSpPr>
        <p:spPr>
          <a:xfrm>
            <a:off x="6400800" y="1216888"/>
            <a:ext cx="547063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/>
              <a:t>Understanding the Cyber Kill Chain Methodology</a:t>
            </a:r>
          </a:p>
        </p:txBody>
      </p:sp>
    </p:spTree>
    <p:extLst>
      <p:ext uri="{BB962C8B-B14F-4D97-AF65-F5344CB8AC3E}">
        <p14:creationId xmlns:p14="http://schemas.microsoft.com/office/powerpoint/2010/main" val="72178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Box 105">
            <a:extLst>
              <a:ext uri="{FF2B5EF4-FFF2-40B4-BE49-F238E27FC236}">
                <a16:creationId xmlns:a16="http://schemas.microsoft.com/office/drawing/2014/main" id="{96A7FF16-EDBD-4A77-B5FD-0B92D453AE70}"/>
              </a:ext>
            </a:extLst>
          </p:cNvPr>
          <p:cNvSpPr txBox="1"/>
          <p:nvPr/>
        </p:nvSpPr>
        <p:spPr>
          <a:xfrm>
            <a:off x="3453845" y="18570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107" name="Freeform 5">
            <a:extLst>
              <a:ext uri="{FF2B5EF4-FFF2-40B4-BE49-F238E27FC236}">
                <a16:creationId xmlns:a16="http://schemas.microsoft.com/office/drawing/2014/main" id="{294DC130-9482-44C9-B5B0-519D958B44D5}"/>
              </a:ext>
            </a:extLst>
          </p:cNvPr>
          <p:cNvSpPr>
            <a:spLocks/>
          </p:cNvSpPr>
          <p:nvPr/>
        </p:nvSpPr>
        <p:spPr bwMode="auto">
          <a:xfrm>
            <a:off x="0" y="4739324"/>
            <a:ext cx="121920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8" name="Freeform 6">
            <a:extLst>
              <a:ext uri="{FF2B5EF4-FFF2-40B4-BE49-F238E27FC236}">
                <a16:creationId xmlns:a16="http://schemas.microsoft.com/office/drawing/2014/main" id="{F3FC8CAC-A338-4275-8460-0E247F47FA06}"/>
              </a:ext>
            </a:extLst>
          </p:cNvPr>
          <p:cNvSpPr>
            <a:spLocks/>
          </p:cNvSpPr>
          <p:nvPr/>
        </p:nvSpPr>
        <p:spPr bwMode="auto">
          <a:xfrm>
            <a:off x="1428748" y="4739324"/>
            <a:ext cx="95377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64FD72C1-0F4E-48EA-8B44-EE33173E8B4D}"/>
              </a:ext>
            </a:extLst>
          </p:cNvPr>
          <p:cNvGrpSpPr/>
          <p:nvPr/>
        </p:nvGrpSpPr>
        <p:grpSpPr>
          <a:xfrm>
            <a:off x="678757" y="5768009"/>
            <a:ext cx="1842440" cy="591369"/>
            <a:chOff x="1718221" y="6052942"/>
            <a:chExt cx="1842440" cy="591369"/>
          </a:xfrm>
        </p:grpSpPr>
        <p:sp>
          <p:nvSpPr>
            <p:cNvPr id="110" name="Rectangle 15">
              <a:extLst>
                <a:ext uri="{FF2B5EF4-FFF2-40B4-BE49-F238E27FC236}">
                  <a16:creationId xmlns:a16="http://schemas.microsoft.com/office/drawing/2014/main" id="{9B4E3E60-FE73-4E33-A2CD-66379A4A7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250" y="6516347"/>
              <a:ext cx="1806411" cy="1279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1" name="Rectangle 16">
              <a:extLst>
                <a:ext uri="{FF2B5EF4-FFF2-40B4-BE49-F238E27FC236}">
                  <a16:creationId xmlns:a16="http://schemas.microsoft.com/office/drawing/2014/main" id="{D03C5D3F-B34F-492A-B4AC-ADD3B0978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9069" y="6516347"/>
              <a:ext cx="127964" cy="1279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C8E92418-360F-48C3-8665-3557CFD7A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6429" y="6362293"/>
              <a:ext cx="1725657" cy="154054"/>
            </a:xfrm>
            <a:custGeom>
              <a:avLst/>
              <a:gdLst>
                <a:gd name="T0" fmla="*/ 1389 w 1389"/>
                <a:gd name="T1" fmla="*/ 124 h 124"/>
                <a:gd name="T2" fmla="*/ 0 w 1389"/>
                <a:gd name="T3" fmla="*/ 124 h 124"/>
                <a:gd name="T4" fmla="*/ 0 w 1389"/>
                <a:gd name="T5" fmla="*/ 0 h 124"/>
                <a:gd name="T6" fmla="*/ 1389 w 1389"/>
                <a:gd name="T7" fmla="*/ 21 h 124"/>
                <a:gd name="T8" fmla="*/ 1389 w 1389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9" h="124">
                  <a:moveTo>
                    <a:pt x="1389" y="124"/>
                  </a:moveTo>
                  <a:lnTo>
                    <a:pt x="0" y="124"/>
                  </a:lnTo>
                  <a:lnTo>
                    <a:pt x="0" y="0"/>
                  </a:lnTo>
                  <a:lnTo>
                    <a:pt x="1389" y="21"/>
                  </a:lnTo>
                  <a:lnTo>
                    <a:pt x="1389" y="1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C97DE601-1EE3-41C4-B8EA-F63ADDC59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4189" y="6206996"/>
              <a:ext cx="1728141" cy="187598"/>
            </a:xfrm>
            <a:custGeom>
              <a:avLst/>
              <a:gdLst>
                <a:gd name="T0" fmla="*/ 1391 w 1391"/>
                <a:gd name="T1" fmla="*/ 151 h 151"/>
                <a:gd name="T2" fmla="*/ 2 w 1391"/>
                <a:gd name="T3" fmla="*/ 141 h 151"/>
                <a:gd name="T4" fmla="*/ 0 w 1391"/>
                <a:gd name="T5" fmla="*/ 3 h 151"/>
                <a:gd name="T6" fmla="*/ 1386 w 1391"/>
                <a:gd name="T7" fmla="*/ 0 h 151"/>
                <a:gd name="T8" fmla="*/ 1391 w 1391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1" h="151">
                  <a:moveTo>
                    <a:pt x="1391" y="151"/>
                  </a:moveTo>
                  <a:lnTo>
                    <a:pt x="2" y="141"/>
                  </a:lnTo>
                  <a:lnTo>
                    <a:pt x="0" y="3"/>
                  </a:lnTo>
                  <a:lnTo>
                    <a:pt x="1386" y="0"/>
                  </a:lnTo>
                  <a:lnTo>
                    <a:pt x="1391" y="15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4EA3A3CB-9AF2-43E0-AAC1-FFAEB637D3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796" y="6220662"/>
              <a:ext cx="279534" cy="173932"/>
            </a:xfrm>
            <a:custGeom>
              <a:avLst/>
              <a:gdLst>
                <a:gd name="T0" fmla="*/ 225 w 225"/>
                <a:gd name="T1" fmla="*/ 140 h 140"/>
                <a:gd name="T2" fmla="*/ 3 w 225"/>
                <a:gd name="T3" fmla="*/ 138 h 140"/>
                <a:gd name="T4" fmla="*/ 0 w 225"/>
                <a:gd name="T5" fmla="*/ 0 h 140"/>
                <a:gd name="T6" fmla="*/ 222 w 225"/>
                <a:gd name="T7" fmla="*/ 3 h 140"/>
                <a:gd name="T8" fmla="*/ 225 w 225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40">
                  <a:moveTo>
                    <a:pt x="225" y="140"/>
                  </a:moveTo>
                  <a:lnTo>
                    <a:pt x="3" y="138"/>
                  </a:lnTo>
                  <a:lnTo>
                    <a:pt x="0" y="0"/>
                  </a:lnTo>
                  <a:lnTo>
                    <a:pt x="222" y="3"/>
                  </a:lnTo>
                  <a:lnTo>
                    <a:pt x="225" y="14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Rectangle 20">
              <a:extLst>
                <a:ext uri="{FF2B5EF4-FFF2-40B4-BE49-F238E27FC236}">
                  <a16:creationId xmlns:a16="http://schemas.microsoft.com/office/drawing/2014/main" id="{67F86A5C-AED8-48A9-BF10-814ABF996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8221" y="6052942"/>
              <a:ext cx="1836228" cy="167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A9A1871E-CE4C-4051-A932-B7E261A8D33B}"/>
              </a:ext>
            </a:extLst>
          </p:cNvPr>
          <p:cNvGrpSpPr/>
          <p:nvPr/>
        </p:nvGrpSpPr>
        <p:grpSpPr>
          <a:xfrm>
            <a:off x="3364347" y="4847410"/>
            <a:ext cx="1560421" cy="423649"/>
            <a:chOff x="3968159" y="5132343"/>
            <a:chExt cx="1560421" cy="423649"/>
          </a:xfrm>
        </p:grpSpPr>
        <p:sp>
          <p:nvSpPr>
            <p:cNvPr id="117" name="Freeform 21">
              <a:extLst>
                <a:ext uri="{FF2B5EF4-FFF2-40B4-BE49-F238E27FC236}">
                  <a16:creationId xmlns:a16="http://schemas.microsoft.com/office/drawing/2014/main" id="{76B0ECF8-F687-4C57-97B1-83A8121EA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188" y="5425543"/>
              <a:ext cx="1403882" cy="130449"/>
            </a:xfrm>
            <a:custGeom>
              <a:avLst/>
              <a:gdLst>
                <a:gd name="T0" fmla="*/ 1130 w 1130"/>
                <a:gd name="T1" fmla="*/ 105 h 105"/>
                <a:gd name="T2" fmla="*/ 0 w 1130"/>
                <a:gd name="T3" fmla="*/ 105 h 105"/>
                <a:gd name="T4" fmla="*/ 0 w 1130"/>
                <a:gd name="T5" fmla="*/ 0 h 105"/>
                <a:gd name="T6" fmla="*/ 1130 w 1130"/>
                <a:gd name="T7" fmla="*/ 5 h 105"/>
                <a:gd name="T8" fmla="*/ 1130 w 1130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105">
                  <a:moveTo>
                    <a:pt x="1130" y="105"/>
                  </a:moveTo>
                  <a:lnTo>
                    <a:pt x="0" y="105"/>
                  </a:lnTo>
                  <a:lnTo>
                    <a:pt x="0" y="0"/>
                  </a:lnTo>
                  <a:lnTo>
                    <a:pt x="1130" y="5"/>
                  </a:lnTo>
                  <a:lnTo>
                    <a:pt x="1130" y="1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8" name="Freeform 22">
              <a:extLst>
                <a:ext uri="{FF2B5EF4-FFF2-40B4-BE49-F238E27FC236}">
                  <a16:creationId xmlns:a16="http://schemas.microsoft.com/office/drawing/2014/main" id="{2DDD430E-72EB-4D60-A2C6-FF3E9C68C7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1825" y="5254096"/>
              <a:ext cx="1406367" cy="181387"/>
            </a:xfrm>
            <a:custGeom>
              <a:avLst/>
              <a:gdLst>
                <a:gd name="T0" fmla="*/ 1132 w 1132"/>
                <a:gd name="T1" fmla="*/ 146 h 146"/>
                <a:gd name="T2" fmla="*/ 0 w 1132"/>
                <a:gd name="T3" fmla="*/ 138 h 146"/>
                <a:gd name="T4" fmla="*/ 2 w 1132"/>
                <a:gd name="T5" fmla="*/ 0 h 146"/>
                <a:gd name="T6" fmla="*/ 1132 w 1132"/>
                <a:gd name="T7" fmla="*/ 42 h 146"/>
                <a:gd name="T8" fmla="*/ 1132 w 11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2" h="146">
                  <a:moveTo>
                    <a:pt x="1132" y="146"/>
                  </a:moveTo>
                  <a:lnTo>
                    <a:pt x="0" y="138"/>
                  </a:lnTo>
                  <a:lnTo>
                    <a:pt x="2" y="0"/>
                  </a:lnTo>
                  <a:lnTo>
                    <a:pt x="1132" y="42"/>
                  </a:lnTo>
                  <a:lnTo>
                    <a:pt x="1132" y="14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9" name="Freeform 23">
              <a:extLst>
                <a:ext uri="{FF2B5EF4-FFF2-40B4-BE49-F238E27FC236}">
                  <a16:creationId xmlns:a16="http://schemas.microsoft.com/office/drawing/2014/main" id="{F9DFED4E-2AB0-4360-8274-C82683AC3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59" y="5132343"/>
              <a:ext cx="1560421" cy="187598"/>
            </a:xfrm>
            <a:custGeom>
              <a:avLst/>
              <a:gdLst>
                <a:gd name="T0" fmla="*/ 1254 w 1256"/>
                <a:gd name="T1" fmla="*/ 151 h 151"/>
                <a:gd name="T2" fmla="*/ 0 w 1256"/>
                <a:gd name="T3" fmla="*/ 135 h 151"/>
                <a:gd name="T4" fmla="*/ 0 w 1256"/>
                <a:gd name="T5" fmla="*/ 0 h 151"/>
                <a:gd name="T6" fmla="*/ 1256 w 1256"/>
                <a:gd name="T7" fmla="*/ 13 h 151"/>
                <a:gd name="T8" fmla="*/ 1254 w 1256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6" h="151">
                  <a:moveTo>
                    <a:pt x="1254" y="151"/>
                  </a:moveTo>
                  <a:lnTo>
                    <a:pt x="0" y="135"/>
                  </a:lnTo>
                  <a:lnTo>
                    <a:pt x="0" y="0"/>
                  </a:lnTo>
                  <a:lnTo>
                    <a:pt x="1256" y="13"/>
                  </a:lnTo>
                  <a:lnTo>
                    <a:pt x="1254" y="1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CA1BA2D-229C-4E76-89A5-40D42800D989}"/>
              </a:ext>
            </a:extLst>
          </p:cNvPr>
          <p:cNvGrpSpPr/>
          <p:nvPr/>
        </p:nvGrpSpPr>
        <p:grpSpPr>
          <a:xfrm>
            <a:off x="5575220" y="4972890"/>
            <a:ext cx="896993" cy="1294553"/>
            <a:chOff x="5680150" y="5257823"/>
            <a:chExt cx="896993" cy="1294553"/>
          </a:xfrm>
        </p:grpSpPr>
        <p:sp>
          <p:nvSpPr>
            <p:cNvPr id="121" name="Rectangle 24">
              <a:extLst>
                <a:ext uri="{FF2B5EF4-FFF2-40B4-BE49-F238E27FC236}">
                  <a16:creationId xmlns:a16="http://schemas.microsoft.com/office/drawing/2014/main" id="{4A87DADE-42D2-491B-9457-E6F18C56FF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80150" y="5362182"/>
              <a:ext cx="223627" cy="119019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2" name="Rectangle 25">
              <a:extLst>
                <a:ext uri="{FF2B5EF4-FFF2-40B4-BE49-F238E27FC236}">
                  <a16:creationId xmlns:a16="http://schemas.microsoft.com/office/drawing/2014/main" id="{AFD4DDAD-CBDD-476C-AFEA-AF4E80E4D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6056" y="6142393"/>
              <a:ext cx="98147" cy="34165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Rectangle 26">
              <a:extLst>
                <a:ext uri="{FF2B5EF4-FFF2-40B4-BE49-F238E27FC236}">
                  <a16:creationId xmlns:a16="http://schemas.microsoft.com/office/drawing/2014/main" id="{A96A3765-721B-462B-9638-03C40112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273974"/>
              <a:ext cx="105602" cy="127840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4" name="Rectangle 27">
              <a:extLst>
                <a:ext uri="{FF2B5EF4-FFF2-40B4-BE49-F238E27FC236}">
                  <a16:creationId xmlns:a16="http://schemas.microsoft.com/office/drawing/2014/main" id="{68CECCCB-2CA1-4912-AADC-4B171438F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733652"/>
              <a:ext cx="105602" cy="3192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5" name="Rectangle 28">
              <a:extLst>
                <a:ext uri="{FF2B5EF4-FFF2-40B4-BE49-F238E27FC236}">
                  <a16:creationId xmlns:a16="http://schemas.microsoft.com/office/drawing/2014/main" id="{A4A61E09-3D56-4EF4-A6CE-64749F0FAD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667806"/>
              <a:ext cx="105602" cy="8845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6" name="Rectangle 29">
              <a:extLst>
                <a:ext uri="{FF2B5EF4-FFF2-40B4-BE49-F238E27FC236}">
                  <a16:creationId xmlns:a16="http://schemas.microsoft.com/office/drawing/2014/main" id="{3E4011C4-E9A7-45B5-8144-D9BD53F7F5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813164"/>
              <a:ext cx="105602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7" name="Freeform 30">
              <a:extLst>
                <a:ext uri="{FF2B5EF4-FFF2-40B4-BE49-F238E27FC236}">
                  <a16:creationId xmlns:a16="http://schemas.microsoft.com/office/drawing/2014/main" id="{8297BE3F-7059-412C-910F-3559915A7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7121" y="5257823"/>
              <a:ext cx="200022" cy="1294553"/>
            </a:xfrm>
            <a:custGeom>
              <a:avLst/>
              <a:gdLst>
                <a:gd name="T0" fmla="*/ 2 w 161"/>
                <a:gd name="T1" fmla="*/ 1042 h 1042"/>
                <a:gd name="T2" fmla="*/ 0 w 161"/>
                <a:gd name="T3" fmla="*/ 0 h 1042"/>
                <a:gd name="T4" fmla="*/ 158 w 161"/>
                <a:gd name="T5" fmla="*/ 0 h 1042"/>
                <a:gd name="T6" fmla="*/ 161 w 161"/>
                <a:gd name="T7" fmla="*/ 1042 h 1042"/>
                <a:gd name="T8" fmla="*/ 2 w 161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042">
                  <a:moveTo>
                    <a:pt x="2" y="1042"/>
                  </a:moveTo>
                  <a:lnTo>
                    <a:pt x="0" y="0"/>
                  </a:lnTo>
                  <a:lnTo>
                    <a:pt x="158" y="0"/>
                  </a:lnTo>
                  <a:lnTo>
                    <a:pt x="161" y="1042"/>
                  </a:lnTo>
                  <a:lnTo>
                    <a:pt x="2" y="104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8" name="Rectangle 31">
              <a:extLst>
                <a:ext uri="{FF2B5EF4-FFF2-40B4-BE49-F238E27FC236}">
                  <a16:creationId xmlns:a16="http://schemas.microsoft.com/office/drawing/2014/main" id="{423DE7D8-91A2-42D0-BA6D-8988E1E9B3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431755"/>
              <a:ext cx="193810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9" name="Rectangle 32">
              <a:extLst>
                <a:ext uri="{FF2B5EF4-FFF2-40B4-BE49-F238E27FC236}">
                  <a16:creationId xmlns:a16="http://schemas.microsoft.com/office/drawing/2014/main" id="{A3AB4552-F2C3-41E0-9FA1-E4D0EE171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543569"/>
              <a:ext cx="193810" cy="521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2294406A-6742-4E3C-81FE-41B01D76DCF4}"/>
              </a:ext>
            </a:extLst>
          </p:cNvPr>
          <p:cNvGrpSpPr/>
          <p:nvPr/>
        </p:nvGrpSpPr>
        <p:grpSpPr>
          <a:xfrm>
            <a:off x="7599094" y="4104471"/>
            <a:ext cx="1343006" cy="631125"/>
            <a:chOff x="6978430" y="4389404"/>
            <a:chExt cx="1343006" cy="631125"/>
          </a:xfrm>
        </p:grpSpPr>
        <p:sp>
          <p:nvSpPr>
            <p:cNvPr id="131" name="Rectangle 33">
              <a:extLst>
                <a:ext uri="{FF2B5EF4-FFF2-40B4-BE49-F238E27FC236}">
                  <a16:creationId xmlns:a16="http://schemas.microsoft.com/office/drawing/2014/main" id="{595455BC-8A77-46D6-ADDB-09B5A83BC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8430" y="4826719"/>
              <a:ext cx="1343006" cy="19381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2" name="Freeform 34">
              <a:extLst>
                <a:ext uri="{FF2B5EF4-FFF2-40B4-BE49-F238E27FC236}">
                  <a16:creationId xmlns:a16="http://schemas.microsoft.com/office/drawing/2014/main" id="{36271361-B5A1-4D98-B347-D7A6666C6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212556" cy="163993"/>
            </a:xfrm>
            <a:custGeom>
              <a:avLst/>
              <a:gdLst>
                <a:gd name="T0" fmla="*/ 3 w 976"/>
                <a:gd name="T1" fmla="*/ 130 h 132"/>
                <a:gd name="T2" fmla="*/ 976 w 976"/>
                <a:gd name="T3" fmla="*/ 132 h 132"/>
                <a:gd name="T4" fmla="*/ 976 w 976"/>
                <a:gd name="T5" fmla="*/ 3 h 132"/>
                <a:gd name="T6" fmla="*/ 0 w 976"/>
                <a:gd name="T7" fmla="*/ 0 h 132"/>
                <a:gd name="T8" fmla="*/ 3 w 976"/>
                <a:gd name="T9" fmla="*/ 13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6" h="132">
                  <a:moveTo>
                    <a:pt x="3" y="130"/>
                  </a:moveTo>
                  <a:lnTo>
                    <a:pt x="976" y="132"/>
                  </a:lnTo>
                  <a:lnTo>
                    <a:pt x="976" y="3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35">
              <a:extLst>
                <a:ext uri="{FF2B5EF4-FFF2-40B4-BE49-F238E27FC236}">
                  <a16:creationId xmlns:a16="http://schemas.microsoft.com/office/drawing/2014/main" id="{44992916-5F9D-4735-A97A-BFDAAB50D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51570" cy="161509"/>
            </a:xfrm>
            <a:custGeom>
              <a:avLst/>
              <a:gdLst>
                <a:gd name="T0" fmla="*/ 3 w 122"/>
                <a:gd name="T1" fmla="*/ 130 h 130"/>
                <a:gd name="T2" fmla="*/ 122 w 122"/>
                <a:gd name="T3" fmla="*/ 130 h 130"/>
                <a:gd name="T4" fmla="*/ 119 w 122"/>
                <a:gd name="T5" fmla="*/ 0 h 130"/>
                <a:gd name="T6" fmla="*/ 0 w 122"/>
                <a:gd name="T7" fmla="*/ 0 h 130"/>
                <a:gd name="T8" fmla="*/ 3 w 122"/>
                <a:gd name="T9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30">
                  <a:moveTo>
                    <a:pt x="3" y="130"/>
                  </a:moveTo>
                  <a:lnTo>
                    <a:pt x="122" y="130"/>
                  </a:lnTo>
                  <a:lnTo>
                    <a:pt x="119" y="0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4" name="Freeform 36">
              <a:extLst>
                <a:ext uri="{FF2B5EF4-FFF2-40B4-BE49-F238E27FC236}">
                  <a16:creationId xmlns:a16="http://schemas.microsoft.com/office/drawing/2014/main" id="{932C5C63-139F-4686-BAE9-519AC4D53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7442" y="4672665"/>
              <a:ext cx="111814" cy="160266"/>
            </a:xfrm>
            <a:custGeom>
              <a:avLst/>
              <a:gdLst>
                <a:gd name="T0" fmla="*/ 3 w 90"/>
                <a:gd name="T1" fmla="*/ 129 h 129"/>
                <a:gd name="T2" fmla="*/ 90 w 90"/>
                <a:gd name="T3" fmla="*/ 129 h 129"/>
                <a:gd name="T4" fmla="*/ 90 w 90"/>
                <a:gd name="T5" fmla="*/ 0 h 129"/>
                <a:gd name="T6" fmla="*/ 0 w 90"/>
                <a:gd name="T7" fmla="*/ 0 h 129"/>
                <a:gd name="T8" fmla="*/ 3 w 90"/>
                <a:gd name="T9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29">
                  <a:moveTo>
                    <a:pt x="3" y="129"/>
                  </a:moveTo>
                  <a:lnTo>
                    <a:pt x="90" y="129"/>
                  </a:lnTo>
                  <a:lnTo>
                    <a:pt x="90" y="0"/>
                  </a:lnTo>
                  <a:lnTo>
                    <a:pt x="0" y="0"/>
                  </a:lnTo>
                  <a:lnTo>
                    <a:pt x="3" y="1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37">
              <a:extLst>
                <a:ext uri="{FF2B5EF4-FFF2-40B4-BE49-F238E27FC236}">
                  <a16:creationId xmlns:a16="http://schemas.microsoft.com/office/drawing/2014/main" id="{06FFAE2B-7CFA-4D95-828B-7CCC853EB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667" y="4389404"/>
              <a:ext cx="1116894" cy="283261"/>
            </a:xfrm>
            <a:custGeom>
              <a:avLst/>
              <a:gdLst>
                <a:gd name="T0" fmla="*/ 3 w 899"/>
                <a:gd name="T1" fmla="*/ 225 h 228"/>
                <a:gd name="T2" fmla="*/ 899 w 899"/>
                <a:gd name="T3" fmla="*/ 228 h 228"/>
                <a:gd name="T4" fmla="*/ 897 w 899"/>
                <a:gd name="T5" fmla="*/ 3 h 228"/>
                <a:gd name="T6" fmla="*/ 0 w 899"/>
                <a:gd name="T7" fmla="*/ 0 h 228"/>
                <a:gd name="T8" fmla="*/ 3 w 899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9" h="228">
                  <a:moveTo>
                    <a:pt x="3" y="225"/>
                  </a:moveTo>
                  <a:lnTo>
                    <a:pt x="899" y="228"/>
                  </a:lnTo>
                  <a:lnTo>
                    <a:pt x="897" y="3"/>
                  </a:lnTo>
                  <a:lnTo>
                    <a:pt x="0" y="0"/>
                  </a:lnTo>
                  <a:lnTo>
                    <a:pt x="3" y="22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Freeform 38">
              <a:extLst>
                <a:ext uri="{FF2B5EF4-FFF2-40B4-BE49-F238E27FC236}">
                  <a16:creationId xmlns:a16="http://schemas.microsoft.com/office/drawing/2014/main" id="{7A1C6C5C-F7AC-4F95-AD22-B56D6FE8D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1996" y="4389404"/>
              <a:ext cx="258414" cy="283261"/>
            </a:xfrm>
            <a:custGeom>
              <a:avLst/>
              <a:gdLst>
                <a:gd name="T0" fmla="*/ 2 w 208"/>
                <a:gd name="T1" fmla="*/ 225 h 228"/>
                <a:gd name="T2" fmla="*/ 208 w 208"/>
                <a:gd name="T3" fmla="*/ 228 h 228"/>
                <a:gd name="T4" fmla="*/ 206 w 208"/>
                <a:gd name="T5" fmla="*/ 0 h 228"/>
                <a:gd name="T6" fmla="*/ 0 w 208"/>
                <a:gd name="T7" fmla="*/ 0 h 228"/>
                <a:gd name="T8" fmla="*/ 2 w 208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28">
                  <a:moveTo>
                    <a:pt x="2" y="225"/>
                  </a:moveTo>
                  <a:lnTo>
                    <a:pt x="208" y="228"/>
                  </a:lnTo>
                  <a:lnTo>
                    <a:pt x="206" y="0"/>
                  </a:lnTo>
                  <a:lnTo>
                    <a:pt x="0" y="0"/>
                  </a:lnTo>
                  <a:lnTo>
                    <a:pt x="2" y="22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Freeform 39">
              <a:extLst>
                <a:ext uri="{FF2B5EF4-FFF2-40B4-BE49-F238E27FC236}">
                  <a16:creationId xmlns:a16="http://schemas.microsoft.com/office/drawing/2014/main" id="{578E9C28-D40B-4319-9661-C82B7116B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9355" y="4441584"/>
              <a:ext cx="118025" cy="181387"/>
            </a:xfrm>
            <a:custGeom>
              <a:avLst/>
              <a:gdLst>
                <a:gd name="T0" fmla="*/ 95 w 95"/>
                <a:gd name="T1" fmla="*/ 146 h 146"/>
                <a:gd name="T2" fmla="*/ 3 w 95"/>
                <a:gd name="T3" fmla="*/ 146 h 146"/>
                <a:gd name="T4" fmla="*/ 0 w 95"/>
                <a:gd name="T5" fmla="*/ 0 h 146"/>
                <a:gd name="T6" fmla="*/ 92 w 95"/>
                <a:gd name="T7" fmla="*/ 0 h 146"/>
                <a:gd name="T8" fmla="*/ 95 w 95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46">
                  <a:moveTo>
                    <a:pt x="95" y="146"/>
                  </a:moveTo>
                  <a:lnTo>
                    <a:pt x="3" y="146"/>
                  </a:lnTo>
                  <a:lnTo>
                    <a:pt x="0" y="0"/>
                  </a:lnTo>
                  <a:lnTo>
                    <a:pt x="92" y="0"/>
                  </a:lnTo>
                  <a:lnTo>
                    <a:pt x="95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D7D7A571-37C6-4FBD-93DF-9407D3499B8A}"/>
              </a:ext>
            </a:extLst>
          </p:cNvPr>
          <p:cNvGrpSpPr/>
          <p:nvPr/>
        </p:nvGrpSpPr>
        <p:grpSpPr>
          <a:xfrm>
            <a:off x="9917665" y="4146712"/>
            <a:ext cx="1994009" cy="1457304"/>
            <a:chOff x="8748812" y="4431645"/>
            <a:chExt cx="1994009" cy="1457304"/>
          </a:xfrm>
        </p:grpSpPr>
        <p:sp>
          <p:nvSpPr>
            <p:cNvPr id="139" name="Rectangle 7">
              <a:extLst>
                <a:ext uri="{FF2B5EF4-FFF2-40B4-BE49-F238E27FC236}">
                  <a16:creationId xmlns:a16="http://schemas.microsoft.com/office/drawing/2014/main" id="{DD78772E-0877-48B5-B553-D9033130D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2417" y="4431645"/>
              <a:ext cx="219900" cy="14498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0" name="Rectangle 8">
              <a:extLst>
                <a:ext uri="{FF2B5EF4-FFF2-40B4-BE49-F238E27FC236}">
                  <a16:creationId xmlns:a16="http://schemas.microsoft.com/office/drawing/2014/main" id="{E46391E3-4D67-4351-B010-4B7FF9C70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70586" y="4431645"/>
              <a:ext cx="223627" cy="144985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1" name="Rectangle 9">
              <a:extLst>
                <a:ext uri="{FF2B5EF4-FFF2-40B4-BE49-F238E27FC236}">
                  <a16:creationId xmlns:a16="http://schemas.microsoft.com/office/drawing/2014/main" id="{0B120D45-D15D-4962-B71A-2EA4C02B45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83664" y="4431645"/>
              <a:ext cx="219900" cy="144985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id="{2B252210-E96E-464A-96F9-B1EF0516B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5927" y="4626697"/>
              <a:ext cx="516827" cy="1248585"/>
            </a:xfrm>
            <a:custGeom>
              <a:avLst/>
              <a:gdLst>
                <a:gd name="T0" fmla="*/ 61 w 416"/>
                <a:gd name="T1" fmla="*/ 1005 h 1005"/>
                <a:gd name="T2" fmla="*/ 0 w 416"/>
                <a:gd name="T3" fmla="*/ 18 h 1005"/>
                <a:gd name="T4" fmla="*/ 355 w 416"/>
                <a:gd name="T5" fmla="*/ 0 h 1005"/>
                <a:gd name="T6" fmla="*/ 416 w 416"/>
                <a:gd name="T7" fmla="*/ 987 h 1005"/>
                <a:gd name="T8" fmla="*/ 61 w 416"/>
                <a:gd name="T9" fmla="*/ 1005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6" h="1005">
                  <a:moveTo>
                    <a:pt x="61" y="1005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416" y="987"/>
                  </a:lnTo>
                  <a:lnTo>
                    <a:pt x="61" y="10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F2AED606-FB90-4327-94F8-0053433CD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35866" y="4774540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9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9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id="{AD8C882A-5FB6-4A28-B5C4-D4B616052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805" y="4932321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7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7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id="{46596EA7-5DB9-4602-9748-E0D72F279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5744" y="5086375"/>
              <a:ext cx="443527" cy="75785"/>
            </a:xfrm>
            <a:custGeom>
              <a:avLst/>
              <a:gdLst>
                <a:gd name="T0" fmla="*/ 3 w 357"/>
                <a:gd name="T1" fmla="*/ 61 h 61"/>
                <a:gd name="T2" fmla="*/ 0 w 357"/>
                <a:gd name="T3" fmla="*/ 21 h 61"/>
                <a:gd name="T4" fmla="*/ 354 w 357"/>
                <a:gd name="T5" fmla="*/ 0 h 61"/>
                <a:gd name="T6" fmla="*/ 357 w 357"/>
                <a:gd name="T7" fmla="*/ 40 h 61"/>
                <a:gd name="T8" fmla="*/ 3 w 357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61">
                  <a:moveTo>
                    <a:pt x="3" y="61"/>
                  </a:moveTo>
                  <a:lnTo>
                    <a:pt x="0" y="21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6" name="Freeform 14">
              <a:extLst>
                <a:ext uri="{FF2B5EF4-FFF2-40B4-BE49-F238E27FC236}">
                  <a16:creationId xmlns:a16="http://schemas.microsoft.com/office/drawing/2014/main" id="{14D3A85D-8539-4E65-A7BC-40627DBFF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5683" y="5244157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9 h 58"/>
                <a:gd name="T4" fmla="*/ 354 w 357"/>
                <a:gd name="T5" fmla="*/ 0 h 58"/>
                <a:gd name="T6" fmla="*/ 357 w 357"/>
                <a:gd name="T7" fmla="*/ 40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9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957B50D2-8F58-4519-9213-F138F0496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954684"/>
              <a:ext cx="118025" cy="664670"/>
            </a:xfrm>
            <a:custGeom>
              <a:avLst/>
              <a:gdLst>
                <a:gd name="T0" fmla="*/ 45 w 95"/>
                <a:gd name="T1" fmla="*/ 0 h 535"/>
                <a:gd name="T2" fmla="*/ 95 w 95"/>
                <a:gd name="T3" fmla="*/ 532 h 535"/>
                <a:gd name="T4" fmla="*/ 50 w 95"/>
                <a:gd name="T5" fmla="*/ 535 h 535"/>
                <a:gd name="T6" fmla="*/ 0 w 95"/>
                <a:gd name="T7" fmla="*/ 3 h 535"/>
                <a:gd name="T8" fmla="*/ 45 w 95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535">
                  <a:moveTo>
                    <a:pt x="45" y="0"/>
                  </a:moveTo>
                  <a:lnTo>
                    <a:pt x="95" y="532"/>
                  </a:lnTo>
                  <a:lnTo>
                    <a:pt x="50" y="535"/>
                  </a:lnTo>
                  <a:lnTo>
                    <a:pt x="0" y="3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40414737-A2D3-4450-92A1-EF44955A0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8927" y="5615627"/>
              <a:ext cx="59634" cy="29817"/>
            </a:xfrm>
            <a:custGeom>
              <a:avLst/>
              <a:gdLst>
                <a:gd name="T0" fmla="*/ 0 w 18"/>
                <a:gd name="T1" fmla="*/ 1 h 9"/>
                <a:gd name="T2" fmla="*/ 9 w 18"/>
                <a:gd name="T3" fmla="*/ 9 h 9"/>
                <a:gd name="T4" fmla="*/ 17 w 18"/>
                <a:gd name="T5" fmla="*/ 0 h 9"/>
                <a:gd name="T6" fmla="*/ 0 w 18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0" y="6"/>
                    <a:pt x="5" y="9"/>
                    <a:pt x="9" y="9"/>
                  </a:cubicBezTo>
                  <a:cubicBezTo>
                    <a:pt x="14" y="8"/>
                    <a:pt x="18" y="4"/>
                    <a:pt x="17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696D261F-9A59-4F1B-BF67-EEBFA3B07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866475"/>
              <a:ext cx="55907" cy="91936"/>
            </a:xfrm>
            <a:custGeom>
              <a:avLst/>
              <a:gdLst>
                <a:gd name="T0" fmla="*/ 4 w 17"/>
                <a:gd name="T1" fmla="*/ 0 h 28"/>
                <a:gd name="T2" fmla="*/ 0 w 17"/>
                <a:gd name="T3" fmla="*/ 28 h 28"/>
                <a:gd name="T4" fmla="*/ 17 w 17"/>
                <a:gd name="T5" fmla="*/ 27 h 28"/>
                <a:gd name="T6" fmla="*/ 8 w 17"/>
                <a:gd name="T7" fmla="*/ 0 h 28"/>
                <a:gd name="T8" fmla="*/ 6 w 17"/>
                <a:gd name="T9" fmla="*/ 0 h 28"/>
                <a:gd name="T10" fmla="*/ 4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4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5E752664-E448-4AFB-AA8F-2252929C7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9233" y="484038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1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77DADCBC-164B-4D15-A284-3AA23E2EE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5000652"/>
              <a:ext cx="137903" cy="664670"/>
            </a:xfrm>
            <a:custGeom>
              <a:avLst/>
              <a:gdLst>
                <a:gd name="T0" fmla="*/ 45 w 111"/>
                <a:gd name="T1" fmla="*/ 0 h 535"/>
                <a:gd name="T2" fmla="*/ 111 w 111"/>
                <a:gd name="T3" fmla="*/ 529 h 535"/>
                <a:gd name="T4" fmla="*/ 66 w 111"/>
                <a:gd name="T5" fmla="*/ 535 h 535"/>
                <a:gd name="T6" fmla="*/ 0 w 111"/>
                <a:gd name="T7" fmla="*/ 6 h 535"/>
                <a:gd name="T8" fmla="*/ 45 w 111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535">
                  <a:moveTo>
                    <a:pt x="45" y="0"/>
                  </a:moveTo>
                  <a:lnTo>
                    <a:pt x="111" y="529"/>
                  </a:lnTo>
                  <a:lnTo>
                    <a:pt x="66" y="535"/>
                  </a:lnTo>
                  <a:lnTo>
                    <a:pt x="0" y="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4340C207-F7E5-4DB5-BF10-904044962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4651" y="5657867"/>
              <a:ext cx="58392" cy="33544"/>
            </a:xfrm>
            <a:custGeom>
              <a:avLst/>
              <a:gdLst>
                <a:gd name="T0" fmla="*/ 0 w 18"/>
                <a:gd name="T1" fmla="*/ 2 h 10"/>
                <a:gd name="T2" fmla="*/ 9 w 18"/>
                <a:gd name="T3" fmla="*/ 9 h 10"/>
                <a:gd name="T4" fmla="*/ 17 w 18"/>
                <a:gd name="T5" fmla="*/ 0 h 10"/>
                <a:gd name="T6" fmla="*/ 0 w 18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0" y="2"/>
                  </a:moveTo>
                  <a:cubicBezTo>
                    <a:pt x="0" y="7"/>
                    <a:pt x="5" y="10"/>
                    <a:pt x="9" y="9"/>
                  </a:cubicBezTo>
                  <a:cubicBezTo>
                    <a:pt x="14" y="9"/>
                    <a:pt x="18" y="5"/>
                    <a:pt x="17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3" name="Freeform 58">
              <a:extLst>
                <a:ext uri="{FF2B5EF4-FFF2-40B4-BE49-F238E27FC236}">
                  <a16:creationId xmlns:a16="http://schemas.microsoft.com/office/drawing/2014/main" id="{543E8DAE-E142-4490-8FF6-BA3398D1D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4912443"/>
              <a:ext cx="55907" cy="95663"/>
            </a:xfrm>
            <a:custGeom>
              <a:avLst/>
              <a:gdLst>
                <a:gd name="T0" fmla="*/ 3 w 17"/>
                <a:gd name="T1" fmla="*/ 1 h 29"/>
                <a:gd name="T2" fmla="*/ 0 w 17"/>
                <a:gd name="T3" fmla="*/ 29 h 29"/>
                <a:gd name="T4" fmla="*/ 17 w 17"/>
                <a:gd name="T5" fmla="*/ 27 h 29"/>
                <a:gd name="T6" fmla="*/ 7 w 17"/>
                <a:gd name="T7" fmla="*/ 0 h 29"/>
                <a:gd name="T8" fmla="*/ 5 w 17"/>
                <a:gd name="T9" fmla="*/ 1 h 29"/>
                <a:gd name="T10" fmla="*/ 3 w 17"/>
                <a:gd name="T11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9">
                  <a:moveTo>
                    <a:pt x="3" y="1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5" y="1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4" name="Freeform 59">
              <a:extLst>
                <a:ext uri="{FF2B5EF4-FFF2-40B4-BE49-F238E27FC236}">
                  <a16:creationId xmlns:a16="http://schemas.microsoft.com/office/drawing/2014/main" id="{D1DEDD3D-57F6-4C1E-9B24-39895F3ED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2594" y="4886353"/>
              <a:ext cx="12424" cy="28575"/>
            </a:xfrm>
            <a:custGeom>
              <a:avLst/>
              <a:gdLst>
                <a:gd name="T0" fmla="*/ 0 w 4"/>
                <a:gd name="T1" fmla="*/ 9 h 9"/>
                <a:gd name="T2" fmla="*/ 2 w 4"/>
                <a:gd name="T3" fmla="*/ 9 h 9"/>
                <a:gd name="T4" fmla="*/ 4 w 4"/>
                <a:gd name="T5" fmla="*/ 8 h 9"/>
                <a:gd name="T6" fmla="*/ 1 w 4"/>
                <a:gd name="T7" fmla="*/ 0 h 9"/>
                <a:gd name="T8" fmla="*/ 0 w 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9">
                  <a:moveTo>
                    <a:pt x="0" y="9"/>
                  </a:moveTo>
                  <a:cubicBezTo>
                    <a:pt x="1" y="9"/>
                    <a:pt x="2" y="9"/>
                    <a:pt x="2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5" name="Freeform 60">
              <a:extLst>
                <a:ext uri="{FF2B5EF4-FFF2-40B4-BE49-F238E27FC236}">
                  <a16:creationId xmlns:a16="http://schemas.microsoft.com/office/drawing/2014/main" id="{068042D5-DE63-4D05-BFCD-A5AF5B24BF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2860" y="5046620"/>
              <a:ext cx="167720" cy="660943"/>
            </a:xfrm>
            <a:custGeom>
              <a:avLst/>
              <a:gdLst>
                <a:gd name="T0" fmla="*/ 135 w 135"/>
                <a:gd name="T1" fmla="*/ 6 h 532"/>
                <a:gd name="T2" fmla="*/ 45 w 135"/>
                <a:gd name="T3" fmla="*/ 532 h 532"/>
                <a:gd name="T4" fmla="*/ 0 w 135"/>
                <a:gd name="T5" fmla="*/ 527 h 532"/>
                <a:gd name="T6" fmla="*/ 90 w 135"/>
                <a:gd name="T7" fmla="*/ 0 h 532"/>
                <a:gd name="T8" fmla="*/ 135 w 135"/>
                <a:gd name="T9" fmla="*/ 6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532">
                  <a:moveTo>
                    <a:pt x="135" y="6"/>
                  </a:moveTo>
                  <a:lnTo>
                    <a:pt x="45" y="532"/>
                  </a:lnTo>
                  <a:lnTo>
                    <a:pt x="0" y="527"/>
                  </a:lnTo>
                  <a:lnTo>
                    <a:pt x="90" y="0"/>
                  </a:lnTo>
                  <a:lnTo>
                    <a:pt x="135" y="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61">
              <a:extLst>
                <a:ext uri="{FF2B5EF4-FFF2-40B4-BE49-F238E27FC236}">
                  <a16:creationId xmlns:a16="http://schemas.microsoft.com/office/drawing/2014/main" id="{151F9768-08B5-4741-80BB-93F6E2C9C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0375" y="5701350"/>
              <a:ext cx="58392" cy="32302"/>
            </a:xfrm>
            <a:custGeom>
              <a:avLst/>
              <a:gdLst>
                <a:gd name="T0" fmla="*/ 1 w 18"/>
                <a:gd name="T1" fmla="*/ 0 h 10"/>
                <a:gd name="T2" fmla="*/ 8 w 18"/>
                <a:gd name="T3" fmla="*/ 9 h 10"/>
                <a:gd name="T4" fmla="*/ 18 w 18"/>
                <a:gd name="T5" fmla="*/ 2 h 10"/>
                <a:gd name="T6" fmla="*/ 1 w 18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1" y="0"/>
                  </a:moveTo>
                  <a:cubicBezTo>
                    <a:pt x="0" y="4"/>
                    <a:pt x="4" y="9"/>
                    <a:pt x="8" y="9"/>
                  </a:cubicBezTo>
                  <a:cubicBezTo>
                    <a:pt x="13" y="10"/>
                    <a:pt x="18" y="7"/>
                    <a:pt x="18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62">
              <a:extLst>
                <a:ext uri="{FF2B5EF4-FFF2-40B4-BE49-F238E27FC236}">
                  <a16:creationId xmlns:a16="http://schemas.microsoft.com/office/drawing/2014/main" id="{184BF358-CC80-42E8-AA31-95B075112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673" y="4960896"/>
              <a:ext cx="55907" cy="93178"/>
            </a:xfrm>
            <a:custGeom>
              <a:avLst/>
              <a:gdLst>
                <a:gd name="T0" fmla="*/ 11 w 17"/>
                <a:gd name="T1" fmla="*/ 0 h 28"/>
                <a:gd name="T2" fmla="*/ 0 w 17"/>
                <a:gd name="T3" fmla="*/ 26 h 28"/>
                <a:gd name="T4" fmla="*/ 17 w 17"/>
                <a:gd name="T5" fmla="*/ 28 h 28"/>
                <a:gd name="T6" fmla="*/ 15 w 17"/>
                <a:gd name="T7" fmla="*/ 0 h 28"/>
                <a:gd name="T8" fmla="*/ 13 w 17"/>
                <a:gd name="T9" fmla="*/ 0 h 28"/>
                <a:gd name="T10" fmla="*/ 11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11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63">
              <a:extLst>
                <a:ext uri="{FF2B5EF4-FFF2-40B4-BE49-F238E27FC236}">
                  <a16:creationId xmlns:a16="http://schemas.microsoft.com/office/drawing/2014/main" id="{5D7A7FAC-81E9-421A-B5EB-6E7405355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0702" y="493480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4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64">
              <a:extLst>
                <a:ext uri="{FF2B5EF4-FFF2-40B4-BE49-F238E27FC236}">
                  <a16:creationId xmlns:a16="http://schemas.microsoft.com/office/drawing/2014/main" id="{B05129CD-30B5-474C-A689-EF895E8A8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7114" y="5257823"/>
              <a:ext cx="495707" cy="631126"/>
            </a:xfrm>
            <a:custGeom>
              <a:avLst/>
              <a:gdLst>
                <a:gd name="T0" fmla="*/ 243 w 399"/>
                <a:gd name="T1" fmla="*/ 0 h 508"/>
                <a:gd name="T2" fmla="*/ 156 w 399"/>
                <a:gd name="T3" fmla="*/ 0 h 508"/>
                <a:gd name="T4" fmla="*/ 0 w 399"/>
                <a:gd name="T5" fmla="*/ 0 h 508"/>
                <a:gd name="T6" fmla="*/ 53 w 399"/>
                <a:gd name="T7" fmla="*/ 508 h 508"/>
                <a:gd name="T8" fmla="*/ 156 w 399"/>
                <a:gd name="T9" fmla="*/ 508 h 508"/>
                <a:gd name="T10" fmla="*/ 243 w 399"/>
                <a:gd name="T11" fmla="*/ 508 h 508"/>
                <a:gd name="T12" fmla="*/ 344 w 399"/>
                <a:gd name="T13" fmla="*/ 508 h 508"/>
                <a:gd name="T14" fmla="*/ 399 w 399"/>
                <a:gd name="T15" fmla="*/ 0 h 508"/>
                <a:gd name="T16" fmla="*/ 243 w 399"/>
                <a:gd name="T17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9" h="508">
                  <a:moveTo>
                    <a:pt x="243" y="0"/>
                  </a:moveTo>
                  <a:lnTo>
                    <a:pt x="156" y="0"/>
                  </a:lnTo>
                  <a:lnTo>
                    <a:pt x="0" y="0"/>
                  </a:lnTo>
                  <a:lnTo>
                    <a:pt x="53" y="508"/>
                  </a:lnTo>
                  <a:lnTo>
                    <a:pt x="156" y="508"/>
                  </a:lnTo>
                  <a:lnTo>
                    <a:pt x="243" y="508"/>
                  </a:lnTo>
                  <a:lnTo>
                    <a:pt x="344" y="508"/>
                  </a:lnTo>
                  <a:lnTo>
                    <a:pt x="399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Rectangle 74">
              <a:extLst>
                <a:ext uri="{FF2B5EF4-FFF2-40B4-BE49-F238E27FC236}">
                  <a16:creationId xmlns:a16="http://schemas.microsoft.com/office/drawing/2014/main" id="{48626ADD-3ABE-443F-89D1-4E8472CB8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14884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Rectangle 75">
              <a:extLst>
                <a:ext uri="{FF2B5EF4-FFF2-40B4-BE49-F238E27FC236}">
                  <a16:creationId xmlns:a16="http://schemas.microsoft.com/office/drawing/2014/main" id="{D232AC5E-C14A-4C5C-A21D-7AFF5532C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83214"/>
              <a:ext cx="269595" cy="434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Rectangle 76">
              <a:extLst>
                <a:ext uri="{FF2B5EF4-FFF2-40B4-BE49-F238E27FC236}">
                  <a16:creationId xmlns:a16="http://schemas.microsoft.com/office/drawing/2014/main" id="{C5FACFD7-D11A-493E-89FB-9EAFB6E92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5727440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Rectangle 77">
              <a:extLst>
                <a:ext uri="{FF2B5EF4-FFF2-40B4-BE49-F238E27FC236}">
                  <a16:creationId xmlns:a16="http://schemas.microsoft.com/office/drawing/2014/main" id="{AE6DA226-22DA-456B-98EF-B7A82464E3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48224" y="4521096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Rectangle 78">
              <a:extLst>
                <a:ext uri="{FF2B5EF4-FFF2-40B4-BE49-F238E27FC236}">
                  <a16:creationId xmlns:a16="http://schemas.microsoft.com/office/drawing/2014/main" id="{99BB99F6-B99B-4265-A24D-0DAB5128F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727440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Rectangle 79">
              <a:extLst>
                <a:ext uri="{FF2B5EF4-FFF2-40B4-BE49-F238E27FC236}">
                  <a16:creationId xmlns:a16="http://schemas.microsoft.com/office/drawing/2014/main" id="{4EC3DCF2-BEF9-49BC-B437-9E90FCA10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645444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Rectangle 80">
              <a:extLst>
                <a:ext uri="{FF2B5EF4-FFF2-40B4-BE49-F238E27FC236}">
                  <a16:creationId xmlns:a16="http://schemas.microsoft.com/office/drawing/2014/main" id="{03C0E3C2-231B-4012-9EF1-3A4608D78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4563336"/>
              <a:ext cx="265868" cy="198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93AA4039-F702-474E-8535-F3343263D110}"/>
              </a:ext>
            </a:extLst>
          </p:cNvPr>
          <p:cNvCxnSpPr>
            <a:cxnSpLocks/>
          </p:cNvCxnSpPr>
          <p:nvPr/>
        </p:nvCxnSpPr>
        <p:spPr>
          <a:xfrm flipV="1">
            <a:off x="1599977" y="4134200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Rectangle 167">
            <a:extLst>
              <a:ext uri="{FF2B5EF4-FFF2-40B4-BE49-F238E27FC236}">
                <a16:creationId xmlns:a16="http://schemas.microsoft.com/office/drawing/2014/main" id="{3352A105-ABBF-4C88-896A-95103B1390D3}"/>
              </a:ext>
            </a:extLst>
          </p:cNvPr>
          <p:cNvSpPr/>
          <p:nvPr/>
        </p:nvSpPr>
        <p:spPr>
          <a:xfrm>
            <a:off x="309419" y="4330813"/>
            <a:ext cx="2581116" cy="10674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Bef>
                <a:spcPts val="600"/>
              </a:spcBef>
            </a:pPr>
            <a:r>
              <a:rPr lang="en-US" sz="1600" b="1" dirty="0">
                <a:solidFill>
                  <a:srgbClr val="C00000"/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Cyber Kill Chain Methodology</a:t>
            </a:r>
            <a:endParaRPr lang="en-US" sz="1600" dirty="0">
              <a:solidFill>
                <a:srgbClr val="C00000"/>
              </a:solidFill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876C677-F423-4D8C-9904-15F2D794D3D9}"/>
              </a:ext>
            </a:extLst>
          </p:cNvPr>
          <p:cNvSpPr/>
          <p:nvPr/>
        </p:nvSpPr>
        <p:spPr>
          <a:xfrm>
            <a:off x="1306879" y="3427298"/>
            <a:ext cx="586197" cy="58619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</a:rPr>
              <a:t>1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8F1B66AA-3B01-4371-9958-97CE78375286}"/>
              </a:ext>
            </a:extLst>
          </p:cNvPr>
          <p:cNvCxnSpPr>
            <a:cxnSpLocks/>
          </p:cNvCxnSpPr>
          <p:nvPr/>
        </p:nvCxnSpPr>
        <p:spPr>
          <a:xfrm flipV="1">
            <a:off x="4144557" y="3110732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4EF7E58D-1CFA-4181-91BB-E1E1FAE58A87}"/>
              </a:ext>
            </a:extLst>
          </p:cNvPr>
          <p:cNvSpPr/>
          <p:nvPr/>
        </p:nvSpPr>
        <p:spPr>
          <a:xfrm>
            <a:off x="2582982" y="3350134"/>
            <a:ext cx="3123151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Bef>
                <a:spcPts val="600"/>
              </a:spcBef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Hacking Concepts and Hacker Classes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2D2D70C9-F1EF-45D6-8F80-88CF28700989}"/>
              </a:ext>
            </a:extLst>
          </p:cNvPr>
          <p:cNvSpPr/>
          <p:nvPr/>
        </p:nvSpPr>
        <p:spPr>
          <a:xfrm>
            <a:off x="3851459" y="2403830"/>
            <a:ext cx="586197" cy="586197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dirty="0">
                <a:solidFill>
                  <a:prstClr val="white"/>
                </a:solidFill>
                <a:latin typeface="Rockwell" panose="02060603020205020403" pitchFamily="18" charset="0"/>
              </a:rPr>
              <a:t>2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D5E6EC7B-B20B-45D4-AF0E-B6594D7010DC}"/>
              </a:ext>
            </a:extLst>
          </p:cNvPr>
          <p:cNvCxnSpPr/>
          <p:nvPr/>
        </p:nvCxnSpPr>
        <p:spPr>
          <a:xfrm flipV="1">
            <a:off x="5978342" y="1725896"/>
            <a:ext cx="0" cy="3074704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Rectangle 173">
            <a:extLst>
              <a:ext uri="{FF2B5EF4-FFF2-40B4-BE49-F238E27FC236}">
                <a16:creationId xmlns:a16="http://schemas.microsoft.com/office/drawing/2014/main" id="{16D381E1-263E-4574-8843-E0C6102A0935}"/>
              </a:ext>
            </a:extLst>
          </p:cNvPr>
          <p:cNvSpPr/>
          <p:nvPr/>
        </p:nvSpPr>
        <p:spPr>
          <a:xfrm>
            <a:off x="4552493" y="2133600"/>
            <a:ext cx="2839228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Bef>
                <a:spcPts val="600"/>
              </a:spcBef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Different Phases of Hacking Cycle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4DDB1ECE-8EE7-44E1-BD01-7488C5236715}"/>
              </a:ext>
            </a:extLst>
          </p:cNvPr>
          <p:cNvSpPr/>
          <p:nvPr/>
        </p:nvSpPr>
        <p:spPr>
          <a:xfrm>
            <a:off x="5691463" y="1013086"/>
            <a:ext cx="586197" cy="58619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dirty="0">
                <a:solidFill>
                  <a:prstClr val="white"/>
                </a:solidFill>
                <a:latin typeface="Rockwell" panose="02060603020205020403" pitchFamily="18" charset="0"/>
              </a:rPr>
              <a:t>3</a:t>
            </a:r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177560D4-B4BB-4796-A8D0-12A077B4E64B}"/>
              </a:ext>
            </a:extLst>
          </p:cNvPr>
          <p:cNvCxnSpPr>
            <a:cxnSpLocks/>
          </p:cNvCxnSpPr>
          <p:nvPr/>
        </p:nvCxnSpPr>
        <p:spPr>
          <a:xfrm flipV="1">
            <a:off x="8270597" y="2719973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Rectangle 176">
            <a:extLst>
              <a:ext uri="{FF2B5EF4-FFF2-40B4-BE49-F238E27FC236}">
                <a16:creationId xmlns:a16="http://schemas.microsoft.com/office/drawing/2014/main" id="{13C835D2-B8A1-41B1-A372-1FADA69CFB0A}"/>
              </a:ext>
            </a:extLst>
          </p:cNvPr>
          <p:cNvSpPr/>
          <p:nvPr/>
        </p:nvSpPr>
        <p:spPr>
          <a:xfrm>
            <a:off x="6552864" y="2959375"/>
            <a:ext cx="3435466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Bef>
                <a:spcPts val="600"/>
              </a:spcBef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Ethical Hacking Concepts, Scope, and Limitations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FCDBADCD-AE8D-4FBB-961C-EA9FE8974E59}"/>
              </a:ext>
            </a:extLst>
          </p:cNvPr>
          <p:cNvSpPr/>
          <p:nvPr/>
        </p:nvSpPr>
        <p:spPr>
          <a:xfrm>
            <a:off x="7977499" y="2013071"/>
            <a:ext cx="586197" cy="586197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dirty="0">
                <a:solidFill>
                  <a:prstClr val="white"/>
                </a:solidFill>
                <a:latin typeface="Rockwell" panose="02060603020205020403" pitchFamily="18" charset="0"/>
              </a:rPr>
              <a:t>4</a:t>
            </a: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B62773C0-B16F-409F-981A-06EFDC7A99BA}"/>
              </a:ext>
            </a:extLst>
          </p:cNvPr>
          <p:cNvCxnSpPr/>
          <p:nvPr/>
        </p:nvCxnSpPr>
        <p:spPr>
          <a:xfrm flipV="1">
            <a:off x="10914669" y="2786129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Rectangle 179">
            <a:extLst>
              <a:ext uri="{FF2B5EF4-FFF2-40B4-BE49-F238E27FC236}">
                <a16:creationId xmlns:a16="http://schemas.microsoft.com/office/drawing/2014/main" id="{8F05F452-F006-4774-A89B-5754216AAD50}"/>
              </a:ext>
            </a:extLst>
          </p:cNvPr>
          <p:cNvSpPr/>
          <p:nvPr/>
        </p:nvSpPr>
        <p:spPr>
          <a:xfrm>
            <a:off x="10033201" y="3025531"/>
            <a:ext cx="1762937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Bef>
                <a:spcPts val="600"/>
              </a:spcBef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Ethical Hacking Tools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A6FE383F-C262-4F5A-92B1-CFBF6914630B}"/>
              </a:ext>
            </a:extLst>
          </p:cNvPr>
          <p:cNvSpPr/>
          <p:nvPr/>
        </p:nvSpPr>
        <p:spPr>
          <a:xfrm>
            <a:off x="10621571" y="2079227"/>
            <a:ext cx="586197" cy="586197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dirty="0">
                <a:solidFill>
                  <a:prstClr val="white"/>
                </a:solidFill>
                <a:latin typeface="Rockwell" panose="02060603020205020403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64401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 81">
            <a:extLst>
              <a:ext uri="{FF2B5EF4-FFF2-40B4-BE49-F238E27FC236}">
                <a16:creationId xmlns:a16="http://schemas.microsoft.com/office/drawing/2014/main" id="{2C4EF9F3-56E0-4CDB-8BA9-1EC081212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175" y="1049039"/>
            <a:ext cx="11780087" cy="1146708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88D441A-7DC6-4B8A-A3F4-43B9604A59CF}"/>
              </a:ext>
            </a:extLst>
          </p:cNvPr>
          <p:cNvGrpSpPr/>
          <p:nvPr/>
        </p:nvGrpSpPr>
        <p:grpSpPr>
          <a:xfrm>
            <a:off x="962881" y="2433526"/>
            <a:ext cx="10266238" cy="4072375"/>
            <a:chOff x="962881" y="2406312"/>
            <a:chExt cx="10266238" cy="4072375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B7F5E6B-086C-4064-9CCC-FF78C610A9C2}"/>
                </a:ext>
              </a:extLst>
            </p:cNvPr>
            <p:cNvSpPr/>
            <p:nvPr/>
          </p:nvSpPr>
          <p:spPr bwMode="auto">
            <a:xfrm rot="3016346" flipH="1">
              <a:off x="10625278" y="4065025"/>
              <a:ext cx="201678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B35142B-FAE9-4809-9827-C7591A1D1E85}"/>
                </a:ext>
              </a:extLst>
            </p:cNvPr>
            <p:cNvSpPr/>
            <p:nvPr/>
          </p:nvSpPr>
          <p:spPr bwMode="auto">
            <a:xfrm rot="3016346" flipH="1">
              <a:off x="8098367" y="4000681"/>
              <a:ext cx="201678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3CFA39B-218C-44B1-B764-83CA618EF609}"/>
                </a:ext>
              </a:extLst>
            </p:cNvPr>
            <p:cNvSpPr/>
            <p:nvPr/>
          </p:nvSpPr>
          <p:spPr bwMode="auto">
            <a:xfrm rot="3016346" flipH="1">
              <a:off x="5531418" y="4000681"/>
              <a:ext cx="201678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8D4435D-0827-4DD0-808F-6CB7542C8C66}"/>
                </a:ext>
              </a:extLst>
            </p:cNvPr>
            <p:cNvSpPr/>
            <p:nvPr/>
          </p:nvSpPr>
          <p:spPr bwMode="auto">
            <a:xfrm rot="18072176" flipH="1">
              <a:off x="4101864" y="4065024"/>
              <a:ext cx="194530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98C7FE2-775F-42B0-92E3-A16590DE78E7}"/>
                </a:ext>
              </a:extLst>
            </p:cNvPr>
            <p:cNvSpPr/>
            <p:nvPr/>
          </p:nvSpPr>
          <p:spPr bwMode="auto">
            <a:xfrm rot="3016346" flipH="1">
              <a:off x="2839152" y="4065025"/>
              <a:ext cx="201678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67762FD-FA8E-4240-A87D-4C9762CA033A}"/>
                </a:ext>
              </a:extLst>
            </p:cNvPr>
            <p:cNvSpPr/>
            <p:nvPr/>
          </p:nvSpPr>
          <p:spPr bwMode="auto">
            <a:xfrm rot="18072176" flipH="1">
              <a:off x="1368619" y="4185614"/>
              <a:ext cx="194530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E67E520-8F54-4B69-9206-CEA0330DDF3E}"/>
                </a:ext>
              </a:extLst>
            </p:cNvPr>
            <p:cNvSpPr/>
            <p:nvPr/>
          </p:nvSpPr>
          <p:spPr bwMode="auto">
            <a:xfrm>
              <a:off x="1661102" y="4645541"/>
              <a:ext cx="1143000" cy="10668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792764B-9CE8-49D6-87C8-B6DEF463CA68}"/>
                </a:ext>
              </a:extLst>
            </p:cNvPr>
            <p:cNvSpPr/>
            <p:nvPr/>
          </p:nvSpPr>
          <p:spPr bwMode="auto">
            <a:xfrm>
              <a:off x="2939991" y="3371921"/>
              <a:ext cx="1143000" cy="10668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CB842FA-77E8-49C1-9429-B66619811E02}"/>
                </a:ext>
              </a:extLst>
            </p:cNvPr>
            <p:cNvSpPr/>
            <p:nvPr/>
          </p:nvSpPr>
          <p:spPr bwMode="auto">
            <a:xfrm>
              <a:off x="4328102" y="4645541"/>
              <a:ext cx="1143000" cy="10668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DFFCE32-6389-49B5-8D66-412F2A271584}"/>
                </a:ext>
              </a:extLst>
            </p:cNvPr>
            <p:cNvSpPr/>
            <p:nvPr/>
          </p:nvSpPr>
          <p:spPr bwMode="auto">
            <a:xfrm rot="18072176" flipH="1">
              <a:off x="6794130" y="4000680"/>
              <a:ext cx="194530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62DA003-D3E5-4844-BBE1-0A9AB915B192}"/>
                </a:ext>
              </a:extLst>
            </p:cNvPr>
            <p:cNvSpPr/>
            <p:nvPr/>
          </p:nvSpPr>
          <p:spPr bwMode="auto">
            <a:xfrm>
              <a:off x="5632257" y="3371921"/>
              <a:ext cx="1143000" cy="10668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25FAE4D-4770-4B82-B2F5-40280D548F29}"/>
                </a:ext>
              </a:extLst>
            </p:cNvPr>
            <p:cNvSpPr/>
            <p:nvPr/>
          </p:nvSpPr>
          <p:spPr bwMode="auto">
            <a:xfrm>
              <a:off x="6989240" y="4645541"/>
              <a:ext cx="1143000" cy="10668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9C504C9-87AE-4868-BE03-822CA0A4CCEC}"/>
                </a:ext>
              </a:extLst>
            </p:cNvPr>
            <p:cNvSpPr/>
            <p:nvPr/>
          </p:nvSpPr>
          <p:spPr bwMode="auto">
            <a:xfrm rot="18072176" flipH="1">
              <a:off x="9361079" y="4000680"/>
              <a:ext cx="194530" cy="1006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E826128-43F0-497D-9486-540C064A1416}"/>
                </a:ext>
              </a:extLst>
            </p:cNvPr>
            <p:cNvSpPr/>
            <p:nvPr/>
          </p:nvSpPr>
          <p:spPr bwMode="auto">
            <a:xfrm>
              <a:off x="8199206" y="3371921"/>
              <a:ext cx="1143000" cy="10668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73ED84-0802-4174-BA73-88FE8DADC3B4}"/>
                </a:ext>
              </a:extLst>
            </p:cNvPr>
            <p:cNvSpPr/>
            <p:nvPr/>
          </p:nvSpPr>
          <p:spPr bwMode="auto">
            <a:xfrm>
              <a:off x="9502961" y="4645541"/>
              <a:ext cx="1143000" cy="10668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3CBFE44-8578-4CC7-A3BD-F9B31312AA61}"/>
                </a:ext>
              </a:extLst>
            </p:cNvPr>
            <p:cNvSpPr/>
            <p:nvPr/>
          </p:nvSpPr>
          <p:spPr>
            <a:xfrm>
              <a:off x="1464243" y="5724744"/>
              <a:ext cx="1521570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300" b="1" dirty="0">
                  <a:latin typeface="Rockwell" panose="02060603020205020403" pitchFamily="18" charset="0"/>
                </a:rPr>
                <a:t>Reconnaissance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56BCAC0-2829-4DF8-B84B-81C5115D73E0}"/>
                </a:ext>
              </a:extLst>
            </p:cNvPr>
            <p:cNvSpPr/>
            <p:nvPr/>
          </p:nvSpPr>
          <p:spPr>
            <a:xfrm>
              <a:off x="2823743" y="3063770"/>
              <a:ext cx="1390957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300" b="1" dirty="0">
                  <a:latin typeface="Rockwell" panose="02060603020205020403" pitchFamily="18" charset="0"/>
                </a:rPr>
                <a:t>Weaponization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2526AA5-1BD6-4121-9AE6-E2E9D328C96A}"/>
                </a:ext>
              </a:extLst>
            </p:cNvPr>
            <p:cNvSpPr/>
            <p:nvPr/>
          </p:nvSpPr>
          <p:spPr>
            <a:xfrm>
              <a:off x="4443589" y="5724744"/>
              <a:ext cx="905440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300" b="1" dirty="0">
                  <a:latin typeface="Rockwell" panose="02060603020205020403" pitchFamily="18" charset="0"/>
                </a:rPr>
                <a:t>Delivery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2583131-9451-4293-ABF1-1AF0186C4696}"/>
                </a:ext>
              </a:extLst>
            </p:cNvPr>
            <p:cNvSpPr/>
            <p:nvPr/>
          </p:nvSpPr>
          <p:spPr>
            <a:xfrm>
              <a:off x="5602968" y="3063770"/>
              <a:ext cx="1181734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300" b="1" dirty="0">
                  <a:latin typeface="Rockwell" panose="02060603020205020403" pitchFamily="18" charset="0"/>
                </a:rPr>
                <a:t>Exploitation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4803489-2095-49E0-8331-7594AB4C6953}"/>
                </a:ext>
              </a:extLst>
            </p:cNvPr>
            <p:cNvSpPr/>
            <p:nvPr/>
          </p:nvSpPr>
          <p:spPr>
            <a:xfrm>
              <a:off x="6997067" y="5724744"/>
              <a:ext cx="1133644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300" b="1" dirty="0">
                  <a:latin typeface="Rockwell" panose="02060603020205020403" pitchFamily="18" charset="0"/>
                </a:rPr>
                <a:t>Installation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917EB22-8D19-4E96-A29A-F882A10621BC}"/>
                </a:ext>
              </a:extLst>
            </p:cNvPr>
            <p:cNvSpPr/>
            <p:nvPr/>
          </p:nvSpPr>
          <p:spPr>
            <a:xfrm>
              <a:off x="7744001" y="3063770"/>
              <a:ext cx="2055370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300" b="1" dirty="0">
                  <a:latin typeface="Rockwell" panose="02060603020205020403" pitchFamily="18" charset="0"/>
                </a:rPr>
                <a:t>Command and Control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61293E5-D4E2-433D-9BBC-FC2517E2C45C}"/>
                </a:ext>
              </a:extLst>
            </p:cNvPr>
            <p:cNvSpPr/>
            <p:nvPr/>
          </p:nvSpPr>
          <p:spPr>
            <a:xfrm>
              <a:off x="9099424" y="5724744"/>
              <a:ext cx="1969450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300" b="1" dirty="0">
                  <a:latin typeface="Rockwell" panose="02060603020205020403" pitchFamily="18" charset="0"/>
                </a:rPr>
                <a:t>Actions on Objectives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2EF2085-AC2D-40D0-B1A9-951694EF4D65}"/>
                </a:ext>
              </a:extLst>
            </p:cNvPr>
            <p:cNvSpPr/>
            <p:nvPr/>
          </p:nvSpPr>
          <p:spPr>
            <a:xfrm>
              <a:off x="2440387" y="2406312"/>
              <a:ext cx="2157668" cy="6924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300" dirty="0"/>
                <a:t>Create a deliverable malicious payload using </a:t>
              </a:r>
              <a:br>
                <a:rPr lang="en-US" sz="1300" dirty="0"/>
              </a:br>
              <a:r>
                <a:rPr lang="en-US" sz="1300" dirty="0"/>
                <a:t>an exploit and a backdoor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D5A246A-4A4C-4960-A3A1-F264F5532CAA}"/>
                </a:ext>
              </a:extLst>
            </p:cNvPr>
            <p:cNvSpPr/>
            <p:nvPr/>
          </p:nvSpPr>
          <p:spPr>
            <a:xfrm>
              <a:off x="1143362" y="5986244"/>
              <a:ext cx="2163332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300" dirty="0"/>
                <a:t>Gather data on the target </a:t>
              </a:r>
              <a:br>
                <a:rPr lang="en-US" sz="1300" dirty="0"/>
              </a:br>
              <a:r>
                <a:rPr lang="en-US" sz="1300" dirty="0"/>
                <a:t>to probe for weak points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EA28B1-CB7D-4AC1-A931-136CDC9203F7}"/>
                </a:ext>
              </a:extLst>
            </p:cNvPr>
            <p:cNvSpPr/>
            <p:nvPr/>
          </p:nvSpPr>
          <p:spPr>
            <a:xfrm>
              <a:off x="3588267" y="5986244"/>
              <a:ext cx="2626145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300" dirty="0"/>
                <a:t>Send weaponized bundle to the victim using email, USB, etc.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F36D9BC-2C2C-4818-9DB6-81BE0CA00096}"/>
                </a:ext>
              </a:extLst>
            </p:cNvPr>
            <p:cNvSpPr/>
            <p:nvPr/>
          </p:nvSpPr>
          <p:spPr>
            <a:xfrm>
              <a:off x="5111522" y="2406312"/>
              <a:ext cx="2164626" cy="6924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300" dirty="0"/>
                <a:t>Exploit a vulnerability </a:t>
              </a:r>
              <a:br>
                <a:rPr lang="en-US" sz="1300" dirty="0"/>
              </a:br>
              <a:r>
                <a:rPr lang="en-US" sz="1300" dirty="0"/>
                <a:t>by executing code on </a:t>
              </a:r>
              <a:br>
                <a:rPr lang="en-US" sz="1300" dirty="0"/>
              </a:br>
              <a:r>
                <a:rPr lang="en-US" sz="1300" dirty="0"/>
                <a:t>the victim’s system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4A8CDFA-0245-4671-B4CD-6BE28F0BF342}"/>
                </a:ext>
              </a:extLst>
            </p:cNvPr>
            <p:cNvSpPr/>
            <p:nvPr/>
          </p:nvSpPr>
          <p:spPr>
            <a:xfrm>
              <a:off x="6596260" y="5986244"/>
              <a:ext cx="1935259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300" dirty="0"/>
                <a:t>Install malware on </a:t>
              </a:r>
              <a:br>
                <a:rPr lang="en-US" sz="1300" dirty="0"/>
              </a:br>
              <a:r>
                <a:rPr lang="en-US" sz="1300" dirty="0"/>
                <a:t>the target system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210AC37-45D5-48D4-8924-5B9FA819AAB4}"/>
                </a:ext>
              </a:extLst>
            </p:cNvPr>
            <p:cNvSpPr/>
            <p:nvPr/>
          </p:nvSpPr>
          <p:spPr>
            <a:xfrm>
              <a:off x="7530213" y="2406312"/>
              <a:ext cx="2482946" cy="6924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300" dirty="0"/>
                <a:t>Create a command and control channel to communicate and </a:t>
              </a:r>
              <a:br>
                <a:rPr lang="en-US" sz="1300" dirty="0"/>
              </a:br>
              <a:r>
                <a:rPr lang="en-US" sz="1300" dirty="0"/>
                <a:t>pass data back and forth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A190BDF-68A1-4928-8547-02C654600307}"/>
                </a:ext>
              </a:extLst>
            </p:cNvPr>
            <p:cNvSpPr/>
            <p:nvPr/>
          </p:nvSpPr>
          <p:spPr>
            <a:xfrm>
              <a:off x="9014041" y="5986244"/>
              <a:ext cx="2140217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300" dirty="0"/>
                <a:t>Perform actions to achieve intended objectives/goals</a:t>
              </a:r>
            </a:p>
          </p:txBody>
        </p:sp>
        <p:pic>
          <p:nvPicPr>
            <p:cNvPr id="33" name="Picture 32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BF7DCBF4-5285-4434-84F5-446FB8E78BD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6271" y="4848311"/>
              <a:ext cx="672663" cy="661260"/>
            </a:xfrm>
            <a:prstGeom prst="rect">
              <a:avLst/>
            </a:prstGeom>
          </p:spPr>
        </p:pic>
        <p:pic>
          <p:nvPicPr>
            <p:cNvPr id="34" name="Picture 33" descr="A close up of a logo&#10;&#10;Description automatically generated">
              <a:extLst>
                <a:ext uri="{FF2B5EF4-FFF2-40B4-BE49-F238E27FC236}">
                  <a16:creationId xmlns:a16="http://schemas.microsoft.com/office/drawing/2014/main" id="{D6196586-E71E-4D85-AAB6-D53FA4A151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7919" y="3571476"/>
              <a:ext cx="707145" cy="667690"/>
            </a:xfrm>
            <a:prstGeom prst="rect">
              <a:avLst/>
            </a:prstGeom>
          </p:spPr>
        </p:pic>
        <p:pic>
          <p:nvPicPr>
            <p:cNvPr id="35" name="Picture 34" descr="A close up of a sign&#10;&#10;Description automatically generated">
              <a:extLst>
                <a:ext uri="{FF2B5EF4-FFF2-40B4-BE49-F238E27FC236}">
                  <a16:creationId xmlns:a16="http://schemas.microsoft.com/office/drawing/2014/main" id="{041B43E0-FF26-4741-A78F-29CB708B6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8950" y="5062546"/>
              <a:ext cx="621875" cy="407045"/>
            </a:xfrm>
            <a:prstGeom prst="rect">
              <a:avLst/>
            </a:prstGeom>
          </p:spPr>
        </p:pic>
        <p:pic>
          <p:nvPicPr>
            <p:cNvPr id="36" name="Picture 35" descr="A close up of a logo&#10;&#10;Description automatically generated">
              <a:extLst>
                <a:ext uri="{FF2B5EF4-FFF2-40B4-BE49-F238E27FC236}">
                  <a16:creationId xmlns:a16="http://schemas.microsoft.com/office/drawing/2014/main" id="{4CA32D65-AE28-472C-B709-22BC8C44ED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8380" y="4888292"/>
              <a:ext cx="482989" cy="456041"/>
            </a:xfrm>
            <a:prstGeom prst="rect">
              <a:avLst/>
            </a:prstGeom>
          </p:spPr>
        </p:pic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B1258BA7-3D52-4529-9FFB-16974E09D80B}"/>
                </a:ext>
              </a:extLst>
            </p:cNvPr>
            <p:cNvGrpSpPr/>
            <p:nvPr/>
          </p:nvGrpSpPr>
          <p:grpSpPr>
            <a:xfrm>
              <a:off x="5854737" y="3541127"/>
              <a:ext cx="698041" cy="728389"/>
              <a:chOff x="5866676" y="3550536"/>
              <a:chExt cx="698041" cy="728389"/>
            </a:xfrm>
          </p:grpSpPr>
          <p:pic>
            <p:nvPicPr>
              <p:cNvPr id="43" name="Picture 42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E073ECB0-82C1-4608-BCA2-510ABA5AAF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6676" y="3550536"/>
                <a:ext cx="698041" cy="728389"/>
              </a:xfrm>
              <a:prstGeom prst="rect">
                <a:avLst/>
              </a:prstGeom>
            </p:spPr>
          </p:pic>
          <p:pic>
            <p:nvPicPr>
              <p:cNvPr id="44" name="Picture 4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22C971DC-3BD8-40B5-A7D6-C387D3C8EF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97826" y="3662275"/>
                <a:ext cx="399165" cy="376894"/>
              </a:xfrm>
              <a:prstGeom prst="rect">
                <a:avLst/>
              </a:prstGeom>
            </p:spPr>
          </p:pic>
        </p:grpSp>
        <p:pic>
          <p:nvPicPr>
            <p:cNvPr id="38" name="Picture 37" descr="A picture containing screenshot, drawing, clock, sign&#10;&#10;Description automatically generated">
              <a:extLst>
                <a:ext uri="{FF2B5EF4-FFF2-40B4-BE49-F238E27FC236}">
                  <a16:creationId xmlns:a16="http://schemas.microsoft.com/office/drawing/2014/main" id="{70F33881-6262-4DD7-A46F-3AA77BD0E24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3548" y="4909119"/>
              <a:ext cx="714385" cy="539644"/>
            </a:xfrm>
            <a:prstGeom prst="rect">
              <a:avLst/>
            </a:prstGeom>
          </p:spPr>
        </p:pic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:a16="http://schemas.microsoft.com/office/drawing/2014/main" id="{E75DF169-D33E-4FB0-92FF-A985DA31F56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95823" y="3530763"/>
              <a:ext cx="549767" cy="749116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E4BBA0A8-8C46-46E2-8F0A-EDCFE210CE55}"/>
                </a:ext>
              </a:extLst>
            </p:cNvPr>
            <p:cNvGrpSpPr/>
            <p:nvPr/>
          </p:nvGrpSpPr>
          <p:grpSpPr>
            <a:xfrm>
              <a:off x="9644529" y="4833496"/>
              <a:ext cx="859864" cy="690890"/>
              <a:chOff x="9638590" y="4873654"/>
              <a:chExt cx="859864" cy="690890"/>
            </a:xfrm>
          </p:grpSpPr>
          <p:pic>
            <p:nvPicPr>
              <p:cNvPr id="41" name="Picture 40" descr="A screenshot of a cell phone&#10;&#10;Description automatically generated">
                <a:extLst>
                  <a:ext uri="{FF2B5EF4-FFF2-40B4-BE49-F238E27FC236}">
                    <a16:creationId xmlns:a16="http://schemas.microsoft.com/office/drawing/2014/main" id="{AADAEAFC-A164-4EF8-97CA-DB80881B25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80486" y="5031909"/>
                <a:ext cx="717968" cy="532635"/>
              </a:xfrm>
              <a:prstGeom prst="rect">
                <a:avLst/>
              </a:prstGeom>
            </p:spPr>
          </p:pic>
          <p:pic>
            <p:nvPicPr>
              <p:cNvPr id="42" name="Picture 41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BCDFFE6A-89C3-45CC-AB4E-BC27C365E6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38590" y="4873654"/>
                <a:ext cx="329888" cy="311483"/>
              </a:xfrm>
              <a:prstGeom prst="rect">
                <a:avLst/>
              </a:prstGeom>
            </p:spPr>
          </p:pic>
        </p:grp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574222C7-EC12-486A-A0F2-78E9AED9D53F}"/>
              </a:ext>
            </a:extLst>
          </p:cNvPr>
          <p:cNvSpPr/>
          <p:nvPr/>
        </p:nvSpPr>
        <p:spPr>
          <a:xfrm>
            <a:off x="290648" y="1136632"/>
            <a:ext cx="11063152" cy="100027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indent="-344488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The cyber kill chain methodology is a component of intelligence-driven defense for the identification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prevention of malicious intrusion activities</a:t>
            </a:r>
          </a:p>
          <a:p>
            <a:pPr marL="344488" indent="-344488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dirty="0"/>
              <a:t>It helps security professionals to understand the </a:t>
            </a:r>
            <a:r>
              <a:rPr lang="en-US" b="1" dirty="0">
                <a:solidFill>
                  <a:srgbClr val="FF0000"/>
                </a:solidFill>
              </a:rPr>
              <a:t>adversary’s tactics</a:t>
            </a:r>
            <a:r>
              <a:rPr lang="en-US" dirty="0"/>
              <a:t>, </a:t>
            </a:r>
            <a:r>
              <a:rPr lang="en-US" b="1" dirty="0">
                <a:solidFill>
                  <a:srgbClr val="FF0000"/>
                </a:solidFill>
              </a:rPr>
              <a:t>techniques</a:t>
            </a:r>
            <a:r>
              <a:rPr lang="en-US" dirty="0"/>
              <a:t>, </a:t>
            </a:r>
            <a:r>
              <a:rPr lang="en-IN" dirty="0"/>
              <a:t>and </a:t>
            </a:r>
            <a:r>
              <a:rPr lang="en-IN" b="1" dirty="0">
                <a:solidFill>
                  <a:srgbClr val="FF0000"/>
                </a:solidFill>
              </a:rPr>
              <a:t>procedures beforehand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670C780-6C87-4418-B375-0CE7FEBC6187}"/>
              </a:ext>
            </a:extLst>
          </p:cNvPr>
          <p:cNvSpPr txBox="1"/>
          <p:nvPr/>
        </p:nvSpPr>
        <p:spPr>
          <a:xfrm>
            <a:off x="1840783" y="185704"/>
            <a:ext cx="851043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Cyber Kill Chain Methodology</a:t>
            </a:r>
          </a:p>
        </p:txBody>
      </p:sp>
    </p:spTree>
    <p:extLst>
      <p:ext uri="{BB962C8B-B14F-4D97-AF65-F5344CB8AC3E}">
        <p14:creationId xmlns:p14="http://schemas.microsoft.com/office/powerpoint/2010/main" val="3821876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DA721C82-0C3C-45C1-85FB-C82549159ED6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t="21347" r="34" b="50017"/>
          <a:stretch/>
        </p:blipFill>
        <p:spPr>
          <a:xfrm flipH="1">
            <a:off x="0" y="939800"/>
            <a:ext cx="12192000" cy="232727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6E4830-DEC0-4099-B2B1-D81C0750C3F8}"/>
              </a:ext>
            </a:extLst>
          </p:cNvPr>
          <p:cNvSpPr txBox="1"/>
          <p:nvPr/>
        </p:nvSpPr>
        <p:spPr>
          <a:xfrm>
            <a:off x="947187" y="179538"/>
            <a:ext cx="1029762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Tactics, Techniques, and Procedures (TTPs)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25AA343-E539-49E1-AF44-67566147A145}"/>
              </a:ext>
            </a:extLst>
          </p:cNvPr>
          <p:cNvSpPr/>
          <p:nvPr/>
        </p:nvSpPr>
        <p:spPr>
          <a:xfrm>
            <a:off x="608521" y="3491001"/>
            <a:ext cx="612389" cy="6123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4A1E024-F7C0-4639-9393-FD694AFF0B15}"/>
              </a:ext>
            </a:extLst>
          </p:cNvPr>
          <p:cNvGrpSpPr/>
          <p:nvPr/>
        </p:nvGrpSpPr>
        <p:grpSpPr>
          <a:xfrm>
            <a:off x="1363825" y="3432084"/>
            <a:ext cx="10497145" cy="790012"/>
            <a:chOff x="1363825" y="3432084"/>
            <a:chExt cx="10497145" cy="79001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4EE0434-8EB2-4102-8824-0E3F00C40740}"/>
                </a:ext>
              </a:extLst>
            </p:cNvPr>
            <p:cNvSpPr/>
            <p:nvPr/>
          </p:nvSpPr>
          <p:spPr>
            <a:xfrm>
              <a:off x="1363825" y="3852764"/>
              <a:ext cx="10497145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en-US" dirty="0"/>
                <a:t>“Tactics” are the guidelines that describe the </a:t>
              </a:r>
              <a:r>
                <a:rPr lang="en-US" b="1" dirty="0">
                  <a:solidFill>
                    <a:srgbClr val="FF0000"/>
                  </a:solidFill>
                </a:rPr>
                <a:t>way an attacker performs the attack</a:t>
              </a:r>
              <a:r>
                <a:rPr lang="en-US" dirty="0"/>
                <a:t> from beginning to the end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F690345-7313-4AF1-BF99-1F7891BCE635}"/>
                </a:ext>
              </a:extLst>
            </p:cNvPr>
            <p:cNvSpPr txBox="1"/>
            <p:nvPr/>
          </p:nvSpPr>
          <p:spPr>
            <a:xfrm>
              <a:off x="1363825" y="3432084"/>
              <a:ext cx="1096134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  <a:latin typeface="Rockwell" panose="02060603020205020403" pitchFamily="18" charset="0"/>
                </a:rPr>
                <a:t>Tactics</a:t>
              </a:r>
              <a:endParaRPr lang="en-US" sz="2000" dirty="0">
                <a:solidFill>
                  <a:srgbClr val="0070C0"/>
                </a:solidFill>
                <a:latin typeface="Rockwell" panose="02060603020205020403" pitchFamily="18" charset="0"/>
              </a:endParaRPr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A051D238-A406-4003-ADEC-2B2DAA8DFD78}"/>
              </a:ext>
            </a:extLst>
          </p:cNvPr>
          <p:cNvSpPr/>
          <p:nvPr/>
        </p:nvSpPr>
        <p:spPr>
          <a:xfrm>
            <a:off x="608521" y="5681993"/>
            <a:ext cx="612389" cy="61238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85F0CCA-7C87-4774-B3F8-BC5269CC81D7}"/>
              </a:ext>
            </a:extLst>
          </p:cNvPr>
          <p:cNvGrpSpPr/>
          <p:nvPr/>
        </p:nvGrpSpPr>
        <p:grpSpPr>
          <a:xfrm>
            <a:off x="1363825" y="5638066"/>
            <a:ext cx="9626159" cy="775264"/>
            <a:chOff x="1363825" y="5638066"/>
            <a:chExt cx="9626159" cy="77526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B3126FC-6A5B-4411-B0F6-405752899468}"/>
                </a:ext>
              </a:extLst>
            </p:cNvPr>
            <p:cNvSpPr/>
            <p:nvPr/>
          </p:nvSpPr>
          <p:spPr>
            <a:xfrm>
              <a:off x="1363825" y="6043998"/>
              <a:ext cx="9626159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en-US" dirty="0"/>
                <a:t>“Procedures” are</a:t>
              </a:r>
              <a:r>
                <a:rPr lang="en-US" dirty="0">
                  <a:solidFill>
                    <a:srgbClr val="00B050"/>
                  </a:solidFill>
                </a:rPr>
                <a:t> </a:t>
              </a:r>
              <a:r>
                <a:rPr lang="en-US" b="1" dirty="0">
                  <a:solidFill>
                    <a:srgbClr val="FF0000"/>
                  </a:solidFill>
                </a:rPr>
                <a:t>organizational approaches that threat actors follow</a:t>
              </a:r>
              <a:r>
                <a:rPr lang="en-US" dirty="0"/>
                <a:t> to launch an attack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81520DE-FD0E-4F45-8ADE-6741F4643551}"/>
                </a:ext>
              </a:extLst>
            </p:cNvPr>
            <p:cNvSpPr txBox="1"/>
            <p:nvPr/>
          </p:nvSpPr>
          <p:spPr>
            <a:xfrm>
              <a:off x="1363825" y="5638066"/>
              <a:ext cx="1625766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  <a:latin typeface="Rockwell" panose="02060603020205020403" pitchFamily="18" charset="0"/>
                </a:rPr>
                <a:t>Procedures</a:t>
              </a:r>
            </a:p>
          </p:txBody>
        </p:sp>
      </p:grpSp>
      <p:sp>
        <p:nvSpPr>
          <p:cNvPr id="14" name="Freeform 112">
            <a:extLst>
              <a:ext uri="{FF2B5EF4-FFF2-40B4-BE49-F238E27FC236}">
                <a16:creationId xmlns:a16="http://schemas.microsoft.com/office/drawing/2014/main" id="{7B138802-C753-409A-B660-7009DCF0F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880" y="5842725"/>
            <a:ext cx="251671" cy="290924"/>
          </a:xfrm>
          <a:custGeom>
            <a:avLst/>
            <a:gdLst>
              <a:gd name="T0" fmla="*/ 153071 w 390"/>
              <a:gd name="T1" fmla="*/ 0 h 444"/>
              <a:gd name="T2" fmla="*/ 0 w 390"/>
              <a:gd name="T3" fmla="*/ 23877 h 444"/>
              <a:gd name="T4" fmla="*/ 19522 w 390"/>
              <a:gd name="T5" fmla="*/ 199574 h 444"/>
              <a:gd name="T6" fmla="*/ 172593 w 390"/>
              <a:gd name="T7" fmla="*/ 179752 h 444"/>
              <a:gd name="T8" fmla="*/ 153071 w 390"/>
              <a:gd name="T9" fmla="*/ 0 h 444"/>
              <a:gd name="T10" fmla="*/ 153071 w 390"/>
              <a:gd name="T11" fmla="*/ 179752 h 444"/>
              <a:gd name="T12" fmla="*/ 19522 w 390"/>
              <a:gd name="T13" fmla="*/ 23877 h 444"/>
              <a:gd name="T14" fmla="*/ 153071 w 390"/>
              <a:gd name="T15" fmla="*/ 179752 h 444"/>
              <a:gd name="T16" fmla="*/ 98054 w 390"/>
              <a:gd name="T17" fmla="*/ 123889 h 444"/>
              <a:gd name="T18" fmla="*/ 43037 w 390"/>
              <a:gd name="T19" fmla="*/ 136053 h 444"/>
              <a:gd name="T20" fmla="*/ 98054 w 390"/>
              <a:gd name="T21" fmla="*/ 123889 h 444"/>
              <a:gd name="T22" fmla="*/ 129556 w 390"/>
              <a:gd name="T23" fmla="*/ 79740 h 444"/>
              <a:gd name="T24" fmla="*/ 86519 w 390"/>
              <a:gd name="T25" fmla="*/ 88299 h 444"/>
              <a:gd name="T26" fmla="*/ 129556 w 390"/>
              <a:gd name="T27" fmla="*/ 79740 h 444"/>
              <a:gd name="T28" fmla="*/ 86519 w 390"/>
              <a:gd name="T29" fmla="*/ 68027 h 444"/>
              <a:gd name="T30" fmla="*/ 129556 w 390"/>
              <a:gd name="T31" fmla="*/ 44150 h 444"/>
              <a:gd name="T32" fmla="*/ 86519 w 390"/>
              <a:gd name="T33" fmla="*/ 68027 h 444"/>
              <a:gd name="T34" fmla="*/ 74539 w 390"/>
              <a:gd name="T35" fmla="*/ 44150 h 444"/>
              <a:gd name="T36" fmla="*/ 43037 w 390"/>
              <a:gd name="T37" fmla="*/ 88299 h 444"/>
              <a:gd name="T38" fmla="*/ 74539 w 390"/>
              <a:gd name="T39" fmla="*/ 44150 h 444"/>
              <a:gd name="T40" fmla="*/ 62560 w 390"/>
              <a:gd name="T41" fmla="*/ 100013 h 444"/>
              <a:gd name="T42" fmla="*/ 43037 w 390"/>
              <a:gd name="T43" fmla="*/ 112176 h 444"/>
              <a:gd name="T44" fmla="*/ 62560 w 390"/>
              <a:gd name="T45" fmla="*/ 100013 h 444"/>
              <a:gd name="T46" fmla="*/ 74539 w 390"/>
              <a:gd name="T47" fmla="*/ 112176 h 444"/>
              <a:gd name="T48" fmla="*/ 129556 w 390"/>
              <a:gd name="T49" fmla="*/ 100013 h 444"/>
              <a:gd name="T50" fmla="*/ 74539 w 390"/>
              <a:gd name="T51" fmla="*/ 112176 h 444"/>
              <a:gd name="T52" fmla="*/ 129556 w 390"/>
              <a:gd name="T53" fmla="*/ 143712 h 444"/>
              <a:gd name="T54" fmla="*/ 43037 w 390"/>
              <a:gd name="T55" fmla="*/ 155875 h 444"/>
              <a:gd name="T56" fmla="*/ 129556 w 390"/>
              <a:gd name="T57" fmla="*/ 143712 h 444"/>
              <a:gd name="T58" fmla="*/ 110034 w 390"/>
              <a:gd name="T59" fmla="*/ 136053 h 444"/>
              <a:gd name="T60" fmla="*/ 129556 w 390"/>
              <a:gd name="T61" fmla="*/ 123889 h 444"/>
              <a:gd name="T62" fmla="*/ 110034 w 390"/>
              <a:gd name="T63" fmla="*/ 136053 h 44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90" h="444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27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7" y="443"/>
                  <a:pt x="44" y="443"/>
                </a:cubicBezTo>
                <a:cubicBezTo>
                  <a:pt x="345" y="443"/>
                  <a:pt x="345" y="443"/>
                  <a:pt x="345" y="443"/>
                </a:cubicBezTo>
                <a:cubicBezTo>
                  <a:pt x="372" y="443"/>
                  <a:pt x="389" y="425"/>
                  <a:pt x="389" y="399"/>
                </a:cubicBezTo>
                <a:cubicBezTo>
                  <a:pt x="389" y="53"/>
                  <a:pt x="389" y="53"/>
                  <a:pt x="389" y="53"/>
                </a:cubicBezTo>
                <a:cubicBezTo>
                  <a:pt x="389" y="27"/>
                  <a:pt x="372" y="0"/>
                  <a:pt x="345" y="0"/>
                </a:cubicBezTo>
                <a:close/>
                <a:moveTo>
                  <a:pt x="345" y="399"/>
                </a:moveTo>
                <a:lnTo>
                  <a:pt x="345" y="399"/>
                </a:lnTo>
                <a:cubicBezTo>
                  <a:pt x="44" y="399"/>
                  <a:pt x="44" y="399"/>
                  <a:pt x="44" y="399"/>
                </a:cubicBezTo>
                <a:cubicBezTo>
                  <a:pt x="44" y="53"/>
                  <a:pt x="44" y="53"/>
                  <a:pt x="44" y="53"/>
                </a:cubicBezTo>
                <a:cubicBezTo>
                  <a:pt x="345" y="53"/>
                  <a:pt x="345" y="53"/>
                  <a:pt x="345" y="53"/>
                </a:cubicBezTo>
                <a:lnTo>
                  <a:pt x="345" y="399"/>
                </a:lnTo>
                <a:close/>
                <a:moveTo>
                  <a:pt x="221" y="275"/>
                </a:moveTo>
                <a:lnTo>
                  <a:pt x="221" y="275"/>
                </a:lnTo>
                <a:cubicBezTo>
                  <a:pt x="97" y="275"/>
                  <a:pt x="97" y="275"/>
                  <a:pt x="97" y="275"/>
                </a:cubicBezTo>
                <a:cubicBezTo>
                  <a:pt x="97" y="302"/>
                  <a:pt x="97" y="302"/>
                  <a:pt x="97" y="302"/>
                </a:cubicBezTo>
                <a:cubicBezTo>
                  <a:pt x="221" y="302"/>
                  <a:pt x="221" y="302"/>
                  <a:pt x="221" y="302"/>
                </a:cubicBezTo>
                <a:lnTo>
                  <a:pt x="221" y="275"/>
                </a:lnTo>
                <a:close/>
                <a:moveTo>
                  <a:pt x="292" y="177"/>
                </a:moveTo>
                <a:lnTo>
                  <a:pt x="292" y="177"/>
                </a:lnTo>
                <a:cubicBezTo>
                  <a:pt x="195" y="177"/>
                  <a:pt x="195" y="177"/>
                  <a:pt x="195" y="177"/>
                </a:cubicBezTo>
                <a:cubicBezTo>
                  <a:pt x="195" y="196"/>
                  <a:pt x="195" y="196"/>
                  <a:pt x="195" y="196"/>
                </a:cubicBezTo>
                <a:cubicBezTo>
                  <a:pt x="292" y="196"/>
                  <a:pt x="292" y="196"/>
                  <a:pt x="292" y="196"/>
                </a:cubicBezTo>
                <a:lnTo>
                  <a:pt x="292" y="177"/>
                </a:lnTo>
                <a:close/>
                <a:moveTo>
                  <a:pt x="195" y="151"/>
                </a:moveTo>
                <a:lnTo>
                  <a:pt x="195" y="151"/>
                </a:lnTo>
                <a:cubicBezTo>
                  <a:pt x="292" y="151"/>
                  <a:pt x="292" y="151"/>
                  <a:pt x="292" y="151"/>
                </a:cubicBezTo>
                <a:cubicBezTo>
                  <a:pt x="292" y="98"/>
                  <a:pt x="292" y="98"/>
                  <a:pt x="292" y="98"/>
                </a:cubicBezTo>
                <a:cubicBezTo>
                  <a:pt x="195" y="98"/>
                  <a:pt x="195" y="98"/>
                  <a:pt x="195" y="98"/>
                </a:cubicBezTo>
                <a:lnTo>
                  <a:pt x="195" y="151"/>
                </a:lnTo>
                <a:close/>
                <a:moveTo>
                  <a:pt x="168" y="98"/>
                </a:moveTo>
                <a:lnTo>
                  <a:pt x="168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68" y="196"/>
                  <a:pt x="168" y="196"/>
                  <a:pt x="168" y="196"/>
                </a:cubicBezTo>
                <a:lnTo>
                  <a:pt x="168" y="98"/>
                </a:lnTo>
                <a:close/>
                <a:moveTo>
                  <a:pt x="141" y="222"/>
                </a:moveTo>
                <a:lnTo>
                  <a:pt x="141" y="222"/>
                </a:lnTo>
                <a:cubicBezTo>
                  <a:pt x="97" y="222"/>
                  <a:pt x="97" y="222"/>
                  <a:pt x="97" y="222"/>
                </a:cubicBezTo>
                <a:cubicBezTo>
                  <a:pt x="97" y="249"/>
                  <a:pt x="97" y="249"/>
                  <a:pt x="97" y="249"/>
                </a:cubicBezTo>
                <a:cubicBezTo>
                  <a:pt x="141" y="249"/>
                  <a:pt x="141" y="249"/>
                  <a:pt x="141" y="249"/>
                </a:cubicBezTo>
                <a:lnTo>
                  <a:pt x="141" y="222"/>
                </a:lnTo>
                <a:close/>
                <a:moveTo>
                  <a:pt x="168" y="249"/>
                </a:moveTo>
                <a:lnTo>
                  <a:pt x="168" y="249"/>
                </a:lnTo>
                <a:cubicBezTo>
                  <a:pt x="292" y="249"/>
                  <a:pt x="292" y="249"/>
                  <a:pt x="292" y="249"/>
                </a:cubicBezTo>
                <a:cubicBezTo>
                  <a:pt x="292" y="222"/>
                  <a:pt x="292" y="222"/>
                  <a:pt x="292" y="222"/>
                </a:cubicBezTo>
                <a:cubicBezTo>
                  <a:pt x="168" y="222"/>
                  <a:pt x="168" y="222"/>
                  <a:pt x="168" y="222"/>
                </a:cubicBezTo>
                <a:lnTo>
                  <a:pt x="168" y="249"/>
                </a:lnTo>
                <a:close/>
                <a:moveTo>
                  <a:pt x="292" y="319"/>
                </a:moveTo>
                <a:lnTo>
                  <a:pt x="292" y="319"/>
                </a:lnTo>
                <a:cubicBezTo>
                  <a:pt x="97" y="319"/>
                  <a:pt x="97" y="319"/>
                  <a:pt x="97" y="319"/>
                </a:cubicBezTo>
                <a:cubicBezTo>
                  <a:pt x="97" y="346"/>
                  <a:pt x="97" y="346"/>
                  <a:pt x="97" y="346"/>
                </a:cubicBezTo>
                <a:cubicBezTo>
                  <a:pt x="292" y="346"/>
                  <a:pt x="292" y="346"/>
                  <a:pt x="292" y="346"/>
                </a:cubicBezTo>
                <a:lnTo>
                  <a:pt x="292" y="319"/>
                </a:lnTo>
                <a:close/>
                <a:moveTo>
                  <a:pt x="248" y="302"/>
                </a:moveTo>
                <a:lnTo>
                  <a:pt x="248" y="302"/>
                </a:lnTo>
                <a:cubicBezTo>
                  <a:pt x="292" y="302"/>
                  <a:pt x="292" y="302"/>
                  <a:pt x="292" y="302"/>
                </a:cubicBezTo>
                <a:cubicBezTo>
                  <a:pt x="292" y="275"/>
                  <a:pt x="292" y="275"/>
                  <a:pt x="292" y="275"/>
                </a:cubicBezTo>
                <a:cubicBezTo>
                  <a:pt x="248" y="275"/>
                  <a:pt x="248" y="275"/>
                  <a:pt x="248" y="275"/>
                </a:cubicBezTo>
                <a:lnTo>
                  <a:pt x="248" y="3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A0A5475-713B-4ADA-9D14-10D72D527B30}"/>
              </a:ext>
            </a:extLst>
          </p:cNvPr>
          <p:cNvSpPr/>
          <p:nvPr/>
        </p:nvSpPr>
        <p:spPr>
          <a:xfrm>
            <a:off x="608521" y="4586497"/>
            <a:ext cx="612389" cy="61238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D4C66C9-21E2-4C3B-AB26-D4A0FACC1C07}"/>
              </a:ext>
            </a:extLst>
          </p:cNvPr>
          <p:cNvGrpSpPr/>
          <p:nvPr/>
        </p:nvGrpSpPr>
        <p:grpSpPr>
          <a:xfrm>
            <a:off x="1363825" y="4542570"/>
            <a:ext cx="10497145" cy="775264"/>
            <a:chOff x="1363825" y="4542570"/>
            <a:chExt cx="10497145" cy="775264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9B6EF98-8829-482B-B3EE-F333AB518AAF}"/>
                </a:ext>
              </a:extLst>
            </p:cNvPr>
            <p:cNvSpPr/>
            <p:nvPr/>
          </p:nvSpPr>
          <p:spPr>
            <a:xfrm>
              <a:off x="1363825" y="4948502"/>
              <a:ext cx="10497145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spcBef>
                  <a:spcPts val="1800"/>
                </a:spcBef>
              </a:pPr>
              <a:r>
                <a:rPr lang="en-US" dirty="0"/>
                <a:t>“Techniques” are the </a:t>
              </a:r>
              <a:r>
                <a:rPr lang="en-US" b="1" dirty="0">
                  <a:solidFill>
                    <a:srgbClr val="FF0000"/>
                  </a:solidFill>
                </a:rPr>
                <a:t>technical methods used by an attacker</a:t>
              </a:r>
              <a:r>
                <a:rPr lang="en-US" dirty="0"/>
                <a:t> to achieve intermediate results during the attack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4D9BBEF-6EBE-46A6-95C1-753E19DBB404}"/>
                </a:ext>
              </a:extLst>
            </p:cNvPr>
            <p:cNvSpPr txBox="1"/>
            <p:nvPr/>
          </p:nvSpPr>
          <p:spPr>
            <a:xfrm>
              <a:off x="1363825" y="4542570"/>
              <a:ext cx="1640514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  <a:latin typeface="Rockwell" panose="02060603020205020403" pitchFamily="18" charset="0"/>
                </a:rPr>
                <a:t>Techniques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7AFA994-AE43-445C-9F52-A4E86CC93857}"/>
              </a:ext>
            </a:extLst>
          </p:cNvPr>
          <p:cNvGrpSpPr/>
          <p:nvPr/>
        </p:nvGrpSpPr>
        <p:grpSpPr>
          <a:xfrm>
            <a:off x="-4162" y="940543"/>
            <a:ext cx="6100162" cy="2327878"/>
            <a:chOff x="-4162" y="-1"/>
            <a:chExt cx="6938362" cy="3429001"/>
          </a:xfrm>
        </p:grpSpPr>
        <p:sp>
          <p:nvSpPr>
            <p:cNvPr id="44" name="Right Triangle 43">
              <a:extLst>
                <a:ext uri="{FF2B5EF4-FFF2-40B4-BE49-F238E27FC236}">
                  <a16:creationId xmlns:a16="http://schemas.microsoft.com/office/drawing/2014/main" id="{50FEE506-F2F1-4E81-8C9E-A5DCB9CDDA11}"/>
                </a:ext>
              </a:extLst>
            </p:cNvPr>
            <p:cNvSpPr/>
            <p:nvPr/>
          </p:nvSpPr>
          <p:spPr>
            <a:xfrm>
              <a:off x="4704346" y="0"/>
              <a:ext cx="2229854" cy="3429000"/>
            </a:xfrm>
            <a:prstGeom prst="rtTriangle">
              <a:avLst/>
            </a:prstGeom>
            <a:solidFill>
              <a:schemeClr val="tx2">
                <a:lumMod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5" name="Freeform 28">
              <a:extLst>
                <a:ext uri="{FF2B5EF4-FFF2-40B4-BE49-F238E27FC236}">
                  <a16:creationId xmlns:a16="http://schemas.microsoft.com/office/drawing/2014/main" id="{8FAB3D64-2438-4A15-840D-7B37D7CE5A28}"/>
                </a:ext>
              </a:extLst>
            </p:cNvPr>
            <p:cNvSpPr/>
            <p:nvPr/>
          </p:nvSpPr>
          <p:spPr>
            <a:xfrm>
              <a:off x="-4162" y="-1"/>
              <a:ext cx="4708508" cy="3429001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solidFill>
              <a:schemeClr val="tx2">
                <a:lumMod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51F84586-F97F-4D5B-B77B-F13A63FD862E}"/>
              </a:ext>
            </a:extLst>
          </p:cNvPr>
          <p:cNvSpPr txBox="1"/>
          <p:nvPr/>
        </p:nvSpPr>
        <p:spPr>
          <a:xfrm>
            <a:off x="275233" y="1219200"/>
            <a:ext cx="4525367" cy="178510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The term Tactics, Techniques, 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and Procedures (TTPs) refers to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patterns of activities and methods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associated with specific threat actors or groups of threat actors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7" name="Freeform 134">
            <a:extLst>
              <a:ext uri="{FF2B5EF4-FFF2-40B4-BE49-F238E27FC236}">
                <a16:creationId xmlns:a16="http://schemas.microsoft.com/office/drawing/2014/main" id="{72D1C836-1155-4F7B-B093-117EC24FFD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096" y="4758763"/>
            <a:ext cx="211238" cy="267857"/>
          </a:xfrm>
          <a:custGeom>
            <a:avLst/>
            <a:gdLst>
              <a:gd name="T0" fmla="*/ 45980 w 355"/>
              <a:gd name="T1" fmla="*/ 106898 h 453"/>
              <a:gd name="T2" fmla="*/ 45980 w 355"/>
              <a:gd name="T3" fmla="*/ 106898 h 453"/>
              <a:gd name="T4" fmla="*/ 107575 w 355"/>
              <a:gd name="T5" fmla="*/ 106898 h 453"/>
              <a:gd name="T6" fmla="*/ 107575 w 355"/>
              <a:gd name="T7" fmla="*/ 87933 h 453"/>
              <a:gd name="T8" fmla="*/ 45980 w 355"/>
              <a:gd name="T9" fmla="*/ 87933 h 453"/>
              <a:gd name="T10" fmla="*/ 45980 w 355"/>
              <a:gd name="T11" fmla="*/ 106898 h 453"/>
              <a:gd name="T12" fmla="*/ 130564 w 355"/>
              <a:gd name="T13" fmla="*/ 0 h 453"/>
              <a:gd name="T14" fmla="*/ 130564 w 355"/>
              <a:gd name="T15" fmla="*/ 0 h 453"/>
              <a:gd name="T16" fmla="*/ 22990 w 355"/>
              <a:gd name="T17" fmla="*/ 0 h 453"/>
              <a:gd name="T18" fmla="*/ 0 w 355"/>
              <a:gd name="T19" fmla="*/ 22845 h 453"/>
              <a:gd name="T20" fmla="*/ 0 w 355"/>
              <a:gd name="T21" fmla="*/ 171986 h 453"/>
              <a:gd name="T22" fmla="*/ 22990 w 355"/>
              <a:gd name="T23" fmla="*/ 194831 h 453"/>
              <a:gd name="T24" fmla="*/ 130564 w 355"/>
              <a:gd name="T25" fmla="*/ 194831 h 453"/>
              <a:gd name="T26" fmla="*/ 153554 w 355"/>
              <a:gd name="T27" fmla="*/ 171986 h 453"/>
              <a:gd name="T28" fmla="*/ 153554 w 355"/>
              <a:gd name="T29" fmla="*/ 22845 h 453"/>
              <a:gd name="T30" fmla="*/ 130564 w 355"/>
              <a:gd name="T31" fmla="*/ 0 h 453"/>
              <a:gd name="T32" fmla="*/ 130564 w 355"/>
              <a:gd name="T33" fmla="*/ 171986 h 453"/>
              <a:gd name="T34" fmla="*/ 130564 w 355"/>
              <a:gd name="T35" fmla="*/ 171986 h 453"/>
              <a:gd name="T36" fmla="*/ 22990 w 355"/>
              <a:gd name="T37" fmla="*/ 171986 h 453"/>
              <a:gd name="T38" fmla="*/ 22990 w 355"/>
              <a:gd name="T39" fmla="*/ 22845 h 453"/>
              <a:gd name="T40" fmla="*/ 130564 w 355"/>
              <a:gd name="T41" fmla="*/ 22845 h 453"/>
              <a:gd name="T42" fmla="*/ 130564 w 355"/>
              <a:gd name="T43" fmla="*/ 171986 h 453"/>
              <a:gd name="T44" fmla="*/ 107575 w 355"/>
              <a:gd name="T45" fmla="*/ 45690 h 453"/>
              <a:gd name="T46" fmla="*/ 107575 w 355"/>
              <a:gd name="T47" fmla="*/ 45690 h 453"/>
              <a:gd name="T48" fmla="*/ 45980 w 355"/>
              <a:gd name="T49" fmla="*/ 45690 h 453"/>
              <a:gd name="T50" fmla="*/ 45980 w 355"/>
              <a:gd name="T51" fmla="*/ 65087 h 453"/>
              <a:gd name="T52" fmla="*/ 107575 w 355"/>
              <a:gd name="T53" fmla="*/ 65087 h 453"/>
              <a:gd name="T54" fmla="*/ 107575 w 355"/>
              <a:gd name="T55" fmla="*/ 45690 h 453"/>
              <a:gd name="T56" fmla="*/ 107575 w 355"/>
              <a:gd name="T57" fmla="*/ 129744 h 453"/>
              <a:gd name="T58" fmla="*/ 107575 w 355"/>
              <a:gd name="T59" fmla="*/ 129744 h 453"/>
              <a:gd name="T60" fmla="*/ 45980 w 355"/>
              <a:gd name="T61" fmla="*/ 129744 h 453"/>
              <a:gd name="T62" fmla="*/ 45980 w 355"/>
              <a:gd name="T63" fmla="*/ 148709 h 453"/>
              <a:gd name="T64" fmla="*/ 107575 w 355"/>
              <a:gd name="T65" fmla="*/ 148709 h 453"/>
              <a:gd name="T66" fmla="*/ 107575 w 355"/>
              <a:gd name="T67" fmla="*/ 129744 h 45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355" h="453">
                <a:moveTo>
                  <a:pt x="106" y="248"/>
                </a:moveTo>
                <a:lnTo>
                  <a:pt x="106" y="248"/>
                </a:lnTo>
                <a:cubicBezTo>
                  <a:pt x="248" y="248"/>
                  <a:pt x="248" y="248"/>
                  <a:pt x="248" y="248"/>
                </a:cubicBezTo>
                <a:cubicBezTo>
                  <a:pt x="248" y="204"/>
                  <a:pt x="248" y="204"/>
                  <a:pt x="248" y="204"/>
                </a:cubicBezTo>
                <a:cubicBezTo>
                  <a:pt x="106" y="204"/>
                  <a:pt x="106" y="204"/>
                  <a:pt x="106" y="204"/>
                </a:cubicBezTo>
                <a:lnTo>
                  <a:pt x="106" y="248"/>
                </a:lnTo>
                <a:close/>
                <a:moveTo>
                  <a:pt x="301" y="0"/>
                </a:moveTo>
                <a:lnTo>
                  <a:pt x="301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26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26" y="452"/>
                  <a:pt x="53" y="452"/>
                </a:cubicBezTo>
                <a:cubicBezTo>
                  <a:pt x="301" y="452"/>
                  <a:pt x="301" y="452"/>
                  <a:pt x="301" y="452"/>
                </a:cubicBezTo>
                <a:cubicBezTo>
                  <a:pt x="328" y="452"/>
                  <a:pt x="354" y="425"/>
                  <a:pt x="354" y="399"/>
                </a:cubicBezTo>
                <a:cubicBezTo>
                  <a:pt x="354" y="53"/>
                  <a:pt x="354" y="53"/>
                  <a:pt x="354" y="53"/>
                </a:cubicBezTo>
                <a:cubicBezTo>
                  <a:pt x="354" y="26"/>
                  <a:pt x="328" y="0"/>
                  <a:pt x="301" y="0"/>
                </a:cubicBezTo>
                <a:close/>
                <a:moveTo>
                  <a:pt x="301" y="399"/>
                </a:moveTo>
                <a:lnTo>
                  <a:pt x="301" y="399"/>
                </a:lnTo>
                <a:cubicBezTo>
                  <a:pt x="53" y="399"/>
                  <a:pt x="53" y="399"/>
                  <a:pt x="53" y="399"/>
                </a:cubicBezTo>
                <a:cubicBezTo>
                  <a:pt x="53" y="53"/>
                  <a:pt x="53" y="53"/>
                  <a:pt x="53" y="53"/>
                </a:cubicBezTo>
                <a:cubicBezTo>
                  <a:pt x="301" y="53"/>
                  <a:pt x="301" y="53"/>
                  <a:pt x="301" y="53"/>
                </a:cubicBezTo>
                <a:lnTo>
                  <a:pt x="301" y="399"/>
                </a:lnTo>
                <a:close/>
                <a:moveTo>
                  <a:pt x="248" y="106"/>
                </a:moveTo>
                <a:lnTo>
                  <a:pt x="248" y="106"/>
                </a:lnTo>
                <a:cubicBezTo>
                  <a:pt x="106" y="106"/>
                  <a:pt x="106" y="106"/>
                  <a:pt x="106" y="106"/>
                </a:cubicBezTo>
                <a:cubicBezTo>
                  <a:pt x="106" y="151"/>
                  <a:pt x="106" y="151"/>
                  <a:pt x="106" y="151"/>
                </a:cubicBezTo>
                <a:cubicBezTo>
                  <a:pt x="248" y="151"/>
                  <a:pt x="248" y="151"/>
                  <a:pt x="248" y="151"/>
                </a:cubicBezTo>
                <a:lnTo>
                  <a:pt x="248" y="106"/>
                </a:lnTo>
                <a:close/>
                <a:moveTo>
                  <a:pt x="248" y="301"/>
                </a:moveTo>
                <a:lnTo>
                  <a:pt x="248" y="301"/>
                </a:lnTo>
                <a:cubicBezTo>
                  <a:pt x="106" y="301"/>
                  <a:pt x="106" y="301"/>
                  <a:pt x="106" y="301"/>
                </a:cubicBezTo>
                <a:cubicBezTo>
                  <a:pt x="106" y="345"/>
                  <a:pt x="106" y="345"/>
                  <a:pt x="106" y="345"/>
                </a:cubicBezTo>
                <a:cubicBezTo>
                  <a:pt x="248" y="345"/>
                  <a:pt x="248" y="345"/>
                  <a:pt x="248" y="345"/>
                </a:cubicBezTo>
                <a:lnTo>
                  <a:pt x="248" y="30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29" name="Freeform 60">
            <a:extLst>
              <a:ext uri="{FF2B5EF4-FFF2-40B4-BE49-F238E27FC236}">
                <a16:creationId xmlns:a16="http://schemas.microsoft.com/office/drawing/2014/main" id="{0770FB5E-499B-4658-BAF7-7288A66436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920" y="3660151"/>
            <a:ext cx="249591" cy="274089"/>
          </a:xfrm>
          <a:custGeom>
            <a:avLst/>
            <a:gdLst>
              <a:gd name="T0" fmla="*/ 38236 w 303"/>
              <a:gd name="T1" fmla="*/ 0 h 293"/>
              <a:gd name="T2" fmla="*/ 38236 w 303"/>
              <a:gd name="T3" fmla="*/ 0 h 293"/>
              <a:gd name="T4" fmla="*/ 19333 w 303"/>
              <a:gd name="T5" fmla="*/ 0 h 293"/>
              <a:gd name="T6" fmla="*/ 0 w 303"/>
              <a:gd name="T7" fmla="*/ 14981 h 293"/>
              <a:gd name="T8" fmla="*/ 0 w 303"/>
              <a:gd name="T9" fmla="*/ 34242 h 293"/>
              <a:gd name="T10" fmla="*/ 19333 w 303"/>
              <a:gd name="T11" fmla="*/ 53076 h 293"/>
              <a:gd name="T12" fmla="*/ 38236 w 303"/>
              <a:gd name="T13" fmla="*/ 53076 h 293"/>
              <a:gd name="T14" fmla="*/ 53703 w 303"/>
              <a:gd name="T15" fmla="*/ 34242 h 293"/>
              <a:gd name="T16" fmla="*/ 53703 w 303"/>
              <a:gd name="T17" fmla="*/ 14981 h 293"/>
              <a:gd name="T18" fmla="*/ 38236 w 303"/>
              <a:gd name="T19" fmla="*/ 0 h 293"/>
              <a:gd name="T20" fmla="*/ 110412 w 303"/>
              <a:gd name="T21" fmla="*/ 0 h 293"/>
              <a:gd name="T22" fmla="*/ 110412 w 303"/>
              <a:gd name="T23" fmla="*/ 0 h 293"/>
              <a:gd name="T24" fmla="*/ 91509 w 303"/>
              <a:gd name="T25" fmla="*/ 0 h 293"/>
              <a:gd name="T26" fmla="*/ 76472 w 303"/>
              <a:gd name="T27" fmla="*/ 14981 h 293"/>
              <a:gd name="T28" fmla="*/ 76472 w 303"/>
              <a:gd name="T29" fmla="*/ 34242 h 293"/>
              <a:gd name="T30" fmla="*/ 91509 w 303"/>
              <a:gd name="T31" fmla="*/ 53076 h 293"/>
              <a:gd name="T32" fmla="*/ 110412 w 303"/>
              <a:gd name="T33" fmla="*/ 53076 h 293"/>
              <a:gd name="T34" fmla="*/ 129745 w 303"/>
              <a:gd name="T35" fmla="*/ 34242 h 293"/>
              <a:gd name="T36" fmla="*/ 129745 w 303"/>
              <a:gd name="T37" fmla="*/ 14981 h 293"/>
              <a:gd name="T38" fmla="*/ 110412 w 303"/>
              <a:gd name="T39" fmla="*/ 0 h 293"/>
              <a:gd name="T40" fmla="*/ 38236 w 303"/>
              <a:gd name="T41" fmla="*/ 71909 h 293"/>
              <a:gd name="T42" fmla="*/ 38236 w 303"/>
              <a:gd name="T43" fmla="*/ 71909 h 293"/>
              <a:gd name="T44" fmla="*/ 19333 w 303"/>
              <a:gd name="T45" fmla="*/ 71909 h 293"/>
              <a:gd name="T46" fmla="*/ 0 w 303"/>
              <a:gd name="T47" fmla="*/ 90743 h 293"/>
              <a:gd name="T48" fmla="*/ 0 w 303"/>
              <a:gd name="T49" fmla="*/ 109576 h 293"/>
              <a:gd name="T50" fmla="*/ 19333 w 303"/>
              <a:gd name="T51" fmla="*/ 124985 h 293"/>
              <a:gd name="T52" fmla="*/ 38236 w 303"/>
              <a:gd name="T53" fmla="*/ 124985 h 293"/>
              <a:gd name="T54" fmla="*/ 53703 w 303"/>
              <a:gd name="T55" fmla="*/ 109576 h 293"/>
              <a:gd name="T56" fmla="*/ 53703 w 303"/>
              <a:gd name="T57" fmla="*/ 90743 h 293"/>
              <a:gd name="T58" fmla="*/ 38236 w 303"/>
              <a:gd name="T59" fmla="*/ 71909 h 293"/>
              <a:gd name="T60" fmla="*/ 110412 w 303"/>
              <a:gd name="T61" fmla="*/ 71909 h 293"/>
              <a:gd name="T62" fmla="*/ 110412 w 303"/>
              <a:gd name="T63" fmla="*/ 71909 h 293"/>
              <a:gd name="T64" fmla="*/ 91509 w 303"/>
              <a:gd name="T65" fmla="*/ 71909 h 293"/>
              <a:gd name="T66" fmla="*/ 76472 w 303"/>
              <a:gd name="T67" fmla="*/ 90743 h 293"/>
              <a:gd name="T68" fmla="*/ 76472 w 303"/>
              <a:gd name="T69" fmla="*/ 109576 h 293"/>
              <a:gd name="T70" fmla="*/ 91509 w 303"/>
              <a:gd name="T71" fmla="*/ 124985 h 293"/>
              <a:gd name="T72" fmla="*/ 110412 w 303"/>
              <a:gd name="T73" fmla="*/ 124985 h 293"/>
              <a:gd name="T74" fmla="*/ 129745 w 303"/>
              <a:gd name="T75" fmla="*/ 109576 h 293"/>
              <a:gd name="T76" fmla="*/ 129745 w 303"/>
              <a:gd name="T77" fmla="*/ 90743 h 293"/>
              <a:gd name="T78" fmla="*/ 110412 w 303"/>
              <a:gd name="T79" fmla="*/ 71909 h 293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03" h="293">
                <a:moveTo>
                  <a:pt x="89" y="0"/>
                </a:moveTo>
                <a:lnTo>
                  <a:pt x="89" y="0"/>
                </a:lnTo>
                <a:cubicBezTo>
                  <a:pt x="45" y="0"/>
                  <a:pt x="45" y="0"/>
                  <a:pt x="45" y="0"/>
                </a:cubicBezTo>
                <a:cubicBezTo>
                  <a:pt x="19" y="0"/>
                  <a:pt x="0" y="8"/>
                  <a:pt x="0" y="35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106"/>
                  <a:pt x="19" y="124"/>
                  <a:pt x="45" y="124"/>
                </a:cubicBezTo>
                <a:cubicBezTo>
                  <a:pt x="89" y="124"/>
                  <a:pt x="89" y="124"/>
                  <a:pt x="89" y="124"/>
                </a:cubicBezTo>
                <a:cubicBezTo>
                  <a:pt x="116" y="124"/>
                  <a:pt x="125" y="106"/>
                  <a:pt x="125" y="80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25" y="8"/>
                  <a:pt x="116" y="0"/>
                  <a:pt x="89" y="0"/>
                </a:cubicBezTo>
                <a:close/>
                <a:moveTo>
                  <a:pt x="257" y="0"/>
                </a:moveTo>
                <a:lnTo>
                  <a:pt x="257" y="0"/>
                </a:lnTo>
                <a:cubicBezTo>
                  <a:pt x="213" y="0"/>
                  <a:pt x="213" y="0"/>
                  <a:pt x="213" y="0"/>
                </a:cubicBezTo>
                <a:cubicBezTo>
                  <a:pt x="187" y="0"/>
                  <a:pt x="178" y="8"/>
                  <a:pt x="178" y="35"/>
                </a:cubicBezTo>
                <a:cubicBezTo>
                  <a:pt x="178" y="80"/>
                  <a:pt x="178" y="80"/>
                  <a:pt x="178" y="80"/>
                </a:cubicBezTo>
                <a:cubicBezTo>
                  <a:pt x="178" y="106"/>
                  <a:pt x="187" y="124"/>
                  <a:pt x="213" y="124"/>
                </a:cubicBezTo>
                <a:cubicBezTo>
                  <a:pt x="257" y="124"/>
                  <a:pt x="257" y="124"/>
                  <a:pt x="257" y="124"/>
                </a:cubicBezTo>
                <a:cubicBezTo>
                  <a:pt x="284" y="124"/>
                  <a:pt x="302" y="106"/>
                  <a:pt x="302" y="80"/>
                </a:cubicBezTo>
                <a:cubicBezTo>
                  <a:pt x="302" y="35"/>
                  <a:pt x="302" y="35"/>
                  <a:pt x="302" y="35"/>
                </a:cubicBezTo>
                <a:cubicBezTo>
                  <a:pt x="302" y="8"/>
                  <a:pt x="284" y="0"/>
                  <a:pt x="257" y="0"/>
                </a:cubicBezTo>
                <a:close/>
                <a:moveTo>
                  <a:pt x="89" y="168"/>
                </a:moveTo>
                <a:lnTo>
                  <a:pt x="89" y="168"/>
                </a:lnTo>
                <a:cubicBezTo>
                  <a:pt x="45" y="168"/>
                  <a:pt x="45" y="168"/>
                  <a:pt x="45" y="168"/>
                </a:cubicBezTo>
                <a:cubicBezTo>
                  <a:pt x="19" y="168"/>
                  <a:pt x="0" y="186"/>
                  <a:pt x="0" y="212"/>
                </a:cubicBezTo>
                <a:cubicBezTo>
                  <a:pt x="0" y="256"/>
                  <a:pt x="0" y="256"/>
                  <a:pt x="0" y="256"/>
                </a:cubicBezTo>
                <a:cubicBezTo>
                  <a:pt x="0" y="283"/>
                  <a:pt x="19" y="292"/>
                  <a:pt x="45" y="292"/>
                </a:cubicBezTo>
                <a:cubicBezTo>
                  <a:pt x="89" y="292"/>
                  <a:pt x="89" y="292"/>
                  <a:pt x="89" y="292"/>
                </a:cubicBezTo>
                <a:cubicBezTo>
                  <a:pt x="116" y="292"/>
                  <a:pt x="125" y="283"/>
                  <a:pt x="125" y="256"/>
                </a:cubicBezTo>
                <a:cubicBezTo>
                  <a:pt x="125" y="212"/>
                  <a:pt x="125" y="212"/>
                  <a:pt x="125" y="212"/>
                </a:cubicBezTo>
                <a:cubicBezTo>
                  <a:pt x="125" y="186"/>
                  <a:pt x="116" y="168"/>
                  <a:pt x="89" y="168"/>
                </a:cubicBezTo>
                <a:close/>
                <a:moveTo>
                  <a:pt x="257" y="168"/>
                </a:moveTo>
                <a:lnTo>
                  <a:pt x="257" y="168"/>
                </a:lnTo>
                <a:cubicBezTo>
                  <a:pt x="213" y="168"/>
                  <a:pt x="213" y="168"/>
                  <a:pt x="213" y="168"/>
                </a:cubicBezTo>
                <a:cubicBezTo>
                  <a:pt x="187" y="168"/>
                  <a:pt x="178" y="186"/>
                  <a:pt x="178" y="212"/>
                </a:cubicBezTo>
                <a:cubicBezTo>
                  <a:pt x="178" y="256"/>
                  <a:pt x="178" y="256"/>
                  <a:pt x="178" y="256"/>
                </a:cubicBezTo>
                <a:cubicBezTo>
                  <a:pt x="178" y="283"/>
                  <a:pt x="187" y="292"/>
                  <a:pt x="213" y="292"/>
                </a:cubicBezTo>
                <a:cubicBezTo>
                  <a:pt x="257" y="292"/>
                  <a:pt x="257" y="292"/>
                  <a:pt x="257" y="292"/>
                </a:cubicBezTo>
                <a:cubicBezTo>
                  <a:pt x="284" y="292"/>
                  <a:pt x="302" y="283"/>
                  <a:pt x="302" y="256"/>
                </a:cubicBezTo>
                <a:cubicBezTo>
                  <a:pt x="302" y="212"/>
                  <a:pt x="302" y="212"/>
                  <a:pt x="302" y="212"/>
                </a:cubicBezTo>
                <a:cubicBezTo>
                  <a:pt x="302" y="186"/>
                  <a:pt x="284" y="168"/>
                  <a:pt x="257" y="168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983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Placeholder 20" descr="A picture containing person, road, outdoor, walking&#10;&#10;Description automatically generated">
            <a:extLst>
              <a:ext uri="{FF2B5EF4-FFF2-40B4-BE49-F238E27FC236}">
                <a16:creationId xmlns:a16="http://schemas.microsoft.com/office/drawing/2014/main" id="{156FE8A8-1DCB-4DD4-9DB8-A4E6E378B1D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96" b="23796"/>
          <a:stretch>
            <a:fillRect/>
          </a:stretch>
        </p:blipFill>
        <p:spPr>
          <a:xfrm>
            <a:off x="0" y="3058542"/>
            <a:ext cx="12192000" cy="3494657"/>
          </a:xfrm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117CA0B3-C4B8-48B0-A823-302A32452168}"/>
              </a:ext>
            </a:extLst>
          </p:cNvPr>
          <p:cNvSpPr/>
          <p:nvPr/>
        </p:nvSpPr>
        <p:spPr bwMode="auto">
          <a:xfrm rot="16200000">
            <a:off x="6014680" y="-3759771"/>
            <a:ext cx="1381852" cy="10972786"/>
          </a:xfrm>
          <a:prstGeom prst="rect">
            <a:avLst/>
          </a:prstGeom>
          <a:solidFill>
            <a:schemeClr val="tx1">
              <a:lumMod val="65000"/>
              <a:lumOff val="35000"/>
              <a:alpha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793986" y="5693582"/>
            <a:ext cx="3325719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Command and Control Server</a:t>
            </a:r>
          </a:p>
        </p:txBody>
      </p:sp>
      <p:sp>
        <p:nvSpPr>
          <p:cNvPr id="19" name="Shape 2633"/>
          <p:cNvSpPr/>
          <p:nvPr/>
        </p:nvSpPr>
        <p:spPr>
          <a:xfrm>
            <a:off x="4274552" y="5773662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793987" y="4640299"/>
            <a:ext cx="1973232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5000"/>
              </a:lnSpc>
              <a:spcBef>
                <a:spcPts val="600"/>
              </a:spcBef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HTTP User Agent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793986" y="3619098"/>
            <a:ext cx="3539752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5000"/>
              </a:lnSpc>
              <a:spcBef>
                <a:spcPts val="600"/>
              </a:spcBef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of Command-Line Interface</a:t>
            </a:r>
          </a:p>
        </p:txBody>
      </p:sp>
      <p:sp>
        <p:nvSpPr>
          <p:cNvPr id="43" name="Shape 2783"/>
          <p:cNvSpPr/>
          <p:nvPr/>
        </p:nvSpPr>
        <p:spPr>
          <a:xfrm>
            <a:off x="4267200" y="4741470"/>
            <a:ext cx="279065" cy="241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45" name="Shape 2683"/>
          <p:cNvSpPr/>
          <p:nvPr/>
        </p:nvSpPr>
        <p:spPr>
          <a:xfrm>
            <a:off x="4301091" y="3633763"/>
            <a:ext cx="255888" cy="351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5" h="21528" extrusionOk="0">
                <a:moveTo>
                  <a:pt x="13441" y="9294"/>
                </a:moveTo>
                <a:lnTo>
                  <a:pt x="13441" y="9784"/>
                </a:lnTo>
                <a:lnTo>
                  <a:pt x="1344" y="9784"/>
                </a:lnTo>
                <a:lnTo>
                  <a:pt x="1344" y="9294"/>
                </a:lnTo>
                <a:cubicBezTo>
                  <a:pt x="1344" y="7028"/>
                  <a:pt x="3696" y="5163"/>
                  <a:pt x="6720" y="4919"/>
                </a:cubicBezTo>
                <a:lnTo>
                  <a:pt x="6720" y="9784"/>
                </a:lnTo>
                <a:lnTo>
                  <a:pt x="8065" y="9784"/>
                </a:lnTo>
                <a:lnTo>
                  <a:pt x="8065" y="4919"/>
                </a:lnTo>
                <a:cubicBezTo>
                  <a:pt x="11089" y="5163"/>
                  <a:pt x="13441" y="7028"/>
                  <a:pt x="13441" y="9294"/>
                </a:cubicBezTo>
                <a:moveTo>
                  <a:pt x="13441" y="16145"/>
                </a:moveTo>
                <a:cubicBezTo>
                  <a:pt x="13441" y="18578"/>
                  <a:pt x="10733" y="20549"/>
                  <a:pt x="7393" y="20549"/>
                </a:cubicBezTo>
                <a:cubicBezTo>
                  <a:pt x="4052" y="20549"/>
                  <a:pt x="1344" y="18578"/>
                  <a:pt x="1344" y="16145"/>
                </a:cubicBezTo>
                <a:lnTo>
                  <a:pt x="1344" y="10762"/>
                </a:lnTo>
                <a:lnTo>
                  <a:pt x="13441" y="10762"/>
                </a:lnTo>
                <a:cubicBezTo>
                  <a:pt x="13441" y="10762"/>
                  <a:pt x="13441" y="16145"/>
                  <a:pt x="13441" y="16145"/>
                </a:cubicBezTo>
                <a:close/>
                <a:moveTo>
                  <a:pt x="21134" y="48"/>
                </a:moveTo>
                <a:cubicBezTo>
                  <a:pt x="20801" y="-72"/>
                  <a:pt x="20436" y="41"/>
                  <a:pt x="20232" y="268"/>
                </a:cubicBezTo>
                <a:cubicBezTo>
                  <a:pt x="18723" y="1944"/>
                  <a:pt x="16716" y="3504"/>
                  <a:pt x="13069" y="2006"/>
                </a:cubicBezTo>
                <a:cubicBezTo>
                  <a:pt x="10993" y="1153"/>
                  <a:pt x="9603" y="1431"/>
                  <a:pt x="8642" y="1862"/>
                </a:cubicBezTo>
                <a:cubicBezTo>
                  <a:pt x="7655" y="2307"/>
                  <a:pt x="6969" y="3089"/>
                  <a:pt x="6778" y="3935"/>
                </a:cubicBezTo>
                <a:cubicBezTo>
                  <a:pt x="2984" y="4162"/>
                  <a:pt x="0" y="6473"/>
                  <a:pt x="0" y="9294"/>
                </a:cubicBezTo>
                <a:lnTo>
                  <a:pt x="0" y="16145"/>
                </a:lnTo>
                <a:cubicBezTo>
                  <a:pt x="0" y="19118"/>
                  <a:pt x="3310" y="21528"/>
                  <a:pt x="7393" y="21528"/>
                </a:cubicBezTo>
                <a:cubicBezTo>
                  <a:pt x="11475" y="21528"/>
                  <a:pt x="14785" y="19118"/>
                  <a:pt x="14785" y="16145"/>
                </a:cubicBezTo>
                <a:lnTo>
                  <a:pt x="14785" y="9294"/>
                </a:lnTo>
                <a:cubicBezTo>
                  <a:pt x="14785" y="6507"/>
                  <a:pt x="11875" y="4215"/>
                  <a:pt x="8146" y="3940"/>
                </a:cubicBezTo>
                <a:cubicBezTo>
                  <a:pt x="8301" y="3479"/>
                  <a:pt x="8690" y="2991"/>
                  <a:pt x="9348" y="2695"/>
                </a:cubicBezTo>
                <a:cubicBezTo>
                  <a:pt x="10308" y="2263"/>
                  <a:pt x="10946" y="2328"/>
                  <a:pt x="12468" y="2882"/>
                </a:cubicBezTo>
                <a:cubicBezTo>
                  <a:pt x="15022" y="3811"/>
                  <a:pt x="16657" y="3572"/>
                  <a:pt x="17947" y="3206"/>
                </a:cubicBezTo>
                <a:cubicBezTo>
                  <a:pt x="19526" y="2759"/>
                  <a:pt x="20650" y="1847"/>
                  <a:pt x="21434" y="705"/>
                </a:cubicBezTo>
                <a:cubicBezTo>
                  <a:pt x="21600" y="463"/>
                  <a:pt x="21466" y="170"/>
                  <a:pt x="21134" y="48"/>
                </a:cubicBezTo>
                <a:moveTo>
                  <a:pt x="7393" y="18592"/>
                </a:moveTo>
                <a:cubicBezTo>
                  <a:pt x="8134" y="18592"/>
                  <a:pt x="8737" y="18153"/>
                  <a:pt x="8737" y="17613"/>
                </a:cubicBezTo>
                <a:cubicBezTo>
                  <a:pt x="8737" y="17073"/>
                  <a:pt x="8134" y="16635"/>
                  <a:pt x="7393" y="16635"/>
                </a:cubicBezTo>
                <a:cubicBezTo>
                  <a:pt x="6650" y="16635"/>
                  <a:pt x="6048" y="17073"/>
                  <a:pt x="6048" y="17613"/>
                </a:cubicBezTo>
                <a:cubicBezTo>
                  <a:pt x="6048" y="18153"/>
                  <a:pt x="6650" y="18592"/>
                  <a:pt x="7393" y="1859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8834" y="5693582"/>
            <a:ext cx="3135538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5000"/>
              </a:lnSpc>
              <a:spcBef>
                <a:spcPts val="600"/>
              </a:spcBef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Unspecified Proxy Activities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68833" y="3619098"/>
            <a:ext cx="2766142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Internal Reconnaissance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68834" y="4665872"/>
            <a:ext cx="2112886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5000"/>
              </a:lnSpc>
              <a:spcBef>
                <a:spcPts val="600"/>
              </a:spcBef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of PowerShell</a:t>
            </a:r>
          </a:p>
        </p:txBody>
      </p:sp>
      <p:sp>
        <p:nvSpPr>
          <p:cNvPr id="34" name="Shape 2547"/>
          <p:cNvSpPr/>
          <p:nvPr/>
        </p:nvSpPr>
        <p:spPr>
          <a:xfrm>
            <a:off x="243681" y="3670001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35" name="Shape 2588"/>
          <p:cNvSpPr/>
          <p:nvPr/>
        </p:nvSpPr>
        <p:spPr>
          <a:xfrm>
            <a:off x="228600" y="4735003"/>
            <a:ext cx="279328" cy="2539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53" name="Shape 2629"/>
          <p:cNvSpPr/>
          <p:nvPr/>
        </p:nvSpPr>
        <p:spPr>
          <a:xfrm>
            <a:off x="239515" y="5773662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0497329-E807-49C0-8010-05CE7D2A32D9}"/>
              </a:ext>
            </a:extLst>
          </p:cNvPr>
          <p:cNvSpPr txBox="1"/>
          <p:nvPr/>
        </p:nvSpPr>
        <p:spPr>
          <a:xfrm>
            <a:off x="947187" y="216482"/>
            <a:ext cx="1029762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Adversary Behavioral Identification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AB5D34A-1BAF-43AB-842B-F70703401B37}"/>
              </a:ext>
            </a:extLst>
          </p:cNvPr>
          <p:cNvSpPr/>
          <p:nvPr/>
        </p:nvSpPr>
        <p:spPr>
          <a:xfrm>
            <a:off x="9569373" y="5693582"/>
            <a:ext cx="1519006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Data Staging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2830AD3-4E2A-4BA3-9759-36FF7D0BF7E6}"/>
              </a:ext>
            </a:extLst>
          </p:cNvPr>
          <p:cNvSpPr/>
          <p:nvPr/>
        </p:nvSpPr>
        <p:spPr>
          <a:xfrm>
            <a:off x="9569372" y="3619098"/>
            <a:ext cx="2470228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of DNS Tunneling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2409DA7-AFF6-4940-BA6E-680FFF65DF5D}"/>
              </a:ext>
            </a:extLst>
          </p:cNvPr>
          <p:cNvSpPr/>
          <p:nvPr/>
        </p:nvSpPr>
        <p:spPr>
          <a:xfrm>
            <a:off x="9569373" y="4665872"/>
            <a:ext cx="1982081" cy="4024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of Web Shell</a:t>
            </a:r>
          </a:p>
        </p:txBody>
      </p:sp>
      <p:sp>
        <p:nvSpPr>
          <p:cNvPr id="55" name="Shape 2547">
            <a:extLst>
              <a:ext uri="{FF2B5EF4-FFF2-40B4-BE49-F238E27FC236}">
                <a16:creationId xmlns:a16="http://schemas.microsoft.com/office/drawing/2014/main" id="{A2EAF7D4-EDC7-44E9-A870-21EA1FAAACCA}"/>
              </a:ext>
            </a:extLst>
          </p:cNvPr>
          <p:cNvSpPr/>
          <p:nvPr/>
        </p:nvSpPr>
        <p:spPr>
          <a:xfrm>
            <a:off x="9044220" y="3670001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11EA5E5-E7B4-4DA5-A5A4-EDD05248060A}"/>
              </a:ext>
            </a:extLst>
          </p:cNvPr>
          <p:cNvSpPr/>
          <p:nvPr/>
        </p:nvSpPr>
        <p:spPr>
          <a:xfrm>
            <a:off x="1334260" y="1141847"/>
            <a:ext cx="10828243" cy="11695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altLang="en-US" sz="1950" dirty="0">
                <a:solidFill>
                  <a:schemeClr val="bg1"/>
                </a:solidFill>
              </a:rPr>
              <a:t>Adversary behavioral identification involves the </a:t>
            </a:r>
            <a:r>
              <a:rPr lang="en-US" altLang="en-US" sz="1950" b="1" dirty="0">
                <a:solidFill>
                  <a:srgbClr val="FFFF00"/>
                </a:solidFill>
              </a:rPr>
              <a:t>identification of the common methods </a:t>
            </a:r>
            <a:r>
              <a:rPr lang="en-US" altLang="en-US" sz="1950" dirty="0">
                <a:solidFill>
                  <a:schemeClr val="bg1"/>
                </a:solidFill>
              </a:rPr>
              <a:t>or techniques followed by an adversary to launch attacks on or to penetrate an organization’s network</a:t>
            </a:r>
          </a:p>
          <a:p>
            <a:pPr marL="341313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altLang="en-US" sz="1950" dirty="0">
                <a:solidFill>
                  <a:schemeClr val="bg1"/>
                </a:solidFill>
              </a:rPr>
              <a:t>It gives the security professionals insight into </a:t>
            </a:r>
            <a:r>
              <a:rPr lang="en-US" altLang="en-US" sz="1950" b="1" dirty="0">
                <a:solidFill>
                  <a:srgbClr val="FFFF00"/>
                </a:solidFill>
              </a:rPr>
              <a:t>upcoming threats and exploits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EA10B3C-5FF5-4A76-85B6-28066E4CFEB9}"/>
              </a:ext>
            </a:extLst>
          </p:cNvPr>
          <p:cNvSpPr/>
          <p:nvPr/>
        </p:nvSpPr>
        <p:spPr>
          <a:xfrm>
            <a:off x="4687634" y="2667000"/>
            <a:ext cx="2816733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Adversary Behaviors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1E8A5723-6BF9-46CE-B1FB-AAB2F003E2B4}"/>
              </a:ext>
            </a:extLst>
          </p:cNvPr>
          <p:cNvGrpSpPr>
            <a:grpSpLocks noChangeAspect="1"/>
          </p:cNvGrpSpPr>
          <p:nvPr/>
        </p:nvGrpSpPr>
        <p:grpSpPr>
          <a:xfrm>
            <a:off x="143211" y="1294206"/>
            <a:ext cx="847403" cy="847403"/>
            <a:chOff x="5632609" y="3667046"/>
            <a:chExt cx="524512" cy="524512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5BFF757B-4ADA-44EF-AA52-28B227916D0F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2" name="Right Arrow 365">
              <a:extLst>
                <a:ext uri="{FF2B5EF4-FFF2-40B4-BE49-F238E27FC236}">
                  <a16:creationId xmlns:a16="http://schemas.microsoft.com/office/drawing/2014/main" id="{7121B6F0-47C9-4A8B-87A5-6765C214FD11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74" name="Shape 2641">
            <a:extLst>
              <a:ext uri="{FF2B5EF4-FFF2-40B4-BE49-F238E27FC236}">
                <a16:creationId xmlns:a16="http://schemas.microsoft.com/office/drawing/2014/main" id="{86C3F3B1-55B3-4BB3-9D17-D927D5976DC7}"/>
              </a:ext>
            </a:extLst>
          </p:cNvPr>
          <p:cNvSpPr/>
          <p:nvPr/>
        </p:nvSpPr>
        <p:spPr>
          <a:xfrm>
            <a:off x="9036570" y="4773182"/>
            <a:ext cx="279066" cy="1775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6606"/>
                </a:moveTo>
                <a:lnTo>
                  <a:pt x="16691" y="14138"/>
                </a:lnTo>
                <a:lnTo>
                  <a:pt x="16691" y="7462"/>
                </a:lnTo>
                <a:lnTo>
                  <a:pt x="20618" y="4994"/>
                </a:lnTo>
                <a:cubicBezTo>
                  <a:pt x="20618" y="4994"/>
                  <a:pt x="20618" y="16606"/>
                  <a:pt x="20618" y="16606"/>
                </a:cubicBezTo>
                <a:close/>
                <a:moveTo>
                  <a:pt x="21109" y="3086"/>
                </a:moveTo>
                <a:cubicBezTo>
                  <a:pt x="21030" y="3086"/>
                  <a:pt x="20958" y="3122"/>
                  <a:pt x="20892" y="3174"/>
                </a:cubicBezTo>
                <a:lnTo>
                  <a:pt x="20890" y="3167"/>
                </a:lnTo>
                <a:lnTo>
                  <a:pt x="16018" y="6229"/>
                </a:lnTo>
                <a:cubicBezTo>
                  <a:pt x="16013" y="6233"/>
                  <a:pt x="16008" y="6235"/>
                  <a:pt x="16003" y="6239"/>
                </a:cubicBezTo>
                <a:lnTo>
                  <a:pt x="15980" y="6252"/>
                </a:lnTo>
                <a:lnTo>
                  <a:pt x="15983" y="6260"/>
                </a:lnTo>
                <a:cubicBezTo>
                  <a:pt x="15822" y="6387"/>
                  <a:pt x="15709" y="6641"/>
                  <a:pt x="15709" y="6943"/>
                </a:cubicBezTo>
                <a:lnTo>
                  <a:pt x="15709" y="14657"/>
                </a:lnTo>
                <a:cubicBezTo>
                  <a:pt x="15709" y="14959"/>
                  <a:pt x="15822" y="15213"/>
                  <a:pt x="15983" y="15340"/>
                </a:cubicBezTo>
                <a:lnTo>
                  <a:pt x="15980" y="15347"/>
                </a:lnTo>
                <a:lnTo>
                  <a:pt x="16002" y="15360"/>
                </a:lnTo>
                <a:cubicBezTo>
                  <a:pt x="16008" y="15365"/>
                  <a:pt x="16013" y="15368"/>
                  <a:pt x="16018" y="15371"/>
                </a:cubicBezTo>
                <a:lnTo>
                  <a:pt x="20890" y="18433"/>
                </a:lnTo>
                <a:lnTo>
                  <a:pt x="20892" y="18426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69"/>
                  <a:pt x="21600" y="17743"/>
                </a:cubicBezTo>
                <a:lnTo>
                  <a:pt x="21600" y="3857"/>
                </a:lnTo>
                <a:cubicBezTo>
                  <a:pt x="21600" y="3431"/>
                  <a:pt x="21380" y="3086"/>
                  <a:pt x="21109" y="3086"/>
                </a:cubicBezTo>
                <a:moveTo>
                  <a:pt x="13745" y="18514"/>
                </a:moveTo>
                <a:cubicBezTo>
                  <a:pt x="13745" y="19367"/>
                  <a:pt x="13306" y="20057"/>
                  <a:pt x="12764" y="20057"/>
                </a:cubicBez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982" y="3086"/>
                </a:lnTo>
                <a:cubicBezTo>
                  <a:pt x="982" y="2233"/>
                  <a:pt x="1422" y="1543"/>
                  <a:pt x="1964" y="1543"/>
                </a:cubicBezTo>
                <a:lnTo>
                  <a:pt x="12764" y="1543"/>
                </a:lnTo>
                <a:cubicBezTo>
                  <a:pt x="13306" y="1543"/>
                  <a:pt x="13745" y="2233"/>
                  <a:pt x="13745" y="3086"/>
                </a:cubicBezTo>
                <a:cubicBezTo>
                  <a:pt x="13745" y="3086"/>
                  <a:pt x="13745" y="18514"/>
                  <a:pt x="13745" y="18514"/>
                </a:cubicBezTo>
                <a:close/>
                <a:moveTo>
                  <a:pt x="12764" y="0"/>
                </a:move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2764" y="21600"/>
                </a:lnTo>
                <a:cubicBezTo>
                  <a:pt x="13848" y="21600"/>
                  <a:pt x="14727" y="20219"/>
                  <a:pt x="14727" y="18514"/>
                </a:cubicBezTo>
                <a:lnTo>
                  <a:pt x="14727" y="3086"/>
                </a:lnTo>
                <a:cubicBezTo>
                  <a:pt x="14727" y="1382"/>
                  <a:pt x="13848" y="0"/>
                  <a:pt x="12764" y="0"/>
                </a:cubicBezTo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30" name="Shape 2783">
            <a:extLst>
              <a:ext uri="{FF2B5EF4-FFF2-40B4-BE49-F238E27FC236}">
                <a16:creationId xmlns:a16="http://schemas.microsoft.com/office/drawing/2014/main" id="{14C9B936-63E4-4B45-8FB4-F4C5FB76961A}"/>
              </a:ext>
            </a:extLst>
          </p:cNvPr>
          <p:cNvSpPr/>
          <p:nvPr/>
        </p:nvSpPr>
        <p:spPr>
          <a:xfrm>
            <a:off x="8988605" y="5792821"/>
            <a:ext cx="279065" cy="241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ea typeface="Lato Light" charset="0"/>
              <a:cs typeface="Lato Light" charset="0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60257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Diagram&#10;&#10;Description automatically generated">
            <a:extLst>
              <a:ext uri="{FF2B5EF4-FFF2-40B4-BE49-F238E27FC236}">
                <a16:creationId xmlns:a16="http://schemas.microsoft.com/office/drawing/2014/main" id="{934089AB-2681-4E32-A047-ECF106A4B84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9" r="17899"/>
          <a:stretch>
            <a:fillRect/>
          </a:stretch>
        </p:blipFill>
        <p:spPr>
          <a:xfrm>
            <a:off x="0" y="0"/>
            <a:ext cx="6324600" cy="6567488"/>
          </a:xfr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208FBD71-1917-4435-AC87-5076BAF68D5F}"/>
              </a:ext>
            </a:extLst>
          </p:cNvPr>
          <p:cNvSpPr/>
          <p:nvPr/>
        </p:nvSpPr>
        <p:spPr>
          <a:xfrm>
            <a:off x="4953000" y="1"/>
            <a:ext cx="7239000" cy="6567488"/>
          </a:xfrm>
          <a:prstGeom prst="rect">
            <a:avLst/>
          </a:prstGeom>
          <a:solidFill>
            <a:schemeClr val="bg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sp>
        <p:nvSpPr>
          <p:cNvPr id="244" name="Subtitle 2"/>
          <p:cNvSpPr txBox="1">
            <a:spLocks/>
          </p:cNvSpPr>
          <p:nvPr/>
        </p:nvSpPr>
        <p:spPr>
          <a:xfrm>
            <a:off x="6509209" y="1663604"/>
            <a:ext cx="5377991" cy="149480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Indicators of Compromise (IoCs) are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clues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artifacts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pieces of forensic data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found on the network or operating system of an organization that indicate a potential intrusion or malicious activity in the  organization’s infrastructure</a:t>
            </a:r>
          </a:p>
        </p:txBody>
      </p:sp>
      <p:sp>
        <p:nvSpPr>
          <p:cNvPr id="246" name="Subtitle 2"/>
          <p:cNvSpPr txBox="1">
            <a:spLocks/>
          </p:cNvSpPr>
          <p:nvPr/>
        </p:nvSpPr>
        <p:spPr>
          <a:xfrm>
            <a:off x="6509208" y="3667761"/>
            <a:ext cx="5377992" cy="9408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IoCs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 as a good source of information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regarding the threats that serve as data points in the intelligence process</a:t>
            </a:r>
          </a:p>
        </p:txBody>
      </p:sp>
      <p:sp>
        <p:nvSpPr>
          <p:cNvPr id="248" name="Subtitle 2"/>
          <p:cNvSpPr txBox="1">
            <a:spLocks/>
          </p:cNvSpPr>
          <p:nvPr/>
        </p:nvSpPr>
        <p:spPr>
          <a:xfrm>
            <a:off x="6509208" y="5133309"/>
            <a:ext cx="5377992" cy="9408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 professionals need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continuous monitoring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IoCs to effectively and efficiently detect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respond to evolving cyber threats</a:t>
            </a:r>
          </a:p>
        </p:txBody>
      </p:sp>
      <p:sp>
        <p:nvSpPr>
          <p:cNvPr id="250" name="TextBox 249"/>
          <p:cNvSpPr txBox="1"/>
          <p:nvPr/>
        </p:nvSpPr>
        <p:spPr>
          <a:xfrm>
            <a:off x="5255057" y="2041673"/>
            <a:ext cx="76495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4200" dirty="0">
                <a:solidFill>
                  <a:srgbClr val="5B9BD5"/>
                </a:solidFill>
                <a:latin typeface="Lato Black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251" name="TextBox 250"/>
          <p:cNvSpPr txBox="1"/>
          <p:nvPr/>
        </p:nvSpPr>
        <p:spPr>
          <a:xfrm>
            <a:off x="5255057" y="5234379"/>
            <a:ext cx="76495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4200" dirty="0">
                <a:solidFill>
                  <a:srgbClr val="FF0000"/>
                </a:solidFill>
                <a:latin typeface="Lato Black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252" name="TextBox 251"/>
          <p:cNvSpPr txBox="1"/>
          <p:nvPr/>
        </p:nvSpPr>
        <p:spPr>
          <a:xfrm>
            <a:off x="5255057" y="3768831"/>
            <a:ext cx="76495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4200" dirty="0">
                <a:solidFill>
                  <a:srgbClr val="ED7D31"/>
                </a:solidFill>
                <a:latin typeface="Lato Black" charset="0"/>
                <a:ea typeface="Lato Black" charset="0"/>
                <a:cs typeface="Lato Black" charset="0"/>
              </a:rPr>
              <a:t>02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0D6FAF1-0CDB-45F9-B3CC-C3B4EEC1A256}"/>
              </a:ext>
            </a:extLst>
          </p:cNvPr>
          <p:cNvSpPr txBox="1"/>
          <p:nvPr/>
        </p:nvSpPr>
        <p:spPr>
          <a:xfrm>
            <a:off x="6444520" y="76200"/>
            <a:ext cx="5595080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Indicators of Compromise (IoCs)</a:t>
            </a:r>
          </a:p>
        </p:txBody>
      </p:sp>
    </p:spTree>
    <p:extLst>
      <p:ext uri="{BB962C8B-B14F-4D97-AF65-F5344CB8AC3E}">
        <p14:creationId xmlns:p14="http://schemas.microsoft.com/office/powerpoint/2010/main" val="355078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Placeholder 72" descr="A close-up of a circuit board&#10;&#10;Description automatically generated with medium confidence">
            <a:extLst>
              <a:ext uri="{FF2B5EF4-FFF2-40B4-BE49-F238E27FC236}">
                <a16:creationId xmlns:a16="http://schemas.microsoft.com/office/drawing/2014/main" id="{68C8A4F2-871A-4C4F-AAAC-AAEC12E1540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23" b="6631"/>
          <a:stretch/>
        </p:blipFill>
        <p:spPr>
          <a:xfrm>
            <a:off x="0" y="0"/>
            <a:ext cx="12192000" cy="3608388"/>
          </a:xfrm>
        </p:spPr>
      </p:pic>
      <p:sp>
        <p:nvSpPr>
          <p:cNvPr id="78" name="Freeform 81">
            <a:extLst>
              <a:ext uri="{FF2B5EF4-FFF2-40B4-BE49-F238E27FC236}">
                <a16:creationId xmlns:a16="http://schemas.microsoft.com/office/drawing/2014/main" id="{48B682CA-F2F0-4ADF-831F-41332D3D3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22295"/>
            <a:ext cx="11780087" cy="909344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27579CF-DA50-47BC-A8F2-518186B1CF99}"/>
              </a:ext>
            </a:extLst>
          </p:cNvPr>
          <p:cNvSpPr/>
          <p:nvPr/>
        </p:nvSpPr>
        <p:spPr>
          <a:xfrm>
            <a:off x="0" y="3241381"/>
            <a:ext cx="12192000" cy="3311819"/>
          </a:xfrm>
          <a:prstGeom prst="rect">
            <a:avLst/>
          </a:prstGeom>
          <a:solidFill>
            <a:schemeClr val="tx2">
              <a:lumMod val="75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BC1D71E-FD80-4416-B5A0-F0A55365E225}"/>
              </a:ext>
            </a:extLst>
          </p:cNvPr>
          <p:cNvSpPr txBox="1"/>
          <p:nvPr/>
        </p:nvSpPr>
        <p:spPr>
          <a:xfrm>
            <a:off x="1083791" y="18570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Categories of Indicators of Compromise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ACB7721-667F-4F38-8199-0C5907E6A5AB}"/>
              </a:ext>
            </a:extLst>
          </p:cNvPr>
          <p:cNvSpPr/>
          <p:nvPr/>
        </p:nvSpPr>
        <p:spPr>
          <a:xfrm>
            <a:off x="245635" y="1226403"/>
            <a:ext cx="10799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n-US" sz="2000" dirty="0">
                <a:solidFill>
                  <a:prstClr val="black"/>
                </a:solidFill>
                <a:latin typeface="Calibri"/>
              </a:rPr>
              <a:t>Understanding IoCs helps </a:t>
            </a:r>
            <a:r>
              <a:rPr lang="en-US" sz="2000" dirty="0">
                <a:solidFill>
                  <a:prstClr val="black"/>
                </a:solidFill>
                <a:latin typeface="Calibri"/>
                <a:ea typeface="Calibri" panose="020F0502020204030204" pitchFamily="34" charset="0"/>
              </a:rPr>
              <a:t>security professionals to 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Calibri" panose="020F0502020204030204" pitchFamily="34" charset="0"/>
              </a:rPr>
              <a:t>quickly detect the threats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against the </a:t>
            </a:r>
            <a:r>
              <a:rPr lang="en-US" sz="2000" dirty="0">
                <a:solidFill>
                  <a:prstClr val="black"/>
                </a:solidFill>
                <a:latin typeface="Calibri"/>
                <a:ea typeface="Calibri" panose="020F0502020204030204" pitchFamily="34" charset="0"/>
              </a:rPr>
              <a:t>organization and protect the organization from evolving threats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CF9C9A0-7E8E-40F2-A3B1-A57511F7484D}"/>
              </a:ext>
            </a:extLst>
          </p:cNvPr>
          <p:cNvSpPr/>
          <p:nvPr/>
        </p:nvSpPr>
        <p:spPr>
          <a:xfrm>
            <a:off x="10194853" y="2819400"/>
            <a:ext cx="850165" cy="850165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89319EE-D7E5-4FFC-B01B-735DF4B8AB29}"/>
              </a:ext>
            </a:extLst>
          </p:cNvPr>
          <p:cNvSpPr txBox="1"/>
          <p:nvPr/>
        </p:nvSpPr>
        <p:spPr>
          <a:xfrm>
            <a:off x="9128939" y="4210562"/>
            <a:ext cx="2981993" cy="215443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Used to identify specific behavior related to malicious activities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Examples include document executing PowerShell script, and remote command execution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6D291CF-40BA-44E7-AE8A-B022A3740353}"/>
              </a:ext>
            </a:extLst>
          </p:cNvPr>
          <p:cNvSpPr txBox="1"/>
          <p:nvPr/>
        </p:nvSpPr>
        <p:spPr>
          <a:xfrm>
            <a:off x="9296400" y="3740781"/>
            <a:ext cx="2647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Rockwell" pitchFamily="18" charset="0"/>
              </a:rPr>
              <a:t>Behavioral Indicators</a:t>
            </a:r>
          </a:p>
        </p:txBody>
      </p:sp>
      <p:sp>
        <p:nvSpPr>
          <p:cNvPr id="49" name="AutoShape 114">
            <a:extLst>
              <a:ext uri="{FF2B5EF4-FFF2-40B4-BE49-F238E27FC236}">
                <a16:creationId xmlns:a16="http://schemas.microsoft.com/office/drawing/2014/main" id="{46027B88-D06B-4767-AE48-858030F6EC9E}"/>
              </a:ext>
            </a:extLst>
          </p:cNvPr>
          <p:cNvSpPr>
            <a:spLocks noChangeAspect="1"/>
          </p:cNvSpPr>
          <p:nvPr/>
        </p:nvSpPr>
        <p:spPr bwMode="auto">
          <a:xfrm>
            <a:off x="10339347" y="2962579"/>
            <a:ext cx="561176" cy="5638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050" y="9182"/>
                </a:moveTo>
                <a:cubicBezTo>
                  <a:pt x="21200" y="9182"/>
                  <a:pt x="21329" y="9229"/>
                  <a:pt x="21435" y="9326"/>
                </a:cubicBezTo>
                <a:cubicBezTo>
                  <a:pt x="21544" y="9426"/>
                  <a:pt x="21599" y="9549"/>
                  <a:pt x="21599" y="9699"/>
                </a:cubicBezTo>
                <a:lnTo>
                  <a:pt x="21599" y="11867"/>
                </a:lnTo>
                <a:cubicBezTo>
                  <a:pt x="21599" y="12232"/>
                  <a:pt x="21415" y="12414"/>
                  <a:pt x="21050" y="12414"/>
                </a:cubicBezTo>
                <a:lnTo>
                  <a:pt x="18746" y="12414"/>
                </a:lnTo>
                <a:cubicBezTo>
                  <a:pt x="18575" y="13204"/>
                  <a:pt x="18299" y="13947"/>
                  <a:pt x="17915" y="14646"/>
                </a:cubicBezTo>
                <a:cubicBezTo>
                  <a:pt x="17530" y="15342"/>
                  <a:pt x="17066" y="15965"/>
                  <a:pt x="16517" y="16514"/>
                </a:cubicBezTo>
                <a:cubicBezTo>
                  <a:pt x="15968" y="17061"/>
                  <a:pt x="15346" y="17528"/>
                  <a:pt x="14647" y="17913"/>
                </a:cubicBezTo>
                <a:cubicBezTo>
                  <a:pt x="13948" y="18298"/>
                  <a:pt x="13206" y="18577"/>
                  <a:pt x="12419" y="18741"/>
                </a:cubicBezTo>
                <a:lnTo>
                  <a:pt x="12419" y="21050"/>
                </a:lnTo>
                <a:cubicBezTo>
                  <a:pt x="12419" y="21197"/>
                  <a:pt x="12369" y="21329"/>
                  <a:pt x="12269" y="21435"/>
                </a:cubicBezTo>
                <a:cubicBezTo>
                  <a:pt x="12172" y="21544"/>
                  <a:pt x="12049" y="21599"/>
                  <a:pt x="11896" y="21599"/>
                </a:cubicBezTo>
                <a:lnTo>
                  <a:pt x="9732" y="21599"/>
                </a:lnTo>
                <a:cubicBezTo>
                  <a:pt x="9368" y="21599"/>
                  <a:pt x="9183" y="21417"/>
                  <a:pt x="9183" y="21050"/>
                </a:cubicBezTo>
                <a:lnTo>
                  <a:pt x="9183" y="18741"/>
                </a:lnTo>
                <a:cubicBezTo>
                  <a:pt x="8396" y="18577"/>
                  <a:pt x="7654" y="18298"/>
                  <a:pt x="6955" y="17913"/>
                </a:cubicBezTo>
                <a:cubicBezTo>
                  <a:pt x="6259" y="17528"/>
                  <a:pt x="5634" y="17061"/>
                  <a:pt x="5085" y="16514"/>
                </a:cubicBezTo>
                <a:cubicBezTo>
                  <a:pt x="4536" y="15965"/>
                  <a:pt x="4069" y="15342"/>
                  <a:pt x="3687" y="14646"/>
                </a:cubicBezTo>
                <a:cubicBezTo>
                  <a:pt x="3300" y="13947"/>
                  <a:pt x="3024" y="13204"/>
                  <a:pt x="2856" y="12414"/>
                </a:cubicBezTo>
                <a:lnTo>
                  <a:pt x="551" y="12414"/>
                </a:lnTo>
                <a:cubicBezTo>
                  <a:pt x="187" y="12414"/>
                  <a:pt x="0" y="12231"/>
                  <a:pt x="0" y="11867"/>
                </a:cubicBezTo>
                <a:lnTo>
                  <a:pt x="0" y="9699"/>
                </a:lnTo>
                <a:cubicBezTo>
                  <a:pt x="0" y="9549"/>
                  <a:pt x="58" y="9426"/>
                  <a:pt x="167" y="9326"/>
                </a:cubicBezTo>
                <a:cubicBezTo>
                  <a:pt x="273" y="9229"/>
                  <a:pt x="402" y="9182"/>
                  <a:pt x="551" y="9182"/>
                </a:cubicBezTo>
                <a:lnTo>
                  <a:pt x="2856" y="9182"/>
                </a:lnTo>
                <a:cubicBezTo>
                  <a:pt x="3026" y="8392"/>
                  <a:pt x="3300" y="7652"/>
                  <a:pt x="3687" y="6953"/>
                </a:cubicBezTo>
                <a:cubicBezTo>
                  <a:pt x="4069" y="6251"/>
                  <a:pt x="4536" y="5631"/>
                  <a:pt x="5085" y="5081"/>
                </a:cubicBezTo>
                <a:cubicBezTo>
                  <a:pt x="5634" y="4532"/>
                  <a:pt x="6256" y="4065"/>
                  <a:pt x="6955" y="3680"/>
                </a:cubicBezTo>
                <a:cubicBezTo>
                  <a:pt x="7654" y="3298"/>
                  <a:pt x="8396" y="3022"/>
                  <a:pt x="9183" y="2852"/>
                </a:cubicBezTo>
                <a:lnTo>
                  <a:pt x="9183" y="546"/>
                </a:lnTo>
                <a:cubicBezTo>
                  <a:pt x="9183" y="181"/>
                  <a:pt x="9365" y="0"/>
                  <a:pt x="9732" y="0"/>
                </a:cubicBezTo>
                <a:lnTo>
                  <a:pt x="11896" y="0"/>
                </a:lnTo>
                <a:cubicBezTo>
                  <a:pt x="12049" y="0"/>
                  <a:pt x="12172" y="50"/>
                  <a:pt x="12269" y="158"/>
                </a:cubicBezTo>
                <a:cubicBezTo>
                  <a:pt x="12369" y="267"/>
                  <a:pt x="12419" y="396"/>
                  <a:pt x="12419" y="546"/>
                </a:cubicBezTo>
                <a:lnTo>
                  <a:pt x="12419" y="2852"/>
                </a:lnTo>
                <a:cubicBezTo>
                  <a:pt x="13206" y="3022"/>
                  <a:pt x="13948" y="3298"/>
                  <a:pt x="14647" y="3680"/>
                </a:cubicBezTo>
                <a:cubicBezTo>
                  <a:pt x="15343" y="4065"/>
                  <a:pt x="15968" y="4532"/>
                  <a:pt x="16517" y="5082"/>
                </a:cubicBezTo>
                <a:cubicBezTo>
                  <a:pt x="17066" y="5631"/>
                  <a:pt x="17530" y="6251"/>
                  <a:pt x="17915" y="6953"/>
                </a:cubicBezTo>
                <a:cubicBezTo>
                  <a:pt x="18299" y="7652"/>
                  <a:pt x="18578" y="8392"/>
                  <a:pt x="18746" y="9182"/>
                </a:cubicBezTo>
                <a:lnTo>
                  <a:pt x="21050" y="9182"/>
                </a:lnTo>
                <a:close/>
                <a:moveTo>
                  <a:pt x="12419" y="16465"/>
                </a:moveTo>
                <a:cubicBezTo>
                  <a:pt x="13411" y="16194"/>
                  <a:pt x="14268" y="15698"/>
                  <a:pt x="14991" y="14981"/>
                </a:cubicBezTo>
                <a:cubicBezTo>
                  <a:pt x="15710" y="14264"/>
                  <a:pt x="16203" y="13410"/>
                  <a:pt x="16467" y="12414"/>
                </a:cubicBezTo>
                <a:lnTo>
                  <a:pt x="14048" y="12414"/>
                </a:lnTo>
                <a:cubicBezTo>
                  <a:pt x="13684" y="12414"/>
                  <a:pt x="13505" y="12231"/>
                  <a:pt x="13514" y="11867"/>
                </a:cubicBezTo>
                <a:lnTo>
                  <a:pt x="13514" y="9699"/>
                </a:lnTo>
                <a:cubicBezTo>
                  <a:pt x="13514" y="9549"/>
                  <a:pt x="13567" y="9426"/>
                  <a:pt x="13669" y="9326"/>
                </a:cubicBezTo>
                <a:cubicBezTo>
                  <a:pt x="13772" y="9229"/>
                  <a:pt x="13898" y="9182"/>
                  <a:pt x="14048" y="9182"/>
                </a:cubicBezTo>
                <a:lnTo>
                  <a:pt x="16467" y="9182"/>
                </a:lnTo>
                <a:cubicBezTo>
                  <a:pt x="16194" y="8186"/>
                  <a:pt x="15698" y="7332"/>
                  <a:pt x="14982" y="6609"/>
                </a:cubicBezTo>
                <a:cubicBezTo>
                  <a:pt x="14265" y="5883"/>
                  <a:pt x="13411" y="5390"/>
                  <a:pt x="12419" y="5131"/>
                </a:cubicBezTo>
                <a:lnTo>
                  <a:pt x="12419" y="7549"/>
                </a:lnTo>
                <a:cubicBezTo>
                  <a:pt x="12419" y="7699"/>
                  <a:pt x="12369" y="7828"/>
                  <a:pt x="12269" y="7928"/>
                </a:cubicBezTo>
                <a:cubicBezTo>
                  <a:pt x="12172" y="8031"/>
                  <a:pt x="12049" y="8081"/>
                  <a:pt x="11896" y="8081"/>
                </a:cubicBezTo>
                <a:lnTo>
                  <a:pt x="9732" y="8081"/>
                </a:lnTo>
                <a:cubicBezTo>
                  <a:pt x="9368" y="8081"/>
                  <a:pt x="9183" y="7905"/>
                  <a:pt x="9183" y="7549"/>
                </a:cubicBezTo>
                <a:lnTo>
                  <a:pt x="9183" y="5131"/>
                </a:lnTo>
                <a:cubicBezTo>
                  <a:pt x="8191" y="5402"/>
                  <a:pt x="7334" y="5895"/>
                  <a:pt x="6608" y="6612"/>
                </a:cubicBezTo>
                <a:cubicBezTo>
                  <a:pt x="5889" y="7332"/>
                  <a:pt x="5399" y="8187"/>
                  <a:pt x="5135" y="9182"/>
                </a:cubicBezTo>
                <a:lnTo>
                  <a:pt x="7580" y="9182"/>
                </a:lnTo>
                <a:cubicBezTo>
                  <a:pt x="7733" y="9182"/>
                  <a:pt x="7853" y="9229"/>
                  <a:pt x="7947" y="9326"/>
                </a:cubicBezTo>
                <a:cubicBezTo>
                  <a:pt x="8038" y="9426"/>
                  <a:pt x="8088" y="9550"/>
                  <a:pt x="8088" y="9700"/>
                </a:cubicBezTo>
                <a:lnTo>
                  <a:pt x="8088" y="11867"/>
                </a:lnTo>
                <a:cubicBezTo>
                  <a:pt x="8088" y="12017"/>
                  <a:pt x="8038" y="12144"/>
                  <a:pt x="7947" y="12252"/>
                </a:cubicBezTo>
                <a:cubicBezTo>
                  <a:pt x="7853" y="12364"/>
                  <a:pt x="7733" y="12414"/>
                  <a:pt x="7580" y="12414"/>
                </a:cubicBezTo>
                <a:lnTo>
                  <a:pt x="5135" y="12414"/>
                </a:lnTo>
                <a:cubicBezTo>
                  <a:pt x="5408" y="13410"/>
                  <a:pt x="5904" y="14267"/>
                  <a:pt x="6620" y="14990"/>
                </a:cubicBezTo>
                <a:cubicBezTo>
                  <a:pt x="7337" y="15710"/>
                  <a:pt x="8191" y="16203"/>
                  <a:pt x="9183" y="16465"/>
                </a:cubicBezTo>
                <a:lnTo>
                  <a:pt x="9183" y="14018"/>
                </a:lnTo>
                <a:cubicBezTo>
                  <a:pt x="9183" y="13868"/>
                  <a:pt x="9239" y="13744"/>
                  <a:pt x="9348" y="13653"/>
                </a:cubicBezTo>
                <a:cubicBezTo>
                  <a:pt x="9453" y="13559"/>
                  <a:pt x="9583" y="13512"/>
                  <a:pt x="9732" y="13512"/>
                </a:cubicBezTo>
                <a:lnTo>
                  <a:pt x="11896" y="13512"/>
                </a:lnTo>
                <a:cubicBezTo>
                  <a:pt x="12049" y="13512"/>
                  <a:pt x="12172" y="13559"/>
                  <a:pt x="12269" y="13653"/>
                </a:cubicBezTo>
                <a:cubicBezTo>
                  <a:pt x="12369" y="13744"/>
                  <a:pt x="12419" y="13868"/>
                  <a:pt x="12419" y="14018"/>
                </a:cubicBezTo>
                <a:lnTo>
                  <a:pt x="12419" y="164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Lato Regular"/>
              <a:ea typeface="+mn-ea"/>
              <a:cs typeface="Lato Regular"/>
              <a:sym typeface="Gill Sans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5B39A28-8339-4E25-8271-8AD17058F433}"/>
              </a:ext>
            </a:extLst>
          </p:cNvPr>
          <p:cNvSpPr/>
          <p:nvPr/>
        </p:nvSpPr>
        <p:spPr>
          <a:xfrm>
            <a:off x="1078996" y="2819400"/>
            <a:ext cx="850165" cy="850165"/>
          </a:xfrm>
          <a:prstGeom prst="rect">
            <a:avLst/>
          </a:prstGeom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0F12B12-A6E4-4EB6-81B3-D64D410E777E}"/>
              </a:ext>
            </a:extLst>
          </p:cNvPr>
          <p:cNvSpPr txBox="1"/>
          <p:nvPr/>
        </p:nvSpPr>
        <p:spPr>
          <a:xfrm>
            <a:off x="166358" y="4210562"/>
            <a:ext cx="2813569" cy="215443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Used to send malicious data to the target organization or individual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Examples include the sender’s email address, email subject, and attachments or links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4F8DF72-CB05-4D75-971E-B8B1F1265B80}"/>
              </a:ext>
            </a:extLst>
          </p:cNvPr>
          <p:cNvSpPr txBox="1"/>
          <p:nvPr/>
        </p:nvSpPr>
        <p:spPr>
          <a:xfrm>
            <a:off x="458760" y="3740781"/>
            <a:ext cx="2090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Rockwell" pitchFamily="18" charset="0"/>
              </a:rPr>
              <a:t>Email Indicators</a:t>
            </a:r>
          </a:p>
        </p:txBody>
      </p:sp>
      <p:sp>
        <p:nvSpPr>
          <p:cNvPr id="50" name="AutoShape 123">
            <a:extLst>
              <a:ext uri="{FF2B5EF4-FFF2-40B4-BE49-F238E27FC236}">
                <a16:creationId xmlns:a16="http://schemas.microsoft.com/office/drawing/2014/main" id="{44685D02-FBCD-4809-AA64-FF715C60E95C}"/>
              </a:ext>
            </a:extLst>
          </p:cNvPr>
          <p:cNvSpPr>
            <a:spLocks noChangeAspect="1"/>
          </p:cNvSpPr>
          <p:nvPr/>
        </p:nvSpPr>
        <p:spPr bwMode="auto">
          <a:xfrm>
            <a:off x="1264927" y="2981347"/>
            <a:ext cx="478303" cy="5262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4CFC063-B46B-4F15-B940-4580EE41F0C5}"/>
              </a:ext>
            </a:extLst>
          </p:cNvPr>
          <p:cNvSpPr/>
          <p:nvPr/>
        </p:nvSpPr>
        <p:spPr>
          <a:xfrm>
            <a:off x="4010755" y="2819400"/>
            <a:ext cx="850165" cy="850165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B235D93-B38A-4A82-A91C-78348812FF6A}"/>
              </a:ext>
            </a:extLst>
          </p:cNvPr>
          <p:cNvSpPr txBox="1"/>
          <p:nvPr/>
        </p:nvSpPr>
        <p:spPr>
          <a:xfrm>
            <a:off x="3064868" y="4210562"/>
            <a:ext cx="2815826" cy="215443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Useful for command and control, malware delivery, identifying the operating system, and other tasks</a:t>
            </a:r>
          </a:p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Examples include URLs, domain names, and IP addresses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D9670D8-EC99-4C87-B6CA-98863E56D152}"/>
              </a:ext>
            </a:extLst>
          </p:cNvPr>
          <p:cNvSpPr txBox="1"/>
          <p:nvPr/>
        </p:nvSpPr>
        <p:spPr>
          <a:xfrm>
            <a:off x="3249134" y="3740781"/>
            <a:ext cx="2373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b="1" dirty="0">
                <a:solidFill>
                  <a:schemeClr val="bg1"/>
                </a:solidFill>
                <a:latin typeface="Rockwell" pitchFamily="18" charset="0"/>
              </a:rPr>
              <a:t>Network Indicators</a:t>
            </a:r>
          </a:p>
        </p:txBody>
      </p:sp>
      <p:grpSp>
        <p:nvGrpSpPr>
          <p:cNvPr id="51" name="Group 4681">
            <a:extLst>
              <a:ext uri="{FF2B5EF4-FFF2-40B4-BE49-F238E27FC236}">
                <a16:creationId xmlns:a16="http://schemas.microsoft.com/office/drawing/2014/main" id="{050CA3CC-164D-43CE-9957-1634A734D64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198851" y="2933868"/>
            <a:ext cx="473972" cy="621229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52" name="Freeform 250">
              <a:extLst>
                <a:ext uri="{FF2B5EF4-FFF2-40B4-BE49-F238E27FC236}">
                  <a16:creationId xmlns:a16="http://schemas.microsoft.com/office/drawing/2014/main" id="{720AA653-F8B3-41AA-A582-BB510C21C8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3" name="Freeform 251">
              <a:extLst>
                <a:ext uri="{FF2B5EF4-FFF2-40B4-BE49-F238E27FC236}">
                  <a16:creationId xmlns:a16="http://schemas.microsoft.com/office/drawing/2014/main" id="{6A1F48DD-92F2-41B6-B9A8-4563C50E9D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4" name="Freeform 252">
              <a:extLst>
                <a:ext uri="{FF2B5EF4-FFF2-40B4-BE49-F238E27FC236}">
                  <a16:creationId xmlns:a16="http://schemas.microsoft.com/office/drawing/2014/main" id="{624496CD-C40F-463A-9C03-4BA313EC9B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5" name="Freeform 253">
              <a:extLst>
                <a:ext uri="{FF2B5EF4-FFF2-40B4-BE49-F238E27FC236}">
                  <a16:creationId xmlns:a16="http://schemas.microsoft.com/office/drawing/2014/main" id="{8297A56E-F786-4B20-984B-D27331D52F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6" name="Freeform 254">
              <a:extLst>
                <a:ext uri="{FF2B5EF4-FFF2-40B4-BE49-F238E27FC236}">
                  <a16:creationId xmlns:a16="http://schemas.microsoft.com/office/drawing/2014/main" id="{EA11F6FC-2F8B-40CF-A1A6-8E49B2A354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7" name="Freeform 255">
              <a:extLst>
                <a:ext uri="{FF2B5EF4-FFF2-40B4-BE49-F238E27FC236}">
                  <a16:creationId xmlns:a16="http://schemas.microsoft.com/office/drawing/2014/main" id="{A56A8935-DED0-44AE-B05C-2CE7708E6B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8" name="Freeform 256">
              <a:extLst>
                <a:ext uri="{FF2B5EF4-FFF2-40B4-BE49-F238E27FC236}">
                  <a16:creationId xmlns:a16="http://schemas.microsoft.com/office/drawing/2014/main" id="{8308EA1C-14DF-440A-A955-5E180298E0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9" name="Freeform 257">
              <a:extLst>
                <a:ext uri="{FF2B5EF4-FFF2-40B4-BE49-F238E27FC236}">
                  <a16:creationId xmlns:a16="http://schemas.microsoft.com/office/drawing/2014/main" id="{78C91E58-2A51-4193-9839-6F26CEEA16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0" name="Freeform 258">
              <a:extLst>
                <a:ext uri="{FF2B5EF4-FFF2-40B4-BE49-F238E27FC236}">
                  <a16:creationId xmlns:a16="http://schemas.microsoft.com/office/drawing/2014/main" id="{C911BA9A-FEBA-48B3-8109-92F54EE1F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1" name="Freeform 259">
              <a:extLst>
                <a:ext uri="{FF2B5EF4-FFF2-40B4-BE49-F238E27FC236}">
                  <a16:creationId xmlns:a16="http://schemas.microsoft.com/office/drawing/2014/main" id="{09282564-E406-40ED-9849-2B3290EA4C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47653D34-FF41-4B48-B11E-A3DC6E309F89}"/>
              </a:ext>
            </a:extLst>
          </p:cNvPr>
          <p:cNvSpPr/>
          <p:nvPr/>
        </p:nvSpPr>
        <p:spPr>
          <a:xfrm>
            <a:off x="7061263" y="2819400"/>
            <a:ext cx="850165" cy="850165"/>
          </a:xfrm>
          <a:prstGeom prst="rect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A479186-D4FA-4B8F-BBCB-415BEF9F2050}"/>
              </a:ext>
            </a:extLst>
          </p:cNvPr>
          <p:cNvSpPr txBox="1"/>
          <p:nvPr/>
        </p:nvSpPr>
        <p:spPr>
          <a:xfrm>
            <a:off x="5979283" y="4210562"/>
            <a:ext cx="3051068" cy="215443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Found by performing an analysis of the infected system within the organizational network</a:t>
            </a:r>
          </a:p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bg1"/>
                </a:solidFill>
              </a:rPr>
              <a:t>Examples include filenames, file hashes, registry keys, DLLs, and mutex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E56EBF6-EEBB-4728-BA2B-48CD9262DFBD}"/>
              </a:ext>
            </a:extLst>
          </p:cNvPr>
          <p:cNvSpPr txBox="1"/>
          <p:nvPr/>
        </p:nvSpPr>
        <p:spPr>
          <a:xfrm>
            <a:off x="6143670" y="3740781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Rockwell" pitchFamily="18" charset="0"/>
              </a:rPr>
              <a:t>Host-Based Indicators</a:t>
            </a:r>
          </a:p>
        </p:txBody>
      </p:sp>
      <p:sp>
        <p:nvSpPr>
          <p:cNvPr id="62" name="Freeform 57">
            <a:extLst>
              <a:ext uri="{FF2B5EF4-FFF2-40B4-BE49-F238E27FC236}">
                <a16:creationId xmlns:a16="http://schemas.microsoft.com/office/drawing/2014/main" id="{06D8F34A-58BB-4F20-96B6-CA4B5D884D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51516" y="2963427"/>
            <a:ext cx="469658" cy="562110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SimSun" charset="0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0A17EADB-20AD-4223-9F20-EAF997019ABB}"/>
              </a:ext>
            </a:extLst>
          </p:cNvPr>
          <p:cNvSpPr/>
          <p:nvPr/>
        </p:nvSpPr>
        <p:spPr>
          <a:xfrm>
            <a:off x="2728411" y="2114490"/>
            <a:ext cx="673517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000" b="1" dirty="0">
                <a:latin typeface="+mj-lt"/>
              </a:rPr>
              <a:t>For this purpose, IoCs are divided into four categories:</a:t>
            </a:r>
          </a:p>
        </p:txBody>
      </p:sp>
    </p:spTree>
    <p:extLst>
      <p:ext uri="{BB962C8B-B14F-4D97-AF65-F5344CB8AC3E}">
        <p14:creationId xmlns:p14="http://schemas.microsoft.com/office/powerpoint/2010/main" val="2151082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Freeform 5">
            <a:extLst>
              <a:ext uri="{FF2B5EF4-FFF2-40B4-BE49-F238E27FC236}">
                <a16:creationId xmlns:a16="http://schemas.microsoft.com/office/drawing/2014/main" id="{294DC130-9482-44C9-B5B0-519D958B44D5}"/>
              </a:ext>
            </a:extLst>
          </p:cNvPr>
          <p:cNvSpPr>
            <a:spLocks/>
          </p:cNvSpPr>
          <p:nvPr/>
        </p:nvSpPr>
        <p:spPr bwMode="auto">
          <a:xfrm>
            <a:off x="0" y="4739324"/>
            <a:ext cx="121920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8" name="Freeform 6">
            <a:extLst>
              <a:ext uri="{FF2B5EF4-FFF2-40B4-BE49-F238E27FC236}">
                <a16:creationId xmlns:a16="http://schemas.microsoft.com/office/drawing/2014/main" id="{F3FC8CAC-A338-4275-8460-0E247F47FA06}"/>
              </a:ext>
            </a:extLst>
          </p:cNvPr>
          <p:cNvSpPr>
            <a:spLocks/>
          </p:cNvSpPr>
          <p:nvPr/>
        </p:nvSpPr>
        <p:spPr bwMode="auto">
          <a:xfrm>
            <a:off x="1428748" y="4739324"/>
            <a:ext cx="95377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64FD72C1-0F4E-48EA-8B44-EE33173E8B4D}"/>
              </a:ext>
            </a:extLst>
          </p:cNvPr>
          <p:cNvGrpSpPr/>
          <p:nvPr/>
        </p:nvGrpSpPr>
        <p:grpSpPr>
          <a:xfrm>
            <a:off x="678757" y="5768009"/>
            <a:ext cx="1842440" cy="591369"/>
            <a:chOff x="1718221" y="6052942"/>
            <a:chExt cx="1842440" cy="591369"/>
          </a:xfrm>
        </p:grpSpPr>
        <p:sp>
          <p:nvSpPr>
            <p:cNvPr id="110" name="Rectangle 15">
              <a:extLst>
                <a:ext uri="{FF2B5EF4-FFF2-40B4-BE49-F238E27FC236}">
                  <a16:creationId xmlns:a16="http://schemas.microsoft.com/office/drawing/2014/main" id="{9B4E3E60-FE73-4E33-A2CD-66379A4A7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250" y="6516347"/>
              <a:ext cx="1806411" cy="1279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1" name="Rectangle 16">
              <a:extLst>
                <a:ext uri="{FF2B5EF4-FFF2-40B4-BE49-F238E27FC236}">
                  <a16:creationId xmlns:a16="http://schemas.microsoft.com/office/drawing/2014/main" id="{D03C5D3F-B34F-492A-B4AC-ADD3B0978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9069" y="6516347"/>
              <a:ext cx="127964" cy="1279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C8E92418-360F-48C3-8665-3557CFD7A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6429" y="6362293"/>
              <a:ext cx="1725657" cy="154054"/>
            </a:xfrm>
            <a:custGeom>
              <a:avLst/>
              <a:gdLst>
                <a:gd name="T0" fmla="*/ 1389 w 1389"/>
                <a:gd name="T1" fmla="*/ 124 h 124"/>
                <a:gd name="T2" fmla="*/ 0 w 1389"/>
                <a:gd name="T3" fmla="*/ 124 h 124"/>
                <a:gd name="T4" fmla="*/ 0 w 1389"/>
                <a:gd name="T5" fmla="*/ 0 h 124"/>
                <a:gd name="T6" fmla="*/ 1389 w 1389"/>
                <a:gd name="T7" fmla="*/ 21 h 124"/>
                <a:gd name="T8" fmla="*/ 1389 w 1389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9" h="124">
                  <a:moveTo>
                    <a:pt x="1389" y="124"/>
                  </a:moveTo>
                  <a:lnTo>
                    <a:pt x="0" y="124"/>
                  </a:lnTo>
                  <a:lnTo>
                    <a:pt x="0" y="0"/>
                  </a:lnTo>
                  <a:lnTo>
                    <a:pt x="1389" y="21"/>
                  </a:lnTo>
                  <a:lnTo>
                    <a:pt x="1389" y="1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C97DE601-1EE3-41C4-B8EA-F63ADDC59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4189" y="6206996"/>
              <a:ext cx="1728141" cy="187598"/>
            </a:xfrm>
            <a:custGeom>
              <a:avLst/>
              <a:gdLst>
                <a:gd name="T0" fmla="*/ 1391 w 1391"/>
                <a:gd name="T1" fmla="*/ 151 h 151"/>
                <a:gd name="T2" fmla="*/ 2 w 1391"/>
                <a:gd name="T3" fmla="*/ 141 h 151"/>
                <a:gd name="T4" fmla="*/ 0 w 1391"/>
                <a:gd name="T5" fmla="*/ 3 h 151"/>
                <a:gd name="T6" fmla="*/ 1386 w 1391"/>
                <a:gd name="T7" fmla="*/ 0 h 151"/>
                <a:gd name="T8" fmla="*/ 1391 w 1391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1" h="151">
                  <a:moveTo>
                    <a:pt x="1391" y="151"/>
                  </a:moveTo>
                  <a:lnTo>
                    <a:pt x="2" y="141"/>
                  </a:lnTo>
                  <a:lnTo>
                    <a:pt x="0" y="3"/>
                  </a:lnTo>
                  <a:lnTo>
                    <a:pt x="1386" y="0"/>
                  </a:lnTo>
                  <a:lnTo>
                    <a:pt x="1391" y="15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4EA3A3CB-9AF2-43E0-AAC1-FFAEB637D3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796" y="6220662"/>
              <a:ext cx="279534" cy="173932"/>
            </a:xfrm>
            <a:custGeom>
              <a:avLst/>
              <a:gdLst>
                <a:gd name="T0" fmla="*/ 225 w 225"/>
                <a:gd name="T1" fmla="*/ 140 h 140"/>
                <a:gd name="T2" fmla="*/ 3 w 225"/>
                <a:gd name="T3" fmla="*/ 138 h 140"/>
                <a:gd name="T4" fmla="*/ 0 w 225"/>
                <a:gd name="T5" fmla="*/ 0 h 140"/>
                <a:gd name="T6" fmla="*/ 222 w 225"/>
                <a:gd name="T7" fmla="*/ 3 h 140"/>
                <a:gd name="T8" fmla="*/ 225 w 225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40">
                  <a:moveTo>
                    <a:pt x="225" y="140"/>
                  </a:moveTo>
                  <a:lnTo>
                    <a:pt x="3" y="138"/>
                  </a:lnTo>
                  <a:lnTo>
                    <a:pt x="0" y="0"/>
                  </a:lnTo>
                  <a:lnTo>
                    <a:pt x="222" y="3"/>
                  </a:lnTo>
                  <a:lnTo>
                    <a:pt x="225" y="14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Rectangle 20">
              <a:extLst>
                <a:ext uri="{FF2B5EF4-FFF2-40B4-BE49-F238E27FC236}">
                  <a16:creationId xmlns:a16="http://schemas.microsoft.com/office/drawing/2014/main" id="{67F86A5C-AED8-48A9-BF10-814ABF996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8221" y="6052942"/>
              <a:ext cx="1836228" cy="167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A9A1871E-CE4C-4051-A932-B7E261A8D33B}"/>
              </a:ext>
            </a:extLst>
          </p:cNvPr>
          <p:cNvGrpSpPr/>
          <p:nvPr/>
        </p:nvGrpSpPr>
        <p:grpSpPr>
          <a:xfrm>
            <a:off x="3364347" y="4847410"/>
            <a:ext cx="1560421" cy="423649"/>
            <a:chOff x="3968159" y="5132343"/>
            <a:chExt cx="1560421" cy="423649"/>
          </a:xfrm>
        </p:grpSpPr>
        <p:sp>
          <p:nvSpPr>
            <p:cNvPr id="117" name="Freeform 21">
              <a:extLst>
                <a:ext uri="{FF2B5EF4-FFF2-40B4-BE49-F238E27FC236}">
                  <a16:creationId xmlns:a16="http://schemas.microsoft.com/office/drawing/2014/main" id="{76B0ECF8-F687-4C57-97B1-83A8121EA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188" y="5425543"/>
              <a:ext cx="1403882" cy="130449"/>
            </a:xfrm>
            <a:custGeom>
              <a:avLst/>
              <a:gdLst>
                <a:gd name="T0" fmla="*/ 1130 w 1130"/>
                <a:gd name="T1" fmla="*/ 105 h 105"/>
                <a:gd name="T2" fmla="*/ 0 w 1130"/>
                <a:gd name="T3" fmla="*/ 105 h 105"/>
                <a:gd name="T4" fmla="*/ 0 w 1130"/>
                <a:gd name="T5" fmla="*/ 0 h 105"/>
                <a:gd name="T6" fmla="*/ 1130 w 1130"/>
                <a:gd name="T7" fmla="*/ 5 h 105"/>
                <a:gd name="T8" fmla="*/ 1130 w 1130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105">
                  <a:moveTo>
                    <a:pt x="1130" y="105"/>
                  </a:moveTo>
                  <a:lnTo>
                    <a:pt x="0" y="105"/>
                  </a:lnTo>
                  <a:lnTo>
                    <a:pt x="0" y="0"/>
                  </a:lnTo>
                  <a:lnTo>
                    <a:pt x="1130" y="5"/>
                  </a:lnTo>
                  <a:lnTo>
                    <a:pt x="1130" y="1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8" name="Freeform 22">
              <a:extLst>
                <a:ext uri="{FF2B5EF4-FFF2-40B4-BE49-F238E27FC236}">
                  <a16:creationId xmlns:a16="http://schemas.microsoft.com/office/drawing/2014/main" id="{2DDD430E-72EB-4D60-A2C6-FF3E9C68C7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1825" y="5254096"/>
              <a:ext cx="1406367" cy="181387"/>
            </a:xfrm>
            <a:custGeom>
              <a:avLst/>
              <a:gdLst>
                <a:gd name="T0" fmla="*/ 1132 w 1132"/>
                <a:gd name="T1" fmla="*/ 146 h 146"/>
                <a:gd name="T2" fmla="*/ 0 w 1132"/>
                <a:gd name="T3" fmla="*/ 138 h 146"/>
                <a:gd name="T4" fmla="*/ 2 w 1132"/>
                <a:gd name="T5" fmla="*/ 0 h 146"/>
                <a:gd name="T6" fmla="*/ 1132 w 1132"/>
                <a:gd name="T7" fmla="*/ 42 h 146"/>
                <a:gd name="T8" fmla="*/ 1132 w 11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2" h="146">
                  <a:moveTo>
                    <a:pt x="1132" y="146"/>
                  </a:moveTo>
                  <a:lnTo>
                    <a:pt x="0" y="138"/>
                  </a:lnTo>
                  <a:lnTo>
                    <a:pt x="2" y="0"/>
                  </a:lnTo>
                  <a:lnTo>
                    <a:pt x="1132" y="42"/>
                  </a:lnTo>
                  <a:lnTo>
                    <a:pt x="1132" y="14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9" name="Freeform 23">
              <a:extLst>
                <a:ext uri="{FF2B5EF4-FFF2-40B4-BE49-F238E27FC236}">
                  <a16:creationId xmlns:a16="http://schemas.microsoft.com/office/drawing/2014/main" id="{F9DFED4E-2AB0-4360-8274-C82683AC3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59" y="5132343"/>
              <a:ext cx="1560421" cy="187598"/>
            </a:xfrm>
            <a:custGeom>
              <a:avLst/>
              <a:gdLst>
                <a:gd name="T0" fmla="*/ 1254 w 1256"/>
                <a:gd name="T1" fmla="*/ 151 h 151"/>
                <a:gd name="T2" fmla="*/ 0 w 1256"/>
                <a:gd name="T3" fmla="*/ 135 h 151"/>
                <a:gd name="T4" fmla="*/ 0 w 1256"/>
                <a:gd name="T5" fmla="*/ 0 h 151"/>
                <a:gd name="T6" fmla="*/ 1256 w 1256"/>
                <a:gd name="T7" fmla="*/ 13 h 151"/>
                <a:gd name="T8" fmla="*/ 1254 w 1256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6" h="151">
                  <a:moveTo>
                    <a:pt x="1254" y="151"/>
                  </a:moveTo>
                  <a:lnTo>
                    <a:pt x="0" y="135"/>
                  </a:lnTo>
                  <a:lnTo>
                    <a:pt x="0" y="0"/>
                  </a:lnTo>
                  <a:lnTo>
                    <a:pt x="1256" y="13"/>
                  </a:lnTo>
                  <a:lnTo>
                    <a:pt x="1254" y="1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CA1BA2D-229C-4E76-89A5-40D42800D989}"/>
              </a:ext>
            </a:extLst>
          </p:cNvPr>
          <p:cNvGrpSpPr/>
          <p:nvPr/>
        </p:nvGrpSpPr>
        <p:grpSpPr>
          <a:xfrm>
            <a:off x="5575220" y="4972890"/>
            <a:ext cx="896993" cy="1294553"/>
            <a:chOff x="5680150" y="5257823"/>
            <a:chExt cx="896993" cy="1294553"/>
          </a:xfrm>
        </p:grpSpPr>
        <p:sp>
          <p:nvSpPr>
            <p:cNvPr id="121" name="Rectangle 24">
              <a:extLst>
                <a:ext uri="{FF2B5EF4-FFF2-40B4-BE49-F238E27FC236}">
                  <a16:creationId xmlns:a16="http://schemas.microsoft.com/office/drawing/2014/main" id="{4A87DADE-42D2-491B-9457-E6F18C56FF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80150" y="5362182"/>
              <a:ext cx="223627" cy="119019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2" name="Rectangle 25">
              <a:extLst>
                <a:ext uri="{FF2B5EF4-FFF2-40B4-BE49-F238E27FC236}">
                  <a16:creationId xmlns:a16="http://schemas.microsoft.com/office/drawing/2014/main" id="{AFD4DDAD-CBDD-476C-AFEA-AF4E80E4D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6056" y="6142393"/>
              <a:ext cx="98147" cy="34165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Rectangle 26">
              <a:extLst>
                <a:ext uri="{FF2B5EF4-FFF2-40B4-BE49-F238E27FC236}">
                  <a16:creationId xmlns:a16="http://schemas.microsoft.com/office/drawing/2014/main" id="{A96A3765-721B-462B-9638-03C40112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273974"/>
              <a:ext cx="105602" cy="127840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4" name="Rectangle 27">
              <a:extLst>
                <a:ext uri="{FF2B5EF4-FFF2-40B4-BE49-F238E27FC236}">
                  <a16:creationId xmlns:a16="http://schemas.microsoft.com/office/drawing/2014/main" id="{68CECCCB-2CA1-4912-AADC-4B171438F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733652"/>
              <a:ext cx="105602" cy="3192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5" name="Rectangle 28">
              <a:extLst>
                <a:ext uri="{FF2B5EF4-FFF2-40B4-BE49-F238E27FC236}">
                  <a16:creationId xmlns:a16="http://schemas.microsoft.com/office/drawing/2014/main" id="{A4A61E09-3D56-4EF4-A6CE-64749F0FAD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667806"/>
              <a:ext cx="105602" cy="8845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6" name="Rectangle 29">
              <a:extLst>
                <a:ext uri="{FF2B5EF4-FFF2-40B4-BE49-F238E27FC236}">
                  <a16:creationId xmlns:a16="http://schemas.microsoft.com/office/drawing/2014/main" id="{3E4011C4-E9A7-45B5-8144-D9BD53F7F5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813164"/>
              <a:ext cx="105602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7" name="Freeform 30">
              <a:extLst>
                <a:ext uri="{FF2B5EF4-FFF2-40B4-BE49-F238E27FC236}">
                  <a16:creationId xmlns:a16="http://schemas.microsoft.com/office/drawing/2014/main" id="{8297BE3F-7059-412C-910F-3559915A7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7121" y="5257823"/>
              <a:ext cx="200022" cy="1294553"/>
            </a:xfrm>
            <a:custGeom>
              <a:avLst/>
              <a:gdLst>
                <a:gd name="T0" fmla="*/ 2 w 161"/>
                <a:gd name="T1" fmla="*/ 1042 h 1042"/>
                <a:gd name="T2" fmla="*/ 0 w 161"/>
                <a:gd name="T3" fmla="*/ 0 h 1042"/>
                <a:gd name="T4" fmla="*/ 158 w 161"/>
                <a:gd name="T5" fmla="*/ 0 h 1042"/>
                <a:gd name="T6" fmla="*/ 161 w 161"/>
                <a:gd name="T7" fmla="*/ 1042 h 1042"/>
                <a:gd name="T8" fmla="*/ 2 w 161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042">
                  <a:moveTo>
                    <a:pt x="2" y="1042"/>
                  </a:moveTo>
                  <a:lnTo>
                    <a:pt x="0" y="0"/>
                  </a:lnTo>
                  <a:lnTo>
                    <a:pt x="158" y="0"/>
                  </a:lnTo>
                  <a:lnTo>
                    <a:pt x="161" y="1042"/>
                  </a:lnTo>
                  <a:lnTo>
                    <a:pt x="2" y="104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8" name="Rectangle 31">
              <a:extLst>
                <a:ext uri="{FF2B5EF4-FFF2-40B4-BE49-F238E27FC236}">
                  <a16:creationId xmlns:a16="http://schemas.microsoft.com/office/drawing/2014/main" id="{423DE7D8-91A2-42D0-BA6D-8988E1E9B3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431755"/>
              <a:ext cx="193810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9" name="Rectangle 32">
              <a:extLst>
                <a:ext uri="{FF2B5EF4-FFF2-40B4-BE49-F238E27FC236}">
                  <a16:creationId xmlns:a16="http://schemas.microsoft.com/office/drawing/2014/main" id="{A3AB4552-F2C3-41E0-9FA1-E4D0EE171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543569"/>
              <a:ext cx="193810" cy="521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2294406A-6742-4E3C-81FE-41B01D76DCF4}"/>
              </a:ext>
            </a:extLst>
          </p:cNvPr>
          <p:cNvGrpSpPr/>
          <p:nvPr/>
        </p:nvGrpSpPr>
        <p:grpSpPr>
          <a:xfrm>
            <a:off x="7599094" y="4104471"/>
            <a:ext cx="1343006" cy="631125"/>
            <a:chOff x="6978430" y="4389404"/>
            <a:chExt cx="1343006" cy="631125"/>
          </a:xfrm>
        </p:grpSpPr>
        <p:sp>
          <p:nvSpPr>
            <p:cNvPr id="131" name="Rectangle 33">
              <a:extLst>
                <a:ext uri="{FF2B5EF4-FFF2-40B4-BE49-F238E27FC236}">
                  <a16:creationId xmlns:a16="http://schemas.microsoft.com/office/drawing/2014/main" id="{595455BC-8A77-46D6-ADDB-09B5A83BC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8430" y="4826719"/>
              <a:ext cx="1343006" cy="19381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2" name="Freeform 34">
              <a:extLst>
                <a:ext uri="{FF2B5EF4-FFF2-40B4-BE49-F238E27FC236}">
                  <a16:creationId xmlns:a16="http://schemas.microsoft.com/office/drawing/2014/main" id="{36271361-B5A1-4D98-B347-D7A6666C6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212556" cy="163993"/>
            </a:xfrm>
            <a:custGeom>
              <a:avLst/>
              <a:gdLst>
                <a:gd name="T0" fmla="*/ 3 w 976"/>
                <a:gd name="T1" fmla="*/ 130 h 132"/>
                <a:gd name="T2" fmla="*/ 976 w 976"/>
                <a:gd name="T3" fmla="*/ 132 h 132"/>
                <a:gd name="T4" fmla="*/ 976 w 976"/>
                <a:gd name="T5" fmla="*/ 3 h 132"/>
                <a:gd name="T6" fmla="*/ 0 w 976"/>
                <a:gd name="T7" fmla="*/ 0 h 132"/>
                <a:gd name="T8" fmla="*/ 3 w 976"/>
                <a:gd name="T9" fmla="*/ 13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6" h="132">
                  <a:moveTo>
                    <a:pt x="3" y="130"/>
                  </a:moveTo>
                  <a:lnTo>
                    <a:pt x="976" y="132"/>
                  </a:lnTo>
                  <a:lnTo>
                    <a:pt x="976" y="3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35">
              <a:extLst>
                <a:ext uri="{FF2B5EF4-FFF2-40B4-BE49-F238E27FC236}">
                  <a16:creationId xmlns:a16="http://schemas.microsoft.com/office/drawing/2014/main" id="{44992916-5F9D-4735-A97A-BFDAAB50D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51570" cy="161509"/>
            </a:xfrm>
            <a:custGeom>
              <a:avLst/>
              <a:gdLst>
                <a:gd name="T0" fmla="*/ 3 w 122"/>
                <a:gd name="T1" fmla="*/ 130 h 130"/>
                <a:gd name="T2" fmla="*/ 122 w 122"/>
                <a:gd name="T3" fmla="*/ 130 h 130"/>
                <a:gd name="T4" fmla="*/ 119 w 122"/>
                <a:gd name="T5" fmla="*/ 0 h 130"/>
                <a:gd name="T6" fmla="*/ 0 w 122"/>
                <a:gd name="T7" fmla="*/ 0 h 130"/>
                <a:gd name="T8" fmla="*/ 3 w 122"/>
                <a:gd name="T9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30">
                  <a:moveTo>
                    <a:pt x="3" y="130"/>
                  </a:moveTo>
                  <a:lnTo>
                    <a:pt x="122" y="130"/>
                  </a:lnTo>
                  <a:lnTo>
                    <a:pt x="119" y="0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4" name="Freeform 36">
              <a:extLst>
                <a:ext uri="{FF2B5EF4-FFF2-40B4-BE49-F238E27FC236}">
                  <a16:creationId xmlns:a16="http://schemas.microsoft.com/office/drawing/2014/main" id="{932C5C63-139F-4686-BAE9-519AC4D53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7442" y="4672665"/>
              <a:ext cx="111814" cy="160266"/>
            </a:xfrm>
            <a:custGeom>
              <a:avLst/>
              <a:gdLst>
                <a:gd name="T0" fmla="*/ 3 w 90"/>
                <a:gd name="T1" fmla="*/ 129 h 129"/>
                <a:gd name="T2" fmla="*/ 90 w 90"/>
                <a:gd name="T3" fmla="*/ 129 h 129"/>
                <a:gd name="T4" fmla="*/ 90 w 90"/>
                <a:gd name="T5" fmla="*/ 0 h 129"/>
                <a:gd name="T6" fmla="*/ 0 w 90"/>
                <a:gd name="T7" fmla="*/ 0 h 129"/>
                <a:gd name="T8" fmla="*/ 3 w 90"/>
                <a:gd name="T9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29">
                  <a:moveTo>
                    <a:pt x="3" y="129"/>
                  </a:moveTo>
                  <a:lnTo>
                    <a:pt x="90" y="129"/>
                  </a:lnTo>
                  <a:lnTo>
                    <a:pt x="90" y="0"/>
                  </a:lnTo>
                  <a:lnTo>
                    <a:pt x="0" y="0"/>
                  </a:lnTo>
                  <a:lnTo>
                    <a:pt x="3" y="1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37">
              <a:extLst>
                <a:ext uri="{FF2B5EF4-FFF2-40B4-BE49-F238E27FC236}">
                  <a16:creationId xmlns:a16="http://schemas.microsoft.com/office/drawing/2014/main" id="{06FFAE2B-7CFA-4D95-828B-7CCC853EB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667" y="4389404"/>
              <a:ext cx="1116894" cy="283261"/>
            </a:xfrm>
            <a:custGeom>
              <a:avLst/>
              <a:gdLst>
                <a:gd name="T0" fmla="*/ 3 w 899"/>
                <a:gd name="T1" fmla="*/ 225 h 228"/>
                <a:gd name="T2" fmla="*/ 899 w 899"/>
                <a:gd name="T3" fmla="*/ 228 h 228"/>
                <a:gd name="T4" fmla="*/ 897 w 899"/>
                <a:gd name="T5" fmla="*/ 3 h 228"/>
                <a:gd name="T6" fmla="*/ 0 w 899"/>
                <a:gd name="T7" fmla="*/ 0 h 228"/>
                <a:gd name="T8" fmla="*/ 3 w 899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9" h="228">
                  <a:moveTo>
                    <a:pt x="3" y="225"/>
                  </a:moveTo>
                  <a:lnTo>
                    <a:pt x="899" y="228"/>
                  </a:lnTo>
                  <a:lnTo>
                    <a:pt x="897" y="3"/>
                  </a:lnTo>
                  <a:lnTo>
                    <a:pt x="0" y="0"/>
                  </a:lnTo>
                  <a:lnTo>
                    <a:pt x="3" y="22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Freeform 38">
              <a:extLst>
                <a:ext uri="{FF2B5EF4-FFF2-40B4-BE49-F238E27FC236}">
                  <a16:creationId xmlns:a16="http://schemas.microsoft.com/office/drawing/2014/main" id="{7A1C6C5C-F7AC-4F95-AD22-B56D6FE8D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1996" y="4389404"/>
              <a:ext cx="258414" cy="283261"/>
            </a:xfrm>
            <a:custGeom>
              <a:avLst/>
              <a:gdLst>
                <a:gd name="T0" fmla="*/ 2 w 208"/>
                <a:gd name="T1" fmla="*/ 225 h 228"/>
                <a:gd name="T2" fmla="*/ 208 w 208"/>
                <a:gd name="T3" fmla="*/ 228 h 228"/>
                <a:gd name="T4" fmla="*/ 206 w 208"/>
                <a:gd name="T5" fmla="*/ 0 h 228"/>
                <a:gd name="T6" fmla="*/ 0 w 208"/>
                <a:gd name="T7" fmla="*/ 0 h 228"/>
                <a:gd name="T8" fmla="*/ 2 w 208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28">
                  <a:moveTo>
                    <a:pt x="2" y="225"/>
                  </a:moveTo>
                  <a:lnTo>
                    <a:pt x="208" y="228"/>
                  </a:lnTo>
                  <a:lnTo>
                    <a:pt x="206" y="0"/>
                  </a:lnTo>
                  <a:lnTo>
                    <a:pt x="0" y="0"/>
                  </a:lnTo>
                  <a:lnTo>
                    <a:pt x="2" y="22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Freeform 39">
              <a:extLst>
                <a:ext uri="{FF2B5EF4-FFF2-40B4-BE49-F238E27FC236}">
                  <a16:creationId xmlns:a16="http://schemas.microsoft.com/office/drawing/2014/main" id="{578E9C28-D40B-4319-9661-C82B7116B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9355" y="4441584"/>
              <a:ext cx="118025" cy="181387"/>
            </a:xfrm>
            <a:custGeom>
              <a:avLst/>
              <a:gdLst>
                <a:gd name="T0" fmla="*/ 95 w 95"/>
                <a:gd name="T1" fmla="*/ 146 h 146"/>
                <a:gd name="T2" fmla="*/ 3 w 95"/>
                <a:gd name="T3" fmla="*/ 146 h 146"/>
                <a:gd name="T4" fmla="*/ 0 w 95"/>
                <a:gd name="T5" fmla="*/ 0 h 146"/>
                <a:gd name="T6" fmla="*/ 92 w 95"/>
                <a:gd name="T7" fmla="*/ 0 h 146"/>
                <a:gd name="T8" fmla="*/ 95 w 95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46">
                  <a:moveTo>
                    <a:pt x="95" y="146"/>
                  </a:moveTo>
                  <a:lnTo>
                    <a:pt x="3" y="146"/>
                  </a:lnTo>
                  <a:lnTo>
                    <a:pt x="0" y="0"/>
                  </a:lnTo>
                  <a:lnTo>
                    <a:pt x="92" y="0"/>
                  </a:lnTo>
                  <a:lnTo>
                    <a:pt x="95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D7D7A571-37C6-4FBD-93DF-9407D3499B8A}"/>
              </a:ext>
            </a:extLst>
          </p:cNvPr>
          <p:cNvGrpSpPr/>
          <p:nvPr/>
        </p:nvGrpSpPr>
        <p:grpSpPr>
          <a:xfrm>
            <a:off x="9917665" y="4146712"/>
            <a:ext cx="1994009" cy="1457304"/>
            <a:chOff x="8748812" y="4431645"/>
            <a:chExt cx="1994009" cy="1457304"/>
          </a:xfrm>
        </p:grpSpPr>
        <p:sp>
          <p:nvSpPr>
            <p:cNvPr id="139" name="Rectangle 7">
              <a:extLst>
                <a:ext uri="{FF2B5EF4-FFF2-40B4-BE49-F238E27FC236}">
                  <a16:creationId xmlns:a16="http://schemas.microsoft.com/office/drawing/2014/main" id="{DD78772E-0877-48B5-B553-D9033130D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2417" y="4431645"/>
              <a:ext cx="219900" cy="14498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0" name="Rectangle 8">
              <a:extLst>
                <a:ext uri="{FF2B5EF4-FFF2-40B4-BE49-F238E27FC236}">
                  <a16:creationId xmlns:a16="http://schemas.microsoft.com/office/drawing/2014/main" id="{E46391E3-4D67-4351-B010-4B7FF9C70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70586" y="4431645"/>
              <a:ext cx="223627" cy="144985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1" name="Rectangle 9">
              <a:extLst>
                <a:ext uri="{FF2B5EF4-FFF2-40B4-BE49-F238E27FC236}">
                  <a16:creationId xmlns:a16="http://schemas.microsoft.com/office/drawing/2014/main" id="{0B120D45-D15D-4962-B71A-2EA4C02B45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83664" y="4431645"/>
              <a:ext cx="219900" cy="144985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id="{2B252210-E96E-464A-96F9-B1EF0516B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5927" y="4626697"/>
              <a:ext cx="516827" cy="1248585"/>
            </a:xfrm>
            <a:custGeom>
              <a:avLst/>
              <a:gdLst>
                <a:gd name="T0" fmla="*/ 61 w 416"/>
                <a:gd name="T1" fmla="*/ 1005 h 1005"/>
                <a:gd name="T2" fmla="*/ 0 w 416"/>
                <a:gd name="T3" fmla="*/ 18 h 1005"/>
                <a:gd name="T4" fmla="*/ 355 w 416"/>
                <a:gd name="T5" fmla="*/ 0 h 1005"/>
                <a:gd name="T6" fmla="*/ 416 w 416"/>
                <a:gd name="T7" fmla="*/ 987 h 1005"/>
                <a:gd name="T8" fmla="*/ 61 w 416"/>
                <a:gd name="T9" fmla="*/ 1005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6" h="1005">
                  <a:moveTo>
                    <a:pt x="61" y="1005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416" y="987"/>
                  </a:lnTo>
                  <a:lnTo>
                    <a:pt x="61" y="10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F2AED606-FB90-4327-94F8-0053433CD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35866" y="4774540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9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9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id="{AD8C882A-5FB6-4A28-B5C4-D4B616052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805" y="4932321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7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7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id="{46596EA7-5DB9-4602-9748-E0D72F279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5744" y="5086375"/>
              <a:ext cx="443527" cy="75785"/>
            </a:xfrm>
            <a:custGeom>
              <a:avLst/>
              <a:gdLst>
                <a:gd name="T0" fmla="*/ 3 w 357"/>
                <a:gd name="T1" fmla="*/ 61 h 61"/>
                <a:gd name="T2" fmla="*/ 0 w 357"/>
                <a:gd name="T3" fmla="*/ 21 h 61"/>
                <a:gd name="T4" fmla="*/ 354 w 357"/>
                <a:gd name="T5" fmla="*/ 0 h 61"/>
                <a:gd name="T6" fmla="*/ 357 w 357"/>
                <a:gd name="T7" fmla="*/ 40 h 61"/>
                <a:gd name="T8" fmla="*/ 3 w 357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61">
                  <a:moveTo>
                    <a:pt x="3" y="61"/>
                  </a:moveTo>
                  <a:lnTo>
                    <a:pt x="0" y="21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6" name="Freeform 14">
              <a:extLst>
                <a:ext uri="{FF2B5EF4-FFF2-40B4-BE49-F238E27FC236}">
                  <a16:creationId xmlns:a16="http://schemas.microsoft.com/office/drawing/2014/main" id="{14D3A85D-8539-4E65-A7BC-40627DBFF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5683" y="5244157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9 h 58"/>
                <a:gd name="T4" fmla="*/ 354 w 357"/>
                <a:gd name="T5" fmla="*/ 0 h 58"/>
                <a:gd name="T6" fmla="*/ 357 w 357"/>
                <a:gd name="T7" fmla="*/ 40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9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957B50D2-8F58-4519-9213-F138F0496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954684"/>
              <a:ext cx="118025" cy="664670"/>
            </a:xfrm>
            <a:custGeom>
              <a:avLst/>
              <a:gdLst>
                <a:gd name="T0" fmla="*/ 45 w 95"/>
                <a:gd name="T1" fmla="*/ 0 h 535"/>
                <a:gd name="T2" fmla="*/ 95 w 95"/>
                <a:gd name="T3" fmla="*/ 532 h 535"/>
                <a:gd name="T4" fmla="*/ 50 w 95"/>
                <a:gd name="T5" fmla="*/ 535 h 535"/>
                <a:gd name="T6" fmla="*/ 0 w 95"/>
                <a:gd name="T7" fmla="*/ 3 h 535"/>
                <a:gd name="T8" fmla="*/ 45 w 95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535">
                  <a:moveTo>
                    <a:pt x="45" y="0"/>
                  </a:moveTo>
                  <a:lnTo>
                    <a:pt x="95" y="532"/>
                  </a:lnTo>
                  <a:lnTo>
                    <a:pt x="50" y="535"/>
                  </a:lnTo>
                  <a:lnTo>
                    <a:pt x="0" y="3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40414737-A2D3-4450-92A1-EF44955A0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8927" y="5615627"/>
              <a:ext cx="59634" cy="29817"/>
            </a:xfrm>
            <a:custGeom>
              <a:avLst/>
              <a:gdLst>
                <a:gd name="T0" fmla="*/ 0 w 18"/>
                <a:gd name="T1" fmla="*/ 1 h 9"/>
                <a:gd name="T2" fmla="*/ 9 w 18"/>
                <a:gd name="T3" fmla="*/ 9 h 9"/>
                <a:gd name="T4" fmla="*/ 17 w 18"/>
                <a:gd name="T5" fmla="*/ 0 h 9"/>
                <a:gd name="T6" fmla="*/ 0 w 18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0" y="6"/>
                    <a:pt x="5" y="9"/>
                    <a:pt x="9" y="9"/>
                  </a:cubicBezTo>
                  <a:cubicBezTo>
                    <a:pt x="14" y="8"/>
                    <a:pt x="18" y="4"/>
                    <a:pt x="17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696D261F-9A59-4F1B-BF67-EEBFA3B07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866475"/>
              <a:ext cx="55907" cy="91936"/>
            </a:xfrm>
            <a:custGeom>
              <a:avLst/>
              <a:gdLst>
                <a:gd name="T0" fmla="*/ 4 w 17"/>
                <a:gd name="T1" fmla="*/ 0 h 28"/>
                <a:gd name="T2" fmla="*/ 0 w 17"/>
                <a:gd name="T3" fmla="*/ 28 h 28"/>
                <a:gd name="T4" fmla="*/ 17 w 17"/>
                <a:gd name="T5" fmla="*/ 27 h 28"/>
                <a:gd name="T6" fmla="*/ 8 w 17"/>
                <a:gd name="T7" fmla="*/ 0 h 28"/>
                <a:gd name="T8" fmla="*/ 6 w 17"/>
                <a:gd name="T9" fmla="*/ 0 h 28"/>
                <a:gd name="T10" fmla="*/ 4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4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5E752664-E448-4AFB-AA8F-2252929C7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9233" y="484038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1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77DADCBC-164B-4D15-A284-3AA23E2EE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5000652"/>
              <a:ext cx="137903" cy="664670"/>
            </a:xfrm>
            <a:custGeom>
              <a:avLst/>
              <a:gdLst>
                <a:gd name="T0" fmla="*/ 45 w 111"/>
                <a:gd name="T1" fmla="*/ 0 h 535"/>
                <a:gd name="T2" fmla="*/ 111 w 111"/>
                <a:gd name="T3" fmla="*/ 529 h 535"/>
                <a:gd name="T4" fmla="*/ 66 w 111"/>
                <a:gd name="T5" fmla="*/ 535 h 535"/>
                <a:gd name="T6" fmla="*/ 0 w 111"/>
                <a:gd name="T7" fmla="*/ 6 h 535"/>
                <a:gd name="T8" fmla="*/ 45 w 111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535">
                  <a:moveTo>
                    <a:pt x="45" y="0"/>
                  </a:moveTo>
                  <a:lnTo>
                    <a:pt x="111" y="529"/>
                  </a:lnTo>
                  <a:lnTo>
                    <a:pt x="66" y="535"/>
                  </a:lnTo>
                  <a:lnTo>
                    <a:pt x="0" y="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4340C207-F7E5-4DB5-BF10-904044962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4651" y="5657867"/>
              <a:ext cx="58392" cy="33544"/>
            </a:xfrm>
            <a:custGeom>
              <a:avLst/>
              <a:gdLst>
                <a:gd name="T0" fmla="*/ 0 w 18"/>
                <a:gd name="T1" fmla="*/ 2 h 10"/>
                <a:gd name="T2" fmla="*/ 9 w 18"/>
                <a:gd name="T3" fmla="*/ 9 h 10"/>
                <a:gd name="T4" fmla="*/ 17 w 18"/>
                <a:gd name="T5" fmla="*/ 0 h 10"/>
                <a:gd name="T6" fmla="*/ 0 w 18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0" y="2"/>
                  </a:moveTo>
                  <a:cubicBezTo>
                    <a:pt x="0" y="7"/>
                    <a:pt x="5" y="10"/>
                    <a:pt x="9" y="9"/>
                  </a:cubicBezTo>
                  <a:cubicBezTo>
                    <a:pt x="14" y="9"/>
                    <a:pt x="18" y="5"/>
                    <a:pt x="17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3" name="Freeform 58">
              <a:extLst>
                <a:ext uri="{FF2B5EF4-FFF2-40B4-BE49-F238E27FC236}">
                  <a16:creationId xmlns:a16="http://schemas.microsoft.com/office/drawing/2014/main" id="{543E8DAE-E142-4490-8FF6-BA3398D1D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4912443"/>
              <a:ext cx="55907" cy="95663"/>
            </a:xfrm>
            <a:custGeom>
              <a:avLst/>
              <a:gdLst>
                <a:gd name="T0" fmla="*/ 3 w 17"/>
                <a:gd name="T1" fmla="*/ 1 h 29"/>
                <a:gd name="T2" fmla="*/ 0 w 17"/>
                <a:gd name="T3" fmla="*/ 29 h 29"/>
                <a:gd name="T4" fmla="*/ 17 w 17"/>
                <a:gd name="T5" fmla="*/ 27 h 29"/>
                <a:gd name="T6" fmla="*/ 7 w 17"/>
                <a:gd name="T7" fmla="*/ 0 h 29"/>
                <a:gd name="T8" fmla="*/ 5 w 17"/>
                <a:gd name="T9" fmla="*/ 1 h 29"/>
                <a:gd name="T10" fmla="*/ 3 w 17"/>
                <a:gd name="T11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9">
                  <a:moveTo>
                    <a:pt x="3" y="1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5" y="1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4" name="Freeform 59">
              <a:extLst>
                <a:ext uri="{FF2B5EF4-FFF2-40B4-BE49-F238E27FC236}">
                  <a16:creationId xmlns:a16="http://schemas.microsoft.com/office/drawing/2014/main" id="{D1DEDD3D-57F6-4C1E-9B24-39895F3ED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2594" y="4886353"/>
              <a:ext cx="12424" cy="28575"/>
            </a:xfrm>
            <a:custGeom>
              <a:avLst/>
              <a:gdLst>
                <a:gd name="T0" fmla="*/ 0 w 4"/>
                <a:gd name="T1" fmla="*/ 9 h 9"/>
                <a:gd name="T2" fmla="*/ 2 w 4"/>
                <a:gd name="T3" fmla="*/ 9 h 9"/>
                <a:gd name="T4" fmla="*/ 4 w 4"/>
                <a:gd name="T5" fmla="*/ 8 h 9"/>
                <a:gd name="T6" fmla="*/ 1 w 4"/>
                <a:gd name="T7" fmla="*/ 0 h 9"/>
                <a:gd name="T8" fmla="*/ 0 w 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9">
                  <a:moveTo>
                    <a:pt x="0" y="9"/>
                  </a:moveTo>
                  <a:cubicBezTo>
                    <a:pt x="1" y="9"/>
                    <a:pt x="2" y="9"/>
                    <a:pt x="2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5" name="Freeform 60">
              <a:extLst>
                <a:ext uri="{FF2B5EF4-FFF2-40B4-BE49-F238E27FC236}">
                  <a16:creationId xmlns:a16="http://schemas.microsoft.com/office/drawing/2014/main" id="{068042D5-DE63-4D05-BFCD-A5AF5B24BF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2860" y="5046620"/>
              <a:ext cx="167720" cy="660943"/>
            </a:xfrm>
            <a:custGeom>
              <a:avLst/>
              <a:gdLst>
                <a:gd name="T0" fmla="*/ 135 w 135"/>
                <a:gd name="T1" fmla="*/ 6 h 532"/>
                <a:gd name="T2" fmla="*/ 45 w 135"/>
                <a:gd name="T3" fmla="*/ 532 h 532"/>
                <a:gd name="T4" fmla="*/ 0 w 135"/>
                <a:gd name="T5" fmla="*/ 527 h 532"/>
                <a:gd name="T6" fmla="*/ 90 w 135"/>
                <a:gd name="T7" fmla="*/ 0 h 532"/>
                <a:gd name="T8" fmla="*/ 135 w 135"/>
                <a:gd name="T9" fmla="*/ 6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532">
                  <a:moveTo>
                    <a:pt x="135" y="6"/>
                  </a:moveTo>
                  <a:lnTo>
                    <a:pt x="45" y="532"/>
                  </a:lnTo>
                  <a:lnTo>
                    <a:pt x="0" y="527"/>
                  </a:lnTo>
                  <a:lnTo>
                    <a:pt x="90" y="0"/>
                  </a:lnTo>
                  <a:lnTo>
                    <a:pt x="135" y="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61">
              <a:extLst>
                <a:ext uri="{FF2B5EF4-FFF2-40B4-BE49-F238E27FC236}">
                  <a16:creationId xmlns:a16="http://schemas.microsoft.com/office/drawing/2014/main" id="{151F9768-08B5-4741-80BB-93F6E2C9C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0375" y="5701350"/>
              <a:ext cx="58392" cy="32302"/>
            </a:xfrm>
            <a:custGeom>
              <a:avLst/>
              <a:gdLst>
                <a:gd name="T0" fmla="*/ 1 w 18"/>
                <a:gd name="T1" fmla="*/ 0 h 10"/>
                <a:gd name="T2" fmla="*/ 8 w 18"/>
                <a:gd name="T3" fmla="*/ 9 h 10"/>
                <a:gd name="T4" fmla="*/ 18 w 18"/>
                <a:gd name="T5" fmla="*/ 2 h 10"/>
                <a:gd name="T6" fmla="*/ 1 w 18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1" y="0"/>
                  </a:moveTo>
                  <a:cubicBezTo>
                    <a:pt x="0" y="4"/>
                    <a:pt x="4" y="9"/>
                    <a:pt x="8" y="9"/>
                  </a:cubicBezTo>
                  <a:cubicBezTo>
                    <a:pt x="13" y="10"/>
                    <a:pt x="18" y="7"/>
                    <a:pt x="18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62">
              <a:extLst>
                <a:ext uri="{FF2B5EF4-FFF2-40B4-BE49-F238E27FC236}">
                  <a16:creationId xmlns:a16="http://schemas.microsoft.com/office/drawing/2014/main" id="{184BF358-CC80-42E8-AA31-95B075112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673" y="4960896"/>
              <a:ext cx="55907" cy="93178"/>
            </a:xfrm>
            <a:custGeom>
              <a:avLst/>
              <a:gdLst>
                <a:gd name="T0" fmla="*/ 11 w 17"/>
                <a:gd name="T1" fmla="*/ 0 h 28"/>
                <a:gd name="T2" fmla="*/ 0 w 17"/>
                <a:gd name="T3" fmla="*/ 26 h 28"/>
                <a:gd name="T4" fmla="*/ 17 w 17"/>
                <a:gd name="T5" fmla="*/ 28 h 28"/>
                <a:gd name="T6" fmla="*/ 15 w 17"/>
                <a:gd name="T7" fmla="*/ 0 h 28"/>
                <a:gd name="T8" fmla="*/ 13 w 17"/>
                <a:gd name="T9" fmla="*/ 0 h 28"/>
                <a:gd name="T10" fmla="*/ 11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11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63">
              <a:extLst>
                <a:ext uri="{FF2B5EF4-FFF2-40B4-BE49-F238E27FC236}">
                  <a16:creationId xmlns:a16="http://schemas.microsoft.com/office/drawing/2014/main" id="{5D7A7FAC-81E9-421A-B5EB-6E7405355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0702" y="493480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4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64">
              <a:extLst>
                <a:ext uri="{FF2B5EF4-FFF2-40B4-BE49-F238E27FC236}">
                  <a16:creationId xmlns:a16="http://schemas.microsoft.com/office/drawing/2014/main" id="{B05129CD-30B5-474C-A689-EF895E8A8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7114" y="5257823"/>
              <a:ext cx="495707" cy="631126"/>
            </a:xfrm>
            <a:custGeom>
              <a:avLst/>
              <a:gdLst>
                <a:gd name="T0" fmla="*/ 243 w 399"/>
                <a:gd name="T1" fmla="*/ 0 h 508"/>
                <a:gd name="T2" fmla="*/ 156 w 399"/>
                <a:gd name="T3" fmla="*/ 0 h 508"/>
                <a:gd name="T4" fmla="*/ 0 w 399"/>
                <a:gd name="T5" fmla="*/ 0 h 508"/>
                <a:gd name="T6" fmla="*/ 53 w 399"/>
                <a:gd name="T7" fmla="*/ 508 h 508"/>
                <a:gd name="T8" fmla="*/ 156 w 399"/>
                <a:gd name="T9" fmla="*/ 508 h 508"/>
                <a:gd name="T10" fmla="*/ 243 w 399"/>
                <a:gd name="T11" fmla="*/ 508 h 508"/>
                <a:gd name="T12" fmla="*/ 344 w 399"/>
                <a:gd name="T13" fmla="*/ 508 h 508"/>
                <a:gd name="T14" fmla="*/ 399 w 399"/>
                <a:gd name="T15" fmla="*/ 0 h 508"/>
                <a:gd name="T16" fmla="*/ 243 w 399"/>
                <a:gd name="T17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9" h="508">
                  <a:moveTo>
                    <a:pt x="243" y="0"/>
                  </a:moveTo>
                  <a:lnTo>
                    <a:pt x="156" y="0"/>
                  </a:lnTo>
                  <a:lnTo>
                    <a:pt x="0" y="0"/>
                  </a:lnTo>
                  <a:lnTo>
                    <a:pt x="53" y="508"/>
                  </a:lnTo>
                  <a:lnTo>
                    <a:pt x="156" y="508"/>
                  </a:lnTo>
                  <a:lnTo>
                    <a:pt x="243" y="508"/>
                  </a:lnTo>
                  <a:lnTo>
                    <a:pt x="344" y="508"/>
                  </a:lnTo>
                  <a:lnTo>
                    <a:pt x="399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Rectangle 74">
              <a:extLst>
                <a:ext uri="{FF2B5EF4-FFF2-40B4-BE49-F238E27FC236}">
                  <a16:creationId xmlns:a16="http://schemas.microsoft.com/office/drawing/2014/main" id="{48626ADD-3ABE-443F-89D1-4E8472CB8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14884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Rectangle 75">
              <a:extLst>
                <a:ext uri="{FF2B5EF4-FFF2-40B4-BE49-F238E27FC236}">
                  <a16:creationId xmlns:a16="http://schemas.microsoft.com/office/drawing/2014/main" id="{D232AC5E-C14A-4C5C-A21D-7AFF5532C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83214"/>
              <a:ext cx="269595" cy="434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Rectangle 76">
              <a:extLst>
                <a:ext uri="{FF2B5EF4-FFF2-40B4-BE49-F238E27FC236}">
                  <a16:creationId xmlns:a16="http://schemas.microsoft.com/office/drawing/2014/main" id="{C5FACFD7-D11A-493E-89FB-9EAFB6E92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5727440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Rectangle 77">
              <a:extLst>
                <a:ext uri="{FF2B5EF4-FFF2-40B4-BE49-F238E27FC236}">
                  <a16:creationId xmlns:a16="http://schemas.microsoft.com/office/drawing/2014/main" id="{AE6DA226-22DA-456B-98EF-B7A82464E3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48224" y="4521096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Rectangle 78">
              <a:extLst>
                <a:ext uri="{FF2B5EF4-FFF2-40B4-BE49-F238E27FC236}">
                  <a16:creationId xmlns:a16="http://schemas.microsoft.com/office/drawing/2014/main" id="{99BB99F6-B99B-4265-A24D-0DAB5128F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727440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Rectangle 79">
              <a:extLst>
                <a:ext uri="{FF2B5EF4-FFF2-40B4-BE49-F238E27FC236}">
                  <a16:creationId xmlns:a16="http://schemas.microsoft.com/office/drawing/2014/main" id="{4EC3DCF2-BEF9-49BC-B437-9E90FCA10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645444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Rectangle 80">
              <a:extLst>
                <a:ext uri="{FF2B5EF4-FFF2-40B4-BE49-F238E27FC236}">
                  <a16:creationId xmlns:a16="http://schemas.microsoft.com/office/drawing/2014/main" id="{03C0E3C2-231B-4012-9EF1-3A4608D78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4563336"/>
              <a:ext cx="265868" cy="198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93AA4039-F702-474E-8535-F3343263D110}"/>
              </a:ext>
            </a:extLst>
          </p:cNvPr>
          <p:cNvCxnSpPr>
            <a:cxnSpLocks/>
          </p:cNvCxnSpPr>
          <p:nvPr/>
        </p:nvCxnSpPr>
        <p:spPr>
          <a:xfrm flipV="1">
            <a:off x="1599977" y="4134200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Rectangle 167">
            <a:extLst>
              <a:ext uri="{FF2B5EF4-FFF2-40B4-BE49-F238E27FC236}">
                <a16:creationId xmlns:a16="http://schemas.microsoft.com/office/drawing/2014/main" id="{3352A105-ABBF-4C88-896A-95103B1390D3}"/>
              </a:ext>
            </a:extLst>
          </p:cNvPr>
          <p:cNvSpPr/>
          <p:nvPr/>
        </p:nvSpPr>
        <p:spPr>
          <a:xfrm>
            <a:off x="309419" y="4330813"/>
            <a:ext cx="2581116" cy="1067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Cyber Kill Chain Methodology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876C677-F423-4D8C-9904-15F2D794D3D9}"/>
              </a:ext>
            </a:extLst>
          </p:cNvPr>
          <p:cNvSpPr/>
          <p:nvPr/>
        </p:nvSpPr>
        <p:spPr>
          <a:xfrm>
            <a:off x="1306879" y="3427298"/>
            <a:ext cx="586197" cy="58619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8F1B66AA-3B01-4371-9958-97CE78375286}"/>
              </a:ext>
            </a:extLst>
          </p:cNvPr>
          <p:cNvCxnSpPr>
            <a:cxnSpLocks/>
          </p:cNvCxnSpPr>
          <p:nvPr/>
        </p:nvCxnSpPr>
        <p:spPr>
          <a:xfrm flipV="1">
            <a:off x="4144557" y="3110732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4EF7E58D-1CFA-4181-91BB-E1E1FAE58A87}"/>
              </a:ext>
            </a:extLst>
          </p:cNvPr>
          <p:cNvSpPr/>
          <p:nvPr/>
        </p:nvSpPr>
        <p:spPr>
          <a:xfrm>
            <a:off x="2582982" y="3350134"/>
            <a:ext cx="3123151" cy="801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Hacking Concepts and Hacker Classes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2D2D70C9-F1EF-45D6-8F80-88CF28700989}"/>
              </a:ext>
            </a:extLst>
          </p:cNvPr>
          <p:cNvSpPr/>
          <p:nvPr/>
        </p:nvSpPr>
        <p:spPr>
          <a:xfrm>
            <a:off x="3851459" y="2403830"/>
            <a:ext cx="586197" cy="586197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D5E6EC7B-B20B-45D4-AF0E-B6594D7010DC}"/>
              </a:ext>
            </a:extLst>
          </p:cNvPr>
          <p:cNvCxnSpPr/>
          <p:nvPr/>
        </p:nvCxnSpPr>
        <p:spPr>
          <a:xfrm flipV="1">
            <a:off x="5978342" y="1725896"/>
            <a:ext cx="0" cy="3074704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Rectangle 173">
            <a:extLst>
              <a:ext uri="{FF2B5EF4-FFF2-40B4-BE49-F238E27FC236}">
                <a16:creationId xmlns:a16="http://schemas.microsoft.com/office/drawing/2014/main" id="{16D381E1-263E-4574-8843-E0C6102A0935}"/>
              </a:ext>
            </a:extLst>
          </p:cNvPr>
          <p:cNvSpPr/>
          <p:nvPr/>
        </p:nvSpPr>
        <p:spPr>
          <a:xfrm>
            <a:off x="4552493" y="2133600"/>
            <a:ext cx="2839228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Different Phases of Hacking Cycle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4DDB1ECE-8EE7-44E1-BD01-7488C5236715}"/>
              </a:ext>
            </a:extLst>
          </p:cNvPr>
          <p:cNvSpPr/>
          <p:nvPr/>
        </p:nvSpPr>
        <p:spPr>
          <a:xfrm>
            <a:off x="5691463" y="1013086"/>
            <a:ext cx="586197" cy="58619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177560D4-B4BB-4796-A8D0-12A077B4E64B}"/>
              </a:ext>
            </a:extLst>
          </p:cNvPr>
          <p:cNvCxnSpPr>
            <a:cxnSpLocks/>
          </p:cNvCxnSpPr>
          <p:nvPr/>
        </p:nvCxnSpPr>
        <p:spPr>
          <a:xfrm flipV="1">
            <a:off x="8270597" y="2719973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Rectangle 176">
            <a:extLst>
              <a:ext uri="{FF2B5EF4-FFF2-40B4-BE49-F238E27FC236}">
                <a16:creationId xmlns:a16="http://schemas.microsoft.com/office/drawing/2014/main" id="{13C835D2-B8A1-41B1-A372-1FADA69CFB0A}"/>
              </a:ext>
            </a:extLst>
          </p:cNvPr>
          <p:cNvSpPr/>
          <p:nvPr/>
        </p:nvSpPr>
        <p:spPr>
          <a:xfrm>
            <a:off x="6552864" y="2959375"/>
            <a:ext cx="3435466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Ethical Hacking Concepts, Scope, and Limitations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FCDBADCD-AE8D-4FBB-961C-EA9FE8974E59}"/>
              </a:ext>
            </a:extLst>
          </p:cNvPr>
          <p:cNvSpPr/>
          <p:nvPr/>
        </p:nvSpPr>
        <p:spPr>
          <a:xfrm>
            <a:off x="7977499" y="2013071"/>
            <a:ext cx="586197" cy="586197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B62773C0-B16F-409F-981A-06EFDC7A99BA}"/>
              </a:ext>
            </a:extLst>
          </p:cNvPr>
          <p:cNvCxnSpPr/>
          <p:nvPr/>
        </p:nvCxnSpPr>
        <p:spPr>
          <a:xfrm flipV="1">
            <a:off x="10914669" y="2786129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Rectangle 179">
            <a:extLst>
              <a:ext uri="{FF2B5EF4-FFF2-40B4-BE49-F238E27FC236}">
                <a16:creationId xmlns:a16="http://schemas.microsoft.com/office/drawing/2014/main" id="{8F05F452-F006-4774-A89B-5754216AAD50}"/>
              </a:ext>
            </a:extLst>
          </p:cNvPr>
          <p:cNvSpPr/>
          <p:nvPr/>
        </p:nvSpPr>
        <p:spPr>
          <a:xfrm>
            <a:off x="10033201" y="3025531"/>
            <a:ext cx="1762937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Ethical Hacking Tools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A6FE383F-C262-4F5A-92B1-CFBF6914630B}"/>
              </a:ext>
            </a:extLst>
          </p:cNvPr>
          <p:cNvSpPr/>
          <p:nvPr/>
        </p:nvSpPr>
        <p:spPr>
          <a:xfrm>
            <a:off x="10621571" y="2079227"/>
            <a:ext cx="586197" cy="586197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6A7FF16-EDBD-4A77-B5FD-0B92D453AE70}"/>
              </a:ext>
            </a:extLst>
          </p:cNvPr>
          <p:cNvSpPr txBox="1"/>
          <p:nvPr/>
        </p:nvSpPr>
        <p:spPr>
          <a:xfrm>
            <a:off x="3453845" y="18570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</p:spTree>
    <p:extLst>
      <p:ext uri="{BB962C8B-B14F-4D97-AF65-F5344CB8AC3E}">
        <p14:creationId xmlns:p14="http://schemas.microsoft.com/office/powerpoint/2010/main" val="777456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" y="3255037"/>
            <a:ext cx="4063375" cy="3298164"/>
          </a:xfrm>
          <a:prstGeom prst="rect">
            <a:avLst/>
          </a:prstGeom>
          <a:solidFill>
            <a:schemeClr val="bg1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064081" y="3255037"/>
            <a:ext cx="4063375" cy="32981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127685" y="3255037"/>
            <a:ext cx="4063375" cy="3298164"/>
          </a:xfrm>
          <a:prstGeom prst="rect">
            <a:avLst/>
          </a:prstGeom>
          <a:solidFill>
            <a:schemeClr val="bg1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59479" y="4402634"/>
            <a:ext cx="3346299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Hacking refers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vulnerabilities and compromising security controls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gain unauthorized or inappropriate access to a system’s resources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574723" y="4402634"/>
            <a:ext cx="3042090" cy="16312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involves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modifying system or application features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achieve a goal outside of the creator’s original purpose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8638327" y="4402634"/>
            <a:ext cx="3042090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Hacking can be used to steal and redistribute intellectual property, leading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business loss</a:t>
            </a:r>
          </a:p>
        </p:txBody>
      </p:sp>
      <p:sp>
        <p:nvSpPr>
          <p:cNvPr id="91" name="Shape 2587"/>
          <p:cNvSpPr/>
          <p:nvPr/>
        </p:nvSpPr>
        <p:spPr>
          <a:xfrm>
            <a:off x="5852035" y="3713531"/>
            <a:ext cx="487467" cy="487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defTabSz="228539" eaLnBrk="0" fontAlgn="base" hangingPunct="0">
              <a:spcBef>
                <a:spcPct val="0"/>
              </a:spcBef>
              <a:spcAft>
                <a:spcPct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467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92" name="Shape 2591"/>
          <p:cNvSpPr/>
          <p:nvPr/>
        </p:nvSpPr>
        <p:spPr>
          <a:xfrm>
            <a:off x="1788895" y="3713531"/>
            <a:ext cx="487467" cy="487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defTabSz="228539" eaLnBrk="0" fontAlgn="base" hangingPunct="0">
              <a:spcBef>
                <a:spcPct val="0"/>
              </a:spcBef>
              <a:spcAft>
                <a:spcPct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467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pic>
        <p:nvPicPr>
          <p:cNvPr id="24" name="Picture Placeholder 23" descr="A picture containing text&#10;&#10;Description automatically generated">
            <a:extLst>
              <a:ext uri="{FF2B5EF4-FFF2-40B4-BE49-F238E27FC236}">
                <a16:creationId xmlns:a16="http://schemas.microsoft.com/office/drawing/2014/main" id="{18D8EFC4-1F54-4913-A5D2-40D70D5E7C7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" b="336"/>
          <a:stretch>
            <a:fillRect/>
          </a:stretch>
        </p:blipFill>
        <p:spPr>
          <a:xfrm>
            <a:off x="0" y="1079318"/>
            <a:ext cx="4064000" cy="2176462"/>
          </a:xfrm>
        </p:spPr>
      </p:pic>
      <p:pic>
        <p:nvPicPr>
          <p:cNvPr id="28" name="Picture Placeholder 27" descr="Graphical user interface&#10;&#10;Description automatically generated">
            <a:extLst>
              <a:ext uri="{FF2B5EF4-FFF2-40B4-BE49-F238E27FC236}">
                <a16:creationId xmlns:a16="http://schemas.microsoft.com/office/drawing/2014/main" id="{99BE04D3-1B14-49BA-AF70-5C4037BC931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4" b="9834"/>
          <a:stretch>
            <a:fillRect/>
          </a:stretch>
        </p:blipFill>
        <p:spPr>
          <a:xfrm>
            <a:off x="8128000" y="1079318"/>
            <a:ext cx="4064000" cy="2176462"/>
          </a:xfr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3552F5D-F781-4B21-89C5-20050FCD26D6}"/>
              </a:ext>
            </a:extLst>
          </p:cNvPr>
          <p:cNvSpPr txBox="1"/>
          <p:nvPr/>
        </p:nvSpPr>
        <p:spPr>
          <a:xfrm>
            <a:off x="3453845" y="18570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What is Hacking?</a:t>
            </a:r>
          </a:p>
        </p:txBody>
      </p:sp>
      <p:pic>
        <p:nvPicPr>
          <p:cNvPr id="26" name="Picture Placeholder 25" descr="A person typing on a keyboard&#10;&#10;Description automatically generated with medium confidence">
            <a:extLst>
              <a:ext uri="{FF2B5EF4-FFF2-40B4-BE49-F238E27FC236}">
                <a16:creationId xmlns:a16="http://schemas.microsoft.com/office/drawing/2014/main" id="{F6DFB19D-F8F2-42CB-A275-6A3B2DF6C2B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17" b="8317"/>
          <a:stretch>
            <a:fillRect/>
          </a:stretch>
        </p:blipFill>
        <p:spPr>
          <a:xfrm>
            <a:off x="4064000" y="1081608"/>
            <a:ext cx="4064000" cy="2176462"/>
          </a:xfr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385D7D82-D2DE-4BBD-9D13-280188CBD4D0}"/>
              </a:ext>
            </a:extLst>
          </p:cNvPr>
          <p:cNvGrpSpPr/>
          <p:nvPr/>
        </p:nvGrpSpPr>
        <p:grpSpPr>
          <a:xfrm>
            <a:off x="9938686" y="3713531"/>
            <a:ext cx="441373" cy="403608"/>
            <a:chOff x="2046288" y="3759200"/>
            <a:chExt cx="296863" cy="2714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6" name="Rectangle 160">
              <a:extLst>
                <a:ext uri="{FF2B5EF4-FFF2-40B4-BE49-F238E27FC236}">
                  <a16:creationId xmlns:a16="http://schemas.microsoft.com/office/drawing/2014/main" id="{AC0C9F02-E546-4C5C-8F45-874368FD16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17" name="Rectangle 161">
              <a:extLst>
                <a:ext uri="{FF2B5EF4-FFF2-40B4-BE49-F238E27FC236}">
                  <a16:creationId xmlns:a16="http://schemas.microsoft.com/office/drawing/2014/main" id="{54AF22D4-0030-49ED-8367-68BC3A4B46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18" name="Rectangle 162">
              <a:extLst>
                <a:ext uri="{FF2B5EF4-FFF2-40B4-BE49-F238E27FC236}">
                  <a16:creationId xmlns:a16="http://schemas.microsoft.com/office/drawing/2014/main" id="{A4364DCA-AEFE-4C53-AA31-E63F4EDDA2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20" name="Rectangle 163">
              <a:extLst>
                <a:ext uri="{FF2B5EF4-FFF2-40B4-BE49-F238E27FC236}">
                  <a16:creationId xmlns:a16="http://schemas.microsoft.com/office/drawing/2014/main" id="{313D539A-672D-426F-A62D-38C0CC206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21" name="Freeform 164">
              <a:extLst>
                <a:ext uri="{FF2B5EF4-FFF2-40B4-BE49-F238E27FC236}">
                  <a16:creationId xmlns:a16="http://schemas.microsoft.com/office/drawing/2014/main" id="{F8612A85-8F98-4F5D-B660-4BF55018C1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5021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49578CE-9C30-47EC-8248-73EF1CE851BD}"/>
              </a:ext>
            </a:extLst>
          </p:cNvPr>
          <p:cNvSpPr txBox="1"/>
          <p:nvPr/>
        </p:nvSpPr>
        <p:spPr>
          <a:xfrm>
            <a:off x="6808660" y="4291971"/>
            <a:ext cx="4826162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Some hack with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intent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such as to steal business data, credit card information, social security numbers, email passwords, and other sensitive data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28076F-B574-48CC-A676-401CE6A8198A}"/>
              </a:ext>
            </a:extLst>
          </p:cNvPr>
          <p:cNvSpPr txBox="1"/>
          <p:nvPr/>
        </p:nvSpPr>
        <p:spPr>
          <a:xfrm>
            <a:off x="1843790" y="1657179"/>
            <a:ext cx="3690541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An intelligent individual with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excellent computer skills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who can create and explore computer software and hardware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B1453A-73CF-49A0-A339-28ACA2107054}"/>
              </a:ext>
            </a:extLst>
          </p:cNvPr>
          <p:cNvSpPr txBox="1"/>
          <p:nvPr/>
        </p:nvSpPr>
        <p:spPr>
          <a:xfrm>
            <a:off x="7367577" y="1657179"/>
            <a:ext cx="3416359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some hackers,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hacking is a hobby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see how many computers or networks they can compromise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3A69906-1772-4ED0-ABD0-925E66858F31}"/>
              </a:ext>
            </a:extLst>
          </p:cNvPr>
          <p:cNvSpPr txBox="1"/>
          <p:nvPr/>
        </p:nvSpPr>
        <p:spPr>
          <a:xfrm>
            <a:off x="1843790" y="4353258"/>
            <a:ext cx="3335387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Some hackers’ intentions can either be to gain knowledge or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probe and do illegal things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5F5331D-075F-42A9-8D41-1DC24350FFAD}"/>
              </a:ext>
            </a:extLst>
          </p:cNvPr>
          <p:cNvGrpSpPr/>
          <p:nvPr/>
        </p:nvGrpSpPr>
        <p:grpSpPr>
          <a:xfrm>
            <a:off x="7125923" y="2999510"/>
            <a:ext cx="1382709" cy="605896"/>
            <a:chOff x="7573609" y="2857689"/>
            <a:chExt cx="1382709" cy="605896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8C73303-0B15-4230-8896-75CF851F0E69}"/>
                </a:ext>
              </a:extLst>
            </p:cNvPr>
            <p:cNvSpPr/>
            <p:nvPr/>
          </p:nvSpPr>
          <p:spPr>
            <a:xfrm>
              <a:off x="7581061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7A7D11B-2FB4-4182-8AB6-27872769C5E4}"/>
                </a:ext>
              </a:extLst>
            </p:cNvPr>
            <p:cNvSpPr/>
            <p:nvPr/>
          </p:nvSpPr>
          <p:spPr>
            <a:xfrm>
              <a:off x="7804271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BF2E58D-A601-4132-A34D-8413E19A83E3}"/>
                </a:ext>
              </a:extLst>
            </p:cNvPr>
            <p:cNvSpPr/>
            <p:nvPr/>
          </p:nvSpPr>
          <p:spPr>
            <a:xfrm>
              <a:off x="8027480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F9FB233A-D864-49E3-BDCD-AA2530BF6F5C}"/>
                </a:ext>
              </a:extLst>
            </p:cNvPr>
            <p:cNvSpPr/>
            <p:nvPr/>
          </p:nvSpPr>
          <p:spPr>
            <a:xfrm>
              <a:off x="8250690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0D78B08A-7F0E-4709-9E96-A4738E772852}"/>
                </a:ext>
              </a:extLst>
            </p:cNvPr>
            <p:cNvSpPr/>
            <p:nvPr/>
          </p:nvSpPr>
          <p:spPr>
            <a:xfrm>
              <a:off x="8473899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C3CDCECE-480F-4405-B958-1A59F2E35D3B}"/>
                </a:ext>
              </a:extLst>
            </p:cNvPr>
            <p:cNvSpPr/>
            <p:nvPr/>
          </p:nvSpPr>
          <p:spPr>
            <a:xfrm>
              <a:off x="8697108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581D7DC-46A9-4431-944F-A0B4D3B4086A}"/>
                </a:ext>
              </a:extLst>
            </p:cNvPr>
            <p:cNvSpPr/>
            <p:nvPr/>
          </p:nvSpPr>
          <p:spPr>
            <a:xfrm>
              <a:off x="8920318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33C0CFE-C744-4D09-9723-7DA2609ADA99}"/>
                </a:ext>
              </a:extLst>
            </p:cNvPr>
            <p:cNvSpPr/>
            <p:nvPr/>
          </p:nvSpPr>
          <p:spPr>
            <a:xfrm>
              <a:off x="7578577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0C8BF82-FD01-4DA3-BA47-C159DE7C20F9}"/>
                </a:ext>
              </a:extLst>
            </p:cNvPr>
            <p:cNvSpPr/>
            <p:nvPr/>
          </p:nvSpPr>
          <p:spPr>
            <a:xfrm>
              <a:off x="7801787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F5ADED9-8DAD-44BF-B907-D86962CEAA51}"/>
                </a:ext>
              </a:extLst>
            </p:cNvPr>
            <p:cNvSpPr/>
            <p:nvPr/>
          </p:nvSpPr>
          <p:spPr>
            <a:xfrm>
              <a:off x="8024996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AC089D8-F640-4630-A21B-5E08ABC2CBEE}"/>
                </a:ext>
              </a:extLst>
            </p:cNvPr>
            <p:cNvSpPr/>
            <p:nvPr/>
          </p:nvSpPr>
          <p:spPr>
            <a:xfrm>
              <a:off x="8248206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2B5181E5-9812-4489-93F1-129BBA9C4C46}"/>
                </a:ext>
              </a:extLst>
            </p:cNvPr>
            <p:cNvSpPr/>
            <p:nvPr/>
          </p:nvSpPr>
          <p:spPr>
            <a:xfrm>
              <a:off x="8471415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AD1005AC-D342-4107-ABB9-0812BCA7FD5C}"/>
                </a:ext>
              </a:extLst>
            </p:cNvPr>
            <p:cNvSpPr/>
            <p:nvPr/>
          </p:nvSpPr>
          <p:spPr>
            <a:xfrm>
              <a:off x="8694624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CC6E0AE-E4D6-40BD-8AEA-2635784A8777}"/>
                </a:ext>
              </a:extLst>
            </p:cNvPr>
            <p:cNvSpPr/>
            <p:nvPr/>
          </p:nvSpPr>
          <p:spPr>
            <a:xfrm>
              <a:off x="8917834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261266F3-E980-4BC0-8435-9714CF254DFF}"/>
                </a:ext>
              </a:extLst>
            </p:cNvPr>
            <p:cNvSpPr/>
            <p:nvPr/>
          </p:nvSpPr>
          <p:spPr>
            <a:xfrm>
              <a:off x="7576093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10175B71-E2B7-4A7B-8978-D7C88BB60730}"/>
                </a:ext>
              </a:extLst>
            </p:cNvPr>
            <p:cNvSpPr/>
            <p:nvPr/>
          </p:nvSpPr>
          <p:spPr>
            <a:xfrm>
              <a:off x="7799303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84D5B85E-57EC-453F-B9B6-14D076BBBDD0}"/>
                </a:ext>
              </a:extLst>
            </p:cNvPr>
            <p:cNvSpPr/>
            <p:nvPr/>
          </p:nvSpPr>
          <p:spPr>
            <a:xfrm>
              <a:off x="8022512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57CCE20-1CC8-4C3F-A04B-B71896497543}"/>
                </a:ext>
              </a:extLst>
            </p:cNvPr>
            <p:cNvSpPr/>
            <p:nvPr/>
          </p:nvSpPr>
          <p:spPr>
            <a:xfrm>
              <a:off x="8245721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0B743E75-19CE-4E8F-AEDC-B699DE3527C7}"/>
                </a:ext>
              </a:extLst>
            </p:cNvPr>
            <p:cNvSpPr/>
            <p:nvPr/>
          </p:nvSpPr>
          <p:spPr>
            <a:xfrm>
              <a:off x="8468931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66EA148A-36E8-4694-AB55-8F6265FA2956}"/>
                </a:ext>
              </a:extLst>
            </p:cNvPr>
            <p:cNvSpPr/>
            <p:nvPr/>
          </p:nvSpPr>
          <p:spPr>
            <a:xfrm>
              <a:off x="8692140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3FF1DBCC-2CED-4848-8378-640886B013B8}"/>
                </a:ext>
              </a:extLst>
            </p:cNvPr>
            <p:cNvSpPr/>
            <p:nvPr/>
          </p:nvSpPr>
          <p:spPr>
            <a:xfrm>
              <a:off x="8915350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0A7C975A-95C3-40C7-9BE8-62BA95B67E75}"/>
                </a:ext>
              </a:extLst>
            </p:cNvPr>
            <p:cNvSpPr/>
            <p:nvPr/>
          </p:nvSpPr>
          <p:spPr>
            <a:xfrm>
              <a:off x="7573609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0E39D7D1-FFF1-418C-BF42-A6201CDDBE96}"/>
                </a:ext>
              </a:extLst>
            </p:cNvPr>
            <p:cNvSpPr/>
            <p:nvPr/>
          </p:nvSpPr>
          <p:spPr>
            <a:xfrm>
              <a:off x="7796819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EE2A575-C23A-41CF-962C-6B211111BA79}"/>
                </a:ext>
              </a:extLst>
            </p:cNvPr>
            <p:cNvSpPr/>
            <p:nvPr/>
          </p:nvSpPr>
          <p:spPr>
            <a:xfrm>
              <a:off x="8020028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36A675DC-4F02-45DB-B884-0D631687BBA7}"/>
                </a:ext>
              </a:extLst>
            </p:cNvPr>
            <p:cNvSpPr/>
            <p:nvPr/>
          </p:nvSpPr>
          <p:spPr>
            <a:xfrm>
              <a:off x="8243237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E8898E7D-1E23-46BA-91C8-6ED51A9F1422}"/>
                </a:ext>
              </a:extLst>
            </p:cNvPr>
            <p:cNvSpPr/>
            <p:nvPr/>
          </p:nvSpPr>
          <p:spPr>
            <a:xfrm>
              <a:off x="8466447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8B54DCB-1B84-44AA-95E0-6B2E71A74128}"/>
                </a:ext>
              </a:extLst>
            </p:cNvPr>
            <p:cNvSpPr/>
            <p:nvPr/>
          </p:nvSpPr>
          <p:spPr>
            <a:xfrm>
              <a:off x="8689656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2EF32711-0B34-4D73-9D6F-13A793684E70}"/>
                </a:ext>
              </a:extLst>
            </p:cNvPr>
            <p:cNvSpPr/>
            <p:nvPr/>
          </p:nvSpPr>
          <p:spPr>
            <a:xfrm>
              <a:off x="8912866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FEDE8CAE-5056-48A2-B3BC-192F0DA16A93}"/>
              </a:ext>
            </a:extLst>
          </p:cNvPr>
          <p:cNvGrpSpPr/>
          <p:nvPr/>
        </p:nvGrpSpPr>
        <p:grpSpPr>
          <a:xfrm>
            <a:off x="1511849" y="5648041"/>
            <a:ext cx="1382709" cy="605896"/>
            <a:chOff x="7573609" y="2857689"/>
            <a:chExt cx="1382709" cy="605896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46343D7-D951-4646-BB59-E0F20A765275}"/>
                </a:ext>
              </a:extLst>
            </p:cNvPr>
            <p:cNvSpPr/>
            <p:nvPr/>
          </p:nvSpPr>
          <p:spPr>
            <a:xfrm>
              <a:off x="7581061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11DBD0-F256-47A4-8FCF-D677F61A4EC6}"/>
                </a:ext>
              </a:extLst>
            </p:cNvPr>
            <p:cNvSpPr/>
            <p:nvPr/>
          </p:nvSpPr>
          <p:spPr>
            <a:xfrm>
              <a:off x="7804271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2620C300-A29D-45F8-8268-B5B378EB4B35}"/>
                </a:ext>
              </a:extLst>
            </p:cNvPr>
            <p:cNvSpPr/>
            <p:nvPr/>
          </p:nvSpPr>
          <p:spPr>
            <a:xfrm>
              <a:off x="8027480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80DBAAE-C4E8-4D74-B745-A16C2D11D03B}"/>
                </a:ext>
              </a:extLst>
            </p:cNvPr>
            <p:cNvSpPr/>
            <p:nvPr/>
          </p:nvSpPr>
          <p:spPr>
            <a:xfrm>
              <a:off x="8250690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7372CE04-7445-48DF-8465-B05608A34378}"/>
                </a:ext>
              </a:extLst>
            </p:cNvPr>
            <p:cNvSpPr/>
            <p:nvPr/>
          </p:nvSpPr>
          <p:spPr>
            <a:xfrm>
              <a:off x="8473899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7A839A05-98E9-4AF6-B259-7828ECBC19C4}"/>
                </a:ext>
              </a:extLst>
            </p:cNvPr>
            <p:cNvSpPr/>
            <p:nvPr/>
          </p:nvSpPr>
          <p:spPr>
            <a:xfrm>
              <a:off x="8697108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6BB65EF2-217B-4EA8-83EB-3E5C0D31B462}"/>
                </a:ext>
              </a:extLst>
            </p:cNvPr>
            <p:cNvSpPr/>
            <p:nvPr/>
          </p:nvSpPr>
          <p:spPr>
            <a:xfrm>
              <a:off x="8920318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B6D2A772-125A-4398-A596-B4F9350A54B6}"/>
                </a:ext>
              </a:extLst>
            </p:cNvPr>
            <p:cNvSpPr/>
            <p:nvPr/>
          </p:nvSpPr>
          <p:spPr>
            <a:xfrm>
              <a:off x="7578577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B14351E3-CB75-49CE-BA5B-5F75E2B97969}"/>
                </a:ext>
              </a:extLst>
            </p:cNvPr>
            <p:cNvSpPr/>
            <p:nvPr/>
          </p:nvSpPr>
          <p:spPr>
            <a:xfrm>
              <a:off x="7801787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F3DCA0A8-9EFA-441C-8115-DB9E1031AFD3}"/>
                </a:ext>
              </a:extLst>
            </p:cNvPr>
            <p:cNvSpPr/>
            <p:nvPr/>
          </p:nvSpPr>
          <p:spPr>
            <a:xfrm>
              <a:off x="8024996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D8D4A0E8-BB8F-4221-9809-48576C56AA0B}"/>
                </a:ext>
              </a:extLst>
            </p:cNvPr>
            <p:cNvSpPr/>
            <p:nvPr/>
          </p:nvSpPr>
          <p:spPr>
            <a:xfrm>
              <a:off x="8248206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4B5AAFBE-BD03-4CF8-A14C-B255C28BE9AC}"/>
                </a:ext>
              </a:extLst>
            </p:cNvPr>
            <p:cNvSpPr/>
            <p:nvPr/>
          </p:nvSpPr>
          <p:spPr>
            <a:xfrm>
              <a:off x="8471415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D948C2F2-E8C0-461D-8D89-55FF1BC4DD1A}"/>
                </a:ext>
              </a:extLst>
            </p:cNvPr>
            <p:cNvSpPr/>
            <p:nvPr/>
          </p:nvSpPr>
          <p:spPr>
            <a:xfrm>
              <a:off x="8694624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6ECEECA4-B8F1-493C-92AF-51638CF8610E}"/>
                </a:ext>
              </a:extLst>
            </p:cNvPr>
            <p:cNvSpPr/>
            <p:nvPr/>
          </p:nvSpPr>
          <p:spPr>
            <a:xfrm>
              <a:off x="8917834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58BA730-478C-4838-A2B9-7D0F4750DD1E}"/>
                </a:ext>
              </a:extLst>
            </p:cNvPr>
            <p:cNvSpPr/>
            <p:nvPr/>
          </p:nvSpPr>
          <p:spPr>
            <a:xfrm>
              <a:off x="7576093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BFEA155A-5D08-4867-BD74-6B78E02BDE02}"/>
                </a:ext>
              </a:extLst>
            </p:cNvPr>
            <p:cNvSpPr/>
            <p:nvPr/>
          </p:nvSpPr>
          <p:spPr>
            <a:xfrm>
              <a:off x="7799303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2CA36664-8D4A-4CBE-811C-DD734A396C49}"/>
                </a:ext>
              </a:extLst>
            </p:cNvPr>
            <p:cNvSpPr/>
            <p:nvPr/>
          </p:nvSpPr>
          <p:spPr>
            <a:xfrm>
              <a:off x="8022512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C9F8B539-409E-4975-8CFF-D458DE1E43EA}"/>
                </a:ext>
              </a:extLst>
            </p:cNvPr>
            <p:cNvSpPr/>
            <p:nvPr/>
          </p:nvSpPr>
          <p:spPr>
            <a:xfrm>
              <a:off x="8245721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587AAED8-7EA2-4D78-A4EF-615B149F1E98}"/>
                </a:ext>
              </a:extLst>
            </p:cNvPr>
            <p:cNvSpPr/>
            <p:nvPr/>
          </p:nvSpPr>
          <p:spPr>
            <a:xfrm>
              <a:off x="8468931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343B9F9B-ECB8-4021-90F9-6D21F83BE2BE}"/>
                </a:ext>
              </a:extLst>
            </p:cNvPr>
            <p:cNvSpPr/>
            <p:nvPr/>
          </p:nvSpPr>
          <p:spPr>
            <a:xfrm>
              <a:off x="8692140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77FDAB63-FE1C-4B51-B0A2-2AB38CF81941}"/>
                </a:ext>
              </a:extLst>
            </p:cNvPr>
            <p:cNvSpPr/>
            <p:nvPr/>
          </p:nvSpPr>
          <p:spPr>
            <a:xfrm>
              <a:off x="8915350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0FBC7AD9-FD4E-4D46-B3D8-D9B73840F2F0}"/>
                </a:ext>
              </a:extLst>
            </p:cNvPr>
            <p:cNvSpPr/>
            <p:nvPr/>
          </p:nvSpPr>
          <p:spPr>
            <a:xfrm>
              <a:off x="7573609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4C51E7C8-8208-4CD1-9A09-859F60E806CC}"/>
                </a:ext>
              </a:extLst>
            </p:cNvPr>
            <p:cNvSpPr/>
            <p:nvPr/>
          </p:nvSpPr>
          <p:spPr>
            <a:xfrm>
              <a:off x="7796819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52B942F8-AA6C-4539-9CCD-4FCEF4460C88}"/>
                </a:ext>
              </a:extLst>
            </p:cNvPr>
            <p:cNvSpPr/>
            <p:nvPr/>
          </p:nvSpPr>
          <p:spPr>
            <a:xfrm>
              <a:off x="8020028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FABD22DD-EC79-48CA-8726-2B927CB645D1}"/>
                </a:ext>
              </a:extLst>
            </p:cNvPr>
            <p:cNvSpPr/>
            <p:nvPr/>
          </p:nvSpPr>
          <p:spPr>
            <a:xfrm>
              <a:off x="8243237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5ABCB202-3CE7-48EA-B66E-CF97413EDA90}"/>
                </a:ext>
              </a:extLst>
            </p:cNvPr>
            <p:cNvSpPr/>
            <p:nvPr/>
          </p:nvSpPr>
          <p:spPr>
            <a:xfrm>
              <a:off x="8466447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3EE288AF-E2F1-4D8E-B65D-064839FDD99C}"/>
                </a:ext>
              </a:extLst>
            </p:cNvPr>
            <p:cNvSpPr/>
            <p:nvPr/>
          </p:nvSpPr>
          <p:spPr>
            <a:xfrm>
              <a:off x="8689656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103F58BF-554F-430E-90E9-EC1F1F078F17}"/>
                </a:ext>
              </a:extLst>
            </p:cNvPr>
            <p:cNvSpPr/>
            <p:nvPr/>
          </p:nvSpPr>
          <p:spPr>
            <a:xfrm>
              <a:off x="8912866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34A859AB-75B8-4628-9742-9E1D65EBD535}"/>
              </a:ext>
            </a:extLst>
          </p:cNvPr>
          <p:cNvGrpSpPr/>
          <p:nvPr/>
        </p:nvGrpSpPr>
        <p:grpSpPr>
          <a:xfrm>
            <a:off x="1511849" y="2954540"/>
            <a:ext cx="1382709" cy="605896"/>
            <a:chOff x="7573609" y="2857689"/>
            <a:chExt cx="1382709" cy="605896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B25165A8-8AD4-45D5-9079-C4DEE89E019A}"/>
                </a:ext>
              </a:extLst>
            </p:cNvPr>
            <p:cNvSpPr/>
            <p:nvPr/>
          </p:nvSpPr>
          <p:spPr>
            <a:xfrm>
              <a:off x="7581061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341D79DA-02CD-4709-8F82-79E75B8F645A}"/>
                </a:ext>
              </a:extLst>
            </p:cNvPr>
            <p:cNvSpPr/>
            <p:nvPr/>
          </p:nvSpPr>
          <p:spPr>
            <a:xfrm>
              <a:off x="7804271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0CDEF9B9-CDB2-4DC7-B21B-6DCC1588B6B2}"/>
                </a:ext>
              </a:extLst>
            </p:cNvPr>
            <p:cNvSpPr/>
            <p:nvPr/>
          </p:nvSpPr>
          <p:spPr>
            <a:xfrm>
              <a:off x="8027480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429995EA-C0D7-4623-957A-B0BC922FCC9F}"/>
                </a:ext>
              </a:extLst>
            </p:cNvPr>
            <p:cNvSpPr/>
            <p:nvPr/>
          </p:nvSpPr>
          <p:spPr>
            <a:xfrm>
              <a:off x="8250690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38A0B869-000F-4D3F-AA33-F2DF5F94BDA7}"/>
                </a:ext>
              </a:extLst>
            </p:cNvPr>
            <p:cNvSpPr/>
            <p:nvPr/>
          </p:nvSpPr>
          <p:spPr>
            <a:xfrm>
              <a:off x="8473899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EC18892C-0807-40D4-9FDE-380FC9F46B69}"/>
                </a:ext>
              </a:extLst>
            </p:cNvPr>
            <p:cNvSpPr/>
            <p:nvPr/>
          </p:nvSpPr>
          <p:spPr>
            <a:xfrm>
              <a:off x="8697108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D0AAD60A-5F1E-4724-B23D-B15DDC33FB1A}"/>
                </a:ext>
              </a:extLst>
            </p:cNvPr>
            <p:cNvSpPr/>
            <p:nvPr/>
          </p:nvSpPr>
          <p:spPr>
            <a:xfrm>
              <a:off x="8920318" y="2857689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2CA1A26A-1B39-49F5-A0EA-2F8CC7A29953}"/>
                </a:ext>
              </a:extLst>
            </p:cNvPr>
            <p:cNvSpPr/>
            <p:nvPr/>
          </p:nvSpPr>
          <p:spPr>
            <a:xfrm>
              <a:off x="7578577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B6AA7FEF-2EFA-4804-B3AC-78E2A55BA6C1}"/>
                </a:ext>
              </a:extLst>
            </p:cNvPr>
            <p:cNvSpPr/>
            <p:nvPr/>
          </p:nvSpPr>
          <p:spPr>
            <a:xfrm>
              <a:off x="7801787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3AE833EB-824D-452D-9B9F-08B67DDE8BDD}"/>
                </a:ext>
              </a:extLst>
            </p:cNvPr>
            <p:cNvSpPr/>
            <p:nvPr/>
          </p:nvSpPr>
          <p:spPr>
            <a:xfrm>
              <a:off x="8024996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39891AD2-C3B8-4F72-95E6-55DF4400AC3D}"/>
                </a:ext>
              </a:extLst>
            </p:cNvPr>
            <p:cNvSpPr/>
            <p:nvPr/>
          </p:nvSpPr>
          <p:spPr>
            <a:xfrm>
              <a:off x="8248206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A3D8D10A-C93A-4A89-895C-9BC65B658AF5}"/>
                </a:ext>
              </a:extLst>
            </p:cNvPr>
            <p:cNvSpPr/>
            <p:nvPr/>
          </p:nvSpPr>
          <p:spPr>
            <a:xfrm>
              <a:off x="8471415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B8E78CCE-3037-4B8C-9E4D-4A9CF6D48B16}"/>
                </a:ext>
              </a:extLst>
            </p:cNvPr>
            <p:cNvSpPr/>
            <p:nvPr/>
          </p:nvSpPr>
          <p:spPr>
            <a:xfrm>
              <a:off x="8694624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AE84F48B-7D17-40A6-A705-DD9B4D32D8E6}"/>
                </a:ext>
              </a:extLst>
            </p:cNvPr>
            <p:cNvSpPr/>
            <p:nvPr/>
          </p:nvSpPr>
          <p:spPr>
            <a:xfrm>
              <a:off x="8917834" y="3047654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D5C8F377-C502-4AD0-A5C0-0067C34498EB}"/>
                </a:ext>
              </a:extLst>
            </p:cNvPr>
            <p:cNvSpPr/>
            <p:nvPr/>
          </p:nvSpPr>
          <p:spPr>
            <a:xfrm>
              <a:off x="7576093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23CB4570-7C65-47A3-AAC6-6AD80B1A0893}"/>
                </a:ext>
              </a:extLst>
            </p:cNvPr>
            <p:cNvSpPr/>
            <p:nvPr/>
          </p:nvSpPr>
          <p:spPr>
            <a:xfrm>
              <a:off x="7799303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CF75AA06-9EF9-4038-A3A9-C2417A5CB201}"/>
                </a:ext>
              </a:extLst>
            </p:cNvPr>
            <p:cNvSpPr/>
            <p:nvPr/>
          </p:nvSpPr>
          <p:spPr>
            <a:xfrm>
              <a:off x="8022512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D2135C4C-C53E-4857-B21B-9B93F8CF0FE7}"/>
                </a:ext>
              </a:extLst>
            </p:cNvPr>
            <p:cNvSpPr/>
            <p:nvPr/>
          </p:nvSpPr>
          <p:spPr>
            <a:xfrm>
              <a:off x="8245721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3BF2E5F8-BD67-412D-893A-3614BC8243B1}"/>
                </a:ext>
              </a:extLst>
            </p:cNvPr>
            <p:cNvSpPr/>
            <p:nvPr/>
          </p:nvSpPr>
          <p:spPr>
            <a:xfrm>
              <a:off x="8468931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FAF6D81D-56BD-4FA1-894B-1131BD8DA407}"/>
                </a:ext>
              </a:extLst>
            </p:cNvPr>
            <p:cNvSpPr/>
            <p:nvPr/>
          </p:nvSpPr>
          <p:spPr>
            <a:xfrm>
              <a:off x="8692140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45AC7D49-0514-4CCD-9846-D8E35A269FE1}"/>
                </a:ext>
              </a:extLst>
            </p:cNvPr>
            <p:cNvSpPr/>
            <p:nvPr/>
          </p:nvSpPr>
          <p:spPr>
            <a:xfrm>
              <a:off x="8915350" y="3237620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38B253EC-9656-4674-B1D9-1EF1C2D6A5CB}"/>
                </a:ext>
              </a:extLst>
            </p:cNvPr>
            <p:cNvSpPr/>
            <p:nvPr/>
          </p:nvSpPr>
          <p:spPr>
            <a:xfrm>
              <a:off x="7573609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72F59B99-D13A-44DD-991A-9008973401F8}"/>
                </a:ext>
              </a:extLst>
            </p:cNvPr>
            <p:cNvSpPr/>
            <p:nvPr/>
          </p:nvSpPr>
          <p:spPr>
            <a:xfrm>
              <a:off x="7796819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F884804A-6D93-4C4C-9425-0536A6104224}"/>
                </a:ext>
              </a:extLst>
            </p:cNvPr>
            <p:cNvSpPr/>
            <p:nvPr/>
          </p:nvSpPr>
          <p:spPr>
            <a:xfrm>
              <a:off x="8020028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49ECA492-7CAE-4673-9759-60490B4C1575}"/>
                </a:ext>
              </a:extLst>
            </p:cNvPr>
            <p:cNvSpPr/>
            <p:nvPr/>
          </p:nvSpPr>
          <p:spPr>
            <a:xfrm>
              <a:off x="8243237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9AB3249E-4A70-43CE-B8F9-BA9F03601CAD}"/>
                </a:ext>
              </a:extLst>
            </p:cNvPr>
            <p:cNvSpPr/>
            <p:nvPr/>
          </p:nvSpPr>
          <p:spPr>
            <a:xfrm>
              <a:off x="8466447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217EB76F-3166-444D-AC41-1AE0CBA5B60B}"/>
                </a:ext>
              </a:extLst>
            </p:cNvPr>
            <p:cNvSpPr/>
            <p:nvPr/>
          </p:nvSpPr>
          <p:spPr>
            <a:xfrm>
              <a:off x="8689656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B0B75EE0-037C-4F2B-ACD4-6203A13301ED}"/>
                </a:ext>
              </a:extLst>
            </p:cNvPr>
            <p:cNvSpPr/>
            <p:nvPr/>
          </p:nvSpPr>
          <p:spPr>
            <a:xfrm>
              <a:off x="8912866" y="3427585"/>
              <a:ext cx="36000" cy="360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12" name="TextBox 111">
            <a:extLst>
              <a:ext uri="{FF2B5EF4-FFF2-40B4-BE49-F238E27FC236}">
                <a16:creationId xmlns:a16="http://schemas.microsoft.com/office/drawing/2014/main" id="{C09B871B-8553-415B-9091-93622B0E81F3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Who is a Hacker?</a:t>
            </a:r>
          </a:p>
        </p:txBody>
      </p:sp>
      <p:sp>
        <p:nvSpPr>
          <p:cNvPr id="128" name="Freeform 71">
            <a:extLst>
              <a:ext uri="{FF2B5EF4-FFF2-40B4-BE49-F238E27FC236}">
                <a16:creationId xmlns:a16="http://schemas.microsoft.com/office/drawing/2014/main" id="{AC0162C1-5901-4CD8-A969-8BC3D3788B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85837" y="5315297"/>
            <a:ext cx="485180" cy="360282"/>
          </a:xfrm>
          <a:custGeom>
            <a:avLst/>
            <a:gdLst>
              <a:gd name="T0" fmla="*/ 70 w 444"/>
              <a:gd name="T1" fmla="*/ 0 h 329"/>
              <a:gd name="T2" fmla="*/ 70 w 444"/>
              <a:gd name="T3" fmla="*/ 0 h 329"/>
              <a:gd name="T4" fmla="*/ 0 w 444"/>
              <a:gd name="T5" fmla="*/ 70 h 329"/>
              <a:gd name="T6" fmla="*/ 70 w 444"/>
              <a:gd name="T7" fmla="*/ 150 h 329"/>
              <a:gd name="T8" fmla="*/ 0 w 444"/>
              <a:gd name="T9" fmla="*/ 291 h 329"/>
              <a:gd name="T10" fmla="*/ 0 w 444"/>
              <a:gd name="T11" fmla="*/ 328 h 329"/>
              <a:gd name="T12" fmla="*/ 70 w 444"/>
              <a:gd name="T13" fmla="*/ 0 h 329"/>
              <a:gd name="T14" fmla="*/ 275 w 444"/>
              <a:gd name="T15" fmla="*/ 0 h 329"/>
              <a:gd name="T16" fmla="*/ 275 w 444"/>
              <a:gd name="T17" fmla="*/ 0 h 329"/>
              <a:gd name="T18" fmla="*/ 204 w 444"/>
              <a:gd name="T19" fmla="*/ 70 h 329"/>
              <a:gd name="T20" fmla="*/ 275 w 444"/>
              <a:gd name="T21" fmla="*/ 150 h 329"/>
              <a:gd name="T22" fmla="*/ 204 w 444"/>
              <a:gd name="T23" fmla="*/ 291 h 329"/>
              <a:gd name="T24" fmla="*/ 204 w 444"/>
              <a:gd name="T25" fmla="*/ 328 h 329"/>
              <a:gd name="T26" fmla="*/ 275 w 444"/>
              <a:gd name="T27" fmla="*/ 0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44" h="329">
                <a:moveTo>
                  <a:pt x="70" y="0"/>
                </a:moveTo>
                <a:lnTo>
                  <a:pt x="70" y="0"/>
                </a:lnTo>
                <a:cubicBezTo>
                  <a:pt x="26" y="0"/>
                  <a:pt x="0" y="35"/>
                  <a:pt x="0" y="70"/>
                </a:cubicBezTo>
                <a:cubicBezTo>
                  <a:pt x="0" y="115"/>
                  <a:pt x="26" y="150"/>
                  <a:pt x="70" y="150"/>
                </a:cubicBezTo>
                <a:cubicBezTo>
                  <a:pt x="142" y="150"/>
                  <a:pt x="98" y="291"/>
                  <a:pt x="0" y="291"/>
                </a:cubicBezTo>
                <a:cubicBezTo>
                  <a:pt x="0" y="328"/>
                  <a:pt x="0" y="328"/>
                  <a:pt x="0" y="328"/>
                </a:cubicBezTo>
                <a:cubicBezTo>
                  <a:pt x="168" y="328"/>
                  <a:pt x="239" y="0"/>
                  <a:pt x="70" y="0"/>
                </a:cubicBezTo>
                <a:close/>
                <a:moveTo>
                  <a:pt x="275" y="0"/>
                </a:moveTo>
                <a:lnTo>
                  <a:pt x="275" y="0"/>
                </a:lnTo>
                <a:cubicBezTo>
                  <a:pt x="239" y="0"/>
                  <a:pt x="204" y="35"/>
                  <a:pt x="204" y="70"/>
                </a:cubicBezTo>
                <a:cubicBezTo>
                  <a:pt x="204" y="115"/>
                  <a:pt x="239" y="150"/>
                  <a:pt x="275" y="150"/>
                </a:cubicBezTo>
                <a:cubicBezTo>
                  <a:pt x="354" y="150"/>
                  <a:pt x="301" y="291"/>
                  <a:pt x="204" y="291"/>
                </a:cubicBezTo>
                <a:cubicBezTo>
                  <a:pt x="204" y="328"/>
                  <a:pt x="204" y="328"/>
                  <a:pt x="204" y="328"/>
                </a:cubicBezTo>
                <a:cubicBezTo>
                  <a:pt x="381" y="328"/>
                  <a:pt x="443" y="0"/>
                  <a:pt x="27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129" name="Freeform 71">
            <a:extLst>
              <a:ext uri="{FF2B5EF4-FFF2-40B4-BE49-F238E27FC236}">
                <a16:creationId xmlns:a16="http://schemas.microsoft.com/office/drawing/2014/main" id="{42D540E8-B069-4072-AF5F-663EED109054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6152103" y="4170308"/>
            <a:ext cx="436241" cy="323941"/>
          </a:xfrm>
          <a:custGeom>
            <a:avLst/>
            <a:gdLst>
              <a:gd name="T0" fmla="*/ 70 w 444"/>
              <a:gd name="T1" fmla="*/ 0 h 329"/>
              <a:gd name="T2" fmla="*/ 70 w 444"/>
              <a:gd name="T3" fmla="*/ 0 h 329"/>
              <a:gd name="T4" fmla="*/ 0 w 444"/>
              <a:gd name="T5" fmla="*/ 70 h 329"/>
              <a:gd name="T6" fmla="*/ 70 w 444"/>
              <a:gd name="T7" fmla="*/ 150 h 329"/>
              <a:gd name="T8" fmla="*/ 0 w 444"/>
              <a:gd name="T9" fmla="*/ 291 h 329"/>
              <a:gd name="T10" fmla="*/ 0 w 444"/>
              <a:gd name="T11" fmla="*/ 328 h 329"/>
              <a:gd name="T12" fmla="*/ 70 w 444"/>
              <a:gd name="T13" fmla="*/ 0 h 329"/>
              <a:gd name="T14" fmla="*/ 275 w 444"/>
              <a:gd name="T15" fmla="*/ 0 h 329"/>
              <a:gd name="T16" fmla="*/ 275 w 444"/>
              <a:gd name="T17" fmla="*/ 0 h 329"/>
              <a:gd name="T18" fmla="*/ 204 w 444"/>
              <a:gd name="T19" fmla="*/ 70 h 329"/>
              <a:gd name="T20" fmla="*/ 275 w 444"/>
              <a:gd name="T21" fmla="*/ 150 h 329"/>
              <a:gd name="T22" fmla="*/ 204 w 444"/>
              <a:gd name="T23" fmla="*/ 291 h 329"/>
              <a:gd name="T24" fmla="*/ 204 w 444"/>
              <a:gd name="T25" fmla="*/ 328 h 329"/>
              <a:gd name="T26" fmla="*/ 275 w 444"/>
              <a:gd name="T27" fmla="*/ 0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44" h="329">
                <a:moveTo>
                  <a:pt x="70" y="0"/>
                </a:moveTo>
                <a:lnTo>
                  <a:pt x="70" y="0"/>
                </a:lnTo>
                <a:cubicBezTo>
                  <a:pt x="26" y="0"/>
                  <a:pt x="0" y="35"/>
                  <a:pt x="0" y="70"/>
                </a:cubicBezTo>
                <a:cubicBezTo>
                  <a:pt x="0" y="115"/>
                  <a:pt x="26" y="150"/>
                  <a:pt x="70" y="150"/>
                </a:cubicBezTo>
                <a:cubicBezTo>
                  <a:pt x="142" y="150"/>
                  <a:pt x="98" y="291"/>
                  <a:pt x="0" y="291"/>
                </a:cubicBezTo>
                <a:cubicBezTo>
                  <a:pt x="0" y="328"/>
                  <a:pt x="0" y="328"/>
                  <a:pt x="0" y="328"/>
                </a:cubicBezTo>
                <a:cubicBezTo>
                  <a:pt x="168" y="328"/>
                  <a:pt x="239" y="0"/>
                  <a:pt x="70" y="0"/>
                </a:cubicBezTo>
                <a:close/>
                <a:moveTo>
                  <a:pt x="275" y="0"/>
                </a:moveTo>
                <a:lnTo>
                  <a:pt x="275" y="0"/>
                </a:lnTo>
                <a:cubicBezTo>
                  <a:pt x="239" y="0"/>
                  <a:pt x="204" y="35"/>
                  <a:pt x="204" y="70"/>
                </a:cubicBezTo>
                <a:cubicBezTo>
                  <a:pt x="204" y="115"/>
                  <a:pt x="239" y="150"/>
                  <a:pt x="275" y="150"/>
                </a:cubicBezTo>
                <a:cubicBezTo>
                  <a:pt x="354" y="150"/>
                  <a:pt x="301" y="291"/>
                  <a:pt x="204" y="291"/>
                </a:cubicBezTo>
                <a:cubicBezTo>
                  <a:pt x="204" y="328"/>
                  <a:pt x="204" y="328"/>
                  <a:pt x="204" y="328"/>
                </a:cubicBezTo>
                <a:cubicBezTo>
                  <a:pt x="381" y="328"/>
                  <a:pt x="443" y="0"/>
                  <a:pt x="27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945D8BF7-8575-4473-9F3C-453B63E0C763}"/>
              </a:ext>
            </a:extLst>
          </p:cNvPr>
          <p:cNvSpPr txBox="1"/>
          <p:nvPr/>
        </p:nvSpPr>
        <p:spPr>
          <a:xfrm>
            <a:off x="1101485" y="2057288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2E8E4765-0B0D-4803-A13C-8350700519DD}"/>
              </a:ext>
            </a:extLst>
          </p:cNvPr>
          <p:cNvSpPr txBox="1"/>
          <p:nvPr/>
        </p:nvSpPr>
        <p:spPr>
          <a:xfrm>
            <a:off x="6602788" y="2057288"/>
            <a:ext cx="60144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</a:rPr>
              <a:t>02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C65139ED-1F36-4D82-8135-189AB8084049}"/>
              </a:ext>
            </a:extLst>
          </p:cNvPr>
          <p:cNvSpPr txBox="1"/>
          <p:nvPr/>
        </p:nvSpPr>
        <p:spPr>
          <a:xfrm>
            <a:off x="1101485" y="4753367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2893416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>
            <a:extLst>
              <a:ext uri="{FF2B5EF4-FFF2-40B4-BE49-F238E27FC236}">
                <a16:creationId xmlns:a16="http://schemas.microsoft.com/office/drawing/2014/main" id="{1C96A550-0A43-4329-B3E4-7A6E691895D5}"/>
              </a:ext>
            </a:extLst>
          </p:cNvPr>
          <p:cNvSpPr/>
          <p:nvPr/>
        </p:nvSpPr>
        <p:spPr>
          <a:xfrm>
            <a:off x="228600" y="1990390"/>
            <a:ext cx="2214869" cy="441798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87614BBA-E018-4261-A290-C5707AF66CE9}"/>
              </a:ext>
            </a:extLst>
          </p:cNvPr>
          <p:cNvCxnSpPr>
            <a:cxnSpLocks/>
          </p:cNvCxnSpPr>
          <p:nvPr/>
        </p:nvCxnSpPr>
        <p:spPr>
          <a:xfrm>
            <a:off x="329276" y="2855517"/>
            <a:ext cx="2013517" cy="0"/>
          </a:xfrm>
          <a:prstGeom prst="line">
            <a:avLst/>
          </a:prstGeom>
          <a:ln w="381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B1CE2706-3DE2-4A64-BFFB-F70EA3BD8F4D}"/>
              </a:ext>
            </a:extLst>
          </p:cNvPr>
          <p:cNvSpPr txBox="1"/>
          <p:nvPr/>
        </p:nvSpPr>
        <p:spPr>
          <a:xfrm>
            <a:off x="579642" y="2247673"/>
            <a:ext cx="1512785" cy="307777"/>
          </a:xfrm>
          <a:prstGeom prst="rect">
            <a:avLst/>
          </a:prstGeom>
          <a:noFill/>
        </p:spPr>
        <p:txBody>
          <a:bodyPr wrap="square" lIns="0" tIns="0" rIns="121872" bIns="0" rtlCol="0" anchor="ctr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Black Hats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7F4482F-7426-4CDA-8D39-C58F2900C614}"/>
              </a:ext>
            </a:extLst>
          </p:cNvPr>
          <p:cNvSpPr txBox="1"/>
          <p:nvPr/>
        </p:nvSpPr>
        <p:spPr>
          <a:xfrm>
            <a:off x="420800" y="3059295"/>
            <a:ext cx="1830469" cy="2923877"/>
          </a:xfrm>
          <a:prstGeom prst="rect">
            <a:avLst/>
          </a:prstGeom>
          <a:noFill/>
        </p:spPr>
        <p:txBody>
          <a:bodyPr wrap="square" lIns="121899" tIns="0" rIns="121872" bIns="0" rtlCol="0" anchor="t">
            <a:spAutoFit/>
          </a:bodyPr>
          <a:lstStyle/>
          <a:p>
            <a:pPr lvl="0" defTabSz="914217"/>
            <a:r>
              <a:rPr lang="en-US" sz="1900" dirty="0">
                <a:solidFill>
                  <a:prstClr val="white"/>
                </a:solidFill>
                <a:cs typeface="Lato Light"/>
              </a:rPr>
              <a:t>Individuals with </a:t>
            </a:r>
            <a:r>
              <a:rPr lang="en-US" sz="1900" b="1" dirty="0">
                <a:solidFill>
                  <a:srgbClr val="FFFF00"/>
                </a:solidFill>
                <a:cs typeface="Lato Light"/>
              </a:rPr>
              <a:t>extraordinary computing skills</a:t>
            </a:r>
            <a:r>
              <a:rPr lang="en-US" sz="1900" dirty="0">
                <a:solidFill>
                  <a:prstClr val="white"/>
                </a:solidFill>
                <a:cs typeface="Lato Light"/>
              </a:rPr>
              <a:t>; they resort to malicious or destructive activities and are also known as crackers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F23BD8A4-EF48-4681-8158-0FF77D94EC8C}"/>
              </a:ext>
            </a:extLst>
          </p:cNvPr>
          <p:cNvSpPr/>
          <p:nvPr/>
        </p:nvSpPr>
        <p:spPr>
          <a:xfrm>
            <a:off x="2608583" y="1990390"/>
            <a:ext cx="2214869" cy="441798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02C96833-0918-47CA-8B80-DC865550E2BD}"/>
              </a:ext>
            </a:extLst>
          </p:cNvPr>
          <p:cNvCxnSpPr>
            <a:cxnSpLocks/>
          </p:cNvCxnSpPr>
          <p:nvPr/>
        </p:nvCxnSpPr>
        <p:spPr>
          <a:xfrm>
            <a:off x="2709259" y="2855517"/>
            <a:ext cx="2013517" cy="0"/>
          </a:xfrm>
          <a:prstGeom prst="line">
            <a:avLst/>
          </a:prstGeom>
          <a:ln w="381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29EEA1AA-8A5F-40F3-B7F6-9A84DB80938B}"/>
              </a:ext>
            </a:extLst>
          </p:cNvPr>
          <p:cNvSpPr txBox="1"/>
          <p:nvPr/>
        </p:nvSpPr>
        <p:spPr>
          <a:xfrm>
            <a:off x="2883985" y="2247673"/>
            <a:ext cx="1664064" cy="307777"/>
          </a:xfrm>
          <a:prstGeom prst="rect">
            <a:avLst/>
          </a:prstGeom>
          <a:noFill/>
        </p:spPr>
        <p:txBody>
          <a:bodyPr wrap="square" lIns="0" tIns="0" rIns="121872" bIns="0" rtlCol="0" anchor="ctr">
            <a:spAutoFit/>
          </a:bodyPr>
          <a:lstStyle/>
          <a:p>
            <a:pPr lvl="0" algn="ctr">
              <a:defRPr/>
            </a:pPr>
            <a:r>
              <a:rPr lang="en-US" sz="2000" b="1" dirty="0">
                <a:latin typeface="Rockwell" panose="02060603020205020403" pitchFamily="18" charset="0"/>
                <a:ea typeface="Calibri"/>
                <a:cs typeface="Times New Roman"/>
              </a:rPr>
              <a:t>White Hats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9E416A5C-B3AE-4A81-8233-BB85FC90ED6D}"/>
              </a:ext>
            </a:extLst>
          </p:cNvPr>
          <p:cNvSpPr txBox="1"/>
          <p:nvPr/>
        </p:nvSpPr>
        <p:spPr>
          <a:xfrm>
            <a:off x="2800783" y="3059295"/>
            <a:ext cx="1830469" cy="2631490"/>
          </a:xfrm>
          <a:prstGeom prst="rect">
            <a:avLst/>
          </a:prstGeom>
          <a:noFill/>
        </p:spPr>
        <p:txBody>
          <a:bodyPr wrap="square" lIns="121899" tIns="0" rIns="121872" bIns="0" rtlCol="0" anchor="t">
            <a:spAutoFit/>
          </a:bodyPr>
          <a:lstStyle/>
          <a:p>
            <a:pPr lvl="0" defTabSz="914217"/>
            <a:r>
              <a:rPr lang="en-US" sz="1900" dirty="0">
                <a:cs typeface="Lato Light"/>
              </a:rPr>
              <a:t>Individuals who use their </a:t>
            </a:r>
            <a:r>
              <a:rPr lang="en-US" sz="1900" b="1" dirty="0">
                <a:solidFill>
                  <a:srgbClr val="C00000"/>
                </a:solidFill>
              </a:rPr>
              <a:t>professed hacking skills </a:t>
            </a:r>
            <a:r>
              <a:rPr lang="en-US" sz="1900" dirty="0">
                <a:cs typeface="Lato Light"/>
              </a:rPr>
              <a:t>for defensive purposes and are also known as security analysts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76D41B5D-F90F-47C6-880F-CC3D6AFDFE4A}"/>
              </a:ext>
            </a:extLst>
          </p:cNvPr>
          <p:cNvSpPr/>
          <p:nvPr/>
        </p:nvSpPr>
        <p:spPr>
          <a:xfrm>
            <a:off x="4990774" y="1982813"/>
            <a:ext cx="2214869" cy="441798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F69D63D6-EF07-461E-8EBA-D277776FBA62}"/>
              </a:ext>
            </a:extLst>
          </p:cNvPr>
          <p:cNvCxnSpPr>
            <a:cxnSpLocks/>
          </p:cNvCxnSpPr>
          <p:nvPr/>
        </p:nvCxnSpPr>
        <p:spPr>
          <a:xfrm>
            <a:off x="5091450" y="2847939"/>
            <a:ext cx="2013517" cy="0"/>
          </a:xfrm>
          <a:prstGeom prst="line">
            <a:avLst/>
          </a:prstGeom>
          <a:ln w="381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D2CF9999-166A-46F0-AC60-49014B105D9C}"/>
              </a:ext>
            </a:extLst>
          </p:cNvPr>
          <p:cNvSpPr txBox="1"/>
          <p:nvPr/>
        </p:nvSpPr>
        <p:spPr>
          <a:xfrm>
            <a:off x="5266176" y="2247673"/>
            <a:ext cx="1664064" cy="307777"/>
          </a:xfrm>
          <a:prstGeom prst="rect">
            <a:avLst/>
          </a:prstGeom>
          <a:noFill/>
        </p:spPr>
        <p:txBody>
          <a:bodyPr wrap="square" lIns="0" tIns="0" rIns="121872" bIns="0" rtlCol="0" anchor="ctr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Gray Hats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D4D6EFB3-A064-4F31-B416-78895750800F}"/>
              </a:ext>
            </a:extLst>
          </p:cNvPr>
          <p:cNvSpPr txBox="1"/>
          <p:nvPr/>
        </p:nvSpPr>
        <p:spPr>
          <a:xfrm>
            <a:off x="5182974" y="3059295"/>
            <a:ext cx="1830469" cy="1461939"/>
          </a:xfrm>
          <a:prstGeom prst="rect">
            <a:avLst/>
          </a:prstGeom>
          <a:noFill/>
        </p:spPr>
        <p:txBody>
          <a:bodyPr wrap="square" lIns="121899" tIns="0" rIns="121872" bIns="0" rtlCol="0" anchor="t">
            <a:spAutoFit/>
          </a:bodyPr>
          <a:lstStyle/>
          <a:p>
            <a:pPr lvl="0" defTabSz="914217"/>
            <a:r>
              <a:rPr lang="en-US" sz="1900" dirty="0">
                <a:solidFill>
                  <a:prstClr val="white"/>
                </a:solidFill>
                <a:cs typeface="Lato Light"/>
              </a:rPr>
              <a:t>Individuals who work both </a:t>
            </a:r>
            <a:r>
              <a:rPr lang="en-US" sz="1900" b="1" dirty="0">
                <a:solidFill>
                  <a:srgbClr val="FFFF00"/>
                </a:solidFill>
              </a:rPr>
              <a:t>offensively</a:t>
            </a:r>
            <a:r>
              <a:rPr lang="en-US" sz="1900" dirty="0">
                <a:solidFill>
                  <a:prstClr val="white"/>
                </a:solidFill>
                <a:cs typeface="Lato Light"/>
              </a:rPr>
              <a:t> and </a:t>
            </a:r>
            <a:r>
              <a:rPr lang="en-US" sz="1900" b="1" dirty="0">
                <a:solidFill>
                  <a:srgbClr val="FFFF00"/>
                </a:solidFill>
              </a:rPr>
              <a:t>defensively</a:t>
            </a:r>
            <a:r>
              <a:rPr lang="en-US" sz="1900" dirty="0">
                <a:solidFill>
                  <a:prstClr val="white"/>
                </a:solidFill>
                <a:cs typeface="Lato Light"/>
              </a:rPr>
              <a:t> at various times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D60F8DBC-621F-4B57-912C-F007FB1F3B01}"/>
              </a:ext>
            </a:extLst>
          </p:cNvPr>
          <p:cNvSpPr/>
          <p:nvPr/>
        </p:nvSpPr>
        <p:spPr>
          <a:xfrm>
            <a:off x="7368549" y="1975446"/>
            <a:ext cx="2214869" cy="441798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DDBB3D0B-4E2E-4936-98F9-B9C525C3EF4D}"/>
              </a:ext>
            </a:extLst>
          </p:cNvPr>
          <p:cNvCxnSpPr>
            <a:cxnSpLocks/>
          </p:cNvCxnSpPr>
          <p:nvPr/>
        </p:nvCxnSpPr>
        <p:spPr>
          <a:xfrm>
            <a:off x="7469225" y="2840573"/>
            <a:ext cx="2013517" cy="0"/>
          </a:xfrm>
          <a:prstGeom prst="line">
            <a:avLst/>
          </a:prstGeom>
          <a:ln w="381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E7465617-6C0A-482E-8968-B05F402B8CC6}"/>
              </a:ext>
            </a:extLst>
          </p:cNvPr>
          <p:cNvSpPr txBox="1"/>
          <p:nvPr/>
        </p:nvSpPr>
        <p:spPr>
          <a:xfrm>
            <a:off x="7643951" y="2093785"/>
            <a:ext cx="1664064" cy="615553"/>
          </a:xfrm>
          <a:prstGeom prst="rect">
            <a:avLst/>
          </a:prstGeom>
          <a:noFill/>
        </p:spPr>
        <p:txBody>
          <a:bodyPr wrap="square" lIns="0" tIns="0" rIns="121872" bIns="0" rtlCol="0" anchor="ctr">
            <a:spAutoFit/>
          </a:bodyPr>
          <a:lstStyle>
            <a:defPPr>
              <a:defRPr lang="en-US"/>
            </a:defPPr>
            <a:lvl1pPr lvl="0" algn="ctr">
              <a:defRPr sz="2000" b="1">
                <a:latin typeface="Rockwell" panose="02060603020205020403" pitchFamily="18" charset="0"/>
                <a:ea typeface="Calibri"/>
                <a:cs typeface="Times New Roman"/>
              </a:defRPr>
            </a:lvl1pPr>
          </a:lstStyle>
          <a:p>
            <a:r>
              <a:rPr lang="en-US" dirty="0"/>
              <a:t>Suicide Hackers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A129884D-0F13-4B7F-8224-A5EDE54E139D}"/>
              </a:ext>
            </a:extLst>
          </p:cNvPr>
          <p:cNvSpPr txBox="1"/>
          <p:nvPr/>
        </p:nvSpPr>
        <p:spPr>
          <a:xfrm>
            <a:off x="7514194" y="3059295"/>
            <a:ext cx="1923578" cy="2923877"/>
          </a:xfrm>
          <a:prstGeom prst="rect">
            <a:avLst/>
          </a:prstGeom>
          <a:noFill/>
        </p:spPr>
        <p:txBody>
          <a:bodyPr wrap="square" lIns="121899" tIns="0" rIns="121872" bIns="0" rtlCol="0" anchor="t">
            <a:spAutoFit/>
          </a:bodyPr>
          <a:lstStyle/>
          <a:p>
            <a:pPr lvl="0" defTabSz="914217"/>
            <a:r>
              <a:rPr lang="en-US" sz="1900" dirty="0">
                <a:cs typeface="Lato Light"/>
              </a:rPr>
              <a:t>Individuals who aim to bring down the critical infrastructure for a "cause" and are </a:t>
            </a:r>
            <a:r>
              <a:rPr lang="en-US" sz="1900" b="1" dirty="0">
                <a:solidFill>
                  <a:srgbClr val="C00000"/>
                </a:solidFill>
              </a:rPr>
              <a:t>not worried about facing jail terms </a:t>
            </a:r>
            <a:r>
              <a:rPr lang="en-US" sz="1900" dirty="0">
                <a:cs typeface="Lato Light"/>
              </a:rPr>
              <a:t>or any other kind of punishment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7EB61A99-E254-4CC5-ADE2-59A6DF584FDD}"/>
              </a:ext>
            </a:extLst>
          </p:cNvPr>
          <p:cNvSpPr/>
          <p:nvPr/>
        </p:nvSpPr>
        <p:spPr>
          <a:xfrm>
            <a:off x="9748531" y="1975446"/>
            <a:ext cx="2214869" cy="441798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EF176AD4-5743-4136-B4A9-8C81C74D7AE6}"/>
              </a:ext>
            </a:extLst>
          </p:cNvPr>
          <p:cNvCxnSpPr>
            <a:cxnSpLocks/>
          </p:cNvCxnSpPr>
          <p:nvPr/>
        </p:nvCxnSpPr>
        <p:spPr>
          <a:xfrm>
            <a:off x="9849207" y="2840573"/>
            <a:ext cx="2013517" cy="0"/>
          </a:xfrm>
          <a:prstGeom prst="line">
            <a:avLst/>
          </a:prstGeom>
          <a:ln w="381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CFA5C641-0F2F-4BDC-8B72-9C5656E3430C}"/>
              </a:ext>
            </a:extLst>
          </p:cNvPr>
          <p:cNvSpPr txBox="1"/>
          <p:nvPr/>
        </p:nvSpPr>
        <p:spPr>
          <a:xfrm>
            <a:off x="10023933" y="2093785"/>
            <a:ext cx="1664064" cy="615553"/>
          </a:xfrm>
          <a:prstGeom prst="rect">
            <a:avLst/>
          </a:prstGeom>
          <a:noFill/>
        </p:spPr>
        <p:txBody>
          <a:bodyPr wrap="square" lIns="0" tIns="0" rIns="121872" bIns="0" rtlCol="0" anchor="ctr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Script Kiddies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F34F25FD-D07F-4922-9E34-449557466961}"/>
              </a:ext>
            </a:extLst>
          </p:cNvPr>
          <p:cNvSpPr txBox="1"/>
          <p:nvPr/>
        </p:nvSpPr>
        <p:spPr>
          <a:xfrm>
            <a:off x="9940731" y="3059295"/>
            <a:ext cx="1830469" cy="2631490"/>
          </a:xfrm>
          <a:prstGeom prst="rect">
            <a:avLst/>
          </a:prstGeom>
          <a:noFill/>
        </p:spPr>
        <p:txBody>
          <a:bodyPr wrap="square" lIns="121899" tIns="0" rIns="121872" bIns="0" rtlCol="0" anchor="t">
            <a:spAutoFit/>
          </a:bodyPr>
          <a:lstStyle/>
          <a:p>
            <a:pPr lvl="0" defTabSz="914217"/>
            <a:r>
              <a:rPr lang="en-US" sz="1900" dirty="0">
                <a:solidFill>
                  <a:prstClr val="white"/>
                </a:solidFill>
                <a:cs typeface="Lato Light"/>
              </a:rPr>
              <a:t>An unskilled hacker who compromises a system by </a:t>
            </a:r>
            <a:r>
              <a:rPr lang="en-US" sz="1900" b="1" dirty="0">
                <a:solidFill>
                  <a:srgbClr val="FFFF00"/>
                </a:solidFill>
              </a:rPr>
              <a:t>running scripts</a:t>
            </a:r>
            <a:r>
              <a:rPr lang="en-US" sz="1900" dirty="0">
                <a:solidFill>
                  <a:prstClr val="white"/>
                </a:solidFill>
                <a:cs typeface="Lato Light"/>
              </a:rPr>
              <a:t>, </a:t>
            </a:r>
            <a:r>
              <a:rPr lang="en-US" sz="1900" b="1" dirty="0">
                <a:solidFill>
                  <a:srgbClr val="FFFF00"/>
                </a:solidFill>
              </a:rPr>
              <a:t>tools</a:t>
            </a:r>
            <a:r>
              <a:rPr lang="en-US" sz="1900" dirty="0">
                <a:solidFill>
                  <a:prstClr val="white"/>
                </a:solidFill>
                <a:cs typeface="Lato Light"/>
              </a:rPr>
              <a:t>, and software that were developed by real hackers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2A88E4C-BEAA-4C34-BD7B-E5A6AF100629}"/>
              </a:ext>
            </a:extLst>
          </p:cNvPr>
          <p:cNvSpPr txBox="1"/>
          <p:nvPr/>
        </p:nvSpPr>
        <p:spPr>
          <a:xfrm>
            <a:off x="2579292" y="230674"/>
            <a:ext cx="703341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Hacker Classes/Threat Actors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64756DA-365C-4B0F-B020-442E3B8EB130}"/>
              </a:ext>
            </a:extLst>
          </p:cNvPr>
          <p:cNvGrpSpPr/>
          <p:nvPr/>
        </p:nvGrpSpPr>
        <p:grpSpPr>
          <a:xfrm>
            <a:off x="5877522" y="1457396"/>
            <a:ext cx="441373" cy="443732"/>
            <a:chOff x="3233738" y="3135313"/>
            <a:chExt cx="296863" cy="298450"/>
          </a:xfrm>
          <a:solidFill>
            <a:schemeClr val="tx2"/>
          </a:solidFill>
        </p:grpSpPr>
        <p:sp>
          <p:nvSpPr>
            <p:cNvPr id="29" name="Freeform 123">
              <a:extLst>
                <a:ext uri="{FF2B5EF4-FFF2-40B4-BE49-F238E27FC236}">
                  <a16:creationId xmlns:a16="http://schemas.microsoft.com/office/drawing/2014/main" id="{09B78CE7-BD89-4B89-8B54-BEDAF840DF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33738" y="3135313"/>
              <a:ext cx="296863" cy="298450"/>
            </a:xfrm>
            <a:custGeom>
              <a:avLst/>
              <a:gdLst/>
              <a:ahLst/>
              <a:cxnLst>
                <a:cxn ang="0">
                  <a:pos x="93" y="70"/>
                </a:cxn>
                <a:cxn ang="0">
                  <a:pos x="102" y="44"/>
                </a:cxn>
                <a:cxn ang="0">
                  <a:pos x="58" y="0"/>
                </a:cxn>
                <a:cxn ang="0">
                  <a:pos x="27" y="14"/>
                </a:cxn>
                <a:cxn ang="0">
                  <a:pos x="26" y="15"/>
                </a:cxn>
                <a:cxn ang="0">
                  <a:pos x="25" y="16"/>
                </a:cxn>
                <a:cxn ang="0">
                  <a:pos x="16" y="36"/>
                </a:cxn>
                <a:cxn ang="0">
                  <a:pos x="15" y="44"/>
                </a:cxn>
                <a:cxn ang="0">
                  <a:pos x="24" y="70"/>
                </a:cxn>
                <a:cxn ang="0">
                  <a:pos x="0" y="116"/>
                </a:cxn>
                <a:cxn ang="0">
                  <a:pos x="44" y="116"/>
                </a:cxn>
                <a:cxn ang="0">
                  <a:pos x="51" y="95"/>
                </a:cxn>
                <a:cxn ang="0">
                  <a:pos x="51" y="87"/>
                </a:cxn>
                <a:cxn ang="0">
                  <a:pos x="66" y="87"/>
                </a:cxn>
                <a:cxn ang="0">
                  <a:pos x="66" y="95"/>
                </a:cxn>
                <a:cxn ang="0">
                  <a:pos x="73" y="116"/>
                </a:cxn>
                <a:cxn ang="0">
                  <a:pos x="116" y="116"/>
                </a:cxn>
                <a:cxn ang="0">
                  <a:pos x="93" y="70"/>
                </a:cxn>
                <a:cxn ang="0">
                  <a:pos x="58" y="80"/>
                </a:cxn>
                <a:cxn ang="0">
                  <a:pos x="22" y="44"/>
                </a:cxn>
                <a:cxn ang="0">
                  <a:pos x="24" y="34"/>
                </a:cxn>
                <a:cxn ang="0">
                  <a:pos x="45" y="14"/>
                </a:cxn>
                <a:cxn ang="0">
                  <a:pos x="79" y="30"/>
                </a:cxn>
                <a:cxn ang="0">
                  <a:pos x="91" y="28"/>
                </a:cxn>
                <a:cxn ang="0">
                  <a:pos x="95" y="44"/>
                </a:cxn>
                <a:cxn ang="0">
                  <a:pos x="58" y="80"/>
                </a:cxn>
              </a:cxnLst>
              <a:rect l="0" t="0" r="r" b="b"/>
              <a:pathLst>
                <a:path w="116" h="116">
                  <a:moveTo>
                    <a:pt x="93" y="70"/>
                  </a:moveTo>
                  <a:cubicBezTo>
                    <a:pt x="99" y="63"/>
                    <a:pt x="102" y="54"/>
                    <a:pt x="102" y="44"/>
                  </a:cubicBezTo>
                  <a:cubicBezTo>
                    <a:pt x="102" y="20"/>
                    <a:pt x="82" y="0"/>
                    <a:pt x="58" y="0"/>
                  </a:cubicBezTo>
                  <a:cubicBezTo>
                    <a:pt x="46" y="0"/>
                    <a:pt x="35" y="5"/>
                    <a:pt x="27" y="14"/>
                  </a:cubicBezTo>
                  <a:cubicBezTo>
                    <a:pt x="27" y="14"/>
                    <a:pt x="26" y="14"/>
                    <a:pt x="26" y="15"/>
                  </a:cubicBezTo>
                  <a:cubicBezTo>
                    <a:pt x="26" y="15"/>
                    <a:pt x="25" y="16"/>
                    <a:pt x="25" y="16"/>
                  </a:cubicBezTo>
                  <a:cubicBezTo>
                    <a:pt x="20" y="22"/>
                    <a:pt x="15" y="36"/>
                    <a:pt x="16" y="36"/>
                  </a:cubicBezTo>
                  <a:cubicBezTo>
                    <a:pt x="15" y="39"/>
                    <a:pt x="15" y="41"/>
                    <a:pt x="15" y="44"/>
                  </a:cubicBezTo>
                  <a:cubicBezTo>
                    <a:pt x="15" y="54"/>
                    <a:pt x="18" y="63"/>
                    <a:pt x="24" y="70"/>
                  </a:cubicBezTo>
                  <a:cubicBezTo>
                    <a:pt x="10" y="80"/>
                    <a:pt x="0" y="97"/>
                    <a:pt x="0" y="116"/>
                  </a:cubicBezTo>
                  <a:cubicBezTo>
                    <a:pt x="44" y="116"/>
                    <a:pt x="44" y="116"/>
                    <a:pt x="44" y="116"/>
                  </a:cubicBezTo>
                  <a:cubicBezTo>
                    <a:pt x="51" y="95"/>
                    <a:pt x="51" y="95"/>
                    <a:pt x="51" y="95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6" y="87"/>
                    <a:pt x="66" y="87"/>
                    <a:pt x="66" y="87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97"/>
                    <a:pt x="107" y="80"/>
                    <a:pt x="93" y="70"/>
                  </a:cubicBezTo>
                  <a:close/>
                  <a:moveTo>
                    <a:pt x="58" y="80"/>
                  </a:moveTo>
                  <a:cubicBezTo>
                    <a:pt x="38" y="80"/>
                    <a:pt x="22" y="64"/>
                    <a:pt x="22" y="44"/>
                  </a:cubicBezTo>
                  <a:cubicBezTo>
                    <a:pt x="22" y="40"/>
                    <a:pt x="23" y="37"/>
                    <a:pt x="24" y="34"/>
                  </a:cubicBezTo>
                  <a:cubicBezTo>
                    <a:pt x="33" y="30"/>
                    <a:pt x="41" y="23"/>
                    <a:pt x="45" y="14"/>
                  </a:cubicBezTo>
                  <a:cubicBezTo>
                    <a:pt x="53" y="24"/>
                    <a:pt x="66" y="30"/>
                    <a:pt x="79" y="30"/>
                  </a:cubicBezTo>
                  <a:cubicBezTo>
                    <a:pt x="83" y="30"/>
                    <a:pt x="87" y="29"/>
                    <a:pt x="91" y="28"/>
                  </a:cubicBezTo>
                  <a:cubicBezTo>
                    <a:pt x="93" y="33"/>
                    <a:pt x="95" y="38"/>
                    <a:pt x="95" y="44"/>
                  </a:cubicBezTo>
                  <a:cubicBezTo>
                    <a:pt x="95" y="64"/>
                    <a:pt x="78" y="80"/>
                    <a:pt x="58" y="8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30" name="Oval 124">
              <a:extLst>
                <a:ext uri="{FF2B5EF4-FFF2-40B4-BE49-F238E27FC236}">
                  <a16:creationId xmlns:a16="http://schemas.microsoft.com/office/drawing/2014/main" id="{F766F5D6-B46B-4273-BEC2-1DCA1EA314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0575" y="3233738"/>
              <a:ext cx="31750" cy="333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31" name="Oval 125">
              <a:extLst>
                <a:ext uri="{FF2B5EF4-FFF2-40B4-BE49-F238E27FC236}">
                  <a16:creationId xmlns:a16="http://schemas.microsoft.com/office/drawing/2014/main" id="{385CCA6C-FB98-4497-8EFB-F1AF24DB5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3600" y="3233738"/>
              <a:ext cx="30163" cy="333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sp>
        <p:nvSpPr>
          <p:cNvPr id="32" name="Freeform 58">
            <a:extLst>
              <a:ext uri="{FF2B5EF4-FFF2-40B4-BE49-F238E27FC236}">
                <a16:creationId xmlns:a16="http://schemas.microsoft.com/office/drawing/2014/main" id="{6C9EA1B0-EEEB-4994-99F4-C11AD12B76E4}"/>
              </a:ext>
            </a:extLst>
          </p:cNvPr>
          <p:cNvSpPr>
            <a:spLocks noEditPoints="1"/>
          </p:cNvSpPr>
          <p:nvPr/>
        </p:nvSpPr>
        <p:spPr bwMode="auto">
          <a:xfrm>
            <a:off x="8236534" y="1417766"/>
            <a:ext cx="478899" cy="522993"/>
          </a:xfrm>
          <a:custGeom>
            <a:avLst/>
            <a:gdLst>
              <a:gd name="T0" fmla="*/ 173685 w 218"/>
              <a:gd name="T1" fmla="*/ 57204 h 237"/>
              <a:gd name="T2" fmla="*/ 535293 w 218"/>
              <a:gd name="T3" fmla="*/ 337501 h 237"/>
              <a:gd name="T4" fmla="*/ 435637 w 218"/>
              <a:gd name="T5" fmla="*/ 640680 h 237"/>
              <a:gd name="T6" fmla="*/ 429943 w 218"/>
              <a:gd name="T7" fmla="*/ 646400 h 237"/>
              <a:gd name="T8" fmla="*/ 418554 w 218"/>
              <a:gd name="T9" fmla="*/ 677862 h 237"/>
              <a:gd name="T10" fmla="*/ 395775 w 218"/>
              <a:gd name="T11" fmla="*/ 666421 h 237"/>
              <a:gd name="T12" fmla="*/ 398622 w 218"/>
              <a:gd name="T13" fmla="*/ 643540 h 237"/>
              <a:gd name="T14" fmla="*/ 387233 w 218"/>
              <a:gd name="T15" fmla="*/ 646400 h 237"/>
              <a:gd name="T16" fmla="*/ 378691 w 218"/>
              <a:gd name="T17" fmla="*/ 677862 h 237"/>
              <a:gd name="T18" fmla="*/ 355913 w 218"/>
              <a:gd name="T19" fmla="*/ 666421 h 237"/>
              <a:gd name="T20" fmla="*/ 347371 w 218"/>
              <a:gd name="T21" fmla="*/ 646400 h 237"/>
              <a:gd name="T22" fmla="*/ 335982 w 218"/>
              <a:gd name="T23" fmla="*/ 677862 h 237"/>
              <a:gd name="T24" fmla="*/ 313203 w 218"/>
              <a:gd name="T25" fmla="*/ 666421 h 237"/>
              <a:gd name="T26" fmla="*/ 304661 w 218"/>
              <a:gd name="T27" fmla="*/ 649260 h 237"/>
              <a:gd name="T28" fmla="*/ 298967 w 218"/>
              <a:gd name="T29" fmla="*/ 677862 h 237"/>
              <a:gd name="T30" fmla="*/ 273341 w 218"/>
              <a:gd name="T31" fmla="*/ 669281 h 237"/>
              <a:gd name="T32" fmla="*/ 264799 w 218"/>
              <a:gd name="T33" fmla="*/ 649260 h 237"/>
              <a:gd name="T34" fmla="*/ 253410 w 218"/>
              <a:gd name="T35" fmla="*/ 677862 h 237"/>
              <a:gd name="T36" fmla="*/ 230632 w 218"/>
              <a:gd name="T37" fmla="*/ 669281 h 237"/>
              <a:gd name="T38" fmla="*/ 222090 w 218"/>
              <a:gd name="T39" fmla="*/ 646400 h 237"/>
              <a:gd name="T40" fmla="*/ 213548 w 218"/>
              <a:gd name="T41" fmla="*/ 677862 h 237"/>
              <a:gd name="T42" fmla="*/ 187922 w 218"/>
              <a:gd name="T43" fmla="*/ 669281 h 237"/>
              <a:gd name="T44" fmla="*/ 187922 w 218"/>
              <a:gd name="T45" fmla="*/ 643540 h 237"/>
              <a:gd name="T46" fmla="*/ 170838 w 218"/>
              <a:gd name="T47" fmla="*/ 526273 h 237"/>
              <a:gd name="T48" fmla="*/ 196464 w 218"/>
              <a:gd name="T49" fmla="*/ 337501 h 237"/>
              <a:gd name="T50" fmla="*/ 196464 w 218"/>
              <a:gd name="T51" fmla="*/ 460489 h 237"/>
              <a:gd name="T52" fmla="*/ 196464 w 218"/>
              <a:gd name="T53" fmla="*/ 337501 h 237"/>
              <a:gd name="T54" fmla="*/ 327440 w 218"/>
              <a:gd name="T55" fmla="*/ 397565 h 237"/>
              <a:gd name="T56" fmla="*/ 503973 w 218"/>
              <a:gd name="T57" fmla="*/ 397565 h 237"/>
              <a:gd name="T58" fmla="*/ 304661 w 218"/>
              <a:gd name="T59" fmla="*/ 503391 h 237"/>
              <a:gd name="T60" fmla="*/ 273341 w 218"/>
              <a:gd name="T61" fmla="*/ 580616 h 237"/>
              <a:gd name="T62" fmla="*/ 335982 w 218"/>
              <a:gd name="T63" fmla="*/ 580616 h 237"/>
              <a:gd name="T64" fmla="*/ 304661 w 218"/>
              <a:gd name="T65" fmla="*/ 503391 h 23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18" h="237">
                <a:moveTo>
                  <a:pt x="27" y="118"/>
                </a:moveTo>
                <a:cubicBezTo>
                  <a:pt x="17" y="81"/>
                  <a:pt x="23" y="47"/>
                  <a:pt x="61" y="20"/>
                </a:cubicBezTo>
                <a:cubicBezTo>
                  <a:pt x="95" y="0"/>
                  <a:pt x="128" y="1"/>
                  <a:pt x="163" y="26"/>
                </a:cubicBezTo>
                <a:cubicBezTo>
                  <a:pt x="186" y="47"/>
                  <a:pt x="195" y="77"/>
                  <a:pt x="188" y="118"/>
                </a:cubicBezTo>
                <a:cubicBezTo>
                  <a:pt x="218" y="158"/>
                  <a:pt x="182" y="186"/>
                  <a:pt x="154" y="184"/>
                </a:cubicBezTo>
                <a:cubicBezTo>
                  <a:pt x="154" y="198"/>
                  <a:pt x="153" y="211"/>
                  <a:pt x="153" y="224"/>
                </a:cubicBezTo>
                <a:cubicBezTo>
                  <a:pt x="152" y="224"/>
                  <a:pt x="151" y="224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1" y="235"/>
                  <a:pt x="149" y="237"/>
                  <a:pt x="147" y="237"/>
                </a:cubicBezTo>
                <a:cubicBezTo>
                  <a:pt x="143" y="237"/>
                  <a:pt x="143" y="237"/>
                  <a:pt x="143" y="237"/>
                </a:cubicBezTo>
                <a:cubicBezTo>
                  <a:pt x="141" y="237"/>
                  <a:pt x="139" y="235"/>
                  <a:pt x="139" y="233"/>
                </a:cubicBezTo>
                <a:cubicBezTo>
                  <a:pt x="139" y="226"/>
                  <a:pt x="139" y="226"/>
                  <a:pt x="139" y="226"/>
                </a:cubicBezTo>
                <a:cubicBezTo>
                  <a:pt x="139" y="226"/>
                  <a:pt x="139" y="226"/>
                  <a:pt x="140" y="225"/>
                </a:cubicBezTo>
                <a:cubicBezTo>
                  <a:pt x="138" y="225"/>
                  <a:pt x="137" y="225"/>
                  <a:pt x="136" y="226"/>
                </a:cubicBezTo>
                <a:cubicBezTo>
                  <a:pt x="136" y="226"/>
                  <a:pt x="136" y="226"/>
                  <a:pt x="136" y="226"/>
                </a:cubicBezTo>
                <a:cubicBezTo>
                  <a:pt x="136" y="233"/>
                  <a:pt x="136" y="233"/>
                  <a:pt x="136" y="233"/>
                </a:cubicBezTo>
                <a:cubicBezTo>
                  <a:pt x="136" y="235"/>
                  <a:pt x="135" y="237"/>
                  <a:pt x="133" y="237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26" y="237"/>
                  <a:pt x="125" y="235"/>
                  <a:pt x="125" y="233"/>
                </a:cubicBezTo>
                <a:cubicBezTo>
                  <a:pt x="125" y="226"/>
                  <a:pt x="125" y="226"/>
                  <a:pt x="125" y="226"/>
                </a:cubicBezTo>
                <a:cubicBezTo>
                  <a:pt x="124" y="226"/>
                  <a:pt x="123" y="226"/>
                  <a:pt x="122" y="226"/>
                </a:cubicBezTo>
                <a:cubicBezTo>
                  <a:pt x="122" y="233"/>
                  <a:pt x="122" y="233"/>
                  <a:pt x="122" y="233"/>
                </a:cubicBezTo>
                <a:cubicBezTo>
                  <a:pt x="122" y="235"/>
                  <a:pt x="120" y="237"/>
                  <a:pt x="118" y="237"/>
                </a:cubicBezTo>
                <a:cubicBezTo>
                  <a:pt x="114" y="237"/>
                  <a:pt x="114" y="237"/>
                  <a:pt x="114" y="237"/>
                </a:cubicBezTo>
                <a:cubicBezTo>
                  <a:pt x="112" y="237"/>
                  <a:pt x="110" y="235"/>
                  <a:pt x="110" y="233"/>
                </a:cubicBezTo>
                <a:cubicBezTo>
                  <a:pt x="110" y="227"/>
                  <a:pt x="110" y="227"/>
                  <a:pt x="110" y="227"/>
                </a:cubicBezTo>
                <a:cubicBezTo>
                  <a:pt x="109" y="227"/>
                  <a:pt x="108" y="227"/>
                  <a:pt x="107" y="227"/>
                </a:cubicBezTo>
                <a:cubicBezTo>
                  <a:pt x="107" y="234"/>
                  <a:pt x="107" y="234"/>
                  <a:pt x="107" y="234"/>
                </a:cubicBezTo>
                <a:cubicBezTo>
                  <a:pt x="107" y="236"/>
                  <a:pt x="106" y="237"/>
                  <a:pt x="105" y="237"/>
                </a:cubicBezTo>
                <a:cubicBezTo>
                  <a:pt x="98" y="237"/>
                  <a:pt x="98" y="237"/>
                  <a:pt x="98" y="237"/>
                </a:cubicBezTo>
                <a:cubicBezTo>
                  <a:pt x="97" y="237"/>
                  <a:pt x="96" y="236"/>
                  <a:pt x="96" y="234"/>
                </a:cubicBezTo>
                <a:cubicBezTo>
                  <a:pt x="96" y="227"/>
                  <a:pt x="96" y="227"/>
                  <a:pt x="96" y="227"/>
                </a:cubicBezTo>
                <a:cubicBezTo>
                  <a:pt x="95" y="227"/>
                  <a:pt x="94" y="227"/>
                  <a:pt x="93" y="227"/>
                </a:cubicBezTo>
                <a:cubicBezTo>
                  <a:pt x="93" y="234"/>
                  <a:pt x="93" y="234"/>
                  <a:pt x="93" y="234"/>
                </a:cubicBezTo>
                <a:cubicBezTo>
                  <a:pt x="93" y="235"/>
                  <a:pt x="91" y="237"/>
                  <a:pt x="89" y="237"/>
                </a:cubicBezTo>
                <a:cubicBezTo>
                  <a:pt x="84" y="237"/>
                  <a:pt x="84" y="237"/>
                  <a:pt x="84" y="237"/>
                </a:cubicBezTo>
                <a:cubicBezTo>
                  <a:pt x="82" y="237"/>
                  <a:pt x="81" y="235"/>
                  <a:pt x="81" y="234"/>
                </a:cubicBezTo>
                <a:cubicBezTo>
                  <a:pt x="81" y="226"/>
                  <a:pt x="81" y="226"/>
                  <a:pt x="81" y="226"/>
                </a:cubicBezTo>
                <a:cubicBezTo>
                  <a:pt x="80" y="226"/>
                  <a:pt x="79" y="226"/>
                  <a:pt x="78" y="226"/>
                </a:cubicBezTo>
                <a:cubicBezTo>
                  <a:pt x="78" y="234"/>
                  <a:pt x="78" y="234"/>
                  <a:pt x="78" y="234"/>
                </a:cubicBezTo>
                <a:cubicBezTo>
                  <a:pt x="78" y="235"/>
                  <a:pt x="77" y="237"/>
                  <a:pt x="75" y="237"/>
                </a:cubicBezTo>
                <a:cubicBezTo>
                  <a:pt x="69" y="237"/>
                  <a:pt x="69" y="237"/>
                  <a:pt x="69" y="237"/>
                </a:cubicBezTo>
                <a:cubicBezTo>
                  <a:pt x="68" y="237"/>
                  <a:pt x="66" y="235"/>
                  <a:pt x="66" y="234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5" y="225"/>
                  <a:pt x="64" y="225"/>
                  <a:pt x="63" y="225"/>
                </a:cubicBezTo>
                <a:cubicBezTo>
                  <a:pt x="62" y="211"/>
                  <a:pt x="61" y="198"/>
                  <a:pt x="60" y="184"/>
                </a:cubicBezTo>
                <a:cubicBezTo>
                  <a:pt x="21" y="185"/>
                  <a:pt x="0" y="147"/>
                  <a:pt x="27" y="118"/>
                </a:cubicBezTo>
                <a:close/>
                <a:moveTo>
                  <a:pt x="69" y="118"/>
                </a:moveTo>
                <a:cubicBezTo>
                  <a:pt x="52" y="118"/>
                  <a:pt x="38" y="128"/>
                  <a:pt x="38" y="139"/>
                </a:cubicBezTo>
                <a:cubicBezTo>
                  <a:pt x="38" y="151"/>
                  <a:pt x="52" y="161"/>
                  <a:pt x="69" y="161"/>
                </a:cubicBezTo>
                <a:cubicBezTo>
                  <a:pt x="86" y="161"/>
                  <a:pt x="100" y="151"/>
                  <a:pt x="100" y="139"/>
                </a:cubicBezTo>
                <a:cubicBezTo>
                  <a:pt x="100" y="128"/>
                  <a:pt x="86" y="118"/>
                  <a:pt x="69" y="118"/>
                </a:cubicBezTo>
                <a:close/>
                <a:moveTo>
                  <a:pt x="146" y="117"/>
                </a:moveTo>
                <a:cubicBezTo>
                  <a:pt x="129" y="117"/>
                  <a:pt x="115" y="127"/>
                  <a:pt x="115" y="139"/>
                </a:cubicBezTo>
                <a:cubicBezTo>
                  <a:pt x="115" y="150"/>
                  <a:pt x="129" y="160"/>
                  <a:pt x="146" y="160"/>
                </a:cubicBezTo>
                <a:cubicBezTo>
                  <a:pt x="163" y="160"/>
                  <a:pt x="177" y="150"/>
                  <a:pt x="177" y="139"/>
                </a:cubicBezTo>
                <a:cubicBezTo>
                  <a:pt x="177" y="127"/>
                  <a:pt x="163" y="117"/>
                  <a:pt x="146" y="117"/>
                </a:cubicBezTo>
                <a:close/>
                <a:moveTo>
                  <a:pt x="107" y="176"/>
                </a:moveTo>
                <a:cubicBezTo>
                  <a:pt x="103" y="187"/>
                  <a:pt x="103" y="187"/>
                  <a:pt x="103" y="187"/>
                </a:cubicBezTo>
                <a:cubicBezTo>
                  <a:pt x="96" y="203"/>
                  <a:pt x="96" y="203"/>
                  <a:pt x="96" y="203"/>
                </a:cubicBezTo>
                <a:cubicBezTo>
                  <a:pt x="107" y="203"/>
                  <a:pt x="107" y="203"/>
                  <a:pt x="107" y="203"/>
                </a:cubicBezTo>
                <a:cubicBezTo>
                  <a:pt x="118" y="203"/>
                  <a:pt x="118" y="203"/>
                  <a:pt x="118" y="203"/>
                </a:cubicBezTo>
                <a:cubicBezTo>
                  <a:pt x="112" y="187"/>
                  <a:pt x="112" y="187"/>
                  <a:pt x="112" y="187"/>
                </a:cubicBezTo>
                <a:lnTo>
                  <a:pt x="107" y="17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D9F90A2-1117-4E90-9F4A-619B8E3218EA}"/>
              </a:ext>
            </a:extLst>
          </p:cNvPr>
          <p:cNvGrpSpPr/>
          <p:nvPr/>
        </p:nvGrpSpPr>
        <p:grpSpPr>
          <a:xfrm>
            <a:off x="3522275" y="1430404"/>
            <a:ext cx="387484" cy="497717"/>
            <a:chOff x="8164513" y="1130300"/>
            <a:chExt cx="552450" cy="709613"/>
          </a:xfrm>
          <a:solidFill>
            <a:schemeClr val="tx2"/>
          </a:solidFill>
        </p:grpSpPr>
        <p:sp>
          <p:nvSpPr>
            <p:cNvPr id="34" name="Freeform 12">
              <a:extLst>
                <a:ext uri="{FF2B5EF4-FFF2-40B4-BE49-F238E27FC236}">
                  <a16:creationId xmlns:a16="http://schemas.microsoft.com/office/drawing/2014/main" id="{5A20FF88-1882-4AEF-91EF-546ABAB848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89913" y="1130300"/>
              <a:ext cx="504825" cy="334963"/>
            </a:xfrm>
            <a:custGeom>
              <a:avLst/>
              <a:gdLst/>
              <a:ahLst/>
              <a:cxnLst>
                <a:cxn ang="0">
                  <a:pos x="166" y="111"/>
                </a:cxn>
                <a:cxn ang="0">
                  <a:pos x="89" y="117"/>
                </a:cxn>
                <a:cxn ang="0">
                  <a:pos x="11" y="111"/>
                </a:cxn>
                <a:cxn ang="0">
                  <a:pos x="7" y="111"/>
                </a:cxn>
                <a:cxn ang="0">
                  <a:pos x="7" y="107"/>
                </a:cxn>
                <a:cxn ang="0">
                  <a:pos x="2" y="50"/>
                </a:cxn>
                <a:cxn ang="0">
                  <a:pos x="16" y="28"/>
                </a:cxn>
                <a:cxn ang="0">
                  <a:pos x="50" y="7"/>
                </a:cxn>
                <a:cxn ang="0">
                  <a:pos x="89" y="1"/>
                </a:cxn>
                <a:cxn ang="0">
                  <a:pos x="127" y="7"/>
                </a:cxn>
                <a:cxn ang="0">
                  <a:pos x="161" y="28"/>
                </a:cxn>
                <a:cxn ang="0">
                  <a:pos x="175" y="50"/>
                </a:cxn>
                <a:cxn ang="0">
                  <a:pos x="170" y="107"/>
                </a:cxn>
                <a:cxn ang="0">
                  <a:pos x="170" y="111"/>
                </a:cxn>
                <a:cxn ang="0">
                  <a:pos x="166" y="111"/>
                </a:cxn>
                <a:cxn ang="0">
                  <a:pos x="15" y="102"/>
                </a:cxn>
                <a:cxn ang="0">
                  <a:pos x="88" y="111"/>
                </a:cxn>
                <a:cxn ang="0">
                  <a:pos x="162" y="102"/>
                </a:cxn>
                <a:cxn ang="0">
                  <a:pos x="166" y="51"/>
                </a:cxn>
                <a:cxn ang="0">
                  <a:pos x="155" y="34"/>
                </a:cxn>
                <a:cxn ang="0">
                  <a:pos x="123" y="15"/>
                </a:cxn>
                <a:cxn ang="0">
                  <a:pos x="89" y="10"/>
                </a:cxn>
                <a:cxn ang="0">
                  <a:pos x="88" y="10"/>
                </a:cxn>
                <a:cxn ang="0">
                  <a:pos x="54" y="15"/>
                </a:cxn>
                <a:cxn ang="0">
                  <a:pos x="22" y="34"/>
                </a:cxn>
                <a:cxn ang="0">
                  <a:pos x="11" y="51"/>
                </a:cxn>
                <a:cxn ang="0">
                  <a:pos x="15" y="102"/>
                </a:cxn>
              </a:cxnLst>
              <a:rect l="0" t="0" r="r" b="b"/>
              <a:pathLst>
                <a:path w="177" h="117">
                  <a:moveTo>
                    <a:pt x="166" y="111"/>
                  </a:moveTo>
                  <a:cubicBezTo>
                    <a:pt x="89" y="117"/>
                    <a:pt x="89" y="117"/>
                    <a:pt x="89" y="117"/>
                  </a:cubicBezTo>
                  <a:cubicBezTo>
                    <a:pt x="11" y="111"/>
                    <a:pt x="11" y="111"/>
                    <a:pt x="11" y="111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7" y="107"/>
                    <a:pt x="0" y="67"/>
                    <a:pt x="2" y="50"/>
                  </a:cubicBezTo>
                  <a:cubicBezTo>
                    <a:pt x="2" y="42"/>
                    <a:pt x="8" y="34"/>
                    <a:pt x="16" y="28"/>
                  </a:cubicBezTo>
                  <a:cubicBezTo>
                    <a:pt x="26" y="19"/>
                    <a:pt x="40" y="11"/>
                    <a:pt x="50" y="7"/>
                  </a:cubicBezTo>
                  <a:cubicBezTo>
                    <a:pt x="67" y="0"/>
                    <a:pt x="86" y="1"/>
                    <a:pt x="89" y="1"/>
                  </a:cubicBezTo>
                  <a:cubicBezTo>
                    <a:pt x="91" y="1"/>
                    <a:pt x="110" y="0"/>
                    <a:pt x="127" y="7"/>
                  </a:cubicBezTo>
                  <a:cubicBezTo>
                    <a:pt x="137" y="11"/>
                    <a:pt x="151" y="19"/>
                    <a:pt x="161" y="28"/>
                  </a:cubicBezTo>
                  <a:cubicBezTo>
                    <a:pt x="169" y="34"/>
                    <a:pt x="175" y="42"/>
                    <a:pt x="175" y="50"/>
                  </a:cubicBezTo>
                  <a:cubicBezTo>
                    <a:pt x="177" y="67"/>
                    <a:pt x="170" y="107"/>
                    <a:pt x="170" y="107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6" y="111"/>
                    <a:pt x="166" y="111"/>
                    <a:pt x="166" y="111"/>
                  </a:cubicBezTo>
                  <a:close/>
                  <a:moveTo>
                    <a:pt x="15" y="102"/>
                  </a:moveTo>
                  <a:cubicBezTo>
                    <a:pt x="88" y="111"/>
                    <a:pt x="88" y="111"/>
                    <a:pt x="88" y="111"/>
                  </a:cubicBezTo>
                  <a:cubicBezTo>
                    <a:pt x="162" y="102"/>
                    <a:pt x="162" y="102"/>
                    <a:pt x="162" y="102"/>
                  </a:cubicBezTo>
                  <a:cubicBezTo>
                    <a:pt x="164" y="92"/>
                    <a:pt x="167" y="64"/>
                    <a:pt x="166" y="51"/>
                  </a:cubicBezTo>
                  <a:cubicBezTo>
                    <a:pt x="166" y="46"/>
                    <a:pt x="162" y="40"/>
                    <a:pt x="155" y="34"/>
                  </a:cubicBezTo>
                  <a:cubicBezTo>
                    <a:pt x="146" y="26"/>
                    <a:pt x="133" y="19"/>
                    <a:pt x="123" y="15"/>
                  </a:cubicBezTo>
                  <a:cubicBezTo>
                    <a:pt x="108" y="9"/>
                    <a:pt x="89" y="10"/>
                    <a:pt x="89" y="10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8" y="10"/>
                    <a:pt x="69" y="9"/>
                    <a:pt x="54" y="15"/>
                  </a:cubicBezTo>
                  <a:cubicBezTo>
                    <a:pt x="44" y="19"/>
                    <a:pt x="31" y="26"/>
                    <a:pt x="22" y="34"/>
                  </a:cubicBezTo>
                  <a:cubicBezTo>
                    <a:pt x="16" y="40"/>
                    <a:pt x="11" y="46"/>
                    <a:pt x="11" y="51"/>
                  </a:cubicBezTo>
                  <a:cubicBezTo>
                    <a:pt x="10" y="64"/>
                    <a:pt x="14" y="92"/>
                    <a:pt x="15" y="10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36" name="Freeform 13">
              <a:extLst>
                <a:ext uri="{FF2B5EF4-FFF2-40B4-BE49-F238E27FC236}">
                  <a16:creationId xmlns:a16="http://schemas.microsoft.com/office/drawing/2014/main" id="{185897B8-3E1E-4A44-9ED4-18487A520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64513" y="1408113"/>
              <a:ext cx="552450" cy="431800"/>
            </a:xfrm>
            <a:custGeom>
              <a:avLst/>
              <a:gdLst/>
              <a:ahLst/>
              <a:cxnLst>
                <a:cxn ang="0">
                  <a:pos x="175" y="15"/>
                </a:cxn>
                <a:cxn ang="0">
                  <a:pos x="19" y="15"/>
                </a:cxn>
                <a:cxn ang="0">
                  <a:pos x="17" y="14"/>
                </a:cxn>
                <a:cxn ang="0">
                  <a:pos x="10" y="25"/>
                </a:cxn>
                <a:cxn ang="0">
                  <a:pos x="12" y="46"/>
                </a:cxn>
                <a:cxn ang="0">
                  <a:pos x="20" y="58"/>
                </a:cxn>
                <a:cxn ang="0">
                  <a:pos x="28" y="63"/>
                </a:cxn>
                <a:cxn ang="0">
                  <a:pos x="31" y="64"/>
                </a:cxn>
                <a:cxn ang="0">
                  <a:pos x="32" y="67"/>
                </a:cxn>
                <a:cxn ang="0">
                  <a:pos x="49" y="117"/>
                </a:cxn>
                <a:cxn ang="0">
                  <a:pos x="51" y="119"/>
                </a:cxn>
                <a:cxn ang="0">
                  <a:pos x="97" y="142"/>
                </a:cxn>
                <a:cxn ang="0">
                  <a:pos x="143" y="119"/>
                </a:cxn>
                <a:cxn ang="0">
                  <a:pos x="145" y="117"/>
                </a:cxn>
                <a:cxn ang="0">
                  <a:pos x="162" y="67"/>
                </a:cxn>
                <a:cxn ang="0">
                  <a:pos x="163" y="64"/>
                </a:cxn>
                <a:cxn ang="0">
                  <a:pos x="166" y="63"/>
                </a:cxn>
                <a:cxn ang="0">
                  <a:pos x="174" y="58"/>
                </a:cxn>
                <a:cxn ang="0">
                  <a:pos x="182" y="46"/>
                </a:cxn>
                <a:cxn ang="0">
                  <a:pos x="184" y="25"/>
                </a:cxn>
                <a:cxn ang="0">
                  <a:pos x="177" y="14"/>
                </a:cxn>
                <a:cxn ang="0">
                  <a:pos x="175" y="15"/>
                </a:cxn>
                <a:cxn ang="0">
                  <a:pos x="20" y="6"/>
                </a:cxn>
                <a:cxn ang="0">
                  <a:pos x="174" y="6"/>
                </a:cxn>
                <a:cxn ang="0">
                  <a:pos x="193" y="25"/>
                </a:cxn>
                <a:cxn ang="0">
                  <a:pos x="190" y="49"/>
                </a:cxn>
                <a:cxn ang="0">
                  <a:pos x="180" y="65"/>
                </a:cxn>
                <a:cxn ang="0">
                  <a:pos x="171" y="71"/>
                </a:cxn>
                <a:cxn ang="0">
                  <a:pos x="151" y="123"/>
                </a:cxn>
                <a:cxn ang="0">
                  <a:pos x="150" y="125"/>
                </a:cxn>
                <a:cxn ang="0">
                  <a:pos x="97" y="151"/>
                </a:cxn>
                <a:cxn ang="0">
                  <a:pos x="44" y="125"/>
                </a:cxn>
                <a:cxn ang="0">
                  <a:pos x="43" y="123"/>
                </a:cxn>
                <a:cxn ang="0">
                  <a:pos x="23" y="71"/>
                </a:cxn>
                <a:cxn ang="0">
                  <a:pos x="14" y="65"/>
                </a:cxn>
                <a:cxn ang="0">
                  <a:pos x="4" y="49"/>
                </a:cxn>
                <a:cxn ang="0">
                  <a:pos x="1" y="25"/>
                </a:cxn>
                <a:cxn ang="0">
                  <a:pos x="20" y="6"/>
                </a:cxn>
              </a:cxnLst>
              <a:rect l="0" t="0" r="r" b="b"/>
              <a:pathLst>
                <a:path w="194" h="151">
                  <a:moveTo>
                    <a:pt x="175" y="15"/>
                  </a:moveTo>
                  <a:cubicBezTo>
                    <a:pt x="19" y="15"/>
                    <a:pt x="19" y="15"/>
                    <a:pt x="19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0" y="11"/>
                    <a:pt x="10" y="25"/>
                  </a:cubicBezTo>
                  <a:cubicBezTo>
                    <a:pt x="9" y="34"/>
                    <a:pt x="10" y="41"/>
                    <a:pt x="12" y="46"/>
                  </a:cubicBezTo>
                  <a:cubicBezTo>
                    <a:pt x="14" y="52"/>
                    <a:pt x="17" y="56"/>
                    <a:pt x="20" y="58"/>
                  </a:cubicBezTo>
                  <a:cubicBezTo>
                    <a:pt x="25" y="62"/>
                    <a:pt x="28" y="63"/>
                    <a:pt x="28" y="63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7"/>
                    <a:pt x="34" y="100"/>
                    <a:pt x="49" y="117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65" y="135"/>
                    <a:pt x="71" y="142"/>
                    <a:pt x="97" y="142"/>
                  </a:cubicBezTo>
                  <a:cubicBezTo>
                    <a:pt x="123" y="142"/>
                    <a:pt x="129" y="135"/>
                    <a:pt x="143" y="119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60" y="100"/>
                    <a:pt x="162" y="67"/>
                    <a:pt x="162" y="67"/>
                  </a:cubicBezTo>
                  <a:cubicBezTo>
                    <a:pt x="163" y="64"/>
                    <a:pt x="163" y="64"/>
                    <a:pt x="163" y="64"/>
                  </a:cubicBezTo>
                  <a:cubicBezTo>
                    <a:pt x="166" y="63"/>
                    <a:pt x="166" y="63"/>
                    <a:pt x="166" y="63"/>
                  </a:cubicBezTo>
                  <a:cubicBezTo>
                    <a:pt x="166" y="63"/>
                    <a:pt x="169" y="62"/>
                    <a:pt x="174" y="58"/>
                  </a:cubicBezTo>
                  <a:cubicBezTo>
                    <a:pt x="177" y="56"/>
                    <a:pt x="180" y="52"/>
                    <a:pt x="182" y="46"/>
                  </a:cubicBezTo>
                  <a:cubicBezTo>
                    <a:pt x="184" y="41"/>
                    <a:pt x="185" y="34"/>
                    <a:pt x="184" y="25"/>
                  </a:cubicBezTo>
                  <a:cubicBezTo>
                    <a:pt x="184" y="11"/>
                    <a:pt x="177" y="14"/>
                    <a:pt x="177" y="14"/>
                  </a:cubicBezTo>
                  <a:cubicBezTo>
                    <a:pt x="175" y="15"/>
                    <a:pt x="175" y="15"/>
                    <a:pt x="175" y="15"/>
                  </a:cubicBezTo>
                  <a:close/>
                  <a:moveTo>
                    <a:pt x="20" y="6"/>
                  </a:moveTo>
                  <a:cubicBezTo>
                    <a:pt x="174" y="6"/>
                    <a:pt x="174" y="6"/>
                    <a:pt x="174" y="6"/>
                  </a:cubicBezTo>
                  <a:cubicBezTo>
                    <a:pt x="179" y="4"/>
                    <a:pt x="193" y="0"/>
                    <a:pt x="193" y="25"/>
                  </a:cubicBezTo>
                  <a:cubicBezTo>
                    <a:pt x="194" y="35"/>
                    <a:pt x="192" y="42"/>
                    <a:pt x="190" y="49"/>
                  </a:cubicBezTo>
                  <a:cubicBezTo>
                    <a:pt x="188" y="57"/>
                    <a:pt x="184" y="62"/>
                    <a:pt x="180" y="65"/>
                  </a:cubicBezTo>
                  <a:cubicBezTo>
                    <a:pt x="176" y="68"/>
                    <a:pt x="173" y="70"/>
                    <a:pt x="171" y="71"/>
                  </a:cubicBezTo>
                  <a:cubicBezTo>
                    <a:pt x="170" y="80"/>
                    <a:pt x="165" y="107"/>
                    <a:pt x="151" y="123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34" y="143"/>
                    <a:pt x="127" y="151"/>
                    <a:pt x="97" y="151"/>
                  </a:cubicBezTo>
                  <a:cubicBezTo>
                    <a:pt x="67" y="151"/>
                    <a:pt x="60" y="143"/>
                    <a:pt x="44" y="125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29" y="107"/>
                    <a:pt x="24" y="80"/>
                    <a:pt x="23" y="71"/>
                  </a:cubicBezTo>
                  <a:cubicBezTo>
                    <a:pt x="21" y="70"/>
                    <a:pt x="18" y="68"/>
                    <a:pt x="14" y="65"/>
                  </a:cubicBezTo>
                  <a:cubicBezTo>
                    <a:pt x="11" y="62"/>
                    <a:pt x="6" y="57"/>
                    <a:pt x="4" y="49"/>
                  </a:cubicBezTo>
                  <a:cubicBezTo>
                    <a:pt x="2" y="42"/>
                    <a:pt x="0" y="35"/>
                    <a:pt x="1" y="25"/>
                  </a:cubicBezTo>
                  <a:cubicBezTo>
                    <a:pt x="1" y="0"/>
                    <a:pt x="15" y="4"/>
                    <a:pt x="20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37" name="Freeform 14">
              <a:extLst>
                <a:ext uri="{FF2B5EF4-FFF2-40B4-BE49-F238E27FC236}">
                  <a16:creationId xmlns:a16="http://schemas.microsoft.com/office/drawing/2014/main" id="{593459B1-DA03-4630-88DA-2903E5DFEF7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6263" y="1412875"/>
              <a:ext cx="495300" cy="157163"/>
            </a:xfrm>
            <a:custGeom>
              <a:avLst/>
              <a:gdLst/>
              <a:ahLst/>
              <a:cxnLst>
                <a:cxn ang="0">
                  <a:pos x="87" y="23"/>
                </a:cxn>
                <a:cxn ang="0">
                  <a:pos x="71" y="48"/>
                </a:cxn>
                <a:cxn ang="0">
                  <a:pos x="23" y="50"/>
                </a:cxn>
                <a:cxn ang="0">
                  <a:pos x="13" y="22"/>
                </a:cxn>
                <a:cxn ang="0">
                  <a:pos x="4" y="13"/>
                </a:cxn>
                <a:cxn ang="0">
                  <a:pos x="5" y="0"/>
                </a:cxn>
                <a:cxn ang="0">
                  <a:pos x="15" y="3"/>
                </a:cxn>
                <a:cxn ang="0">
                  <a:pos x="69" y="2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3" y="6"/>
                </a:cxn>
                <a:cxn ang="0">
                  <a:pos x="105" y="2"/>
                </a:cxn>
                <a:cxn ang="0">
                  <a:pos x="158" y="3"/>
                </a:cxn>
                <a:cxn ang="0">
                  <a:pos x="168" y="0"/>
                </a:cxn>
                <a:cxn ang="0">
                  <a:pos x="169" y="13"/>
                </a:cxn>
                <a:cxn ang="0">
                  <a:pos x="160" y="22"/>
                </a:cxn>
                <a:cxn ang="0">
                  <a:pos x="150" y="50"/>
                </a:cxn>
                <a:cxn ang="0">
                  <a:pos x="103" y="48"/>
                </a:cxn>
                <a:cxn ang="0">
                  <a:pos x="87" y="23"/>
                </a:cxn>
              </a:cxnLst>
              <a:rect l="0" t="0" r="r" b="b"/>
              <a:pathLst>
                <a:path w="174" h="55">
                  <a:moveTo>
                    <a:pt x="87" y="23"/>
                  </a:moveTo>
                  <a:cubicBezTo>
                    <a:pt x="81" y="24"/>
                    <a:pt x="77" y="41"/>
                    <a:pt x="71" y="48"/>
                  </a:cubicBezTo>
                  <a:cubicBezTo>
                    <a:pt x="65" y="55"/>
                    <a:pt x="31" y="54"/>
                    <a:pt x="23" y="50"/>
                  </a:cubicBezTo>
                  <a:cubicBezTo>
                    <a:pt x="15" y="46"/>
                    <a:pt x="17" y="34"/>
                    <a:pt x="13" y="22"/>
                  </a:cubicBezTo>
                  <a:cubicBezTo>
                    <a:pt x="9" y="9"/>
                    <a:pt x="8" y="18"/>
                    <a:pt x="4" y="13"/>
                  </a:cubicBezTo>
                  <a:cubicBezTo>
                    <a:pt x="0" y="7"/>
                    <a:pt x="5" y="0"/>
                    <a:pt x="5" y="0"/>
                  </a:cubicBezTo>
                  <a:cubicBezTo>
                    <a:pt x="5" y="0"/>
                    <a:pt x="7" y="3"/>
                    <a:pt x="15" y="3"/>
                  </a:cubicBezTo>
                  <a:cubicBezTo>
                    <a:pt x="24" y="2"/>
                    <a:pt x="62" y="2"/>
                    <a:pt x="69" y="2"/>
                  </a:cubicBezTo>
                  <a:cubicBezTo>
                    <a:pt x="75" y="2"/>
                    <a:pt x="78" y="3"/>
                    <a:pt x="81" y="6"/>
                  </a:cubicBezTo>
                  <a:cubicBezTo>
                    <a:pt x="83" y="9"/>
                    <a:pt x="85" y="9"/>
                    <a:pt x="87" y="9"/>
                  </a:cubicBezTo>
                  <a:cubicBezTo>
                    <a:pt x="89" y="9"/>
                    <a:pt x="90" y="9"/>
                    <a:pt x="93" y="6"/>
                  </a:cubicBezTo>
                  <a:cubicBezTo>
                    <a:pt x="95" y="3"/>
                    <a:pt x="98" y="2"/>
                    <a:pt x="105" y="2"/>
                  </a:cubicBezTo>
                  <a:cubicBezTo>
                    <a:pt x="112" y="2"/>
                    <a:pt x="149" y="2"/>
                    <a:pt x="158" y="3"/>
                  </a:cubicBezTo>
                  <a:cubicBezTo>
                    <a:pt x="166" y="3"/>
                    <a:pt x="168" y="0"/>
                    <a:pt x="168" y="0"/>
                  </a:cubicBezTo>
                  <a:cubicBezTo>
                    <a:pt x="168" y="0"/>
                    <a:pt x="174" y="7"/>
                    <a:pt x="169" y="13"/>
                  </a:cubicBezTo>
                  <a:cubicBezTo>
                    <a:pt x="165" y="18"/>
                    <a:pt x="164" y="9"/>
                    <a:pt x="160" y="22"/>
                  </a:cubicBezTo>
                  <a:cubicBezTo>
                    <a:pt x="156" y="34"/>
                    <a:pt x="158" y="46"/>
                    <a:pt x="150" y="50"/>
                  </a:cubicBezTo>
                  <a:cubicBezTo>
                    <a:pt x="142" y="54"/>
                    <a:pt x="109" y="55"/>
                    <a:pt x="103" y="48"/>
                  </a:cubicBezTo>
                  <a:cubicBezTo>
                    <a:pt x="96" y="41"/>
                    <a:pt x="93" y="24"/>
                    <a:pt x="87" y="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38" name="Freeform 15">
              <a:extLst>
                <a:ext uri="{FF2B5EF4-FFF2-40B4-BE49-F238E27FC236}">
                  <a16:creationId xmlns:a16="http://schemas.microsoft.com/office/drawing/2014/main" id="{FB62B86C-7CF7-4C55-A2D6-4A2C11F9B5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2775" y="1241425"/>
              <a:ext cx="412750" cy="168275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0" y="36"/>
                </a:cxn>
                <a:cxn ang="0">
                  <a:pos x="21" y="30"/>
                </a:cxn>
                <a:cxn ang="0">
                  <a:pos x="42" y="25"/>
                </a:cxn>
                <a:cxn ang="0">
                  <a:pos x="74" y="23"/>
                </a:cxn>
                <a:cxn ang="0">
                  <a:pos x="78" y="23"/>
                </a:cxn>
                <a:cxn ang="0">
                  <a:pos x="79" y="24"/>
                </a:cxn>
                <a:cxn ang="0">
                  <a:pos x="79" y="24"/>
                </a:cxn>
                <a:cxn ang="0">
                  <a:pos x="76" y="31"/>
                </a:cxn>
                <a:cxn ang="0">
                  <a:pos x="110" y="22"/>
                </a:cxn>
                <a:cxn ang="0">
                  <a:pos x="132" y="6"/>
                </a:cxn>
                <a:cxn ang="0">
                  <a:pos x="136" y="0"/>
                </a:cxn>
                <a:cxn ang="0">
                  <a:pos x="136" y="6"/>
                </a:cxn>
                <a:cxn ang="0">
                  <a:pos x="145" y="46"/>
                </a:cxn>
                <a:cxn ang="0">
                  <a:pos x="141" y="55"/>
                </a:cxn>
                <a:cxn ang="0">
                  <a:pos x="132" y="11"/>
                </a:cxn>
                <a:cxn ang="0">
                  <a:pos x="132" y="10"/>
                </a:cxn>
                <a:cxn ang="0">
                  <a:pos x="132" y="10"/>
                </a:cxn>
                <a:cxn ang="0">
                  <a:pos x="107" y="30"/>
                </a:cxn>
                <a:cxn ang="0">
                  <a:pos x="69" y="40"/>
                </a:cxn>
                <a:cxn ang="0">
                  <a:pos x="62" y="38"/>
                </a:cxn>
                <a:cxn ang="0">
                  <a:pos x="65" y="31"/>
                </a:cxn>
                <a:cxn ang="0">
                  <a:pos x="39" y="33"/>
                </a:cxn>
                <a:cxn ang="0">
                  <a:pos x="18" y="38"/>
                </a:cxn>
                <a:cxn ang="0">
                  <a:pos x="8" y="44"/>
                </a:cxn>
                <a:cxn ang="0">
                  <a:pos x="4" y="55"/>
                </a:cxn>
                <a:cxn ang="0">
                  <a:pos x="0" y="59"/>
                </a:cxn>
                <a:cxn ang="0">
                  <a:pos x="68" y="31"/>
                </a:cxn>
                <a:cxn ang="0">
                  <a:pos x="67" y="31"/>
                </a:cxn>
                <a:cxn ang="0">
                  <a:pos x="68" y="31"/>
                </a:cxn>
                <a:cxn ang="0">
                  <a:pos x="68" y="31"/>
                </a:cxn>
                <a:cxn ang="0">
                  <a:pos x="75" y="31"/>
                </a:cxn>
                <a:cxn ang="0">
                  <a:pos x="74" y="31"/>
                </a:cxn>
                <a:cxn ang="0">
                  <a:pos x="74" y="31"/>
                </a:cxn>
                <a:cxn ang="0">
                  <a:pos x="74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4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2"/>
                </a:cxn>
                <a:cxn ang="0">
                  <a:pos x="75" y="32"/>
                </a:cxn>
                <a:cxn ang="0">
                  <a:pos x="75" y="32"/>
                </a:cxn>
                <a:cxn ang="0">
                  <a:pos x="133" y="8"/>
                </a:cxn>
                <a:cxn ang="0">
                  <a:pos x="133" y="9"/>
                </a:cxn>
                <a:cxn ang="0">
                  <a:pos x="133" y="8"/>
                </a:cxn>
              </a:cxnLst>
              <a:rect l="0" t="0" r="r" b="b"/>
              <a:pathLst>
                <a:path w="145" h="59">
                  <a:moveTo>
                    <a:pt x="0" y="59"/>
                  </a:moveTo>
                  <a:cubicBezTo>
                    <a:pt x="0" y="59"/>
                    <a:pt x="3" y="44"/>
                    <a:pt x="10" y="36"/>
                  </a:cubicBezTo>
                  <a:cubicBezTo>
                    <a:pt x="13" y="34"/>
                    <a:pt x="16" y="32"/>
                    <a:pt x="21" y="30"/>
                  </a:cubicBezTo>
                  <a:cubicBezTo>
                    <a:pt x="26" y="28"/>
                    <a:pt x="33" y="26"/>
                    <a:pt x="42" y="25"/>
                  </a:cubicBezTo>
                  <a:cubicBezTo>
                    <a:pt x="57" y="23"/>
                    <a:pt x="67" y="23"/>
                    <a:pt x="74" y="23"/>
                  </a:cubicBezTo>
                  <a:cubicBezTo>
                    <a:pt x="75" y="23"/>
                    <a:pt x="76" y="23"/>
                    <a:pt x="78" y="23"/>
                  </a:cubicBezTo>
                  <a:cubicBezTo>
                    <a:pt x="78" y="23"/>
                    <a:pt x="79" y="23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8"/>
                    <a:pt x="78" y="30"/>
                    <a:pt x="76" y="31"/>
                  </a:cubicBezTo>
                  <a:cubicBezTo>
                    <a:pt x="85" y="30"/>
                    <a:pt x="98" y="27"/>
                    <a:pt x="110" y="22"/>
                  </a:cubicBezTo>
                  <a:cubicBezTo>
                    <a:pt x="120" y="17"/>
                    <a:pt x="128" y="12"/>
                    <a:pt x="132" y="6"/>
                  </a:cubicBezTo>
                  <a:cubicBezTo>
                    <a:pt x="134" y="2"/>
                    <a:pt x="136" y="0"/>
                    <a:pt x="136" y="0"/>
                  </a:cubicBezTo>
                  <a:cubicBezTo>
                    <a:pt x="137" y="1"/>
                    <a:pt x="137" y="3"/>
                    <a:pt x="136" y="6"/>
                  </a:cubicBezTo>
                  <a:cubicBezTo>
                    <a:pt x="135" y="15"/>
                    <a:pt x="131" y="36"/>
                    <a:pt x="145" y="46"/>
                  </a:cubicBezTo>
                  <a:cubicBezTo>
                    <a:pt x="141" y="55"/>
                    <a:pt x="141" y="55"/>
                    <a:pt x="141" y="55"/>
                  </a:cubicBezTo>
                  <a:cubicBezTo>
                    <a:pt x="126" y="43"/>
                    <a:pt x="130" y="20"/>
                    <a:pt x="132" y="11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27" y="18"/>
                    <a:pt x="118" y="25"/>
                    <a:pt x="107" y="30"/>
                  </a:cubicBezTo>
                  <a:cubicBezTo>
                    <a:pt x="94" y="36"/>
                    <a:pt x="78" y="39"/>
                    <a:pt x="69" y="40"/>
                  </a:cubicBezTo>
                  <a:cubicBezTo>
                    <a:pt x="64" y="40"/>
                    <a:pt x="62" y="39"/>
                    <a:pt x="62" y="38"/>
                  </a:cubicBezTo>
                  <a:cubicBezTo>
                    <a:pt x="62" y="35"/>
                    <a:pt x="63" y="33"/>
                    <a:pt x="65" y="31"/>
                  </a:cubicBezTo>
                  <a:cubicBezTo>
                    <a:pt x="59" y="31"/>
                    <a:pt x="50" y="32"/>
                    <a:pt x="39" y="33"/>
                  </a:cubicBezTo>
                  <a:cubicBezTo>
                    <a:pt x="30" y="35"/>
                    <a:pt x="23" y="36"/>
                    <a:pt x="18" y="38"/>
                  </a:cubicBezTo>
                  <a:cubicBezTo>
                    <a:pt x="14" y="40"/>
                    <a:pt x="11" y="42"/>
                    <a:pt x="8" y="44"/>
                  </a:cubicBezTo>
                  <a:cubicBezTo>
                    <a:pt x="6" y="47"/>
                    <a:pt x="4" y="55"/>
                    <a:pt x="4" y="55"/>
                  </a:cubicBezTo>
                  <a:cubicBezTo>
                    <a:pt x="0" y="59"/>
                    <a:pt x="0" y="59"/>
                    <a:pt x="0" y="59"/>
                  </a:cubicBezTo>
                  <a:close/>
                  <a:moveTo>
                    <a:pt x="68" y="31"/>
                  </a:moveTo>
                  <a:cubicBezTo>
                    <a:pt x="67" y="31"/>
                    <a:pt x="67" y="31"/>
                    <a:pt x="67" y="31"/>
                  </a:cubicBezTo>
                  <a:cubicBezTo>
                    <a:pt x="67" y="31"/>
                    <a:pt x="68" y="31"/>
                    <a:pt x="68" y="31"/>
                  </a:cubicBezTo>
                  <a:cubicBezTo>
                    <a:pt x="68" y="31"/>
                    <a:pt x="68" y="31"/>
                    <a:pt x="68" y="31"/>
                  </a:cubicBezTo>
                  <a:close/>
                  <a:moveTo>
                    <a:pt x="75" y="31"/>
                  </a:moveTo>
                  <a:cubicBezTo>
                    <a:pt x="74" y="31"/>
                    <a:pt x="74" y="31"/>
                    <a:pt x="74" y="31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lose/>
                  <a:moveTo>
                    <a:pt x="75" y="31"/>
                  </a:moveTo>
                  <a:cubicBezTo>
                    <a:pt x="75" y="31"/>
                    <a:pt x="74" y="31"/>
                    <a:pt x="74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lose/>
                  <a:moveTo>
                    <a:pt x="75" y="32"/>
                  </a:moveTo>
                  <a:cubicBezTo>
                    <a:pt x="75" y="32"/>
                    <a:pt x="75" y="32"/>
                    <a:pt x="75" y="32"/>
                  </a:cubicBezTo>
                  <a:cubicBezTo>
                    <a:pt x="75" y="32"/>
                    <a:pt x="75" y="32"/>
                    <a:pt x="75" y="32"/>
                  </a:cubicBezTo>
                  <a:close/>
                  <a:moveTo>
                    <a:pt x="133" y="8"/>
                  </a:moveTo>
                  <a:cubicBezTo>
                    <a:pt x="133" y="8"/>
                    <a:pt x="133" y="9"/>
                    <a:pt x="133" y="9"/>
                  </a:cubicBezTo>
                  <a:cubicBezTo>
                    <a:pt x="133" y="9"/>
                    <a:pt x="133" y="8"/>
                    <a:pt x="133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72068202-2773-42D3-9CE2-B32B676E6DDE}"/>
              </a:ext>
            </a:extLst>
          </p:cNvPr>
          <p:cNvGrpSpPr/>
          <p:nvPr/>
        </p:nvGrpSpPr>
        <p:grpSpPr>
          <a:xfrm>
            <a:off x="10663827" y="1495902"/>
            <a:ext cx="384277" cy="366721"/>
            <a:chOff x="3840163" y="3135313"/>
            <a:chExt cx="312738" cy="298450"/>
          </a:xfrm>
          <a:solidFill>
            <a:schemeClr val="tx2"/>
          </a:solidFill>
        </p:grpSpPr>
        <p:sp>
          <p:nvSpPr>
            <p:cNvPr id="45" name="Freeform 126">
              <a:extLst>
                <a:ext uri="{FF2B5EF4-FFF2-40B4-BE49-F238E27FC236}">
                  <a16:creationId xmlns:a16="http://schemas.microsoft.com/office/drawing/2014/main" id="{BA057476-3B47-45FC-BD22-92258754E8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1613" y="3340100"/>
              <a:ext cx="133350" cy="93663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0" y="36"/>
                </a:cxn>
                <a:cxn ang="0">
                  <a:pos x="52" y="36"/>
                </a:cxn>
                <a:cxn ang="0">
                  <a:pos x="39" y="0"/>
                </a:cxn>
              </a:cxnLst>
              <a:rect l="0" t="0" r="r" b="b"/>
              <a:pathLst>
                <a:path w="52" h="36">
                  <a:moveTo>
                    <a:pt x="39" y="0"/>
                  </a:moveTo>
                  <a:cubicBezTo>
                    <a:pt x="21" y="6"/>
                    <a:pt x="7" y="19"/>
                    <a:pt x="0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22"/>
                    <a:pt x="47" y="10"/>
                    <a:pt x="39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6" name="Freeform 127">
              <a:extLst>
                <a:ext uri="{FF2B5EF4-FFF2-40B4-BE49-F238E27FC236}">
                  <a16:creationId xmlns:a16="http://schemas.microsoft.com/office/drawing/2014/main" id="{08A3566C-034C-49DD-BA2C-D4F4EB02A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8100" y="3340100"/>
              <a:ext cx="133350" cy="9366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36"/>
                </a:cxn>
                <a:cxn ang="0">
                  <a:pos x="52" y="36"/>
                </a:cxn>
                <a:cxn ang="0">
                  <a:pos x="13" y="0"/>
                </a:cxn>
              </a:cxnLst>
              <a:rect l="0" t="0" r="r" b="b"/>
              <a:pathLst>
                <a:path w="52" h="36">
                  <a:moveTo>
                    <a:pt x="13" y="0"/>
                  </a:moveTo>
                  <a:cubicBezTo>
                    <a:pt x="5" y="10"/>
                    <a:pt x="0" y="22"/>
                    <a:pt x="0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5" y="19"/>
                    <a:pt x="31" y="6"/>
                    <a:pt x="1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7" name="Freeform 128">
              <a:extLst>
                <a:ext uri="{FF2B5EF4-FFF2-40B4-BE49-F238E27FC236}">
                  <a16:creationId xmlns:a16="http://schemas.microsoft.com/office/drawing/2014/main" id="{B6BE720A-98EB-4C87-9B4D-858E8D2809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0163" y="3135313"/>
              <a:ext cx="312738" cy="223838"/>
            </a:xfrm>
            <a:custGeom>
              <a:avLst/>
              <a:gdLst/>
              <a:ahLst/>
              <a:cxnLst>
                <a:cxn ang="0">
                  <a:pos x="103" y="55"/>
                </a:cxn>
                <a:cxn ang="0">
                  <a:pos x="112" y="63"/>
                </a:cxn>
                <a:cxn ang="0">
                  <a:pos x="118" y="66"/>
                </a:cxn>
                <a:cxn ang="0">
                  <a:pos x="104" y="32"/>
                </a:cxn>
                <a:cxn ang="0">
                  <a:pos x="102" y="28"/>
                </a:cxn>
                <a:cxn ang="0">
                  <a:pos x="101" y="27"/>
                </a:cxn>
                <a:cxn ang="0">
                  <a:pos x="98" y="22"/>
                </a:cxn>
                <a:cxn ang="0">
                  <a:pos x="98" y="21"/>
                </a:cxn>
                <a:cxn ang="0">
                  <a:pos x="94" y="15"/>
                </a:cxn>
                <a:cxn ang="0">
                  <a:pos x="94" y="15"/>
                </a:cxn>
                <a:cxn ang="0">
                  <a:pos x="83" y="6"/>
                </a:cxn>
                <a:cxn ang="0">
                  <a:pos x="83" y="6"/>
                </a:cxn>
                <a:cxn ang="0">
                  <a:pos x="77" y="3"/>
                </a:cxn>
                <a:cxn ang="0">
                  <a:pos x="76" y="3"/>
                </a:cxn>
                <a:cxn ang="0">
                  <a:pos x="69" y="1"/>
                </a:cxn>
                <a:cxn ang="0">
                  <a:pos x="69" y="1"/>
                </a:cxn>
                <a:cxn ang="0">
                  <a:pos x="61" y="0"/>
                </a:cxn>
                <a:cxn ang="0">
                  <a:pos x="61" y="0"/>
                </a:cxn>
                <a:cxn ang="0">
                  <a:pos x="61" y="0"/>
                </a:cxn>
                <a:cxn ang="0">
                  <a:pos x="61" y="0"/>
                </a:cxn>
                <a:cxn ang="0">
                  <a:pos x="61" y="0"/>
                </a:cxn>
                <a:cxn ang="0">
                  <a:pos x="53" y="1"/>
                </a:cxn>
                <a:cxn ang="0">
                  <a:pos x="53" y="1"/>
                </a:cxn>
                <a:cxn ang="0">
                  <a:pos x="46" y="3"/>
                </a:cxn>
                <a:cxn ang="0">
                  <a:pos x="45" y="3"/>
                </a:cxn>
                <a:cxn ang="0">
                  <a:pos x="39" y="6"/>
                </a:cxn>
                <a:cxn ang="0">
                  <a:pos x="39" y="6"/>
                </a:cxn>
                <a:cxn ang="0">
                  <a:pos x="28" y="15"/>
                </a:cxn>
                <a:cxn ang="0">
                  <a:pos x="28" y="15"/>
                </a:cxn>
                <a:cxn ang="0">
                  <a:pos x="24" y="21"/>
                </a:cxn>
                <a:cxn ang="0">
                  <a:pos x="24" y="22"/>
                </a:cxn>
                <a:cxn ang="0">
                  <a:pos x="21" y="27"/>
                </a:cxn>
                <a:cxn ang="0">
                  <a:pos x="20" y="28"/>
                </a:cxn>
                <a:cxn ang="0">
                  <a:pos x="18" y="32"/>
                </a:cxn>
                <a:cxn ang="0">
                  <a:pos x="4" y="66"/>
                </a:cxn>
                <a:cxn ang="0">
                  <a:pos x="10" y="63"/>
                </a:cxn>
                <a:cxn ang="0">
                  <a:pos x="19" y="55"/>
                </a:cxn>
                <a:cxn ang="0">
                  <a:pos x="61" y="87"/>
                </a:cxn>
                <a:cxn ang="0">
                  <a:pos x="103" y="55"/>
                </a:cxn>
                <a:cxn ang="0">
                  <a:pos x="61" y="80"/>
                </a:cxn>
                <a:cxn ang="0">
                  <a:pos x="25" y="44"/>
                </a:cxn>
                <a:cxn ang="0">
                  <a:pos x="25" y="36"/>
                </a:cxn>
                <a:cxn ang="0">
                  <a:pos x="28" y="36"/>
                </a:cxn>
                <a:cxn ang="0">
                  <a:pos x="61" y="7"/>
                </a:cxn>
                <a:cxn ang="0">
                  <a:pos x="61" y="7"/>
                </a:cxn>
                <a:cxn ang="0">
                  <a:pos x="61" y="7"/>
                </a:cxn>
                <a:cxn ang="0">
                  <a:pos x="94" y="36"/>
                </a:cxn>
                <a:cxn ang="0">
                  <a:pos x="96" y="36"/>
                </a:cxn>
                <a:cxn ang="0">
                  <a:pos x="97" y="44"/>
                </a:cxn>
                <a:cxn ang="0">
                  <a:pos x="61" y="80"/>
                </a:cxn>
              </a:cxnLst>
              <a:rect l="0" t="0" r="r" b="b"/>
              <a:pathLst>
                <a:path w="122" h="87">
                  <a:moveTo>
                    <a:pt x="103" y="55"/>
                  </a:moveTo>
                  <a:cubicBezTo>
                    <a:pt x="105" y="59"/>
                    <a:pt x="108" y="61"/>
                    <a:pt x="112" y="63"/>
                  </a:cubicBezTo>
                  <a:cubicBezTo>
                    <a:pt x="114" y="65"/>
                    <a:pt x="116" y="65"/>
                    <a:pt x="118" y="66"/>
                  </a:cubicBezTo>
                  <a:cubicBezTo>
                    <a:pt x="122" y="53"/>
                    <a:pt x="116" y="39"/>
                    <a:pt x="104" y="32"/>
                  </a:cubicBezTo>
                  <a:cubicBezTo>
                    <a:pt x="103" y="32"/>
                    <a:pt x="102" y="30"/>
                    <a:pt x="102" y="28"/>
                  </a:cubicBezTo>
                  <a:cubicBezTo>
                    <a:pt x="101" y="28"/>
                    <a:pt x="101" y="28"/>
                    <a:pt x="101" y="27"/>
                  </a:cubicBezTo>
                  <a:cubicBezTo>
                    <a:pt x="101" y="25"/>
                    <a:pt x="100" y="23"/>
                    <a:pt x="98" y="22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7" y="19"/>
                    <a:pt x="95" y="17"/>
                    <a:pt x="94" y="15"/>
                  </a:cubicBezTo>
                  <a:cubicBezTo>
                    <a:pt x="94" y="15"/>
                    <a:pt x="94" y="15"/>
                    <a:pt x="94" y="15"/>
                  </a:cubicBezTo>
                  <a:cubicBezTo>
                    <a:pt x="91" y="12"/>
                    <a:pt x="87" y="9"/>
                    <a:pt x="83" y="6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1" y="5"/>
                    <a:pt x="79" y="4"/>
                    <a:pt x="77" y="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4" y="2"/>
                    <a:pt x="71" y="1"/>
                    <a:pt x="69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6" y="0"/>
                    <a:pt x="64" y="0"/>
                    <a:pt x="61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8" y="0"/>
                    <a:pt x="56" y="0"/>
                    <a:pt x="53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1" y="1"/>
                    <a:pt x="48" y="2"/>
                    <a:pt x="46" y="3"/>
                  </a:cubicBezTo>
                  <a:cubicBezTo>
                    <a:pt x="46" y="3"/>
                    <a:pt x="46" y="3"/>
                    <a:pt x="45" y="3"/>
                  </a:cubicBezTo>
                  <a:cubicBezTo>
                    <a:pt x="43" y="4"/>
                    <a:pt x="41" y="5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9"/>
                    <a:pt x="31" y="12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6" y="17"/>
                    <a:pt x="25" y="19"/>
                    <a:pt x="24" y="21"/>
                  </a:cubicBezTo>
                  <a:cubicBezTo>
                    <a:pt x="24" y="21"/>
                    <a:pt x="24" y="21"/>
                    <a:pt x="24" y="22"/>
                  </a:cubicBezTo>
                  <a:cubicBezTo>
                    <a:pt x="22" y="23"/>
                    <a:pt x="21" y="25"/>
                    <a:pt x="21" y="27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18" y="32"/>
                    <a:pt x="18" y="32"/>
                  </a:cubicBezTo>
                  <a:cubicBezTo>
                    <a:pt x="6" y="39"/>
                    <a:pt x="0" y="53"/>
                    <a:pt x="4" y="66"/>
                  </a:cubicBezTo>
                  <a:cubicBezTo>
                    <a:pt x="6" y="65"/>
                    <a:pt x="8" y="65"/>
                    <a:pt x="10" y="63"/>
                  </a:cubicBezTo>
                  <a:cubicBezTo>
                    <a:pt x="14" y="61"/>
                    <a:pt x="17" y="59"/>
                    <a:pt x="19" y="55"/>
                  </a:cubicBezTo>
                  <a:cubicBezTo>
                    <a:pt x="24" y="74"/>
                    <a:pt x="41" y="87"/>
                    <a:pt x="61" y="87"/>
                  </a:cubicBezTo>
                  <a:cubicBezTo>
                    <a:pt x="81" y="87"/>
                    <a:pt x="98" y="74"/>
                    <a:pt x="103" y="55"/>
                  </a:cubicBezTo>
                  <a:close/>
                  <a:moveTo>
                    <a:pt x="61" y="80"/>
                  </a:moveTo>
                  <a:cubicBezTo>
                    <a:pt x="41" y="80"/>
                    <a:pt x="25" y="64"/>
                    <a:pt x="25" y="44"/>
                  </a:cubicBezTo>
                  <a:cubicBezTo>
                    <a:pt x="25" y="41"/>
                    <a:pt x="25" y="39"/>
                    <a:pt x="25" y="36"/>
                  </a:cubicBezTo>
                  <a:cubicBezTo>
                    <a:pt x="26" y="36"/>
                    <a:pt x="27" y="36"/>
                    <a:pt x="28" y="36"/>
                  </a:cubicBezTo>
                  <a:cubicBezTo>
                    <a:pt x="45" y="36"/>
                    <a:pt x="59" y="24"/>
                    <a:pt x="61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3" y="24"/>
                    <a:pt x="77" y="36"/>
                    <a:pt x="94" y="36"/>
                  </a:cubicBezTo>
                  <a:cubicBezTo>
                    <a:pt x="95" y="36"/>
                    <a:pt x="96" y="36"/>
                    <a:pt x="96" y="36"/>
                  </a:cubicBezTo>
                  <a:cubicBezTo>
                    <a:pt x="97" y="39"/>
                    <a:pt x="97" y="41"/>
                    <a:pt x="97" y="44"/>
                  </a:cubicBezTo>
                  <a:cubicBezTo>
                    <a:pt x="97" y="64"/>
                    <a:pt x="81" y="80"/>
                    <a:pt x="61" y="8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8" name="Oval 129">
              <a:extLst>
                <a:ext uri="{FF2B5EF4-FFF2-40B4-BE49-F238E27FC236}">
                  <a16:creationId xmlns:a16="http://schemas.microsoft.com/office/drawing/2014/main" id="{B363914C-B6DE-440B-BE3D-483CE0358B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3350" y="3233738"/>
              <a:ext cx="33338" cy="333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9" name="Oval 130">
              <a:extLst>
                <a:ext uri="{FF2B5EF4-FFF2-40B4-BE49-F238E27FC236}">
                  <a16:creationId xmlns:a16="http://schemas.microsoft.com/office/drawing/2014/main" id="{ECBCBF6C-B438-431E-A28A-6D12522450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4788" y="3233738"/>
              <a:ext cx="33338" cy="333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sp>
        <p:nvSpPr>
          <p:cNvPr id="50" name="Freeform 133">
            <a:extLst>
              <a:ext uri="{FF2B5EF4-FFF2-40B4-BE49-F238E27FC236}">
                <a16:creationId xmlns:a16="http://schemas.microsoft.com/office/drawing/2014/main" id="{5A97137A-7371-4666-A10E-26B12B0DA916}"/>
              </a:ext>
            </a:extLst>
          </p:cNvPr>
          <p:cNvSpPr>
            <a:spLocks/>
          </p:cNvSpPr>
          <p:nvPr/>
        </p:nvSpPr>
        <p:spPr bwMode="auto">
          <a:xfrm>
            <a:off x="1116529" y="1477566"/>
            <a:ext cx="439011" cy="403393"/>
          </a:xfrm>
          <a:custGeom>
            <a:avLst/>
            <a:gdLst>
              <a:gd name="T0" fmla="*/ 287572 w 115"/>
              <a:gd name="T1" fmla="*/ 228983 h 116"/>
              <a:gd name="T2" fmla="*/ 220814 w 115"/>
              <a:gd name="T3" fmla="*/ 192963 h 116"/>
              <a:gd name="T4" fmla="*/ 184868 w 115"/>
              <a:gd name="T5" fmla="*/ 177526 h 116"/>
              <a:gd name="T6" fmla="*/ 184868 w 115"/>
              <a:gd name="T7" fmla="*/ 149225 h 116"/>
              <a:gd name="T8" fmla="*/ 197706 w 115"/>
              <a:gd name="T9" fmla="*/ 115778 h 116"/>
              <a:gd name="T10" fmla="*/ 213112 w 115"/>
              <a:gd name="T11" fmla="*/ 97768 h 116"/>
              <a:gd name="T12" fmla="*/ 202841 w 115"/>
              <a:gd name="T13" fmla="*/ 77185 h 116"/>
              <a:gd name="T14" fmla="*/ 205409 w 115"/>
              <a:gd name="T15" fmla="*/ 46311 h 116"/>
              <a:gd name="T16" fmla="*/ 148921 w 115"/>
              <a:gd name="T17" fmla="*/ 0 h 116"/>
              <a:gd name="T18" fmla="*/ 89866 w 115"/>
              <a:gd name="T19" fmla="*/ 46311 h 116"/>
              <a:gd name="T20" fmla="*/ 92434 w 115"/>
              <a:gd name="T21" fmla="*/ 77185 h 116"/>
              <a:gd name="T22" fmla="*/ 84731 w 115"/>
              <a:gd name="T23" fmla="*/ 97768 h 116"/>
              <a:gd name="T24" fmla="*/ 97569 w 115"/>
              <a:gd name="T25" fmla="*/ 115778 h 116"/>
              <a:gd name="T26" fmla="*/ 112975 w 115"/>
              <a:gd name="T27" fmla="*/ 149225 h 116"/>
              <a:gd name="T28" fmla="*/ 112975 w 115"/>
              <a:gd name="T29" fmla="*/ 177526 h 116"/>
              <a:gd name="T30" fmla="*/ 77028 w 115"/>
              <a:gd name="T31" fmla="*/ 192963 h 116"/>
              <a:gd name="T32" fmla="*/ 10270 w 115"/>
              <a:gd name="T33" fmla="*/ 228983 h 116"/>
              <a:gd name="T34" fmla="*/ 2568 w 115"/>
              <a:gd name="T35" fmla="*/ 298450 h 116"/>
              <a:gd name="T36" fmla="*/ 292707 w 115"/>
              <a:gd name="T37" fmla="*/ 298450 h 116"/>
              <a:gd name="T38" fmla="*/ 287572 w 115"/>
              <a:gd name="T39" fmla="*/ 228983 h 1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115" h="116">
                <a:moveTo>
                  <a:pt x="112" y="89"/>
                </a:moveTo>
                <a:cubicBezTo>
                  <a:pt x="109" y="83"/>
                  <a:pt x="97" y="80"/>
                  <a:pt x="86" y="75"/>
                </a:cubicBezTo>
                <a:cubicBezTo>
                  <a:pt x="75" y="71"/>
                  <a:pt x="72" y="69"/>
                  <a:pt x="72" y="69"/>
                </a:cubicBezTo>
                <a:cubicBezTo>
                  <a:pt x="72" y="58"/>
                  <a:pt x="72" y="58"/>
                  <a:pt x="72" y="58"/>
                </a:cubicBezTo>
                <a:cubicBezTo>
                  <a:pt x="72" y="58"/>
                  <a:pt x="76" y="55"/>
                  <a:pt x="77" y="45"/>
                </a:cubicBezTo>
                <a:cubicBezTo>
                  <a:pt x="80" y="45"/>
                  <a:pt x="83" y="41"/>
                  <a:pt x="83" y="38"/>
                </a:cubicBezTo>
                <a:cubicBezTo>
                  <a:pt x="83" y="36"/>
                  <a:pt x="83" y="29"/>
                  <a:pt x="79" y="30"/>
                </a:cubicBezTo>
                <a:cubicBezTo>
                  <a:pt x="80" y="25"/>
                  <a:pt x="81" y="20"/>
                  <a:pt x="80" y="18"/>
                </a:cubicBezTo>
                <a:cubicBezTo>
                  <a:pt x="80" y="9"/>
                  <a:pt x="71" y="0"/>
                  <a:pt x="58" y="0"/>
                </a:cubicBezTo>
                <a:cubicBezTo>
                  <a:pt x="45" y="0"/>
                  <a:pt x="36" y="9"/>
                  <a:pt x="35" y="18"/>
                </a:cubicBezTo>
                <a:cubicBezTo>
                  <a:pt x="35" y="20"/>
                  <a:pt x="35" y="25"/>
                  <a:pt x="36" y="30"/>
                </a:cubicBezTo>
                <a:cubicBezTo>
                  <a:pt x="33" y="29"/>
                  <a:pt x="32" y="36"/>
                  <a:pt x="33" y="38"/>
                </a:cubicBezTo>
                <a:cubicBezTo>
                  <a:pt x="33" y="41"/>
                  <a:pt x="35" y="45"/>
                  <a:pt x="38" y="45"/>
                </a:cubicBezTo>
                <a:cubicBezTo>
                  <a:pt x="39" y="55"/>
                  <a:pt x="44" y="58"/>
                  <a:pt x="44" y="58"/>
                </a:cubicBezTo>
                <a:cubicBezTo>
                  <a:pt x="44" y="69"/>
                  <a:pt x="44" y="69"/>
                  <a:pt x="44" y="69"/>
                </a:cubicBezTo>
                <a:cubicBezTo>
                  <a:pt x="44" y="69"/>
                  <a:pt x="41" y="71"/>
                  <a:pt x="30" y="75"/>
                </a:cubicBezTo>
                <a:cubicBezTo>
                  <a:pt x="18" y="80"/>
                  <a:pt x="7" y="83"/>
                  <a:pt x="4" y="89"/>
                </a:cubicBezTo>
                <a:cubicBezTo>
                  <a:pt x="0" y="93"/>
                  <a:pt x="1" y="116"/>
                  <a:pt x="1" y="116"/>
                </a:cubicBezTo>
                <a:cubicBezTo>
                  <a:pt x="114" y="116"/>
                  <a:pt x="114" y="116"/>
                  <a:pt x="114" y="116"/>
                </a:cubicBezTo>
                <a:cubicBezTo>
                  <a:pt x="114" y="116"/>
                  <a:pt x="115" y="93"/>
                  <a:pt x="112" y="89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2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A picture containing text&#10;&#10;Description automatically generated">
            <a:extLst>
              <a:ext uri="{FF2B5EF4-FFF2-40B4-BE49-F238E27FC236}">
                <a16:creationId xmlns:a16="http://schemas.microsoft.com/office/drawing/2014/main" id="{8D1B75C6-9F1C-4979-B7EF-7C25C2C09263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29" t="-373" r="4502" b="373"/>
          <a:stretch/>
        </p:blipFill>
        <p:spPr>
          <a:xfrm>
            <a:off x="0" y="1153970"/>
            <a:ext cx="5618163" cy="5408956"/>
          </a:xfrm>
        </p:spPr>
      </p:pic>
      <p:sp>
        <p:nvSpPr>
          <p:cNvPr id="5" name="Rectangle 4"/>
          <p:cNvSpPr/>
          <p:nvPr/>
        </p:nvSpPr>
        <p:spPr>
          <a:xfrm>
            <a:off x="2996219" y="1153970"/>
            <a:ext cx="2622213" cy="5408383"/>
          </a:xfrm>
          <a:prstGeom prst="rect">
            <a:avLst/>
          </a:prstGeom>
          <a:solidFill>
            <a:schemeClr val="tx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Oval 6"/>
          <p:cNvSpPr/>
          <p:nvPr/>
        </p:nvSpPr>
        <p:spPr>
          <a:xfrm>
            <a:off x="5239003" y="1374707"/>
            <a:ext cx="758856" cy="7588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Oval 7"/>
          <p:cNvSpPr/>
          <p:nvPr/>
        </p:nvSpPr>
        <p:spPr>
          <a:xfrm>
            <a:off x="5239003" y="2447272"/>
            <a:ext cx="758856" cy="7588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5239003" y="3578832"/>
            <a:ext cx="758856" cy="7588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239003" y="4680896"/>
            <a:ext cx="758856" cy="75885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Freeform 34"/>
          <p:cNvSpPr>
            <a:spLocks noChangeArrowheads="1"/>
          </p:cNvSpPr>
          <p:nvPr/>
        </p:nvSpPr>
        <p:spPr bwMode="auto">
          <a:xfrm>
            <a:off x="5464182" y="1601120"/>
            <a:ext cx="308501" cy="306033"/>
          </a:xfrm>
          <a:custGeom>
            <a:avLst/>
            <a:gdLst>
              <a:gd name="T0" fmla="*/ 189945 w 444"/>
              <a:gd name="T1" fmla="*/ 7693 h 435"/>
              <a:gd name="T2" fmla="*/ 189945 w 444"/>
              <a:gd name="T3" fmla="*/ 7693 h 435"/>
              <a:gd name="T4" fmla="*/ 154191 w 444"/>
              <a:gd name="T5" fmla="*/ 15839 h 435"/>
              <a:gd name="T6" fmla="*/ 0 w 444"/>
              <a:gd name="T7" fmla="*/ 100461 h 435"/>
              <a:gd name="T8" fmla="*/ 87151 w 444"/>
              <a:gd name="T9" fmla="*/ 112227 h 435"/>
              <a:gd name="T10" fmla="*/ 98772 w 444"/>
              <a:gd name="T11" fmla="*/ 196397 h 435"/>
              <a:gd name="T12" fmla="*/ 178325 w 444"/>
              <a:gd name="T13" fmla="*/ 40275 h 435"/>
              <a:gd name="T14" fmla="*/ 189945 w 444"/>
              <a:gd name="T15" fmla="*/ 7693 h 435"/>
              <a:gd name="T16" fmla="*/ 170280 w 444"/>
              <a:gd name="T17" fmla="*/ 28057 h 435"/>
              <a:gd name="T18" fmla="*/ 170280 w 444"/>
              <a:gd name="T19" fmla="*/ 28057 h 435"/>
              <a:gd name="T20" fmla="*/ 106816 w 444"/>
              <a:gd name="T21" fmla="*/ 144357 h 435"/>
              <a:gd name="T22" fmla="*/ 102794 w 444"/>
              <a:gd name="T23" fmla="*/ 92316 h 435"/>
              <a:gd name="T24" fmla="*/ 170280 w 444"/>
              <a:gd name="T25" fmla="*/ 28057 h 43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44" h="435">
                <a:moveTo>
                  <a:pt x="425" y="17"/>
                </a:moveTo>
                <a:lnTo>
                  <a:pt x="425" y="17"/>
                </a:lnTo>
                <a:cubicBezTo>
                  <a:pt x="408" y="0"/>
                  <a:pt x="399" y="17"/>
                  <a:pt x="345" y="35"/>
                </a:cubicBezTo>
                <a:cubicBezTo>
                  <a:pt x="221" y="97"/>
                  <a:pt x="0" y="222"/>
                  <a:pt x="0" y="222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221" y="434"/>
                  <a:pt x="221" y="434"/>
                  <a:pt x="221" y="434"/>
                </a:cubicBezTo>
                <a:cubicBezTo>
                  <a:pt x="221" y="434"/>
                  <a:pt x="345" y="222"/>
                  <a:pt x="399" y="89"/>
                </a:cubicBezTo>
                <a:cubicBezTo>
                  <a:pt x="425" y="44"/>
                  <a:pt x="443" y="26"/>
                  <a:pt x="425" y="17"/>
                </a:cubicBezTo>
                <a:close/>
                <a:moveTo>
                  <a:pt x="381" y="62"/>
                </a:moveTo>
                <a:lnTo>
                  <a:pt x="381" y="62"/>
                </a:lnTo>
                <a:cubicBezTo>
                  <a:pt x="239" y="319"/>
                  <a:pt x="239" y="319"/>
                  <a:pt x="239" y="319"/>
                </a:cubicBezTo>
                <a:cubicBezTo>
                  <a:pt x="230" y="204"/>
                  <a:pt x="230" y="204"/>
                  <a:pt x="230" y="204"/>
                </a:cubicBezTo>
                <a:lnTo>
                  <a:pt x="381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defTabSz="914217"/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8" name="Freeform 115"/>
          <p:cNvSpPr>
            <a:spLocks noChangeArrowheads="1"/>
          </p:cNvSpPr>
          <p:nvPr/>
        </p:nvSpPr>
        <p:spPr bwMode="auto">
          <a:xfrm>
            <a:off x="5478989" y="3784264"/>
            <a:ext cx="278887" cy="347992"/>
          </a:xfrm>
          <a:custGeom>
            <a:avLst/>
            <a:gdLst>
              <a:gd name="T0" fmla="*/ 170867 w 400"/>
              <a:gd name="T1" fmla="*/ 55735 h 498"/>
              <a:gd name="T2" fmla="*/ 170867 w 400"/>
              <a:gd name="T3" fmla="*/ 55735 h 498"/>
              <a:gd name="T4" fmla="*/ 103597 w 400"/>
              <a:gd name="T5" fmla="*/ 4045 h 498"/>
              <a:gd name="T6" fmla="*/ 51574 w 400"/>
              <a:gd name="T7" fmla="*/ 67871 h 498"/>
              <a:gd name="T8" fmla="*/ 59647 w 400"/>
              <a:gd name="T9" fmla="*/ 95738 h 498"/>
              <a:gd name="T10" fmla="*/ 4036 w 400"/>
              <a:gd name="T11" fmla="*/ 182936 h 498"/>
              <a:gd name="T12" fmla="*/ 0 w 400"/>
              <a:gd name="T13" fmla="*/ 195072 h 498"/>
              <a:gd name="T14" fmla="*/ 4036 w 400"/>
              <a:gd name="T15" fmla="*/ 214849 h 498"/>
              <a:gd name="T16" fmla="*/ 12109 w 400"/>
              <a:gd name="T17" fmla="*/ 223389 h 498"/>
              <a:gd name="T18" fmla="*/ 27805 w 400"/>
              <a:gd name="T19" fmla="*/ 218894 h 498"/>
              <a:gd name="T20" fmla="*/ 39914 w 400"/>
              <a:gd name="T21" fmla="*/ 211253 h 498"/>
              <a:gd name="T22" fmla="*/ 63683 w 400"/>
              <a:gd name="T23" fmla="*/ 175295 h 498"/>
              <a:gd name="T24" fmla="*/ 63683 w 400"/>
              <a:gd name="T25" fmla="*/ 175295 h 498"/>
              <a:gd name="T26" fmla="*/ 79379 w 400"/>
              <a:gd name="T27" fmla="*/ 171250 h 498"/>
              <a:gd name="T28" fmla="*/ 103597 w 400"/>
              <a:gd name="T29" fmla="*/ 127651 h 498"/>
              <a:gd name="T30" fmla="*/ 131402 w 400"/>
              <a:gd name="T31" fmla="*/ 127651 h 498"/>
              <a:gd name="T32" fmla="*/ 170867 w 400"/>
              <a:gd name="T33" fmla="*/ 55735 h 498"/>
              <a:gd name="T34" fmla="*/ 143062 w 400"/>
              <a:gd name="T35" fmla="*/ 71466 h 498"/>
              <a:gd name="T36" fmla="*/ 143062 w 400"/>
              <a:gd name="T37" fmla="*/ 71466 h 498"/>
              <a:gd name="T38" fmla="*/ 114808 w 400"/>
              <a:gd name="T39" fmla="*/ 63825 h 498"/>
              <a:gd name="T40" fmla="*/ 99112 w 400"/>
              <a:gd name="T41" fmla="*/ 35958 h 498"/>
              <a:gd name="T42" fmla="*/ 139026 w 400"/>
              <a:gd name="T43" fmla="*/ 31913 h 498"/>
              <a:gd name="T44" fmla="*/ 143062 w 400"/>
              <a:gd name="T45" fmla="*/ 71466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defTabSz="914217"/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Hacker Classes/Threat Actors (Cont’d)</a:t>
            </a:r>
          </a:p>
        </p:txBody>
      </p:sp>
      <p:sp>
        <p:nvSpPr>
          <p:cNvPr id="30" name="Oval 29"/>
          <p:cNvSpPr/>
          <p:nvPr/>
        </p:nvSpPr>
        <p:spPr>
          <a:xfrm>
            <a:off x="5250950" y="5722780"/>
            <a:ext cx="710584" cy="710584"/>
          </a:xfrm>
          <a:prstGeom prst="ellipse">
            <a:avLst/>
          </a:prstGeom>
          <a:solidFill>
            <a:srgbClr val="902B2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44F8706-6455-4143-8DBE-7A6186961697}"/>
              </a:ext>
            </a:extLst>
          </p:cNvPr>
          <p:cNvSpPr/>
          <p:nvPr/>
        </p:nvSpPr>
        <p:spPr>
          <a:xfrm>
            <a:off x="3005082" y="1579360"/>
            <a:ext cx="223128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16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Cyber Terrorists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ABF2CB-A6D4-460E-BFE7-924E5B9C227F}"/>
              </a:ext>
            </a:extLst>
          </p:cNvPr>
          <p:cNvSpPr/>
          <p:nvPr/>
        </p:nvSpPr>
        <p:spPr>
          <a:xfrm>
            <a:off x="3083467" y="5903820"/>
            <a:ext cx="207451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16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Industrial Spies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9322D0A-7769-4C32-AF09-3AEAC58879AD}"/>
              </a:ext>
            </a:extLst>
          </p:cNvPr>
          <p:cNvSpPr/>
          <p:nvPr/>
        </p:nvSpPr>
        <p:spPr>
          <a:xfrm>
            <a:off x="3088040" y="4896582"/>
            <a:ext cx="2065372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1600" b="1" dirty="0">
                <a:solidFill>
                  <a:prstClr val="white"/>
                </a:solidFill>
                <a:latin typeface="Rockwell" panose="02060603020205020403" pitchFamily="18" charset="0"/>
                <a:cs typeface="Times New Roman"/>
              </a:rPr>
              <a:t>Hacker Teams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4AF824C-07C2-446C-B9EE-891F3824EB87}"/>
              </a:ext>
            </a:extLst>
          </p:cNvPr>
          <p:cNvSpPr/>
          <p:nvPr/>
        </p:nvSpPr>
        <p:spPr>
          <a:xfrm>
            <a:off x="3298926" y="3768125"/>
            <a:ext cx="164359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16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Hacktivist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9B05EA5-279E-425A-9D11-857E3BC7BFC6}"/>
              </a:ext>
            </a:extLst>
          </p:cNvPr>
          <p:cNvSpPr/>
          <p:nvPr/>
        </p:nvSpPr>
        <p:spPr>
          <a:xfrm>
            <a:off x="3165806" y="2527343"/>
            <a:ext cx="190983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16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State-Sponsored Hackers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23840B3-FF57-44C5-8338-7A738870B8DA}"/>
              </a:ext>
            </a:extLst>
          </p:cNvPr>
          <p:cNvSpPr/>
          <p:nvPr/>
        </p:nvSpPr>
        <p:spPr>
          <a:xfrm>
            <a:off x="6167863" y="1338637"/>
            <a:ext cx="5935646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Individuals with a wide range of skills who are motivated by </a:t>
            </a:r>
            <a:r>
              <a:rPr lang="en-US" sz="1600" b="1" dirty="0">
                <a:solidFill>
                  <a:srgbClr val="FF0000"/>
                </a:solidFill>
                <a:latin typeface="Calibri" panose="020F0502020204030204"/>
                <a:ea typeface="Calibri"/>
                <a:cs typeface="Times New Roman"/>
              </a:rPr>
              <a:t>religious or political beliefs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 to create the fear through the large-scale disruption of computer networks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B522AA2-1CA6-458B-A0E3-D44741846F71}"/>
              </a:ext>
            </a:extLst>
          </p:cNvPr>
          <p:cNvSpPr/>
          <p:nvPr/>
        </p:nvSpPr>
        <p:spPr>
          <a:xfrm>
            <a:off x="6173417" y="5662572"/>
            <a:ext cx="5817021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  <a:cs typeface="Times New Roman"/>
              </a:rPr>
              <a:t>Individuals who perform </a:t>
            </a:r>
            <a:r>
              <a:rPr lang="en-US" sz="1600" b="1" dirty="0">
                <a:solidFill>
                  <a:srgbClr val="FF0000"/>
                </a:solidFill>
                <a:latin typeface="Calibri" panose="020F0502020204030204"/>
                <a:cs typeface="Times New Roman"/>
              </a:rPr>
              <a:t>corporate espionage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  <a:cs typeface="Times New Roman"/>
              </a:rPr>
              <a:t>by illegally spying on competitor organizations and focus on stealing information such as blueprints and formulas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FF85229-FCA8-4AEF-A92A-53D731E5073E}"/>
              </a:ext>
            </a:extLst>
          </p:cNvPr>
          <p:cNvSpPr/>
          <p:nvPr/>
        </p:nvSpPr>
        <p:spPr>
          <a:xfrm>
            <a:off x="6167864" y="4652947"/>
            <a:ext cx="5822575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A </a:t>
            </a:r>
            <a:r>
              <a:rPr lang="en-US" sz="1600" b="1" dirty="0">
                <a:solidFill>
                  <a:srgbClr val="FF0000"/>
                </a:solidFill>
                <a:latin typeface="Calibri" panose="020F0502020204030204"/>
                <a:cs typeface="Times New Roman"/>
              </a:rPr>
              <a:t>consortium of skilled hackers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having their own resources and funding. They work together in synergy for researching the state-of-the-art technologies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7625C2-9EDE-4A3A-99A5-4CCFCA0E6AF2}"/>
              </a:ext>
            </a:extLst>
          </p:cNvPr>
          <p:cNvSpPr/>
          <p:nvPr/>
        </p:nvSpPr>
        <p:spPr>
          <a:xfrm>
            <a:off x="6173418" y="3673426"/>
            <a:ext cx="5817021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Individuals who </a:t>
            </a:r>
            <a:r>
              <a:rPr lang="en-US" sz="1600" b="1" dirty="0">
                <a:solidFill>
                  <a:srgbClr val="FF0000"/>
                </a:solidFill>
                <a:latin typeface="Calibri" panose="020F0502020204030204"/>
                <a:cs typeface="Times New Roman"/>
              </a:rPr>
              <a:t>promote a political agenda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by hacking, especially by using hacking to deface or disable website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095BA0-AA24-4E14-999E-5E8A01341938}"/>
              </a:ext>
            </a:extLst>
          </p:cNvPr>
          <p:cNvSpPr/>
          <p:nvPr/>
        </p:nvSpPr>
        <p:spPr>
          <a:xfrm>
            <a:off x="6176852" y="2402537"/>
            <a:ext cx="5813587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Individuals </a:t>
            </a:r>
            <a:r>
              <a:rPr lang="en-US" sz="1600" b="1" dirty="0">
                <a:solidFill>
                  <a:srgbClr val="FF0000"/>
                </a:solidFill>
                <a:latin typeface="Calibri" panose="020F0502020204030204"/>
                <a:cs typeface="Times New Roman"/>
              </a:rPr>
              <a:t>employed by the government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to penetrate and gain top-secret information from, and damage the information systems of other governments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490471C-3AF0-4249-8B02-2A7E227BDE02}"/>
              </a:ext>
            </a:extLst>
          </p:cNvPr>
          <p:cNvGrpSpPr/>
          <p:nvPr/>
        </p:nvGrpSpPr>
        <p:grpSpPr>
          <a:xfrm>
            <a:off x="5378970" y="4766667"/>
            <a:ext cx="449995" cy="530832"/>
            <a:chOff x="6426200" y="292100"/>
            <a:chExt cx="530225" cy="625476"/>
          </a:xfrm>
          <a:solidFill>
            <a:schemeClr val="bg1"/>
          </a:solidFill>
        </p:grpSpPr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76ABBC56-2AE0-40CD-9122-97A06D747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6200" y="500063"/>
              <a:ext cx="333375" cy="417513"/>
            </a:xfrm>
            <a:custGeom>
              <a:avLst/>
              <a:gdLst/>
              <a:ahLst/>
              <a:cxnLst>
                <a:cxn ang="0">
                  <a:pos x="70" y="31"/>
                </a:cxn>
                <a:cxn ang="0">
                  <a:pos x="117" y="88"/>
                </a:cxn>
                <a:cxn ang="0">
                  <a:pos x="59" y="146"/>
                </a:cxn>
                <a:cxn ang="0">
                  <a:pos x="0" y="88"/>
                </a:cxn>
                <a:cxn ang="0">
                  <a:pos x="47" y="31"/>
                </a:cxn>
                <a:cxn ang="0">
                  <a:pos x="47" y="0"/>
                </a:cxn>
                <a:cxn ang="0">
                  <a:pos x="70" y="0"/>
                </a:cxn>
                <a:cxn ang="0">
                  <a:pos x="70" y="31"/>
                </a:cxn>
              </a:cxnLst>
              <a:rect l="0" t="0" r="r" b="b"/>
              <a:pathLst>
                <a:path w="117" h="146">
                  <a:moveTo>
                    <a:pt x="70" y="31"/>
                  </a:moveTo>
                  <a:cubicBezTo>
                    <a:pt x="97" y="36"/>
                    <a:pt x="117" y="59"/>
                    <a:pt x="117" y="88"/>
                  </a:cubicBezTo>
                  <a:cubicBezTo>
                    <a:pt x="117" y="120"/>
                    <a:pt x="91" y="146"/>
                    <a:pt x="59" y="146"/>
                  </a:cubicBezTo>
                  <a:cubicBezTo>
                    <a:pt x="26" y="146"/>
                    <a:pt x="0" y="120"/>
                    <a:pt x="0" y="88"/>
                  </a:cubicBezTo>
                  <a:cubicBezTo>
                    <a:pt x="0" y="59"/>
                    <a:pt x="21" y="36"/>
                    <a:pt x="47" y="3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70" y="0"/>
                    <a:pt x="70" y="0"/>
                    <a:pt x="70" y="0"/>
                  </a:cubicBezTo>
                  <a:lnTo>
                    <a:pt x="70" y="31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6B8DD290-A9F3-477F-9611-8755D592EA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91300" y="292100"/>
              <a:ext cx="365125" cy="239713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91" y="35"/>
                </a:cxn>
                <a:cxn ang="0">
                  <a:pos x="113" y="8"/>
                </a:cxn>
                <a:cxn ang="0">
                  <a:pos x="95" y="38"/>
                </a:cxn>
                <a:cxn ang="0">
                  <a:pos x="128" y="29"/>
                </a:cxn>
                <a:cxn ang="0">
                  <a:pos x="96" y="42"/>
                </a:cxn>
                <a:cxn ang="0">
                  <a:pos x="128" y="55"/>
                </a:cxn>
                <a:cxn ang="0">
                  <a:pos x="94" y="47"/>
                </a:cxn>
                <a:cxn ang="0">
                  <a:pos x="113" y="76"/>
                </a:cxn>
                <a:cxn ang="0">
                  <a:pos x="90" y="50"/>
                </a:cxn>
                <a:cxn ang="0">
                  <a:pos x="88" y="84"/>
                </a:cxn>
                <a:cxn ang="0">
                  <a:pos x="85" y="49"/>
                </a:cxn>
                <a:cxn ang="0">
                  <a:pos x="63" y="76"/>
                </a:cxn>
                <a:cxn ang="0">
                  <a:pos x="81" y="46"/>
                </a:cxn>
                <a:cxn ang="0">
                  <a:pos x="48" y="55"/>
                </a:cxn>
                <a:cxn ang="0">
                  <a:pos x="46" y="55"/>
                </a:cxn>
                <a:cxn ang="0">
                  <a:pos x="27" y="55"/>
                </a:cxn>
                <a:cxn ang="0">
                  <a:pos x="1" y="70"/>
                </a:cxn>
                <a:cxn ang="0">
                  <a:pos x="0" y="71"/>
                </a:cxn>
                <a:cxn ang="0">
                  <a:pos x="0" y="69"/>
                </a:cxn>
                <a:cxn ang="0">
                  <a:pos x="28" y="54"/>
                </a:cxn>
                <a:cxn ang="0">
                  <a:pos x="46" y="54"/>
                </a:cxn>
                <a:cxn ang="0">
                  <a:pos x="62" y="44"/>
                </a:cxn>
                <a:cxn ang="0">
                  <a:pos x="63" y="43"/>
                </a:cxn>
                <a:cxn ang="0">
                  <a:pos x="71" y="38"/>
                </a:cxn>
                <a:cxn ang="0">
                  <a:pos x="48" y="29"/>
                </a:cxn>
                <a:cxn ang="0">
                  <a:pos x="82" y="37"/>
                </a:cxn>
                <a:cxn ang="0">
                  <a:pos x="63" y="8"/>
                </a:cxn>
                <a:cxn ang="0">
                  <a:pos x="86" y="34"/>
                </a:cxn>
                <a:cxn ang="0">
                  <a:pos x="88" y="0"/>
                </a:cxn>
                <a:cxn ang="0">
                  <a:pos x="54" y="52"/>
                </a:cxn>
                <a:cxn ang="0">
                  <a:pos x="80" y="42"/>
                </a:cxn>
                <a:cxn ang="0">
                  <a:pos x="73" y="39"/>
                </a:cxn>
                <a:cxn ang="0">
                  <a:pos x="64" y="44"/>
                </a:cxn>
                <a:cxn ang="0">
                  <a:pos x="63" y="45"/>
                </a:cxn>
                <a:cxn ang="0">
                  <a:pos x="54" y="52"/>
                </a:cxn>
              </a:cxnLst>
              <a:rect l="0" t="0" r="r" b="b"/>
              <a:pathLst>
                <a:path w="128" h="84">
                  <a:moveTo>
                    <a:pt x="88" y="0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95" y="38"/>
                    <a:pt x="95" y="38"/>
                    <a:pt x="95" y="3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128" y="55"/>
                    <a:pt x="128" y="55"/>
                    <a:pt x="128" y="55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113" y="76"/>
                    <a:pt x="113" y="76"/>
                    <a:pt x="113" y="76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47" y="55"/>
                    <a:pt x="47" y="55"/>
                    <a:pt x="46" y="55"/>
                  </a:cubicBezTo>
                  <a:cubicBezTo>
                    <a:pt x="40" y="57"/>
                    <a:pt x="33" y="57"/>
                    <a:pt x="27" y="55"/>
                  </a:cubicBezTo>
                  <a:cubicBezTo>
                    <a:pt x="14" y="51"/>
                    <a:pt x="1" y="70"/>
                    <a:pt x="1" y="70"/>
                  </a:cubicBezTo>
                  <a:cubicBezTo>
                    <a:pt x="1" y="71"/>
                    <a:pt x="1" y="71"/>
                    <a:pt x="0" y="71"/>
                  </a:cubicBezTo>
                  <a:cubicBezTo>
                    <a:pt x="0" y="70"/>
                    <a:pt x="0" y="70"/>
                    <a:pt x="0" y="69"/>
                  </a:cubicBezTo>
                  <a:cubicBezTo>
                    <a:pt x="0" y="69"/>
                    <a:pt x="14" y="49"/>
                    <a:pt x="28" y="54"/>
                  </a:cubicBezTo>
                  <a:cubicBezTo>
                    <a:pt x="34" y="56"/>
                    <a:pt x="40" y="55"/>
                    <a:pt x="46" y="54"/>
                  </a:cubicBezTo>
                  <a:cubicBezTo>
                    <a:pt x="53" y="52"/>
                    <a:pt x="59" y="48"/>
                    <a:pt x="62" y="44"/>
                  </a:cubicBezTo>
                  <a:cubicBezTo>
                    <a:pt x="62" y="44"/>
                    <a:pt x="62" y="44"/>
                    <a:pt x="63" y="43"/>
                  </a:cubicBezTo>
                  <a:cubicBezTo>
                    <a:pt x="65" y="41"/>
                    <a:pt x="68" y="39"/>
                    <a:pt x="71" y="38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8" y="0"/>
                    <a:pt x="88" y="0"/>
                    <a:pt x="88" y="0"/>
                  </a:cubicBezTo>
                  <a:close/>
                  <a:moveTo>
                    <a:pt x="54" y="52"/>
                  </a:moveTo>
                  <a:cubicBezTo>
                    <a:pt x="80" y="42"/>
                    <a:pt x="80" y="42"/>
                    <a:pt x="80" y="42"/>
                  </a:cubicBezTo>
                  <a:cubicBezTo>
                    <a:pt x="73" y="39"/>
                    <a:pt x="73" y="39"/>
                    <a:pt x="73" y="39"/>
                  </a:cubicBezTo>
                  <a:cubicBezTo>
                    <a:pt x="69" y="40"/>
                    <a:pt x="66" y="42"/>
                    <a:pt x="64" y="44"/>
                  </a:cubicBezTo>
                  <a:cubicBezTo>
                    <a:pt x="64" y="45"/>
                    <a:pt x="63" y="45"/>
                    <a:pt x="63" y="45"/>
                  </a:cubicBezTo>
                  <a:cubicBezTo>
                    <a:pt x="61" y="48"/>
                    <a:pt x="58" y="50"/>
                    <a:pt x="54" y="5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5461C84-5173-474F-B402-0B07013AAC33}"/>
              </a:ext>
            </a:extLst>
          </p:cNvPr>
          <p:cNvGrpSpPr/>
          <p:nvPr/>
        </p:nvGrpSpPr>
        <p:grpSpPr>
          <a:xfrm>
            <a:off x="5421329" y="5847727"/>
            <a:ext cx="352259" cy="452470"/>
            <a:chOff x="8164513" y="1130300"/>
            <a:chExt cx="552450" cy="709613"/>
          </a:xfrm>
          <a:solidFill>
            <a:schemeClr val="bg1"/>
          </a:solidFill>
        </p:grpSpPr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068A147B-7043-4198-9DA0-EC324749F2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89913" y="1130300"/>
              <a:ext cx="504825" cy="334963"/>
            </a:xfrm>
            <a:custGeom>
              <a:avLst/>
              <a:gdLst/>
              <a:ahLst/>
              <a:cxnLst>
                <a:cxn ang="0">
                  <a:pos x="166" y="111"/>
                </a:cxn>
                <a:cxn ang="0">
                  <a:pos x="89" y="117"/>
                </a:cxn>
                <a:cxn ang="0">
                  <a:pos x="11" y="111"/>
                </a:cxn>
                <a:cxn ang="0">
                  <a:pos x="7" y="111"/>
                </a:cxn>
                <a:cxn ang="0">
                  <a:pos x="7" y="107"/>
                </a:cxn>
                <a:cxn ang="0">
                  <a:pos x="2" y="50"/>
                </a:cxn>
                <a:cxn ang="0">
                  <a:pos x="16" y="28"/>
                </a:cxn>
                <a:cxn ang="0">
                  <a:pos x="50" y="7"/>
                </a:cxn>
                <a:cxn ang="0">
                  <a:pos x="89" y="1"/>
                </a:cxn>
                <a:cxn ang="0">
                  <a:pos x="127" y="7"/>
                </a:cxn>
                <a:cxn ang="0">
                  <a:pos x="161" y="28"/>
                </a:cxn>
                <a:cxn ang="0">
                  <a:pos x="175" y="50"/>
                </a:cxn>
                <a:cxn ang="0">
                  <a:pos x="170" y="107"/>
                </a:cxn>
                <a:cxn ang="0">
                  <a:pos x="170" y="111"/>
                </a:cxn>
                <a:cxn ang="0">
                  <a:pos x="166" y="111"/>
                </a:cxn>
                <a:cxn ang="0">
                  <a:pos x="15" y="102"/>
                </a:cxn>
                <a:cxn ang="0">
                  <a:pos x="88" y="111"/>
                </a:cxn>
                <a:cxn ang="0">
                  <a:pos x="162" y="102"/>
                </a:cxn>
                <a:cxn ang="0">
                  <a:pos x="166" y="51"/>
                </a:cxn>
                <a:cxn ang="0">
                  <a:pos x="155" y="34"/>
                </a:cxn>
                <a:cxn ang="0">
                  <a:pos x="123" y="15"/>
                </a:cxn>
                <a:cxn ang="0">
                  <a:pos x="89" y="10"/>
                </a:cxn>
                <a:cxn ang="0">
                  <a:pos x="88" y="10"/>
                </a:cxn>
                <a:cxn ang="0">
                  <a:pos x="54" y="15"/>
                </a:cxn>
                <a:cxn ang="0">
                  <a:pos x="22" y="34"/>
                </a:cxn>
                <a:cxn ang="0">
                  <a:pos x="11" y="51"/>
                </a:cxn>
                <a:cxn ang="0">
                  <a:pos x="15" y="102"/>
                </a:cxn>
              </a:cxnLst>
              <a:rect l="0" t="0" r="r" b="b"/>
              <a:pathLst>
                <a:path w="177" h="117">
                  <a:moveTo>
                    <a:pt x="166" y="111"/>
                  </a:moveTo>
                  <a:cubicBezTo>
                    <a:pt x="89" y="117"/>
                    <a:pt x="89" y="117"/>
                    <a:pt x="89" y="117"/>
                  </a:cubicBezTo>
                  <a:cubicBezTo>
                    <a:pt x="11" y="111"/>
                    <a:pt x="11" y="111"/>
                    <a:pt x="11" y="111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7" y="107"/>
                    <a:pt x="0" y="67"/>
                    <a:pt x="2" y="50"/>
                  </a:cubicBezTo>
                  <a:cubicBezTo>
                    <a:pt x="2" y="42"/>
                    <a:pt x="8" y="34"/>
                    <a:pt x="16" y="28"/>
                  </a:cubicBezTo>
                  <a:cubicBezTo>
                    <a:pt x="26" y="19"/>
                    <a:pt x="40" y="11"/>
                    <a:pt x="50" y="7"/>
                  </a:cubicBezTo>
                  <a:cubicBezTo>
                    <a:pt x="67" y="0"/>
                    <a:pt x="86" y="1"/>
                    <a:pt x="89" y="1"/>
                  </a:cubicBezTo>
                  <a:cubicBezTo>
                    <a:pt x="91" y="1"/>
                    <a:pt x="110" y="0"/>
                    <a:pt x="127" y="7"/>
                  </a:cubicBezTo>
                  <a:cubicBezTo>
                    <a:pt x="137" y="11"/>
                    <a:pt x="151" y="19"/>
                    <a:pt x="161" y="28"/>
                  </a:cubicBezTo>
                  <a:cubicBezTo>
                    <a:pt x="169" y="34"/>
                    <a:pt x="175" y="42"/>
                    <a:pt x="175" y="50"/>
                  </a:cubicBezTo>
                  <a:cubicBezTo>
                    <a:pt x="177" y="67"/>
                    <a:pt x="170" y="107"/>
                    <a:pt x="170" y="107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6" y="111"/>
                    <a:pt x="166" y="111"/>
                    <a:pt x="166" y="111"/>
                  </a:cubicBezTo>
                  <a:close/>
                  <a:moveTo>
                    <a:pt x="15" y="102"/>
                  </a:moveTo>
                  <a:cubicBezTo>
                    <a:pt x="88" y="111"/>
                    <a:pt x="88" y="111"/>
                    <a:pt x="88" y="111"/>
                  </a:cubicBezTo>
                  <a:cubicBezTo>
                    <a:pt x="162" y="102"/>
                    <a:pt x="162" y="102"/>
                    <a:pt x="162" y="102"/>
                  </a:cubicBezTo>
                  <a:cubicBezTo>
                    <a:pt x="164" y="92"/>
                    <a:pt x="167" y="64"/>
                    <a:pt x="166" y="51"/>
                  </a:cubicBezTo>
                  <a:cubicBezTo>
                    <a:pt x="166" y="46"/>
                    <a:pt x="162" y="40"/>
                    <a:pt x="155" y="34"/>
                  </a:cubicBezTo>
                  <a:cubicBezTo>
                    <a:pt x="146" y="26"/>
                    <a:pt x="133" y="19"/>
                    <a:pt x="123" y="15"/>
                  </a:cubicBezTo>
                  <a:cubicBezTo>
                    <a:pt x="108" y="9"/>
                    <a:pt x="89" y="10"/>
                    <a:pt x="89" y="10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8" y="10"/>
                    <a:pt x="69" y="9"/>
                    <a:pt x="54" y="15"/>
                  </a:cubicBezTo>
                  <a:cubicBezTo>
                    <a:pt x="44" y="19"/>
                    <a:pt x="31" y="26"/>
                    <a:pt x="22" y="34"/>
                  </a:cubicBezTo>
                  <a:cubicBezTo>
                    <a:pt x="16" y="40"/>
                    <a:pt x="11" y="46"/>
                    <a:pt x="11" y="51"/>
                  </a:cubicBezTo>
                  <a:cubicBezTo>
                    <a:pt x="10" y="64"/>
                    <a:pt x="14" y="92"/>
                    <a:pt x="15" y="10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8" name="Freeform 13">
              <a:extLst>
                <a:ext uri="{FF2B5EF4-FFF2-40B4-BE49-F238E27FC236}">
                  <a16:creationId xmlns:a16="http://schemas.microsoft.com/office/drawing/2014/main" id="{E3C54992-F01B-42F7-99A0-63988A8A33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64513" y="1408113"/>
              <a:ext cx="552450" cy="431800"/>
            </a:xfrm>
            <a:custGeom>
              <a:avLst/>
              <a:gdLst/>
              <a:ahLst/>
              <a:cxnLst>
                <a:cxn ang="0">
                  <a:pos x="175" y="15"/>
                </a:cxn>
                <a:cxn ang="0">
                  <a:pos x="19" y="15"/>
                </a:cxn>
                <a:cxn ang="0">
                  <a:pos x="17" y="14"/>
                </a:cxn>
                <a:cxn ang="0">
                  <a:pos x="10" y="25"/>
                </a:cxn>
                <a:cxn ang="0">
                  <a:pos x="12" y="46"/>
                </a:cxn>
                <a:cxn ang="0">
                  <a:pos x="20" y="58"/>
                </a:cxn>
                <a:cxn ang="0">
                  <a:pos x="28" y="63"/>
                </a:cxn>
                <a:cxn ang="0">
                  <a:pos x="31" y="64"/>
                </a:cxn>
                <a:cxn ang="0">
                  <a:pos x="32" y="67"/>
                </a:cxn>
                <a:cxn ang="0">
                  <a:pos x="49" y="117"/>
                </a:cxn>
                <a:cxn ang="0">
                  <a:pos x="51" y="119"/>
                </a:cxn>
                <a:cxn ang="0">
                  <a:pos x="97" y="142"/>
                </a:cxn>
                <a:cxn ang="0">
                  <a:pos x="143" y="119"/>
                </a:cxn>
                <a:cxn ang="0">
                  <a:pos x="145" y="117"/>
                </a:cxn>
                <a:cxn ang="0">
                  <a:pos x="162" y="67"/>
                </a:cxn>
                <a:cxn ang="0">
                  <a:pos x="163" y="64"/>
                </a:cxn>
                <a:cxn ang="0">
                  <a:pos x="166" y="63"/>
                </a:cxn>
                <a:cxn ang="0">
                  <a:pos x="174" y="58"/>
                </a:cxn>
                <a:cxn ang="0">
                  <a:pos x="182" y="46"/>
                </a:cxn>
                <a:cxn ang="0">
                  <a:pos x="184" y="25"/>
                </a:cxn>
                <a:cxn ang="0">
                  <a:pos x="177" y="14"/>
                </a:cxn>
                <a:cxn ang="0">
                  <a:pos x="175" y="15"/>
                </a:cxn>
                <a:cxn ang="0">
                  <a:pos x="20" y="6"/>
                </a:cxn>
                <a:cxn ang="0">
                  <a:pos x="174" y="6"/>
                </a:cxn>
                <a:cxn ang="0">
                  <a:pos x="193" y="25"/>
                </a:cxn>
                <a:cxn ang="0">
                  <a:pos x="190" y="49"/>
                </a:cxn>
                <a:cxn ang="0">
                  <a:pos x="180" y="65"/>
                </a:cxn>
                <a:cxn ang="0">
                  <a:pos x="171" y="71"/>
                </a:cxn>
                <a:cxn ang="0">
                  <a:pos x="151" y="123"/>
                </a:cxn>
                <a:cxn ang="0">
                  <a:pos x="150" y="125"/>
                </a:cxn>
                <a:cxn ang="0">
                  <a:pos x="97" y="151"/>
                </a:cxn>
                <a:cxn ang="0">
                  <a:pos x="44" y="125"/>
                </a:cxn>
                <a:cxn ang="0">
                  <a:pos x="43" y="123"/>
                </a:cxn>
                <a:cxn ang="0">
                  <a:pos x="23" y="71"/>
                </a:cxn>
                <a:cxn ang="0">
                  <a:pos x="14" y="65"/>
                </a:cxn>
                <a:cxn ang="0">
                  <a:pos x="4" y="49"/>
                </a:cxn>
                <a:cxn ang="0">
                  <a:pos x="1" y="25"/>
                </a:cxn>
                <a:cxn ang="0">
                  <a:pos x="20" y="6"/>
                </a:cxn>
              </a:cxnLst>
              <a:rect l="0" t="0" r="r" b="b"/>
              <a:pathLst>
                <a:path w="194" h="151">
                  <a:moveTo>
                    <a:pt x="175" y="15"/>
                  </a:moveTo>
                  <a:cubicBezTo>
                    <a:pt x="19" y="15"/>
                    <a:pt x="19" y="15"/>
                    <a:pt x="19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0" y="11"/>
                    <a:pt x="10" y="25"/>
                  </a:cubicBezTo>
                  <a:cubicBezTo>
                    <a:pt x="9" y="34"/>
                    <a:pt x="10" y="41"/>
                    <a:pt x="12" y="46"/>
                  </a:cubicBezTo>
                  <a:cubicBezTo>
                    <a:pt x="14" y="52"/>
                    <a:pt x="17" y="56"/>
                    <a:pt x="20" y="58"/>
                  </a:cubicBezTo>
                  <a:cubicBezTo>
                    <a:pt x="25" y="62"/>
                    <a:pt x="28" y="63"/>
                    <a:pt x="28" y="63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7"/>
                    <a:pt x="34" y="100"/>
                    <a:pt x="49" y="117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65" y="135"/>
                    <a:pt x="71" y="142"/>
                    <a:pt x="97" y="142"/>
                  </a:cubicBezTo>
                  <a:cubicBezTo>
                    <a:pt x="123" y="142"/>
                    <a:pt x="129" y="135"/>
                    <a:pt x="143" y="119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60" y="100"/>
                    <a:pt x="162" y="67"/>
                    <a:pt x="162" y="67"/>
                  </a:cubicBezTo>
                  <a:cubicBezTo>
                    <a:pt x="163" y="64"/>
                    <a:pt x="163" y="64"/>
                    <a:pt x="163" y="64"/>
                  </a:cubicBezTo>
                  <a:cubicBezTo>
                    <a:pt x="166" y="63"/>
                    <a:pt x="166" y="63"/>
                    <a:pt x="166" y="63"/>
                  </a:cubicBezTo>
                  <a:cubicBezTo>
                    <a:pt x="166" y="63"/>
                    <a:pt x="169" y="62"/>
                    <a:pt x="174" y="58"/>
                  </a:cubicBezTo>
                  <a:cubicBezTo>
                    <a:pt x="177" y="56"/>
                    <a:pt x="180" y="52"/>
                    <a:pt x="182" y="46"/>
                  </a:cubicBezTo>
                  <a:cubicBezTo>
                    <a:pt x="184" y="41"/>
                    <a:pt x="185" y="34"/>
                    <a:pt x="184" y="25"/>
                  </a:cubicBezTo>
                  <a:cubicBezTo>
                    <a:pt x="184" y="11"/>
                    <a:pt x="177" y="14"/>
                    <a:pt x="177" y="14"/>
                  </a:cubicBezTo>
                  <a:cubicBezTo>
                    <a:pt x="175" y="15"/>
                    <a:pt x="175" y="15"/>
                    <a:pt x="175" y="15"/>
                  </a:cubicBezTo>
                  <a:close/>
                  <a:moveTo>
                    <a:pt x="20" y="6"/>
                  </a:moveTo>
                  <a:cubicBezTo>
                    <a:pt x="174" y="6"/>
                    <a:pt x="174" y="6"/>
                    <a:pt x="174" y="6"/>
                  </a:cubicBezTo>
                  <a:cubicBezTo>
                    <a:pt x="179" y="4"/>
                    <a:pt x="193" y="0"/>
                    <a:pt x="193" y="25"/>
                  </a:cubicBezTo>
                  <a:cubicBezTo>
                    <a:pt x="194" y="35"/>
                    <a:pt x="192" y="42"/>
                    <a:pt x="190" y="49"/>
                  </a:cubicBezTo>
                  <a:cubicBezTo>
                    <a:pt x="188" y="57"/>
                    <a:pt x="184" y="62"/>
                    <a:pt x="180" y="65"/>
                  </a:cubicBezTo>
                  <a:cubicBezTo>
                    <a:pt x="176" y="68"/>
                    <a:pt x="173" y="70"/>
                    <a:pt x="171" y="71"/>
                  </a:cubicBezTo>
                  <a:cubicBezTo>
                    <a:pt x="170" y="80"/>
                    <a:pt x="165" y="107"/>
                    <a:pt x="151" y="123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34" y="143"/>
                    <a:pt x="127" y="151"/>
                    <a:pt x="97" y="151"/>
                  </a:cubicBezTo>
                  <a:cubicBezTo>
                    <a:pt x="67" y="151"/>
                    <a:pt x="60" y="143"/>
                    <a:pt x="44" y="125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29" y="107"/>
                    <a:pt x="24" y="80"/>
                    <a:pt x="23" y="71"/>
                  </a:cubicBezTo>
                  <a:cubicBezTo>
                    <a:pt x="21" y="70"/>
                    <a:pt x="18" y="68"/>
                    <a:pt x="14" y="65"/>
                  </a:cubicBezTo>
                  <a:cubicBezTo>
                    <a:pt x="11" y="62"/>
                    <a:pt x="6" y="57"/>
                    <a:pt x="4" y="49"/>
                  </a:cubicBezTo>
                  <a:cubicBezTo>
                    <a:pt x="2" y="42"/>
                    <a:pt x="0" y="35"/>
                    <a:pt x="1" y="25"/>
                  </a:cubicBezTo>
                  <a:cubicBezTo>
                    <a:pt x="1" y="0"/>
                    <a:pt x="15" y="4"/>
                    <a:pt x="20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9" name="Freeform 14">
              <a:extLst>
                <a:ext uri="{FF2B5EF4-FFF2-40B4-BE49-F238E27FC236}">
                  <a16:creationId xmlns:a16="http://schemas.microsoft.com/office/drawing/2014/main" id="{5A925E2C-0188-45E1-B65A-1BDA454656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6263" y="1412875"/>
              <a:ext cx="495300" cy="157163"/>
            </a:xfrm>
            <a:custGeom>
              <a:avLst/>
              <a:gdLst/>
              <a:ahLst/>
              <a:cxnLst>
                <a:cxn ang="0">
                  <a:pos x="87" y="23"/>
                </a:cxn>
                <a:cxn ang="0">
                  <a:pos x="71" y="48"/>
                </a:cxn>
                <a:cxn ang="0">
                  <a:pos x="23" y="50"/>
                </a:cxn>
                <a:cxn ang="0">
                  <a:pos x="13" y="22"/>
                </a:cxn>
                <a:cxn ang="0">
                  <a:pos x="4" y="13"/>
                </a:cxn>
                <a:cxn ang="0">
                  <a:pos x="5" y="0"/>
                </a:cxn>
                <a:cxn ang="0">
                  <a:pos x="15" y="3"/>
                </a:cxn>
                <a:cxn ang="0">
                  <a:pos x="69" y="2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3" y="6"/>
                </a:cxn>
                <a:cxn ang="0">
                  <a:pos x="105" y="2"/>
                </a:cxn>
                <a:cxn ang="0">
                  <a:pos x="158" y="3"/>
                </a:cxn>
                <a:cxn ang="0">
                  <a:pos x="168" y="0"/>
                </a:cxn>
                <a:cxn ang="0">
                  <a:pos x="169" y="13"/>
                </a:cxn>
                <a:cxn ang="0">
                  <a:pos x="160" y="22"/>
                </a:cxn>
                <a:cxn ang="0">
                  <a:pos x="150" y="50"/>
                </a:cxn>
                <a:cxn ang="0">
                  <a:pos x="103" y="48"/>
                </a:cxn>
                <a:cxn ang="0">
                  <a:pos x="87" y="23"/>
                </a:cxn>
              </a:cxnLst>
              <a:rect l="0" t="0" r="r" b="b"/>
              <a:pathLst>
                <a:path w="174" h="55">
                  <a:moveTo>
                    <a:pt x="87" y="23"/>
                  </a:moveTo>
                  <a:cubicBezTo>
                    <a:pt x="81" y="24"/>
                    <a:pt x="77" y="41"/>
                    <a:pt x="71" y="48"/>
                  </a:cubicBezTo>
                  <a:cubicBezTo>
                    <a:pt x="65" y="55"/>
                    <a:pt x="31" y="54"/>
                    <a:pt x="23" y="50"/>
                  </a:cubicBezTo>
                  <a:cubicBezTo>
                    <a:pt x="15" y="46"/>
                    <a:pt x="17" y="34"/>
                    <a:pt x="13" y="22"/>
                  </a:cubicBezTo>
                  <a:cubicBezTo>
                    <a:pt x="9" y="9"/>
                    <a:pt x="8" y="18"/>
                    <a:pt x="4" y="13"/>
                  </a:cubicBezTo>
                  <a:cubicBezTo>
                    <a:pt x="0" y="7"/>
                    <a:pt x="5" y="0"/>
                    <a:pt x="5" y="0"/>
                  </a:cubicBezTo>
                  <a:cubicBezTo>
                    <a:pt x="5" y="0"/>
                    <a:pt x="7" y="3"/>
                    <a:pt x="15" y="3"/>
                  </a:cubicBezTo>
                  <a:cubicBezTo>
                    <a:pt x="24" y="2"/>
                    <a:pt x="62" y="2"/>
                    <a:pt x="69" y="2"/>
                  </a:cubicBezTo>
                  <a:cubicBezTo>
                    <a:pt x="75" y="2"/>
                    <a:pt x="78" y="3"/>
                    <a:pt x="81" y="6"/>
                  </a:cubicBezTo>
                  <a:cubicBezTo>
                    <a:pt x="83" y="9"/>
                    <a:pt x="85" y="9"/>
                    <a:pt x="87" y="9"/>
                  </a:cubicBezTo>
                  <a:cubicBezTo>
                    <a:pt x="89" y="9"/>
                    <a:pt x="90" y="9"/>
                    <a:pt x="93" y="6"/>
                  </a:cubicBezTo>
                  <a:cubicBezTo>
                    <a:pt x="95" y="3"/>
                    <a:pt x="98" y="2"/>
                    <a:pt x="105" y="2"/>
                  </a:cubicBezTo>
                  <a:cubicBezTo>
                    <a:pt x="112" y="2"/>
                    <a:pt x="149" y="2"/>
                    <a:pt x="158" y="3"/>
                  </a:cubicBezTo>
                  <a:cubicBezTo>
                    <a:pt x="166" y="3"/>
                    <a:pt x="168" y="0"/>
                    <a:pt x="168" y="0"/>
                  </a:cubicBezTo>
                  <a:cubicBezTo>
                    <a:pt x="168" y="0"/>
                    <a:pt x="174" y="7"/>
                    <a:pt x="169" y="13"/>
                  </a:cubicBezTo>
                  <a:cubicBezTo>
                    <a:pt x="165" y="18"/>
                    <a:pt x="164" y="9"/>
                    <a:pt x="160" y="22"/>
                  </a:cubicBezTo>
                  <a:cubicBezTo>
                    <a:pt x="156" y="34"/>
                    <a:pt x="158" y="46"/>
                    <a:pt x="150" y="50"/>
                  </a:cubicBezTo>
                  <a:cubicBezTo>
                    <a:pt x="142" y="54"/>
                    <a:pt x="109" y="55"/>
                    <a:pt x="103" y="48"/>
                  </a:cubicBezTo>
                  <a:cubicBezTo>
                    <a:pt x="96" y="41"/>
                    <a:pt x="93" y="24"/>
                    <a:pt x="87" y="2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50" name="Freeform 15">
              <a:extLst>
                <a:ext uri="{FF2B5EF4-FFF2-40B4-BE49-F238E27FC236}">
                  <a16:creationId xmlns:a16="http://schemas.microsoft.com/office/drawing/2014/main" id="{75DE6B1F-051C-4B17-9979-7D722729F5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2775" y="1241425"/>
              <a:ext cx="412750" cy="168275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0" y="36"/>
                </a:cxn>
                <a:cxn ang="0">
                  <a:pos x="21" y="30"/>
                </a:cxn>
                <a:cxn ang="0">
                  <a:pos x="42" y="25"/>
                </a:cxn>
                <a:cxn ang="0">
                  <a:pos x="74" y="23"/>
                </a:cxn>
                <a:cxn ang="0">
                  <a:pos x="78" y="23"/>
                </a:cxn>
                <a:cxn ang="0">
                  <a:pos x="79" y="24"/>
                </a:cxn>
                <a:cxn ang="0">
                  <a:pos x="79" y="24"/>
                </a:cxn>
                <a:cxn ang="0">
                  <a:pos x="76" y="31"/>
                </a:cxn>
                <a:cxn ang="0">
                  <a:pos x="110" y="22"/>
                </a:cxn>
                <a:cxn ang="0">
                  <a:pos x="132" y="6"/>
                </a:cxn>
                <a:cxn ang="0">
                  <a:pos x="136" y="0"/>
                </a:cxn>
                <a:cxn ang="0">
                  <a:pos x="136" y="6"/>
                </a:cxn>
                <a:cxn ang="0">
                  <a:pos x="145" y="46"/>
                </a:cxn>
                <a:cxn ang="0">
                  <a:pos x="141" y="55"/>
                </a:cxn>
                <a:cxn ang="0">
                  <a:pos x="132" y="11"/>
                </a:cxn>
                <a:cxn ang="0">
                  <a:pos x="132" y="10"/>
                </a:cxn>
                <a:cxn ang="0">
                  <a:pos x="132" y="10"/>
                </a:cxn>
                <a:cxn ang="0">
                  <a:pos x="107" y="30"/>
                </a:cxn>
                <a:cxn ang="0">
                  <a:pos x="69" y="40"/>
                </a:cxn>
                <a:cxn ang="0">
                  <a:pos x="62" y="38"/>
                </a:cxn>
                <a:cxn ang="0">
                  <a:pos x="65" y="31"/>
                </a:cxn>
                <a:cxn ang="0">
                  <a:pos x="39" y="33"/>
                </a:cxn>
                <a:cxn ang="0">
                  <a:pos x="18" y="38"/>
                </a:cxn>
                <a:cxn ang="0">
                  <a:pos x="8" y="44"/>
                </a:cxn>
                <a:cxn ang="0">
                  <a:pos x="4" y="55"/>
                </a:cxn>
                <a:cxn ang="0">
                  <a:pos x="0" y="59"/>
                </a:cxn>
                <a:cxn ang="0">
                  <a:pos x="68" y="31"/>
                </a:cxn>
                <a:cxn ang="0">
                  <a:pos x="67" y="31"/>
                </a:cxn>
                <a:cxn ang="0">
                  <a:pos x="68" y="31"/>
                </a:cxn>
                <a:cxn ang="0">
                  <a:pos x="68" y="31"/>
                </a:cxn>
                <a:cxn ang="0">
                  <a:pos x="75" y="31"/>
                </a:cxn>
                <a:cxn ang="0">
                  <a:pos x="74" y="31"/>
                </a:cxn>
                <a:cxn ang="0">
                  <a:pos x="74" y="31"/>
                </a:cxn>
                <a:cxn ang="0">
                  <a:pos x="74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4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2"/>
                </a:cxn>
                <a:cxn ang="0">
                  <a:pos x="75" y="32"/>
                </a:cxn>
                <a:cxn ang="0">
                  <a:pos x="75" y="32"/>
                </a:cxn>
                <a:cxn ang="0">
                  <a:pos x="133" y="8"/>
                </a:cxn>
                <a:cxn ang="0">
                  <a:pos x="133" y="9"/>
                </a:cxn>
                <a:cxn ang="0">
                  <a:pos x="133" y="8"/>
                </a:cxn>
              </a:cxnLst>
              <a:rect l="0" t="0" r="r" b="b"/>
              <a:pathLst>
                <a:path w="145" h="59">
                  <a:moveTo>
                    <a:pt x="0" y="59"/>
                  </a:moveTo>
                  <a:cubicBezTo>
                    <a:pt x="0" y="59"/>
                    <a:pt x="3" y="44"/>
                    <a:pt x="10" y="36"/>
                  </a:cubicBezTo>
                  <a:cubicBezTo>
                    <a:pt x="13" y="34"/>
                    <a:pt x="16" y="32"/>
                    <a:pt x="21" y="30"/>
                  </a:cubicBezTo>
                  <a:cubicBezTo>
                    <a:pt x="26" y="28"/>
                    <a:pt x="33" y="26"/>
                    <a:pt x="42" y="25"/>
                  </a:cubicBezTo>
                  <a:cubicBezTo>
                    <a:pt x="57" y="23"/>
                    <a:pt x="67" y="23"/>
                    <a:pt x="74" y="23"/>
                  </a:cubicBezTo>
                  <a:cubicBezTo>
                    <a:pt x="75" y="23"/>
                    <a:pt x="76" y="23"/>
                    <a:pt x="78" y="23"/>
                  </a:cubicBezTo>
                  <a:cubicBezTo>
                    <a:pt x="78" y="23"/>
                    <a:pt x="79" y="23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8"/>
                    <a:pt x="78" y="30"/>
                    <a:pt x="76" y="31"/>
                  </a:cubicBezTo>
                  <a:cubicBezTo>
                    <a:pt x="85" y="30"/>
                    <a:pt x="98" y="27"/>
                    <a:pt x="110" y="22"/>
                  </a:cubicBezTo>
                  <a:cubicBezTo>
                    <a:pt x="120" y="17"/>
                    <a:pt x="128" y="12"/>
                    <a:pt x="132" y="6"/>
                  </a:cubicBezTo>
                  <a:cubicBezTo>
                    <a:pt x="134" y="2"/>
                    <a:pt x="136" y="0"/>
                    <a:pt x="136" y="0"/>
                  </a:cubicBezTo>
                  <a:cubicBezTo>
                    <a:pt x="137" y="1"/>
                    <a:pt x="137" y="3"/>
                    <a:pt x="136" y="6"/>
                  </a:cubicBezTo>
                  <a:cubicBezTo>
                    <a:pt x="135" y="15"/>
                    <a:pt x="131" y="36"/>
                    <a:pt x="145" y="46"/>
                  </a:cubicBezTo>
                  <a:cubicBezTo>
                    <a:pt x="141" y="55"/>
                    <a:pt x="141" y="55"/>
                    <a:pt x="141" y="55"/>
                  </a:cubicBezTo>
                  <a:cubicBezTo>
                    <a:pt x="126" y="43"/>
                    <a:pt x="130" y="20"/>
                    <a:pt x="132" y="11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27" y="18"/>
                    <a:pt x="118" y="25"/>
                    <a:pt x="107" y="30"/>
                  </a:cubicBezTo>
                  <a:cubicBezTo>
                    <a:pt x="94" y="36"/>
                    <a:pt x="78" y="39"/>
                    <a:pt x="69" y="40"/>
                  </a:cubicBezTo>
                  <a:cubicBezTo>
                    <a:pt x="64" y="40"/>
                    <a:pt x="62" y="39"/>
                    <a:pt x="62" y="38"/>
                  </a:cubicBezTo>
                  <a:cubicBezTo>
                    <a:pt x="62" y="35"/>
                    <a:pt x="63" y="33"/>
                    <a:pt x="65" y="31"/>
                  </a:cubicBezTo>
                  <a:cubicBezTo>
                    <a:pt x="59" y="31"/>
                    <a:pt x="50" y="32"/>
                    <a:pt x="39" y="33"/>
                  </a:cubicBezTo>
                  <a:cubicBezTo>
                    <a:pt x="30" y="35"/>
                    <a:pt x="23" y="36"/>
                    <a:pt x="18" y="38"/>
                  </a:cubicBezTo>
                  <a:cubicBezTo>
                    <a:pt x="14" y="40"/>
                    <a:pt x="11" y="42"/>
                    <a:pt x="8" y="44"/>
                  </a:cubicBezTo>
                  <a:cubicBezTo>
                    <a:pt x="6" y="47"/>
                    <a:pt x="4" y="55"/>
                    <a:pt x="4" y="55"/>
                  </a:cubicBezTo>
                  <a:cubicBezTo>
                    <a:pt x="0" y="59"/>
                    <a:pt x="0" y="59"/>
                    <a:pt x="0" y="59"/>
                  </a:cubicBezTo>
                  <a:close/>
                  <a:moveTo>
                    <a:pt x="68" y="31"/>
                  </a:moveTo>
                  <a:cubicBezTo>
                    <a:pt x="67" y="31"/>
                    <a:pt x="67" y="31"/>
                    <a:pt x="67" y="31"/>
                  </a:cubicBezTo>
                  <a:cubicBezTo>
                    <a:pt x="67" y="31"/>
                    <a:pt x="68" y="31"/>
                    <a:pt x="68" y="31"/>
                  </a:cubicBezTo>
                  <a:cubicBezTo>
                    <a:pt x="68" y="31"/>
                    <a:pt x="68" y="31"/>
                    <a:pt x="68" y="31"/>
                  </a:cubicBezTo>
                  <a:close/>
                  <a:moveTo>
                    <a:pt x="75" y="31"/>
                  </a:moveTo>
                  <a:cubicBezTo>
                    <a:pt x="74" y="31"/>
                    <a:pt x="74" y="31"/>
                    <a:pt x="74" y="31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lose/>
                  <a:moveTo>
                    <a:pt x="75" y="31"/>
                  </a:moveTo>
                  <a:cubicBezTo>
                    <a:pt x="75" y="31"/>
                    <a:pt x="74" y="31"/>
                    <a:pt x="74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lose/>
                  <a:moveTo>
                    <a:pt x="75" y="32"/>
                  </a:moveTo>
                  <a:cubicBezTo>
                    <a:pt x="75" y="32"/>
                    <a:pt x="75" y="32"/>
                    <a:pt x="75" y="32"/>
                  </a:cubicBezTo>
                  <a:cubicBezTo>
                    <a:pt x="75" y="32"/>
                    <a:pt x="75" y="32"/>
                    <a:pt x="75" y="32"/>
                  </a:cubicBezTo>
                  <a:close/>
                  <a:moveTo>
                    <a:pt x="133" y="8"/>
                  </a:moveTo>
                  <a:cubicBezTo>
                    <a:pt x="133" y="8"/>
                    <a:pt x="133" y="9"/>
                    <a:pt x="133" y="9"/>
                  </a:cubicBezTo>
                  <a:cubicBezTo>
                    <a:pt x="133" y="9"/>
                    <a:pt x="133" y="8"/>
                    <a:pt x="133" y="8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sp>
        <p:nvSpPr>
          <p:cNvPr id="51" name="Freeform 133">
            <a:extLst>
              <a:ext uri="{FF2B5EF4-FFF2-40B4-BE49-F238E27FC236}">
                <a16:creationId xmlns:a16="http://schemas.microsoft.com/office/drawing/2014/main" id="{D2E3FBBF-7B0B-4847-9DDA-6C968458B652}"/>
              </a:ext>
            </a:extLst>
          </p:cNvPr>
          <p:cNvSpPr>
            <a:spLocks/>
          </p:cNvSpPr>
          <p:nvPr/>
        </p:nvSpPr>
        <p:spPr bwMode="auto">
          <a:xfrm>
            <a:off x="5416196" y="2613803"/>
            <a:ext cx="399101" cy="403393"/>
          </a:xfrm>
          <a:custGeom>
            <a:avLst/>
            <a:gdLst>
              <a:gd name="T0" fmla="*/ 287572 w 115"/>
              <a:gd name="T1" fmla="*/ 228983 h 116"/>
              <a:gd name="T2" fmla="*/ 220814 w 115"/>
              <a:gd name="T3" fmla="*/ 192963 h 116"/>
              <a:gd name="T4" fmla="*/ 184868 w 115"/>
              <a:gd name="T5" fmla="*/ 177526 h 116"/>
              <a:gd name="T6" fmla="*/ 184868 w 115"/>
              <a:gd name="T7" fmla="*/ 149225 h 116"/>
              <a:gd name="T8" fmla="*/ 197706 w 115"/>
              <a:gd name="T9" fmla="*/ 115778 h 116"/>
              <a:gd name="T10" fmla="*/ 213112 w 115"/>
              <a:gd name="T11" fmla="*/ 97768 h 116"/>
              <a:gd name="T12" fmla="*/ 202841 w 115"/>
              <a:gd name="T13" fmla="*/ 77185 h 116"/>
              <a:gd name="T14" fmla="*/ 205409 w 115"/>
              <a:gd name="T15" fmla="*/ 46311 h 116"/>
              <a:gd name="T16" fmla="*/ 148921 w 115"/>
              <a:gd name="T17" fmla="*/ 0 h 116"/>
              <a:gd name="T18" fmla="*/ 89866 w 115"/>
              <a:gd name="T19" fmla="*/ 46311 h 116"/>
              <a:gd name="T20" fmla="*/ 92434 w 115"/>
              <a:gd name="T21" fmla="*/ 77185 h 116"/>
              <a:gd name="T22" fmla="*/ 84731 w 115"/>
              <a:gd name="T23" fmla="*/ 97768 h 116"/>
              <a:gd name="T24" fmla="*/ 97569 w 115"/>
              <a:gd name="T25" fmla="*/ 115778 h 116"/>
              <a:gd name="T26" fmla="*/ 112975 w 115"/>
              <a:gd name="T27" fmla="*/ 149225 h 116"/>
              <a:gd name="T28" fmla="*/ 112975 w 115"/>
              <a:gd name="T29" fmla="*/ 177526 h 116"/>
              <a:gd name="T30" fmla="*/ 77028 w 115"/>
              <a:gd name="T31" fmla="*/ 192963 h 116"/>
              <a:gd name="T32" fmla="*/ 10270 w 115"/>
              <a:gd name="T33" fmla="*/ 228983 h 116"/>
              <a:gd name="T34" fmla="*/ 2568 w 115"/>
              <a:gd name="T35" fmla="*/ 298450 h 116"/>
              <a:gd name="T36" fmla="*/ 292707 w 115"/>
              <a:gd name="T37" fmla="*/ 298450 h 116"/>
              <a:gd name="T38" fmla="*/ 287572 w 115"/>
              <a:gd name="T39" fmla="*/ 228983 h 1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115" h="116">
                <a:moveTo>
                  <a:pt x="112" y="89"/>
                </a:moveTo>
                <a:cubicBezTo>
                  <a:pt x="109" y="83"/>
                  <a:pt x="97" y="80"/>
                  <a:pt x="86" y="75"/>
                </a:cubicBezTo>
                <a:cubicBezTo>
                  <a:pt x="75" y="71"/>
                  <a:pt x="72" y="69"/>
                  <a:pt x="72" y="69"/>
                </a:cubicBezTo>
                <a:cubicBezTo>
                  <a:pt x="72" y="58"/>
                  <a:pt x="72" y="58"/>
                  <a:pt x="72" y="58"/>
                </a:cubicBezTo>
                <a:cubicBezTo>
                  <a:pt x="72" y="58"/>
                  <a:pt x="76" y="55"/>
                  <a:pt x="77" y="45"/>
                </a:cubicBezTo>
                <a:cubicBezTo>
                  <a:pt x="80" y="45"/>
                  <a:pt x="83" y="41"/>
                  <a:pt x="83" y="38"/>
                </a:cubicBezTo>
                <a:cubicBezTo>
                  <a:pt x="83" y="36"/>
                  <a:pt x="83" y="29"/>
                  <a:pt x="79" y="30"/>
                </a:cubicBezTo>
                <a:cubicBezTo>
                  <a:pt x="80" y="25"/>
                  <a:pt x="81" y="20"/>
                  <a:pt x="80" y="18"/>
                </a:cubicBezTo>
                <a:cubicBezTo>
                  <a:pt x="80" y="9"/>
                  <a:pt x="71" y="0"/>
                  <a:pt x="58" y="0"/>
                </a:cubicBezTo>
                <a:cubicBezTo>
                  <a:pt x="45" y="0"/>
                  <a:pt x="36" y="9"/>
                  <a:pt x="35" y="18"/>
                </a:cubicBezTo>
                <a:cubicBezTo>
                  <a:pt x="35" y="20"/>
                  <a:pt x="35" y="25"/>
                  <a:pt x="36" y="30"/>
                </a:cubicBezTo>
                <a:cubicBezTo>
                  <a:pt x="33" y="29"/>
                  <a:pt x="32" y="36"/>
                  <a:pt x="33" y="38"/>
                </a:cubicBezTo>
                <a:cubicBezTo>
                  <a:pt x="33" y="41"/>
                  <a:pt x="35" y="45"/>
                  <a:pt x="38" y="45"/>
                </a:cubicBezTo>
                <a:cubicBezTo>
                  <a:pt x="39" y="55"/>
                  <a:pt x="44" y="58"/>
                  <a:pt x="44" y="58"/>
                </a:cubicBezTo>
                <a:cubicBezTo>
                  <a:pt x="44" y="69"/>
                  <a:pt x="44" y="69"/>
                  <a:pt x="44" y="69"/>
                </a:cubicBezTo>
                <a:cubicBezTo>
                  <a:pt x="44" y="69"/>
                  <a:pt x="41" y="71"/>
                  <a:pt x="30" y="75"/>
                </a:cubicBezTo>
                <a:cubicBezTo>
                  <a:pt x="18" y="80"/>
                  <a:pt x="7" y="83"/>
                  <a:pt x="4" y="89"/>
                </a:cubicBezTo>
                <a:cubicBezTo>
                  <a:pt x="0" y="93"/>
                  <a:pt x="1" y="116"/>
                  <a:pt x="1" y="116"/>
                </a:cubicBezTo>
                <a:cubicBezTo>
                  <a:pt x="114" y="116"/>
                  <a:pt x="114" y="116"/>
                  <a:pt x="114" y="116"/>
                </a:cubicBezTo>
                <a:cubicBezTo>
                  <a:pt x="114" y="116"/>
                  <a:pt x="115" y="93"/>
                  <a:pt x="112" y="89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439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text, indoor, dark, display&#10;&#10;Description automatically generated">
            <a:extLst>
              <a:ext uri="{FF2B5EF4-FFF2-40B4-BE49-F238E27FC236}">
                <a16:creationId xmlns:a16="http://schemas.microsoft.com/office/drawing/2014/main" id="{008ACC9C-10FC-48BB-BBE6-B0CE0512ADA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438" b="28438"/>
          <a:stretch>
            <a:fillRect/>
          </a:stretch>
        </p:blipFill>
        <p:spPr>
          <a:xfrm>
            <a:off x="0" y="0"/>
            <a:ext cx="12192000" cy="3505200"/>
          </a:xfrm>
        </p:spPr>
      </p:pic>
      <p:sp>
        <p:nvSpPr>
          <p:cNvPr id="3" name="Oval 2"/>
          <p:cNvSpPr/>
          <p:nvPr/>
        </p:nvSpPr>
        <p:spPr>
          <a:xfrm>
            <a:off x="1909743" y="3055518"/>
            <a:ext cx="904915" cy="90526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812228" y="4134163"/>
            <a:ext cx="1099945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Insider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10540" y="4621669"/>
            <a:ext cx="3680460" cy="177277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R="0" lvl="0" algn="just" defTabSz="914400" rtl="0" eaLnBrk="0" fontAlgn="auto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  <a:sym typeface="Arial"/>
              </a:rPr>
              <a:t>Any employee (trusted person) who has access to critical assets of an organization. They use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  <a:sym typeface="Arial"/>
              </a:rPr>
              <a:t>privileged access to violate rules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  <a:sym typeface="Arial"/>
              </a:rPr>
              <a:t>or intentionally cause harm to the organization’s information system.</a:t>
            </a:r>
          </a:p>
        </p:txBody>
      </p:sp>
      <p:sp>
        <p:nvSpPr>
          <p:cNvPr id="16" name="Oval 15"/>
          <p:cNvSpPr/>
          <p:nvPr/>
        </p:nvSpPr>
        <p:spPr>
          <a:xfrm>
            <a:off x="9554900" y="3055518"/>
            <a:ext cx="904915" cy="90526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97081" y="4134163"/>
            <a:ext cx="2620553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Organized Hackers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686800" y="4483170"/>
            <a:ext cx="2819400" cy="177277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R="0" lvl="0" algn="just" defTabSz="914400" rtl="0" eaLnBrk="0" fontAlgn="auto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Miscreants or </a:t>
            </a:r>
            <a:r>
              <a:rPr lang="en-US" b="1" dirty="0">
                <a:solidFill>
                  <a:srgbClr val="FF0000"/>
                </a:solidFill>
                <a:latin typeface="Calibri" panose="020F0502020204030204"/>
                <a:cs typeface="Arial" pitchFamily="34" charset="0"/>
              </a:rPr>
              <a:t>hardened criminals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who use rented devices or botnets to perform various cyber-attacks to pilfer money from victims.</a:t>
            </a:r>
          </a:p>
        </p:txBody>
      </p:sp>
      <p:sp>
        <p:nvSpPr>
          <p:cNvPr id="12" name="Oval 11"/>
          <p:cNvSpPr/>
          <p:nvPr/>
        </p:nvSpPr>
        <p:spPr>
          <a:xfrm>
            <a:off x="5821101" y="3055518"/>
            <a:ext cx="904915" cy="90526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889223" y="4134163"/>
            <a:ext cx="2768670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Criminal Syndicates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629836" y="4621669"/>
            <a:ext cx="3371164" cy="177277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R="0" lvl="0" algn="just" defTabSz="914400" rtl="0" eaLnBrk="0" fontAlgn="auto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Groups of individuals that are involved in organized, planned, and </a:t>
            </a:r>
            <a:r>
              <a:rPr lang="en-US" b="1" dirty="0">
                <a:solidFill>
                  <a:srgbClr val="FF0000"/>
                </a:solidFill>
                <a:latin typeface="Calibri" panose="020F0502020204030204"/>
                <a:cs typeface="Arial" pitchFamily="34" charset="0"/>
              </a:rPr>
              <a:t>prolonged criminal activities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. They illegally embezzle money by performing sophisticated cyber-attacks.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F3A4A0-DDC9-4147-B71F-AB03501CCFC4}"/>
              </a:ext>
            </a:extLst>
          </p:cNvPr>
          <p:cNvSpPr txBox="1"/>
          <p:nvPr/>
        </p:nvSpPr>
        <p:spPr>
          <a:xfrm>
            <a:off x="1415261" y="230674"/>
            <a:ext cx="93614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Hacker Classes/Threat Actors (Cont’d)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969DFA8-0E8F-4CAE-A24D-07444D2B1572}"/>
              </a:ext>
            </a:extLst>
          </p:cNvPr>
          <p:cNvGrpSpPr/>
          <p:nvPr/>
        </p:nvGrpSpPr>
        <p:grpSpPr>
          <a:xfrm>
            <a:off x="2141514" y="3286286"/>
            <a:ext cx="441373" cy="443732"/>
            <a:chOff x="3233738" y="3135313"/>
            <a:chExt cx="296863" cy="298450"/>
          </a:xfrm>
          <a:solidFill>
            <a:schemeClr val="bg1"/>
          </a:solidFill>
        </p:grpSpPr>
        <p:sp>
          <p:nvSpPr>
            <p:cNvPr id="32" name="Freeform 123">
              <a:extLst>
                <a:ext uri="{FF2B5EF4-FFF2-40B4-BE49-F238E27FC236}">
                  <a16:creationId xmlns:a16="http://schemas.microsoft.com/office/drawing/2014/main" id="{FB9835BC-54B8-4AC2-9B47-F52E6AC51A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33738" y="3135313"/>
              <a:ext cx="296863" cy="298450"/>
            </a:xfrm>
            <a:custGeom>
              <a:avLst/>
              <a:gdLst/>
              <a:ahLst/>
              <a:cxnLst>
                <a:cxn ang="0">
                  <a:pos x="93" y="70"/>
                </a:cxn>
                <a:cxn ang="0">
                  <a:pos x="102" y="44"/>
                </a:cxn>
                <a:cxn ang="0">
                  <a:pos x="58" y="0"/>
                </a:cxn>
                <a:cxn ang="0">
                  <a:pos x="27" y="14"/>
                </a:cxn>
                <a:cxn ang="0">
                  <a:pos x="26" y="15"/>
                </a:cxn>
                <a:cxn ang="0">
                  <a:pos x="25" y="16"/>
                </a:cxn>
                <a:cxn ang="0">
                  <a:pos x="16" y="36"/>
                </a:cxn>
                <a:cxn ang="0">
                  <a:pos x="15" y="44"/>
                </a:cxn>
                <a:cxn ang="0">
                  <a:pos x="24" y="70"/>
                </a:cxn>
                <a:cxn ang="0">
                  <a:pos x="0" y="116"/>
                </a:cxn>
                <a:cxn ang="0">
                  <a:pos x="44" y="116"/>
                </a:cxn>
                <a:cxn ang="0">
                  <a:pos x="51" y="95"/>
                </a:cxn>
                <a:cxn ang="0">
                  <a:pos x="51" y="87"/>
                </a:cxn>
                <a:cxn ang="0">
                  <a:pos x="66" y="87"/>
                </a:cxn>
                <a:cxn ang="0">
                  <a:pos x="66" y="95"/>
                </a:cxn>
                <a:cxn ang="0">
                  <a:pos x="73" y="116"/>
                </a:cxn>
                <a:cxn ang="0">
                  <a:pos x="116" y="116"/>
                </a:cxn>
                <a:cxn ang="0">
                  <a:pos x="93" y="70"/>
                </a:cxn>
                <a:cxn ang="0">
                  <a:pos x="58" y="80"/>
                </a:cxn>
                <a:cxn ang="0">
                  <a:pos x="22" y="44"/>
                </a:cxn>
                <a:cxn ang="0">
                  <a:pos x="24" y="34"/>
                </a:cxn>
                <a:cxn ang="0">
                  <a:pos x="45" y="14"/>
                </a:cxn>
                <a:cxn ang="0">
                  <a:pos x="79" y="30"/>
                </a:cxn>
                <a:cxn ang="0">
                  <a:pos x="91" y="28"/>
                </a:cxn>
                <a:cxn ang="0">
                  <a:pos x="95" y="44"/>
                </a:cxn>
                <a:cxn ang="0">
                  <a:pos x="58" y="80"/>
                </a:cxn>
              </a:cxnLst>
              <a:rect l="0" t="0" r="r" b="b"/>
              <a:pathLst>
                <a:path w="116" h="116">
                  <a:moveTo>
                    <a:pt x="93" y="70"/>
                  </a:moveTo>
                  <a:cubicBezTo>
                    <a:pt x="99" y="63"/>
                    <a:pt x="102" y="54"/>
                    <a:pt x="102" y="44"/>
                  </a:cubicBezTo>
                  <a:cubicBezTo>
                    <a:pt x="102" y="20"/>
                    <a:pt x="82" y="0"/>
                    <a:pt x="58" y="0"/>
                  </a:cubicBezTo>
                  <a:cubicBezTo>
                    <a:pt x="46" y="0"/>
                    <a:pt x="35" y="5"/>
                    <a:pt x="27" y="14"/>
                  </a:cubicBezTo>
                  <a:cubicBezTo>
                    <a:pt x="27" y="14"/>
                    <a:pt x="26" y="14"/>
                    <a:pt x="26" y="15"/>
                  </a:cubicBezTo>
                  <a:cubicBezTo>
                    <a:pt x="26" y="15"/>
                    <a:pt x="25" y="16"/>
                    <a:pt x="25" y="16"/>
                  </a:cubicBezTo>
                  <a:cubicBezTo>
                    <a:pt x="20" y="22"/>
                    <a:pt x="15" y="36"/>
                    <a:pt x="16" y="36"/>
                  </a:cubicBezTo>
                  <a:cubicBezTo>
                    <a:pt x="15" y="39"/>
                    <a:pt x="15" y="41"/>
                    <a:pt x="15" y="44"/>
                  </a:cubicBezTo>
                  <a:cubicBezTo>
                    <a:pt x="15" y="54"/>
                    <a:pt x="18" y="63"/>
                    <a:pt x="24" y="70"/>
                  </a:cubicBezTo>
                  <a:cubicBezTo>
                    <a:pt x="10" y="80"/>
                    <a:pt x="0" y="97"/>
                    <a:pt x="0" y="116"/>
                  </a:cubicBezTo>
                  <a:cubicBezTo>
                    <a:pt x="44" y="116"/>
                    <a:pt x="44" y="116"/>
                    <a:pt x="44" y="116"/>
                  </a:cubicBezTo>
                  <a:cubicBezTo>
                    <a:pt x="51" y="95"/>
                    <a:pt x="51" y="95"/>
                    <a:pt x="51" y="95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6" y="87"/>
                    <a:pt x="66" y="87"/>
                    <a:pt x="66" y="87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97"/>
                    <a:pt x="107" y="80"/>
                    <a:pt x="93" y="70"/>
                  </a:cubicBezTo>
                  <a:close/>
                  <a:moveTo>
                    <a:pt x="58" y="80"/>
                  </a:moveTo>
                  <a:cubicBezTo>
                    <a:pt x="38" y="80"/>
                    <a:pt x="22" y="64"/>
                    <a:pt x="22" y="44"/>
                  </a:cubicBezTo>
                  <a:cubicBezTo>
                    <a:pt x="22" y="40"/>
                    <a:pt x="23" y="37"/>
                    <a:pt x="24" y="34"/>
                  </a:cubicBezTo>
                  <a:cubicBezTo>
                    <a:pt x="33" y="30"/>
                    <a:pt x="41" y="23"/>
                    <a:pt x="45" y="14"/>
                  </a:cubicBezTo>
                  <a:cubicBezTo>
                    <a:pt x="53" y="24"/>
                    <a:pt x="66" y="30"/>
                    <a:pt x="79" y="30"/>
                  </a:cubicBezTo>
                  <a:cubicBezTo>
                    <a:pt x="83" y="30"/>
                    <a:pt x="87" y="29"/>
                    <a:pt x="91" y="28"/>
                  </a:cubicBezTo>
                  <a:cubicBezTo>
                    <a:pt x="93" y="33"/>
                    <a:pt x="95" y="38"/>
                    <a:pt x="95" y="44"/>
                  </a:cubicBezTo>
                  <a:cubicBezTo>
                    <a:pt x="95" y="64"/>
                    <a:pt x="78" y="80"/>
                    <a:pt x="58" y="8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33" name="Oval 124">
              <a:extLst>
                <a:ext uri="{FF2B5EF4-FFF2-40B4-BE49-F238E27FC236}">
                  <a16:creationId xmlns:a16="http://schemas.microsoft.com/office/drawing/2014/main" id="{F348794A-D966-45CC-A1CB-1F25F0FAE8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0575" y="3233738"/>
              <a:ext cx="31750" cy="3333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34" name="Oval 125">
              <a:extLst>
                <a:ext uri="{FF2B5EF4-FFF2-40B4-BE49-F238E27FC236}">
                  <a16:creationId xmlns:a16="http://schemas.microsoft.com/office/drawing/2014/main" id="{8A88785A-2957-47F1-9B81-246337296E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3600" y="3233738"/>
              <a:ext cx="30163" cy="33338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EB9A486-4816-4CE6-B588-702535D51B84}"/>
              </a:ext>
            </a:extLst>
          </p:cNvPr>
          <p:cNvGrpSpPr/>
          <p:nvPr/>
        </p:nvGrpSpPr>
        <p:grpSpPr>
          <a:xfrm>
            <a:off x="9813615" y="3259294"/>
            <a:ext cx="387484" cy="497717"/>
            <a:chOff x="8164513" y="1130300"/>
            <a:chExt cx="552450" cy="709613"/>
          </a:xfrm>
          <a:solidFill>
            <a:schemeClr val="bg1"/>
          </a:solidFill>
        </p:grpSpPr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28C41040-4E09-493B-A127-8877484D28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89913" y="1130300"/>
              <a:ext cx="504825" cy="334963"/>
            </a:xfrm>
            <a:custGeom>
              <a:avLst/>
              <a:gdLst/>
              <a:ahLst/>
              <a:cxnLst>
                <a:cxn ang="0">
                  <a:pos x="166" y="111"/>
                </a:cxn>
                <a:cxn ang="0">
                  <a:pos x="89" y="117"/>
                </a:cxn>
                <a:cxn ang="0">
                  <a:pos x="11" y="111"/>
                </a:cxn>
                <a:cxn ang="0">
                  <a:pos x="7" y="111"/>
                </a:cxn>
                <a:cxn ang="0">
                  <a:pos x="7" y="107"/>
                </a:cxn>
                <a:cxn ang="0">
                  <a:pos x="2" y="50"/>
                </a:cxn>
                <a:cxn ang="0">
                  <a:pos x="16" y="28"/>
                </a:cxn>
                <a:cxn ang="0">
                  <a:pos x="50" y="7"/>
                </a:cxn>
                <a:cxn ang="0">
                  <a:pos x="89" y="1"/>
                </a:cxn>
                <a:cxn ang="0">
                  <a:pos x="127" y="7"/>
                </a:cxn>
                <a:cxn ang="0">
                  <a:pos x="161" y="28"/>
                </a:cxn>
                <a:cxn ang="0">
                  <a:pos x="175" y="50"/>
                </a:cxn>
                <a:cxn ang="0">
                  <a:pos x="170" y="107"/>
                </a:cxn>
                <a:cxn ang="0">
                  <a:pos x="170" y="111"/>
                </a:cxn>
                <a:cxn ang="0">
                  <a:pos x="166" y="111"/>
                </a:cxn>
                <a:cxn ang="0">
                  <a:pos x="15" y="102"/>
                </a:cxn>
                <a:cxn ang="0">
                  <a:pos x="88" y="111"/>
                </a:cxn>
                <a:cxn ang="0">
                  <a:pos x="162" y="102"/>
                </a:cxn>
                <a:cxn ang="0">
                  <a:pos x="166" y="51"/>
                </a:cxn>
                <a:cxn ang="0">
                  <a:pos x="155" y="34"/>
                </a:cxn>
                <a:cxn ang="0">
                  <a:pos x="123" y="15"/>
                </a:cxn>
                <a:cxn ang="0">
                  <a:pos x="89" y="10"/>
                </a:cxn>
                <a:cxn ang="0">
                  <a:pos x="88" y="10"/>
                </a:cxn>
                <a:cxn ang="0">
                  <a:pos x="54" y="15"/>
                </a:cxn>
                <a:cxn ang="0">
                  <a:pos x="22" y="34"/>
                </a:cxn>
                <a:cxn ang="0">
                  <a:pos x="11" y="51"/>
                </a:cxn>
                <a:cxn ang="0">
                  <a:pos x="15" y="102"/>
                </a:cxn>
              </a:cxnLst>
              <a:rect l="0" t="0" r="r" b="b"/>
              <a:pathLst>
                <a:path w="177" h="117">
                  <a:moveTo>
                    <a:pt x="166" y="111"/>
                  </a:moveTo>
                  <a:cubicBezTo>
                    <a:pt x="89" y="117"/>
                    <a:pt x="89" y="117"/>
                    <a:pt x="89" y="117"/>
                  </a:cubicBezTo>
                  <a:cubicBezTo>
                    <a:pt x="11" y="111"/>
                    <a:pt x="11" y="111"/>
                    <a:pt x="11" y="111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7" y="107"/>
                    <a:pt x="0" y="67"/>
                    <a:pt x="2" y="50"/>
                  </a:cubicBezTo>
                  <a:cubicBezTo>
                    <a:pt x="2" y="42"/>
                    <a:pt x="8" y="34"/>
                    <a:pt x="16" y="28"/>
                  </a:cubicBezTo>
                  <a:cubicBezTo>
                    <a:pt x="26" y="19"/>
                    <a:pt x="40" y="11"/>
                    <a:pt x="50" y="7"/>
                  </a:cubicBezTo>
                  <a:cubicBezTo>
                    <a:pt x="67" y="0"/>
                    <a:pt x="86" y="1"/>
                    <a:pt x="89" y="1"/>
                  </a:cubicBezTo>
                  <a:cubicBezTo>
                    <a:pt x="91" y="1"/>
                    <a:pt x="110" y="0"/>
                    <a:pt x="127" y="7"/>
                  </a:cubicBezTo>
                  <a:cubicBezTo>
                    <a:pt x="137" y="11"/>
                    <a:pt x="151" y="19"/>
                    <a:pt x="161" y="28"/>
                  </a:cubicBezTo>
                  <a:cubicBezTo>
                    <a:pt x="169" y="34"/>
                    <a:pt x="175" y="42"/>
                    <a:pt x="175" y="50"/>
                  </a:cubicBezTo>
                  <a:cubicBezTo>
                    <a:pt x="177" y="67"/>
                    <a:pt x="170" y="107"/>
                    <a:pt x="170" y="107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6" y="111"/>
                    <a:pt x="166" y="111"/>
                    <a:pt x="166" y="111"/>
                  </a:cubicBezTo>
                  <a:close/>
                  <a:moveTo>
                    <a:pt x="15" y="102"/>
                  </a:moveTo>
                  <a:cubicBezTo>
                    <a:pt x="88" y="111"/>
                    <a:pt x="88" y="111"/>
                    <a:pt x="88" y="111"/>
                  </a:cubicBezTo>
                  <a:cubicBezTo>
                    <a:pt x="162" y="102"/>
                    <a:pt x="162" y="102"/>
                    <a:pt x="162" y="102"/>
                  </a:cubicBezTo>
                  <a:cubicBezTo>
                    <a:pt x="164" y="92"/>
                    <a:pt x="167" y="64"/>
                    <a:pt x="166" y="51"/>
                  </a:cubicBezTo>
                  <a:cubicBezTo>
                    <a:pt x="166" y="46"/>
                    <a:pt x="162" y="40"/>
                    <a:pt x="155" y="34"/>
                  </a:cubicBezTo>
                  <a:cubicBezTo>
                    <a:pt x="146" y="26"/>
                    <a:pt x="133" y="19"/>
                    <a:pt x="123" y="15"/>
                  </a:cubicBezTo>
                  <a:cubicBezTo>
                    <a:pt x="108" y="9"/>
                    <a:pt x="89" y="10"/>
                    <a:pt x="89" y="10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8" y="10"/>
                    <a:pt x="69" y="9"/>
                    <a:pt x="54" y="15"/>
                  </a:cubicBezTo>
                  <a:cubicBezTo>
                    <a:pt x="44" y="19"/>
                    <a:pt x="31" y="26"/>
                    <a:pt x="22" y="34"/>
                  </a:cubicBezTo>
                  <a:cubicBezTo>
                    <a:pt x="16" y="40"/>
                    <a:pt x="11" y="46"/>
                    <a:pt x="11" y="51"/>
                  </a:cubicBezTo>
                  <a:cubicBezTo>
                    <a:pt x="10" y="64"/>
                    <a:pt x="14" y="92"/>
                    <a:pt x="15" y="10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3F637673-4AC0-461C-8F75-D073871065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64513" y="1408113"/>
              <a:ext cx="552450" cy="431800"/>
            </a:xfrm>
            <a:custGeom>
              <a:avLst/>
              <a:gdLst/>
              <a:ahLst/>
              <a:cxnLst>
                <a:cxn ang="0">
                  <a:pos x="175" y="15"/>
                </a:cxn>
                <a:cxn ang="0">
                  <a:pos x="19" y="15"/>
                </a:cxn>
                <a:cxn ang="0">
                  <a:pos x="17" y="14"/>
                </a:cxn>
                <a:cxn ang="0">
                  <a:pos x="10" y="25"/>
                </a:cxn>
                <a:cxn ang="0">
                  <a:pos x="12" y="46"/>
                </a:cxn>
                <a:cxn ang="0">
                  <a:pos x="20" y="58"/>
                </a:cxn>
                <a:cxn ang="0">
                  <a:pos x="28" y="63"/>
                </a:cxn>
                <a:cxn ang="0">
                  <a:pos x="31" y="64"/>
                </a:cxn>
                <a:cxn ang="0">
                  <a:pos x="32" y="67"/>
                </a:cxn>
                <a:cxn ang="0">
                  <a:pos x="49" y="117"/>
                </a:cxn>
                <a:cxn ang="0">
                  <a:pos x="51" y="119"/>
                </a:cxn>
                <a:cxn ang="0">
                  <a:pos x="97" y="142"/>
                </a:cxn>
                <a:cxn ang="0">
                  <a:pos x="143" y="119"/>
                </a:cxn>
                <a:cxn ang="0">
                  <a:pos x="145" y="117"/>
                </a:cxn>
                <a:cxn ang="0">
                  <a:pos x="162" y="67"/>
                </a:cxn>
                <a:cxn ang="0">
                  <a:pos x="163" y="64"/>
                </a:cxn>
                <a:cxn ang="0">
                  <a:pos x="166" y="63"/>
                </a:cxn>
                <a:cxn ang="0">
                  <a:pos x="174" y="58"/>
                </a:cxn>
                <a:cxn ang="0">
                  <a:pos x="182" y="46"/>
                </a:cxn>
                <a:cxn ang="0">
                  <a:pos x="184" y="25"/>
                </a:cxn>
                <a:cxn ang="0">
                  <a:pos x="177" y="14"/>
                </a:cxn>
                <a:cxn ang="0">
                  <a:pos x="175" y="15"/>
                </a:cxn>
                <a:cxn ang="0">
                  <a:pos x="20" y="6"/>
                </a:cxn>
                <a:cxn ang="0">
                  <a:pos x="174" y="6"/>
                </a:cxn>
                <a:cxn ang="0">
                  <a:pos x="193" y="25"/>
                </a:cxn>
                <a:cxn ang="0">
                  <a:pos x="190" y="49"/>
                </a:cxn>
                <a:cxn ang="0">
                  <a:pos x="180" y="65"/>
                </a:cxn>
                <a:cxn ang="0">
                  <a:pos x="171" y="71"/>
                </a:cxn>
                <a:cxn ang="0">
                  <a:pos x="151" y="123"/>
                </a:cxn>
                <a:cxn ang="0">
                  <a:pos x="150" y="125"/>
                </a:cxn>
                <a:cxn ang="0">
                  <a:pos x="97" y="151"/>
                </a:cxn>
                <a:cxn ang="0">
                  <a:pos x="44" y="125"/>
                </a:cxn>
                <a:cxn ang="0">
                  <a:pos x="43" y="123"/>
                </a:cxn>
                <a:cxn ang="0">
                  <a:pos x="23" y="71"/>
                </a:cxn>
                <a:cxn ang="0">
                  <a:pos x="14" y="65"/>
                </a:cxn>
                <a:cxn ang="0">
                  <a:pos x="4" y="49"/>
                </a:cxn>
                <a:cxn ang="0">
                  <a:pos x="1" y="25"/>
                </a:cxn>
                <a:cxn ang="0">
                  <a:pos x="20" y="6"/>
                </a:cxn>
              </a:cxnLst>
              <a:rect l="0" t="0" r="r" b="b"/>
              <a:pathLst>
                <a:path w="194" h="151">
                  <a:moveTo>
                    <a:pt x="175" y="15"/>
                  </a:moveTo>
                  <a:cubicBezTo>
                    <a:pt x="19" y="15"/>
                    <a:pt x="19" y="15"/>
                    <a:pt x="19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0" y="11"/>
                    <a:pt x="10" y="25"/>
                  </a:cubicBezTo>
                  <a:cubicBezTo>
                    <a:pt x="9" y="34"/>
                    <a:pt x="10" y="41"/>
                    <a:pt x="12" y="46"/>
                  </a:cubicBezTo>
                  <a:cubicBezTo>
                    <a:pt x="14" y="52"/>
                    <a:pt x="17" y="56"/>
                    <a:pt x="20" y="58"/>
                  </a:cubicBezTo>
                  <a:cubicBezTo>
                    <a:pt x="25" y="62"/>
                    <a:pt x="28" y="63"/>
                    <a:pt x="28" y="63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7"/>
                    <a:pt x="34" y="100"/>
                    <a:pt x="49" y="117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65" y="135"/>
                    <a:pt x="71" y="142"/>
                    <a:pt x="97" y="142"/>
                  </a:cubicBezTo>
                  <a:cubicBezTo>
                    <a:pt x="123" y="142"/>
                    <a:pt x="129" y="135"/>
                    <a:pt x="143" y="119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60" y="100"/>
                    <a:pt x="162" y="67"/>
                    <a:pt x="162" y="67"/>
                  </a:cubicBezTo>
                  <a:cubicBezTo>
                    <a:pt x="163" y="64"/>
                    <a:pt x="163" y="64"/>
                    <a:pt x="163" y="64"/>
                  </a:cubicBezTo>
                  <a:cubicBezTo>
                    <a:pt x="166" y="63"/>
                    <a:pt x="166" y="63"/>
                    <a:pt x="166" y="63"/>
                  </a:cubicBezTo>
                  <a:cubicBezTo>
                    <a:pt x="166" y="63"/>
                    <a:pt x="169" y="62"/>
                    <a:pt x="174" y="58"/>
                  </a:cubicBezTo>
                  <a:cubicBezTo>
                    <a:pt x="177" y="56"/>
                    <a:pt x="180" y="52"/>
                    <a:pt x="182" y="46"/>
                  </a:cubicBezTo>
                  <a:cubicBezTo>
                    <a:pt x="184" y="41"/>
                    <a:pt x="185" y="34"/>
                    <a:pt x="184" y="25"/>
                  </a:cubicBezTo>
                  <a:cubicBezTo>
                    <a:pt x="184" y="11"/>
                    <a:pt x="177" y="14"/>
                    <a:pt x="177" y="14"/>
                  </a:cubicBezTo>
                  <a:cubicBezTo>
                    <a:pt x="175" y="15"/>
                    <a:pt x="175" y="15"/>
                    <a:pt x="175" y="15"/>
                  </a:cubicBezTo>
                  <a:close/>
                  <a:moveTo>
                    <a:pt x="20" y="6"/>
                  </a:moveTo>
                  <a:cubicBezTo>
                    <a:pt x="174" y="6"/>
                    <a:pt x="174" y="6"/>
                    <a:pt x="174" y="6"/>
                  </a:cubicBezTo>
                  <a:cubicBezTo>
                    <a:pt x="179" y="4"/>
                    <a:pt x="193" y="0"/>
                    <a:pt x="193" y="25"/>
                  </a:cubicBezTo>
                  <a:cubicBezTo>
                    <a:pt x="194" y="35"/>
                    <a:pt x="192" y="42"/>
                    <a:pt x="190" y="49"/>
                  </a:cubicBezTo>
                  <a:cubicBezTo>
                    <a:pt x="188" y="57"/>
                    <a:pt x="184" y="62"/>
                    <a:pt x="180" y="65"/>
                  </a:cubicBezTo>
                  <a:cubicBezTo>
                    <a:pt x="176" y="68"/>
                    <a:pt x="173" y="70"/>
                    <a:pt x="171" y="71"/>
                  </a:cubicBezTo>
                  <a:cubicBezTo>
                    <a:pt x="170" y="80"/>
                    <a:pt x="165" y="107"/>
                    <a:pt x="151" y="123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34" y="143"/>
                    <a:pt x="127" y="151"/>
                    <a:pt x="97" y="151"/>
                  </a:cubicBezTo>
                  <a:cubicBezTo>
                    <a:pt x="67" y="151"/>
                    <a:pt x="60" y="143"/>
                    <a:pt x="44" y="125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29" y="107"/>
                    <a:pt x="24" y="80"/>
                    <a:pt x="23" y="71"/>
                  </a:cubicBezTo>
                  <a:cubicBezTo>
                    <a:pt x="21" y="70"/>
                    <a:pt x="18" y="68"/>
                    <a:pt x="14" y="65"/>
                  </a:cubicBezTo>
                  <a:cubicBezTo>
                    <a:pt x="11" y="62"/>
                    <a:pt x="6" y="57"/>
                    <a:pt x="4" y="49"/>
                  </a:cubicBezTo>
                  <a:cubicBezTo>
                    <a:pt x="2" y="42"/>
                    <a:pt x="0" y="35"/>
                    <a:pt x="1" y="25"/>
                  </a:cubicBezTo>
                  <a:cubicBezTo>
                    <a:pt x="1" y="0"/>
                    <a:pt x="15" y="4"/>
                    <a:pt x="20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0156301F-E060-4AE0-84BD-63E5425F8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6263" y="1412875"/>
              <a:ext cx="495300" cy="157163"/>
            </a:xfrm>
            <a:custGeom>
              <a:avLst/>
              <a:gdLst/>
              <a:ahLst/>
              <a:cxnLst>
                <a:cxn ang="0">
                  <a:pos x="87" y="23"/>
                </a:cxn>
                <a:cxn ang="0">
                  <a:pos x="71" y="48"/>
                </a:cxn>
                <a:cxn ang="0">
                  <a:pos x="23" y="50"/>
                </a:cxn>
                <a:cxn ang="0">
                  <a:pos x="13" y="22"/>
                </a:cxn>
                <a:cxn ang="0">
                  <a:pos x="4" y="13"/>
                </a:cxn>
                <a:cxn ang="0">
                  <a:pos x="5" y="0"/>
                </a:cxn>
                <a:cxn ang="0">
                  <a:pos x="15" y="3"/>
                </a:cxn>
                <a:cxn ang="0">
                  <a:pos x="69" y="2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3" y="6"/>
                </a:cxn>
                <a:cxn ang="0">
                  <a:pos x="105" y="2"/>
                </a:cxn>
                <a:cxn ang="0">
                  <a:pos x="158" y="3"/>
                </a:cxn>
                <a:cxn ang="0">
                  <a:pos x="168" y="0"/>
                </a:cxn>
                <a:cxn ang="0">
                  <a:pos x="169" y="13"/>
                </a:cxn>
                <a:cxn ang="0">
                  <a:pos x="160" y="22"/>
                </a:cxn>
                <a:cxn ang="0">
                  <a:pos x="150" y="50"/>
                </a:cxn>
                <a:cxn ang="0">
                  <a:pos x="103" y="48"/>
                </a:cxn>
                <a:cxn ang="0">
                  <a:pos x="87" y="23"/>
                </a:cxn>
              </a:cxnLst>
              <a:rect l="0" t="0" r="r" b="b"/>
              <a:pathLst>
                <a:path w="174" h="55">
                  <a:moveTo>
                    <a:pt x="87" y="23"/>
                  </a:moveTo>
                  <a:cubicBezTo>
                    <a:pt x="81" y="24"/>
                    <a:pt x="77" y="41"/>
                    <a:pt x="71" y="48"/>
                  </a:cubicBezTo>
                  <a:cubicBezTo>
                    <a:pt x="65" y="55"/>
                    <a:pt x="31" y="54"/>
                    <a:pt x="23" y="50"/>
                  </a:cubicBezTo>
                  <a:cubicBezTo>
                    <a:pt x="15" y="46"/>
                    <a:pt x="17" y="34"/>
                    <a:pt x="13" y="22"/>
                  </a:cubicBezTo>
                  <a:cubicBezTo>
                    <a:pt x="9" y="9"/>
                    <a:pt x="8" y="18"/>
                    <a:pt x="4" y="13"/>
                  </a:cubicBezTo>
                  <a:cubicBezTo>
                    <a:pt x="0" y="7"/>
                    <a:pt x="5" y="0"/>
                    <a:pt x="5" y="0"/>
                  </a:cubicBezTo>
                  <a:cubicBezTo>
                    <a:pt x="5" y="0"/>
                    <a:pt x="7" y="3"/>
                    <a:pt x="15" y="3"/>
                  </a:cubicBezTo>
                  <a:cubicBezTo>
                    <a:pt x="24" y="2"/>
                    <a:pt x="62" y="2"/>
                    <a:pt x="69" y="2"/>
                  </a:cubicBezTo>
                  <a:cubicBezTo>
                    <a:pt x="75" y="2"/>
                    <a:pt x="78" y="3"/>
                    <a:pt x="81" y="6"/>
                  </a:cubicBezTo>
                  <a:cubicBezTo>
                    <a:pt x="83" y="9"/>
                    <a:pt x="85" y="9"/>
                    <a:pt x="87" y="9"/>
                  </a:cubicBezTo>
                  <a:cubicBezTo>
                    <a:pt x="89" y="9"/>
                    <a:pt x="90" y="9"/>
                    <a:pt x="93" y="6"/>
                  </a:cubicBezTo>
                  <a:cubicBezTo>
                    <a:pt x="95" y="3"/>
                    <a:pt x="98" y="2"/>
                    <a:pt x="105" y="2"/>
                  </a:cubicBezTo>
                  <a:cubicBezTo>
                    <a:pt x="112" y="2"/>
                    <a:pt x="149" y="2"/>
                    <a:pt x="158" y="3"/>
                  </a:cubicBezTo>
                  <a:cubicBezTo>
                    <a:pt x="166" y="3"/>
                    <a:pt x="168" y="0"/>
                    <a:pt x="168" y="0"/>
                  </a:cubicBezTo>
                  <a:cubicBezTo>
                    <a:pt x="168" y="0"/>
                    <a:pt x="174" y="7"/>
                    <a:pt x="169" y="13"/>
                  </a:cubicBezTo>
                  <a:cubicBezTo>
                    <a:pt x="165" y="18"/>
                    <a:pt x="164" y="9"/>
                    <a:pt x="160" y="22"/>
                  </a:cubicBezTo>
                  <a:cubicBezTo>
                    <a:pt x="156" y="34"/>
                    <a:pt x="158" y="46"/>
                    <a:pt x="150" y="50"/>
                  </a:cubicBezTo>
                  <a:cubicBezTo>
                    <a:pt x="142" y="54"/>
                    <a:pt x="109" y="55"/>
                    <a:pt x="103" y="48"/>
                  </a:cubicBezTo>
                  <a:cubicBezTo>
                    <a:pt x="96" y="41"/>
                    <a:pt x="93" y="24"/>
                    <a:pt x="87" y="2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5ECE2562-6F79-48A2-B88D-249A0BAD0B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2775" y="1241425"/>
              <a:ext cx="412750" cy="168275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0" y="36"/>
                </a:cxn>
                <a:cxn ang="0">
                  <a:pos x="21" y="30"/>
                </a:cxn>
                <a:cxn ang="0">
                  <a:pos x="42" y="25"/>
                </a:cxn>
                <a:cxn ang="0">
                  <a:pos x="74" y="23"/>
                </a:cxn>
                <a:cxn ang="0">
                  <a:pos x="78" y="23"/>
                </a:cxn>
                <a:cxn ang="0">
                  <a:pos x="79" y="24"/>
                </a:cxn>
                <a:cxn ang="0">
                  <a:pos x="79" y="24"/>
                </a:cxn>
                <a:cxn ang="0">
                  <a:pos x="76" y="31"/>
                </a:cxn>
                <a:cxn ang="0">
                  <a:pos x="110" y="22"/>
                </a:cxn>
                <a:cxn ang="0">
                  <a:pos x="132" y="6"/>
                </a:cxn>
                <a:cxn ang="0">
                  <a:pos x="136" y="0"/>
                </a:cxn>
                <a:cxn ang="0">
                  <a:pos x="136" y="6"/>
                </a:cxn>
                <a:cxn ang="0">
                  <a:pos x="145" y="46"/>
                </a:cxn>
                <a:cxn ang="0">
                  <a:pos x="141" y="55"/>
                </a:cxn>
                <a:cxn ang="0">
                  <a:pos x="132" y="11"/>
                </a:cxn>
                <a:cxn ang="0">
                  <a:pos x="132" y="10"/>
                </a:cxn>
                <a:cxn ang="0">
                  <a:pos x="132" y="10"/>
                </a:cxn>
                <a:cxn ang="0">
                  <a:pos x="107" y="30"/>
                </a:cxn>
                <a:cxn ang="0">
                  <a:pos x="69" y="40"/>
                </a:cxn>
                <a:cxn ang="0">
                  <a:pos x="62" y="38"/>
                </a:cxn>
                <a:cxn ang="0">
                  <a:pos x="65" y="31"/>
                </a:cxn>
                <a:cxn ang="0">
                  <a:pos x="39" y="33"/>
                </a:cxn>
                <a:cxn ang="0">
                  <a:pos x="18" y="38"/>
                </a:cxn>
                <a:cxn ang="0">
                  <a:pos x="8" y="44"/>
                </a:cxn>
                <a:cxn ang="0">
                  <a:pos x="4" y="55"/>
                </a:cxn>
                <a:cxn ang="0">
                  <a:pos x="0" y="59"/>
                </a:cxn>
                <a:cxn ang="0">
                  <a:pos x="68" y="31"/>
                </a:cxn>
                <a:cxn ang="0">
                  <a:pos x="67" y="31"/>
                </a:cxn>
                <a:cxn ang="0">
                  <a:pos x="68" y="31"/>
                </a:cxn>
                <a:cxn ang="0">
                  <a:pos x="68" y="31"/>
                </a:cxn>
                <a:cxn ang="0">
                  <a:pos x="75" y="31"/>
                </a:cxn>
                <a:cxn ang="0">
                  <a:pos x="74" y="31"/>
                </a:cxn>
                <a:cxn ang="0">
                  <a:pos x="74" y="31"/>
                </a:cxn>
                <a:cxn ang="0">
                  <a:pos x="74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4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1"/>
                </a:cxn>
                <a:cxn ang="0">
                  <a:pos x="75" y="32"/>
                </a:cxn>
                <a:cxn ang="0">
                  <a:pos x="75" y="32"/>
                </a:cxn>
                <a:cxn ang="0">
                  <a:pos x="75" y="32"/>
                </a:cxn>
                <a:cxn ang="0">
                  <a:pos x="133" y="8"/>
                </a:cxn>
                <a:cxn ang="0">
                  <a:pos x="133" y="9"/>
                </a:cxn>
                <a:cxn ang="0">
                  <a:pos x="133" y="8"/>
                </a:cxn>
              </a:cxnLst>
              <a:rect l="0" t="0" r="r" b="b"/>
              <a:pathLst>
                <a:path w="145" h="59">
                  <a:moveTo>
                    <a:pt x="0" y="59"/>
                  </a:moveTo>
                  <a:cubicBezTo>
                    <a:pt x="0" y="59"/>
                    <a:pt x="3" y="44"/>
                    <a:pt x="10" y="36"/>
                  </a:cubicBezTo>
                  <a:cubicBezTo>
                    <a:pt x="13" y="34"/>
                    <a:pt x="16" y="32"/>
                    <a:pt x="21" y="30"/>
                  </a:cubicBezTo>
                  <a:cubicBezTo>
                    <a:pt x="26" y="28"/>
                    <a:pt x="33" y="26"/>
                    <a:pt x="42" y="25"/>
                  </a:cubicBezTo>
                  <a:cubicBezTo>
                    <a:pt x="57" y="23"/>
                    <a:pt x="67" y="23"/>
                    <a:pt x="74" y="23"/>
                  </a:cubicBezTo>
                  <a:cubicBezTo>
                    <a:pt x="75" y="23"/>
                    <a:pt x="76" y="23"/>
                    <a:pt x="78" y="23"/>
                  </a:cubicBezTo>
                  <a:cubicBezTo>
                    <a:pt x="78" y="23"/>
                    <a:pt x="79" y="23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8"/>
                    <a:pt x="78" y="30"/>
                    <a:pt x="76" y="31"/>
                  </a:cubicBezTo>
                  <a:cubicBezTo>
                    <a:pt x="85" y="30"/>
                    <a:pt x="98" y="27"/>
                    <a:pt x="110" y="22"/>
                  </a:cubicBezTo>
                  <a:cubicBezTo>
                    <a:pt x="120" y="17"/>
                    <a:pt x="128" y="12"/>
                    <a:pt x="132" y="6"/>
                  </a:cubicBezTo>
                  <a:cubicBezTo>
                    <a:pt x="134" y="2"/>
                    <a:pt x="136" y="0"/>
                    <a:pt x="136" y="0"/>
                  </a:cubicBezTo>
                  <a:cubicBezTo>
                    <a:pt x="137" y="1"/>
                    <a:pt x="137" y="3"/>
                    <a:pt x="136" y="6"/>
                  </a:cubicBezTo>
                  <a:cubicBezTo>
                    <a:pt x="135" y="15"/>
                    <a:pt x="131" y="36"/>
                    <a:pt x="145" y="46"/>
                  </a:cubicBezTo>
                  <a:cubicBezTo>
                    <a:pt x="141" y="55"/>
                    <a:pt x="141" y="55"/>
                    <a:pt x="141" y="55"/>
                  </a:cubicBezTo>
                  <a:cubicBezTo>
                    <a:pt x="126" y="43"/>
                    <a:pt x="130" y="20"/>
                    <a:pt x="132" y="11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27" y="18"/>
                    <a:pt x="118" y="25"/>
                    <a:pt x="107" y="30"/>
                  </a:cubicBezTo>
                  <a:cubicBezTo>
                    <a:pt x="94" y="36"/>
                    <a:pt x="78" y="39"/>
                    <a:pt x="69" y="40"/>
                  </a:cubicBezTo>
                  <a:cubicBezTo>
                    <a:pt x="64" y="40"/>
                    <a:pt x="62" y="39"/>
                    <a:pt x="62" y="38"/>
                  </a:cubicBezTo>
                  <a:cubicBezTo>
                    <a:pt x="62" y="35"/>
                    <a:pt x="63" y="33"/>
                    <a:pt x="65" y="31"/>
                  </a:cubicBezTo>
                  <a:cubicBezTo>
                    <a:pt x="59" y="31"/>
                    <a:pt x="50" y="32"/>
                    <a:pt x="39" y="33"/>
                  </a:cubicBezTo>
                  <a:cubicBezTo>
                    <a:pt x="30" y="35"/>
                    <a:pt x="23" y="36"/>
                    <a:pt x="18" y="38"/>
                  </a:cubicBezTo>
                  <a:cubicBezTo>
                    <a:pt x="14" y="40"/>
                    <a:pt x="11" y="42"/>
                    <a:pt x="8" y="44"/>
                  </a:cubicBezTo>
                  <a:cubicBezTo>
                    <a:pt x="6" y="47"/>
                    <a:pt x="4" y="55"/>
                    <a:pt x="4" y="55"/>
                  </a:cubicBezTo>
                  <a:cubicBezTo>
                    <a:pt x="0" y="59"/>
                    <a:pt x="0" y="59"/>
                    <a:pt x="0" y="59"/>
                  </a:cubicBezTo>
                  <a:close/>
                  <a:moveTo>
                    <a:pt x="68" y="31"/>
                  </a:moveTo>
                  <a:cubicBezTo>
                    <a:pt x="67" y="31"/>
                    <a:pt x="67" y="31"/>
                    <a:pt x="67" y="31"/>
                  </a:cubicBezTo>
                  <a:cubicBezTo>
                    <a:pt x="67" y="31"/>
                    <a:pt x="68" y="31"/>
                    <a:pt x="68" y="31"/>
                  </a:cubicBezTo>
                  <a:cubicBezTo>
                    <a:pt x="68" y="31"/>
                    <a:pt x="68" y="31"/>
                    <a:pt x="68" y="31"/>
                  </a:cubicBezTo>
                  <a:close/>
                  <a:moveTo>
                    <a:pt x="75" y="31"/>
                  </a:moveTo>
                  <a:cubicBezTo>
                    <a:pt x="74" y="31"/>
                    <a:pt x="74" y="31"/>
                    <a:pt x="74" y="31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lose/>
                  <a:moveTo>
                    <a:pt x="75" y="31"/>
                  </a:moveTo>
                  <a:cubicBezTo>
                    <a:pt x="75" y="31"/>
                    <a:pt x="74" y="31"/>
                    <a:pt x="74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lose/>
                  <a:moveTo>
                    <a:pt x="75" y="32"/>
                  </a:moveTo>
                  <a:cubicBezTo>
                    <a:pt x="75" y="32"/>
                    <a:pt x="75" y="32"/>
                    <a:pt x="75" y="32"/>
                  </a:cubicBezTo>
                  <a:cubicBezTo>
                    <a:pt x="75" y="32"/>
                    <a:pt x="75" y="32"/>
                    <a:pt x="75" y="32"/>
                  </a:cubicBezTo>
                  <a:close/>
                  <a:moveTo>
                    <a:pt x="133" y="8"/>
                  </a:moveTo>
                  <a:cubicBezTo>
                    <a:pt x="133" y="8"/>
                    <a:pt x="133" y="9"/>
                    <a:pt x="133" y="9"/>
                  </a:cubicBezTo>
                  <a:cubicBezTo>
                    <a:pt x="133" y="9"/>
                    <a:pt x="133" y="8"/>
                    <a:pt x="133" y="8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sp>
        <p:nvSpPr>
          <p:cNvPr id="49" name="Freeform 133">
            <a:extLst>
              <a:ext uri="{FF2B5EF4-FFF2-40B4-BE49-F238E27FC236}">
                <a16:creationId xmlns:a16="http://schemas.microsoft.com/office/drawing/2014/main" id="{8333B837-5133-4ECE-8C7C-2500FFE2F30B}"/>
              </a:ext>
            </a:extLst>
          </p:cNvPr>
          <p:cNvSpPr>
            <a:spLocks/>
          </p:cNvSpPr>
          <p:nvPr/>
        </p:nvSpPr>
        <p:spPr bwMode="auto">
          <a:xfrm>
            <a:off x="6054053" y="3306456"/>
            <a:ext cx="439011" cy="403393"/>
          </a:xfrm>
          <a:custGeom>
            <a:avLst/>
            <a:gdLst>
              <a:gd name="T0" fmla="*/ 287572 w 115"/>
              <a:gd name="T1" fmla="*/ 228983 h 116"/>
              <a:gd name="T2" fmla="*/ 220814 w 115"/>
              <a:gd name="T3" fmla="*/ 192963 h 116"/>
              <a:gd name="T4" fmla="*/ 184868 w 115"/>
              <a:gd name="T5" fmla="*/ 177526 h 116"/>
              <a:gd name="T6" fmla="*/ 184868 w 115"/>
              <a:gd name="T7" fmla="*/ 149225 h 116"/>
              <a:gd name="T8" fmla="*/ 197706 w 115"/>
              <a:gd name="T9" fmla="*/ 115778 h 116"/>
              <a:gd name="T10" fmla="*/ 213112 w 115"/>
              <a:gd name="T11" fmla="*/ 97768 h 116"/>
              <a:gd name="T12" fmla="*/ 202841 w 115"/>
              <a:gd name="T13" fmla="*/ 77185 h 116"/>
              <a:gd name="T14" fmla="*/ 205409 w 115"/>
              <a:gd name="T15" fmla="*/ 46311 h 116"/>
              <a:gd name="T16" fmla="*/ 148921 w 115"/>
              <a:gd name="T17" fmla="*/ 0 h 116"/>
              <a:gd name="T18" fmla="*/ 89866 w 115"/>
              <a:gd name="T19" fmla="*/ 46311 h 116"/>
              <a:gd name="T20" fmla="*/ 92434 w 115"/>
              <a:gd name="T21" fmla="*/ 77185 h 116"/>
              <a:gd name="T22" fmla="*/ 84731 w 115"/>
              <a:gd name="T23" fmla="*/ 97768 h 116"/>
              <a:gd name="T24" fmla="*/ 97569 w 115"/>
              <a:gd name="T25" fmla="*/ 115778 h 116"/>
              <a:gd name="T26" fmla="*/ 112975 w 115"/>
              <a:gd name="T27" fmla="*/ 149225 h 116"/>
              <a:gd name="T28" fmla="*/ 112975 w 115"/>
              <a:gd name="T29" fmla="*/ 177526 h 116"/>
              <a:gd name="T30" fmla="*/ 77028 w 115"/>
              <a:gd name="T31" fmla="*/ 192963 h 116"/>
              <a:gd name="T32" fmla="*/ 10270 w 115"/>
              <a:gd name="T33" fmla="*/ 228983 h 116"/>
              <a:gd name="T34" fmla="*/ 2568 w 115"/>
              <a:gd name="T35" fmla="*/ 298450 h 116"/>
              <a:gd name="T36" fmla="*/ 292707 w 115"/>
              <a:gd name="T37" fmla="*/ 298450 h 116"/>
              <a:gd name="T38" fmla="*/ 287572 w 115"/>
              <a:gd name="T39" fmla="*/ 228983 h 1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115" h="116">
                <a:moveTo>
                  <a:pt x="112" y="89"/>
                </a:moveTo>
                <a:cubicBezTo>
                  <a:pt x="109" y="83"/>
                  <a:pt x="97" y="80"/>
                  <a:pt x="86" y="75"/>
                </a:cubicBezTo>
                <a:cubicBezTo>
                  <a:pt x="75" y="71"/>
                  <a:pt x="72" y="69"/>
                  <a:pt x="72" y="69"/>
                </a:cubicBezTo>
                <a:cubicBezTo>
                  <a:pt x="72" y="58"/>
                  <a:pt x="72" y="58"/>
                  <a:pt x="72" y="58"/>
                </a:cubicBezTo>
                <a:cubicBezTo>
                  <a:pt x="72" y="58"/>
                  <a:pt x="76" y="55"/>
                  <a:pt x="77" y="45"/>
                </a:cubicBezTo>
                <a:cubicBezTo>
                  <a:pt x="80" y="45"/>
                  <a:pt x="83" y="41"/>
                  <a:pt x="83" y="38"/>
                </a:cubicBezTo>
                <a:cubicBezTo>
                  <a:pt x="83" y="36"/>
                  <a:pt x="83" y="29"/>
                  <a:pt x="79" y="30"/>
                </a:cubicBezTo>
                <a:cubicBezTo>
                  <a:pt x="80" y="25"/>
                  <a:pt x="81" y="20"/>
                  <a:pt x="80" y="18"/>
                </a:cubicBezTo>
                <a:cubicBezTo>
                  <a:pt x="80" y="9"/>
                  <a:pt x="71" y="0"/>
                  <a:pt x="58" y="0"/>
                </a:cubicBezTo>
                <a:cubicBezTo>
                  <a:pt x="45" y="0"/>
                  <a:pt x="36" y="9"/>
                  <a:pt x="35" y="18"/>
                </a:cubicBezTo>
                <a:cubicBezTo>
                  <a:pt x="35" y="20"/>
                  <a:pt x="35" y="25"/>
                  <a:pt x="36" y="30"/>
                </a:cubicBezTo>
                <a:cubicBezTo>
                  <a:pt x="33" y="29"/>
                  <a:pt x="32" y="36"/>
                  <a:pt x="33" y="38"/>
                </a:cubicBezTo>
                <a:cubicBezTo>
                  <a:pt x="33" y="41"/>
                  <a:pt x="35" y="45"/>
                  <a:pt x="38" y="45"/>
                </a:cubicBezTo>
                <a:cubicBezTo>
                  <a:pt x="39" y="55"/>
                  <a:pt x="44" y="58"/>
                  <a:pt x="44" y="58"/>
                </a:cubicBezTo>
                <a:cubicBezTo>
                  <a:pt x="44" y="69"/>
                  <a:pt x="44" y="69"/>
                  <a:pt x="44" y="69"/>
                </a:cubicBezTo>
                <a:cubicBezTo>
                  <a:pt x="44" y="69"/>
                  <a:pt x="41" y="71"/>
                  <a:pt x="30" y="75"/>
                </a:cubicBezTo>
                <a:cubicBezTo>
                  <a:pt x="18" y="80"/>
                  <a:pt x="7" y="83"/>
                  <a:pt x="4" y="89"/>
                </a:cubicBezTo>
                <a:cubicBezTo>
                  <a:pt x="0" y="93"/>
                  <a:pt x="1" y="116"/>
                  <a:pt x="1" y="116"/>
                </a:cubicBezTo>
                <a:cubicBezTo>
                  <a:pt x="114" y="116"/>
                  <a:pt x="114" y="116"/>
                  <a:pt x="114" y="116"/>
                </a:cubicBezTo>
                <a:cubicBezTo>
                  <a:pt x="114" y="116"/>
                  <a:pt x="115" y="93"/>
                  <a:pt x="112" y="89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14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Freeform 5">
            <a:extLst>
              <a:ext uri="{FF2B5EF4-FFF2-40B4-BE49-F238E27FC236}">
                <a16:creationId xmlns:a16="http://schemas.microsoft.com/office/drawing/2014/main" id="{294DC130-9482-44C9-B5B0-519D958B44D5}"/>
              </a:ext>
            </a:extLst>
          </p:cNvPr>
          <p:cNvSpPr>
            <a:spLocks/>
          </p:cNvSpPr>
          <p:nvPr/>
        </p:nvSpPr>
        <p:spPr bwMode="auto">
          <a:xfrm>
            <a:off x="0" y="4739324"/>
            <a:ext cx="121920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8" name="Freeform 6">
            <a:extLst>
              <a:ext uri="{FF2B5EF4-FFF2-40B4-BE49-F238E27FC236}">
                <a16:creationId xmlns:a16="http://schemas.microsoft.com/office/drawing/2014/main" id="{F3FC8CAC-A338-4275-8460-0E247F47FA06}"/>
              </a:ext>
            </a:extLst>
          </p:cNvPr>
          <p:cNvSpPr>
            <a:spLocks/>
          </p:cNvSpPr>
          <p:nvPr/>
        </p:nvSpPr>
        <p:spPr bwMode="auto">
          <a:xfrm>
            <a:off x="1428748" y="4739324"/>
            <a:ext cx="95377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64FD72C1-0F4E-48EA-8B44-EE33173E8B4D}"/>
              </a:ext>
            </a:extLst>
          </p:cNvPr>
          <p:cNvGrpSpPr/>
          <p:nvPr/>
        </p:nvGrpSpPr>
        <p:grpSpPr>
          <a:xfrm>
            <a:off x="678757" y="5768009"/>
            <a:ext cx="1842440" cy="591369"/>
            <a:chOff x="1718221" y="6052942"/>
            <a:chExt cx="1842440" cy="591369"/>
          </a:xfrm>
        </p:grpSpPr>
        <p:sp>
          <p:nvSpPr>
            <p:cNvPr id="110" name="Rectangle 15">
              <a:extLst>
                <a:ext uri="{FF2B5EF4-FFF2-40B4-BE49-F238E27FC236}">
                  <a16:creationId xmlns:a16="http://schemas.microsoft.com/office/drawing/2014/main" id="{9B4E3E60-FE73-4E33-A2CD-66379A4A7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250" y="6516347"/>
              <a:ext cx="1806411" cy="1279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1" name="Rectangle 16">
              <a:extLst>
                <a:ext uri="{FF2B5EF4-FFF2-40B4-BE49-F238E27FC236}">
                  <a16:creationId xmlns:a16="http://schemas.microsoft.com/office/drawing/2014/main" id="{D03C5D3F-B34F-492A-B4AC-ADD3B0978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9069" y="6516347"/>
              <a:ext cx="127964" cy="1279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C8E92418-360F-48C3-8665-3557CFD7A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6429" y="6362293"/>
              <a:ext cx="1725657" cy="154054"/>
            </a:xfrm>
            <a:custGeom>
              <a:avLst/>
              <a:gdLst>
                <a:gd name="T0" fmla="*/ 1389 w 1389"/>
                <a:gd name="T1" fmla="*/ 124 h 124"/>
                <a:gd name="T2" fmla="*/ 0 w 1389"/>
                <a:gd name="T3" fmla="*/ 124 h 124"/>
                <a:gd name="T4" fmla="*/ 0 w 1389"/>
                <a:gd name="T5" fmla="*/ 0 h 124"/>
                <a:gd name="T6" fmla="*/ 1389 w 1389"/>
                <a:gd name="T7" fmla="*/ 21 h 124"/>
                <a:gd name="T8" fmla="*/ 1389 w 1389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9" h="124">
                  <a:moveTo>
                    <a:pt x="1389" y="124"/>
                  </a:moveTo>
                  <a:lnTo>
                    <a:pt x="0" y="124"/>
                  </a:lnTo>
                  <a:lnTo>
                    <a:pt x="0" y="0"/>
                  </a:lnTo>
                  <a:lnTo>
                    <a:pt x="1389" y="21"/>
                  </a:lnTo>
                  <a:lnTo>
                    <a:pt x="1389" y="1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C97DE601-1EE3-41C4-B8EA-F63ADDC59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4189" y="6206996"/>
              <a:ext cx="1728141" cy="187598"/>
            </a:xfrm>
            <a:custGeom>
              <a:avLst/>
              <a:gdLst>
                <a:gd name="T0" fmla="*/ 1391 w 1391"/>
                <a:gd name="T1" fmla="*/ 151 h 151"/>
                <a:gd name="T2" fmla="*/ 2 w 1391"/>
                <a:gd name="T3" fmla="*/ 141 h 151"/>
                <a:gd name="T4" fmla="*/ 0 w 1391"/>
                <a:gd name="T5" fmla="*/ 3 h 151"/>
                <a:gd name="T6" fmla="*/ 1386 w 1391"/>
                <a:gd name="T7" fmla="*/ 0 h 151"/>
                <a:gd name="T8" fmla="*/ 1391 w 1391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1" h="151">
                  <a:moveTo>
                    <a:pt x="1391" y="151"/>
                  </a:moveTo>
                  <a:lnTo>
                    <a:pt x="2" y="141"/>
                  </a:lnTo>
                  <a:lnTo>
                    <a:pt x="0" y="3"/>
                  </a:lnTo>
                  <a:lnTo>
                    <a:pt x="1386" y="0"/>
                  </a:lnTo>
                  <a:lnTo>
                    <a:pt x="1391" y="15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4EA3A3CB-9AF2-43E0-AAC1-FFAEB637D3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796" y="6220662"/>
              <a:ext cx="279534" cy="173932"/>
            </a:xfrm>
            <a:custGeom>
              <a:avLst/>
              <a:gdLst>
                <a:gd name="T0" fmla="*/ 225 w 225"/>
                <a:gd name="T1" fmla="*/ 140 h 140"/>
                <a:gd name="T2" fmla="*/ 3 w 225"/>
                <a:gd name="T3" fmla="*/ 138 h 140"/>
                <a:gd name="T4" fmla="*/ 0 w 225"/>
                <a:gd name="T5" fmla="*/ 0 h 140"/>
                <a:gd name="T6" fmla="*/ 222 w 225"/>
                <a:gd name="T7" fmla="*/ 3 h 140"/>
                <a:gd name="T8" fmla="*/ 225 w 225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40">
                  <a:moveTo>
                    <a:pt x="225" y="140"/>
                  </a:moveTo>
                  <a:lnTo>
                    <a:pt x="3" y="138"/>
                  </a:lnTo>
                  <a:lnTo>
                    <a:pt x="0" y="0"/>
                  </a:lnTo>
                  <a:lnTo>
                    <a:pt x="222" y="3"/>
                  </a:lnTo>
                  <a:lnTo>
                    <a:pt x="225" y="14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Rectangle 20">
              <a:extLst>
                <a:ext uri="{FF2B5EF4-FFF2-40B4-BE49-F238E27FC236}">
                  <a16:creationId xmlns:a16="http://schemas.microsoft.com/office/drawing/2014/main" id="{67F86A5C-AED8-48A9-BF10-814ABF996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8221" y="6052942"/>
              <a:ext cx="1836228" cy="167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A9A1871E-CE4C-4051-A932-B7E261A8D33B}"/>
              </a:ext>
            </a:extLst>
          </p:cNvPr>
          <p:cNvGrpSpPr/>
          <p:nvPr/>
        </p:nvGrpSpPr>
        <p:grpSpPr>
          <a:xfrm>
            <a:off x="3364347" y="4847410"/>
            <a:ext cx="1560421" cy="423649"/>
            <a:chOff x="3968159" y="5132343"/>
            <a:chExt cx="1560421" cy="423649"/>
          </a:xfrm>
        </p:grpSpPr>
        <p:sp>
          <p:nvSpPr>
            <p:cNvPr id="117" name="Freeform 21">
              <a:extLst>
                <a:ext uri="{FF2B5EF4-FFF2-40B4-BE49-F238E27FC236}">
                  <a16:creationId xmlns:a16="http://schemas.microsoft.com/office/drawing/2014/main" id="{76B0ECF8-F687-4C57-97B1-83A8121EA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188" y="5425543"/>
              <a:ext cx="1403882" cy="130449"/>
            </a:xfrm>
            <a:custGeom>
              <a:avLst/>
              <a:gdLst>
                <a:gd name="T0" fmla="*/ 1130 w 1130"/>
                <a:gd name="T1" fmla="*/ 105 h 105"/>
                <a:gd name="T2" fmla="*/ 0 w 1130"/>
                <a:gd name="T3" fmla="*/ 105 h 105"/>
                <a:gd name="T4" fmla="*/ 0 w 1130"/>
                <a:gd name="T5" fmla="*/ 0 h 105"/>
                <a:gd name="T6" fmla="*/ 1130 w 1130"/>
                <a:gd name="T7" fmla="*/ 5 h 105"/>
                <a:gd name="T8" fmla="*/ 1130 w 1130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105">
                  <a:moveTo>
                    <a:pt x="1130" y="105"/>
                  </a:moveTo>
                  <a:lnTo>
                    <a:pt x="0" y="105"/>
                  </a:lnTo>
                  <a:lnTo>
                    <a:pt x="0" y="0"/>
                  </a:lnTo>
                  <a:lnTo>
                    <a:pt x="1130" y="5"/>
                  </a:lnTo>
                  <a:lnTo>
                    <a:pt x="1130" y="1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8" name="Freeform 22">
              <a:extLst>
                <a:ext uri="{FF2B5EF4-FFF2-40B4-BE49-F238E27FC236}">
                  <a16:creationId xmlns:a16="http://schemas.microsoft.com/office/drawing/2014/main" id="{2DDD430E-72EB-4D60-A2C6-FF3E9C68C7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1825" y="5254096"/>
              <a:ext cx="1406367" cy="181387"/>
            </a:xfrm>
            <a:custGeom>
              <a:avLst/>
              <a:gdLst>
                <a:gd name="T0" fmla="*/ 1132 w 1132"/>
                <a:gd name="T1" fmla="*/ 146 h 146"/>
                <a:gd name="T2" fmla="*/ 0 w 1132"/>
                <a:gd name="T3" fmla="*/ 138 h 146"/>
                <a:gd name="T4" fmla="*/ 2 w 1132"/>
                <a:gd name="T5" fmla="*/ 0 h 146"/>
                <a:gd name="T6" fmla="*/ 1132 w 1132"/>
                <a:gd name="T7" fmla="*/ 42 h 146"/>
                <a:gd name="T8" fmla="*/ 1132 w 11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2" h="146">
                  <a:moveTo>
                    <a:pt x="1132" y="146"/>
                  </a:moveTo>
                  <a:lnTo>
                    <a:pt x="0" y="138"/>
                  </a:lnTo>
                  <a:lnTo>
                    <a:pt x="2" y="0"/>
                  </a:lnTo>
                  <a:lnTo>
                    <a:pt x="1132" y="42"/>
                  </a:lnTo>
                  <a:lnTo>
                    <a:pt x="1132" y="14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9" name="Freeform 23">
              <a:extLst>
                <a:ext uri="{FF2B5EF4-FFF2-40B4-BE49-F238E27FC236}">
                  <a16:creationId xmlns:a16="http://schemas.microsoft.com/office/drawing/2014/main" id="{F9DFED4E-2AB0-4360-8274-C82683AC3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59" y="5132343"/>
              <a:ext cx="1560421" cy="187598"/>
            </a:xfrm>
            <a:custGeom>
              <a:avLst/>
              <a:gdLst>
                <a:gd name="T0" fmla="*/ 1254 w 1256"/>
                <a:gd name="T1" fmla="*/ 151 h 151"/>
                <a:gd name="T2" fmla="*/ 0 w 1256"/>
                <a:gd name="T3" fmla="*/ 135 h 151"/>
                <a:gd name="T4" fmla="*/ 0 w 1256"/>
                <a:gd name="T5" fmla="*/ 0 h 151"/>
                <a:gd name="T6" fmla="*/ 1256 w 1256"/>
                <a:gd name="T7" fmla="*/ 13 h 151"/>
                <a:gd name="T8" fmla="*/ 1254 w 1256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6" h="151">
                  <a:moveTo>
                    <a:pt x="1254" y="151"/>
                  </a:moveTo>
                  <a:lnTo>
                    <a:pt x="0" y="135"/>
                  </a:lnTo>
                  <a:lnTo>
                    <a:pt x="0" y="0"/>
                  </a:lnTo>
                  <a:lnTo>
                    <a:pt x="1256" y="13"/>
                  </a:lnTo>
                  <a:lnTo>
                    <a:pt x="1254" y="1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CA1BA2D-229C-4E76-89A5-40D42800D989}"/>
              </a:ext>
            </a:extLst>
          </p:cNvPr>
          <p:cNvGrpSpPr/>
          <p:nvPr/>
        </p:nvGrpSpPr>
        <p:grpSpPr>
          <a:xfrm>
            <a:off x="5575220" y="4972890"/>
            <a:ext cx="896993" cy="1294553"/>
            <a:chOff x="5680150" y="5257823"/>
            <a:chExt cx="896993" cy="1294553"/>
          </a:xfrm>
        </p:grpSpPr>
        <p:sp>
          <p:nvSpPr>
            <p:cNvPr id="121" name="Rectangle 24">
              <a:extLst>
                <a:ext uri="{FF2B5EF4-FFF2-40B4-BE49-F238E27FC236}">
                  <a16:creationId xmlns:a16="http://schemas.microsoft.com/office/drawing/2014/main" id="{4A87DADE-42D2-491B-9457-E6F18C56FF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80150" y="5362182"/>
              <a:ext cx="223627" cy="119019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2" name="Rectangle 25">
              <a:extLst>
                <a:ext uri="{FF2B5EF4-FFF2-40B4-BE49-F238E27FC236}">
                  <a16:creationId xmlns:a16="http://schemas.microsoft.com/office/drawing/2014/main" id="{AFD4DDAD-CBDD-476C-AFEA-AF4E80E4D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6056" y="6142393"/>
              <a:ext cx="98147" cy="34165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Rectangle 26">
              <a:extLst>
                <a:ext uri="{FF2B5EF4-FFF2-40B4-BE49-F238E27FC236}">
                  <a16:creationId xmlns:a16="http://schemas.microsoft.com/office/drawing/2014/main" id="{A96A3765-721B-462B-9638-03C40112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273974"/>
              <a:ext cx="105602" cy="127840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4" name="Rectangle 27">
              <a:extLst>
                <a:ext uri="{FF2B5EF4-FFF2-40B4-BE49-F238E27FC236}">
                  <a16:creationId xmlns:a16="http://schemas.microsoft.com/office/drawing/2014/main" id="{68CECCCB-2CA1-4912-AADC-4B171438F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733652"/>
              <a:ext cx="105602" cy="3192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5" name="Rectangle 28">
              <a:extLst>
                <a:ext uri="{FF2B5EF4-FFF2-40B4-BE49-F238E27FC236}">
                  <a16:creationId xmlns:a16="http://schemas.microsoft.com/office/drawing/2014/main" id="{A4A61E09-3D56-4EF4-A6CE-64749F0FAD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667806"/>
              <a:ext cx="105602" cy="8845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6" name="Rectangle 29">
              <a:extLst>
                <a:ext uri="{FF2B5EF4-FFF2-40B4-BE49-F238E27FC236}">
                  <a16:creationId xmlns:a16="http://schemas.microsoft.com/office/drawing/2014/main" id="{3E4011C4-E9A7-45B5-8144-D9BD53F7F5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813164"/>
              <a:ext cx="105602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7" name="Freeform 30">
              <a:extLst>
                <a:ext uri="{FF2B5EF4-FFF2-40B4-BE49-F238E27FC236}">
                  <a16:creationId xmlns:a16="http://schemas.microsoft.com/office/drawing/2014/main" id="{8297BE3F-7059-412C-910F-3559915A7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7121" y="5257823"/>
              <a:ext cx="200022" cy="1294553"/>
            </a:xfrm>
            <a:custGeom>
              <a:avLst/>
              <a:gdLst>
                <a:gd name="T0" fmla="*/ 2 w 161"/>
                <a:gd name="T1" fmla="*/ 1042 h 1042"/>
                <a:gd name="T2" fmla="*/ 0 w 161"/>
                <a:gd name="T3" fmla="*/ 0 h 1042"/>
                <a:gd name="T4" fmla="*/ 158 w 161"/>
                <a:gd name="T5" fmla="*/ 0 h 1042"/>
                <a:gd name="T6" fmla="*/ 161 w 161"/>
                <a:gd name="T7" fmla="*/ 1042 h 1042"/>
                <a:gd name="T8" fmla="*/ 2 w 161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042">
                  <a:moveTo>
                    <a:pt x="2" y="1042"/>
                  </a:moveTo>
                  <a:lnTo>
                    <a:pt x="0" y="0"/>
                  </a:lnTo>
                  <a:lnTo>
                    <a:pt x="158" y="0"/>
                  </a:lnTo>
                  <a:lnTo>
                    <a:pt x="161" y="1042"/>
                  </a:lnTo>
                  <a:lnTo>
                    <a:pt x="2" y="104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8" name="Rectangle 31">
              <a:extLst>
                <a:ext uri="{FF2B5EF4-FFF2-40B4-BE49-F238E27FC236}">
                  <a16:creationId xmlns:a16="http://schemas.microsoft.com/office/drawing/2014/main" id="{423DE7D8-91A2-42D0-BA6D-8988E1E9B3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431755"/>
              <a:ext cx="193810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9" name="Rectangle 32">
              <a:extLst>
                <a:ext uri="{FF2B5EF4-FFF2-40B4-BE49-F238E27FC236}">
                  <a16:creationId xmlns:a16="http://schemas.microsoft.com/office/drawing/2014/main" id="{A3AB4552-F2C3-41E0-9FA1-E4D0EE171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543569"/>
              <a:ext cx="193810" cy="521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2294406A-6742-4E3C-81FE-41B01D76DCF4}"/>
              </a:ext>
            </a:extLst>
          </p:cNvPr>
          <p:cNvGrpSpPr/>
          <p:nvPr/>
        </p:nvGrpSpPr>
        <p:grpSpPr>
          <a:xfrm>
            <a:off x="7599094" y="4104471"/>
            <a:ext cx="1343006" cy="631125"/>
            <a:chOff x="6978430" y="4389404"/>
            <a:chExt cx="1343006" cy="631125"/>
          </a:xfrm>
        </p:grpSpPr>
        <p:sp>
          <p:nvSpPr>
            <p:cNvPr id="131" name="Rectangle 33">
              <a:extLst>
                <a:ext uri="{FF2B5EF4-FFF2-40B4-BE49-F238E27FC236}">
                  <a16:creationId xmlns:a16="http://schemas.microsoft.com/office/drawing/2014/main" id="{595455BC-8A77-46D6-ADDB-09B5A83BC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8430" y="4826719"/>
              <a:ext cx="1343006" cy="19381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2" name="Freeform 34">
              <a:extLst>
                <a:ext uri="{FF2B5EF4-FFF2-40B4-BE49-F238E27FC236}">
                  <a16:creationId xmlns:a16="http://schemas.microsoft.com/office/drawing/2014/main" id="{36271361-B5A1-4D98-B347-D7A6666C6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212556" cy="163993"/>
            </a:xfrm>
            <a:custGeom>
              <a:avLst/>
              <a:gdLst>
                <a:gd name="T0" fmla="*/ 3 w 976"/>
                <a:gd name="T1" fmla="*/ 130 h 132"/>
                <a:gd name="T2" fmla="*/ 976 w 976"/>
                <a:gd name="T3" fmla="*/ 132 h 132"/>
                <a:gd name="T4" fmla="*/ 976 w 976"/>
                <a:gd name="T5" fmla="*/ 3 h 132"/>
                <a:gd name="T6" fmla="*/ 0 w 976"/>
                <a:gd name="T7" fmla="*/ 0 h 132"/>
                <a:gd name="T8" fmla="*/ 3 w 976"/>
                <a:gd name="T9" fmla="*/ 13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6" h="132">
                  <a:moveTo>
                    <a:pt x="3" y="130"/>
                  </a:moveTo>
                  <a:lnTo>
                    <a:pt x="976" y="132"/>
                  </a:lnTo>
                  <a:lnTo>
                    <a:pt x="976" y="3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35">
              <a:extLst>
                <a:ext uri="{FF2B5EF4-FFF2-40B4-BE49-F238E27FC236}">
                  <a16:creationId xmlns:a16="http://schemas.microsoft.com/office/drawing/2014/main" id="{44992916-5F9D-4735-A97A-BFDAAB50D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51570" cy="161509"/>
            </a:xfrm>
            <a:custGeom>
              <a:avLst/>
              <a:gdLst>
                <a:gd name="T0" fmla="*/ 3 w 122"/>
                <a:gd name="T1" fmla="*/ 130 h 130"/>
                <a:gd name="T2" fmla="*/ 122 w 122"/>
                <a:gd name="T3" fmla="*/ 130 h 130"/>
                <a:gd name="T4" fmla="*/ 119 w 122"/>
                <a:gd name="T5" fmla="*/ 0 h 130"/>
                <a:gd name="T6" fmla="*/ 0 w 122"/>
                <a:gd name="T7" fmla="*/ 0 h 130"/>
                <a:gd name="T8" fmla="*/ 3 w 122"/>
                <a:gd name="T9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30">
                  <a:moveTo>
                    <a:pt x="3" y="130"/>
                  </a:moveTo>
                  <a:lnTo>
                    <a:pt x="122" y="130"/>
                  </a:lnTo>
                  <a:lnTo>
                    <a:pt x="119" y="0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4" name="Freeform 36">
              <a:extLst>
                <a:ext uri="{FF2B5EF4-FFF2-40B4-BE49-F238E27FC236}">
                  <a16:creationId xmlns:a16="http://schemas.microsoft.com/office/drawing/2014/main" id="{932C5C63-139F-4686-BAE9-519AC4D53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7442" y="4672665"/>
              <a:ext cx="111814" cy="160266"/>
            </a:xfrm>
            <a:custGeom>
              <a:avLst/>
              <a:gdLst>
                <a:gd name="T0" fmla="*/ 3 w 90"/>
                <a:gd name="T1" fmla="*/ 129 h 129"/>
                <a:gd name="T2" fmla="*/ 90 w 90"/>
                <a:gd name="T3" fmla="*/ 129 h 129"/>
                <a:gd name="T4" fmla="*/ 90 w 90"/>
                <a:gd name="T5" fmla="*/ 0 h 129"/>
                <a:gd name="T6" fmla="*/ 0 w 90"/>
                <a:gd name="T7" fmla="*/ 0 h 129"/>
                <a:gd name="T8" fmla="*/ 3 w 90"/>
                <a:gd name="T9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29">
                  <a:moveTo>
                    <a:pt x="3" y="129"/>
                  </a:moveTo>
                  <a:lnTo>
                    <a:pt x="90" y="129"/>
                  </a:lnTo>
                  <a:lnTo>
                    <a:pt x="90" y="0"/>
                  </a:lnTo>
                  <a:lnTo>
                    <a:pt x="0" y="0"/>
                  </a:lnTo>
                  <a:lnTo>
                    <a:pt x="3" y="1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37">
              <a:extLst>
                <a:ext uri="{FF2B5EF4-FFF2-40B4-BE49-F238E27FC236}">
                  <a16:creationId xmlns:a16="http://schemas.microsoft.com/office/drawing/2014/main" id="{06FFAE2B-7CFA-4D95-828B-7CCC853EB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667" y="4389404"/>
              <a:ext cx="1116894" cy="283261"/>
            </a:xfrm>
            <a:custGeom>
              <a:avLst/>
              <a:gdLst>
                <a:gd name="T0" fmla="*/ 3 w 899"/>
                <a:gd name="T1" fmla="*/ 225 h 228"/>
                <a:gd name="T2" fmla="*/ 899 w 899"/>
                <a:gd name="T3" fmla="*/ 228 h 228"/>
                <a:gd name="T4" fmla="*/ 897 w 899"/>
                <a:gd name="T5" fmla="*/ 3 h 228"/>
                <a:gd name="T6" fmla="*/ 0 w 899"/>
                <a:gd name="T7" fmla="*/ 0 h 228"/>
                <a:gd name="T8" fmla="*/ 3 w 899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9" h="228">
                  <a:moveTo>
                    <a:pt x="3" y="225"/>
                  </a:moveTo>
                  <a:lnTo>
                    <a:pt x="899" y="228"/>
                  </a:lnTo>
                  <a:lnTo>
                    <a:pt x="897" y="3"/>
                  </a:lnTo>
                  <a:lnTo>
                    <a:pt x="0" y="0"/>
                  </a:lnTo>
                  <a:lnTo>
                    <a:pt x="3" y="22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Freeform 38">
              <a:extLst>
                <a:ext uri="{FF2B5EF4-FFF2-40B4-BE49-F238E27FC236}">
                  <a16:creationId xmlns:a16="http://schemas.microsoft.com/office/drawing/2014/main" id="{7A1C6C5C-F7AC-4F95-AD22-B56D6FE8D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1996" y="4389404"/>
              <a:ext cx="258414" cy="283261"/>
            </a:xfrm>
            <a:custGeom>
              <a:avLst/>
              <a:gdLst>
                <a:gd name="T0" fmla="*/ 2 w 208"/>
                <a:gd name="T1" fmla="*/ 225 h 228"/>
                <a:gd name="T2" fmla="*/ 208 w 208"/>
                <a:gd name="T3" fmla="*/ 228 h 228"/>
                <a:gd name="T4" fmla="*/ 206 w 208"/>
                <a:gd name="T5" fmla="*/ 0 h 228"/>
                <a:gd name="T6" fmla="*/ 0 w 208"/>
                <a:gd name="T7" fmla="*/ 0 h 228"/>
                <a:gd name="T8" fmla="*/ 2 w 208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28">
                  <a:moveTo>
                    <a:pt x="2" y="225"/>
                  </a:moveTo>
                  <a:lnTo>
                    <a:pt x="208" y="228"/>
                  </a:lnTo>
                  <a:lnTo>
                    <a:pt x="206" y="0"/>
                  </a:lnTo>
                  <a:lnTo>
                    <a:pt x="0" y="0"/>
                  </a:lnTo>
                  <a:lnTo>
                    <a:pt x="2" y="22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Freeform 39">
              <a:extLst>
                <a:ext uri="{FF2B5EF4-FFF2-40B4-BE49-F238E27FC236}">
                  <a16:creationId xmlns:a16="http://schemas.microsoft.com/office/drawing/2014/main" id="{578E9C28-D40B-4319-9661-C82B7116B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9355" y="4441584"/>
              <a:ext cx="118025" cy="181387"/>
            </a:xfrm>
            <a:custGeom>
              <a:avLst/>
              <a:gdLst>
                <a:gd name="T0" fmla="*/ 95 w 95"/>
                <a:gd name="T1" fmla="*/ 146 h 146"/>
                <a:gd name="T2" fmla="*/ 3 w 95"/>
                <a:gd name="T3" fmla="*/ 146 h 146"/>
                <a:gd name="T4" fmla="*/ 0 w 95"/>
                <a:gd name="T5" fmla="*/ 0 h 146"/>
                <a:gd name="T6" fmla="*/ 92 w 95"/>
                <a:gd name="T7" fmla="*/ 0 h 146"/>
                <a:gd name="T8" fmla="*/ 95 w 95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46">
                  <a:moveTo>
                    <a:pt x="95" y="146"/>
                  </a:moveTo>
                  <a:lnTo>
                    <a:pt x="3" y="146"/>
                  </a:lnTo>
                  <a:lnTo>
                    <a:pt x="0" y="0"/>
                  </a:lnTo>
                  <a:lnTo>
                    <a:pt x="92" y="0"/>
                  </a:lnTo>
                  <a:lnTo>
                    <a:pt x="95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D7D7A571-37C6-4FBD-93DF-9407D3499B8A}"/>
              </a:ext>
            </a:extLst>
          </p:cNvPr>
          <p:cNvGrpSpPr/>
          <p:nvPr/>
        </p:nvGrpSpPr>
        <p:grpSpPr>
          <a:xfrm>
            <a:off x="9917665" y="4146712"/>
            <a:ext cx="1994009" cy="1457304"/>
            <a:chOff x="8748812" y="4431645"/>
            <a:chExt cx="1994009" cy="1457304"/>
          </a:xfrm>
        </p:grpSpPr>
        <p:sp>
          <p:nvSpPr>
            <p:cNvPr id="139" name="Rectangle 7">
              <a:extLst>
                <a:ext uri="{FF2B5EF4-FFF2-40B4-BE49-F238E27FC236}">
                  <a16:creationId xmlns:a16="http://schemas.microsoft.com/office/drawing/2014/main" id="{DD78772E-0877-48B5-B553-D9033130D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2417" y="4431645"/>
              <a:ext cx="219900" cy="14498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0" name="Rectangle 8">
              <a:extLst>
                <a:ext uri="{FF2B5EF4-FFF2-40B4-BE49-F238E27FC236}">
                  <a16:creationId xmlns:a16="http://schemas.microsoft.com/office/drawing/2014/main" id="{E46391E3-4D67-4351-B010-4B7FF9C70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70586" y="4431645"/>
              <a:ext cx="223627" cy="144985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1" name="Rectangle 9">
              <a:extLst>
                <a:ext uri="{FF2B5EF4-FFF2-40B4-BE49-F238E27FC236}">
                  <a16:creationId xmlns:a16="http://schemas.microsoft.com/office/drawing/2014/main" id="{0B120D45-D15D-4962-B71A-2EA4C02B45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83664" y="4431645"/>
              <a:ext cx="219900" cy="144985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id="{2B252210-E96E-464A-96F9-B1EF0516B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5927" y="4626697"/>
              <a:ext cx="516827" cy="1248585"/>
            </a:xfrm>
            <a:custGeom>
              <a:avLst/>
              <a:gdLst>
                <a:gd name="T0" fmla="*/ 61 w 416"/>
                <a:gd name="T1" fmla="*/ 1005 h 1005"/>
                <a:gd name="T2" fmla="*/ 0 w 416"/>
                <a:gd name="T3" fmla="*/ 18 h 1005"/>
                <a:gd name="T4" fmla="*/ 355 w 416"/>
                <a:gd name="T5" fmla="*/ 0 h 1005"/>
                <a:gd name="T6" fmla="*/ 416 w 416"/>
                <a:gd name="T7" fmla="*/ 987 h 1005"/>
                <a:gd name="T8" fmla="*/ 61 w 416"/>
                <a:gd name="T9" fmla="*/ 1005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6" h="1005">
                  <a:moveTo>
                    <a:pt x="61" y="1005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416" y="987"/>
                  </a:lnTo>
                  <a:lnTo>
                    <a:pt x="61" y="10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F2AED606-FB90-4327-94F8-0053433CD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35866" y="4774540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9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9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id="{AD8C882A-5FB6-4A28-B5C4-D4B616052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805" y="4932321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7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7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id="{46596EA7-5DB9-4602-9748-E0D72F279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5744" y="5086375"/>
              <a:ext cx="443527" cy="75785"/>
            </a:xfrm>
            <a:custGeom>
              <a:avLst/>
              <a:gdLst>
                <a:gd name="T0" fmla="*/ 3 w 357"/>
                <a:gd name="T1" fmla="*/ 61 h 61"/>
                <a:gd name="T2" fmla="*/ 0 w 357"/>
                <a:gd name="T3" fmla="*/ 21 h 61"/>
                <a:gd name="T4" fmla="*/ 354 w 357"/>
                <a:gd name="T5" fmla="*/ 0 h 61"/>
                <a:gd name="T6" fmla="*/ 357 w 357"/>
                <a:gd name="T7" fmla="*/ 40 h 61"/>
                <a:gd name="T8" fmla="*/ 3 w 357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61">
                  <a:moveTo>
                    <a:pt x="3" y="61"/>
                  </a:moveTo>
                  <a:lnTo>
                    <a:pt x="0" y="21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6" name="Freeform 14">
              <a:extLst>
                <a:ext uri="{FF2B5EF4-FFF2-40B4-BE49-F238E27FC236}">
                  <a16:creationId xmlns:a16="http://schemas.microsoft.com/office/drawing/2014/main" id="{14D3A85D-8539-4E65-A7BC-40627DBFF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5683" y="5244157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9 h 58"/>
                <a:gd name="T4" fmla="*/ 354 w 357"/>
                <a:gd name="T5" fmla="*/ 0 h 58"/>
                <a:gd name="T6" fmla="*/ 357 w 357"/>
                <a:gd name="T7" fmla="*/ 40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9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957B50D2-8F58-4519-9213-F138F0496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954684"/>
              <a:ext cx="118025" cy="664670"/>
            </a:xfrm>
            <a:custGeom>
              <a:avLst/>
              <a:gdLst>
                <a:gd name="T0" fmla="*/ 45 w 95"/>
                <a:gd name="T1" fmla="*/ 0 h 535"/>
                <a:gd name="T2" fmla="*/ 95 w 95"/>
                <a:gd name="T3" fmla="*/ 532 h 535"/>
                <a:gd name="T4" fmla="*/ 50 w 95"/>
                <a:gd name="T5" fmla="*/ 535 h 535"/>
                <a:gd name="T6" fmla="*/ 0 w 95"/>
                <a:gd name="T7" fmla="*/ 3 h 535"/>
                <a:gd name="T8" fmla="*/ 45 w 95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535">
                  <a:moveTo>
                    <a:pt x="45" y="0"/>
                  </a:moveTo>
                  <a:lnTo>
                    <a:pt x="95" y="532"/>
                  </a:lnTo>
                  <a:lnTo>
                    <a:pt x="50" y="535"/>
                  </a:lnTo>
                  <a:lnTo>
                    <a:pt x="0" y="3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40414737-A2D3-4450-92A1-EF44955A0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8927" y="5615627"/>
              <a:ext cx="59634" cy="29817"/>
            </a:xfrm>
            <a:custGeom>
              <a:avLst/>
              <a:gdLst>
                <a:gd name="T0" fmla="*/ 0 w 18"/>
                <a:gd name="T1" fmla="*/ 1 h 9"/>
                <a:gd name="T2" fmla="*/ 9 w 18"/>
                <a:gd name="T3" fmla="*/ 9 h 9"/>
                <a:gd name="T4" fmla="*/ 17 w 18"/>
                <a:gd name="T5" fmla="*/ 0 h 9"/>
                <a:gd name="T6" fmla="*/ 0 w 18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0" y="6"/>
                    <a:pt x="5" y="9"/>
                    <a:pt x="9" y="9"/>
                  </a:cubicBezTo>
                  <a:cubicBezTo>
                    <a:pt x="14" y="8"/>
                    <a:pt x="18" y="4"/>
                    <a:pt x="17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696D261F-9A59-4F1B-BF67-EEBFA3B07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866475"/>
              <a:ext cx="55907" cy="91936"/>
            </a:xfrm>
            <a:custGeom>
              <a:avLst/>
              <a:gdLst>
                <a:gd name="T0" fmla="*/ 4 w 17"/>
                <a:gd name="T1" fmla="*/ 0 h 28"/>
                <a:gd name="T2" fmla="*/ 0 w 17"/>
                <a:gd name="T3" fmla="*/ 28 h 28"/>
                <a:gd name="T4" fmla="*/ 17 w 17"/>
                <a:gd name="T5" fmla="*/ 27 h 28"/>
                <a:gd name="T6" fmla="*/ 8 w 17"/>
                <a:gd name="T7" fmla="*/ 0 h 28"/>
                <a:gd name="T8" fmla="*/ 6 w 17"/>
                <a:gd name="T9" fmla="*/ 0 h 28"/>
                <a:gd name="T10" fmla="*/ 4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4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5E752664-E448-4AFB-AA8F-2252929C7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9233" y="484038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1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77DADCBC-164B-4D15-A284-3AA23E2EE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5000652"/>
              <a:ext cx="137903" cy="664670"/>
            </a:xfrm>
            <a:custGeom>
              <a:avLst/>
              <a:gdLst>
                <a:gd name="T0" fmla="*/ 45 w 111"/>
                <a:gd name="T1" fmla="*/ 0 h 535"/>
                <a:gd name="T2" fmla="*/ 111 w 111"/>
                <a:gd name="T3" fmla="*/ 529 h 535"/>
                <a:gd name="T4" fmla="*/ 66 w 111"/>
                <a:gd name="T5" fmla="*/ 535 h 535"/>
                <a:gd name="T6" fmla="*/ 0 w 111"/>
                <a:gd name="T7" fmla="*/ 6 h 535"/>
                <a:gd name="T8" fmla="*/ 45 w 111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535">
                  <a:moveTo>
                    <a:pt x="45" y="0"/>
                  </a:moveTo>
                  <a:lnTo>
                    <a:pt x="111" y="529"/>
                  </a:lnTo>
                  <a:lnTo>
                    <a:pt x="66" y="535"/>
                  </a:lnTo>
                  <a:lnTo>
                    <a:pt x="0" y="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4340C207-F7E5-4DB5-BF10-904044962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4651" y="5657867"/>
              <a:ext cx="58392" cy="33544"/>
            </a:xfrm>
            <a:custGeom>
              <a:avLst/>
              <a:gdLst>
                <a:gd name="T0" fmla="*/ 0 w 18"/>
                <a:gd name="T1" fmla="*/ 2 h 10"/>
                <a:gd name="T2" fmla="*/ 9 w 18"/>
                <a:gd name="T3" fmla="*/ 9 h 10"/>
                <a:gd name="T4" fmla="*/ 17 w 18"/>
                <a:gd name="T5" fmla="*/ 0 h 10"/>
                <a:gd name="T6" fmla="*/ 0 w 18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0" y="2"/>
                  </a:moveTo>
                  <a:cubicBezTo>
                    <a:pt x="0" y="7"/>
                    <a:pt x="5" y="10"/>
                    <a:pt x="9" y="9"/>
                  </a:cubicBezTo>
                  <a:cubicBezTo>
                    <a:pt x="14" y="9"/>
                    <a:pt x="18" y="5"/>
                    <a:pt x="17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3" name="Freeform 58">
              <a:extLst>
                <a:ext uri="{FF2B5EF4-FFF2-40B4-BE49-F238E27FC236}">
                  <a16:creationId xmlns:a16="http://schemas.microsoft.com/office/drawing/2014/main" id="{543E8DAE-E142-4490-8FF6-BA3398D1D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4912443"/>
              <a:ext cx="55907" cy="95663"/>
            </a:xfrm>
            <a:custGeom>
              <a:avLst/>
              <a:gdLst>
                <a:gd name="T0" fmla="*/ 3 w 17"/>
                <a:gd name="T1" fmla="*/ 1 h 29"/>
                <a:gd name="T2" fmla="*/ 0 w 17"/>
                <a:gd name="T3" fmla="*/ 29 h 29"/>
                <a:gd name="T4" fmla="*/ 17 w 17"/>
                <a:gd name="T5" fmla="*/ 27 h 29"/>
                <a:gd name="T6" fmla="*/ 7 w 17"/>
                <a:gd name="T7" fmla="*/ 0 h 29"/>
                <a:gd name="T8" fmla="*/ 5 w 17"/>
                <a:gd name="T9" fmla="*/ 1 h 29"/>
                <a:gd name="T10" fmla="*/ 3 w 17"/>
                <a:gd name="T11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9">
                  <a:moveTo>
                    <a:pt x="3" y="1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5" y="1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4" name="Freeform 59">
              <a:extLst>
                <a:ext uri="{FF2B5EF4-FFF2-40B4-BE49-F238E27FC236}">
                  <a16:creationId xmlns:a16="http://schemas.microsoft.com/office/drawing/2014/main" id="{D1DEDD3D-57F6-4C1E-9B24-39895F3ED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2594" y="4886353"/>
              <a:ext cx="12424" cy="28575"/>
            </a:xfrm>
            <a:custGeom>
              <a:avLst/>
              <a:gdLst>
                <a:gd name="T0" fmla="*/ 0 w 4"/>
                <a:gd name="T1" fmla="*/ 9 h 9"/>
                <a:gd name="T2" fmla="*/ 2 w 4"/>
                <a:gd name="T3" fmla="*/ 9 h 9"/>
                <a:gd name="T4" fmla="*/ 4 w 4"/>
                <a:gd name="T5" fmla="*/ 8 h 9"/>
                <a:gd name="T6" fmla="*/ 1 w 4"/>
                <a:gd name="T7" fmla="*/ 0 h 9"/>
                <a:gd name="T8" fmla="*/ 0 w 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9">
                  <a:moveTo>
                    <a:pt x="0" y="9"/>
                  </a:moveTo>
                  <a:cubicBezTo>
                    <a:pt x="1" y="9"/>
                    <a:pt x="2" y="9"/>
                    <a:pt x="2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5" name="Freeform 60">
              <a:extLst>
                <a:ext uri="{FF2B5EF4-FFF2-40B4-BE49-F238E27FC236}">
                  <a16:creationId xmlns:a16="http://schemas.microsoft.com/office/drawing/2014/main" id="{068042D5-DE63-4D05-BFCD-A5AF5B24BF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2860" y="5046620"/>
              <a:ext cx="167720" cy="660943"/>
            </a:xfrm>
            <a:custGeom>
              <a:avLst/>
              <a:gdLst>
                <a:gd name="T0" fmla="*/ 135 w 135"/>
                <a:gd name="T1" fmla="*/ 6 h 532"/>
                <a:gd name="T2" fmla="*/ 45 w 135"/>
                <a:gd name="T3" fmla="*/ 532 h 532"/>
                <a:gd name="T4" fmla="*/ 0 w 135"/>
                <a:gd name="T5" fmla="*/ 527 h 532"/>
                <a:gd name="T6" fmla="*/ 90 w 135"/>
                <a:gd name="T7" fmla="*/ 0 h 532"/>
                <a:gd name="T8" fmla="*/ 135 w 135"/>
                <a:gd name="T9" fmla="*/ 6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532">
                  <a:moveTo>
                    <a:pt x="135" y="6"/>
                  </a:moveTo>
                  <a:lnTo>
                    <a:pt x="45" y="532"/>
                  </a:lnTo>
                  <a:lnTo>
                    <a:pt x="0" y="527"/>
                  </a:lnTo>
                  <a:lnTo>
                    <a:pt x="90" y="0"/>
                  </a:lnTo>
                  <a:lnTo>
                    <a:pt x="135" y="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61">
              <a:extLst>
                <a:ext uri="{FF2B5EF4-FFF2-40B4-BE49-F238E27FC236}">
                  <a16:creationId xmlns:a16="http://schemas.microsoft.com/office/drawing/2014/main" id="{151F9768-08B5-4741-80BB-93F6E2C9C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0375" y="5701350"/>
              <a:ext cx="58392" cy="32302"/>
            </a:xfrm>
            <a:custGeom>
              <a:avLst/>
              <a:gdLst>
                <a:gd name="T0" fmla="*/ 1 w 18"/>
                <a:gd name="T1" fmla="*/ 0 h 10"/>
                <a:gd name="T2" fmla="*/ 8 w 18"/>
                <a:gd name="T3" fmla="*/ 9 h 10"/>
                <a:gd name="T4" fmla="*/ 18 w 18"/>
                <a:gd name="T5" fmla="*/ 2 h 10"/>
                <a:gd name="T6" fmla="*/ 1 w 18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1" y="0"/>
                  </a:moveTo>
                  <a:cubicBezTo>
                    <a:pt x="0" y="4"/>
                    <a:pt x="4" y="9"/>
                    <a:pt x="8" y="9"/>
                  </a:cubicBezTo>
                  <a:cubicBezTo>
                    <a:pt x="13" y="10"/>
                    <a:pt x="18" y="7"/>
                    <a:pt x="18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62">
              <a:extLst>
                <a:ext uri="{FF2B5EF4-FFF2-40B4-BE49-F238E27FC236}">
                  <a16:creationId xmlns:a16="http://schemas.microsoft.com/office/drawing/2014/main" id="{184BF358-CC80-42E8-AA31-95B075112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673" y="4960896"/>
              <a:ext cx="55907" cy="93178"/>
            </a:xfrm>
            <a:custGeom>
              <a:avLst/>
              <a:gdLst>
                <a:gd name="T0" fmla="*/ 11 w 17"/>
                <a:gd name="T1" fmla="*/ 0 h 28"/>
                <a:gd name="T2" fmla="*/ 0 w 17"/>
                <a:gd name="T3" fmla="*/ 26 h 28"/>
                <a:gd name="T4" fmla="*/ 17 w 17"/>
                <a:gd name="T5" fmla="*/ 28 h 28"/>
                <a:gd name="T6" fmla="*/ 15 w 17"/>
                <a:gd name="T7" fmla="*/ 0 h 28"/>
                <a:gd name="T8" fmla="*/ 13 w 17"/>
                <a:gd name="T9" fmla="*/ 0 h 28"/>
                <a:gd name="T10" fmla="*/ 11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11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63">
              <a:extLst>
                <a:ext uri="{FF2B5EF4-FFF2-40B4-BE49-F238E27FC236}">
                  <a16:creationId xmlns:a16="http://schemas.microsoft.com/office/drawing/2014/main" id="{5D7A7FAC-81E9-421A-B5EB-6E7405355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0702" y="493480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4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64">
              <a:extLst>
                <a:ext uri="{FF2B5EF4-FFF2-40B4-BE49-F238E27FC236}">
                  <a16:creationId xmlns:a16="http://schemas.microsoft.com/office/drawing/2014/main" id="{B05129CD-30B5-474C-A689-EF895E8A8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7114" y="5257823"/>
              <a:ext cx="495707" cy="631126"/>
            </a:xfrm>
            <a:custGeom>
              <a:avLst/>
              <a:gdLst>
                <a:gd name="T0" fmla="*/ 243 w 399"/>
                <a:gd name="T1" fmla="*/ 0 h 508"/>
                <a:gd name="T2" fmla="*/ 156 w 399"/>
                <a:gd name="T3" fmla="*/ 0 h 508"/>
                <a:gd name="T4" fmla="*/ 0 w 399"/>
                <a:gd name="T5" fmla="*/ 0 h 508"/>
                <a:gd name="T6" fmla="*/ 53 w 399"/>
                <a:gd name="T7" fmla="*/ 508 h 508"/>
                <a:gd name="T8" fmla="*/ 156 w 399"/>
                <a:gd name="T9" fmla="*/ 508 h 508"/>
                <a:gd name="T10" fmla="*/ 243 w 399"/>
                <a:gd name="T11" fmla="*/ 508 h 508"/>
                <a:gd name="T12" fmla="*/ 344 w 399"/>
                <a:gd name="T13" fmla="*/ 508 h 508"/>
                <a:gd name="T14" fmla="*/ 399 w 399"/>
                <a:gd name="T15" fmla="*/ 0 h 508"/>
                <a:gd name="T16" fmla="*/ 243 w 399"/>
                <a:gd name="T17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9" h="508">
                  <a:moveTo>
                    <a:pt x="243" y="0"/>
                  </a:moveTo>
                  <a:lnTo>
                    <a:pt x="156" y="0"/>
                  </a:lnTo>
                  <a:lnTo>
                    <a:pt x="0" y="0"/>
                  </a:lnTo>
                  <a:lnTo>
                    <a:pt x="53" y="508"/>
                  </a:lnTo>
                  <a:lnTo>
                    <a:pt x="156" y="508"/>
                  </a:lnTo>
                  <a:lnTo>
                    <a:pt x="243" y="508"/>
                  </a:lnTo>
                  <a:lnTo>
                    <a:pt x="344" y="508"/>
                  </a:lnTo>
                  <a:lnTo>
                    <a:pt x="399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Rectangle 74">
              <a:extLst>
                <a:ext uri="{FF2B5EF4-FFF2-40B4-BE49-F238E27FC236}">
                  <a16:creationId xmlns:a16="http://schemas.microsoft.com/office/drawing/2014/main" id="{48626ADD-3ABE-443F-89D1-4E8472CB8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14884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Rectangle 75">
              <a:extLst>
                <a:ext uri="{FF2B5EF4-FFF2-40B4-BE49-F238E27FC236}">
                  <a16:creationId xmlns:a16="http://schemas.microsoft.com/office/drawing/2014/main" id="{D232AC5E-C14A-4C5C-A21D-7AFF5532C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83214"/>
              <a:ext cx="269595" cy="434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Rectangle 76">
              <a:extLst>
                <a:ext uri="{FF2B5EF4-FFF2-40B4-BE49-F238E27FC236}">
                  <a16:creationId xmlns:a16="http://schemas.microsoft.com/office/drawing/2014/main" id="{C5FACFD7-D11A-493E-89FB-9EAFB6E92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5727440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Rectangle 77">
              <a:extLst>
                <a:ext uri="{FF2B5EF4-FFF2-40B4-BE49-F238E27FC236}">
                  <a16:creationId xmlns:a16="http://schemas.microsoft.com/office/drawing/2014/main" id="{AE6DA226-22DA-456B-98EF-B7A82464E3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48224" y="4521096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Rectangle 78">
              <a:extLst>
                <a:ext uri="{FF2B5EF4-FFF2-40B4-BE49-F238E27FC236}">
                  <a16:creationId xmlns:a16="http://schemas.microsoft.com/office/drawing/2014/main" id="{99BB99F6-B99B-4265-A24D-0DAB5128F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727440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Rectangle 79">
              <a:extLst>
                <a:ext uri="{FF2B5EF4-FFF2-40B4-BE49-F238E27FC236}">
                  <a16:creationId xmlns:a16="http://schemas.microsoft.com/office/drawing/2014/main" id="{4EC3DCF2-BEF9-49BC-B437-9E90FCA10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645444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Rectangle 80">
              <a:extLst>
                <a:ext uri="{FF2B5EF4-FFF2-40B4-BE49-F238E27FC236}">
                  <a16:creationId xmlns:a16="http://schemas.microsoft.com/office/drawing/2014/main" id="{03C0E3C2-231B-4012-9EF1-3A4608D78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4563336"/>
              <a:ext cx="265868" cy="198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93AA4039-F702-474E-8535-F3343263D110}"/>
              </a:ext>
            </a:extLst>
          </p:cNvPr>
          <p:cNvCxnSpPr>
            <a:cxnSpLocks/>
          </p:cNvCxnSpPr>
          <p:nvPr/>
        </p:nvCxnSpPr>
        <p:spPr>
          <a:xfrm flipV="1">
            <a:off x="1599977" y="4134200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Rectangle 167">
            <a:extLst>
              <a:ext uri="{FF2B5EF4-FFF2-40B4-BE49-F238E27FC236}">
                <a16:creationId xmlns:a16="http://schemas.microsoft.com/office/drawing/2014/main" id="{3352A105-ABBF-4C88-896A-95103B1390D3}"/>
              </a:ext>
            </a:extLst>
          </p:cNvPr>
          <p:cNvSpPr/>
          <p:nvPr/>
        </p:nvSpPr>
        <p:spPr>
          <a:xfrm>
            <a:off x="309419" y="4330813"/>
            <a:ext cx="2581116" cy="1067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Cyber Kill Chain Methodology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876C677-F423-4D8C-9904-15F2D794D3D9}"/>
              </a:ext>
            </a:extLst>
          </p:cNvPr>
          <p:cNvSpPr/>
          <p:nvPr/>
        </p:nvSpPr>
        <p:spPr>
          <a:xfrm>
            <a:off x="1306879" y="3427298"/>
            <a:ext cx="586197" cy="58619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8F1B66AA-3B01-4371-9958-97CE78375286}"/>
              </a:ext>
            </a:extLst>
          </p:cNvPr>
          <p:cNvCxnSpPr>
            <a:cxnSpLocks/>
          </p:cNvCxnSpPr>
          <p:nvPr/>
        </p:nvCxnSpPr>
        <p:spPr>
          <a:xfrm flipV="1">
            <a:off x="4144557" y="3110732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4EF7E58D-1CFA-4181-91BB-E1E1FAE58A87}"/>
              </a:ext>
            </a:extLst>
          </p:cNvPr>
          <p:cNvSpPr/>
          <p:nvPr/>
        </p:nvSpPr>
        <p:spPr>
          <a:xfrm>
            <a:off x="2582982" y="3350134"/>
            <a:ext cx="3123151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Hacking Concepts and Hacker Classes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2D2D70C9-F1EF-45D6-8F80-88CF28700989}"/>
              </a:ext>
            </a:extLst>
          </p:cNvPr>
          <p:cNvSpPr/>
          <p:nvPr/>
        </p:nvSpPr>
        <p:spPr>
          <a:xfrm>
            <a:off x="3851459" y="2403830"/>
            <a:ext cx="586197" cy="586197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D5E6EC7B-B20B-45D4-AF0E-B6594D7010DC}"/>
              </a:ext>
            </a:extLst>
          </p:cNvPr>
          <p:cNvCxnSpPr/>
          <p:nvPr/>
        </p:nvCxnSpPr>
        <p:spPr>
          <a:xfrm flipV="1">
            <a:off x="5978342" y="1725896"/>
            <a:ext cx="0" cy="3074704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Rectangle 173">
            <a:extLst>
              <a:ext uri="{FF2B5EF4-FFF2-40B4-BE49-F238E27FC236}">
                <a16:creationId xmlns:a16="http://schemas.microsoft.com/office/drawing/2014/main" id="{16D381E1-263E-4574-8843-E0C6102A0935}"/>
              </a:ext>
            </a:extLst>
          </p:cNvPr>
          <p:cNvSpPr/>
          <p:nvPr/>
        </p:nvSpPr>
        <p:spPr>
          <a:xfrm>
            <a:off x="4552493" y="2133600"/>
            <a:ext cx="2839228" cy="801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Different Phases of Hacking Cycle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4DDB1ECE-8EE7-44E1-BD01-7488C5236715}"/>
              </a:ext>
            </a:extLst>
          </p:cNvPr>
          <p:cNvSpPr/>
          <p:nvPr/>
        </p:nvSpPr>
        <p:spPr>
          <a:xfrm>
            <a:off x="5691463" y="1013086"/>
            <a:ext cx="586197" cy="58619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177560D4-B4BB-4796-A8D0-12A077B4E64B}"/>
              </a:ext>
            </a:extLst>
          </p:cNvPr>
          <p:cNvCxnSpPr>
            <a:cxnSpLocks/>
          </p:cNvCxnSpPr>
          <p:nvPr/>
        </p:nvCxnSpPr>
        <p:spPr>
          <a:xfrm flipV="1">
            <a:off x="8270597" y="2719973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Rectangle 176">
            <a:extLst>
              <a:ext uri="{FF2B5EF4-FFF2-40B4-BE49-F238E27FC236}">
                <a16:creationId xmlns:a16="http://schemas.microsoft.com/office/drawing/2014/main" id="{13C835D2-B8A1-41B1-A372-1FADA69CFB0A}"/>
              </a:ext>
            </a:extLst>
          </p:cNvPr>
          <p:cNvSpPr/>
          <p:nvPr/>
        </p:nvSpPr>
        <p:spPr>
          <a:xfrm>
            <a:off x="6552864" y="2959375"/>
            <a:ext cx="3435466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Ethical Hacking Concepts, Scope, and Limitations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FCDBADCD-AE8D-4FBB-961C-EA9FE8974E59}"/>
              </a:ext>
            </a:extLst>
          </p:cNvPr>
          <p:cNvSpPr/>
          <p:nvPr/>
        </p:nvSpPr>
        <p:spPr>
          <a:xfrm>
            <a:off x="7977499" y="2013071"/>
            <a:ext cx="586197" cy="586197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B62773C0-B16F-409F-981A-06EFDC7A99BA}"/>
              </a:ext>
            </a:extLst>
          </p:cNvPr>
          <p:cNvCxnSpPr/>
          <p:nvPr/>
        </p:nvCxnSpPr>
        <p:spPr>
          <a:xfrm flipV="1">
            <a:off x="10914669" y="2786129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Rectangle 179">
            <a:extLst>
              <a:ext uri="{FF2B5EF4-FFF2-40B4-BE49-F238E27FC236}">
                <a16:creationId xmlns:a16="http://schemas.microsoft.com/office/drawing/2014/main" id="{8F05F452-F006-4774-A89B-5754216AAD50}"/>
              </a:ext>
            </a:extLst>
          </p:cNvPr>
          <p:cNvSpPr/>
          <p:nvPr/>
        </p:nvSpPr>
        <p:spPr>
          <a:xfrm>
            <a:off x="10033201" y="3025531"/>
            <a:ext cx="1762937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Ethical Hacking Tools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A6FE383F-C262-4F5A-92B1-CFBF6914630B}"/>
              </a:ext>
            </a:extLst>
          </p:cNvPr>
          <p:cNvSpPr/>
          <p:nvPr/>
        </p:nvSpPr>
        <p:spPr>
          <a:xfrm>
            <a:off x="10621571" y="2079227"/>
            <a:ext cx="586197" cy="586197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6A7FF16-EDBD-4A77-B5FD-0B92D453AE70}"/>
              </a:ext>
            </a:extLst>
          </p:cNvPr>
          <p:cNvSpPr txBox="1"/>
          <p:nvPr/>
        </p:nvSpPr>
        <p:spPr>
          <a:xfrm>
            <a:off x="3453845" y="18570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</p:spTree>
    <p:extLst>
      <p:ext uri="{BB962C8B-B14F-4D97-AF65-F5344CB8AC3E}">
        <p14:creationId xmlns:p14="http://schemas.microsoft.com/office/powerpoint/2010/main" val="15006487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Группа 1">
            <a:extLst>
              <a:ext uri="{FF2B5EF4-FFF2-40B4-BE49-F238E27FC236}">
                <a16:creationId xmlns:a16="http://schemas.microsoft.com/office/drawing/2014/main" id="{1EA527A1-709E-46D2-BC9D-4C155F3B5209}"/>
              </a:ext>
            </a:extLst>
          </p:cNvPr>
          <p:cNvGrpSpPr/>
          <p:nvPr/>
        </p:nvGrpSpPr>
        <p:grpSpPr>
          <a:xfrm>
            <a:off x="14068" y="432093"/>
            <a:ext cx="7910732" cy="1887903"/>
            <a:chOff x="9598505" y="2180465"/>
            <a:chExt cx="8689496" cy="2391991"/>
          </a:xfrm>
        </p:grpSpPr>
        <p:sp>
          <p:nvSpPr>
            <p:cNvPr id="40" name="Rectangle 5">
              <a:extLst>
                <a:ext uri="{FF2B5EF4-FFF2-40B4-BE49-F238E27FC236}">
                  <a16:creationId xmlns:a16="http://schemas.microsoft.com/office/drawing/2014/main" id="{7632BF13-398E-4B1F-AAC7-E9AA385591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8505" y="2971488"/>
              <a:ext cx="8689496" cy="160096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id="{C7AF0E16-A5EB-4192-99FB-FDC592846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98505" y="2180465"/>
              <a:ext cx="1975663" cy="2391991"/>
            </a:xfrm>
            <a:custGeom>
              <a:avLst/>
              <a:gdLst>
                <a:gd name="T0" fmla="*/ 4404 w 5219"/>
                <a:gd name="T1" fmla="*/ 0 h 6320"/>
                <a:gd name="T2" fmla="*/ 0 w 5219"/>
                <a:gd name="T3" fmla="*/ 2092 h 6320"/>
                <a:gd name="T4" fmla="*/ 0 w 5219"/>
                <a:gd name="T5" fmla="*/ 6320 h 6320"/>
                <a:gd name="T6" fmla="*/ 4404 w 5219"/>
                <a:gd name="T7" fmla="*/ 4228 h 6320"/>
                <a:gd name="T8" fmla="*/ 5219 w 5219"/>
                <a:gd name="T9" fmla="*/ 1726 h 6320"/>
                <a:gd name="T10" fmla="*/ 4404 w 5219"/>
                <a:gd name="T11" fmla="*/ 0 h 6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19" h="6320">
                  <a:moveTo>
                    <a:pt x="4404" y="0"/>
                  </a:moveTo>
                  <a:lnTo>
                    <a:pt x="0" y="2092"/>
                  </a:lnTo>
                  <a:lnTo>
                    <a:pt x="0" y="6320"/>
                  </a:lnTo>
                  <a:lnTo>
                    <a:pt x="4404" y="4228"/>
                  </a:lnTo>
                  <a:lnTo>
                    <a:pt x="5219" y="1726"/>
                  </a:lnTo>
                  <a:lnTo>
                    <a:pt x="4404" y="0"/>
                  </a:lnTo>
                  <a:close/>
                </a:path>
              </a:pathLst>
            </a:custGeom>
            <a:gradFill>
              <a:gsLst>
                <a:gs pos="100000">
                  <a:schemeClr val="accent4"/>
                </a:gs>
                <a:gs pos="0">
                  <a:schemeClr val="accent4">
                    <a:lumMod val="75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572841" y="4420522"/>
            <a:ext cx="3389559" cy="1708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1313" indent="-341313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Involves acquiring information </a:t>
            </a: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without directly interacting with the target.</a:t>
            </a:r>
          </a:p>
          <a:p>
            <a:pPr marL="341313" indent="-341313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For example, searching public records or news releases.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31688" y="3939486"/>
            <a:ext cx="294862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latin typeface="Rockwell" panose="02060603020205020403" pitchFamily="18" charset="0"/>
              </a:rPr>
              <a:t>Passive Reconnaissance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343817" y="4420522"/>
            <a:ext cx="3352383" cy="1708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1313" indent="-341313" algn="just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Involves </a:t>
            </a: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directly interacting with the target by any means.</a:t>
            </a:r>
          </a:p>
          <a:p>
            <a:pPr marL="341313" indent="-341313" algn="just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For example, telephone calls to the target’s help desk or technical department.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343817" y="3939486"/>
            <a:ext cx="3066323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kern="10" spc="-70" dirty="0">
                <a:ln w="9525">
                  <a:noFill/>
                  <a:round/>
                  <a:headEnd/>
                  <a:tailEnd/>
                </a:ln>
                <a:latin typeface="Rockwell" panose="02060603020205020403" pitchFamily="18" charset="0"/>
              </a:rPr>
              <a:t>Active Reconnaissance</a:t>
            </a:r>
          </a:p>
        </p:txBody>
      </p:sp>
      <p:sp>
        <p:nvSpPr>
          <p:cNvPr id="78" name="Oval 77"/>
          <p:cNvSpPr/>
          <p:nvPr/>
        </p:nvSpPr>
        <p:spPr>
          <a:xfrm>
            <a:off x="5597575" y="3268402"/>
            <a:ext cx="558806" cy="558806"/>
          </a:xfrm>
          <a:prstGeom prst="ellipse">
            <a:avLst/>
          </a:prstGeom>
          <a:solidFill>
            <a:schemeClr val="accent5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>
            <a:off x="1826599" y="3268402"/>
            <a:ext cx="558806" cy="558806"/>
          </a:xfrm>
          <a:prstGeom prst="ellipse">
            <a:avLst/>
          </a:prstGeom>
          <a:solidFill>
            <a:schemeClr val="accent4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5" name="Freeform 99"/>
          <p:cNvSpPr>
            <a:spLocks noChangeArrowheads="1"/>
          </p:cNvSpPr>
          <p:nvPr/>
        </p:nvSpPr>
        <p:spPr bwMode="auto">
          <a:xfrm>
            <a:off x="1955606" y="3456074"/>
            <a:ext cx="300792" cy="183462"/>
          </a:xfrm>
          <a:custGeom>
            <a:avLst/>
            <a:gdLst>
              <a:gd name="T0" fmla="*/ 171593 w 497"/>
              <a:gd name="T1" fmla="*/ 68037 h 303"/>
              <a:gd name="T2" fmla="*/ 171593 w 497"/>
              <a:gd name="T3" fmla="*/ 68037 h 303"/>
              <a:gd name="T4" fmla="*/ 195463 w 497"/>
              <a:gd name="T5" fmla="*/ 20276 h 303"/>
              <a:gd name="T6" fmla="*/ 211677 w 497"/>
              <a:gd name="T7" fmla="*/ 20276 h 303"/>
              <a:gd name="T8" fmla="*/ 171593 w 497"/>
              <a:gd name="T9" fmla="*/ 0 h 303"/>
              <a:gd name="T10" fmla="*/ 59900 w 497"/>
              <a:gd name="T11" fmla="*/ 0 h 303"/>
              <a:gd name="T12" fmla="*/ 0 w 497"/>
              <a:gd name="T13" fmla="*/ 68037 h 303"/>
              <a:gd name="T14" fmla="*/ 59900 w 497"/>
              <a:gd name="T15" fmla="*/ 136074 h 303"/>
              <a:gd name="T16" fmla="*/ 171593 w 497"/>
              <a:gd name="T17" fmla="*/ 136074 h 303"/>
              <a:gd name="T18" fmla="*/ 211677 w 497"/>
              <a:gd name="T19" fmla="*/ 115798 h 303"/>
              <a:gd name="T20" fmla="*/ 195463 w 497"/>
              <a:gd name="T21" fmla="*/ 115798 h 303"/>
              <a:gd name="T22" fmla="*/ 171593 w 497"/>
              <a:gd name="T23" fmla="*/ 68037 h 303"/>
              <a:gd name="T24" fmla="*/ 139617 w 497"/>
              <a:gd name="T25" fmla="*/ 88313 h 303"/>
              <a:gd name="T26" fmla="*/ 139617 w 497"/>
              <a:gd name="T27" fmla="*/ 88313 h 303"/>
              <a:gd name="T28" fmla="*/ 136014 w 497"/>
              <a:gd name="T29" fmla="*/ 88313 h 303"/>
              <a:gd name="T30" fmla="*/ 99533 w 497"/>
              <a:gd name="T31" fmla="*/ 76148 h 303"/>
              <a:gd name="T32" fmla="*/ 95480 w 497"/>
              <a:gd name="T33" fmla="*/ 88313 h 303"/>
              <a:gd name="T34" fmla="*/ 83770 w 497"/>
              <a:gd name="T35" fmla="*/ 91918 h 303"/>
              <a:gd name="T36" fmla="*/ 44137 w 497"/>
              <a:gd name="T37" fmla="*/ 56322 h 303"/>
              <a:gd name="T38" fmla="*/ 40083 w 497"/>
              <a:gd name="T39" fmla="*/ 48212 h 303"/>
              <a:gd name="T40" fmla="*/ 47740 w 497"/>
              <a:gd name="T41" fmla="*/ 48212 h 303"/>
              <a:gd name="T42" fmla="*/ 79717 w 497"/>
              <a:gd name="T43" fmla="*/ 64433 h 303"/>
              <a:gd name="T44" fmla="*/ 87823 w 497"/>
              <a:gd name="T45" fmla="*/ 52267 h 303"/>
              <a:gd name="T46" fmla="*/ 99533 w 497"/>
              <a:gd name="T47" fmla="*/ 48212 h 303"/>
              <a:gd name="T48" fmla="*/ 139617 w 497"/>
              <a:gd name="T49" fmla="*/ 84258 h 303"/>
              <a:gd name="T50" fmla="*/ 139617 w 497"/>
              <a:gd name="T51" fmla="*/ 88313 h 303"/>
              <a:gd name="T52" fmla="*/ 211677 w 497"/>
              <a:gd name="T53" fmla="*/ 44157 h 303"/>
              <a:gd name="T54" fmla="*/ 211677 w 497"/>
              <a:gd name="T55" fmla="*/ 44157 h 303"/>
              <a:gd name="T56" fmla="*/ 203570 w 497"/>
              <a:gd name="T57" fmla="*/ 44157 h 303"/>
              <a:gd name="T58" fmla="*/ 191410 w 497"/>
              <a:gd name="T59" fmla="*/ 68037 h 303"/>
              <a:gd name="T60" fmla="*/ 203570 w 497"/>
              <a:gd name="T61" fmla="*/ 91918 h 303"/>
              <a:gd name="T62" fmla="*/ 211677 w 497"/>
              <a:gd name="T63" fmla="*/ 91918 h 303"/>
              <a:gd name="T64" fmla="*/ 223387 w 497"/>
              <a:gd name="T65" fmla="*/ 68037 h 303"/>
              <a:gd name="T66" fmla="*/ 211677 w 497"/>
              <a:gd name="T67" fmla="*/ 44157 h 30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303">
                <a:moveTo>
                  <a:pt x="381" y="151"/>
                </a:moveTo>
                <a:lnTo>
                  <a:pt x="381" y="151"/>
                </a:lnTo>
                <a:cubicBezTo>
                  <a:pt x="381" y="90"/>
                  <a:pt x="417" y="45"/>
                  <a:pt x="434" y="45"/>
                </a:cubicBezTo>
                <a:cubicBezTo>
                  <a:pt x="443" y="45"/>
                  <a:pt x="470" y="45"/>
                  <a:pt x="470" y="45"/>
                </a:cubicBezTo>
                <a:cubicBezTo>
                  <a:pt x="452" y="18"/>
                  <a:pt x="443" y="0"/>
                  <a:pt x="381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36" y="0"/>
                  <a:pt x="0" y="90"/>
                  <a:pt x="0" y="151"/>
                </a:cubicBezTo>
                <a:cubicBezTo>
                  <a:pt x="0" y="213"/>
                  <a:pt x="36" y="302"/>
                  <a:pt x="133" y="302"/>
                </a:cubicBezTo>
                <a:cubicBezTo>
                  <a:pt x="381" y="302"/>
                  <a:pt x="381" y="302"/>
                  <a:pt x="381" y="302"/>
                </a:cubicBezTo>
                <a:cubicBezTo>
                  <a:pt x="443" y="302"/>
                  <a:pt x="452" y="284"/>
                  <a:pt x="470" y="257"/>
                </a:cubicBezTo>
                <a:cubicBezTo>
                  <a:pt x="470" y="257"/>
                  <a:pt x="461" y="257"/>
                  <a:pt x="434" y="257"/>
                </a:cubicBezTo>
                <a:cubicBezTo>
                  <a:pt x="417" y="257"/>
                  <a:pt x="381" y="222"/>
                  <a:pt x="381" y="151"/>
                </a:cubicBezTo>
                <a:close/>
                <a:moveTo>
                  <a:pt x="310" y="196"/>
                </a:moveTo>
                <a:lnTo>
                  <a:pt x="310" y="196"/>
                </a:lnTo>
                <a:cubicBezTo>
                  <a:pt x="310" y="204"/>
                  <a:pt x="302" y="196"/>
                  <a:pt x="302" y="196"/>
                </a:cubicBezTo>
                <a:cubicBezTo>
                  <a:pt x="221" y="169"/>
                  <a:pt x="221" y="169"/>
                  <a:pt x="221" y="169"/>
                </a:cubicBezTo>
                <a:cubicBezTo>
                  <a:pt x="221" y="169"/>
                  <a:pt x="221" y="178"/>
                  <a:pt x="212" y="196"/>
                </a:cubicBezTo>
                <a:cubicBezTo>
                  <a:pt x="204" y="204"/>
                  <a:pt x="204" y="222"/>
                  <a:pt x="186" y="204"/>
                </a:cubicBezTo>
                <a:cubicBezTo>
                  <a:pt x="159" y="187"/>
                  <a:pt x="98" y="125"/>
                  <a:pt x="98" y="125"/>
                </a:cubicBezTo>
                <a:cubicBezTo>
                  <a:pt x="98" y="125"/>
                  <a:pt x="89" y="116"/>
                  <a:pt x="89" y="107"/>
                </a:cubicBezTo>
                <a:cubicBezTo>
                  <a:pt x="98" y="107"/>
                  <a:pt x="106" y="107"/>
                  <a:pt x="106" y="107"/>
                </a:cubicBezTo>
                <a:cubicBezTo>
                  <a:pt x="177" y="143"/>
                  <a:pt x="177" y="143"/>
                  <a:pt x="177" y="143"/>
                </a:cubicBezTo>
                <a:cubicBezTo>
                  <a:pt x="177" y="143"/>
                  <a:pt x="186" y="125"/>
                  <a:pt x="195" y="116"/>
                </a:cubicBezTo>
                <a:cubicBezTo>
                  <a:pt x="195" y="98"/>
                  <a:pt x="204" y="90"/>
                  <a:pt x="221" y="107"/>
                </a:cubicBezTo>
                <a:cubicBezTo>
                  <a:pt x="239" y="116"/>
                  <a:pt x="310" y="187"/>
                  <a:pt x="310" y="187"/>
                </a:cubicBezTo>
                <a:cubicBezTo>
                  <a:pt x="310" y="187"/>
                  <a:pt x="319" y="196"/>
                  <a:pt x="310" y="196"/>
                </a:cubicBezTo>
                <a:close/>
                <a:moveTo>
                  <a:pt x="470" y="98"/>
                </a:moveTo>
                <a:lnTo>
                  <a:pt x="470" y="98"/>
                </a:lnTo>
                <a:cubicBezTo>
                  <a:pt x="452" y="98"/>
                  <a:pt x="452" y="98"/>
                  <a:pt x="452" y="98"/>
                </a:cubicBezTo>
                <a:cubicBezTo>
                  <a:pt x="434" y="98"/>
                  <a:pt x="425" y="125"/>
                  <a:pt x="425" y="151"/>
                </a:cubicBezTo>
                <a:cubicBezTo>
                  <a:pt x="425" y="178"/>
                  <a:pt x="434" y="204"/>
                  <a:pt x="452" y="204"/>
                </a:cubicBezTo>
                <a:cubicBezTo>
                  <a:pt x="470" y="204"/>
                  <a:pt x="470" y="204"/>
                  <a:pt x="470" y="204"/>
                </a:cubicBezTo>
                <a:cubicBezTo>
                  <a:pt x="478" y="204"/>
                  <a:pt x="496" y="178"/>
                  <a:pt x="496" y="151"/>
                </a:cubicBezTo>
                <a:cubicBezTo>
                  <a:pt x="496" y="125"/>
                  <a:pt x="478" y="98"/>
                  <a:pt x="470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D84D4C1-3BF3-42A7-996C-31029DD567BE}"/>
              </a:ext>
            </a:extLst>
          </p:cNvPr>
          <p:cNvSpPr txBox="1"/>
          <p:nvPr/>
        </p:nvSpPr>
        <p:spPr>
          <a:xfrm>
            <a:off x="1840783" y="230674"/>
            <a:ext cx="851043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Hacking Phase: Reconnaissance</a:t>
            </a:r>
          </a:p>
        </p:txBody>
      </p:sp>
      <p:sp>
        <p:nvSpPr>
          <p:cNvPr id="35" name="Text Box 32">
            <a:extLst>
              <a:ext uri="{FF2B5EF4-FFF2-40B4-BE49-F238E27FC236}">
                <a16:creationId xmlns:a16="http://schemas.microsoft.com/office/drawing/2014/main" id="{22328721-C33D-49FA-8A6C-382D87E8B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7528" y="1194137"/>
            <a:ext cx="577867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41313" indent="-341313" algn="just" eaLnBrk="1" fontAlgn="base" hangingPunct="1"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en-US" altLang="ko-KR" sz="2000" dirty="0">
                <a:latin typeface="Calibri" pitchFamily="34" charset="0"/>
              </a:rPr>
              <a:t>Reconnaissance refers to the preparatory phase where an </a:t>
            </a:r>
            <a:r>
              <a:rPr lang="en-US" altLang="ko-KR" sz="2000" b="1" dirty="0">
                <a:solidFill>
                  <a:srgbClr val="FF0000"/>
                </a:solidFill>
                <a:latin typeface="Calibri" pitchFamily="34" charset="0"/>
              </a:rPr>
              <a:t>attacker seeks to gather information</a:t>
            </a:r>
            <a:r>
              <a:rPr lang="en-US" altLang="ko-KR" sz="20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altLang="ko-KR" sz="2000" dirty="0">
                <a:latin typeface="Calibri" pitchFamily="34" charset="0"/>
              </a:rPr>
              <a:t>about a target prior to launching an attack.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905558C-06CC-4215-98FF-6CF6CF37CF2F}"/>
              </a:ext>
            </a:extLst>
          </p:cNvPr>
          <p:cNvSpPr/>
          <p:nvPr/>
        </p:nvSpPr>
        <p:spPr>
          <a:xfrm>
            <a:off x="2446453" y="2647890"/>
            <a:ext cx="3045963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Reconnaissance Types</a:t>
            </a:r>
            <a:endParaRPr lang="en-US" sz="2000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pic>
        <p:nvPicPr>
          <p:cNvPr id="8" name="Picture Placeholder 7" descr="A picture containing swimming&#10;&#10;Description automatically generated">
            <a:extLst>
              <a:ext uri="{FF2B5EF4-FFF2-40B4-BE49-F238E27FC236}">
                <a16:creationId xmlns:a16="http://schemas.microsoft.com/office/drawing/2014/main" id="{2DE44D3B-0AC8-4616-9903-8647173BA18C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6" r="28446"/>
          <a:stretch>
            <a:fillRect/>
          </a:stretch>
        </p:blipFill>
        <p:spPr>
          <a:xfrm>
            <a:off x="7924800" y="1049357"/>
            <a:ext cx="4267200" cy="5517491"/>
          </a:xfrm>
        </p:spPr>
      </p:pic>
      <p:sp>
        <p:nvSpPr>
          <p:cNvPr id="17" name="Freeform 213">
            <a:extLst>
              <a:ext uri="{FF2B5EF4-FFF2-40B4-BE49-F238E27FC236}">
                <a16:creationId xmlns:a16="http://schemas.microsoft.com/office/drawing/2014/main" id="{5B5A4759-634F-4C76-8C58-8081B94EE1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4980" y="3386723"/>
            <a:ext cx="304587" cy="329586"/>
          </a:xfrm>
          <a:custGeom>
            <a:avLst/>
            <a:gdLst>
              <a:gd name="T0" fmla="*/ 212384 w 634"/>
              <a:gd name="T1" fmla="*/ 84625 h 619"/>
              <a:gd name="T2" fmla="*/ 212384 w 634"/>
              <a:gd name="T3" fmla="*/ 84625 h 619"/>
              <a:gd name="T4" fmla="*/ 212384 w 634"/>
              <a:gd name="T5" fmla="*/ 195427 h 619"/>
              <a:gd name="T6" fmla="*/ 196518 w 634"/>
              <a:gd name="T7" fmla="*/ 211205 h 619"/>
              <a:gd name="T8" fmla="*/ 32092 w 634"/>
              <a:gd name="T9" fmla="*/ 211205 h 619"/>
              <a:gd name="T10" fmla="*/ 16226 w 634"/>
              <a:gd name="T11" fmla="*/ 195427 h 619"/>
              <a:gd name="T12" fmla="*/ 16226 w 634"/>
              <a:gd name="T13" fmla="*/ 26535 h 619"/>
              <a:gd name="T14" fmla="*/ 32092 w 634"/>
              <a:gd name="T15" fmla="*/ 10399 h 619"/>
              <a:gd name="T16" fmla="*/ 143512 w 634"/>
              <a:gd name="T17" fmla="*/ 10399 h 619"/>
              <a:gd name="T18" fmla="*/ 143512 w 634"/>
              <a:gd name="T19" fmla="*/ 0 h 619"/>
              <a:gd name="T20" fmla="*/ 32092 w 634"/>
              <a:gd name="T21" fmla="*/ 0 h 619"/>
              <a:gd name="T22" fmla="*/ 0 w 634"/>
              <a:gd name="T23" fmla="*/ 26535 h 619"/>
              <a:gd name="T24" fmla="*/ 0 w 634"/>
              <a:gd name="T25" fmla="*/ 195427 h 619"/>
              <a:gd name="T26" fmla="*/ 32092 w 634"/>
              <a:gd name="T27" fmla="*/ 221603 h 619"/>
              <a:gd name="T28" fmla="*/ 196518 w 634"/>
              <a:gd name="T29" fmla="*/ 221603 h 619"/>
              <a:gd name="T30" fmla="*/ 228249 w 634"/>
              <a:gd name="T31" fmla="*/ 195427 h 619"/>
              <a:gd name="T32" fmla="*/ 228249 w 634"/>
              <a:gd name="T33" fmla="*/ 84625 h 619"/>
              <a:gd name="T34" fmla="*/ 212384 w 634"/>
              <a:gd name="T35" fmla="*/ 84625 h 619"/>
              <a:gd name="T36" fmla="*/ 58415 w 634"/>
              <a:gd name="T37" fmla="*/ 126938 h 619"/>
              <a:gd name="T38" fmla="*/ 58415 w 634"/>
              <a:gd name="T39" fmla="*/ 126938 h 619"/>
              <a:gd name="T40" fmla="*/ 26683 w 634"/>
              <a:gd name="T41" fmla="*/ 185028 h 619"/>
              <a:gd name="T42" fmla="*/ 37140 w 634"/>
              <a:gd name="T43" fmla="*/ 195427 h 619"/>
              <a:gd name="T44" fmla="*/ 100963 w 634"/>
              <a:gd name="T45" fmla="*/ 163872 h 619"/>
              <a:gd name="T46" fmla="*/ 106372 w 634"/>
              <a:gd name="T47" fmla="*/ 163872 h 619"/>
              <a:gd name="T48" fmla="*/ 217792 w 634"/>
              <a:gd name="T49" fmla="*/ 52711 h 619"/>
              <a:gd name="T50" fmla="*/ 217792 w 634"/>
              <a:gd name="T51" fmla="*/ 31555 h 619"/>
              <a:gd name="T52" fmla="*/ 191109 w 634"/>
              <a:gd name="T53" fmla="*/ 10399 h 619"/>
              <a:gd name="T54" fmla="*/ 169835 w 634"/>
              <a:gd name="T55" fmla="*/ 10399 h 619"/>
              <a:gd name="T56" fmla="*/ 63823 w 634"/>
              <a:gd name="T57" fmla="*/ 116180 h 619"/>
              <a:gd name="T58" fmla="*/ 58415 w 634"/>
              <a:gd name="T59" fmla="*/ 126938 h 619"/>
              <a:gd name="T60" fmla="*/ 175244 w 634"/>
              <a:gd name="T61" fmla="*/ 26535 h 619"/>
              <a:gd name="T62" fmla="*/ 175244 w 634"/>
              <a:gd name="T63" fmla="*/ 26535 h 619"/>
              <a:gd name="T64" fmla="*/ 186061 w 634"/>
              <a:gd name="T65" fmla="*/ 26535 h 619"/>
              <a:gd name="T66" fmla="*/ 201927 w 634"/>
              <a:gd name="T67" fmla="*/ 36934 h 619"/>
              <a:gd name="T68" fmla="*/ 201927 w 634"/>
              <a:gd name="T69" fmla="*/ 47691 h 619"/>
              <a:gd name="T70" fmla="*/ 186061 w 634"/>
              <a:gd name="T71" fmla="*/ 63469 h 619"/>
              <a:gd name="T72" fmla="*/ 164787 w 634"/>
              <a:gd name="T73" fmla="*/ 36934 h 619"/>
              <a:gd name="T74" fmla="*/ 175244 w 634"/>
              <a:gd name="T75" fmla="*/ 26535 h 619"/>
              <a:gd name="T76" fmla="*/ 154330 w 634"/>
              <a:gd name="T77" fmla="*/ 47691 h 619"/>
              <a:gd name="T78" fmla="*/ 154330 w 634"/>
              <a:gd name="T79" fmla="*/ 47691 h 619"/>
              <a:gd name="T80" fmla="*/ 175244 w 634"/>
              <a:gd name="T81" fmla="*/ 73868 h 619"/>
              <a:gd name="T82" fmla="*/ 95915 w 634"/>
              <a:gd name="T83" fmla="*/ 153114 h 619"/>
              <a:gd name="T84" fmla="*/ 74641 w 634"/>
              <a:gd name="T85" fmla="*/ 126938 h 619"/>
              <a:gd name="T86" fmla="*/ 154330 w 634"/>
              <a:gd name="T87" fmla="*/ 47691 h 619"/>
              <a:gd name="T88" fmla="*/ 85098 w 634"/>
              <a:gd name="T89" fmla="*/ 158493 h 619"/>
              <a:gd name="T90" fmla="*/ 85098 w 634"/>
              <a:gd name="T91" fmla="*/ 158493 h 619"/>
              <a:gd name="T92" fmla="*/ 47958 w 634"/>
              <a:gd name="T93" fmla="*/ 185028 h 619"/>
              <a:gd name="T94" fmla="*/ 42549 w 634"/>
              <a:gd name="T95" fmla="*/ 179649 h 619"/>
              <a:gd name="T96" fmla="*/ 63823 w 634"/>
              <a:gd name="T97" fmla="*/ 142715 h 619"/>
              <a:gd name="T98" fmla="*/ 85098 w 634"/>
              <a:gd name="T99" fmla="*/ 158493 h 61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634" h="619">
                <a:moveTo>
                  <a:pt x="589" y="236"/>
                </a:moveTo>
                <a:lnTo>
                  <a:pt x="589" y="236"/>
                </a:lnTo>
                <a:cubicBezTo>
                  <a:pt x="589" y="545"/>
                  <a:pt x="589" y="545"/>
                  <a:pt x="589" y="545"/>
                </a:cubicBezTo>
                <a:cubicBezTo>
                  <a:pt x="589" y="559"/>
                  <a:pt x="575" y="589"/>
                  <a:pt x="545" y="589"/>
                </a:cubicBezTo>
                <a:cubicBezTo>
                  <a:pt x="89" y="589"/>
                  <a:pt x="89" y="589"/>
                  <a:pt x="89" y="589"/>
                </a:cubicBezTo>
                <a:cubicBezTo>
                  <a:pt x="59" y="589"/>
                  <a:pt x="45" y="559"/>
                  <a:pt x="45" y="545"/>
                </a:cubicBezTo>
                <a:cubicBezTo>
                  <a:pt x="45" y="74"/>
                  <a:pt x="45" y="74"/>
                  <a:pt x="45" y="74"/>
                </a:cubicBezTo>
                <a:cubicBezTo>
                  <a:pt x="45" y="59"/>
                  <a:pt x="59" y="29"/>
                  <a:pt x="89" y="29"/>
                </a:cubicBezTo>
                <a:cubicBezTo>
                  <a:pt x="398" y="29"/>
                  <a:pt x="398" y="29"/>
                  <a:pt x="398" y="29"/>
                </a:cubicBezTo>
                <a:cubicBezTo>
                  <a:pt x="398" y="0"/>
                  <a:pt x="398" y="0"/>
                  <a:pt x="398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45" y="0"/>
                  <a:pt x="0" y="29"/>
                  <a:pt x="0" y="74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5" y="618"/>
                  <a:pt x="89" y="618"/>
                </a:cubicBezTo>
                <a:cubicBezTo>
                  <a:pt x="545" y="618"/>
                  <a:pt x="545" y="618"/>
                  <a:pt x="545" y="618"/>
                </a:cubicBezTo>
                <a:cubicBezTo>
                  <a:pt x="589" y="618"/>
                  <a:pt x="633" y="589"/>
                  <a:pt x="633" y="545"/>
                </a:cubicBezTo>
                <a:cubicBezTo>
                  <a:pt x="633" y="236"/>
                  <a:pt x="633" y="236"/>
                  <a:pt x="633" y="236"/>
                </a:cubicBezTo>
                <a:lnTo>
                  <a:pt x="589" y="236"/>
                </a:lnTo>
                <a:close/>
                <a:moveTo>
                  <a:pt x="162" y="354"/>
                </a:moveTo>
                <a:lnTo>
                  <a:pt x="162" y="354"/>
                </a:lnTo>
                <a:cubicBezTo>
                  <a:pt x="74" y="516"/>
                  <a:pt x="74" y="516"/>
                  <a:pt x="74" y="516"/>
                </a:cubicBezTo>
                <a:cubicBezTo>
                  <a:pt x="74" y="545"/>
                  <a:pt x="89" y="559"/>
                  <a:pt x="103" y="545"/>
                </a:cubicBezTo>
                <a:cubicBezTo>
                  <a:pt x="280" y="457"/>
                  <a:pt x="280" y="457"/>
                  <a:pt x="280" y="457"/>
                </a:cubicBezTo>
                <a:lnTo>
                  <a:pt x="295" y="457"/>
                </a:lnTo>
                <a:cubicBezTo>
                  <a:pt x="604" y="147"/>
                  <a:pt x="604" y="147"/>
                  <a:pt x="604" y="147"/>
                </a:cubicBezTo>
                <a:cubicBezTo>
                  <a:pt x="619" y="133"/>
                  <a:pt x="619" y="103"/>
                  <a:pt x="604" y="88"/>
                </a:cubicBezTo>
                <a:cubicBezTo>
                  <a:pt x="530" y="29"/>
                  <a:pt x="530" y="29"/>
                  <a:pt x="530" y="29"/>
                </a:cubicBezTo>
                <a:cubicBezTo>
                  <a:pt x="516" y="15"/>
                  <a:pt x="486" y="15"/>
                  <a:pt x="471" y="29"/>
                </a:cubicBezTo>
                <a:cubicBezTo>
                  <a:pt x="177" y="324"/>
                  <a:pt x="177" y="324"/>
                  <a:pt x="177" y="324"/>
                </a:cubicBezTo>
                <a:cubicBezTo>
                  <a:pt x="162" y="339"/>
                  <a:pt x="162" y="339"/>
                  <a:pt x="162" y="354"/>
                </a:cubicBezTo>
                <a:close/>
                <a:moveTo>
                  <a:pt x="486" y="74"/>
                </a:moveTo>
                <a:lnTo>
                  <a:pt x="486" y="74"/>
                </a:lnTo>
                <a:cubicBezTo>
                  <a:pt x="501" y="59"/>
                  <a:pt x="516" y="59"/>
                  <a:pt x="516" y="74"/>
                </a:cubicBezTo>
                <a:cubicBezTo>
                  <a:pt x="560" y="103"/>
                  <a:pt x="560" y="103"/>
                  <a:pt x="560" y="103"/>
                </a:cubicBezTo>
                <a:cubicBezTo>
                  <a:pt x="575" y="118"/>
                  <a:pt x="575" y="133"/>
                  <a:pt x="560" y="133"/>
                </a:cubicBezTo>
                <a:cubicBezTo>
                  <a:pt x="516" y="177"/>
                  <a:pt x="516" y="177"/>
                  <a:pt x="516" y="177"/>
                </a:cubicBezTo>
                <a:cubicBezTo>
                  <a:pt x="457" y="103"/>
                  <a:pt x="457" y="103"/>
                  <a:pt x="457" y="103"/>
                </a:cubicBezTo>
                <a:lnTo>
                  <a:pt x="486" y="74"/>
                </a:lnTo>
                <a:close/>
                <a:moveTo>
                  <a:pt x="428" y="133"/>
                </a:moveTo>
                <a:lnTo>
                  <a:pt x="428" y="133"/>
                </a:lnTo>
                <a:cubicBezTo>
                  <a:pt x="486" y="206"/>
                  <a:pt x="486" y="206"/>
                  <a:pt x="486" y="206"/>
                </a:cubicBezTo>
                <a:cubicBezTo>
                  <a:pt x="266" y="427"/>
                  <a:pt x="266" y="427"/>
                  <a:pt x="266" y="427"/>
                </a:cubicBezTo>
                <a:cubicBezTo>
                  <a:pt x="251" y="398"/>
                  <a:pt x="207" y="368"/>
                  <a:pt x="207" y="354"/>
                </a:cubicBezTo>
                <a:lnTo>
                  <a:pt x="428" y="133"/>
                </a:lnTo>
                <a:close/>
                <a:moveTo>
                  <a:pt x="236" y="442"/>
                </a:moveTo>
                <a:lnTo>
                  <a:pt x="236" y="442"/>
                </a:lnTo>
                <a:cubicBezTo>
                  <a:pt x="133" y="516"/>
                  <a:pt x="133" y="516"/>
                  <a:pt x="133" y="516"/>
                </a:cubicBezTo>
                <a:cubicBezTo>
                  <a:pt x="118" y="516"/>
                  <a:pt x="118" y="501"/>
                  <a:pt x="118" y="501"/>
                </a:cubicBezTo>
                <a:cubicBezTo>
                  <a:pt x="177" y="398"/>
                  <a:pt x="177" y="398"/>
                  <a:pt x="177" y="398"/>
                </a:cubicBezTo>
                <a:lnTo>
                  <a:pt x="236" y="4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624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Placeholder 29" descr="Graphical user interface&#10;&#10;Description automatically generated">
            <a:extLst>
              <a:ext uri="{FF2B5EF4-FFF2-40B4-BE49-F238E27FC236}">
                <a16:creationId xmlns:a16="http://schemas.microsoft.com/office/drawing/2014/main" id="{6B82FF22-1CF4-4753-AE13-1014B721AF89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45" t="43733" r="1245" b="23483"/>
          <a:stretch/>
        </p:blipFill>
        <p:spPr>
          <a:xfrm>
            <a:off x="-168816" y="3844303"/>
            <a:ext cx="12360816" cy="27270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595D9A-2476-4EEB-B2FC-98C2F244EAC1}"/>
              </a:ext>
            </a:extLst>
          </p:cNvPr>
          <p:cNvSpPr txBox="1"/>
          <p:nvPr/>
        </p:nvSpPr>
        <p:spPr>
          <a:xfrm>
            <a:off x="2579292" y="185704"/>
            <a:ext cx="703341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Hacking Phase: Scanning</a:t>
            </a:r>
          </a:p>
        </p:txBody>
      </p:sp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357330AE-C8C4-4266-AACC-512F6F48EA72}"/>
              </a:ext>
            </a:extLst>
          </p:cNvPr>
          <p:cNvSpPr/>
          <p:nvPr/>
        </p:nvSpPr>
        <p:spPr>
          <a:xfrm>
            <a:off x="4332390" y="3838376"/>
            <a:ext cx="2054342" cy="2732927"/>
          </a:xfrm>
          <a:prstGeom prst="rtTriangle">
            <a:avLst/>
          </a:pr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sp>
        <p:nvSpPr>
          <p:cNvPr id="17" name="Freeform 28">
            <a:extLst>
              <a:ext uri="{FF2B5EF4-FFF2-40B4-BE49-F238E27FC236}">
                <a16:creationId xmlns:a16="http://schemas.microsoft.com/office/drawing/2014/main" id="{09080E0C-DAD4-4652-AD6C-46C73C7A6668}"/>
              </a:ext>
            </a:extLst>
          </p:cNvPr>
          <p:cNvSpPr/>
          <p:nvPr/>
        </p:nvSpPr>
        <p:spPr>
          <a:xfrm>
            <a:off x="-5512" y="3838375"/>
            <a:ext cx="4337902" cy="2732928"/>
          </a:xfrm>
          <a:custGeom>
            <a:avLst/>
            <a:gdLst>
              <a:gd name="connsiteX0" fmla="*/ 0 w 4708508"/>
              <a:gd name="connsiteY0" fmla="*/ 0 h 3429001"/>
              <a:gd name="connsiteX1" fmla="*/ 4708508 w 4708508"/>
              <a:gd name="connsiteY1" fmla="*/ 0 h 3429001"/>
              <a:gd name="connsiteX2" fmla="*/ 4708508 w 4708508"/>
              <a:gd name="connsiteY2" fmla="*/ 3429001 h 3429001"/>
              <a:gd name="connsiteX3" fmla="*/ 0 w 4708508"/>
              <a:gd name="connsiteY3" fmla="*/ 3429001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8508" h="3429001">
                <a:moveTo>
                  <a:pt x="0" y="0"/>
                </a:moveTo>
                <a:lnTo>
                  <a:pt x="4708508" y="0"/>
                </a:lnTo>
                <a:lnTo>
                  <a:pt x="4708508" y="3429001"/>
                </a:lnTo>
                <a:lnTo>
                  <a:pt x="0" y="3429001"/>
                </a:lnTo>
                <a:close/>
              </a:path>
            </a:pathLst>
          </a:cu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7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958D49-3ABD-4532-BAB6-0BEDB942EFE0}"/>
              </a:ext>
            </a:extLst>
          </p:cNvPr>
          <p:cNvSpPr/>
          <p:nvPr/>
        </p:nvSpPr>
        <p:spPr>
          <a:xfrm>
            <a:off x="1545398" y="4862416"/>
            <a:ext cx="3035459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/>
            <a:r>
              <a:rPr lang="en-US" sz="2400" b="1" dirty="0">
                <a:solidFill>
                  <a:srgbClr val="FFFF00"/>
                </a:solidFill>
                <a:latin typeface="Rockwell" panose="02060603020205020403" pitchFamily="18" charset="0"/>
              </a:rPr>
              <a:t>Network Scanning Process</a:t>
            </a:r>
            <a:endParaRPr lang="en-US" sz="2400" dirty="0">
              <a:solidFill>
                <a:srgbClr val="FFFF00"/>
              </a:solidFill>
              <a:latin typeface="Rockwell" panose="02060603020205020403" pitchFamily="18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74F316F-A8CE-4B1C-A657-F10776BAB29C}"/>
              </a:ext>
            </a:extLst>
          </p:cNvPr>
          <p:cNvSpPr/>
          <p:nvPr/>
        </p:nvSpPr>
        <p:spPr>
          <a:xfrm>
            <a:off x="685800" y="2057395"/>
            <a:ext cx="666206" cy="666206"/>
          </a:xfrm>
          <a:prstGeom prst="ellipse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22B62D-7998-475C-B9FE-29D8E58C9B42}"/>
              </a:ext>
            </a:extLst>
          </p:cNvPr>
          <p:cNvSpPr/>
          <p:nvPr/>
        </p:nvSpPr>
        <p:spPr>
          <a:xfrm>
            <a:off x="1531958" y="2059638"/>
            <a:ext cx="9905999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50" dirty="0">
                <a:solidFill>
                  <a:prstClr val="black"/>
                </a:solidFill>
                <a:latin typeface="Calibri"/>
              </a:rPr>
              <a:t>Scanning can include the use of dialers, </a:t>
            </a:r>
            <a:r>
              <a:rPr lang="en-US" sz="1850" b="1" dirty="0">
                <a:solidFill>
                  <a:srgbClr val="FF0000"/>
                </a:solidFill>
                <a:latin typeface="Calibri"/>
              </a:rPr>
              <a:t>port scanners</a:t>
            </a:r>
            <a:r>
              <a:rPr lang="en-US" sz="1850" dirty="0">
                <a:solidFill>
                  <a:prstClr val="black"/>
                </a:solidFill>
                <a:latin typeface="Calibri"/>
              </a:rPr>
              <a:t>, network mappers, ping tools, and vulnerability scanners.</a:t>
            </a:r>
          </a:p>
        </p:txBody>
      </p:sp>
      <p:sp>
        <p:nvSpPr>
          <p:cNvPr id="24" name="Freeform 97">
            <a:extLst>
              <a:ext uri="{FF2B5EF4-FFF2-40B4-BE49-F238E27FC236}">
                <a16:creationId xmlns:a16="http://schemas.microsoft.com/office/drawing/2014/main" id="{3D963CC3-B2C6-4EC7-BF4B-DE823134D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713" y="2241015"/>
            <a:ext cx="348380" cy="298966"/>
          </a:xfrm>
          <a:custGeom>
            <a:avLst/>
            <a:gdLst>
              <a:gd name="T0" fmla="*/ 103587 w 497"/>
              <a:gd name="T1" fmla="*/ 104160 h 426"/>
              <a:gd name="T2" fmla="*/ 103587 w 497"/>
              <a:gd name="T3" fmla="*/ 104160 h 426"/>
              <a:gd name="T4" fmla="*/ 123403 w 497"/>
              <a:gd name="T5" fmla="*/ 104160 h 426"/>
              <a:gd name="T6" fmla="*/ 123403 w 497"/>
              <a:gd name="T7" fmla="*/ 124000 h 426"/>
              <a:gd name="T8" fmla="*/ 223387 w 497"/>
              <a:gd name="T9" fmla="*/ 124000 h 426"/>
              <a:gd name="T10" fmla="*/ 219333 w 497"/>
              <a:gd name="T11" fmla="*/ 59971 h 426"/>
              <a:gd name="T12" fmla="*/ 199517 w 497"/>
              <a:gd name="T13" fmla="*/ 36073 h 426"/>
              <a:gd name="T14" fmla="*/ 163487 w 497"/>
              <a:gd name="T15" fmla="*/ 36073 h 426"/>
              <a:gd name="T16" fmla="*/ 151777 w 497"/>
              <a:gd name="T17" fmla="*/ 12175 h 426"/>
              <a:gd name="T18" fmla="*/ 135113 w 497"/>
              <a:gd name="T19" fmla="*/ 0 h 426"/>
              <a:gd name="T20" fmla="*/ 87373 w 497"/>
              <a:gd name="T21" fmla="*/ 0 h 426"/>
              <a:gd name="T22" fmla="*/ 75663 w 497"/>
              <a:gd name="T23" fmla="*/ 12175 h 426"/>
              <a:gd name="T24" fmla="*/ 59900 w 497"/>
              <a:gd name="T25" fmla="*/ 36073 h 426"/>
              <a:gd name="T26" fmla="*/ 23870 w 497"/>
              <a:gd name="T27" fmla="*/ 36073 h 426"/>
              <a:gd name="T28" fmla="*/ 4053 w 497"/>
              <a:gd name="T29" fmla="*/ 59971 h 426"/>
              <a:gd name="T30" fmla="*/ 0 w 497"/>
              <a:gd name="T31" fmla="*/ 124000 h 426"/>
              <a:gd name="T32" fmla="*/ 103587 w 497"/>
              <a:gd name="T33" fmla="*/ 124000 h 426"/>
              <a:gd name="T34" fmla="*/ 103587 w 497"/>
              <a:gd name="T35" fmla="*/ 104160 h 426"/>
              <a:gd name="T36" fmla="*/ 83770 w 497"/>
              <a:gd name="T37" fmla="*/ 23898 h 426"/>
              <a:gd name="T38" fmla="*/ 83770 w 497"/>
              <a:gd name="T39" fmla="*/ 23898 h 426"/>
              <a:gd name="T40" fmla="*/ 95480 w 497"/>
              <a:gd name="T41" fmla="*/ 16233 h 426"/>
              <a:gd name="T42" fmla="*/ 127907 w 497"/>
              <a:gd name="T43" fmla="*/ 16233 h 426"/>
              <a:gd name="T44" fmla="*/ 139166 w 497"/>
              <a:gd name="T45" fmla="*/ 23898 h 426"/>
              <a:gd name="T46" fmla="*/ 143670 w 497"/>
              <a:gd name="T47" fmla="*/ 36073 h 426"/>
              <a:gd name="T48" fmla="*/ 79717 w 497"/>
              <a:gd name="T49" fmla="*/ 36073 h 426"/>
              <a:gd name="T50" fmla="*/ 83770 w 497"/>
              <a:gd name="T51" fmla="*/ 23898 h 426"/>
              <a:gd name="T52" fmla="*/ 123403 w 497"/>
              <a:gd name="T53" fmla="*/ 160073 h 426"/>
              <a:gd name="T54" fmla="*/ 123403 w 497"/>
              <a:gd name="T55" fmla="*/ 160073 h 426"/>
              <a:gd name="T56" fmla="*/ 103587 w 497"/>
              <a:gd name="T57" fmla="*/ 160073 h 426"/>
              <a:gd name="T58" fmla="*/ 103587 w 497"/>
              <a:gd name="T59" fmla="*/ 136175 h 426"/>
              <a:gd name="T60" fmla="*/ 4053 w 497"/>
              <a:gd name="T61" fmla="*/ 136175 h 426"/>
              <a:gd name="T62" fmla="*/ 7656 w 497"/>
              <a:gd name="T63" fmla="*/ 171797 h 426"/>
              <a:gd name="T64" fmla="*/ 27923 w 497"/>
              <a:gd name="T65" fmla="*/ 191637 h 426"/>
              <a:gd name="T66" fmla="*/ 195463 w 497"/>
              <a:gd name="T67" fmla="*/ 191637 h 426"/>
              <a:gd name="T68" fmla="*/ 215280 w 497"/>
              <a:gd name="T69" fmla="*/ 171797 h 426"/>
              <a:gd name="T70" fmla="*/ 219333 w 497"/>
              <a:gd name="T71" fmla="*/ 136175 h 426"/>
              <a:gd name="T72" fmla="*/ 123403 w 497"/>
              <a:gd name="T73" fmla="*/ 136175 h 426"/>
              <a:gd name="T74" fmla="*/ 123403 w 497"/>
              <a:gd name="T75" fmla="*/ 160073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1FEA72F-EB5F-4952-BF63-0DBD327F0AF6}"/>
              </a:ext>
            </a:extLst>
          </p:cNvPr>
          <p:cNvSpPr/>
          <p:nvPr/>
        </p:nvSpPr>
        <p:spPr>
          <a:xfrm>
            <a:off x="685800" y="1111760"/>
            <a:ext cx="666206" cy="6662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394CE05-AC23-452D-8231-F697C15F8C65}"/>
              </a:ext>
            </a:extLst>
          </p:cNvPr>
          <p:cNvSpPr/>
          <p:nvPr/>
        </p:nvSpPr>
        <p:spPr>
          <a:xfrm>
            <a:off x="1531960" y="1114003"/>
            <a:ext cx="9906000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50" dirty="0">
                <a:solidFill>
                  <a:prstClr val="black"/>
                </a:solidFill>
                <a:latin typeface="Calibri"/>
              </a:rPr>
              <a:t>Scanning refers to the pre-attack phase when the attacker </a:t>
            </a:r>
            <a:r>
              <a:rPr lang="en-US" sz="1850" b="1" dirty="0">
                <a:solidFill>
                  <a:srgbClr val="FF0000"/>
                </a:solidFill>
                <a:latin typeface="Calibri"/>
              </a:rPr>
              <a:t>scans the network</a:t>
            </a:r>
            <a:r>
              <a:rPr lang="en-US" sz="185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850" dirty="0">
                <a:solidFill>
                  <a:prstClr val="black"/>
                </a:solidFill>
                <a:latin typeface="Calibri"/>
              </a:rPr>
              <a:t>for specific information based on information gathered during reconnaissance.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F22B0EC-91C2-44D4-845E-6057C78F5DA3}"/>
              </a:ext>
            </a:extLst>
          </p:cNvPr>
          <p:cNvSpPr/>
          <p:nvPr/>
        </p:nvSpPr>
        <p:spPr>
          <a:xfrm>
            <a:off x="685800" y="3003030"/>
            <a:ext cx="666206" cy="666206"/>
          </a:xfrm>
          <a:prstGeom prst="ellipse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83C7A5-E6D8-4CAE-89C5-B33B19EA8805}"/>
              </a:ext>
            </a:extLst>
          </p:cNvPr>
          <p:cNvSpPr/>
          <p:nvPr/>
        </p:nvSpPr>
        <p:spPr>
          <a:xfrm>
            <a:off x="1531960" y="3005273"/>
            <a:ext cx="9832366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50" dirty="0">
                <a:solidFill>
                  <a:prstClr val="black"/>
                </a:solidFill>
                <a:latin typeface="Calibri"/>
              </a:rPr>
              <a:t>Attackers extract information such as </a:t>
            </a:r>
            <a:r>
              <a:rPr lang="en-US" sz="1850" b="1" dirty="0">
                <a:solidFill>
                  <a:srgbClr val="FF0000"/>
                </a:solidFill>
                <a:latin typeface="Calibri"/>
              </a:rPr>
              <a:t>live machines</a:t>
            </a:r>
            <a:r>
              <a:rPr lang="en-US" sz="1850" dirty="0">
                <a:solidFill>
                  <a:prstClr val="black"/>
                </a:solidFill>
                <a:latin typeface="Calibri"/>
              </a:rPr>
              <a:t>, port, port status, OS details, device type, and</a:t>
            </a:r>
            <a:r>
              <a:rPr lang="en-US" sz="1850" dirty="0">
                <a:solidFill>
                  <a:srgbClr val="00B050"/>
                </a:solidFill>
                <a:latin typeface="Calibri"/>
              </a:rPr>
              <a:t> </a:t>
            </a:r>
            <a:r>
              <a:rPr lang="en-US" sz="1850" b="1" dirty="0">
                <a:solidFill>
                  <a:srgbClr val="FF0000"/>
                </a:solidFill>
                <a:latin typeface="Calibri"/>
              </a:rPr>
              <a:t>system uptime</a:t>
            </a:r>
            <a:r>
              <a:rPr lang="en-US" sz="1850" b="1" dirty="0">
                <a:solidFill>
                  <a:srgbClr val="00B050"/>
                </a:solidFill>
                <a:latin typeface="Calibri"/>
              </a:rPr>
              <a:t> </a:t>
            </a:r>
            <a:r>
              <a:rPr lang="en-US" sz="1850" dirty="0">
                <a:solidFill>
                  <a:prstClr val="black"/>
                </a:solidFill>
                <a:latin typeface="Calibri"/>
              </a:rPr>
              <a:t>to</a:t>
            </a:r>
            <a:r>
              <a:rPr lang="en-US" sz="1850" dirty="0">
                <a:solidFill>
                  <a:srgbClr val="00B050"/>
                </a:solidFill>
                <a:latin typeface="Calibri"/>
              </a:rPr>
              <a:t> </a:t>
            </a:r>
            <a:r>
              <a:rPr lang="en-US" sz="1850" dirty="0">
                <a:solidFill>
                  <a:prstClr val="black"/>
                </a:solidFill>
                <a:latin typeface="Calibri"/>
              </a:rPr>
              <a:t>launch attack.</a:t>
            </a:r>
          </a:p>
        </p:txBody>
      </p:sp>
      <p:sp>
        <p:nvSpPr>
          <p:cNvPr id="26" name="Freeform 154">
            <a:extLst>
              <a:ext uri="{FF2B5EF4-FFF2-40B4-BE49-F238E27FC236}">
                <a16:creationId xmlns:a16="http://schemas.microsoft.com/office/drawing/2014/main" id="{10390D93-65DE-46A2-BBD1-0D881F22C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86" y="3143089"/>
            <a:ext cx="284635" cy="386089"/>
          </a:xfrm>
          <a:custGeom>
            <a:avLst/>
            <a:gdLst>
              <a:gd name="T0" fmla="*/ 156272 w 355"/>
              <a:gd name="T1" fmla="*/ 58950 h 487"/>
              <a:gd name="T2" fmla="*/ 156272 w 355"/>
              <a:gd name="T3" fmla="*/ 58950 h 487"/>
              <a:gd name="T4" fmla="*/ 52392 w 355"/>
              <a:gd name="T5" fmla="*/ 7592 h 487"/>
              <a:gd name="T6" fmla="*/ 4065 w 355"/>
              <a:gd name="T7" fmla="*/ 23669 h 487"/>
              <a:gd name="T8" fmla="*/ 0 w 355"/>
              <a:gd name="T9" fmla="*/ 35280 h 487"/>
              <a:gd name="T10" fmla="*/ 4065 w 355"/>
              <a:gd name="T11" fmla="*/ 154073 h 487"/>
              <a:gd name="T12" fmla="*/ 8130 w 355"/>
              <a:gd name="T13" fmla="*/ 162111 h 487"/>
              <a:gd name="T14" fmla="*/ 100267 w 355"/>
              <a:gd name="T15" fmla="*/ 217041 h 487"/>
              <a:gd name="T16" fmla="*/ 104332 w 355"/>
              <a:gd name="T17" fmla="*/ 217041 h 487"/>
              <a:gd name="T18" fmla="*/ 108397 w 355"/>
              <a:gd name="T19" fmla="*/ 217041 h 487"/>
              <a:gd name="T20" fmla="*/ 112010 w 355"/>
              <a:gd name="T21" fmla="*/ 213469 h 487"/>
              <a:gd name="T22" fmla="*/ 112010 w 355"/>
              <a:gd name="T23" fmla="*/ 90657 h 487"/>
              <a:gd name="T24" fmla="*/ 108397 w 355"/>
              <a:gd name="T25" fmla="*/ 82619 h 487"/>
              <a:gd name="T26" fmla="*/ 19873 w 355"/>
              <a:gd name="T27" fmla="*/ 31261 h 487"/>
              <a:gd name="T28" fmla="*/ 32067 w 355"/>
              <a:gd name="T29" fmla="*/ 23669 h 487"/>
              <a:gd name="T30" fmla="*/ 48327 w 355"/>
              <a:gd name="T31" fmla="*/ 19650 h 487"/>
              <a:gd name="T32" fmla="*/ 135948 w 355"/>
              <a:gd name="T33" fmla="*/ 66988 h 487"/>
              <a:gd name="T34" fmla="*/ 140013 w 355"/>
              <a:gd name="T35" fmla="*/ 71007 h 487"/>
              <a:gd name="T36" fmla="*/ 140013 w 355"/>
              <a:gd name="T37" fmla="*/ 189800 h 487"/>
              <a:gd name="T38" fmla="*/ 148142 w 355"/>
              <a:gd name="T39" fmla="*/ 197392 h 487"/>
              <a:gd name="T40" fmla="*/ 159885 w 355"/>
              <a:gd name="T41" fmla="*/ 189800 h 487"/>
              <a:gd name="T42" fmla="*/ 159885 w 355"/>
              <a:gd name="T43" fmla="*/ 62969 h 487"/>
              <a:gd name="T44" fmla="*/ 156272 w 355"/>
              <a:gd name="T45" fmla="*/ 58950 h 4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9" name="Freeform 73">
            <a:extLst>
              <a:ext uri="{FF2B5EF4-FFF2-40B4-BE49-F238E27FC236}">
                <a16:creationId xmlns:a16="http://schemas.microsoft.com/office/drawing/2014/main" id="{517158F5-A31F-4222-8949-BEBDE0B6C6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703" y="1280668"/>
            <a:ext cx="328388" cy="328389"/>
          </a:xfrm>
          <a:custGeom>
            <a:avLst/>
            <a:gdLst>
              <a:gd name="T0" fmla="*/ 74787349 w 602"/>
              <a:gd name="T1" fmla="*/ 78442719 h 602"/>
              <a:gd name="T2" fmla="*/ 74787349 w 602"/>
              <a:gd name="T3" fmla="*/ 78442719 h 602"/>
              <a:gd name="T4" fmla="*/ 3654649 w 602"/>
              <a:gd name="T5" fmla="*/ 78442719 h 602"/>
              <a:gd name="T6" fmla="*/ 0 w 602"/>
              <a:gd name="T7" fmla="*/ 74657633 h 602"/>
              <a:gd name="T8" fmla="*/ 0 w 602"/>
              <a:gd name="T9" fmla="*/ 3654665 h 602"/>
              <a:gd name="T10" fmla="*/ 3654649 w 602"/>
              <a:gd name="T11" fmla="*/ 0 h 602"/>
              <a:gd name="T12" fmla="*/ 74787349 w 602"/>
              <a:gd name="T13" fmla="*/ 0 h 602"/>
              <a:gd name="T14" fmla="*/ 78441997 w 602"/>
              <a:gd name="T15" fmla="*/ 3654665 h 602"/>
              <a:gd name="T16" fmla="*/ 78441997 w 602"/>
              <a:gd name="T17" fmla="*/ 74657633 h 602"/>
              <a:gd name="T18" fmla="*/ 74787349 w 602"/>
              <a:gd name="T19" fmla="*/ 78442719 h 602"/>
              <a:gd name="T20" fmla="*/ 71002280 w 602"/>
              <a:gd name="T21" fmla="*/ 7308970 h 602"/>
              <a:gd name="T22" fmla="*/ 71002280 w 602"/>
              <a:gd name="T23" fmla="*/ 7308970 h 602"/>
              <a:gd name="T24" fmla="*/ 7439717 w 602"/>
              <a:gd name="T25" fmla="*/ 7308970 h 602"/>
              <a:gd name="T26" fmla="*/ 7439717 w 602"/>
              <a:gd name="T27" fmla="*/ 71002968 h 602"/>
              <a:gd name="T28" fmla="*/ 71002280 w 602"/>
              <a:gd name="T29" fmla="*/ 71002968 h 602"/>
              <a:gd name="T30" fmla="*/ 71002280 w 602"/>
              <a:gd name="T31" fmla="*/ 7308970 h 602"/>
              <a:gd name="T32" fmla="*/ 14748653 w 602"/>
              <a:gd name="T33" fmla="*/ 52599581 h 602"/>
              <a:gd name="T34" fmla="*/ 14748653 w 602"/>
              <a:gd name="T35" fmla="*/ 52599581 h 602"/>
              <a:gd name="T36" fmla="*/ 22188371 w 602"/>
              <a:gd name="T37" fmla="*/ 52599581 h 602"/>
              <a:gd name="T38" fmla="*/ 25842658 w 602"/>
              <a:gd name="T39" fmla="*/ 56254247 h 602"/>
              <a:gd name="T40" fmla="*/ 25842658 w 602"/>
              <a:gd name="T41" fmla="*/ 63563216 h 602"/>
              <a:gd name="T42" fmla="*/ 22188371 w 602"/>
              <a:gd name="T43" fmla="*/ 67348302 h 602"/>
              <a:gd name="T44" fmla="*/ 14748653 w 602"/>
              <a:gd name="T45" fmla="*/ 67348302 h 602"/>
              <a:gd name="T46" fmla="*/ 11094005 w 602"/>
              <a:gd name="T47" fmla="*/ 63563216 h 602"/>
              <a:gd name="T48" fmla="*/ 11094005 w 602"/>
              <a:gd name="T49" fmla="*/ 56254247 h 602"/>
              <a:gd name="T50" fmla="*/ 14748653 w 602"/>
              <a:gd name="T51" fmla="*/ 52599581 h 602"/>
              <a:gd name="T52" fmla="*/ 35109700 w 602"/>
              <a:gd name="T53" fmla="*/ 19317053 h 602"/>
              <a:gd name="T54" fmla="*/ 35109700 w 602"/>
              <a:gd name="T55" fmla="*/ 19317053 h 602"/>
              <a:gd name="T56" fmla="*/ 42418636 w 602"/>
              <a:gd name="T57" fmla="*/ 19317053 h 602"/>
              <a:gd name="T58" fmla="*/ 46073284 w 602"/>
              <a:gd name="T59" fmla="*/ 22971718 h 602"/>
              <a:gd name="T60" fmla="*/ 46073284 w 602"/>
              <a:gd name="T61" fmla="*/ 63563216 h 602"/>
              <a:gd name="T62" fmla="*/ 42418636 w 602"/>
              <a:gd name="T63" fmla="*/ 67348302 h 602"/>
              <a:gd name="T64" fmla="*/ 35109700 w 602"/>
              <a:gd name="T65" fmla="*/ 67348302 h 602"/>
              <a:gd name="T66" fmla="*/ 31324631 w 602"/>
              <a:gd name="T67" fmla="*/ 63563216 h 602"/>
              <a:gd name="T68" fmla="*/ 31324631 w 602"/>
              <a:gd name="T69" fmla="*/ 22971718 h 602"/>
              <a:gd name="T70" fmla="*/ 35109700 w 602"/>
              <a:gd name="T71" fmla="*/ 19317053 h 602"/>
              <a:gd name="T72" fmla="*/ 56253627 w 602"/>
              <a:gd name="T73" fmla="*/ 34065774 h 602"/>
              <a:gd name="T74" fmla="*/ 56253627 w 602"/>
              <a:gd name="T75" fmla="*/ 34065774 h 602"/>
              <a:gd name="T76" fmla="*/ 63693344 w 602"/>
              <a:gd name="T77" fmla="*/ 34065774 h 602"/>
              <a:gd name="T78" fmla="*/ 67347631 w 602"/>
              <a:gd name="T79" fmla="*/ 37850860 h 602"/>
              <a:gd name="T80" fmla="*/ 67347631 w 602"/>
              <a:gd name="T81" fmla="*/ 63563216 h 602"/>
              <a:gd name="T82" fmla="*/ 63693344 w 602"/>
              <a:gd name="T83" fmla="*/ 67348302 h 602"/>
              <a:gd name="T84" fmla="*/ 56253627 w 602"/>
              <a:gd name="T85" fmla="*/ 67348302 h 602"/>
              <a:gd name="T86" fmla="*/ 52598978 w 602"/>
              <a:gd name="T87" fmla="*/ 63563216 h 602"/>
              <a:gd name="T88" fmla="*/ 52598978 w 602"/>
              <a:gd name="T89" fmla="*/ 37850860 h 602"/>
              <a:gd name="T90" fmla="*/ 56253627 w 602"/>
              <a:gd name="T91" fmla="*/ 34065774 h 602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602" h="602">
                <a:moveTo>
                  <a:pt x="573" y="601"/>
                </a:moveTo>
                <a:lnTo>
                  <a:pt x="573" y="601"/>
                </a:lnTo>
                <a:cubicBezTo>
                  <a:pt x="28" y="601"/>
                  <a:pt x="28" y="601"/>
                  <a:pt x="28" y="601"/>
                </a:cubicBezTo>
                <a:cubicBezTo>
                  <a:pt x="7" y="601"/>
                  <a:pt x="0" y="586"/>
                  <a:pt x="0" y="572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7" y="0"/>
                  <a:pt x="28" y="0"/>
                </a:cubicBezTo>
                <a:cubicBezTo>
                  <a:pt x="573" y="0"/>
                  <a:pt x="573" y="0"/>
                  <a:pt x="573" y="0"/>
                </a:cubicBezTo>
                <a:cubicBezTo>
                  <a:pt x="587" y="0"/>
                  <a:pt x="601" y="7"/>
                  <a:pt x="601" y="28"/>
                </a:cubicBezTo>
                <a:cubicBezTo>
                  <a:pt x="601" y="572"/>
                  <a:pt x="601" y="572"/>
                  <a:pt x="601" y="572"/>
                </a:cubicBezTo>
                <a:cubicBezTo>
                  <a:pt x="601" y="586"/>
                  <a:pt x="587" y="601"/>
                  <a:pt x="573" y="601"/>
                </a:cubicBezTo>
                <a:close/>
                <a:moveTo>
                  <a:pt x="544" y="56"/>
                </a:moveTo>
                <a:lnTo>
                  <a:pt x="544" y="56"/>
                </a:lnTo>
                <a:cubicBezTo>
                  <a:pt x="57" y="56"/>
                  <a:pt x="57" y="56"/>
                  <a:pt x="57" y="56"/>
                </a:cubicBezTo>
                <a:cubicBezTo>
                  <a:pt x="57" y="544"/>
                  <a:pt x="57" y="544"/>
                  <a:pt x="57" y="544"/>
                </a:cubicBezTo>
                <a:cubicBezTo>
                  <a:pt x="544" y="544"/>
                  <a:pt x="544" y="544"/>
                  <a:pt x="544" y="544"/>
                </a:cubicBezTo>
                <a:lnTo>
                  <a:pt x="544" y="56"/>
                </a:lnTo>
                <a:close/>
                <a:moveTo>
                  <a:pt x="113" y="403"/>
                </a:moveTo>
                <a:lnTo>
                  <a:pt x="113" y="403"/>
                </a:lnTo>
                <a:cubicBezTo>
                  <a:pt x="170" y="403"/>
                  <a:pt x="170" y="403"/>
                  <a:pt x="170" y="403"/>
                </a:cubicBezTo>
                <a:cubicBezTo>
                  <a:pt x="184" y="403"/>
                  <a:pt x="198" y="417"/>
                  <a:pt x="198" y="431"/>
                </a:cubicBezTo>
                <a:cubicBezTo>
                  <a:pt x="198" y="487"/>
                  <a:pt x="198" y="487"/>
                  <a:pt x="198" y="487"/>
                </a:cubicBezTo>
                <a:cubicBezTo>
                  <a:pt x="198" y="502"/>
                  <a:pt x="184" y="516"/>
                  <a:pt x="170" y="516"/>
                </a:cubicBezTo>
                <a:cubicBezTo>
                  <a:pt x="113" y="516"/>
                  <a:pt x="113" y="516"/>
                  <a:pt x="113" y="516"/>
                </a:cubicBezTo>
                <a:cubicBezTo>
                  <a:pt x="92" y="516"/>
                  <a:pt x="85" y="502"/>
                  <a:pt x="85" y="487"/>
                </a:cubicBezTo>
                <a:cubicBezTo>
                  <a:pt x="85" y="431"/>
                  <a:pt x="85" y="431"/>
                  <a:pt x="85" y="431"/>
                </a:cubicBezTo>
                <a:cubicBezTo>
                  <a:pt x="85" y="417"/>
                  <a:pt x="92" y="403"/>
                  <a:pt x="113" y="403"/>
                </a:cubicBezTo>
                <a:close/>
                <a:moveTo>
                  <a:pt x="269" y="148"/>
                </a:moveTo>
                <a:lnTo>
                  <a:pt x="269" y="148"/>
                </a:lnTo>
                <a:cubicBezTo>
                  <a:pt x="325" y="148"/>
                  <a:pt x="325" y="148"/>
                  <a:pt x="325" y="148"/>
                </a:cubicBezTo>
                <a:cubicBezTo>
                  <a:pt x="346" y="148"/>
                  <a:pt x="353" y="162"/>
                  <a:pt x="353" y="176"/>
                </a:cubicBezTo>
                <a:cubicBezTo>
                  <a:pt x="353" y="487"/>
                  <a:pt x="353" y="487"/>
                  <a:pt x="353" y="487"/>
                </a:cubicBezTo>
                <a:cubicBezTo>
                  <a:pt x="353" y="502"/>
                  <a:pt x="346" y="516"/>
                  <a:pt x="325" y="516"/>
                </a:cubicBezTo>
                <a:cubicBezTo>
                  <a:pt x="269" y="516"/>
                  <a:pt x="269" y="516"/>
                  <a:pt x="269" y="516"/>
                </a:cubicBezTo>
                <a:cubicBezTo>
                  <a:pt x="255" y="516"/>
                  <a:pt x="240" y="502"/>
                  <a:pt x="240" y="487"/>
                </a:cubicBezTo>
                <a:cubicBezTo>
                  <a:pt x="240" y="176"/>
                  <a:pt x="240" y="176"/>
                  <a:pt x="240" y="176"/>
                </a:cubicBezTo>
                <a:cubicBezTo>
                  <a:pt x="240" y="162"/>
                  <a:pt x="255" y="148"/>
                  <a:pt x="269" y="148"/>
                </a:cubicBezTo>
                <a:close/>
                <a:moveTo>
                  <a:pt x="431" y="261"/>
                </a:moveTo>
                <a:lnTo>
                  <a:pt x="431" y="261"/>
                </a:lnTo>
                <a:cubicBezTo>
                  <a:pt x="488" y="261"/>
                  <a:pt x="488" y="261"/>
                  <a:pt x="488" y="261"/>
                </a:cubicBezTo>
                <a:cubicBezTo>
                  <a:pt x="502" y="261"/>
                  <a:pt x="516" y="276"/>
                  <a:pt x="516" y="290"/>
                </a:cubicBezTo>
                <a:cubicBezTo>
                  <a:pt x="516" y="487"/>
                  <a:pt x="516" y="487"/>
                  <a:pt x="516" y="487"/>
                </a:cubicBezTo>
                <a:cubicBezTo>
                  <a:pt x="516" y="502"/>
                  <a:pt x="502" y="516"/>
                  <a:pt x="488" y="516"/>
                </a:cubicBezTo>
                <a:cubicBezTo>
                  <a:pt x="431" y="516"/>
                  <a:pt x="431" y="516"/>
                  <a:pt x="431" y="516"/>
                </a:cubicBezTo>
                <a:cubicBezTo>
                  <a:pt x="417" y="516"/>
                  <a:pt x="403" y="502"/>
                  <a:pt x="403" y="487"/>
                </a:cubicBezTo>
                <a:cubicBezTo>
                  <a:pt x="403" y="290"/>
                  <a:pt x="403" y="290"/>
                  <a:pt x="403" y="290"/>
                </a:cubicBezTo>
                <a:cubicBezTo>
                  <a:pt x="403" y="276"/>
                  <a:pt x="417" y="261"/>
                  <a:pt x="431" y="261"/>
                </a:cubicBezTo>
                <a:close/>
              </a:path>
            </a:pathLst>
          </a:custGeom>
          <a:solidFill>
            <a:srgbClr val="3388BC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9F2B22A-F3B7-4D77-8323-20072559BFF8}"/>
              </a:ext>
            </a:extLst>
          </p:cNvPr>
          <p:cNvGrpSpPr/>
          <p:nvPr/>
        </p:nvGrpSpPr>
        <p:grpSpPr>
          <a:xfrm>
            <a:off x="5997469" y="4390207"/>
            <a:ext cx="5432531" cy="1704476"/>
            <a:chOff x="5997469" y="4403855"/>
            <a:chExt cx="5432531" cy="1704476"/>
          </a:xfrm>
        </p:grpSpPr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78609636-7E22-40AE-BA96-73B3426512AC}"/>
                </a:ext>
              </a:extLst>
            </p:cNvPr>
            <p:cNvCxnSpPr/>
            <p:nvPr/>
          </p:nvCxnSpPr>
          <p:spPr>
            <a:xfrm>
              <a:off x="7704673" y="4949731"/>
              <a:ext cx="2628383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8C1A85D-DF48-4585-AC14-073AB8110269}"/>
                </a:ext>
              </a:extLst>
            </p:cNvPr>
            <p:cNvSpPr/>
            <p:nvPr/>
          </p:nvSpPr>
          <p:spPr>
            <a:xfrm>
              <a:off x="8201648" y="4431168"/>
              <a:ext cx="1634432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Sends </a:t>
              </a:r>
              <a:br>
                <a:rPr lang="en-US" sz="1400" b="1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US" sz="1400" b="1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TCP/IP probes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0086FC8A-2905-4D29-A9B7-6ED1AA4103E3}"/>
                </a:ext>
              </a:extLst>
            </p:cNvPr>
            <p:cNvCxnSpPr/>
            <p:nvPr/>
          </p:nvCxnSpPr>
          <p:spPr>
            <a:xfrm>
              <a:off x="7704673" y="5276637"/>
              <a:ext cx="2628383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85F871A-22C0-48D5-86E1-9DFEBB94EE31}"/>
                </a:ext>
              </a:extLst>
            </p:cNvPr>
            <p:cNvSpPr/>
            <p:nvPr/>
          </p:nvSpPr>
          <p:spPr>
            <a:xfrm>
              <a:off x="8405106" y="5280667"/>
              <a:ext cx="1227516" cy="52322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Gets network </a:t>
              </a:r>
              <a:br>
                <a:rPr lang="en-US" sz="1400" b="1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US" sz="1400" b="1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information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611050-673D-4333-A2A2-947633BFF2C5}"/>
                </a:ext>
              </a:extLst>
            </p:cNvPr>
            <p:cNvSpPr/>
            <p:nvPr/>
          </p:nvSpPr>
          <p:spPr>
            <a:xfrm>
              <a:off x="6469185" y="5769777"/>
              <a:ext cx="998415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/>
                <a:t>Attacker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1DA6333-9422-47C7-BD4E-FDA46484C3AC}"/>
                </a:ext>
              </a:extLst>
            </p:cNvPr>
            <p:cNvSpPr/>
            <p:nvPr/>
          </p:nvSpPr>
          <p:spPr>
            <a:xfrm>
              <a:off x="10342315" y="5769777"/>
              <a:ext cx="1022011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/>
                <a:t>Network</a:t>
              </a:r>
            </a:p>
          </p:txBody>
        </p:sp>
        <p:pic>
          <p:nvPicPr>
            <p:cNvPr id="14" name="Picture 13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87285607-220F-4FE5-9A29-52CC113152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674"/>
            <a:stretch/>
          </p:blipFill>
          <p:spPr>
            <a:xfrm>
              <a:off x="10247145" y="4533221"/>
              <a:ext cx="1182855" cy="1163921"/>
            </a:xfrm>
            <a:prstGeom prst="rect">
              <a:avLst/>
            </a:prstGeom>
          </p:spPr>
        </p:pic>
        <p:pic>
          <p:nvPicPr>
            <p:cNvPr id="27" name="Picture 26" descr="Icon&#10;&#10;Description automatically generated">
              <a:extLst>
                <a:ext uri="{FF2B5EF4-FFF2-40B4-BE49-F238E27FC236}">
                  <a16:creationId xmlns:a16="http://schemas.microsoft.com/office/drawing/2014/main" id="{60145BA1-0ACE-4C0C-B88A-95BBA3846D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7469" y="4403855"/>
              <a:ext cx="1720823" cy="13839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21329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4278927" y="2153317"/>
            <a:ext cx="3557945" cy="3328005"/>
            <a:chOff x="2362" y="1269"/>
            <a:chExt cx="2909" cy="2721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565" y="2675"/>
              <a:ext cx="312" cy="628"/>
            </a:xfrm>
            <a:custGeom>
              <a:avLst/>
              <a:gdLst>
                <a:gd name="T0" fmla="*/ 193 w 312"/>
                <a:gd name="T1" fmla="*/ 62 h 628"/>
                <a:gd name="T2" fmla="*/ 0 w 312"/>
                <a:gd name="T3" fmla="*/ 0 h 628"/>
                <a:gd name="T4" fmla="*/ 120 w 312"/>
                <a:gd name="T5" fmla="*/ 565 h 628"/>
                <a:gd name="T6" fmla="*/ 312 w 312"/>
                <a:gd name="T7" fmla="*/ 628 h 628"/>
                <a:gd name="T8" fmla="*/ 193 w 312"/>
                <a:gd name="T9" fmla="*/ 62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628">
                  <a:moveTo>
                    <a:pt x="193" y="62"/>
                  </a:moveTo>
                  <a:lnTo>
                    <a:pt x="0" y="0"/>
                  </a:lnTo>
                  <a:lnTo>
                    <a:pt x="120" y="565"/>
                  </a:lnTo>
                  <a:lnTo>
                    <a:pt x="312" y="628"/>
                  </a:lnTo>
                  <a:lnTo>
                    <a:pt x="193" y="6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660" y="1915"/>
              <a:ext cx="376" cy="903"/>
            </a:xfrm>
            <a:custGeom>
              <a:avLst/>
              <a:gdLst>
                <a:gd name="T0" fmla="*/ 302 w 312"/>
                <a:gd name="T1" fmla="*/ 463 h 749"/>
                <a:gd name="T2" fmla="*/ 302 w 312"/>
                <a:gd name="T3" fmla="*/ 264 h 749"/>
                <a:gd name="T4" fmla="*/ 239 w 312"/>
                <a:gd name="T5" fmla="*/ 107 h 749"/>
                <a:gd name="T6" fmla="*/ 160 w 312"/>
                <a:gd name="T7" fmla="*/ 52 h 749"/>
                <a:gd name="T8" fmla="*/ 0 w 312"/>
                <a:gd name="T9" fmla="*/ 0 h 749"/>
                <a:gd name="T10" fmla="*/ 80 w 312"/>
                <a:gd name="T11" fmla="*/ 55 h 749"/>
                <a:gd name="T12" fmla="*/ 142 w 312"/>
                <a:gd name="T13" fmla="*/ 211 h 749"/>
                <a:gd name="T14" fmla="*/ 142 w 312"/>
                <a:gd name="T15" fmla="*/ 411 h 749"/>
                <a:gd name="T16" fmla="*/ 70 w 312"/>
                <a:gd name="T17" fmla="*/ 697 h 749"/>
                <a:gd name="T18" fmla="*/ 229 w 312"/>
                <a:gd name="T19" fmla="*/ 749 h 749"/>
                <a:gd name="T20" fmla="*/ 302 w 312"/>
                <a:gd name="T21" fmla="*/ 463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2" h="749">
                  <a:moveTo>
                    <a:pt x="302" y="463"/>
                  </a:moveTo>
                  <a:cubicBezTo>
                    <a:pt x="310" y="401"/>
                    <a:pt x="312" y="329"/>
                    <a:pt x="302" y="264"/>
                  </a:cubicBezTo>
                  <a:cubicBezTo>
                    <a:pt x="292" y="204"/>
                    <a:pt x="273" y="148"/>
                    <a:pt x="239" y="107"/>
                  </a:cubicBezTo>
                  <a:cubicBezTo>
                    <a:pt x="218" y="80"/>
                    <a:pt x="190" y="62"/>
                    <a:pt x="160" y="52"/>
                  </a:cubicBezTo>
                  <a:cubicBezTo>
                    <a:pt x="106" y="34"/>
                    <a:pt x="53" y="17"/>
                    <a:pt x="0" y="0"/>
                  </a:cubicBezTo>
                  <a:cubicBezTo>
                    <a:pt x="31" y="10"/>
                    <a:pt x="58" y="28"/>
                    <a:pt x="80" y="55"/>
                  </a:cubicBezTo>
                  <a:cubicBezTo>
                    <a:pt x="113" y="96"/>
                    <a:pt x="133" y="151"/>
                    <a:pt x="142" y="211"/>
                  </a:cubicBezTo>
                  <a:cubicBezTo>
                    <a:pt x="152" y="277"/>
                    <a:pt x="150" y="348"/>
                    <a:pt x="142" y="411"/>
                  </a:cubicBezTo>
                  <a:cubicBezTo>
                    <a:pt x="129" y="520"/>
                    <a:pt x="101" y="613"/>
                    <a:pt x="70" y="697"/>
                  </a:cubicBezTo>
                  <a:cubicBezTo>
                    <a:pt x="229" y="749"/>
                    <a:pt x="229" y="749"/>
                    <a:pt x="229" y="749"/>
                  </a:cubicBezTo>
                  <a:cubicBezTo>
                    <a:pt x="261" y="665"/>
                    <a:pt x="289" y="572"/>
                    <a:pt x="302" y="46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4453" y="1935"/>
              <a:ext cx="809" cy="1368"/>
            </a:xfrm>
            <a:custGeom>
              <a:avLst/>
              <a:gdLst>
                <a:gd name="T0" fmla="*/ 633 w 671"/>
                <a:gd name="T1" fmla="*/ 349 h 1135"/>
                <a:gd name="T2" fmla="*/ 637 w 671"/>
                <a:gd name="T3" fmla="*/ 535 h 1135"/>
                <a:gd name="T4" fmla="*/ 573 w 671"/>
                <a:gd name="T5" fmla="*/ 811 h 1135"/>
                <a:gd name="T6" fmla="*/ 671 w 671"/>
                <a:gd name="T7" fmla="*/ 855 h 1135"/>
                <a:gd name="T8" fmla="*/ 352 w 671"/>
                <a:gd name="T9" fmla="*/ 1135 h 1135"/>
                <a:gd name="T10" fmla="*/ 253 w 671"/>
                <a:gd name="T11" fmla="*/ 666 h 1135"/>
                <a:gd name="T12" fmla="*/ 401 w 671"/>
                <a:gd name="T13" fmla="*/ 733 h 1135"/>
                <a:gd name="T14" fmla="*/ 474 w 671"/>
                <a:gd name="T15" fmla="*/ 447 h 1135"/>
                <a:gd name="T16" fmla="*/ 474 w 671"/>
                <a:gd name="T17" fmla="*/ 248 h 1135"/>
                <a:gd name="T18" fmla="*/ 411 w 671"/>
                <a:gd name="T19" fmla="*/ 91 h 1135"/>
                <a:gd name="T20" fmla="*/ 276 w 671"/>
                <a:gd name="T21" fmla="*/ 27 h 1135"/>
                <a:gd name="T22" fmla="*/ 242 w 671"/>
                <a:gd name="T23" fmla="*/ 30 h 1135"/>
                <a:gd name="T24" fmla="*/ 129 w 671"/>
                <a:gd name="T25" fmla="*/ 75 h 1135"/>
                <a:gd name="T26" fmla="*/ 0 w 671"/>
                <a:gd name="T27" fmla="*/ 170 h 1135"/>
                <a:gd name="T28" fmla="*/ 56 w 671"/>
                <a:gd name="T29" fmla="*/ 125 h 1135"/>
                <a:gd name="T30" fmla="*/ 279 w 671"/>
                <a:gd name="T31" fmla="*/ 10 h 1135"/>
                <a:gd name="T32" fmla="*/ 446 w 671"/>
                <a:gd name="T33" fmla="*/ 31 h 1135"/>
                <a:gd name="T34" fmla="*/ 606 w 671"/>
                <a:gd name="T35" fmla="*/ 231 h 1135"/>
                <a:gd name="T36" fmla="*/ 633 w 671"/>
                <a:gd name="T37" fmla="*/ 349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1" h="1135">
                  <a:moveTo>
                    <a:pt x="633" y="349"/>
                  </a:moveTo>
                  <a:cubicBezTo>
                    <a:pt x="645" y="424"/>
                    <a:pt x="641" y="481"/>
                    <a:pt x="637" y="535"/>
                  </a:cubicBezTo>
                  <a:cubicBezTo>
                    <a:pt x="623" y="676"/>
                    <a:pt x="588" y="770"/>
                    <a:pt x="573" y="811"/>
                  </a:cubicBezTo>
                  <a:cubicBezTo>
                    <a:pt x="671" y="855"/>
                    <a:pt x="671" y="855"/>
                    <a:pt x="671" y="855"/>
                  </a:cubicBezTo>
                  <a:cubicBezTo>
                    <a:pt x="352" y="1135"/>
                    <a:pt x="352" y="1135"/>
                    <a:pt x="352" y="1135"/>
                  </a:cubicBezTo>
                  <a:cubicBezTo>
                    <a:pt x="253" y="666"/>
                    <a:pt x="253" y="666"/>
                    <a:pt x="253" y="666"/>
                  </a:cubicBezTo>
                  <a:cubicBezTo>
                    <a:pt x="401" y="733"/>
                    <a:pt x="401" y="733"/>
                    <a:pt x="401" y="733"/>
                  </a:cubicBezTo>
                  <a:cubicBezTo>
                    <a:pt x="433" y="649"/>
                    <a:pt x="461" y="556"/>
                    <a:pt x="474" y="447"/>
                  </a:cubicBezTo>
                  <a:cubicBezTo>
                    <a:pt x="482" y="385"/>
                    <a:pt x="484" y="313"/>
                    <a:pt x="474" y="248"/>
                  </a:cubicBezTo>
                  <a:cubicBezTo>
                    <a:pt x="464" y="188"/>
                    <a:pt x="445" y="132"/>
                    <a:pt x="411" y="91"/>
                  </a:cubicBezTo>
                  <a:cubicBezTo>
                    <a:pt x="378" y="49"/>
                    <a:pt x="327" y="27"/>
                    <a:pt x="276" y="27"/>
                  </a:cubicBezTo>
                  <a:cubicBezTo>
                    <a:pt x="264" y="27"/>
                    <a:pt x="253" y="28"/>
                    <a:pt x="242" y="30"/>
                  </a:cubicBezTo>
                  <a:cubicBezTo>
                    <a:pt x="201" y="37"/>
                    <a:pt x="162" y="55"/>
                    <a:pt x="129" y="75"/>
                  </a:cubicBezTo>
                  <a:cubicBezTo>
                    <a:pt x="45" y="128"/>
                    <a:pt x="3" y="170"/>
                    <a:pt x="0" y="170"/>
                  </a:cubicBezTo>
                  <a:cubicBezTo>
                    <a:pt x="9" y="163"/>
                    <a:pt x="46" y="132"/>
                    <a:pt x="56" y="125"/>
                  </a:cubicBezTo>
                  <a:cubicBezTo>
                    <a:pt x="134" y="56"/>
                    <a:pt x="210" y="22"/>
                    <a:pt x="279" y="10"/>
                  </a:cubicBezTo>
                  <a:cubicBezTo>
                    <a:pt x="343" y="0"/>
                    <a:pt x="401" y="9"/>
                    <a:pt x="446" y="31"/>
                  </a:cubicBezTo>
                  <a:cubicBezTo>
                    <a:pt x="541" y="76"/>
                    <a:pt x="585" y="170"/>
                    <a:pt x="606" y="231"/>
                  </a:cubicBezTo>
                  <a:cubicBezTo>
                    <a:pt x="619" y="276"/>
                    <a:pt x="628" y="314"/>
                    <a:pt x="633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4260" y="1879"/>
              <a:ext cx="694" cy="260"/>
            </a:xfrm>
            <a:custGeom>
              <a:avLst/>
              <a:gdLst>
                <a:gd name="T0" fmla="*/ 467 w 576"/>
                <a:gd name="T1" fmla="*/ 53 h 216"/>
                <a:gd name="T2" fmla="*/ 475 w 576"/>
                <a:gd name="T3" fmla="*/ 52 h 216"/>
                <a:gd name="T4" fmla="*/ 487 w 576"/>
                <a:gd name="T5" fmla="*/ 52 h 216"/>
                <a:gd name="T6" fmla="*/ 493 w 576"/>
                <a:gd name="T7" fmla="*/ 52 h 216"/>
                <a:gd name="T8" fmla="*/ 512 w 576"/>
                <a:gd name="T9" fmla="*/ 53 h 216"/>
                <a:gd name="T10" fmla="*/ 512 w 576"/>
                <a:gd name="T11" fmla="*/ 53 h 216"/>
                <a:gd name="T12" fmla="*/ 529 w 576"/>
                <a:gd name="T13" fmla="*/ 55 h 216"/>
                <a:gd name="T14" fmla="*/ 532 w 576"/>
                <a:gd name="T15" fmla="*/ 55 h 216"/>
                <a:gd name="T16" fmla="*/ 551 w 576"/>
                <a:gd name="T17" fmla="*/ 58 h 216"/>
                <a:gd name="T18" fmla="*/ 556 w 576"/>
                <a:gd name="T19" fmla="*/ 60 h 216"/>
                <a:gd name="T20" fmla="*/ 576 w 576"/>
                <a:gd name="T21" fmla="*/ 65 h 216"/>
                <a:gd name="T22" fmla="*/ 576 w 576"/>
                <a:gd name="T23" fmla="*/ 65 h 216"/>
                <a:gd name="T24" fmla="*/ 576 w 576"/>
                <a:gd name="T25" fmla="*/ 65 h 216"/>
                <a:gd name="T26" fmla="*/ 416 w 576"/>
                <a:gd name="T27" fmla="*/ 13 h 216"/>
                <a:gd name="T28" fmla="*/ 396 w 576"/>
                <a:gd name="T29" fmla="*/ 8 h 216"/>
                <a:gd name="T30" fmla="*/ 391 w 576"/>
                <a:gd name="T31" fmla="*/ 6 h 216"/>
                <a:gd name="T32" fmla="*/ 373 w 576"/>
                <a:gd name="T33" fmla="*/ 3 h 216"/>
                <a:gd name="T34" fmla="*/ 370 w 576"/>
                <a:gd name="T35" fmla="*/ 3 h 216"/>
                <a:gd name="T36" fmla="*/ 370 w 576"/>
                <a:gd name="T37" fmla="*/ 3 h 216"/>
                <a:gd name="T38" fmla="*/ 353 w 576"/>
                <a:gd name="T39" fmla="*/ 1 h 216"/>
                <a:gd name="T40" fmla="*/ 352 w 576"/>
                <a:gd name="T41" fmla="*/ 1 h 216"/>
                <a:gd name="T42" fmla="*/ 334 w 576"/>
                <a:gd name="T43" fmla="*/ 0 h 216"/>
                <a:gd name="T44" fmla="*/ 328 w 576"/>
                <a:gd name="T45" fmla="*/ 0 h 216"/>
                <a:gd name="T46" fmla="*/ 315 w 576"/>
                <a:gd name="T47" fmla="*/ 0 h 216"/>
                <a:gd name="T48" fmla="*/ 307 w 576"/>
                <a:gd name="T49" fmla="*/ 1 h 216"/>
                <a:gd name="T50" fmla="*/ 296 w 576"/>
                <a:gd name="T51" fmla="*/ 2 h 216"/>
                <a:gd name="T52" fmla="*/ 293 w 576"/>
                <a:gd name="T53" fmla="*/ 2 h 216"/>
                <a:gd name="T54" fmla="*/ 279 w 576"/>
                <a:gd name="T55" fmla="*/ 4 h 216"/>
                <a:gd name="T56" fmla="*/ 56 w 576"/>
                <a:gd name="T57" fmla="*/ 119 h 216"/>
                <a:gd name="T58" fmla="*/ 0 w 576"/>
                <a:gd name="T59" fmla="*/ 164 h 216"/>
                <a:gd name="T60" fmla="*/ 160 w 576"/>
                <a:gd name="T61" fmla="*/ 216 h 216"/>
                <a:gd name="T62" fmla="*/ 216 w 576"/>
                <a:gd name="T63" fmla="*/ 171 h 216"/>
                <a:gd name="T64" fmla="*/ 439 w 576"/>
                <a:gd name="T65" fmla="*/ 56 h 216"/>
                <a:gd name="T66" fmla="*/ 455 w 576"/>
                <a:gd name="T67" fmla="*/ 54 h 216"/>
                <a:gd name="T68" fmla="*/ 467 w 576"/>
                <a:gd name="T69" fmla="*/ 5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76" h="216">
                  <a:moveTo>
                    <a:pt x="467" y="53"/>
                  </a:moveTo>
                  <a:cubicBezTo>
                    <a:pt x="469" y="53"/>
                    <a:pt x="472" y="53"/>
                    <a:pt x="475" y="52"/>
                  </a:cubicBezTo>
                  <a:cubicBezTo>
                    <a:pt x="479" y="52"/>
                    <a:pt x="483" y="52"/>
                    <a:pt x="487" y="52"/>
                  </a:cubicBezTo>
                  <a:cubicBezTo>
                    <a:pt x="489" y="52"/>
                    <a:pt x="491" y="52"/>
                    <a:pt x="493" y="52"/>
                  </a:cubicBezTo>
                  <a:cubicBezTo>
                    <a:pt x="500" y="52"/>
                    <a:pt x="506" y="52"/>
                    <a:pt x="512" y="53"/>
                  </a:cubicBezTo>
                  <a:cubicBezTo>
                    <a:pt x="512" y="53"/>
                    <a:pt x="512" y="53"/>
                    <a:pt x="512" y="53"/>
                  </a:cubicBezTo>
                  <a:cubicBezTo>
                    <a:pt x="518" y="53"/>
                    <a:pt x="524" y="54"/>
                    <a:pt x="529" y="55"/>
                  </a:cubicBezTo>
                  <a:cubicBezTo>
                    <a:pt x="530" y="55"/>
                    <a:pt x="531" y="55"/>
                    <a:pt x="532" y="55"/>
                  </a:cubicBezTo>
                  <a:cubicBezTo>
                    <a:pt x="539" y="56"/>
                    <a:pt x="545" y="57"/>
                    <a:pt x="551" y="58"/>
                  </a:cubicBezTo>
                  <a:cubicBezTo>
                    <a:pt x="553" y="59"/>
                    <a:pt x="554" y="59"/>
                    <a:pt x="556" y="60"/>
                  </a:cubicBezTo>
                  <a:cubicBezTo>
                    <a:pt x="563" y="61"/>
                    <a:pt x="569" y="63"/>
                    <a:pt x="576" y="65"/>
                  </a:cubicBezTo>
                  <a:cubicBezTo>
                    <a:pt x="576" y="65"/>
                    <a:pt x="576" y="65"/>
                    <a:pt x="576" y="65"/>
                  </a:cubicBezTo>
                  <a:cubicBezTo>
                    <a:pt x="576" y="65"/>
                    <a:pt x="576" y="65"/>
                    <a:pt x="576" y="65"/>
                  </a:cubicBezTo>
                  <a:cubicBezTo>
                    <a:pt x="523" y="48"/>
                    <a:pt x="469" y="30"/>
                    <a:pt x="416" y="13"/>
                  </a:cubicBezTo>
                  <a:cubicBezTo>
                    <a:pt x="410" y="11"/>
                    <a:pt x="403" y="9"/>
                    <a:pt x="396" y="8"/>
                  </a:cubicBezTo>
                  <a:cubicBezTo>
                    <a:pt x="395" y="7"/>
                    <a:pt x="393" y="7"/>
                    <a:pt x="391" y="6"/>
                  </a:cubicBezTo>
                  <a:cubicBezTo>
                    <a:pt x="385" y="5"/>
                    <a:pt x="379" y="4"/>
                    <a:pt x="373" y="3"/>
                  </a:cubicBezTo>
                  <a:cubicBezTo>
                    <a:pt x="372" y="3"/>
                    <a:pt x="371" y="3"/>
                    <a:pt x="370" y="3"/>
                  </a:cubicBezTo>
                  <a:cubicBezTo>
                    <a:pt x="370" y="3"/>
                    <a:pt x="370" y="3"/>
                    <a:pt x="370" y="3"/>
                  </a:cubicBezTo>
                  <a:cubicBezTo>
                    <a:pt x="364" y="2"/>
                    <a:pt x="358" y="1"/>
                    <a:pt x="353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46" y="0"/>
                    <a:pt x="340" y="0"/>
                    <a:pt x="334" y="0"/>
                  </a:cubicBezTo>
                  <a:cubicBezTo>
                    <a:pt x="332" y="0"/>
                    <a:pt x="330" y="0"/>
                    <a:pt x="328" y="0"/>
                  </a:cubicBezTo>
                  <a:cubicBezTo>
                    <a:pt x="324" y="0"/>
                    <a:pt x="319" y="0"/>
                    <a:pt x="315" y="0"/>
                  </a:cubicBezTo>
                  <a:cubicBezTo>
                    <a:pt x="312" y="1"/>
                    <a:pt x="310" y="1"/>
                    <a:pt x="307" y="1"/>
                  </a:cubicBezTo>
                  <a:cubicBezTo>
                    <a:pt x="304" y="1"/>
                    <a:pt x="300" y="2"/>
                    <a:pt x="296" y="2"/>
                  </a:cubicBezTo>
                  <a:cubicBezTo>
                    <a:pt x="295" y="2"/>
                    <a:pt x="294" y="2"/>
                    <a:pt x="293" y="2"/>
                  </a:cubicBezTo>
                  <a:cubicBezTo>
                    <a:pt x="289" y="3"/>
                    <a:pt x="284" y="4"/>
                    <a:pt x="279" y="4"/>
                  </a:cubicBezTo>
                  <a:cubicBezTo>
                    <a:pt x="211" y="16"/>
                    <a:pt x="134" y="50"/>
                    <a:pt x="56" y="119"/>
                  </a:cubicBezTo>
                  <a:cubicBezTo>
                    <a:pt x="47" y="126"/>
                    <a:pt x="9" y="157"/>
                    <a:pt x="0" y="164"/>
                  </a:cubicBezTo>
                  <a:cubicBezTo>
                    <a:pt x="160" y="216"/>
                    <a:pt x="160" y="216"/>
                    <a:pt x="160" y="216"/>
                  </a:cubicBezTo>
                  <a:cubicBezTo>
                    <a:pt x="169" y="209"/>
                    <a:pt x="206" y="178"/>
                    <a:pt x="216" y="171"/>
                  </a:cubicBezTo>
                  <a:cubicBezTo>
                    <a:pt x="294" y="102"/>
                    <a:pt x="370" y="68"/>
                    <a:pt x="439" y="56"/>
                  </a:cubicBezTo>
                  <a:cubicBezTo>
                    <a:pt x="444" y="55"/>
                    <a:pt x="450" y="55"/>
                    <a:pt x="455" y="54"/>
                  </a:cubicBezTo>
                  <a:cubicBezTo>
                    <a:pt x="459" y="54"/>
                    <a:pt x="463" y="53"/>
                    <a:pt x="467" y="5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9"/>
            <p:cNvSpPr>
              <a:spLocks noEditPoints="1"/>
            </p:cNvSpPr>
            <p:nvPr/>
          </p:nvSpPr>
          <p:spPr bwMode="auto">
            <a:xfrm>
              <a:off x="4432" y="1930"/>
              <a:ext cx="839" cy="1384"/>
            </a:xfrm>
            <a:custGeom>
              <a:avLst/>
              <a:gdLst>
                <a:gd name="T0" fmla="*/ 696 w 696"/>
                <a:gd name="T1" fmla="*/ 858 h 1148"/>
                <a:gd name="T2" fmla="*/ 366 w 696"/>
                <a:gd name="T3" fmla="*/ 1148 h 1148"/>
                <a:gd name="T4" fmla="*/ 264 w 696"/>
                <a:gd name="T5" fmla="*/ 661 h 1148"/>
                <a:gd name="T6" fmla="*/ 416 w 696"/>
                <a:gd name="T7" fmla="*/ 731 h 1148"/>
                <a:gd name="T8" fmla="*/ 433 w 696"/>
                <a:gd name="T9" fmla="*/ 683 h 1148"/>
                <a:gd name="T10" fmla="*/ 486 w 696"/>
                <a:gd name="T11" fmla="*/ 451 h 1148"/>
                <a:gd name="T12" fmla="*/ 486 w 696"/>
                <a:gd name="T13" fmla="*/ 252 h 1148"/>
                <a:gd name="T14" fmla="*/ 425 w 696"/>
                <a:gd name="T15" fmla="*/ 98 h 1148"/>
                <a:gd name="T16" fmla="*/ 293 w 696"/>
                <a:gd name="T17" fmla="*/ 36 h 1148"/>
                <a:gd name="T18" fmla="*/ 260 w 696"/>
                <a:gd name="T19" fmla="*/ 39 h 1148"/>
                <a:gd name="T20" fmla="*/ 148 w 696"/>
                <a:gd name="T21" fmla="*/ 83 h 1148"/>
                <a:gd name="T22" fmla="*/ 30 w 696"/>
                <a:gd name="T23" fmla="*/ 170 h 1148"/>
                <a:gd name="T24" fmla="*/ 18 w 696"/>
                <a:gd name="T25" fmla="*/ 179 h 1148"/>
                <a:gd name="T26" fmla="*/ 0 w 696"/>
                <a:gd name="T27" fmla="*/ 183 h 1148"/>
                <a:gd name="T28" fmla="*/ 14 w 696"/>
                <a:gd name="T29" fmla="*/ 171 h 1148"/>
                <a:gd name="T30" fmla="*/ 70 w 696"/>
                <a:gd name="T31" fmla="*/ 125 h 1148"/>
                <a:gd name="T32" fmla="*/ 295 w 696"/>
                <a:gd name="T33" fmla="*/ 10 h 1148"/>
                <a:gd name="T34" fmla="*/ 465 w 696"/>
                <a:gd name="T35" fmla="*/ 31 h 1148"/>
                <a:gd name="T36" fmla="*/ 628 w 696"/>
                <a:gd name="T37" fmla="*/ 233 h 1148"/>
                <a:gd name="T38" fmla="*/ 655 w 696"/>
                <a:gd name="T39" fmla="*/ 352 h 1148"/>
                <a:gd name="T40" fmla="*/ 659 w 696"/>
                <a:gd name="T41" fmla="*/ 540 h 1148"/>
                <a:gd name="T42" fmla="*/ 608 w 696"/>
                <a:gd name="T43" fmla="*/ 778 h 1148"/>
                <a:gd name="T44" fmla="*/ 598 w 696"/>
                <a:gd name="T45" fmla="*/ 808 h 1148"/>
                <a:gd name="T46" fmla="*/ 596 w 696"/>
                <a:gd name="T47" fmla="*/ 812 h 1148"/>
                <a:gd name="T48" fmla="*/ 696 w 696"/>
                <a:gd name="T49" fmla="*/ 858 h 1148"/>
                <a:gd name="T50" fmla="*/ 372 w 696"/>
                <a:gd name="T51" fmla="*/ 1131 h 1148"/>
                <a:gd name="T52" fmla="*/ 679 w 696"/>
                <a:gd name="T53" fmla="*/ 860 h 1148"/>
                <a:gd name="T54" fmla="*/ 584 w 696"/>
                <a:gd name="T55" fmla="*/ 817 h 1148"/>
                <a:gd name="T56" fmla="*/ 589 w 696"/>
                <a:gd name="T57" fmla="*/ 805 h 1148"/>
                <a:gd name="T58" fmla="*/ 599 w 696"/>
                <a:gd name="T59" fmla="*/ 775 h 1148"/>
                <a:gd name="T60" fmla="*/ 650 w 696"/>
                <a:gd name="T61" fmla="*/ 539 h 1148"/>
                <a:gd name="T62" fmla="*/ 646 w 696"/>
                <a:gd name="T63" fmla="*/ 354 h 1148"/>
                <a:gd name="T64" fmla="*/ 619 w 696"/>
                <a:gd name="T65" fmla="*/ 236 h 1148"/>
                <a:gd name="T66" fmla="*/ 461 w 696"/>
                <a:gd name="T67" fmla="*/ 39 h 1148"/>
                <a:gd name="T68" fmla="*/ 297 w 696"/>
                <a:gd name="T69" fmla="*/ 19 h 1148"/>
                <a:gd name="T70" fmla="*/ 243 w 696"/>
                <a:gd name="T71" fmla="*/ 33 h 1148"/>
                <a:gd name="T72" fmla="*/ 258 w 696"/>
                <a:gd name="T73" fmla="*/ 29 h 1148"/>
                <a:gd name="T74" fmla="*/ 293 w 696"/>
                <a:gd name="T75" fmla="*/ 27 h 1148"/>
                <a:gd name="T76" fmla="*/ 432 w 696"/>
                <a:gd name="T77" fmla="*/ 93 h 1148"/>
                <a:gd name="T78" fmla="*/ 495 w 696"/>
                <a:gd name="T79" fmla="*/ 251 h 1148"/>
                <a:gd name="T80" fmla="*/ 495 w 696"/>
                <a:gd name="T81" fmla="*/ 452 h 1148"/>
                <a:gd name="T82" fmla="*/ 442 w 696"/>
                <a:gd name="T83" fmla="*/ 686 h 1148"/>
                <a:gd name="T84" fmla="*/ 423 w 696"/>
                <a:gd name="T85" fmla="*/ 739 h 1148"/>
                <a:gd name="T86" fmla="*/ 421 w 696"/>
                <a:gd name="T87" fmla="*/ 743 h 1148"/>
                <a:gd name="T88" fmla="*/ 277 w 696"/>
                <a:gd name="T89" fmla="*/ 678 h 1148"/>
                <a:gd name="T90" fmla="*/ 372 w 696"/>
                <a:gd name="T91" fmla="*/ 1131 h 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96" h="1148">
                  <a:moveTo>
                    <a:pt x="696" y="858"/>
                  </a:moveTo>
                  <a:cubicBezTo>
                    <a:pt x="366" y="1148"/>
                    <a:pt x="366" y="1148"/>
                    <a:pt x="366" y="1148"/>
                  </a:cubicBezTo>
                  <a:cubicBezTo>
                    <a:pt x="264" y="661"/>
                    <a:pt x="264" y="661"/>
                    <a:pt x="264" y="661"/>
                  </a:cubicBezTo>
                  <a:cubicBezTo>
                    <a:pt x="416" y="731"/>
                    <a:pt x="416" y="731"/>
                    <a:pt x="416" y="731"/>
                  </a:cubicBezTo>
                  <a:cubicBezTo>
                    <a:pt x="422" y="714"/>
                    <a:pt x="428" y="698"/>
                    <a:pt x="433" y="683"/>
                  </a:cubicBezTo>
                  <a:cubicBezTo>
                    <a:pt x="460" y="603"/>
                    <a:pt x="477" y="527"/>
                    <a:pt x="486" y="451"/>
                  </a:cubicBezTo>
                  <a:cubicBezTo>
                    <a:pt x="492" y="401"/>
                    <a:pt x="497" y="327"/>
                    <a:pt x="486" y="252"/>
                  </a:cubicBezTo>
                  <a:cubicBezTo>
                    <a:pt x="476" y="187"/>
                    <a:pt x="455" y="135"/>
                    <a:pt x="425" y="98"/>
                  </a:cubicBezTo>
                  <a:cubicBezTo>
                    <a:pt x="393" y="58"/>
                    <a:pt x="345" y="35"/>
                    <a:pt x="293" y="36"/>
                  </a:cubicBezTo>
                  <a:cubicBezTo>
                    <a:pt x="282" y="36"/>
                    <a:pt x="271" y="37"/>
                    <a:pt x="260" y="39"/>
                  </a:cubicBezTo>
                  <a:cubicBezTo>
                    <a:pt x="224" y="45"/>
                    <a:pt x="187" y="59"/>
                    <a:pt x="148" y="83"/>
                  </a:cubicBezTo>
                  <a:cubicBezTo>
                    <a:pt x="85" y="123"/>
                    <a:pt x="46" y="156"/>
                    <a:pt x="30" y="170"/>
                  </a:cubicBezTo>
                  <a:cubicBezTo>
                    <a:pt x="21" y="178"/>
                    <a:pt x="20" y="179"/>
                    <a:pt x="18" y="17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14" y="171"/>
                    <a:pt x="14" y="171"/>
                    <a:pt x="14" y="171"/>
                  </a:cubicBezTo>
                  <a:cubicBezTo>
                    <a:pt x="23" y="163"/>
                    <a:pt x="60" y="132"/>
                    <a:pt x="70" y="125"/>
                  </a:cubicBezTo>
                  <a:cubicBezTo>
                    <a:pt x="143" y="61"/>
                    <a:pt x="218" y="22"/>
                    <a:pt x="295" y="10"/>
                  </a:cubicBezTo>
                  <a:cubicBezTo>
                    <a:pt x="356" y="0"/>
                    <a:pt x="415" y="7"/>
                    <a:pt x="465" y="31"/>
                  </a:cubicBezTo>
                  <a:cubicBezTo>
                    <a:pt x="538" y="65"/>
                    <a:pt x="591" y="131"/>
                    <a:pt x="628" y="233"/>
                  </a:cubicBezTo>
                  <a:cubicBezTo>
                    <a:pt x="640" y="276"/>
                    <a:pt x="649" y="315"/>
                    <a:pt x="655" y="352"/>
                  </a:cubicBezTo>
                  <a:cubicBezTo>
                    <a:pt x="666" y="425"/>
                    <a:pt x="663" y="478"/>
                    <a:pt x="659" y="540"/>
                  </a:cubicBezTo>
                  <a:cubicBezTo>
                    <a:pt x="651" y="623"/>
                    <a:pt x="634" y="701"/>
                    <a:pt x="608" y="778"/>
                  </a:cubicBezTo>
                  <a:cubicBezTo>
                    <a:pt x="604" y="790"/>
                    <a:pt x="601" y="800"/>
                    <a:pt x="598" y="808"/>
                  </a:cubicBezTo>
                  <a:cubicBezTo>
                    <a:pt x="596" y="812"/>
                    <a:pt x="596" y="812"/>
                    <a:pt x="596" y="812"/>
                  </a:cubicBezTo>
                  <a:lnTo>
                    <a:pt x="696" y="858"/>
                  </a:lnTo>
                  <a:close/>
                  <a:moveTo>
                    <a:pt x="372" y="1131"/>
                  </a:moveTo>
                  <a:cubicBezTo>
                    <a:pt x="679" y="860"/>
                    <a:pt x="679" y="860"/>
                    <a:pt x="679" y="860"/>
                  </a:cubicBezTo>
                  <a:cubicBezTo>
                    <a:pt x="584" y="817"/>
                    <a:pt x="584" y="817"/>
                    <a:pt x="584" y="817"/>
                  </a:cubicBezTo>
                  <a:cubicBezTo>
                    <a:pt x="589" y="805"/>
                    <a:pt x="589" y="805"/>
                    <a:pt x="589" y="805"/>
                  </a:cubicBezTo>
                  <a:cubicBezTo>
                    <a:pt x="592" y="797"/>
                    <a:pt x="595" y="787"/>
                    <a:pt x="599" y="775"/>
                  </a:cubicBezTo>
                  <a:cubicBezTo>
                    <a:pt x="625" y="698"/>
                    <a:pt x="642" y="621"/>
                    <a:pt x="650" y="539"/>
                  </a:cubicBezTo>
                  <a:cubicBezTo>
                    <a:pt x="654" y="478"/>
                    <a:pt x="657" y="425"/>
                    <a:pt x="646" y="354"/>
                  </a:cubicBezTo>
                  <a:cubicBezTo>
                    <a:pt x="640" y="317"/>
                    <a:pt x="631" y="278"/>
                    <a:pt x="619" y="236"/>
                  </a:cubicBezTo>
                  <a:cubicBezTo>
                    <a:pt x="583" y="137"/>
                    <a:pt x="532" y="72"/>
                    <a:pt x="461" y="39"/>
                  </a:cubicBezTo>
                  <a:cubicBezTo>
                    <a:pt x="412" y="16"/>
                    <a:pt x="356" y="9"/>
                    <a:pt x="297" y="19"/>
                  </a:cubicBezTo>
                  <a:cubicBezTo>
                    <a:pt x="279" y="22"/>
                    <a:pt x="260" y="27"/>
                    <a:pt x="243" y="33"/>
                  </a:cubicBezTo>
                  <a:cubicBezTo>
                    <a:pt x="248" y="31"/>
                    <a:pt x="253" y="30"/>
                    <a:pt x="258" y="29"/>
                  </a:cubicBezTo>
                  <a:cubicBezTo>
                    <a:pt x="270" y="27"/>
                    <a:pt x="282" y="26"/>
                    <a:pt x="293" y="27"/>
                  </a:cubicBezTo>
                  <a:cubicBezTo>
                    <a:pt x="348" y="26"/>
                    <a:pt x="399" y="50"/>
                    <a:pt x="432" y="93"/>
                  </a:cubicBezTo>
                  <a:cubicBezTo>
                    <a:pt x="464" y="130"/>
                    <a:pt x="485" y="184"/>
                    <a:pt x="495" y="251"/>
                  </a:cubicBezTo>
                  <a:cubicBezTo>
                    <a:pt x="507" y="326"/>
                    <a:pt x="502" y="402"/>
                    <a:pt x="495" y="452"/>
                  </a:cubicBezTo>
                  <a:cubicBezTo>
                    <a:pt x="486" y="529"/>
                    <a:pt x="469" y="605"/>
                    <a:pt x="442" y="686"/>
                  </a:cubicBezTo>
                  <a:cubicBezTo>
                    <a:pt x="436" y="703"/>
                    <a:pt x="430" y="720"/>
                    <a:pt x="423" y="739"/>
                  </a:cubicBezTo>
                  <a:cubicBezTo>
                    <a:pt x="421" y="743"/>
                    <a:pt x="421" y="743"/>
                    <a:pt x="421" y="743"/>
                  </a:cubicBezTo>
                  <a:cubicBezTo>
                    <a:pt x="277" y="678"/>
                    <a:pt x="277" y="678"/>
                    <a:pt x="277" y="678"/>
                  </a:cubicBezTo>
                  <a:lnTo>
                    <a:pt x="372" y="11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756" y="2031"/>
              <a:ext cx="311" cy="629"/>
            </a:xfrm>
            <a:custGeom>
              <a:avLst/>
              <a:gdLst>
                <a:gd name="T0" fmla="*/ 120 w 311"/>
                <a:gd name="T1" fmla="*/ 567 h 629"/>
                <a:gd name="T2" fmla="*/ 311 w 311"/>
                <a:gd name="T3" fmla="*/ 629 h 629"/>
                <a:gd name="T4" fmla="*/ 192 w 311"/>
                <a:gd name="T5" fmla="*/ 63 h 629"/>
                <a:gd name="T6" fmla="*/ 0 w 311"/>
                <a:gd name="T7" fmla="*/ 0 h 629"/>
                <a:gd name="T8" fmla="*/ 120 w 311"/>
                <a:gd name="T9" fmla="*/ 56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629">
                  <a:moveTo>
                    <a:pt x="120" y="567"/>
                  </a:moveTo>
                  <a:lnTo>
                    <a:pt x="311" y="629"/>
                  </a:lnTo>
                  <a:lnTo>
                    <a:pt x="192" y="63"/>
                  </a:lnTo>
                  <a:lnTo>
                    <a:pt x="0" y="0"/>
                  </a:lnTo>
                  <a:lnTo>
                    <a:pt x="120" y="56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2597" y="2517"/>
              <a:ext cx="376" cy="903"/>
            </a:xfrm>
            <a:custGeom>
              <a:avLst/>
              <a:gdLst>
                <a:gd name="T0" fmla="*/ 10 w 312"/>
                <a:gd name="T1" fmla="*/ 285 h 749"/>
                <a:gd name="T2" fmla="*/ 10 w 312"/>
                <a:gd name="T3" fmla="*/ 485 h 749"/>
                <a:gd name="T4" fmla="*/ 73 w 312"/>
                <a:gd name="T5" fmla="*/ 641 h 749"/>
                <a:gd name="T6" fmla="*/ 152 w 312"/>
                <a:gd name="T7" fmla="*/ 697 h 749"/>
                <a:gd name="T8" fmla="*/ 312 w 312"/>
                <a:gd name="T9" fmla="*/ 749 h 749"/>
                <a:gd name="T10" fmla="*/ 232 w 312"/>
                <a:gd name="T11" fmla="*/ 693 h 749"/>
                <a:gd name="T12" fmla="*/ 170 w 312"/>
                <a:gd name="T13" fmla="*/ 537 h 749"/>
                <a:gd name="T14" fmla="*/ 170 w 312"/>
                <a:gd name="T15" fmla="*/ 337 h 749"/>
                <a:gd name="T16" fmla="*/ 242 w 312"/>
                <a:gd name="T17" fmla="*/ 52 h 749"/>
                <a:gd name="T18" fmla="*/ 82 w 312"/>
                <a:gd name="T19" fmla="*/ 0 h 749"/>
                <a:gd name="T20" fmla="*/ 10 w 312"/>
                <a:gd name="T21" fmla="*/ 285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2" h="749">
                  <a:moveTo>
                    <a:pt x="10" y="285"/>
                  </a:moveTo>
                  <a:cubicBezTo>
                    <a:pt x="2" y="348"/>
                    <a:pt x="0" y="419"/>
                    <a:pt x="10" y="485"/>
                  </a:cubicBezTo>
                  <a:cubicBezTo>
                    <a:pt x="20" y="545"/>
                    <a:pt x="39" y="600"/>
                    <a:pt x="73" y="641"/>
                  </a:cubicBezTo>
                  <a:cubicBezTo>
                    <a:pt x="94" y="668"/>
                    <a:pt x="122" y="687"/>
                    <a:pt x="152" y="697"/>
                  </a:cubicBezTo>
                  <a:cubicBezTo>
                    <a:pt x="205" y="714"/>
                    <a:pt x="259" y="731"/>
                    <a:pt x="312" y="749"/>
                  </a:cubicBezTo>
                  <a:cubicBezTo>
                    <a:pt x="281" y="739"/>
                    <a:pt x="253" y="720"/>
                    <a:pt x="232" y="693"/>
                  </a:cubicBezTo>
                  <a:cubicBezTo>
                    <a:pt x="198" y="653"/>
                    <a:pt x="179" y="597"/>
                    <a:pt x="170" y="537"/>
                  </a:cubicBezTo>
                  <a:cubicBezTo>
                    <a:pt x="160" y="471"/>
                    <a:pt x="162" y="400"/>
                    <a:pt x="170" y="337"/>
                  </a:cubicBezTo>
                  <a:cubicBezTo>
                    <a:pt x="183" y="229"/>
                    <a:pt x="211" y="136"/>
                    <a:pt x="242" y="5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51" y="83"/>
                    <a:pt x="23" y="177"/>
                    <a:pt x="10" y="28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372" y="2031"/>
              <a:ext cx="809" cy="1370"/>
            </a:xfrm>
            <a:custGeom>
              <a:avLst/>
              <a:gdLst>
                <a:gd name="T0" fmla="*/ 38 w 671"/>
                <a:gd name="T1" fmla="*/ 786 h 1136"/>
                <a:gd name="T2" fmla="*/ 34 w 671"/>
                <a:gd name="T3" fmla="*/ 600 h 1136"/>
                <a:gd name="T4" fmla="*/ 98 w 671"/>
                <a:gd name="T5" fmla="*/ 325 h 1136"/>
                <a:gd name="T6" fmla="*/ 0 w 671"/>
                <a:gd name="T7" fmla="*/ 281 h 1136"/>
                <a:gd name="T8" fmla="*/ 319 w 671"/>
                <a:gd name="T9" fmla="*/ 0 h 1136"/>
                <a:gd name="T10" fmla="*/ 418 w 671"/>
                <a:gd name="T11" fmla="*/ 470 h 1136"/>
                <a:gd name="T12" fmla="*/ 269 w 671"/>
                <a:gd name="T13" fmla="*/ 403 h 1136"/>
                <a:gd name="T14" fmla="*/ 197 w 671"/>
                <a:gd name="T15" fmla="*/ 688 h 1136"/>
                <a:gd name="T16" fmla="*/ 197 w 671"/>
                <a:gd name="T17" fmla="*/ 888 h 1136"/>
                <a:gd name="T18" fmla="*/ 260 w 671"/>
                <a:gd name="T19" fmla="*/ 1044 h 1136"/>
                <a:gd name="T20" fmla="*/ 395 w 671"/>
                <a:gd name="T21" fmla="*/ 1108 h 1136"/>
                <a:gd name="T22" fmla="*/ 429 w 671"/>
                <a:gd name="T23" fmla="*/ 1105 h 1136"/>
                <a:gd name="T24" fmla="*/ 542 w 671"/>
                <a:gd name="T25" fmla="*/ 1061 h 1136"/>
                <a:gd name="T26" fmla="*/ 671 w 671"/>
                <a:gd name="T27" fmla="*/ 965 h 1136"/>
                <a:gd name="T28" fmla="*/ 615 w 671"/>
                <a:gd name="T29" fmla="*/ 1011 h 1136"/>
                <a:gd name="T30" fmla="*/ 392 w 671"/>
                <a:gd name="T31" fmla="*/ 1125 h 1136"/>
                <a:gd name="T32" fmla="*/ 225 w 671"/>
                <a:gd name="T33" fmla="*/ 1104 h 1136"/>
                <a:gd name="T34" fmla="*/ 65 w 671"/>
                <a:gd name="T35" fmla="*/ 904 h 1136"/>
                <a:gd name="T36" fmla="*/ 38 w 671"/>
                <a:gd name="T37" fmla="*/ 786 h 1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1" h="1136">
                  <a:moveTo>
                    <a:pt x="38" y="786"/>
                  </a:moveTo>
                  <a:cubicBezTo>
                    <a:pt x="26" y="711"/>
                    <a:pt x="30" y="655"/>
                    <a:pt x="34" y="600"/>
                  </a:cubicBezTo>
                  <a:cubicBezTo>
                    <a:pt x="48" y="460"/>
                    <a:pt x="83" y="365"/>
                    <a:pt x="98" y="325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418" y="470"/>
                    <a:pt x="418" y="470"/>
                    <a:pt x="418" y="470"/>
                  </a:cubicBezTo>
                  <a:cubicBezTo>
                    <a:pt x="269" y="403"/>
                    <a:pt x="269" y="403"/>
                    <a:pt x="269" y="403"/>
                  </a:cubicBezTo>
                  <a:cubicBezTo>
                    <a:pt x="238" y="486"/>
                    <a:pt x="210" y="580"/>
                    <a:pt x="197" y="688"/>
                  </a:cubicBezTo>
                  <a:cubicBezTo>
                    <a:pt x="189" y="751"/>
                    <a:pt x="187" y="822"/>
                    <a:pt x="197" y="888"/>
                  </a:cubicBezTo>
                  <a:cubicBezTo>
                    <a:pt x="207" y="948"/>
                    <a:pt x="226" y="1003"/>
                    <a:pt x="260" y="1044"/>
                  </a:cubicBezTo>
                  <a:cubicBezTo>
                    <a:pt x="293" y="1087"/>
                    <a:pt x="344" y="1109"/>
                    <a:pt x="395" y="1108"/>
                  </a:cubicBezTo>
                  <a:cubicBezTo>
                    <a:pt x="407" y="1108"/>
                    <a:pt x="418" y="1107"/>
                    <a:pt x="429" y="1105"/>
                  </a:cubicBezTo>
                  <a:cubicBezTo>
                    <a:pt x="469" y="1099"/>
                    <a:pt x="509" y="1081"/>
                    <a:pt x="542" y="1061"/>
                  </a:cubicBezTo>
                  <a:cubicBezTo>
                    <a:pt x="626" y="1007"/>
                    <a:pt x="668" y="966"/>
                    <a:pt x="671" y="965"/>
                  </a:cubicBezTo>
                  <a:cubicBezTo>
                    <a:pt x="662" y="973"/>
                    <a:pt x="625" y="1004"/>
                    <a:pt x="615" y="1011"/>
                  </a:cubicBezTo>
                  <a:cubicBezTo>
                    <a:pt x="537" y="1079"/>
                    <a:pt x="461" y="1114"/>
                    <a:pt x="392" y="1125"/>
                  </a:cubicBezTo>
                  <a:cubicBezTo>
                    <a:pt x="328" y="1136"/>
                    <a:pt x="270" y="1126"/>
                    <a:pt x="225" y="1104"/>
                  </a:cubicBezTo>
                  <a:cubicBezTo>
                    <a:pt x="129" y="1060"/>
                    <a:pt x="86" y="965"/>
                    <a:pt x="65" y="904"/>
                  </a:cubicBezTo>
                  <a:cubicBezTo>
                    <a:pt x="52" y="860"/>
                    <a:pt x="43" y="821"/>
                    <a:pt x="38" y="7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2679" y="3194"/>
              <a:ext cx="693" cy="262"/>
            </a:xfrm>
            <a:custGeom>
              <a:avLst/>
              <a:gdLst>
                <a:gd name="T0" fmla="*/ 109 w 575"/>
                <a:gd name="T1" fmla="*/ 163 h 217"/>
                <a:gd name="T2" fmla="*/ 101 w 575"/>
                <a:gd name="T3" fmla="*/ 164 h 217"/>
                <a:gd name="T4" fmla="*/ 89 w 575"/>
                <a:gd name="T5" fmla="*/ 164 h 217"/>
                <a:gd name="T6" fmla="*/ 83 w 575"/>
                <a:gd name="T7" fmla="*/ 164 h 217"/>
                <a:gd name="T8" fmla="*/ 64 w 575"/>
                <a:gd name="T9" fmla="*/ 164 h 217"/>
                <a:gd name="T10" fmla="*/ 64 w 575"/>
                <a:gd name="T11" fmla="*/ 164 h 217"/>
                <a:gd name="T12" fmla="*/ 47 w 575"/>
                <a:gd name="T13" fmla="*/ 162 h 217"/>
                <a:gd name="T14" fmla="*/ 44 w 575"/>
                <a:gd name="T15" fmla="*/ 161 h 217"/>
                <a:gd name="T16" fmla="*/ 25 w 575"/>
                <a:gd name="T17" fmla="*/ 158 h 217"/>
                <a:gd name="T18" fmla="*/ 20 w 575"/>
                <a:gd name="T19" fmla="*/ 157 h 217"/>
                <a:gd name="T20" fmla="*/ 0 w 575"/>
                <a:gd name="T21" fmla="*/ 151 h 217"/>
                <a:gd name="T22" fmla="*/ 0 w 575"/>
                <a:gd name="T23" fmla="*/ 151 h 217"/>
                <a:gd name="T24" fmla="*/ 0 w 575"/>
                <a:gd name="T25" fmla="*/ 151 h 217"/>
                <a:gd name="T26" fmla="*/ 160 w 575"/>
                <a:gd name="T27" fmla="*/ 203 h 217"/>
                <a:gd name="T28" fmla="*/ 179 w 575"/>
                <a:gd name="T29" fmla="*/ 209 h 217"/>
                <a:gd name="T30" fmla="*/ 185 w 575"/>
                <a:gd name="T31" fmla="*/ 210 h 217"/>
                <a:gd name="T32" fmla="*/ 203 w 575"/>
                <a:gd name="T33" fmla="*/ 213 h 217"/>
                <a:gd name="T34" fmla="*/ 205 w 575"/>
                <a:gd name="T35" fmla="*/ 214 h 217"/>
                <a:gd name="T36" fmla="*/ 206 w 575"/>
                <a:gd name="T37" fmla="*/ 214 h 217"/>
                <a:gd name="T38" fmla="*/ 223 w 575"/>
                <a:gd name="T39" fmla="*/ 216 h 217"/>
                <a:gd name="T40" fmla="*/ 224 w 575"/>
                <a:gd name="T41" fmla="*/ 216 h 217"/>
                <a:gd name="T42" fmla="*/ 242 w 575"/>
                <a:gd name="T43" fmla="*/ 217 h 217"/>
                <a:gd name="T44" fmla="*/ 248 w 575"/>
                <a:gd name="T45" fmla="*/ 216 h 217"/>
                <a:gd name="T46" fmla="*/ 261 w 575"/>
                <a:gd name="T47" fmla="*/ 216 h 217"/>
                <a:gd name="T48" fmla="*/ 268 w 575"/>
                <a:gd name="T49" fmla="*/ 215 h 217"/>
                <a:gd name="T50" fmla="*/ 280 w 575"/>
                <a:gd name="T51" fmla="*/ 214 h 217"/>
                <a:gd name="T52" fmla="*/ 283 w 575"/>
                <a:gd name="T53" fmla="*/ 214 h 217"/>
                <a:gd name="T54" fmla="*/ 297 w 575"/>
                <a:gd name="T55" fmla="*/ 212 h 217"/>
                <a:gd name="T56" fmla="*/ 520 w 575"/>
                <a:gd name="T57" fmla="*/ 98 h 217"/>
                <a:gd name="T58" fmla="*/ 575 w 575"/>
                <a:gd name="T59" fmla="*/ 52 h 217"/>
                <a:gd name="T60" fmla="*/ 416 w 575"/>
                <a:gd name="T61" fmla="*/ 0 h 217"/>
                <a:gd name="T62" fmla="*/ 360 w 575"/>
                <a:gd name="T63" fmla="*/ 46 h 217"/>
                <a:gd name="T64" fmla="*/ 137 w 575"/>
                <a:gd name="T65" fmla="*/ 160 h 217"/>
                <a:gd name="T66" fmla="*/ 121 w 575"/>
                <a:gd name="T67" fmla="*/ 162 h 217"/>
                <a:gd name="T68" fmla="*/ 109 w 575"/>
                <a:gd name="T69" fmla="*/ 16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75" h="217">
                  <a:moveTo>
                    <a:pt x="109" y="163"/>
                  </a:moveTo>
                  <a:cubicBezTo>
                    <a:pt x="106" y="164"/>
                    <a:pt x="104" y="164"/>
                    <a:pt x="101" y="164"/>
                  </a:cubicBezTo>
                  <a:cubicBezTo>
                    <a:pt x="97" y="164"/>
                    <a:pt x="93" y="164"/>
                    <a:pt x="89" y="164"/>
                  </a:cubicBezTo>
                  <a:cubicBezTo>
                    <a:pt x="87" y="164"/>
                    <a:pt x="85" y="164"/>
                    <a:pt x="83" y="164"/>
                  </a:cubicBezTo>
                  <a:cubicBezTo>
                    <a:pt x="76" y="164"/>
                    <a:pt x="70" y="164"/>
                    <a:pt x="64" y="164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8" y="163"/>
                    <a:pt x="52" y="163"/>
                    <a:pt x="47" y="162"/>
                  </a:cubicBezTo>
                  <a:cubicBezTo>
                    <a:pt x="46" y="162"/>
                    <a:pt x="45" y="161"/>
                    <a:pt x="44" y="161"/>
                  </a:cubicBezTo>
                  <a:cubicBezTo>
                    <a:pt x="37" y="160"/>
                    <a:pt x="31" y="159"/>
                    <a:pt x="25" y="158"/>
                  </a:cubicBezTo>
                  <a:cubicBezTo>
                    <a:pt x="23" y="158"/>
                    <a:pt x="22" y="157"/>
                    <a:pt x="20" y="157"/>
                  </a:cubicBezTo>
                  <a:cubicBezTo>
                    <a:pt x="13" y="155"/>
                    <a:pt x="6" y="153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53" y="169"/>
                    <a:pt x="107" y="186"/>
                    <a:pt x="160" y="203"/>
                  </a:cubicBezTo>
                  <a:cubicBezTo>
                    <a:pt x="166" y="205"/>
                    <a:pt x="173" y="207"/>
                    <a:pt x="179" y="209"/>
                  </a:cubicBezTo>
                  <a:cubicBezTo>
                    <a:pt x="181" y="209"/>
                    <a:pt x="183" y="210"/>
                    <a:pt x="185" y="210"/>
                  </a:cubicBezTo>
                  <a:cubicBezTo>
                    <a:pt x="191" y="211"/>
                    <a:pt x="197" y="212"/>
                    <a:pt x="203" y="213"/>
                  </a:cubicBezTo>
                  <a:cubicBezTo>
                    <a:pt x="204" y="214"/>
                    <a:pt x="205" y="214"/>
                    <a:pt x="205" y="214"/>
                  </a:cubicBezTo>
                  <a:cubicBezTo>
                    <a:pt x="206" y="214"/>
                    <a:pt x="206" y="214"/>
                    <a:pt x="206" y="214"/>
                  </a:cubicBezTo>
                  <a:cubicBezTo>
                    <a:pt x="212" y="215"/>
                    <a:pt x="218" y="215"/>
                    <a:pt x="223" y="216"/>
                  </a:cubicBezTo>
                  <a:cubicBezTo>
                    <a:pt x="224" y="216"/>
                    <a:pt x="224" y="216"/>
                    <a:pt x="224" y="216"/>
                  </a:cubicBezTo>
                  <a:cubicBezTo>
                    <a:pt x="230" y="216"/>
                    <a:pt x="236" y="216"/>
                    <a:pt x="242" y="217"/>
                  </a:cubicBezTo>
                  <a:cubicBezTo>
                    <a:pt x="244" y="216"/>
                    <a:pt x="246" y="216"/>
                    <a:pt x="248" y="216"/>
                  </a:cubicBezTo>
                  <a:cubicBezTo>
                    <a:pt x="252" y="216"/>
                    <a:pt x="257" y="216"/>
                    <a:pt x="261" y="216"/>
                  </a:cubicBezTo>
                  <a:cubicBezTo>
                    <a:pt x="264" y="216"/>
                    <a:pt x="266" y="216"/>
                    <a:pt x="268" y="215"/>
                  </a:cubicBezTo>
                  <a:cubicBezTo>
                    <a:pt x="272" y="215"/>
                    <a:pt x="276" y="215"/>
                    <a:pt x="280" y="214"/>
                  </a:cubicBezTo>
                  <a:cubicBezTo>
                    <a:pt x="281" y="214"/>
                    <a:pt x="282" y="214"/>
                    <a:pt x="283" y="214"/>
                  </a:cubicBezTo>
                  <a:cubicBezTo>
                    <a:pt x="287" y="214"/>
                    <a:pt x="292" y="213"/>
                    <a:pt x="297" y="212"/>
                  </a:cubicBezTo>
                  <a:cubicBezTo>
                    <a:pt x="365" y="201"/>
                    <a:pt x="442" y="166"/>
                    <a:pt x="520" y="98"/>
                  </a:cubicBezTo>
                  <a:cubicBezTo>
                    <a:pt x="529" y="91"/>
                    <a:pt x="567" y="60"/>
                    <a:pt x="575" y="52"/>
                  </a:cubicBezTo>
                  <a:cubicBezTo>
                    <a:pt x="416" y="0"/>
                    <a:pt x="416" y="0"/>
                    <a:pt x="416" y="0"/>
                  </a:cubicBezTo>
                  <a:cubicBezTo>
                    <a:pt x="407" y="8"/>
                    <a:pt x="370" y="39"/>
                    <a:pt x="360" y="46"/>
                  </a:cubicBezTo>
                  <a:cubicBezTo>
                    <a:pt x="282" y="114"/>
                    <a:pt x="206" y="149"/>
                    <a:pt x="137" y="160"/>
                  </a:cubicBezTo>
                  <a:cubicBezTo>
                    <a:pt x="132" y="161"/>
                    <a:pt x="126" y="162"/>
                    <a:pt x="121" y="162"/>
                  </a:cubicBezTo>
                  <a:cubicBezTo>
                    <a:pt x="117" y="163"/>
                    <a:pt x="113" y="163"/>
                    <a:pt x="109" y="16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2362" y="2020"/>
              <a:ext cx="839" cy="1385"/>
            </a:xfrm>
            <a:custGeom>
              <a:avLst/>
              <a:gdLst>
                <a:gd name="T0" fmla="*/ 0 w 696"/>
                <a:gd name="T1" fmla="*/ 291 h 1149"/>
                <a:gd name="T2" fmla="*/ 329 w 696"/>
                <a:gd name="T3" fmla="*/ 0 h 1149"/>
                <a:gd name="T4" fmla="*/ 432 w 696"/>
                <a:gd name="T5" fmla="*/ 487 h 1149"/>
                <a:gd name="T6" fmla="*/ 280 w 696"/>
                <a:gd name="T7" fmla="*/ 418 h 1149"/>
                <a:gd name="T8" fmla="*/ 263 w 696"/>
                <a:gd name="T9" fmla="*/ 466 h 1149"/>
                <a:gd name="T10" fmla="*/ 210 w 696"/>
                <a:gd name="T11" fmla="*/ 698 h 1149"/>
                <a:gd name="T12" fmla="*/ 210 w 696"/>
                <a:gd name="T13" fmla="*/ 896 h 1149"/>
                <a:gd name="T14" fmla="*/ 271 w 696"/>
                <a:gd name="T15" fmla="*/ 1050 h 1149"/>
                <a:gd name="T16" fmla="*/ 403 w 696"/>
                <a:gd name="T17" fmla="*/ 1113 h 1149"/>
                <a:gd name="T18" fmla="*/ 436 w 696"/>
                <a:gd name="T19" fmla="*/ 1110 h 1149"/>
                <a:gd name="T20" fmla="*/ 548 w 696"/>
                <a:gd name="T21" fmla="*/ 1065 h 1149"/>
                <a:gd name="T22" fmla="*/ 666 w 696"/>
                <a:gd name="T23" fmla="*/ 978 h 1149"/>
                <a:gd name="T24" fmla="*/ 678 w 696"/>
                <a:gd name="T25" fmla="*/ 970 h 1149"/>
                <a:gd name="T26" fmla="*/ 696 w 696"/>
                <a:gd name="T27" fmla="*/ 966 h 1149"/>
                <a:gd name="T28" fmla="*/ 682 w 696"/>
                <a:gd name="T29" fmla="*/ 978 h 1149"/>
                <a:gd name="T30" fmla="*/ 626 w 696"/>
                <a:gd name="T31" fmla="*/ 1024 h 1149"/>
                <a:gd name="T32" fmla="*/ 401 w 696"/>
                <a:gd name="T33" fmla="*/ 1139 h 1149"/>
                <a:gd name="T34" fmla="*/ 231 w 696"/>
                <a:gd name="T35" fmla="*/ 1118 h 1149"/>
                <a:gd name="T36" fmla="*/ 68 w 696"/>
                <a:gd name="T37" fmla="*/ 915 h 1149"/>
                <a:gd name="T38" fmla="*/ 41 w 696"/>
                <a:gd name="T39" fmla="*/ 796 h 1149"/>
                <a:gd name="T40" fmla="*/ 37 w 696"/>
                <a:gd name="T41" fmla="*/ 609 h 1149"/>
                <a:gd name="T42" fmla="*/ 88 w 696"/>
                <a:gd name="T43" fmla="*/ 370 h 1149"/>
                <a:gd name="T44" fmla="*/ 98 w 696"/>
                <a:gd name="T45" fmla="*/ 340 h 1149"/>
                <a:gd name="T46" fmla="*/ 100 w 696"/>
                <a:gd name="T47" fmla="*/ 336 h 1149"/>
                <a:gd name="T48" fmla="*/ 0 w 696"/>
                <a:gd name="T49" fmla="*/ 291 h 1149"/>
                <a:gd name="T50" fmla="*/ 324 w 696"/>
                <a:gd name="T51" fmla="*/ 18 h 1149"/>
                <a:gd name="T52" fmla="*/ 17 w 696"/>
                <a:gd name="T53" fmla="*/ 288 h 1149"/>
                <a:gd name="T54" fmla="*/ 112 w 696"/>
                <a:gd name="T55" fmla="*/ 331 h 1149"/>
                <a:gd name="T56" fmla="*/ 107 w 696"/>
                <a:gd name="T57" fmla="*/ 343 h 1149"/>
                <a:gd name="T58" fmla="*/ 97 w 696"/>
                <a:gd name="T59" fmla="*/ 373 h 1149"/>
                <a:gd name="T60" fmla="*/ 46 w 696"/>
                <a:gd name="T61" fmla="*/ 609 h 1149"/>
                <a:gd name="T62" fmla="*/ 50 w 696"/>
                <a:gd name="T63" fmla="*/ 795 h 1149"/>
                <a:gd name="T64" fmla="*/ 77 w 696"/>
                <a:gd name="T65" fmla="*/ 912 h 1149"/>
                <a:gd name="T66" fmla="*/ 235 w 696"/>
                <a:gd name="T67" fmla="*/ 1109 h 1149"/>
                <a:gd name="T68" fmla="*/ 399 w 696"/>
                <a:gd name="T69" fmla="*/ 1129 h 1149"/>
                <a:gd name="T70" fmla="*/ 453 w 696"/>
                <a:gd name="T71" fmla="*/ 1116 h 1149"/>
                <a:gd name="T72" fmla="*/ 438 w 696"/>
                <a:gd name="T73" fmla="*/ 1119 h 1149"/>
                <a:gd name="T74" fmla="*/ 403 w 696"/>
                <a:gd name="T75" fmla="*/ 1122 h 1149"/>
                <a:gd name="T76" fmla="*/ 264 w 696"/>
                <a:gd name="T77" fmla="*/ 1056 h 1149"/>
                <a:gd name="T78" fmla="*/ 201 w 696"/>
                <a:gd name="T79" fmla="*/ 898 h 1149"/>
                <a:gd name="T80" fmla="*/ 200 w 696"/>
                <a:gd name="T81" fmla="*/ 697 h 1149"/>
                <a:gd name="T82" fmla="*/ 254 w 696"/>
                <a:gd name="T83" fmla="*/ 463 h 1149"/>
                <a:gd name="T84" fmla="*/ 273 w 696"/>
                <a:gd name="T85" fmla="*/ 410 h 1149"/>
                <a:gd name="T86" fmla="*/ 275 w 696"/>
                <a:gd name="T87" fmla="*/ 405 h 1149"/>
                <a:gd name="T88" fmla="*/ 419 w 696"/>
                <a:gd name="T89" fmla="*/ 471 h 1149"/>
                <a:gd name="T90" fmla="*/ 324 w 696"/>
                <a:gd name="T91" fmla="*/ 18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96" h="1149">
                  <a:moveTo>
                    <a:pt x="0" y="291"/>
                  </a:moveTo>
                  <a:cubicBezTo>
                    <a:pt x="329" y="0"/>
                    <a:pt x="329" y="0"/>
                    <a:pt x="329" y="0"/>
                  </a:cubicBezTo>
                  <a:cubicBezTo>
                    <a:pt x="432" y="487"/>
                    <a:pt x="432" y="487"/>
                    <a:pt x="432" y="487"/>
                  </a:cubicBezTo>
                  <a:cubicBezTo>
                    <a:pt x="280" y="418"/>
                    <a:pt x="280" y="418"/>
                    <a:pt x="280" y="418"/>
                  </a:cubicBezTo>
                  <a:cubicBezTo>
                    <a:pt x="274" y="435"/>
                    <a:pt x="268" y="450"/>
                    <a:pt x="263" y="466"/>
                  </a:cubicBezTo>
                  <a:cubicBezTo>
                    <a:pt x="236" y="546"/>
                    <a:pt x="219" y="622"/>
                    <a:pt x="210" y="698"/>
                  </a:cubicBezTo>
                  <a:cubicBezTo>
                    <a:pt x="204" y="747"/>
                    <a:pt x="199" y="822"/>
                    <a:pt x="210" y="896"/>
                  </a:cubicBezTo>
                  <a:cubicBezTo>
                    <a:pt x="220" y="962"/>
                    <a:pt x="241" y="1013"/>
                    <a:pt x="271" y="1050"/>
                  </a:cubicBezTo>
                  <a:cubicBezTo>
                    <a:pt x="303" y="1090"/>
                    <a:pt x="351" y="1113"/>
                    <a:pt x="403" y="1113"/>
                  </a:cubicBezTo>
                  <a:cubicBezTo>
                    <a:pt x="414" y="1113"/>
                    <a:pt x="425" y="1112"/>
                    <a:pt x="436" y="1110"/>
                  </a:cubicBezTo>
                  <a:cubicBezTo>
                    <a:pt x="471" y="1104"/>
                    <a:pt x="509" y="1089"/>
                    <a:pt x="548" y="1065"/>
                  </a:cubicBezTo>
                  <a:cubicBezTo>
                    <a:pt x="611" y="1025"/>
                    <a:pt x="650" y="992"/>
                    <a:pt x="666" y="978"/>
                  </a:cubicBezTo>
                  <a:cubicBezTo>
                    <a:pt x="675" y="971"/>
                    <a:pt x="676" y="970"/>
                    <a:pt x="678" y="970"/>
                  </a:cubicBezTo>
                  <a:cubicBezTo>
                    <a:pt x="696" y="966"/>
                    <a:pt x="696" y="966"/>
                    <a:pt x="696" y="966"/>
                  </a:cubicBezTo>
                  <a:cubicBezTo>
                    <a:pt x="682" y="978"/>
                    <a:pt x="682" y="978"/>
                    <a:pt x="682" y="978"/>
                  </a:cubicBezTo>
                  <a:cubicBezTo>
                    <a:pt x="673" y="985"/>
                    <a:pt x="636" y="1016"/>
                    <a:pt x="626" y="1024"/>
                  </a:cubicBezTo>
                  <a:cubicBezTo>
                    <a:pt x="553" y="1087"/>
                    <a:pt x="477" y="1126"/>
                    <a:pt x="401" y="1139"/>
                  </a:cubicBezTo>
                  <a:cubicBezTo>
                    <a:pt x="340" y="1149"/>
                    <a:pt x="281" y="1142"/>
                    <a:pt x="231" y="1118"/>
                  </a:cubicBezTo>
                  <a:cubicBezTo>
                    <a:pt x="158" y="1084"/>
                    <a:pt x="104" y="1017"/>
                    <a:pt x="68" y="915"/>
                  </a:cubicBezTo>
                  <a:cubicBezTo>
                    <a:pt x="56" y="873"/>
                    <a:pt x="47" y="834"/>
                    <a:pt x="41" y="796"/>
                  </a:cubicBezTo>
                  <a:cubicBezTo>
                    <a:pt x="30" y="723"/>
                    <a:pt x="32" y="670"/>
                    <a:pt x="37" y="609"/>
                  </a:cubicBezTo>
                  <a:cubicBezTo>
                    <a:pt x="45" y="526"/>
                    <a:pt x="62" y="448"/>
                    <a:pt x="88" y="370"/>
                  </a:cubicBezTo>
                  <a:cubicBezTo>
                    <a:pt x="92" y="358"/>
                    <a:pt x="95" y="348"/>
                    <a:pt x="98" y="340"/>
                  </a:cubicBezTo>
                  <a:cubicBezTo>
                    <a:pt x="100" y="336"/>
                    <a:pt x="100" y="336"/>
                    <a:pt x="100" y="336"/>
                  </a:cubicBezTo>
                  <a:lnTo>
                    <a:pt x="0" y="291"/>
                  </a:lnTo>
                  <a:close/>
                  <a:moveTo>
                    <a:pt x="324" y="18"/>
                  </a:moveTo>
                  <a:cubicBezTo>
                    <a:pt x="17" y="288"/>
                    <a:pt x="17" y="288"/>
                    <a:pt x="17" y="288"/>
                  </a:cubicBezTo>
                  <a:cubicBezTo>
                    <a:pt x="112" y="331"/>
                    <a:pt x="112" y="331"/>
                    <a:pt x="112" y="331"/>
                  </a:cubicBezTo>
                  <a:cubicBezTo>
                    <a:pt x="107" y="343"/>
                    <a:pt x="107" y="343"/>
                    <a:pt x="107" y="343"/>
                  </a:cubicBezTo>
                  <a:cubicBezTo>
                    <a:pt x="104" y="352"/>
                    <a:pt x="101" y="362"/>
                    <a:pt x="97" y="373"/>
                  </a:cubicBezTo>
                  <a:cubicBezTo>
                    <a:pt x="71" y="450"/>
                    <a:pt x="54" y="528"/>
                    <a:pt x="46" y="609"/>
                  </a:cubicBezTo>
                  <a:cubicBezTo>
                    <a:pt x="42" y="671"/>
                    <a:pt x="39" y="723"/>
                    <a:pt x="50" y="795"/>
                  </a:cubicBezTo>
                  <a:cubicBezTo>
                    <a:pt x="56" y="832"/>
                    <a:pt x="65" y="870"/>
                    <a:pt x="77" y="912"/>
                  </a:cubicBezTo>
                  <a:cubicBezTo>
                    <a:pt x="112" y="1012"/>
                    <a:pt x="164" y="1076"/>
                    <a:pt x="235" y="1109"/>
                  </a:cubicBezTo>
                  <a:cubicBezTo>
                    <a:pt x="284" y="1132"/>
                    <a:pt x="340" y="1139"/>
                    <a:pt x="399" y="1129"/>
                  </a:cubicBezTo>
                  <a:cubicBezTo>
                    <a:pt x="417" y="1126"/>
                    <a:pt x="435" y="1122"/>
                    <a:pt x="453" y="1116"/>
                  </a:cubicBezTo>
                  <a:cubicBezTo>
                    <a:pt x="448" y="1117"/>
                    <a:pt x="443" y="1118"/>
                    <a:pt x="438" y="1119"/>
                  </a:cubicBezTo>
                  <a:cubicBezTo>
                    <a:pt x="426" y="1121"/>
                    <a:pt x="414" y="1122"/>
                    <a:pt x="403" y="1122"/>
                  </a:cubicBezTo>
                  <a:cubicBezTo>
                    <a:pt x="348" y="1122"/>
                    <a:pt x="297" y="1098"/>
                    <a:pt x="264" y="1056"/>
                  </a:cubicBezTo>
                  <a:cubicBezTo>
                    <a:pt x="232" y="1018"/>
                    <a:pt x="211" y="965"/>
                    <a:pt x="201" y="898"/>
                  </a:cubicBezTo>
                  <a:cubicBezTo>
                    <a:pt x="189" y="822"/>
                    <a:pt x="194" y="747"/>
                    <a:pt x="200" y="697"/>
                  </a:cubicBezTo>
                  <a:cubicBezTo>
                    <a:pt x="210" y="620"/>
                    <a:pt x="227" y="543"/>
                    <a:pt x="254" y="463"/>
                  </a:cubicBezTo>
                  <a:cubicBezTo>
                    <a:pt x="260" y="446"/>
                    <a:pt x="266" y="428"/>
                    <a:pt x="273" y="410"/>
                  </a:cubicBezTo>
                  <a:cubicBezTo>
                    <a:pt x="275" y="405"/>
                    <a:pt x="275" y="405"/>
                    <a:pt x="275" y="405"/>
                  </a:cubicBezTo>
                  <a:cubicBezTo>
                    <a:pt x="419" y="471"/>
                    <a:pt x="419" y="471"/>
                    <a:pt x="419" y="471"/>
                  </a:cubicBezTo>
                  <a:lnTo>
                    <a:pt x="324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3797" y="1601"/>
              <a:ext cx="535" cy="285"/>
            </a:xfrm>
            <a:custGeom>
              <a:avLst/>
              <a:gdLst>
                <a:gd name="T0" fmla="*/ 49 w 535"/>
                <a:gd name="T1" fmla="*/ 118 h 285"/>
                <a:gd name="T2" fmla="*/ 0 w 535"/>
                <a:gd name="T3" fmla="*/ 285 h 285"/>
                <a:gd name="T4" fmla="*/ 486 w 535"/>
                <a:gd name="T5" fmla="*/ 167 h 285"/>
                <a:gd name="T6" fmla="*/ 535 w 535"/>
                <a:gd name="T7" fmla="*/ 0 h 285"/>
                <a:gd name="T8" fmla="*/ 49 w 535"/>
                <a:gd name="T9" fmla="*/ 11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5" h="285">
                  <a:moveTo>
                    <a:pt x="49" y="118"/>
                  </a:moveTo>
                  <a:lnTo>
                    <a:pt x="0" y="285"/>
                  </a:lnTo>
                  <a:lnTo>
                    <a:pt x="486" y="167"/>
                  </a:lnTo>
                  <a:lnTo>
                    <a:pt x="535" y="0"/>
                  </a:lnTo>
                  <a:lnTo>
                    <a:pt x="49" y="118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3138" y="1490"/>
              <a:ext cx="773" cy="335"/>
            </a:xfrm>
            <a:custGeom>
              <a:avLst/>
              <a:gdLst>
                <a:gd name="T0" fmla="*/ 392 w 641"/>
                <a:gd name="T1" fmla="*/ 5 h 278"/>
                <a:gd name="T2" fmla="*/ 220 w 641"/>
                <a:gd name="T3" fmla="*/ 10 h 278"/>
                <a:gd name="T4" fmla="*/ 87 w 641"/>
                <a:gd name="T5" fmla="*/ 68 h 278"/>
                <a:gd name="T6" fmla="*/ 41 w 641"/>
                <a:gd name="T7" fmla="*/ 138 h 278"/>
                <a:gd name="T8" fmla="*/ 0 w 641"/>
                <a:gd name="T9" fmla="*/ 278 h 278"/>
                <a:gd name="T10" fmla="*/ 46 w 641"/>
                <a:gd name="T11" fmla="*/ 208 h 278"/>
                <a:gd name="T12" fmla="*/ 179 w 641"/>
                <a:gd name="T13" fmla="*/ 150 h 278"/>
                <a:gd name="T14" fmla="*/ 352 w 641"/>
                <a:gd name="T15" fmla="*/ 144 h 278"/>
                <a:gd name="T16" fmla="*/ 600 w 641"/>
                <a:gd name="T17" fmla="*/ 199 h 278"/>
                <a:gd name="T18" fmla="*/ 641 w 641"/>
                <a:gd name="T19" fmla="*/ 60 h 278"/>
                <a:gd name="T20" fmla="*/ 392 w 641"/>
                <a:gd name="T21" fmla="*/ 5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1" h="278">
                  <a:moveTo>
                    <a:pt x="392" y="5"/>
                  </a:moveTo>
                  <a:cubicBezTo>
                    <a:pt x="338" y="0"/>
                    <a:pt x="276" y="0"/>
                    <a:pt x="220" y="10"/>
                  </a:cubicBezTo>
                  <a:cubicBezTo>
                    <a:pt x="168" y="20"/>
                    <a:pt x="121" y="38"/>
                    <a:pt x="87" y="68"/>
                  </a:cubicBezTo>
                  <a:cubicBezTo>
                    <a:pt x="64" y="87"/>
                    <a:pt x="48" y="112"/>
                    <a:pt x="41" y="138"/>
                  </a:cubicBezTo>
                  <a:cubicBezTo>
                    <a:pt x="27" y="185"/>
                    <a:pt x="13" y="231"/>
                    <a:pt x="0" y="278"/>
                  </a:cubicBezTo>
                  <a:cubicBezTo>
                    <a:pt x="8" y="251"/>
                    <a:pt x="23" y="226"/>
                    <a:pt x="46" y="208"/>
                  </a:cubicBezTo>
                  <a:cubicBezTo>
                    <a:pt x="80" y="177"/>
                    <a:pt x="127" y="159"/>
                    <a:pt x="179" y="150"/>
                  </a:cubicBezTo>
                  <a:cubicBezTo>
                    <a:pt x="236" y="139"/>
                    <a:pt x="297" y="139"/>
                    <a:pt x="352" y="144"/>
                  </a:cubicBezTo>
                  <a:cubicBezTo>
                    <a:pt x="446" y="153"/>
                    <a:pt x="527" y="174"/>
                    <a:pt x="600" y="199"/>
                  </a:cubicBezTo>
                  <a:cubicBezTo>
                    <a:pt x="641" y="60"/>
                    <a:pt x="641" y="60"/>
                    <a:pt x="641" y="60"/>
                  </a:cubicBezTo>
                  <a:cubicBezTo>
                    <a:pt x="568" y="35"/>
                    <a:pt x="487" y="13"/>
                    <a:pt x="392" y="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3149" y="1279"/>
              <a:ext cx="1183" cy="718"/>
            </a:xfrm>
            <a:custGeom>
              <a:avLst/>
              <a:gdLst>
                <a:gd name="T0" fmla="*/ 295 w 981"/>
                <a:gd name="T1" fmla="*/ 45 h 596"/>
                <a:gd name="T2" fmla="*/ 455 w 981"/>
                <a:gd name="T3" fmla="*/ 36 h 596"/>
                <a:gd name="T4" fmla="*/ 695 w 981"/>
                <a:gd name="T5" fmla="*/ 85 h 596"/>
                <a:gd name="T6" fmla="*/ 730 w 981"/>
                <a:gd name="T7" fmla="*/ 0 h 596"/>
                <a:gd name="T8" fmla="*/ 981 w 981"/>
                <a:gd name="T9" fmla="*/ 267 h 596"/>
                <a:gd name="T10" fmla="*/ 578 w 981"/>
                <a:gd name="T11" fmla="*/ 365 h 596"/>
                <a:gd name="T12" fmla="*/ 632 w 981"/>
                <a:gd name="T13" fmla="*/ 235 h 596"/>
                <a:gd name="T14" fmla="*/ 383 w 981"/>
                <a:gd name="T15" fmla="*/ 180 h 596"/>
                <a:gd name="T16" fmla="*/ 211 w 981"/>
                <a:gd name="T17" fmla="*/ 185 h 596"/>
                <a:gd name="T18" fmla="*/ 78 w 981"/>
                <a:gd name="T19" fmla="*/ 243 h 596"/>
                <a:gd name="T20" fmla="*/ 26 w 981"/>
                <a:gd name="T21" fmla="*/ 362 h 596"/>
                <a:gd name="T22" fmla="*/ 29 w 981"/>
                <a:gd name="T23" fmla="*/ 391 h 596"/>
                <a:gd name="T24" fmla="*/ 71 w 981"/>
                <a:gd name="T25" fmla="*/ 488 h 596"/>
                <a:gd name="T26" fmla="*/ 156 w 981"/>
                <a:gd name="T27" fmla="*/ 596 h 596"/>
                <a:gd name="T28" fmla="*/ 116 w 981"/>
                <a:gd name="T29" fmla="*/ 549 h 596"/>
                <a:gd name="T30" fmla="*/ 11 w 981"/>
                <a:gd name="T31" fmla="*/ 360 h 596"/>
                <a:gd name="T32" fmla="*/ 25 w 981"/>
                <a:gd name="T33" fmla="*/ 215 h 596"/>
                <a:gd name="T34" fmla="*/ 193 w 981"/>
                <a:gd name="T35" fmla="*/ 71 h 596"/>
                <a:gd name="T36" fmla="*/ 295 w 981"/>
                <a:gd name="T37" fmla="*/ 45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81" h="596">
                  <a:moveTo>
                    <a:pt x="295" y="45"/>
                  </a:moveTo>
                  <a:cubicBezTo>
                    <a:pt x="359" y="33"/>
                    <a:pt x="408" y="34"/>
                    <a:pt x="455" y="36"/>
                  </a:cubicBezTo>
                  <a:cubicBezTo>
                    <a:pt x="577" y="45"/>
                    <a:pt x="659" y="73"/>
                    <a:pt x="695" y="85"/>
                  </a:cubicBezTo>
                  <a:cubicBezTo>
                    <a:pt x="730" y="0"/>
                    <a:pt x="730" y="0"/>
                    <a:pt x="730" y="0"/>
                  </a:cubicBezTo>
                  <a:cubicBezTo>
                    <a:pt x="981" y="267"/>
                    <a:pt x="981" y="267"/>
                    <a:pt x="981" y="267"/>
                  </a:cubicBezTo>
                  <a:cubicBezTo>
                    <a:pt x="578" y="365"/>
                    <a:pt x="578" y="365"/>
                    <a:pt x="578" y="365"/>
                  </a:cubicBezTo>
                  <a:cubicBezTo>
                    <a:pt x="632" y="235"/>
                    <a:pt x="632" y="235"/>
                    <a:pt x="632" y="235"/>
                  </a:cubicBezTo>
                  <a:cubicBezTo>
                    <a:pt x="559" y="210"/>
                    <a:pt x="478" y="188"/>
                    <a:pt x="383" y="180"/>
                  </a:cubicBezTo>
                  <a:cubicBezTo>
                    <a:pt x="329" y="175"/>
                    <a:pt x="267" y="175"/>
                    <a:pt x="211" y="185"/>
                  </a:cubicBezTo>
                  <a:cubicBezTo>
                    <a:pt x="159" y="195"/>
                    <a:pt x="112" y="213"/>
                    <a:pt x="78" y="243"/>
                  </a:cubicBezTo>
                  <a:cubicBezTo>
                    <a:pt x="41" y="273"/>
                    <a:pt x="24" y="318"/>
                    <a:pt x="26" y="362"/>
                  </a:cubicBezTo>
                  <a:cubicBezTo>
                    <a:pt x="26" y="372"/>
                    <a:pt x="27" y="382"/>
                    <a:pt x="29" y="391"/>
                  </a:cubicBezTo>
                  <a:cubicBezTo>
                    <a:pt x="36" y="426"/>
                    <a:pt x="52" y="459"/>
                    <a:pt x="71" y="488"/>
                  </a:cubicBezTo>
                  <a:cubicBezTo>
                    <a:pt x="119" y="559"/>
                    <a:pt x="156" y="594"/>
                    <a:pt x="156" y="596"/>
                  </a:cubicBezTo>
                  <a:cubicBezTo>
                    <a:pt x="150" y="589"/>
                    <a:pt x="122" y="557"/>
                    <a:pt x="116" y="549"/>
                  </a:cubicBezTo>
                  <a:cubicBezTo>
                    <a:pt x="54" y="484"/>
                    <a:pt x="23" y="419"/>
                    <a:pt x="11" y="360"/>
                  </a:cubicBezTo>
                  <a:cubicBezTo>
                    <a:pt x="0" y="304"/>
                    <a:pt x="7" y="255"/>
                    <a:pt x="25" y="215"/>
                  </a:cubicBezTo>
                  <a:cubicBezTo>
                    <a:pt x="61" y="131"/>
                    <a:pt x="141" y="91"/>
                    <a:pt x="193" y="71"/>
                  </a:cubicBezTo>
                  <a:cubicBezTo>
                    <a:pt x="231" y="59"/>
                    <a:pt x="265" y="50"/>
                    <a:pt x="295" y="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3107" y="1569"/>
              <a:ext cx="230" cy="597"/>
            </a:xfrm>
            <a:custGeom>
              <a:avLst/>
              <a:gdLst>
                <a:gd name="T0" fmla="*/ 43 w 191"/>
                <a:gd name="T1" fmla="*/ 95 h 495"/>
                <a:gd name="T2" fmla="*/ 42 w 191"/>
                <a:gd name="T3" fmla="*/ 88 h 495"/>
                <a:gd name="T4" fmla="*/ 41 w 191"/>
                <a:gd name="T5" fmla="*/ 77 h 495"/>
                <a:gd name="T6" fmla="*/ 41 w 191"/>
                <a:gd name="T7" fmla="*/ 72 h 495"/>
                <a:gd name="T8" fmla="*/ 41 w 191"/>
                <a:gd name="T9" fmla="*/ 56 h 495"/>
                <a:gd name="T10" fmla="*/ 41 w 191"/>
                <a:gd name="T11" fmla="*/ 56 h 495"/>
                <a:gd name="T12" fmla="*/ 42 w 191"/>
                <a:gd name="T13" fmla="*/ 41 h 495"/>
                <a:gd name="T14" fmla="*/ 43 w 191"/>
                <a:gd name="T15" fmla="*/ 38 h 495"/>
                <a:gd name="T16" fmla="*/ 45 w 191"/>
                <a:gd name="T17" fmla="*/ 22 h 495"/>
                <a:gd name="T18" fmla="*/ 46 w 191"/>
                <a:gd name="T19" fmla="*/ 17 h 495"/>
                <a:gd name="T20" fmla="*/ 50 w 191"/>
                <a:gd name="T21" fmla="*/ 0 h 495"/>
                <a:gd name="T22" fmla="*/ 50 w 191"/>
                <a:gd name="T23" fmla="*/ 0 h 495"/>
                <a:gd name="T24" fmla="*/ 50 w 191"/>
                <a:gd name="T25" fmla="*/ 0 h 495"/>
                <a:gd name="T26" fmla="*/ 9 w 191"/>
                <a:gd name="T27" fmla="*/ 139 h 495"/>
                <a:gd name="T28" fmla="*/ 5 w 191"/>
                <a:gd name="T29" fmla="*/ 157 h 495"/>
                <a:gd name="T30" fmla="*/ 4 w 191"/>
                <a:gd name="T31" fmla="*/ 161 h 495"/>
                <a:gd name="T32" fmla="*/ 2 w 191"/>
                <a:gd name="T33" fmla="*/ 177 h 495"/>
                <a:gd name="T34" fmla="*/ 1 w 191"/>
                <a:gd name="T35" fmla="*/ 179 h 495"/>
                <a:gd name="T36" fmla="*/ 1 w 191"/>
                <a:gd name="T37" fmla="*/ 180 h 495"/>
                <a:gd name="T38" fmla="*/ 0 w 191"/>
                <a:gd name="T39" fmla="*/ 195 h 495"/>
                <a:gd name="T40" fmla="*/ 0 w 191"/>
                <a:gd name="T41" fmla="*/ 195 h 495"/>
                <a:gd name="T42" fmla="*/ 0 w 191"/>
                <a:gd name="T43" fmla="*/ 211 h 495"/>
                <a:gd name="T44" fmla="*/ 0 w 191"/>
                <a:gd name="T45" fmla="*/ 216 h 495"/>
                <a:gd name="T46" fmla="*/ 1 w 191"/>
                <a:gd name="T47" fmla="*/ 227 h 495"/>
                <a:gd name="T48" fmla="*/ 2 w 191"/>
                <a:gd name="T49" fmla="*/ 234 h 495"/>
                <a:gd name="T50" fmla="*/ 3 w 191"/>
                <a:gd name="T51" fmla="*/ 244 h 495"/>
                <a:gd name="T52" fmla="*/ 3 w 191"/>
                <a:gd name="T53" fmla="*/ 246 h 495"/>
                <a:gd name="T54" fmla="*/ 5 w 191"/>
                <a:gd name="T55" fmla="*/ 258 h 495"/>
                <a:gd name="T56" fmla="*/ 110 w 191"/>
                <a:gd name="T57" fmla="*/ 448 h 495"/>
                <a:gd name="T58" fmla="*/ 151 w 191"/>
                <a:gd name="T59" fmla="*/ 495 h 495"/>
                <a:gd name="T60" fmla="*/ 191 w 191"/>
                <a:gd name="T61" fmla="*/ 355 h 495"/>
                <a:gd name="T62" fmla="*/ 151 w 191"/>
                <a:gd name="T63" fmla="*/ 308 h 495"/>
                <a:gd name="T64" fmla="*/ 46 w 191"/>
                <a:gd name="T65" fmla="*/ 119 h 495"/>
                <a:gd name="T66" fmla="*/ 44 w 191"/>
                <a:gd name="T67" fmla="*/ 105 h 495"/>
                <a:gd name="T68" fmla="*/ 43 w 191"/>
                <a:gd name="T69" fmla="*/ 95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495">
                  <a:moveTo>
                    <a:pt x="43" y="95"/>
                  </a:moveTo>
                  <a:cubicBezTo>
                    <a:pt x="42" y="92"/>
                    <a:pt x="42" y="90"/>
                    <a:pt x="42" y="88"/>
                  </a:cubicBezTo>
                  <a:cubicBezTo>
                    <a:pt x="41" y="84"/>
                    <a:pt x="41" y="81"/>
                    <a:pt x="41" y="77"/>
                  </a:cubicBezTo>
                  <a:cubicBezTo>
                    <a:pt x="41" y="75"/>
                    <a:pt x="41" y="73"/>
                    <a:pt x="41" y="72"/>
                  </a:cubicBezTo>
                  <a:cubicBezTo>
                    <a:pt x="41" y="66"/>
                    <a:pt x="41" y="61"/>
                    <a:pt x="41" y="56"/>
                  </a:cubicBezTo>
                  <a:cubicBezTo>
                    <a:pt x="41" y="56"/>
                    <a:pt x="41" y="56"/>
                    <a:pt x="41" y="56"/>
                  </a:cubicBezTo>
                  <a:cubicBezTo>
                    <a:pt x="41" y="51"/>
                    <a:pt x="42" y="46"/>
                    <a:pt x="42" y="41"/>
                  </a:cubicBezTo>
                  <a:cubicBezTo>
                    <a:pt x="42" y="40"/>
                    <a:pt x="42" y="39"/>
                    <a:pt x="43" y="38"/>
                  </a:cubicBezTo>
                  <a:cubicBezTo>
                    <a:pt x="43" y="33"/>
                    <a:pt x="44" y="27"/>
                    <a:pt x="45" y="22"/>
                  </a:cubicBezTo>
                  <a:cubicBezTo>
                    <a:pt x="45" y="20"/>
                    <a:pt x="46" y="19"/>
                    <a:pt x="46" y="17"/>
                  </a:cubicBezTo>
                  <a:cubicBezTo>
                    <a:pt x="47" y="12"/>
                    <a:pt x="48" y="6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7" y="47"/>
                    <a:pt x="23" y="93"/>
                    <a:pt x="9" y="139"/>
                  </a:cubicBezTo>
                  <a:cubicBezTo>
                    <a:pt x="8" y="145"/>
                    <a:pt x="6" y="151"/>
                    <a:pt x="5" y="157"/>
                  </a:cubicBezTo>
                  <a:cubicBezTo>
                    <a:pt x="5" y="158"/>
                    <a:pt x="4" y="160"/>
                    <a:pt x="4" y="161"/>
                  </a:cubicBezTo>
                  <a:cubicBezTo>
                    <a:pt x="3" y="167"/>
                    <a:pt x="2" y="172"/>
                    <a:pt x="2" y="177"/>
                  </a:cubicBezTo>
                  <a:cubicBezTo>
                    <a:pt x="2" y="178"/>
                    <a:pt x="2" y="179"/>
                    <a:pt x="1" y="179"/>
                  </a:cubicBezTo>
                  <a:cubicBezTo>
                    <a:pt x="1" y="179"/>
                    <a:pt x="1" y="180"/>
                    <a:pt x="1" y="180"/>
                  </a:cubicBezTo>
                  <a:cubicBezTo>
                    <a:pt x="1" y="185"/>
                    <a:pt x="0" y="190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0"/>
                    <a:pt x="0" y="206"/>
                    <a:pt x="0" y="211"/>
                  </a:cubicBezTo>
                  <a:cubicBezTo>
                    <a:pt x="0" y="213"/>
                    <a:pt x="0" y="214"/>
                    <a:pt x="0" y="216"/>
                  </a:cubicBezTo>
                  <a:cubicBezTo>
                    <a:pt x="0" y="220"/>
                    <a:pt x="1" y="223"/>
                    <a:pt x="1" y="227"/>
                  </a:cubicBezTo>
                  <a:cubicBezTo>
                    <a:pt x="1" y="229"/>
                    <a:pt x="1" y="232"/>
                    <a:pt x="2" y="234"/>
                  </a:cubicBezTo>
                  <a:cubicBezTo>
                    <a:pt x="2" y="237"/>
                    <a:pt x="2" y="240"/>
                    <a:pt x="3" y="244"/>
                  </a:cubicBezTo>
                  <a:cubicBezTo>
                    <a:pt x="3" y="245"/>
                    <a:pt x="3" y="245"/>
                    <a:pt x="3" y="246"/>
                  </a:cubicBezTo>
                  <a:cubicBezTo>
                    <a:pt x="4" y="250"/>
                    <a:pt x="4" y="254"/>
                    <a:pt x="5" y="258"/>
                  </a:cubicBezTo>
                  <a:cubicBezTo>
                    <a:pt x="17" y="317"/>
                    <a:pt x="49" y="382"/>
                    <a:pt x="110" y="448"/>
                  </a:cubicBezTo>
                  <a:cubicBezTo>
                    <a:pt x="116" y="456"/>
                    <a:pt x="144" y="487"/>
                    <a:pt x="151" y="495"/>
                  </a:cubicBezTo>
                  <a:cubicBezTo>
                    <a:pt x="191" y="355"/>
                    <a:pt x="191" y="355"/>
                    <a:pt x="191" y="355"/>
                  </a:cubicBezTo>
                  <a:cubicBezTo>
                    <a:pt x="185" y="348"/>
                    <a:pt x="157" y="316"/>
                    <a:pt x="151" y="308"/>
                  </a:cubicBezTo>
                  <a:cubicBezTo>
                    <a:pt x="89" y="243"/>
                    <a:pt x="58" y="178"/>
                    <a:pt x="46" y="119"/>
                  </a:cubicBezTo>
                  <a:cubicBezTo>
                    <a:pt x="45" y="114"/>
                    <a:pt x="44" y="109"/>
                    <a:pt x="44" y="105"/>
                  </a:cubicBezTo>
                  <a:cubicBezTo>
                    <a:pt x="43" y="101"/>
                    <a:pt x="43" y="98"/>
                    <a:pt x="43" y="9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3146" y="1269"/>
              <a:ext cx="1196" cy="746"/>
            </a:xfrm>
            <a:custGeom>
              <a:avLst/>
              <a:gdLst>
                <a:gd name="T0" fmla="*/ 732 w 992"/>
                <a:gd name="T1" fmla="*/ 0 h 619"/>
                <a:gd name="T2" fmla="*/ 992 w 992"/>
                <a:gd name="T3" fmla="*/ 277 h 619"/>
                <a:gd name="T4" fmla="*/ 574 w 992"/>
                <a:gd name="T5" fmla="*/ 379 h 619"/>
                <a:gd name="T6" fmla="*/ 630 w 992"/>
                <a:gd name="T7" fmla="*/ 246 h 619"/>
                <a:gd name="T8" fmla="*/ 588 w 992"/>
                <a:gd name="T9" fmla="*/ 232 h 619"/>
                <a:gd name="T10" fmla="*/ 386 w 992"/>
                <a:gd name="T11" fmla="*/ 192 h 619"/>
                <a:gd name="T12" fmla="*/ 215 w 992"/>
                <a:gd name="T13" fmla="*/ 197 h 619"/>
                <a:gd name="T14" fmla="*/ 83 w 992"/>
                <a:gd name="T15" fmla="*/ 254 h 619"/>
                <a:gd name="T16" fmla="*/ 33 w 992"/>
                <a:gd name="T17" fmla="*/ 370 h 619"/>
                <a:gd name="T18" fmla="*/ 36 w 992"/>
                <a:gd name="T19" fmla="*/ 398 h 619"/>
                <a:gd name="T20" fmla="*/ 77 w 992"/>
                <a:gd name="T21" fmla="*/ 494 h 619"/>
                <a:gd name="T22" fmla="*/ 156 w 992"/>
                <a:gd name="T23" fmla="*/ 594 h 619"/>
                <a:gd name="T24" fmla="*/ 163 w 992"/>
                <a:gd name="T25" fmla="*/ 603 h 619"/>
                <a:gd name="T26" fmla="*/ 167 w 992"/>
                <a:gd name="T27" fmla="*/ 619 h 619"/>
                <a:gd name="T28" fmla="*/ 156 w 992"/>
                <a:gd name="T29" fmla="*/ 607 h 619"/>
                <a:gd name="T30" fmla="*/ 115 w 992"/>
                <a:gd name="T31" fmla="*/ 560 h 619"/>
                <a:gd name="T32" fmla="*/ 10 w 992"/>
                <a:gd name="T33" fmla="*/ 368 h 619"/>
                <a:gd name="T34" fmla="*/ 24 w 992"/>
                <a:gd name="T35" fmla="*/ 222 h 619"/>
                <a:gd name="T36" fmla="*/ 195 w 992"/>
                <a:gd name="T37" fmla="*/ 75 h 619"/>
                <a:gd name="T38" fmla="*/ 297 w 992"/>
                <a:gd name="T39" fmla="*/ 49 h 619"/>
                <a:gd name="T40" fmla="*/ 458 w 992"/>
                <a:gd name="T41" fmla="*/ 40 h 619"/>
                <a:gd name="T42" fmla="*/ 666 w 992"/>
                <a:gd name="T43" fmla="*/ 78 h 619"/>
                <a:gd name="T44" fmla="*/ 692 w 992"/>
                <a:gd name="T45" fmla="*/ 87 h 619"/>
                <a:gd name="T46" fmla="*/ 695 w 992"/>
                <a:gd name="T47" fmla="*/ 88 h 619"/>
                <a:gd name="T48" fmla="*/ 732 w 992"/>
                <a:gd name="T49" fmla="*/ 0 h 619"/>
                <a:gd name="T50" fmla="*/ 976 w 992"/>
                <a:gd name="T51" fmla="*/ 273 h 619"/>
                <a:gd name="T52" fmla="*/ 735 w 992"/>
                <a:gd name="T53" fmla="*/ 15 h 619"/>
                <a:gd name="T54" fmla="*/ 700 w 992"/>
                <a:gd name="T55" fmla="*/ 98 h 619"/>
                <a:gd name="T56" fmla="*/ 690 w 992"/>
                <a:gd name="T57" fmla="*/ 94 h 619"/>
                <a:gd name="T58" fmla="*/ 663 w 992"/>
                <a:gd name="T59" fmla="*/ 86 h 619"/>
                <a:gd name="T60" fmla="*/ 458 w 992"/>
                <a:gd name="T61" fmla="*/ 49 h 619"/>
                <a:gd name="T62" fmla="*/ 298 w 992"/>
                <a:gd name="T63" fmla="*/ 57 h 619"/>
                <a:gd name="T64" fmla="*/ 197 w 992"/>
                <a:gd name="T65" fmla="*/ 83 h 619"/>
                <a:gd name="T66" fmla="*/ 31 w 992"/>
                <a:gd name="T67" fmla="*/ 225 h 619"/>
                <a:gd name="T68" fmla="*/ 18 w 992"/>
                <a:gd name="T69" fmla="*/ 367 h 619"/>
                <a:gd name="T70" fmla="*/ 31 w 992"/>
                <a:gd name="T71" fmla="*/ 413 h 619"/>
                <a:gd name="T72" fmla="*/ 28 w 992"/>
                <a:gd name="T73" fmla="*/ 400 h 619"/>
                <a:gd name="T74" fmla="*/ 25 w 992"/>
                <a:gd name="T75" fmla="*/ 370 h 619"/>
                <a:gd name="T76" fmla="*/ 78 w 992"/>
                <a:gd name="T77" fmla="*/ 248 h 619"/>
                <a:gd name="T78" fmla="*/ 213 w 992"/>
                <a:gd name="T79" fmla="*/ 189 h 619"/>
                <a:gd name="T80" fmla="*/ 387 w 992"/>
                <a:gd name="T81" fmla="*/ 184 h 619"/>
                <a:gd name="T82" fmla="*/ 590 w 992"/>
                <a:gd name="T83" fmla="*/ 224 h 619"/>
                <a:gd name="T84" fmla="*/ 636 w 992"/>
                <a:gd name="T85" fmla="*/ 239 h 619"/>
                <a:gd name="T86" fmla="*/ 640 w 992"/>
                <a:gd name="T87" fmla="*/ 241 h 619"/>
                <a:gd name="T88" fmla="*/ 588 w 992"/>
                <a:gd name="T89" fmla="*/ 367 h 619"/>
                <a:gd name="T90" fmla="*/ 976 w 992"/>
                <a:gd name="T91" fmla="*/ 273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2" h="619">
                  <a:moveTo>
                    <a:pt x="732" y="0"/>
                  </a:moveTo>
                  <a:cubicBezTo>
                    <a:pt x="992" y="277"/>
                    <a:pt x="992" y="277"/>
                    <a:pt x="992" y="277"/>
                  </a:cubicBezTo>
                  <a:cubicBezTo>
                    <a:pt x="574" y="379"/>
                    <a:pt x="574" y="379"/>
                    <a:pt x="574" y="379"/>
                  </a:cubicBezTo>
                  <a:cubicBezTo>
                    <a:pt x="630" y="246"/>
                    <a:pt x="630" y="246"/>
                    <a:pt x="630" y="246"/>
                  </a:cubicBezTo>
                  <a:cubicBezTo>
                    <a:pt x="615" y="241"/>
                    <a:pt x="601" y="236"/>
                    <a:pt x="588" y="232"/>
                  </a:cubicBezTo>
                  <a:cubicBezTo>
                    <a:pt x="518" y="211"/>
                    <a:pt x="452" y="198"/>
                    <a:pt x="386" y="192"/>
                  </a:cubicBezTo>
                  <a:cubicBezTo>
                    <a:pt x="343" y="188"/>
                    <a:pt x="279" y="186"/>
                    <a:pt x="215" y="197"/>
                  </a:cubicBezTo>
                  <a:cubicBezTo>
                    <a:pt x="158" y="208"/>
                    <a:pt x="114" y="227"/>
                    <a:pt x="83" y="254"/>
                  </a:cubicBezTo>
                  <a:cubicBezTo>
                    <a:pt x="49" y="283"/>
                    <a:pt x="31" y="325"/>
                    <a:pt x="33" y="370"/>
                  </a:cubicBezTo>
                  <a:cubicBezTo>
                    <a:pt x="33" y="379"/>
                    <a:pt x="34" y="389"/>
                    <a:pt x="36" y="398"/>
                  </a:cubicBezTo>
                  <a:cubicBezTo>
                    <a:pt x="42" y="429"/>
                    <a:pt x="56" y="461"/>
                    <a:pt x="77" y="494"/>
                  </a:cubicBezTo>
                  <a:cubicBezTo>
                    <a:pt x="113" y="547"/>
                    <a:pt x="143" y="580"/>
                    <a:pt x="156" y="594"/>
                  </a:cubicBezTo>
                  <a:cubicBezTo>
                    <a:pt x="162" y="601"/>
                    <a:pt x="163" y="602"/>
                    <a:pt x="163" y="603"/>
                  </a:cubicBezTo>
                  <a:cubicBezTo>
                    <a:pt x="167" y="619"/>
                    <a:pt x="167" y="619"/>
                    <a:pt x="167" y="619"/>
                  </a:cubicBezTo>
                  <a:cubicBezTo>
                    <a:pt x="156" y="607"/>
                    <a:pt x="156" y="607"/>
                    <a:pt x="156" y="607"/>
                  </a:cubicBezTo>
                  <a:cubicBezTo>
                    <a:pt x="150" y="600"/>
                    <a:pt x="122" y="568"/>
                    <a:pt x="115" y="560"/>
                  </a:cubicBezTo>
                  <a:cubicBezTo>
                    <a:pt x="58" y="499"/>
                    <a:pt x="23" y="434"/>
                    <a:pt x="10" y="368"/>
                  </a:cubicBezTo>
                  <a:cubicBezTo>
                    <a:pt x="0" y="316"/>
                    <a:pt x="5" y="265"/>
                    <a:pt x="24" y="222"/>
                  </a:cubicBezTo>
                  <a:cubicBezTo>
                    <a:pt x="51" y="157"/>
                    <a:pt x="107" y="109"/>
                    <a:pt x="195" y="75"/>
                  </a:cubicBezTo>
                  <a:cubicBezTo>
                    <a:pt x="231" y="63"/>
                    <a:pt x="264" y="55"/>
                    <a:pt x="297" y="49"/>
                  </a:cubicBezTo>
                  <a:cubicBezTo>
                    <a:pt x="359" y="37"/>
                    <a:pt x="405" y="38"/>
                    <a:pt x="458" y="40"/>
                  </a:cubicBezTo>
                  <a:cubicBezTo>
                    <a:pt x="530" y="45"/>
                    <a:pt x="598" y="58"/>
                    <a:pt x="666" y="78"/>
                  </a:cubicBezTo>
                  <a:cubicBezTo>
                    <a:pt x="676" y="81"/>
                    <a:pt x="685" y="84"/>
                    <a:pt x="692" y="87"/>
                  </a:cubicBezTo>
                  <a:cubicBezTo>
                    <a:pt x="695" y="88"/>
                    <a:pt x="695" y="88"/>
                    <a:pt x="695" y="88"/>
                  </a:cubicBezTo>
                  <a:lnTo>
                    <a:pt x="732" y="0"/>
                  </a:lnTo>
                  <a:close/>
                  <a:moveTo>
                    <a:pt x="976" y="273"/>
                  </a:moveTo>
                  <a:cubicBezTo>
                    <a:pt x="735" y="15"/>
                    <a:pt x="735" y="15"/>
                    <a:pt x="735" y="15"/>
                  </a:cubicBezTo>
                  <a:cubicBezTo>
                    <a:pt x="700" y="98"/>
                    <a:pt x="700" y="98"/>
                    <a:pt x="700" y="98"/>
                  </a:cubicBezTo>
                  <a:cubicBezTo>
                    <a:pt x="690" y="94"/>
                    <a:pt x="690" y="94"/>
                    <a:pt x="690" y="94"/>
                  </a:cubicBezTo>
                  <a:cubicBezTo>
                    <a:pt x="682" y="92"/>
                    <a:pt x="674" y="89"/>
                    <a:pt x="663" y="86"/>
                  </a:cubicBezTo>
                  <a:cubicBezTo>
                    <a:pt x="596" y="66"/>
                    <a:pt x="529" y="53"/>
                    <a:pt x="458" y="49"/>
                  </a:cubicBezTo>
                  <a:cubicBezTo>
                    <a:pt x="405" y="46"/>
                    <a:pt x="360" y="46"/>
                    <a:pt x="298" y="57"/>
                  </a:cubicBezTo>
                  <a:cubicBezTo>
                    <a:pt x="266" y="63"/>
                    <a:pt x="233" y="71"/>
                    <a:pt x="197" y="83"/>
                  </a:cubicBezTo>
                  <a:cubicBezTo>
                    <a:pt x="112" y="116"/>
                    <a:pt x="58" y="162"/>
                    <a:pt x="31" y="225"/>
                  </a:cubicBezTo>
                  <a:cubicBezTo>
                    <a:pt x="13" y="267"/>
                    <a:pt x="8" y="316"/>
                    <a:pt x="18" y="367"/>
                  </a:cubicBezTo>
                  <a:cubicBezTo>
                    <a:pt x="21" y="382"/>
                    <a:pt x="25" y="398"/>
                    <a:pt x="31" y="413"/>
                  </a:cubicBezTo>
                  <a:cubicBezTo>
                    <a:pt x="30" y="409"/>
                    <a:pt x="29" y="404"/>
                    <a:pt x="28" y="400"/>
                  </a:cubicBezTo>
                  <a:cubicBezTo>
                    <a:pt x="26" y="390"/>
                    <a:pt x="25" y="380"/>
                    <a:pt x="25" y="370"/>
                  </a:cubicBezTo>
                  <a:cubicBezTo>
                    <a:pt x="23" y="322"/>
                    <a:pt x="42" y="278"/>
                    <a:pt x="78" y="248"/>
                  </a:cubicBezTo>
                  <a:cubicBezTo>
                    <a:pt x="110" y="220"/>
                    <a:pt x="155" y="200"/>
                    <a:pt x="213" y="189"/>
                  </a:cubicBezTo>
                  <a:cubicBezTo>
                    <a:pt x="278" y="177"/>
                    <a:pt x="343" y="180"/>
                    <a:pt x="387" y="184"/>
                  </a:cubicBezTo>
                  <a:cubicBezTo>
                    <a:pt x="453" y="190"/>
                    <a:pt x="520" y="203"/>
                    <a:pt x="590" y="224"/>
                  </a:cubicBezTo>
                  <a:cubicBezTo>
                    <a:pt x="605" y="229"/>
                    <a:pt x="620" y="234"/>
                    <a:pt x="636" y="239"/>
                  </a:cubicBezTo>
                  <a:cubicBezTo>
                    <a:pt x="640" y="241"/>
                    <a:pt x="640" y="241"/>
                    <a:pt x="640" y="241"/>
                  </a:cubicBezTo>
                  <a:cubicBezTo>
                    <a:pt x="588" y="367"/>
                    <a:pt x="588" y="367"/>
                    <a:pt x="588" y="367"/>
                  </a:cubicBezTo>
                  <a:lnTo>
                    <a:pt x="976" y="2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3266" y="3363"/>
              <a:ext cx="560" cy="276"/>
            </a:xfrm>
            <a:custGeom>
              <a:avLst/>
              <a:gdLst>
                <a:gd name="T0" fmla="*/ 504 w 560"/>
                <a:gd name="T1" fmla="*/ 171 h 276"/>
                <a:gd name="T2" fmla="*/ 560 w 560"/>
                <a:gd name="T3" fmla="*/ 0 h 276"/>
                <a:gd name="T4" fmla="*/ 56 w 560"/>
                <a:gd name="T5" fmla="*/ 106 h 276"/>
                <a:gd name="T6" fmla="*/ 0 w 560"/>
                <a:gd name="T7" fmla="*/ 276 h 276"/>
                <a:gd name="T8" fmla="*/ 504 w 560"/>
                <a:gd name="T9" fmla="*/ 171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0" h="276">
                  <a:moveTo>
                    <a:pt x="504" y="171"/>
                  </a:moveTo>
                  <a:lnTo>
                    <a:pt x="560" y="0"/>
                  </a:lnTo>
                  <a:lnTo>
                    <a:pt x="56" y="106"/>
                  </a:lnTo>
                  <a:lnTo>
                    <a:pt x="0" y="276"/>
                  </a:lnTo>
                  <a:lnTo>
                    <a:pt x="504" y="17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3698" y="3449"/>
              <a:ext cx="803" cy="333"/>
            </a:xfrm>
            <a:custGeom>
              <a:avLst/>
              <a:gdLst>
                <a:gd name="T0" fmla="*/ 254 w 666"/>
                <a:gd name="T1" fmla="*/ 267 h 276"/>
                <a:gd name="T2" fmla="*/ 431 w 666"/>
                <a:gd name="T3" fmla="*/ 267 h 276"/>
                <a:gd name="T4" fmla="*/ 570 w 666"/>
                <a:gd name="T5" fmla="*/ 212 h 276"/>
                <a:gd name="T6" fmla="*/ 620 w 666"/>
                <a:gd name="T7" fmla="*/ 141 h 276"/>
                <a:gd name="T8" fmla="*/ 666 w 666"/>
                <a:gd name="T9" fmla="*/ 0 h 276"/>
                <a:gd name="T10" fmla="*/ 617 w 666"/>
                <a:gd name="T11" fmla="*/ 70 h 276"/>
                <a:gd name="T12" fmla="*/ 478 w 666"/>
                <a:gd name="T13" fmla="*/ 125 h 276"/>
                <a:gd name="T14" fmla="*/ 300 w 666"/>
                <a:gd name="T15" fmla="*/ 125 h 276"/>
                <a:gd name="T16" fmla="*/ 46 w 666"/>
                <a:gd name="T17" fmla="*/ 61 h 276"/>
                <a:gd name="T18" fmla="*/ 0 w 666"/>
                <a:gd name="T19" fmla="*/ 203 h 276"/>
                <a:gd name="T20" fmla="*/ 254 w 666"/>
                <a:gd name="T21" fmla="*/ 267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6" h="276">
                  <a:moveTo>
                    <a:pt x="254" y="267"/>
                  </a:moveTo>
                  <a:cubicBezTo>
                    <a:pt x="310" y="274"/>
                    <a:pt x="373" y="276"/>
                    <a:pt x="431" y="267"/>
                  </a:cubicBezTo>
                  <a:cubicBezTo>
                    <a:pt x="485" y="259"/>
                    <a:pt x="534" y="242"/>
                    <a:pt x="570" y="212"/>
                  </a:cubicBezTo>
                  <a:cubicBezTo>
                    <a:pt x="594" y="193"/>
                    <a:pt x="611" y="169"/>
                    <a:pt x="620" y="141"/>
                  </a:cubicBezTo>
                  <a:cubicBezTo>
                    <a:pt x="635" y="94"/>
                    <a:pt x="651" y="47"/>
                    <a:pt x="666" y="0"/>
                  </a:cubicBezTo>
                  <a:cubicBezTo>
                    <a:pt x="657" y="27"/>
                    <a:pt x="641" y="51"/>
                    <a:pt x="617" y="70"/>
                  </a:cubicBezTo>
                  <a:cubicBezTo>
                    <a:pt x="581" y="100"/>
                    <a:pt x="531" y="117"/>
                    <a:pt x="478" y="125"/>
                  </a:cubicBezTo>
                  <a:cubicBezTo>
                    <a:pt x="419" y="134"/>
                    <a:pt x="356" y="132"/>
                    <a:pt x="300" y="125"/>
                  </a:cubicBezTo>
                  <a:cubicBezTo>
                    <a:pt x="204" y="114"/>
                    <a:pt x="121" y="89"/>
                    <a:pt x="46" y="61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74" y="231"/>
                    <a:pt x="157" y="256"/>
                    <a:pt x="254" y="267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266" y="3263"/>
              <a:ext cx="1218" cy="719"/>
            </a:xfrm>
            <a:custGeom>
              <a:avLst/>
              <a:gdLst>
                <a:gd name="T0" fmla="*/ 699 w 1010"/>
                <a:gd name="T1" fmla="*/ 563 h 596"/>
                <a:gd name="T2" fmla="*/ 533 w 1010"/>
                <a:gd name="T3" fmla="*/ 567 h 596"/>
                <a:gd name="T4" fmla="*/ 288 w 1010"/>
                <a:gd name="T5" fmla="*/ 509 h 596"/>
                <a:gd name="T6" fmla="*/ 249 w 1010"/>
                <a:gd name="T7" fmla="*/ 596 h 596"/>
                <a:gd name="T8" fmla="*/ 0 w 1010"/>
                <a:gd name="T9" fmla="*/ 312 h 596"/>
                <a:gd name="T10" fmla="*/ 418 w 1010"/>
                <a:gd name="T11" fmla="*/ 225 h 596"/>
                <a:gd name="T12" fmla="*/ 358 w 1010"/>
                <a:gd name="T13" fmla="*/ 357 h 596"/>
                <a:gd name="T14" fmla="*/ 612 w 1010"/>
                <a:gd name="T15" fmla="*/ 421 h 596"/>
                <a:gd name="T16" fmla="*/ 789 w 1010"/>
                <a:gd name="T17" fmla="*/ 421 h 596"/>
                <a:gd name="T18" fmla="*/ 928 w 1010"/>
                <a:gd name="T19" fmla="*/ 366 h 596"/>
                <a:gd name="T20" fmla="*/ 986 w 1010"/>
                <a:gd name="T21" fmla="*/ 246 h 596"/>
                <a:gd name="T22" fmla="*/ 983 w 1010"/>
                <a:gd name="T23" fmla="*/ 215 h 596"/>
                <a:gd name="T24" fmla="*/ 943 w 1010"/>
                <a:gd name="T25" fmla="*/ 115 h 596"/>
                <a:gd name="T26" fmla="*/ 859 w 1010"/>
                <a:gd name="T27" fmla="*/ 0 h 596"/>
                <a:gd name="T28" fmla="*/ 899 w 1010"/>
                <a:gd name="T29" fmla="*/ 50 h 596"/>
                <a:gd name="T30" fmla="*/ 1001 w 1010"/>
                <a:gd name="T31" fmla="*/ 248 h 596"/>
                <a:gd name="T32" fmla="*/ 982 w 1010"/>
                <a:gd name="T33" fmla="*/ 397 h 596"/>
                <a:gd name="T34" fmla="*/ 804 w 1010"/>
                <a:gd name="T35" fmla="*/ 539 h 596"/>
                <a:gd name="T36" fmla="*/ 699 w 1010"/>
                <a:gd name="T37" fmla="*/ 563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10" h="596">
                  <a:moveTo>
                    <a:pt x="699" y="563"/>
                  </a:moveTo>
                  <a:cubicBezTo>
                    <a:pt x="632" y="573"/>
                    <a:pt x="582" y="570"/>
                    <a:pt x="533" y="567"/>
                  </a:cubicBezTo>
                  <a:cubicBezTo>
                    <a:pt x="408" y="554"/>
                    <a:pt x="325" y="522"/>
                    <a:pt x="288" y="509"/>
                  </a:cubicBezTo>
                  <a:cubicBezTo>
                    <a:pt x="249" y="596"/>
                    <a:pt x="249" y="596"/>
                    <a:pt x="249" y="596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418" y="225"/>
                    <a:pt x="418" y="225"/>
                    <a:pt x="418" y="225"/>
                  </a:cubicBezTo>
                  <a:cubicBezTo>
                    <a:pt x="358" y="357"/>
                    <a:pt x="358" y="357"/>
                    <a:pt x="358" y="357"/>
                  </a:cubicBezTo>
                  <a:cubicBezTo>
                    <a:pt x="432" y="385"/>
                    <a:pt x="515" y="410"/>
                    <a:pt x="612" y="421"/>
                  </a:cubicBezTo>
                  <a:cubicBezTo>
                    <a:pt x="668" y="428"/>
                    <a:pt x="731" y="430"/>
                    <a:pt x="789" y="421"/>
                  </a:cubicBezTo>
                  <a:cubicBezTo>
                    <a:pt x="843" y="413"/>
                    <a:pt x="892" y="396"/>
                    <a:pt x="928" y="366"/>
                  </a:cubicBezTo>
                  <a:cubicBezTo>
                    <a:pt x="967" y="336"/>
                    <a:pt x="986" y="291"/>
                    <a:pt x="986" y="246"/>
                  </a:cubicBezTo>
                  <a:cubicBezTo>
                    <a:pt x="986" y="236"/>
                    <a:pt x="985" y="225"/>
                    <a:pt x="983" y="215"/>
                  </a:cubicBezTo>
                  <a:cubicBezTo>
                    <a:pt x="977" y="180"/>
                    <a:pt x="961" y="145"/>
                    <a:pt x="943" y="115"/>
                  </a:cubicBezTo>
                  <a:cubicBezTo>
                    <a:pt x="896" y="40"/>
                    <a:pt x="859" y="3"/>
                    <a:pt x="859" y="0"/>
                  </a:cubicBezTo>
                  <a:cubicBezTo>
                    <a:pt x="865" y="8"/>
                    <a:pt x="893" y="42"/>
                    <a:pt x="899" y="50"/>
                  </a:cubicBezTo>
                  <a:cubicBezTo>
                    <a:pt x="960" y="119"/>
                    <a:pt x="991" y="188"/>
                    <a:pt x="1001" y="248"/>
                  </a:cubicBezTo>
                  <a:cubicBezTo>
                    <a:pt x="1010" y="306"/>
                    <a:pt x="1001" y="357"/>
                    <a:pt x="982" y="397"/>
                  </a:cubicBezTo>
                  <a:cubicBezTo>
                    <a:pt x="942" y="482"/>
                    <a:pt x="858" y="520"/>
                    <a:pt x="804" y="539"/>
                  </a:cubicBezTo>
                  <a:cubicBezTo>
                    <a:pt x="764" y="551"/>
                    <a:pt x="730" y="558"/>
                    <a:pt x="699" y="5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302" y="3093"/>
              <a:ext cx="231" cy="616"/>
            </a:xfrm>
            <a:custGeom>
              <a:avLst/>
              <a:gdLst>
                <a:gd name="T0" fmla="*/ 144 w 192"/>
                <a:gd name="T1" fmla="*/ 414 h 511"/>
                <a:gd name="T2" fmla="*/ 145 w 192"/>
                <a:gd name="T3" fmla="*/ 421 h 511"/>
                <a:gd name="T4" fmla="*/ 145 w 192"/>
                <a:gd name="T5" fmla="*/ 432 h 511"/>
                <a:gd name="T6" fmla="*/ 145 w 192"/>
                <a:gd name="T7" fmla="*/ 438 h 511"/>
                <a:gd name="T8" fmla="*/ 145 w 192"/>
                <a:gd name="T9" fmla="*/ 454 h 511"/>
                <a:gd name="T10" fmla="*/ 145 w 192"/>
                <a:gd name="T11" fmla="*/ 454 h 511"/>
                <a:gd name="T12" fmla="*/ 143 w 192"/>
                <a:gd name="T13" fmla="*/ 470 h 511"/>
                <a:gd name="T14" fmla="*/ 143 w 192"/>
                <a:gd name="T15" fmla="*/ 473 h 511"/>
                <a:gd name="T16" fmla="*/ 140 w 192"/>
                <a:gd name="T17" fmla="*/ 489 h 511"/>
                <a:gd name="T18" fmla="*/ 138 w 192"/>
                <a:gd name="T19" fmla="*/ 494 h 511"/>
                <a:gd name="T20" fmla="*/ 134 w 192"/>
                <a:gd name="T21" fmla="*/ 511 h 511"/>
                <a:gd name="T22" fmla="*/ 134 w 192"/>
                <a:gd name="T23" fmla="*/ 511 h 511"/>
                <a:gd name="T24" fmla="*/ 134 w 192"/>
                <a:gd name="T25" fmla="*/ 511 h 511"/>
                <a:gd name="T26" fmla="*/ 180 w 192"/>
                <a:gd name="T27" fmla="*/ 369 h 511"/>
                <a:gd name="T28" fmla="*/ 185 w 192"/>
                <a:gd name="T29" fmla="*/ 352 h 511"/>
                <a:gd name="T30" fmla="*/ 186 w 192"/>
                <a:gd name="T31" fmla="*/ 347 h 511"/>
                <a:gd name="T32" fmla="*/ 189 w 192"/>
                <a:gd name="T33" fmla="*/ 331 h 511"/>
                <a:gd name="T34" fmla="*/ 189 w 192"/>
                <a:gd name="T35" fmla="*/ 329 h 511"/>
                <a:gd name="T36" fmla="*/ 190 w 192"/>
                <a:gd name="T37" fmla="*/ 328 h 511"/>
                <a:gd name="T38" fmla="*/ 191 w 192"/>
                <a:gd name="T39" fmla="*/ 313 h 511"/>
                <a:gd name="T40" fmla="*/ 191 w 192"/>
                <a:gd name="T41" fmla="*/ 312 h 511"/>
                <a:gd name="T42" fmla="*/ 192 w 192"/>
                <a:gd name="T43" fmla="*/ 296 h 511"/>
                <a:gd name="T44" fmla="*/ 192 w 192"/>
                <a:gd name="T45" fmla="*/ 291 h 511"/>
                <a:gd name="T46" fmla="*/ 191 w 192"/>
                <a:gd name="T47" fmla="*/ 279 h 511"/>
                <a:gd name="T48" fmla="*/ 191 w 192"/>
                <a:gd name="T49" fmla="*/ 273 h 511"/>
                <a:gd name="T50" fmla="*/ 190 w 192"/>
                <a:gd name="T51" fmla="*/ 262 h 511"/>
                <a:gd name="T52" fmla="*/ 190 w 192"/>
                <a:gd name="T53" fmla="*/ 260 h 511"/>
                <a:gd name="T54" fmla="*/ 188 w 192"/>
                <a:gd name="T55" fmla="*/ 248 h 511"/>
                <a:gd name="T56" fmla="*/ 87 w 192"/>
                <a:gd name="T57" fmla="*/ 49 h 511"/>
                <a:gd name="T58" fmla="*/ 46 w 192"/>
                <a:gd name="T59" fmla="*/ 0 h 511"/>
                <a:gd name="T60" fmla="*/ 0 w 192"/>
                <a:gd name="T61" fmla="*/ 141 h 511"/>
                <a:gd name="T62" fmla="*/ 40 w 192"/>
                <a:gd name="T63" fmla="*/ 191 h 511"/>
                <a:gd name="T64" fmla="*/ 142 w 192"/>
                <a:gd name="T65" fmla="*/ 389 h 511"/>
                <a:gd name="T66" fmla="*/ 144 w 192"/>
                <a:gd name="T67" fmla="*/ 404 h 511"/>
                <a:gd name="T68" fmla="*/ 144 w 192"/>
                <a:gd name="T69" fmla="*/ 414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2" h="511">
                  <a:moveTo>
                    <a:pt x="144" y="414"/>
                  </a:moveTo>
                  <a:cubicBezTo>
                    <a:pt x="145" y="417"/>
                    <a:pt x="145" y="419"/>
                    <a:pt x="145" y="421"/>
                  </a:cubicBezTo>
                  <a:cubicBezTo>
                    <a:pt x="145" y="425"/>
                    <a:pt x="145" y="429"/>
                    <a:pt x="145" y="432"/>
                  </a:cubicBezTo>
                  <a:cubicBezTo>
                    <a:pt x="145" y="434"/>
                    <a:pt x="145" y="436"/>
                    <a:pt x="145" y="438"/>
                  </a:cubicBezTo>
                  <a:cubicBezTo>
                    <a:pt x="145" y="443"/>
                    <a:pt x="145" y="449"/>
                    <a:pt x="145" y="454"/>
                  </a:cubicBezTo>
                  <a:cubicBezTo>
                    <a:pt x="145" y="454"/>
                    <a:pt x="145" y="454"/>
                    <a:pt x="145" y="454"/>
                  </a:cubicBezTo>
                  <a:cubicBezTo>
                    <a:pt x="144" y="460"/>
                    <a:pt x="144" y="465"/>
                    <a:pt x="143" y="470"/>
                  </a:cubicBezTo>
                  <a:cubicBezTo>
                    <a:pt x="143" y="471"/>
                    <a:pt x="143" y="472"/>
                    <a:pt x="143" y="473"/>
                  </a:cubicBezTo>
                  <a:cubicBezTo>
                    <a:pt x="142" y="478"/>
                    <a:pt x="141" y="484"/>
                    <a:pt x="140" y="489"/>
                  </a:cubicBezTo>
                  <a:cubicBezTo>
                    <a:pt x="139" y="491"/>
                    <a:pt x="139" y="492"/>
                    <a:pt x="138" y="494"/>
                  </a:cubicBezTo>
                  <a:cubicBezTo>
                    <a:pt x="137" y="500"/>
                    <a:pt x="135" y="506"/>
                    <a:pt x="134" y="511"/>
                  </a:cubicBezTo>
                  <a:cubicBezTo>
                    <a:pt x="134" y="511"/>
                    <a:pt x="134" y="511"/>
                    <a:pt x="134" y="511"/>
                  </a:cubicBezTo>
                  <a:cubicBezTo>
                    <a:pt x="134" y="511"/>
                    <a:pt x="134" y="511"/>
                    <a:pt x="134" y="511"/>
                  </a:cubicBezTo>
                  <a:cubicBezTo>
                    <a:pt x="149" y="464"/>
                    <a:pt x="165" y="417"/>
                    <a:pt x="180" y="369"/>
                  </a:cubicBezTo>
                  <a:cubicBezTo>
                    <a:pt x="182" y="364"/>
                    <a:pt x="183" y="358"/>
                    <a:pt x="185" y="352"/>
                  </a:cubicBezTo>
                  <a:cubicBezTo>
                    <a:pt x="185" y="350"/>
                    <a:pt x="186" y="349"/>
                    <a:pt x="186" y="347"/>
                  </a:cubicBezTo>
                  <a:cubicBezTo>
                    <a:pt x="187" y="342"/>
                    <a:pt x="188" y="336"/>
                    <a:pt x="189" y="331"/>
                  </a:cubicBezTo>
                  <a:cubicBezTo>
                    <a:pt x="189" y="330"/>
                    <a:pt x="189" y="329"/>
                    <a:pt x="189" y="329"/>
                  </a:cubicBezTo>
                  <a:cubicBezTo>
                    <a:pt x="189" y="328"/>
                    <a:pt x="189" y="328"/>
                    <a:pt x="190" y="328"/>
                  </a:cubicBezTo>
                  <a:cubicBezTo>
                    <a:pt x="190" y="323"/>
                    <a:pt x="191" y="318"/>
                    <a:pt x="191" y="313"/>
                  </a:cubicBezTo>
                  <a:cubicBezTo>
                    <a:pt x="191" y="313"/>
                    <a:pt x="191" y="312"/>
                    <a:pt x="191" y="312"/>
                  </a:cubicBezTo>
                  <a:cubicBezTo>
                    <a:pt x="192" y="307"/>
                    <a:pt x="192" y="302"/>
                    <a:pt x="192" y="296"/>
                  </a:cubicBezTo>
                  <a:cubicBezTo>
                    <a:pt x="192" y="294"/>
                    <a:pt x="192" y="293"/>
                    <a:pt x="192" y="291"/>
                  </a:cubicBezTo>
                  <a:cubicBezTo>
                    <a:pt x="192" y="287"/>
                    <a:pt x="192" y="283"/>
                    <a:pt x="191" y="279"/>
                  </a:cubicBezTo>
                  <a:cubicBezTo>
                    <a:pt x="191" y="277"/>
                    <a:pt x="191" y="275"/>
                    <a:pt x="191" y="273"/>
                  </a:cubicBezTo>
                  <a:cubicBezTo>
                    <a:pt x="191" y="269"/>
                    <a:pt x="190" y="266"/>
                    <a:pt x="190" y="262"/>
                  </a:cubicBezTo>
                  <a:cubicBezTo>
                    <a:pt x="190" y="261"/>
                    <a:pt x="190" y="261"/>
                    <a:pt x="190" y="260"/>
                  </a:cubicBezTo>
                  <a:cubicBezTo>
                    <a:pt x="189" y="256"/>
                    <a:pt x="189" y="252"/>
                    <a:pt x="188" y="248"/>
                  </a:cubicBezTo>
                  <a:cubicBezTo>
                    <a:pt x="178" y="187"/>
                    <a:pt x="147" y="119"/>
                    <a:pt x="87" y="49"/>
                  </a:cubicBezTo>
                  <a:cubicBezTo>
                    <a:pt x="80" y="41"/>
                    <a:pt x="53" y="7"/>
                    <a:pt x="46" y="0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6" y="149"/>
                    <a:pt x="34" y="183"/>
                    <a:pt x="40" y="191"/>
                  </a:cubicBezTo>
                  <a:cubicBezTo>
                    <a:pt x="101" y="260"/>
                    <a:pt x="132" y="329"/>
                    <a:pt x="142" y="389"/>
                  </a:cubicBezTo>
                  <a:cubicBezTo>
                    <a:pt x="142" y="394"/>
                    <a:pt x="143" y="399"/>
                    <a:pt x="144" y="404"/>
                  </a:cubicBezTo>
                  <a:cubicBezTo>
                    <a:pt x="144" y="408"/>
                    <a:pt x="144" y="411"/>
                    <a:pt x="144" y="414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auto">
            <a:xfrm>
              <a:off x="3257" y="3245"/>
              <a:ext cx="1232" cy="745"/>
            </a:xfrm>
            <a:custGeom>
              <a:avLst/>
              <a:gdLst>
                <a:gd name="T0" fmla="*/ 258 w 1022"/>
                <a:gd name="T1" fmla="*/ 618 h 618"/>
                <a:gd name="T2" fmla="*/ 0 w 1022"/>
                <a:gd name="T3" fmla="*/ 325 h 618"/>
                <a:gd name="T4" fmla="*/ 433 w 1022"/>
                <a:gd name="T5" fmla="*/ 234 h 618"/>
                <a:gd name="T6" fmla="*/ 372 w 1022"/>
                <a:gd name="T7" fmla="*/ 369 h 618"/>
                <a:gd name="T8" fmla="*/ 414 w 1022"/>
                <a:gd name="T9" fmla="*/ 384 h 618"/>
                <a:gd name="T10" fmla="*/ 620 w 1022"/>
                <a:gd name="T11" fmla="*/ 432 h 618"/>
                <a:gd name="T12" fmla="*/ 797 w 1022"/>
                <a:gd name="T13" fmla="*/ 432 h 618"/>
                <a:gd name="T14" fmla="*/ 934 w 1022"/>
                <a:gd name="T15" fmla="*/ 378 h 618"/>
                <a:gd name="T16" fmla="*/ 989 w 1022"/>
                <a:gd name="T17" fmla="*/ 261 h 618"/>
                <a:gd name="T18" fmla="*/ 987 w 1022"/>
                <a:gd name="T19" fmla="*/ 231 h 618"/>
                <a:gd name="T20" fmla="*/ 948 w 1022"/>
                <a:gd name="T21" fmla="*/ 132 h 618"/>
                <a:gd name="T22" fmla="*/ 870 w 1022"/>
                <a:gd name="T23" fmla="*/ 26 h 618"/>
                <a:gd name="T24" fmla="*/ 863 w 1022"/>
                <a:gd name="T25" fmla="*/ 16 h 618"/>
                <a:gd name="T26" fmla="*/ 859 w 1022"/>
                <a:gd name="T27" fmla="*/ 0 h 618"/>
                <a:gd name="T28" fmla="*/ 870 w 1022"/>
                <a:gd name="T29" fmla="*/ 13 h 618"/>
                <a:gd name="T30" fmla="*/ 911 w 1022"/>
                <a:gd name="T31" fmla="*/ 62 h 618"/>
                <a:gd name="T32" fmla="*/ 1013 w 1022"/>
                <a:gd name="T33" fmla="*/ 263 h 618"/>
                <a:gd name="T34" fmla="*/ 994 w 1022"/>
                <a:gd name="T35" fmla="*/ 413 h 618"/>
                <a:gd name="T36" fmla="*/ 813 w 1022"/>
                <a:gd name="T37" fmla="*/ 558 h 618"/>
                <a:gd name="T38" fmla="*/ 707 w 1022"/>
                <a:gd name="T39" fmla="*/ 582 h 618"/>
                <a:gd name="T40" fmla="*/ 541 w 1022"/>
                <a:gd name="T41" fmla="*/ 586 h 618"/>
                <a:gd name="T42" fmla="*/ 329 w 1022"/>
                <a:gd name="T43" fmla="*/ 540 h 618"/>
                <a:gd name="T44" fmla="*/ 302 w 1022"/>
                <a:gd name="T45" fmla="*/ 531 h 618"/>
                <a:gd name="T46" fmla="*/ 299 w 1022"/>
                <a:gd name="T47" fmla="*/ 530 h 618"/>
                <a:gd name="T48" fmla="*/ 258 w 1022"/>
                <a:gd name="T49" fmla="*/ 618 h 618"/>
                <a:gd name="T50" fmla="*/ 16 w 1022"/>
                <a:gd name="T51" fmla="*/ 330 h 618"/>
                <a:gd name="T52" fmla="*/ 256 w 1022"/>
                <a:gd name="T53" fmla="*/ 603 h 618"/>
                <a:gd name="T54" fmla="*/ 294 w 1022"/>
                <a:gd name="T55" fmla="*/ 519 h 618"/>
                <a:gd name="T56" fmla="*/ 305 w 1022"/>
                <a:gd name="T57" fmla="*/ 523 h 618"/>
                <a:gd name="T58" fmla="*/ 332 w 1022"/>
                <a:gd name="T59" fmla="*/ 532 h 618"/>
                <a:gd name="T60" fmla="*/ 542 w 1022"/>
                <a:gd name="T61" fmla="*/ 577 h 618"/>
                <a:gd name="T62" fmla="*/ 706 w 1022"/>
                <a:gd name="T63" fmla="*/ 574 h 618"/>
                <a:gd name="T64" fmla="*/ 811 w 1022"/>
                <a:gd name="T65" fmla="*/ 550 h 618"/>
                <a:gd name="T66" fmla="*/ 986 w 1022"/>
                <a:gd name="T67" fmla="*/ 410 h 618"/>
                <a:gd name="T68" fmla="*/ 1004 w 1022"/>
                <a:gd name="T69" fmla="*/ 264 h 618"/>
                <a:gd name="T70" fmla="*/ 992 w 1022"/>
                <a:gd name="T71" fmla="*/ 216 h 618"/>
                <a:gd name="T72" fmla="*/ 995 w 1022"/>
                <a:gd name="T73" fmla="*/ 230 h 618"/>
                <a:gd name="T74" fmla="*/ 998 w 1022"/>
                <a:gd name="T75" fmla="*/ 261 h 618"/>
                <a:gd name="T76" fmla="*/ 939 w 1022"/>
                <a:gd name="T77" fmla="*/ 384 h 618"/>
                <a:gd name="T78" fmla="*/ 798 w 1022"/>
                <a:gd name="T79" fmla="*/ 441 h 618"/>
                <a:gd name="T80" fmla="*/ 619 w 1022"/>
                <a:gd name="T81" fmla="*/ 440 h 618"/>
                <a:gd name="T82" fmla="*/ 411 w 1022"/>
                <a:gd name="T83" fmla="*/ 392 h 618"/>
                <a:gd name="T84" fmla="*/ 364 w 1022"/>
                <a:gd name="T85" fmla="*/ 375 h 618"/>
                <a:gd name="T86" fmla="*/ 360 w 1022"/>
                <a:gd name="T87" fmla="*/ 374 h 618"/>
                <a:gd name="T88" fmla="*/ 419 w 1022"/>
                <a:gd name="T89" fmla="*/ 246 h 618"/>
                <a:gd name="T90" fmla="*/ 16 w 1022"/>
                <a:gd name="T91" fmla="*/ 330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22" h="618">
                  <a:moveTo>
                    <a:pt x="258" y="618"/>
                  </a:moveTo>
                  <a:cubicBezTo>
                    <a:pt x="0" y="325"/>
                    <a:pt x="0" y="325"/>
                    <a:pt x="0" y="325"/>
                  </a:cubicBezTo>
                  <a:cubicBezTo>
                    <a:pt x="433" y="234"/>
                    <a:pt x="433" y="234"/>
                    <a:pt x="433" y="234"/>
                  </a:cubicBezTo>
                  <a:cubicBezTo>
                    <a:pt x="372" y="369"/>
                    <a:pt x="372" y="369"/>
                    <a:pt x="372" y="369"/>
                  </a:cubicBezTo>
                  <a:cubicBezTo>
                    <a:pt x="386" y="375"/>
                    <a:pt x="400" y="380"/>
                    <a:pt x="414" y="384"/>
                  </a:cubicBezTo>
                  <a:cubicBezTo>
                    <a:pt x="485" y="408"/>
                    <a:pt x="553" y="424"/>
                    <a:pt x="620" y="432"/>
                  </a:cubicBezTo>
                  <a:cubicBezTo>
                    <a:pt x="664" y="438"/>
                    <a:pt x="730" y="442"/>
                    <a:pt x="797" y="432"/>
                  </a:cubicBezTo>
                  <a:cubicBezTo>
                    <a:pt x="855" y="423"/>
                    <a:pt x="901" y="405"/>
                    <a:pt x="934" y="378"/>
                  </a:cubicBezTo>
                  <a:cubicBezTo>
                    <a:pt x="970" y="350"/>
                    <a:pt x="990" y="307"/>
                    <a:pt x="989" y="261"/>
                  </a:cubicBezTo>
                  <a:cubicBezTo>
                    <a:pt x="989" y="251"/>
                    <a:pt x="989" y="241"/>
                    <a:pt x="987" y="231"/>
                  </a:cubicBezTo>
                  <a:cubicBezTo>
                    <a:pt x="982" y="200"/>
                    <a:pt x="969" y="167"/>
                    <a:pt x="948" y="132"/>
                  </a:cubicBezTo>
                  <a:cubicBezTo>
                    <a:pt x="912" y="76"/>
                    <a:pt x="883" y="41"/>
                    <a:pt x="870" y="26"/>
                  </a:cubicBezTo>
                  <a:cubicBezTo>
                    <a:pt x="864" y="19"/>
                    <a:pt x="863" y="18"/>
                    <a:pt x="863" y="16"/>
                  </a:cubicBezTo>
                  <a:cubicBezTo>
                    <a:pt x="859" y="0"/>
                    <a:pt x="859" y="0"/>
                    <a:pt x="859" y="0"/>
                  </a:cubicBezTo>
                  <a:cubicBezTo>
                    <a:pt x="870" y="13"/>
                    <a:pt x="870" y="13"/>
                    <a:pt x="870" y="13"/>
                  </a:cubicBezTo>
                  <a:cubicBezTo>
                    <a:pt x="876" y="20"/>
                    <a:pt x="904" y="54"/>
                    <a:pt x="911" y="62"/>
                  </a:cubicBezTo>
                  <a:cubicBezTo>
                    <a:pt x="967" y="127"/>
                    <a:pt x="1002" y="195"/>
                    <a:pt x="1013" y="263"/>
                  </a:cubicBezTo>
                  <a:cubicBezTo>
                    <a:pt x="1022" y="317"/>
                    <a:pt x="1015" y="369"/>
                    <a:pt x="994" y="413"/>
                  </a:cubicBezTo>
                  <a:cubicBezTo>
                    <a:pt x="963" y="479"/>
                    <a:pt x="904" y="526"/>
                    <a:pt x="813" y="558"/>
                  </a:cubicBezTo>
                  <a:cubicBezTo>
                    <a:pt x="776" y="569"/>
                    <a:pt x="741" y="577"/>
                    <a:pt x="707" y="582"/>
                  </a:cubicBezTo>
                  <a:cubicBezTo>
                    <a:pt x="643" y="592"/>
                    <a:pt x="596" y="590"/>
                    <a:pt x="541" y="586"/>
                  </a:cubicBezTo>
                  <a:cubicBezTo>
                    <a:pt x="467" y="578"/>
                    <a:pt x="398" y="563"/>
                    <a:pt x="329" y="540"/>
                  </a:cubicBezTo>
                  <a:cubicBezTo>
                    <a:pt x="318" y="537"/>
                    <a:pt x="310" y="533"/>
                    <a:pt x="302" y="531"/>
                  </a:cubicBezTo>
                  <a:cubicBezTo>
                    <a:pt x="299" y="530"/>
                    <a:pt x="299" y="530"/>
                    <a:pt x="299" y="530"/>
                  </a:cubicBezTo>
                  <a:lnTo>
                    <a:pt x="258" y="618"/>
                  </a:lnTo>
                  <a:close/>
                  <a:moveTo>
                    <a:pt x="16" y="330"/>
                  </a:moveTo>
                  <a:cubicBezTo>
                    <a:pt x="256" y="603"/>
                    <a:pt x="256" y="603"/>
                    <a:pt x="256" y="603"/>
                  </a:cubicBezTo>
                  <a:cubicBezTo>
                    <a:pt x="294" y="519"/>
                    <a:pt x="294" y="519"/>
                    <a:pt x="294" y="519"/>
                  </a:cubicBezTo>
                  <a:cubicBezTo>
                    <a:pt x="305" y="523"/>
                    <a:pt x="305" y="523"/>
                    <a:pt x="305" y="523"/>
                  </a:cubicBezTo>
                  <a:cubicBezTo>
                    <a:pt x="312" y="525"/>
                    <a:pt x="321" y="529"/>
                    <a:pt x="332" y="532"/>
                  </a:cubicBezTo>
                  <a:cubicBezTo>
                    <a:pt x="400" y="555"/>
                    <a:pt x="469" y="570"/>
                    <a:pt x="542" y="577"/>
                  </a:cubicBezTo>
                  <a:cubicBezTo>
                    <a:pt x="596" y="581"/>
                    <a:pt x="643" y="584"/>
                    <a:pt x="706" y="574"/>
                  </a:cubicBezTo>
                  <a:cubicBezTo>
                    <a:pt x="739" y="569"/>
                    <a:pt x="774" y="561"/>
                    <a:pt x="811" y="550"/>
                  </a:cubicBezTo>
                  <a:cubicBezTo>
                    <a:pt x="899" y="519"/>
                    <a:pt x="957" y="473"/>
                    <a:pt x="986" y="410"/>
                  </a:cubicBezTo>
                  <a:cubicBezTo>
                    <a:pt x="1007" y="367"/>
                    <a:pt x="1013" y="317"/>
                    <a:pt x="1004" y="264"/>
                  </a:cubicBezTo>
                  <a:cubicBezTo>
                    <a:pt x="1002" y="248"/>
                    <a:pt x="998" y="232"/>
                    <a:pt x="992" y="216"/>
                  </a:cubicBezTo>
                  <a:cubicBezTo>
                    <a:pt x="994" y="221"/>
                    <a:pt x="994" y="225"/>
                    <a:pt x="995" y="230"/>
                  </a:cubicBezTo>
                  <a:cubicBezTo>
                    <a:pt x="997" y="240"/>
                    <a:pt x="998" y="251"/>
                    <a:pt x="998" y="261"/>
                  </a:cubicBezTo>
                  <a:cubicBezTo>
                    <a:pt x="998" y="310"/>
                    <a:pt x="977" y="355"/>
                    <a:pt x="939" y="384"/>
                  </a:cubicBezTo>
                  <a:cubicBezTo>
                    <a:pt x="905" y="412"/>
                    <a:pt x="858" y="431"/>
                    <a:pt x="798" y="441"/>
                  </a:cubicBezTo>
                  <a:cubicBezTo>
                    <a:pt x="731" y="451"/>
                    <a:pt x="664" y="446"/>
                    <a:pt x="619" y="440"/>
                  </a:cubicBezTo>
                  <a:cubicBezTo>
                    <a:pt x="551" y="432"/>
                    <a:pt x="483" y="416"/>
                    <a:pt x="411" y="392"/>
                  </a:cubicBezTo>
                  <a:cubicBezTo>
                    <a:pt x="396" y="387"/>
                    <a:pt x="381" y="382"/>
                    <a:pt x="364" y="375"/>
                  </a:cubicBezTo>
                  <a:cubicBezTo>
                    <a:pt x="360" y="374"/>
                    <a:pt x="360" y="374"/>
                    <a:pt x="360" y="374"/>
                  </a:cubicBezTo>
                  <a:cubicBezTo>
                    <a:pt x="419" y="246"/>
                    <a:pt x="419" y="246"/>
                    <a:pt x="419" y="246"/>
                  </a:cubicBezTo>
                  <a:lnTo>
                    <a:pt x="16" y="3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cxnSp>
        <p:nvCxnSpPr>
          <p:cNvPr id="30" name="Straight Connector 29"/>
          <p:cNvCxnSpPr/>
          <p:nvPr/>
        </p:nvCxnSpPr>
        <p:spPr>
          <a:xfrm flipV="1">
            <a:off x="7620000" y="2540197"/>
            <a:ext cx="0" cy="458779"/>
          </a:xfrm>
          <a:prstGeom prst="line">
            <a:avLst/>
          </a:prstGeom>
          <a:ln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620000" y="2540807"/>
            <a:ext cx="583075" cy="0"/>
          </a:xfrm>
          <a:prstGeom prst="line">
            <a:avLst/>
          </a:prstGeom>
          <a:ln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010400" y="4865842"/>
            <a:ext cx="1208176" cy="0"/>
          </a:xfrm>
          <a:prstGeom prst="line">
            <a:avLst/>
          </a:prstGeom>
          <a:ln>
            <a:solidFill>
              <a:schemeClr val="accent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 33"/>
          <p:cNvSpPr>
            <a:spLocks noChangeAspect="1" noChangeArrowheads="1"/>
          </p:cNvSpPr>
          <p:nvPr/>
        </p:nvSpPr>
        <p:spPr bwMode="auto">
          <a:xfrm>
            <a:off x="8401181" y="2370920"/>
            <a:ext cx="449768" cy="53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SimSun" charset="0"/>
              <a:cs typeface="+mn-cs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081596" y="2472660"/>
            <a:ext cx="2538528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The attacker can </a:t>
            </a:r>
            <a:r>
              <a:rPr lang="en-US" altLang="ko-KR" b="1" dirty="0">
                <a:solidFill>
                  <a:srgbClr val="FF0000"/>
                </a:solidFill>
                <a:latin typeface="Calibri"/>
                <a:ea typeface="맑은 고딕" panose="020B0503020000020004" pitchFamily="34" charset="-127"/>
              </a:rPr>
              <a:t>escalate privileges</a:t>
            </a: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 to obtain complete control of the system</a:t>
            </a:r>
          </a:p>
        </p:txBody>
      </p:sp>
      <p:sp>
        <p:nvSpPr>
          <p:cNvPr id="39" name="Freeform 38"/>
          <p:cNvSpPr>
            <a:spLocks noChangeAspect="1" noChangeArrowheads="1"/>
          </p:cNvSpPr>
          <p:nvPr/>
        </p:nvSpPr>
        <p:spPr bwMode="auto">
          <a:xfrm>
            <a:off x="8416682" y="4607245"/>
            <a:ext cx="449768" cy="53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SimSun" charset="0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9081596" y="4710752"/>
            <a:ext cx="2805604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Examples include </a:t>
            </a:r>
            <a:r>
              <a:rPr lang="en-US" altLang="ko-KR" b="1" dirty="0">
                <a:solidFill>
                  <a:srgbClr val="FF0000"/>
                </a:solidFill>
                <a:latin typeface="Calibri"/>
                <a:ea typeface="맑은 고딕" panose="020B0503020000020004" pitchFamily="34" charset="-127"/>
              </a:rPr>
              <a:t>password cracking</a:t>
            </a: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, buffer overflows, denial of service, and</a:t>
            </a:r>
            <a:r>
              <a:rPr lang="en-US" altLang="ko-KR" dirty="0">
                <a:solidFill>
                  <a:srgbClr val="00B050"/>
                </a:solidFill>
                <a:latin typeface="Calibri"/>
                <a:ea typeface="맑은 고딕" panose="020B0503020000020004" pitchFamily="34" charset="-127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Calibri"/>
                <a:ea typeface="맑은 고딕" panose="020B0503020000020004" pitchFamily="34" charset="-127"/>
              </a:rPr>
              <a:t>session hijacking</a:t>
            </a:r>
            <a:endParaRPr lang="en-US" altLang="ko-KR" dirty="0">
              <a:solidFill>
                <a:prstClr val="black"/>
              </a:solidFill>
              <a:latin typeface="Calibri"/>
              <a:ea typeface="맑은 고딕" panose="020B0503020000020004" pitchFamily="34" charset="-127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 flipH="1">
            <a:off x="4591928" y="4786494"/>
            <a:ext cx="0" cy="401968"/>
          </a:xfrm>
          <a:prstGeom prst="line">
            <a:avLst/>
          </a:prstGeom>
          <a:ln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 flipV="1">
            <a:off x="4004604" y="5187928"/>
            <a:ext cx="583075" cy="0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4038600" y="2362200"/>
            <a:ext cx="1208176" cy="0"/>
          </a:xfrm>
          <a:prstGeom prst="line">
            <a:avLst/>
          </a:prstGeom>
          <a:ln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49"/>
          <p:cNvSpPr>
            <a:spLocks noChangeAspect="1" noChangeArrowheads="1"/>
          </p:cNvSpPr>
          <p:nvPr/>
        </p:nvSpPr>
        <p:spPr bwMode="auto">
          <a:xfrm>
            <a:off x="3531515" y="2168845"/>
            <a:ext cx="449768" cy="53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SimSun" charset="0"/>
              <a:cs typeface="+mn-cs"/>
            </a:endParaRPr>
          </a:p>
        </p:txBody>
      </p:sp>
      <p:sp>
        <p:nvSpPr>
          <p:cNvPr id="52" name="Rectangle 51"/>
          <p:cNvSpPr/>
          <p:nvPr/>
        </p:nvSpPr>
        <p:spPr>
          <a:xfrm flipH="1">
            <a:off x="169608" y="2245575"/>
            <a:ext cx="3143723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Gaining access refers to the point where the attacker obtains access to the </a:t>
            </a:r>
            <a:r>
              <a:rPr lang="en-US" altLang="ko-KR" b="1" dirty="0">
                <a:solidFill>
                  <a:srgbClr val="FF0000"/>
                </a:solidFill>
                <a:latin typeface="Calibri"/>
                <a:ea typeface="맑은 고딕" panose="020B0503020000020004" pitchFamily="34" charset="-127"/>
              </a:rPr>
              <a:t>operating system or applications </a:t>
            </a: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on the target computer or network</a:t>
            </a:r>
          </a:p>
        </p:txBody>
      </p:sp>
      <p:sp>
        <p:nvSpPr>
          <p:cNvPr id="53" name="Freeform 52"/>
          <p:cNvSpPr>
            <a:spLocks noChangeAspect="1" noChangeArrowheads="1"/>
          </p:cNvSpPr>
          <p:nvPr/>
        </p:nvSpPr>
        <p:spPr bwMode="auto">
          <a:xfrm>
            <a:off x="3531515" y="4916025"/>
            <a:ext cx="449768" cy="53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SimSun" charset="0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 flipH="1">
            <a:off x="468227" y="5001367"/>
            <a:ext cx="2845104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The attacker can gain access at the </a:t>
            </a:r>
            <a:r>
              <a:rPr lang="en-US" altLang="ko-KR" b="1" dirty="0">
                <a:solidFill>
                  <a:srgbClr val="FF0000"/>
                </a:solidFill>
                <a:latin typeface="Calibri"/>
                <a:ea typeface="맑은 고딕" panose="020B0503020000020004" pitchFamily="34" charset="-127"/>
              </a:rPr>
              <a:t>operating system</a:t>
            </a: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,</a:t>
            </a:r>
            <a:r>
              <a:rPr lang="en-US" altLang="ko-KR" dirty="0">
                <a:solidFill>
                  <a:srgbClr val="00B050"/>
                </a:solidFill>
                <a:latin typeface="Calibri"/>
                <a:ea typeface="맑은 고딕" panose="020B0503020000020004" pitchFamily="34" charset="-127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Calibri"/>
                <a:ea typeface="맑은 고딕" panose="020B0503020000020004" pitchFamily="34" charset="-127"/>
              </a:rPr>
              <a:t>application</a:t>
            </a:r>
            <a:r>
              <a:rPr lang="en-US" altLang="ko-KR" dirty="0">
                <a:solidFill>
                  <a:prstClr val="black"/>
                </a:solidFill>
                <a:latin typeface="Calibri"/>
                <a:ea typeface="맑은 고딕" panose="020B0503020000020004" pitchFamily="34" charset="-127"/>
              </a:rPr>
              <a:t>, or </a:t>
            </a:r>
            <a:r>
              <a:rPr lang="en-US" altLang="ko-KR" b="1" dirty="0">
                <a:solidFill>
                  <a:srgbClr val="FF0000"/>
                </a:solidFill>
                <a:latin typeface="Calibri"/>
                <a:ea typeface="맑은 고딕" panose="020B0503020000020004" pitchFamily="34" charset="-127"/>
              </a:rPr>
              <a:t>network levels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A2CE52D-4269-4985-8B5A-707CE0A8F94D}"/>
              </a:ext>
            </a:extLst>
          </p:cNvPr>
          <p:cNvSpPr txBox="1"/>
          <p:nvPr/>
        </p:nvSpPr>
        <p:spPr>
          <a:xfrm>
            <a:off x="1840783" y="230674"/>
            <a:ext cx="851043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Hacking Phase: Gaining Access</a:t>
            </a:r>
          </a:p>
        </p:txBody>
      </p:sp>
      <p:pic>
        <p:nvPicPr>
          <p:cNvPr id="48" name="Picture 47" descr="A picture containing toy, computer&#10;&#10;Description automatically generated">
            <a:extLst>
              <a:ext uri="{FF2B5EF4-FFF2-40B4-BE49-F238E27FC236}">
                <a16:creationId xmlns:a16="http://schemas.microsoft.com/office/drawing/2014/main" id="{E0CA9BDD-5420-4ABF-8B19-EBB536923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300" y="2937093"/>
            <a:ext cx="1369401" cy="1482507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A365BECB-9A98-4F01-A6E6-C1B81AD96269}"/>
              </a:ext>
            </a:extLst>
          </p:cNvPr>
          <p:cNvSpPr txBox="1"/>
          <p:nvPr/>
        </p:nvSpPr>
        <p:spPr>
          <a:xfrm>
            <a:off x="9037352" y="2107075"/>
            <a:ext cx="524503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A2C500B-7D01-48DE-B9F3-96FCFF376CB0}"/>
              </a:ext>
            </a:extLst>
          </p:cNvPr>
          <p:cNvSpPr txBox="1"/>
          <p:nvPr/>
        </p:nvSpPr>
        <p:spPr>
          <a:xfrm>
            <a:off x="9052853" y="4343400"/>
            <a:ext cx="524503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Rockwell" panose="02060603020205020403" pitchFamily="18" charset="0"/>
              </a:rPr>
              <a:t>04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B2A483A-4FD3-4A47-BB9C-FD00EC6F7E1C}"/>
              </a:ext>
            </a:extLst>
          </p:cNvPr>
          <p:cNvSpPr txBox="1"/>
          <p:nvPr/>
        </p:nvSpPr>
        <p:spPr>
          <a:xfrm flipH="1">
            <a:off x="2820609" y="1905000"/>
            <a:ext cx="524503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en-US" sz="2400" b="1" dirty="0">
                <a:solidFill>
                  <a:schemeClr val="tx2"/>
                </a:solidFill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F27EF94-8EDA-441C-A1B6-0E3824D046D9}"/>
              </a:ext>
            </a:extLst>
          </p:cNvPr>
          <p:cNvSpPr txBox="1"/>
          <p:nvPr/>
        </p:nvSpPr>
        <p:spPr>
          <a:xfrm flipH="1">
            <a:off x="2820609" y="4652180"/>
            <a:ext cx="524503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en-US" sz="2400" b="1" dirty="0">
                <a:solidFill>
                  <a:schemeClr val="tx2"/>
                </a:solidFill>
                <a:latin typeface="Rockwell" panose="02060603020205020403" pitchFamily="18" charset="0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309885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66755" y="1665485"/>
            <a:ext cx="6234474" cy="6617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Maintaining access refers to the phase when the attacker tries to retain their </a:t>
            </a:r>
            <a:r>
              <a:rPr kumimoji="0" lang="en-US" altLang="ko-KR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ownership of the system</a:t>
            </a:r>
          </a:p>
        </p:txBody>
      </p:sp>
      <p:sp>
        <p:nvSpPr>
          <p:cNvPr id="24" name="Freeform: Shape 111"/>
          <p:cNvSpPr/>
          <p:nvPr/>
        </p:nvSpPr>
        <p:spPr>
          <a:xfrm>
            <a:off x="562022" y="1669823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5" name="Shape 2591"/>
          <p:cNvSpPr/>
          <p:nvPr/>
        </p:nvSpPr>
        <p:spPr>
          <a:xfrm>
            <a:off x="722213" y="1830033"/>
            <a:ext cx="332660" cy="3326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defTabSz="228539" eaLnBrk="0" fontAlgn="base" hangingPunct="0">
              <a:spcBef>
                <a:spcPct val="0"/>
              </a:spcBef>
              <a:spcAft>
                <a:spcPct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467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66755" y="2679352"/>
            <a:ext cx="6234475" cy="94641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Attackers may prevent the system from being owned by other attackers by securing their exclusive access with </a:t>
            </a:r>
            <a:r>
              <a:rPr kumimoji="0" lang="en-US" altLang="ko-KR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backdoors</a:t>
            </a: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, </a:t>
            </a:r>
            <a:r>
              <a:rPr kumimoji="0" lang="en-US" altLang="ko-KR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rootkits</a:t>
            </a: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, or </a:t>
            </a:r>
            <a:r>
              <a:rPr kumimoji="0" lang="en-US" altLang="ko-KR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Trojans</a:t>
            </a: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</a:t>
            </a:r>
          </a:p>
        </p:txBody>
      </p:sp>
      <p:sp>
        <p:nvSpPr>
          <p:cNvPr id="28" name="Freeform: Shape 111"/>
          <p:cNvSpPr/>
          <p:nvPr/>
        </p:nvSpPr>
        <p:spPr>
          <a:xfrm>
            <a:off x="562022" y="2826036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66755" y="3974951"/>
            <a:ext cx="6394295" cy="6617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Attackers can upload, download, or </a:t>
            </a:r>
            <a:r>
              <a:rPr kumimoji="0" lang="en-US" altLang="ko-KR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manipulate data</a:t>
            </a: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, applications, and configurations on the </a:t>
            </a:r>
            <a:r>
              <a:rPr kumimoji="0" lang="en-US" altLang="ko-KR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owned system</a:t>
            </a:r>
          </a:p>
        </p:txBody>
      </p:sp>
      <p:sp>
        <p:nvSpPr>
          <p:cNvPr id="31" name="Freeform: Shape 111"/>
          <p:cNvSpPr/>
          <p:nvPr/>
        </p:nvSpPr>
        <p:spPr>
          <a:xfrm>
            <a:off x="562022" y="3979289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66755" y="5261932"/>
            <a:ext cx="6574748" cy="3770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Attackers use the compromised system to </a:t>
            </a:r>
            <a:r>
              <a:rPr kumimoji="0" lang="en-US" altLang="ko-KR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launch further attacks</a:t>
            </a:r>
          </a:p>
        </p:txBody>
      </p:sp>
      <p:sp>
        <p:nvSpPr>
          <p:cNvPr id="34" name="Freeform: Shape 111"/>
          <p:cNvSpPr/>
          <p:nvPr/>
        </p:nvSpPr>
        <p:spPr>
          <a:xfrm>
            <a:off x="562022" y="5123923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8" name="Freeform 31"/>
          <p:cNvSpPr>
            <a:spLocks/>
          </p:cNvSpPr>
          <p:nvPr/>
        </p:nvSpPr>
        <p:spPr bwMode="auto">
          <a:xfrm>
            <a:off x="11531871" y="894255"/>
            <a:ext cx="660129" cy="1682072"/>
          </a:xfrm>
          <a:custGeom>
            <a:avLst/>
            <a:gdLst>
              <a:gd name="T0" fmla="*/ 509 w 538"/>
              <a:gd name="T1" fmla="*/ 445 h 1491"/>
              <a:gd name="T2" fmla="*/ 450 w 538"/>
              <a:gd name="T3" fmla="*/ 394 h 1491"/>
              <a:gd name="T4" fmla="*/ 391 w 538"/>
              <a:gd name="T5" fmla="*/ 342 h 1491"/>
              <a:gd name="T6" fmla="*/ 329 w 538"/>
              <a:gd name="T7" fmla="*/ 287 h 1491"/>
              <a:gd name="T8" fmla="*/ 262 w 538"/>
              <a:gd name="T9" fmla="*/ 229 h 1491"/>
              <a:gd name="T10" fmla="*/ 190 w 538"/>
              <a:gd name="T11" fmla="*/ 166 h 1491"/>
              <a:gd name="T12" fmla="*/ 116 w 538"/>
              <a:gd name="T13" fmla="*/ 102 h 1491"/>
              <a:gd name="T14" fmla="*/ 40 w 538"/>
              <a:gd name="T15" fmla="*/ 34 h 1491"/>
              <a:gd name="T16" fmla="*/ 0 w 538"/>
              <a:gd name="T17" fmla="*/ 79 h 1491"/>
              <a:gd name="T18" fmla="*/ 0 w 538"/>
              <a:gd name="T19" fmla="*/ 236 h 1491"/>
              <a:gd name="T20" fmla="*/ 0 w 538"/>
              <a:gd name="T21" fmla="*/ 392 h 1491"/>
              <a:gd name="T22" fmla="*/ 0 w 538"/>
              <a:gd name="T23" fmla="*/ 549 h 1491"/>
              <a:gd name="T24" fmla="*/ 0 w 538"/>
              <a:gd name="T25" fmla="*/ 707 h 1491"/>
              <a:gd name="T26" fmla="*/ 0 w 538"/>
              <a:gd name="T27" fmla="*/ 863 h 1491"/>
              <a:gd name="T28" fmla="*/ 0 w 538"/>
              <a:gd name="T29" fmla="*/ 1020 h 1491"/>
              <a:gd name="T30" fmla="*/ 0 w 538"/>
              <a:gd name="T31" fmla="*/ 1176 h 1491"/>
              <a:gd name="T32" fmla="*/ 40 w 538"/>
              <a:gd name="T33" fmla="*/ 1273 h 1491"/>
              <a:gd name="T34" fmla="*/ 116 w 538"/>
              <a:gd name="T35" fmla="*/ 1306 h 1491"/>
              <a:gd name="T36" fmla="*/ 190 w 538"/>
              <a:gd name="T37" fmla="*/ 1338 h 1491"/>
              <a:gd name="T38" fmla="*/ 262 w 538"/>
              <a:gd name="T39" fmla="*/ 1370 h 1491"/>
              <a:gd name="T40" fmla="*/ 329 w 538"/>
              <a:gd name="T41" fmla="*/ 1399 h 1491"/>
              <a:gd name="T42" fmla="*/ 391 w 538"/>
              <a:gd name="T43" fmla="*/ 1427 h 1491"/>
              <a:gd name="T44" fmla="*/ 450 w 538"/>
              <a:gd name="T45" fmla="*/ 1453 h 1491"/>
              <a:gd name="T46" fmla="*/ 509 w 538"/>
              <a:gd name="T47" fmla="*/ 1479 h 1491"/>
              <a:gd name="T48" fmla="*/ 538 w 538"/>
              <a:gd name="T49" fmla="*/ 1428 h 1491"/>
              <a:gd name="T50" fmla="*/ 538 w 538"/>
              <a:gd name="T51" fmla="*/ 1300 h 1491"/>
              <a:gd name="T52" fmla="*/ 538 w 538"/>
              <a:gd name="T53" fmla="*/ 1172 h 1491"/>
              <a:gd name="T54" fmla="*/ 538 w 538"/>
              <a:gd name="T55" fmla="*/ 1044 h 1491"/>
              <a:gd name="T56" fmla="*/ 538 w 538"/>
              <a:gd name="T57" fmla="*/ 917 h 1491"/>
              <a:gd name="T58" fmla="*/ 538 w 538"/>
              <a:gd name="T59" fmla="*/ 790 h 1491"/>
              <a:gd name="T60" fmla="*/ 538 w 538"/>
              <a:gd name="T61" fmla="*/ 662 h 1491"/>
              <a:gd name="T62" fmla="*/ 538 w 538"/>
              <a:gd name="T63" fmla="*/ 534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38" h="1491">
                <a:moveTo>
                  <a:pt x="538" y="471"/>
                </a:moveTo>
                <a:lnTo>
                  <a:pt x="509" y="445"/>
                </a:lnTo>
                <a:lnTo>
                  <a:pt x="480" y="420"/>
                </a:lnTo>
                <a:lnTo>
                  <a:pt x="450" y="394"/>
                </a:lnTo>
                <a:lnTo>
                  <a:pt x="421" y="369"/>
                </a:lnTo>
                <a:lnTo>
                  <a:pt x="391" y="342"/>
                </a:lnTo>
                <a:lnTo>
                  <a:pt x="360" y="315"/>
                </a:lnTo>
                <a:lnTo>
                  <a:pt x="329" y="287"/>
                </a:lnTo>
                <a:lnTo>
                  <a:pt x="297" y="259"/>
                </a:lnTo>
                <a:lnTo>
                  <a:pt x="262" y="229"/>
                </a:lnTo>
                <a:lnTo>
                  <a:pt x="227" y="198"/>
                </a:lnTo>
                <a:lnTo>
                  <a:pt x="190" y="166"/>
                </a:lnTo>
                <a:lnTo>
                  <a:pt x="154" y="134"/>
                </a:lnTo>
                <a:lnTo>
                  <a:pt x="116" y="102"/>
                </a:lnTo>
                <a:lnTo>
                  <a:pt x="79" y="69"/>
                </a:lnTo>
                <a:lnTo>
                  <a:pt x="40" y="34"/>
                </a:lnTo>
                <a:lnTo>
                  <a:pt x="0" y="0"/>
                </a:lnTo>
                <a:lnTo>
                  <a:pt x="0" y="79"/>
                </a:lnTo>
                <a:lnTo>
                  <a:pt x="0" y="157"/>
                </a:lnTo>
                <a:lnTo>
                  <a:pt x="0" y="236"/>
                </a:lnTo>
                <a:lnTo>
                  <a:pt x="0" y="315"/>
                </a:lnTo>
                <a:lnTo>
                  <a:pt x="0" y="392"/>
                </a:lnTo>
                <a:lnTo>
                  <a:pt x="0" y="471"/>
                </a:lnTo>
                <a:lnTo>
                  <a:pt x="0" y="549"/>
                </a:lnTo>
                <a:lnTo>
                  <a:pt x="0" y="628"/>
                </a:lnTo>
                <a:lnTo>
                  <a:pt x="0" y="707"/>
                </a:lnTo>
                <a:lnTo>
                  <a:pt x="0" y="784"/>
                </a:lnTo>
                <a:lnTo>
                  <a:pt x="0" y="863"/>
                </a:lnTo>
                <a:lnTo>
                  <a:pt x="0" y="941"/>
                </a:lnTo>
                <a:lnTo>
                  <a:pt x="0" y="1020"/>
                </a:lnTo>
                <a:lnTo>
                  <a:pt x="0" y="1099"/>
                </a:lnTo>
                <a:lnTo>
                  <a:pt x="0" y="1176"/>
                </a:lnTo>
                <a:lnTo>
                  <a:pt x="0" y="1255"/>
                </a:lnTo>
                <a:lnTo>
                  <a:pt x="40" y="1273"/>
                </a:lnTo>
                <a:lnTo>
                  <a:pt x="79" y="1289"/>
                </a:lnTo>
                <a:lnTo>
                  <a:pt x="116" y="1306"/>
                </a:lnTo>
                <a:lnTo>
                  <a:pt x="154" y="1322"/>
                </a:lnTo>
                <a:lnTo>
                  <a:pt x="190" y="1338"/>
                </a:lnTo>
                <a:lnTo>
                  <a:pt x="227" y="1355"/>
                </a:lnTo>
                <a:lnTo>
                  <a:pt x="262" y="1370"/>
                </a:lnTo>
                <a:lnTo>
                  <a:pt x="297" y="1386"/>
                </a:lnTo>
                <a:lnTo>
                  <a:pt x="329" y="1399"/>
                </a:lnTo>
                <a:lnTo>
                  <a:pt x="360" y="1413"/>
                </a:lnTo>
                <a:lnTo>
                  <a:pt x="391" y="1427"/>
                </a:lnTo>
                <a:lnTo>
                  <a:pt x="421" y="1440"/>
                </a:lnTo>
                <a:lnTo>
                  <a:pt x="450" y="1453"/>
                </a:lnTo>
                <a:lnTo>
                  <a:pt x="480" y="1465"/>
                </a:lnTo>
                <a:lnTo>
                  <a:pt x="509" y="1479"/>
                </a:lnTo>
                <a:lnTo>
                  <a:pt x="538" y="1491"/>
                </a:lnTo>
                <a:lnTo>
                  <a:pt x="538" y="1428"/>
                </a:lnTo>
                <a:lnTo>
                  <a:pt x="538" y="1363"/>
                </a:lnTo>
                <a:lnTo>
                  <a:pt x="538" y="1300"/>
                </a:lnTo>
                <a:lnTo>
                  <a:pt x="538" y="1236"/>
                </a:lnTo>
                <a:lnTo>
                  <a:pt x="538" y="1172"/>
                </a:lnTo>
                <a:lnTo>
                  <a:pt x="538" y="1109"/>
                </a:lnTo>
                <a:lnTo>
                  <a:pt x="538" y="1044"/>
                </a:lnTo>
                <a:lnTo>
                  <a:pt x="538" y="981"/>
                </a:lnTo>
                <a:lnTo>
                  <a:pt x="538" y="917"/>
                </a:lnTo>
                <a:lnTo>
                  <a:pt x="538" y="854"/>
                </a:lnTo>
                <a:lnTo>
                  <a:pt x="538" y="790"/>
                </a:lnTo>
                <a:lnTo>
                  <a:pt x="538" y="725"/>
                </a:lnTo>
                <a:lnTo>
                  <a:pt x="538" y="662"/>
                </a:lnTo>
                <a:lnTo>
                  <a:pt x="538" y="598"/>
                </a:lnTo>
                <a:lnTo>
                  <a:pt x="538" y="534"/>
                </a:lnTo>
                <a:lnTo>
                  <a:pt x="538" y="4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Freeform 33"/>
          <p:cNvSpPr>
            <a:spLocks/>
          </p:cNvSpPr>
          <p:nvPr/>
        </p:nvSpPr>
        <p:spPr bwMode="auto">
          <a:xfrm>
            <a:off x="11531871" y="2309905"/>
            <a:ext cx="660129" cy="1420166"/>
          </a:xfrm>
          <a:custGeom>
            <a:avLst/>
            <a:gdLst>
              <a:gd name="T0" fmla="*/ 509 w 538"/>
              <a:gd name="T1" fmla="*/ 224 h 1257"/>
              <a:gd name="T2" fmla="*/ 450 w 538"/>
              <a:gd name="T3" fmla="*/ 198 h 1257"/>
              <a:gd name="T4" fmla="*/ 391 w 538"/>
              <a:gd name="T5" fmla="*/ 172 h 1257"/>
              <a:gd name="T6" fmla="*/ 329 w 538"/>
              <a:gd name="T7" fmla="*/ 144 h 1257"/>
              <a:gd name="T8" fmla="*/ 262 w 538"/>
              <a:gd name="T9" fmla="*/ 115 h 1257"/>
              <a:gd name="T10" fmla="*/ 190 w 538"/>
              <a:gd name="T11" fmla="*/ 83 h 1257"/>
              <a:gd name="T12" fmla="*/ 116 w 538"/>
              <a:gd name="T13" fmla="*/ 51 h 1257"/>
              <a:gd name="T14" fmla="*/ 40 w 538"/>
              <a:gd name="T15" fmla="*/ 18 h 1257"/>
              <a:gd name="T16" fmla="*/ 0 w 538"/>
              <a:gd name="T17" fmla="*/ 79 h 1257"/>
              <a:gd name="T18" fmla="*/ 0 w 538"/>
              <a:gd name="T19" fmla="*/ 236 h 1257"/>
              <a:gd name="T20" fmla="*/ 0 w 538"/>
              <a:gd name="T21" fmla="*/ 393 h 1257"/>
              <a:gd name="T22" fmla="*/ 0 w 538"/>
              <a:gd name="T23" fmla="*/ 549 h 1257"/>
              <a:gd name="T24" fmla="*/ 0 w 538"/>
              <a:gd name="T25" fmla="*/ 707 h 1257"/>
              <a:gd name="T26" fmla="*/ 0 w 538"/>
              <a:gd name="T27" fmla="*/ 864 h 1257"/>
              <a:gd name="T28" fmla="*/ 0 w 538"/>
              <a:gd name="T29" fmla="*/ 1020 h 1257"/>
              <a:gd name="T30" fmla="*/ 0 w 538"/>
              <a:gd name="T31" fmla="*/ 1177 h 1257"/>
              <a:gd name="T32" fmla="*/ 40 w 538"/>
              <a:gd name="T33" fmla="*/ 1256 h 1257"/>
              <a:gd name="T34" fmla="*/ 116 w 538"/>
              <a:gd name="T35" fmla="*/ 1256 h 1257"/>
              <a:gd name="T36" fmla="*/ 190 w 538"/>
              <a:gd name="T37" fmla="*/ 1256 h 1257"/>
              <a:gd name="T38" fmla="*/ 262 w 538"/>
              <a:gd name="T39" fmla="*/ 1256 h 1257"/>
              <a:gd name="T40" fmla="*/ 329 w 538"/>
              <a:gd name="T41" fmla="*/ 1257 h 1257"/>
              <a:gd name="T42" fmla="*/ 391 w 538"/>
              <a:gd name="T43" fmla="*/ 1257 h 1257"/>
              <a:gd name="T44" fmla="*/ 452 w 538"/>
              <a:gd name="T45" fmla="*/ 1257 h 1257"/>
              <a:gd name="T46" fmla="*/ 509 w 538"/>
              <a:gd name="T47" fmla="*/ 1257 h 1257"/>
              <a:gd name="T48" fmla="*/ 538 w 538"/>
              <a:gd name="T49" fmla="*/ 1193 h 1257"/>
              <a:gd name="T50" fmla="*/ 538 w 538"/>
              <a:gd name="T51" fmla="*/ 1065 h 1257"/>
              <a:gd name="T52" fmla="*/ 538 w 538"/>
              <a:gd name="T53" fmla="*/ 938 h 1257"/>
              <a:gd name="T54" fmla="*/ 538 w 538"/>
              <a:gd name="T55" fmla="*/ 811 h 1257"/>
              <a:gd name="T56" fmla="*/ 538 w 538"/>
              <a:gd name="T57" fmla="*/ 683 h 1257"/>
              <a:gd name="T58" fmla="*/ 538 w 538"/>
              <a:gd name="T59" fmla="*/ 555 h 1257"/>
              <a:gd name="T60" fmla="*/ 538 w 538"/>
              <a:gd name="T61" fmla="*/ 427 h 1257"/>
              <a:gd name="T62" fmla="*/ 538 w 538"/>
              <a:gd name="T63" fmla="*/ 30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38" h="1257">
                <a:moveTo>
                  <a:pt x="538" y="236"/>
                </a:moveTo>
                <a:lnTo>
                  <a:pt x="509" y="224"/>
                </a:lnTo>
                <a:lnTo>
                  <a:pt x="480" y="210"/>
                </a:lnTo>
                <a:lnTo>
                  <a:pt x="450" y="198"/>
                </a:lnTo>
                <a:lnTo>
                  <a:pt x="421" y="185"/>
                </a:lnTo>
                <a:lnTo>
                  <a:pt x="391" y="172"/>
                </a:lnTo>
                <a:lnTo>
                  <a:pt x="360" y="158"/>
                </a:lnTo>
                <a:lnTo>
                  <a:pt x="329" y="144"/>
                </a:lnTo>
                <a:lnTo>
                  <a:pt x="297" y="131"/>
                </a:lnTo>
                <a:lnTo>
                  <a:pt x="262" y="115"/>
                </a:lnTo>
                <a:lnTo>
                  <a:pt x="227" y="100"/>
                </a:lnTo>
                <a:lnTo>
                  <a:pt x="190" y="83"/>
                </a:lnTo>
                <a:lnTo>
                  <a:pt x="154" y="67"/>
                </a:lnTo>
                <a:lnTo>
                  <a:pt x="116" y="51"/>
                </a:lnTo>
                <a:lnTo>
                  <a:pt x="79" y="34"/>
                </a:lnTo>
                <a:lnTo>
                  <a:pt x="40" y="18"/>
                </a:lnTo>
                <a:lnTo>
                  <a:pt x="0" y="0"/>
                </a:lnTo>
                <a:lnTo>
                  <a:pt x="0" y="79"/>
                </a:lnTo>
                <a:lnTo>
                  <a:pt x="0" y="157"/>
                </a:lnTo>
                <a:lnTo>
                  <a:pt x="0" y="236"/>
                </a:lnTo>
                <a:lnTo>
                  <a:pt x="0" y="314"/>
                </a:lnTo>
                <a:lnTo>
                  <a:pt x="0" y="393"/>
                </a:lnTo>
                <a:lnTo>
                  <a:pt x="0" y="472"/>
                </a:lnTo>
                <a:lnTo>
                  <a:pt x="0" y="549"/>
                </a:lnTo>
                <a:lnTo>
                  <a:pt x="0" y="628"/>
                </a:lnTo>
                <a:lnTo>
                  <a:pt x="0" y="707"/>
                </a:lnTo>
                <a:lnTo>
                  <a:pt x="0" y="785"/>
                </a:lnTo>
                <a:lnTo>
                  <a:pt x="0" y="864"/>
                </a:lnTo>
                <a:lnTo>
                  <a:pt x="0" y="942"/>
                </a:lnTo>
                <a:lnTo>
                  <a:pt x="0" y="1020"/>
                </a:lnTo>
                <a:lnTo>
                  <a:pt x="0" y="1099"/>
                </a:lnTo>
                <a:lnTo>
                  <a:pt x="0" y="1177"/>
                </a:lnTo>
                <a:lnTo>
                  <a:pt x="0" y="1256"/>
                </a:lnTo>
                <a:lnTo>
                  <a:pt x="40" y="1256"/>
                </a:lnTo>
                <a:lnTo>
                  <a:pt x="79" y="1256"/>
                </a:lnTo>
                <a:lnTo>
                  <a:pt x="116" y="1256"/>
                </a:lnTo>
                <a:lnTo>
                  <a:pt x="154" y="1256"/>
                </a:lnTo>
                <a:lnTo>
                  <a:pt x="190" y="1256"/>
                </a:lnTo>
                <a:lnTo>
                  <a:pt x="227" y="1256"/>
                </a:lnTo>
                <a:lnTo>
                  <a:pt x="262" y="1256"/>
                </a:lnTo>
                <a:lnTo>
                  <a:pt x="297" y="1257"/>
                </a:lnTo>
                <a:lnTo>
                  <a:pt x="329" y="1257"/>
                </a:lnTo>
                <a:lnTo>
                  <a:pt x="360" y="1257"/>
                </a:lnTo>
                <a:lnTo>
                  <a:pt x="391" y="1257"/>
                </a:lnTo>
                <a:lnTo>
                  <a:pt x="422" y="1257"/>
                </a:lnTo>
                <a:lnTo>
                  <a:pt x="452" y="1257"/>
                </a:lnTo>
                <a:lnTo>
                  <a:pt x="480" y="1257"/>
                </a:lnTo>
                <a:lnTo>
                  <a:pt x="509" y="1257"/>
                </a:lnTo>
                <a:lnTo>
                  <a:pt x="538" y="1257"/>
                </a:lnTo>
                <a:lnTo>
                  <a:pt x="538" y="1193"/>
                </a:lnTo>
                <a:lnTo>
                  <a:pt x="538" y="1130"/>
                </a:lnTo>
                <a:lnTo>
                  <a:pt x="538" y="1065"/>
                </a:lnTo>
                <a:lnTo>
                  <a:pt x="538" y="1002"/>
                </a:lnTo>
                <a:lnTo>
                  <a:pt x="538" y="938"/>
                </a:lnTo>
                <a:lnTo>
                  <a:pt x="538" y="874"/>
                </a:lnTo>
                <a:lnTo>
                  <a:pt x="538" y="811"/>
                </a:lnTo>
                <a:lnTo>
                  <a:pt x="538" y="746"/>
                </a:lnTo>
                <a:lnTo>
                  <a:pt x="538" y="683"/>
                </a:lnTo>
                <a:lnTo>
                  <a:pt x="538" y="619"/>
                </a:lnTo>
                <a:lnTo>
                  <a:pt x="538" y="555"/>
                </a:lnTo>
                <a:lnTo>
                  <a:pt x="538" y="492"/>
                </a:lnTo>
                <a:lnTo>
                  <a:pt x="538" y="427"/>
                </a:lnTo>
                <a:lnTo>
                  <a:pt x="538" y="363"/>
                </a:lnTo>
                <a:lnTo>
                  <a:pt x="538" y="300"/>
                </a:lnTo>
                <a:lnTo>
                  <a:pt x="538" y="23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Freeform 35"/>
          <p:cNvSpPr>
            <a:spLocks/>
          </p:cNvSpPr>
          <p:nvPr/>
        </p:nvSpPr>
        <p:spPr bwMode="auto">
          <a:xfrm>
            <a:off x="11531871" y="3727812"/>
            <a:ext cx="660129" cy="1417907"/>
          </a:xfrm>
          <a:custGeom>
            <a:avLst/>
            <a:gdLst>
              <a:gd name="T0" fmla="*/ 509 w 538"/>
              <a:gd name="T1" fmla="*/ 1 h 1256"/>
              <a:gd name="T2" fmla="*/ 452 w 538"/>
              <a:gd name="T3" fmla="*/ 1 h 1256"/>
              <a:gd name="T4" fmla="*/ 391 w 538"/>
              <a:gd name="T5" fmla="*/ 1 h 1256"/>
              <a:gd name="T6" fmla="*/ 329 w 538"/>
              <a:gd name="T7" fmla="*/ 1 h 1256"/>
              <a:gd name="T8" fmla="*/ 262 w 538"/>
              <a:gd name="T9" fmla="*/ 0 h 1256"/>
              <a:gd name="T10" fmla="*/ 190 w 538"/>
              <a:gd name="T11" fmla="*/ 0 h 1256"/>
              <a:gd name="T12" fmla="*/ 116 w 538"/>
              <a:gd name="T13" fmla="*/ 0 h 1256"/>
              <a:gd name="T14" fmla="*/ 40 w 538"/>
              <a:gd name="T15" fmla="*/ 0 h 1256"/>
              <a:gd name="T16" fmla="*/ 0 w 538"/>
              <a:gd name="T17" fmla="*/ 79 h 1256"/>
              <a:gd name="T18" fmla="*/ 0 w 538"/>
              <a:gd name="T19" fmla="*/ 236 h 1256"/>
              <a:gd name="T20" fmla="*/ 0 w 538"/>
              <a:gd name="T21" fmla="*/ 392 h 1256"/>
              <a:gd name="T22" fmla="*/ 0 w 538"/>
              <a:gd name="T23" fmla="*/ 549 h 1256"/>
              <a:gd name="T24" fmla="*/ 0 w 538"/>
              <a:gd name="T25" fmla="*/ 707 h 1256"/>
              <a:gd name="T26" fmla="*/ 0 w 538"/>
              <a:gd name="T27" fmla="*/ 864 h 1256"/>
              <a:gd name="T28" fmla="*/ 0 w 538"/>
              <a:gd name="T29" fmla="*/ 1021 h 1256"/>
              <a:gd name="T30" fmla="*/ 0 w 538"/>
              <a:gd name="T31" fmla="*/ 1177 h 1256"/>
              <a:gd name="T32" fmla="*/ 40 w 538"/>
              <a:gd name="T33" fmla="*/ 1239 h 1256"/>
              <a:gd name="T34" fmla="*/ 116 w 538"/>
              <a:gd name="T35" fmla="*/ 1205 h 1256"/>
              <a:gd name="T36" fmla="*/ 190 w 538"/>
              <a:gd name="T37" fmla="*/ 1173 h 1256"/>
              <a:gd name="T38" fmla="*/ 262 w 538"/>
              <a:gd name="T39" fmla="*/ 1142 h 1256"/>
              <a:gd name="T40" fmla="*/ 329 w 538"/>
              <a:gd name="T41" fmla="*/ 1113 h 1256"/>
              <a:gd name="T42" fmla="*/ 391 w 538"/>
              <a:gd name="T43" fmla="*/ 1086 h 1256"/>
              <a:gd name="T44" fmla="*/ 452 w 538"/>
              <a:gd name="T45" fmla="*/ 1060 h 1256"/>
              <a:gd name="T46" fmla="*/ 509 w 538"/>
              <a:gd name="T47" fmla="*/ 1034 h 1256"/>
              <a:gd name="T48" fmla="*/ 538 w 538"/>
              <a:gd name="T49" fmla="*/ 958 h 1256"/>
              <a:gd name="T50" fmla="*/ 538 w 538"/>
              <a:gd name="T51" fmla="*/ 831 h 1256"/>
              <a:gd name="T52" fmla="*/ 538 w 538"/>
              <a:gd name="T53" fmla="*/ 703 h 1256"/>
              <a:gd name="T54" fmla="*/ 538 w 538"/>
              <a:gd name="T55" fmla="*/ 576 h 1256"/>
              <a:gd name="T56" fmla="*/ 538 w 538"/>
              <a:gd name="T57" fmla="*/ 448 h 1256"/>
              <a:gd name="T58" fmla="*/ 538 w 538"/>
              <a:gd name="T59" fmla="*/ 320 h 1256"/>
              <a:gd name="T60" fmla="*/ 538 w 538"/>
              <a:gd name="T61" fmla="*/ 193 h 1256"/>
              <a:gd name="T62" fmla="*/ 538 w 538"/>
              <a:gd name="T63" fmla="*/ 65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38" h="1256">
                <a:moveTo>
                  <a:pt x="538" y="1"/>
                </a:moveTo>
                <a:lnTo>
                  <a:pt x="509" y="1"/>
                </a:lnTo>
                <a:lnTo>
                  <a:pt x="480" y="1"/>
                </a:lnTo>
                <a:lnTo>
                  <a:pt x="452" y="1"/>
                </a:lnTo>
                <a:lnTo>
                  <a:pt x="422" y="1"/>
                </a:lnTo>
                <a:lnTo>
                  <a:pt x="391" y="1"/>
                </a:lnTo>
                <a:lnTo>
                  <a:pt x="360" y="1"/>
                </a:lnTo>
                <a:lnTo>
                  <a:pt x="329" y="1"/>
                </a:lnTo>
                <a:lnTo>
                  <a:pt x="297" y="1"/>
                </a:lnTo>
                <a:lnTo>
                  <a:pt x="262" y="0"/>
                </a:lnTo>
                <a:lnTo>
                  <a:pt x="227" y="0"/>
                </a:lnTo>
                <a:lnTo>
                  <a:pt x="190" y="0"/>
                </a:lnTo>
                <a:lnTo>
                  <a:pt x="154" y="0"/>
                </a:lnTo>
                <a:lnTo>
                  <a:pt x="116" y="0"/>
                </a:lnTo>
                <a:lnTo>
                  <a:pt x="79" y="0"/>
                </a:lnTo>
                <a:lnTo>
                  <a:pt x="40" y="0"/>
                </a:lnTo>
                <a:lnTo>
                  <a:pt x="0" y="0"/>
                </a:lnTo>
                <a:lnTo>
                  <a:pt x="0" y="79"/>
                </a:lnTo>
                <a:lnTo>
                  <a:pt x="0" y="157"/>
                </a:lnTo>
                <a:lnTo>
                  <a:pt x="0" y="236"/>
                </a:lnTo>
                <a:lnTo>
                  <a:pt x="0" y="314"/>
                </a:lnTo>
                <a:lnTo>
                  <a:pt x="0" y="392"/>
                </a:lnTo>
                <a:lnTo>
                  <a:pt x="0" y="471"/>
                </a:lnTo>
                <a:lnTo>
                  <a:pt x="0" y="549"/>
                </a:lnTo>
                <a:lnTo>
                  <a:pt x="0" y="628"/>
                </a:lnTo>
                <a:lnTo>
                  <a:pt x="0" y="707"/>
                </a:lnTo>
                <a:lnTo>
                  <a:pt x="0" y="785"/>
                </a:lnTo>
                <a:lnTo>
                  <a:pt x="0" y="864"/>
                </a:lnTo>
                <a:lnTo>
                  <a:pt x="0" y="942"/>
                </a:lnTo>
                <a:lnTo>
                  <a:pt x="0" y="1021"/>
                </a:lnTo>
                <a:lnTo>
                  <a:pt x="0" y="1099"/>
                </a:lnTo>
                <a:lnTo>
                  <a:pt x="0" y="1177"/>
                </a:lnTo>
                <a:lnTo>
                  <a:pt x="0" y="1256"/>
                </a:lnTo>
                <a:lnTo>
                  <a:pt x="40" y="1239"/>
                </a:lnTo>
                <a:lnTo>
                  <a:pt x="79" y="1222"/>
                </a:lnTo>
                <a:lnTo>
                  <a:pt x="116" y="1205"/>
                </a:lnTo>
                <a:lnTo>
                  <a:pt x="154" y="1189"/>
                </a:lnTo>
                <a:lnTo>
                  <a:pt x="190" y="1173"/>
                </a:lnTo>
                <a:lnTo>
                  <a:pt x="227" y="1157"/>
                </a:lnTo>
                <a:lnTo>
                  <a:pt x="262" y="1142"/>
                </a:lnTo>
                <a:lnTo>
                  <a:pt x="297" y="1127"/>
                </a:lnTo>
                <a:lnTo>
                  <a:pt x="329" y="1113"/>
                </a:lnTo>
                <a:lnTo>
                  <a:pt x="360" y="1100"/>
                </a:lnTo>
                <a:lnTo>
                  <a:pt x="391" y="1086"/>
                </a:lnTo>
                <a:lnTo>
                  <a:pt x="422" y="1073"/>
                </a:lnTo>
                <a:lnTo>
                  <a:pt x="452" y="1060"/>
                </a:lnTo>
                <a:lnTo>
                  <a:pt x="480" y="1047"/>
                </a:lnTo>
                <a:lnTo>
                  <a:pt x="509" y="1034"/>
                </a:lnTo>
                <a:lnTo>
                  <a:pt x="538" y="1022"/>
                </a:lnTo>
                <a:lnTo>
                  <a:pt x="538" y="958"/>
                </a:lnTo>
                <a:lnTo>
                  <a:pt x="538" y="895"/>
                </a:lnTo>
                <a:lnTo>
                  <a:pt x="538" y="831"/>
                </a:lnTo>
                <a:lnTo>
                  <a:pt x="538" y="767"/>
                </a:lnTo>
                <a:lnTo>
                  <a:pt x="538" y="703"/>
                </a:lnTo>
                <a:lnTo>
                  <a:pt x="538" y="639"/>
                </a:lnTo>
                <a:lnTo>
                  <a:pt x="538" y="576"/>
                </a:lnTo>
                <a:lnTo>
                  <a:pt x="538" y="512"/>
                </a:lnTo>
                <a:lnTo>
                  <a:pt x="538" y="448"/>
                </a:lnTo>
                <a:lnTo>
                  <a:pt x="538" y="384"/>
                </a:lnTo>
                <a:lnTo>
                  <a:pt x="538" y="320"/>
                </a:lnTo>
                <a:lnTo>
                  <a:pt x="538" y="257"/>
                </a:lnTo>
                <a:lnTo>
                  <a:pt x="538" y="193"/>
                </a:lnTo>
                <a:lnTo>
                  <a:pt x="538" y="128"/>
                </a:lnTo>
                <a:lnTo>
                  <a:pt x="538" y="65"/>
                </a:lnTo>
                <a:lnTo>
                  <a:pt x="538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Freeform 37"/>
          <p:cNvSpPr>
            <a:spLocks/>
          </p:cNvSpPr>
          <p:nvPr/>
        </p:nvSpPr>
        <p:spPr bwMode="auto">
          <a:xfrm>
            <a:off x="11531871" y="4874138"/>
            <a:ext cx="660129" cy="1682072"/>
          </a:xfrm>
          <a:custGeom>
            <a:avLst/>
            <a:gdLst>
              <a:gd name="T0" fmla="*/ 509 w 538"/>
              <a:gd name="T1" fmla="*/ 12 h 1491"/>
              <a:gd name="T2" fmla="*/ 452 w 538"/>
              <a:gd name="T3" fmla="*/ 38 h 1491"/>
              <a:gd name="T4" fmla="*/ 391 w 538"/>
              <a:gd name="T5" fmla="*/ 64 h 1491"/>
              <a:gd name="T6" fmla="*/ 329 w 538"/>
              <a:gd name="T7" fmla="*/ 91 h 1491"/>
              <a:gd name="T8" fmla="*/ 262 w 538"/>
              <a:gd name="T9" fmla="*/ 120 h 1491"/>
              <a:gd name="T10" fmla="*/ 190 w 538"/>
              <a:gd name="T11" fmla="*/ 151 h 1491"/>
              <a:gd name="T12" fmla="*/ 116 w 538"/>
              <a:gd name="T13" fmla="*/ 183 h 1491"/>
              <a:gd name="T14" fmla="*/ 40 w 538"/>
              <a:gd name="T15" fmla="*/ 217 h 1491"/>
              <a:gd name="T16" fmla="*/ 0 w 538"/>
              <a:gd name="T17" fmla="*/ 313 h 1491"/>
              <a:gd name="T18" fmla="*/ 0 w 538"/>
              <a:gd name="T19" fmla="*/ 470 h 1491"/>
              <a:gd name="T20" fmla="*/ 0 w 538"/>
              <a:gd name="T21" fmla="*/ 627 h 1491"/>
              <a:gd name="T22" fmla="*/ 0 w 538"/>
              <a:gd name="T23" fmla="*/ 784 h 1491"/>
              <a:gd name="T24" fmla="*/ 0 w 538"/>
              <a:gd name="T25" fmla="*/ 942 h 1491"/>
              <a:gd name="T26" fmla="*/ 0 w 538"/>
              <a:gd name="T27" fmla="*/ 1099 h 1491"/>
              <a:gd name="T28" fmla="*/ 0 w 538"/>
              <a:gd name="T29" fmla="*/ 1255 h 1491"/>
              <a:gd name="T30" fmla="*/ 0 w 538"/>
              <a:gd name="T31" fmla="*/ 1412 h 1491"/>
              <a:gd name="T32" fmla="*/ 40 w 538"/>
              <a:gd name="T33" fmla="*/ 1457 h 1491"/>
              <a:gd name="T34" fmla="*/ 116 w 538"/>
              <a:gd name="T35" fmla="*/ 1389 h 1491"/>
              <a:gd name="T36" fmla="*/ 190 w 538"/>
              <a:gd name="T37" fmla="*/ 1325 h 1491"/>
              <a:gd name="T38" fmla="*/ 262 w 538"/>
              <a:gd name="T39" fmla="*/ 1263 h 1491"/>
              <a:gd name="T40" fmla="*/ 329 w 538"/>
              <a:gd name="T41" fmla="*/ 1204 h 1491"/>
              <a:gd name="T42" fmla="*/ 391 w 538"/>
              <a:gd name="T43" fmla="*/ 1150 h 1491"/>
              <a:gd name="T44" fmla="*/ 452 w 538"/>
              <a:gd name="T45" fmla="*/ 1098 h 1491"/>
              <a:gd name="T46" fmla="*/ 509 w 538"/>
              <a:gd name="T47" fmla="*/ 1047 h 1491"/>
              <a:gd name="T48" fmla="*/ 538 w 538"/>
              <a:gd name="T49" fmla="*/ 958 h 1491"/>
              <a:gd name="T50" fmla="*/ 538 w 538"/>
              <a:gd name="T51" fmla="*/ 831 h 1491"/>
              <a:gd name="T52" fmla="*/ 538 w 538"/>
              <a:gd name="T53" fmla="*/ 704 h 1491"/>
              <a:gd name="T54" fmla="*/ 538 w 538"/>
              <a:gd name="T55" fmla="*/ 575 h 1491"/>
              <a:gd name="T56" fmla="*/ 538 w 538"/>
              <a:gd name="T57" fmla="*/ 448 h 1491"/>
              <a:gd name="T58" fmla="*/ 538 w 538"/>
              <a:gd name="T59" fmla="*/ 320 h 1491"/>
              <a:gd name="T60" fmla="*/ 538 w 538"/>
              <a:gd name="T61" fmla="*/ 192 h 1491"/>
              <a:gd name="T62" fmla="*/ 538 w 538"/>
              <a:gd name="T63" fmla="*/ 64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38" h="1491">
                <a:moveTo>
                  <a:pt x="538" y="0"/>
                </a:moveTo>
                <a:lnTo>
                  <a:pt x="509" y="12"/>
                </a:lnTo>
                <a:lnTo>
                  <a:pt x="480" y="25"/>
                </a:lnTo>
                <a:lnTo>
                  <a:pt x="452" y="38"/>
                </a:lnTo>
                <a:lnTo>
                  <a:pt x="422" y="51"/>
                </a:lnTo>
                <a:lnTo>
                  <a:pt x="391" y="64"/>
                </a:lnTo>
                <a:lnTo>
                  <a:pt x="360" y="78"/>
                </a:lnTo>
                <a:lnTo>
                  <a:pt x="329" y="91"/>
                </a:lnTo>
                <a:lnTo>
                  <a:pt x="297" y="105"/>
                </a:lnTo>
                <a:lnTo>
                  <a:pt x="262" y="120"/>
                </a:lnTo>
                <a:lnTo>
                  <a:pt x="227" y="135"/>
                </a:lnTo>
                <a:lnTo>
                  <a:pt x="190" y="151"/>
                </a:lnTo>
                <a:lnTo>
                  <a:pt x="154" y="167"/>
                </a:lnTo>
                <a:lnTo>
                  <a:pt x="116" y="183"/>
                </a:lnTo>
                <a:lnTo>
                  <a:pt x="79" y="200"/>
                </a:lnTo>
                <a:lnTo>
                  <a:pt x="40" y="217"/>
                </a:lnTo>
                <a:lnTo>
                  <a:pt x="0" y="234"/>
                </a:lnTo>
                <a:lnTo>
                  <a:pt x="0" y="313"/>
                </a:lnTo>
                <a:lnTo>
                  <a:pt x="0" y="391"/>
                </a:lnTo>
                <a:lnTo>
                  <a:pt x="0" y="470"/>
                </a:lnTo>
                <a:lnTo>
                  <a:pt x="0" y="548"/>
                </a:lnTo>
                <a:lnTo>
                  <a:pt x="0" y="627"/>
                </a:lnTo>
                <a:lnTo>
                  <a:pt x="0" y="706"/>
                </a:lnTo>
                <a:lnTo>
                  <a:pt x="0" y="784"/>
                </a:lnTo>
                <a:lnTo>
                  <a:pt x="0" y="863"/>
                </a:lnTo>
                <a:lnTo>
                  <a:pt x="0" y="942"/>
                </a:lnTo>
                <a:lnTo>
                  <a:pt x="0" y="1020"/>
                </a:lnTo>
                <a:lnTo>
                  <a:pt x="0" y="1099"/>
                </a:lnTo>
                <a:lnTo>
                  <a:pt x="0" y="1178"/>
                </a:lnTo>
                <a:lnTo>
                  <a:pt x="0" y="1255"/>
                </a:lnTo>
                <a:lnTo>
                  <a:pt x="0" y="1334"/>
                </a:lnTo>
                <a:lnTo>
                  <a:pt x="0" y="1412"/>
                </a:lnTo>
                <a:lnTo>
                  <a:pt x="0" y="1491"/>
                </a:lnTo>
                <a:lnTo>
                  <a:pt x="40" y="1457"/>
                </a:lnTo>
                <a:lnTo>
                  <a:pt x="79" y="1422"/>
                </a:lnTo>
                <a:lnTo>
                  <a:pt x="116" y="1389"/>
                </a:lnTo>
                <a:lnTo>
                  <a:pt x="154" y="1357"/>
                </a:lnTo>
                <a:lnTo>
                  <a:pt x="190" y="1325"/>
                </a:lnTo>
                <a:lnTo>
                  <a:pt x="227" y="1294"/>
                </a:lnTo>
                <a:lnTo>
                  <a:pt x="262" y="1263"/>
                </a:lnTo>
                <a:lnTo>
                  <a:pt x="297" y="1232"/>
                </a:lnTo>
                <a:lnTo>
                  <a:pt x="329" y="1204"/>
                </a:lnTo>
                <a:lnTo>
                  <a:pt x="360" y="1178"/>
                </a:lnTo>
                <a:lnTo>
                  <a:pt x="391" y="1150"/>
                </a:lnTo>
                <a:lnTo>
                  <a:pt x="422" y="1123"/>
                </a:lnTo>
                <a:lnTo>
                  <a:pt x="452" y="1098"/>
                </a:lnTo>
                <a:lnTo>
                  <a:pt x="480" y="1072"/>
                </a:lnTo>
                <a:lnTo>
                  <a:pt x="509" y="1047"/>
                </a:lnTo>
                <a:lnTo>
                  <a:pt x="538" y="1022"/>
                </a:lnTo>
                <a:lnTo>
                  <a:pt x="538" y="958"/>
                </a:lnTo>
                <a:lnTo>
                  <a:pt x="538" y="894"/>
                </a:lnTo>
                <a:lnTo>
                  <a:pt x="538" y="831"/>
                </a:lnTo>
                <a:lnTo>
                  <a:pt x="538" y="767"/>
                </a:lnTo>
                <a:lnTo>
                  <a:pt x="538" y="704"/>
                </a:lnTo>
                <a:lnTo>
                  <a:pt x="538" y="639"/>
                </a:lnTo>
                <a:lnTo>
                  <a:pt x="538" y="575"/>
                </a:lnTo>
                <a:lnTo>
                  <a:pt x="538" y="512"/>
                </a:lnTo>
                <a:lnTo>
                  <a:pt x="538" y="448"/>
                </a:lnTo>
                <a:lnTo>
                  <a:pt x="538" y="383"/>
                </a:lnTo>
                <a:lnTo>
                  <a:pt x="538" y="320"/>
                </a:lnTo>
                <a:lnTo>
                  <a:pt x="538" y="256"/>
                </a:lnTo>
                <a:lnTo>
                  <a:pt x="538" y="192"/>
                </a:lnTo>
                <a:lnTo>
                  <a:pt x="538" y="128"/>
                </a:lnTo>
                <a:lnTo>
                  <a:pt x="538" y="64"/>
                </a:lnTo>
                <a:lnTo>
                  <a:pt x="538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7" name="Полилиния 46"/>
          <p:cNvSpPr/>
          <p:nvPr/>
        </p:nvSpPr>
        <p:spPr>
          <a:xfrm rot="16200000">
            <a:off x="8456066" y="791325"/>
            <a:ext cx="1159959" cy="2410041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8" name="Полилиния 47"/>
          <p:cNvSpPr/>
          <p:nvPr/>
        </p:nvSpPr>
        <p:spPr>
          <a:xfrm rot="16200000">
            <a:off x="8652614" y="2141621"/>
            <a:ext cx="1155023" cy="2021875"/>
          </a:xfrm>
          <a:custGeom>
            <a:avLst/>
            <a:gdLst>
              <a:gd name="connsiteX0" fmla="*/ 1732802 w 1732802"/>
              <a:gd name="connsiteY0" fmla="*/ 496467 h 4756853"/>
              <a:gd name="connsiteX1" fmla="*/ 1730883 w 1732802"/>
              <a:gd name="connsiteY1" fmla="*/ 496467 h 4756853"/>
              <a:gd name="connsiteX2" fmla="*/ 1730883 w 1732802"/>
              <a:gd name="connsiteY2" fmla="*/ 4756853 h 4756853"/>
              <a:gd name="connsiteX3" fmla="*/ 0 w 1732802"/>
              <a:gd name="connsiteY3" fmla="*/ 4756853 h 4756853"/>
              <a:gd name="connsiteX4" fmla="*/ 0 w 1732802"/>
              <a:gd name="connsiteY4" fmla="*/ 496464 h 4756853"/>
              <a:gd name="connsiteX5" fmla="*/ 3396 w 1732802"/>
              <a:gd name="connsiteY5" fmla="*/ 496464 h 4756853"/>
              <a:gd name="connsiteX6" fmla="*/ 868097 w 1732802"/>
              <a:gd name="connsiteY6" fmla="*/ 0 h 4756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2802" h="4756853">
                <a:moveTo>
                  <a:pt x="1732802" y="496467"/>
                </a:moveTo>
                <a:lnTo>
                  <a:pt x="1730883" y="496467"/>
                </a:lnTo>
                <a:lnTo>
                  <a:pt x="1730883" y="4756853"/>
                </a:lnTo>
                <a:lnTo>
                  <a:pt x="0" y="4756853"/>
                </a:lnTo>
                <a:lnTo>
                  <a:pt x="0" y="496464"/>
                </a:lnTo>
                <a:lnTo>
                  <a:pt x="3396" y="496464"/>
                </a:lnTo>
                <a:lnTo>
                  <a:pt x="868097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9" name="Полилиния 48"/>
          <p:cNvSpPr/>
          <p:nvPr/>
        </p:nvSpPr>
        <p:spPr>
          <a:xfrm rot="16200000">
            <a:off x="8352530" y="2995280"/>
            <a:ext cx="1156003" cy="2621063"/>
          </a:xfrm>
          <a:custGeom>
            <a:avLst/>
            <a:gdLst>
              <a:gd name="connsiteX0" fmla="*/ 1730883 w 1734272"/>
              <a:gd name="connsiteY0" fmla="*/ 496468 h 6166557"/>
              <a:gd name="connsiteX1" fmla="*/ 1730883 w 1734272"/>
              <a:gd name="connsiteY1" fmla="*/ 6166557 h 6166557"/>
              <a:gd name="connsiteX2" fmla="*/ 0 w 1734272"/>
              <a:gd name="connsiteY2" fmla="*/ 6166557 h 6166557"/>
              <a:gd name="connsiteX3" fmla="*/ 0 w 1734272"/>
              <a:gd name="connsiteY3" fmla="*/ 496468 h 6166557"/>
              <a:gd name="connsiteX4" fmla="*/ 1734272 w 1734272"/>
              <a:gd name="connsiteY4" fmla="*/ 496467 h 6166557"/>
              <a:gd name="connsiteX5" fmla="*/ 3 w 1734272"/>
              <a:gd name="connsiteY5" fmla="*/ 496467 h 6166557"/>
              <a:gd name="connsiteX6" fmla="*/ 867138 w 1734272"/>
              <a:gd name="connsiteY6" fmla="*/ 0 h 616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4272" h="6166557">
                <a:moveTo>
                  <a:pt x="1730883" y="496468"/>
                </a:moveTo>
                <a:lnTo>
                  <a:pt x="1730883" y="6166557"/>
                </a:lnTo>
                <a:lnTo>
                  <a:pt x="0" y="6166557"/>
                </a:lnTo>
                <a:lnTo>
                  <a:pt x="0" y="496468"/>
                </a:lnTo>
                <a:close/>
                <a:moveTo>
                  <a:pt x="1734272" y="496467"/>
                </a:moveTo>
                <a:lnTo>
                  <a:pt x="3" y="496467"/>
                </a:lnTo>
                <a:lnTo>
                  <a:pt x="8671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50" name="Полилиния 49"/>
          <p:cNvSpPr/>
          <p:nvPr/>
        </p:nvSpPr>
        <p:spPr>
          <a:xfrm rot="16200000">
            <a:off x="8853961" y="4640782"/>
            <a:ext cx="1154874" cy="1619327"/>
          </a:xfrm>
          <a:custGeom>
            <a:avLst/>
            <a:gdLst>
              <a:gd name="connsiteX0" fmla="*/ 1732578 w 1732578"/>
              <a:gd name="connsiteY0" fmla="*/ 496467 h 3809779"/>
              <a:gd name="connsiteX1" fmla="*/ 1730883 w 1732578"/>
              <a:gd name="connsiteY1" fmla="*/ 496467 h 3809779"/>
              <a:gd name="connsiteX2" fmla="*/ 1730883 w 1732578"/>
              <a:gd name="connsiteY2" fmla="*/ 3809779 h 3809779"/>
              <a:gd name="connsiteX3" fmla="*/ 0 w 1732578"/>
              <a:gd name="connsiteY3" fmla="*/ 3809779 h 3809779"/>
              <a:gd name="connsiteX4" fmla="*/ 0 w 1732578"/>
              <a:gd name="connsiteY4" fmla="*/ 496467 h 3809779"/>
              <a:gd name="connsiteX5" fmla="*/ 1 w 1732578"/>
              <a:gd name="connsiteY5" fmla="*/ 496467 h 3809779"/>
              <a:gd name="connsiteX6" fmla="*/ 866290 w 1732578"/>
              <a:gd name="connsiteY6" fmla="*/ 0 h 3809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2578" h="3809779">
                <a:moveTo>
                  <a:pt x="1732578" y="496467"/>
                </a:moveTo>
                <a:lnTo>
                  <a:pt x="1730883" y="496467"/>
                </a:lnTo>
                <a:lnTo>
                  <a:pt x="1730883" y="3809779"/>
                </a:lnTo>
                <a:lnTo>
                  <a:pt x="0" y="3809779"/>
                </a:lnTo>
                <a:lnTo>
                  <a:pt x="0" y="496467"/>
                </a:lnTo>
                <a:lnTo>
                  <a:pt x="1" y="496467"/>
                </a:lnTo>
                <a:lnTo>
                  <a:pt x="86629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870075" y="1611625"/>
            <a:ext cx="900657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23997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rgbClr val="FFFFFF"/>
                </a:solidFill>
                <a:latin typeface="Rockwell" panose="02060603020205020403" pitchFamily="18" charset="0"/>
                <a:ea typeface="Roboto Light" panose="02000000000000000000" pitchFamily="2" charset="0"/>
                <a:cs typeface="Open Sans" panose="020B0606030504020204" pitchFamily="34" charset="0"/>
              </a:rPr>
              <a:t>1</a:t>
            </a:r>
            <a:endParaRPr lang="ru-RU" sz="4400" b="1" spc="-100" dirty="0">
              <a:solidFill>
                <a:srgbClr val="FFFFFF"/>
              </a:solidFill>
              <a:latin typeface="Roboto Light" panose="02000000000000000000" pitchFamily="2" charset="0"/>
              <a:ea typeface="Roboto Light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649104" y="3921091"/>
            <a:ext cx="900657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23997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b="1" spc="-100" dirty="0">
                <a:solidFill>
                  <a:srgbClr val="FFFFFF"/>
                </a:solidFill>
                <a:latin typeface="Rockwell" panose="02060603020205020403" pitchFamily="18" charset="0"/>
                <a:ea typeface="Roboto Light" panose="02000000000000000000" pitchFamily="2" charset="0"/>
                <a:cs typeface="Open Sans" panose="020B0606030504020204" pitchFamily="34" charset="0"/>
              </a:rPr>
              <a:t>3</a:t>
            </a:r>
            <a:endParaRPr lang="ru-RU" sz="4400" b="1" spc="-100" dirty="0">
              <a:solidFill>
                <a:srgbClr val="FFFFFF"/>
              </a:solidFill>
              <a:latin typeface="Roboto Light" panose="02000000000000000000" pitchFamily="2" charset="0"/>
              <a:ea typeface="Roboto Light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231862" y="2767838"/>
            <a:ext cx="900657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23997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rgbClr val="FFFFFF"/>
                </a:solidFill>
                <a:latin typeface="Rockwell" panose="02060603020205020403" pitchFamily="18" charset="0"/>
                <a:ea typeface="Roboto Light" panose="02000000000000000000" pitchFamily="2" charset="0"/>
                <a:cs typeface="Open Sans" panose="020B0606030504020204" pitchFamily="34" charset="0"/>
              </a:rPr>
              <a:t>2</a:t>
            </a:r>
            <a:endParaRPr lang="ru-RU" sz="4400" b="1" spc="-100" dirty="0">
              <a:solidFill>
                <a:srgbClr val="FFFFFF"/>
              </a:solidFill>
              <a:latin typeface="Roboto Light" panose="02000000000000000000" pitchFamily="2" charset="0"/>
              <a:ea typeface="Roboto Light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630679" y="5065725"/>
            <a:ext cx="900657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23997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rgbClr val="FFFFFF"/>
                </a:solidFill>
                <a:latin typeface="Rockwell" panose="02060603020205020403" pitchFamily="18" charset="0"/>
                <a:ea typeface="Roboto Light" panose="02000000000000000000" pitchFamily="2" charset="0"/>
                <a:cs typeface="Open Sans" panose="020B0606030504020204" pitchFamily="34" charset="0"/>
              </a:rPr>
              <a:t>4</a:t>
            </a:r>
            <a:endParaRPr lang="ru-RU" sz="4400" b="1" spc="-100" dirty="0">
              <a:solidFill>
                <a:srgbClr val="FFFFFF"/>
              </a:solidFill>
              <a:latin typeface="Roboto Light" panose="02000000000000000000" pitchFamily="2" charset="0"/>
              <a:ea typeface="Roboto Light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51" name="Freeform 30"/>
          <p:cNvSpPr>
            <a:spLocks/>
          </p:cNvSpPr>
          <p:nvPr/>
        </p:nvSpPr>
        <p:spPr bwMode="auto">
          <a:xfrm>
            <a:off x="10241064" y="894255"/>
            <a:ext cx="1290809" cy="1682072"/>
          </a:xfrm>
          <a:custGeom>
            <a:avLst/>
            <a:gdLst>
              <a:gd name="T0" fmla="*/ 56 w 1051"/>
              <a:gd name="T1" fmla="*/ 445 h 1491"/>
              <a:gd name="T2" fmla="*/ 170 w 1051"/>
              <a:gd name="T3" fmla="*/ 394 h 1491"/>
              <a:gd name="T4" fmla="*/ 288 w 1051"/>
              <a:gd name="T5" fmla="*/ 342 h 1491"/>
              <a:gd name="T6" fmla="*/ 409 w 1051"/>
              <a:gd name="T7" fmla="*/ 287 h 1491"/>
              <a:gd name="T8" fmla="*/ 540 w 1051"/>
              <a:gd name="T9" fmla="*/ 229 h 1491"/>
              <a:gd name="T10" fmla="*/ 679 w 1051"/>
              <a:gd name="T11" fmla="*/ 166 h 1491"/>
              <a:gd name="T12" fmla="*/ 824 w 1051"/>
              <a:gd name="T13" fmla="*/ 102 h 1491"/>
              <a:gd name="T14" fmla="*/ 975 w 1051"/>
              <a:gd name="T15" fmla="*/ 34 h 1491"/>
              <a:gd name="T16" fmla="*/ 1051 w 1051"/>
              <a:gd name="T17" fmla="*/ 79 h 1491"/>
              <a:gd name="T18" fmla="*/ 1051 w 1051"/>
              <a:gd name="T19" fmla="*/ 236 h 1491"/>
              <a:gd name="T20" fmla="*/ 1051 w 1051"/>
              <a:gd name="T21" fmla="*/ 392 h 1491"/>
              <a:gd name="T22" fmla="*/ 1051 w 1051"/>
              <a:gd name="T23" fmla="*/ 549 h 1491"/>
              <a:gd name="T24" fmla="*/ 1051 w 1051"/>
              <a:gd name="T25" fmla="*/ 707 h 1491"/>
              <a:gd name="T26" fmla="*/ 1051 w 1051"/>
              <a:gd name="T27" fmla="*/ 863 h 1491"/>
              <a:gd name="T28" fmla="*/ 1051 w 1051"/>
              <a:gd name="T29" fmla="*/ 1020 h 1491"/>
              <a:gd name="T30" fmla="*/ 1051 w 1051"/>
              <a:gd name="T31" fmla="*/ 1176 h 1491"/>
              <a:gd name="T32" fmla="*/ 975 w 1051"/>
              <a:gd name="T33" fmla="*/ 1273 h 1491"/>
              <a:gd name="T34" fmla="*/ 824 w 1051"/>
              <a:gd name="T35" fmla="*/ 1306 h 1491"/>
              <a:gd name="T36" fmla="*/ 679 w 1051"/>
              <a:gd name="T37" fmla="*/ 1338 h 1491"/>
              <a:gd name="T38" fmla="*/ 539 w 1051"/>
              <a:gd name="T39" fmla="*/ 1370 h 1491"/>
              <a:gd name="T40" fmla="*/ 409 w 1051"/>
              <a:gd name="T41" fmla="*/ 1399 h 1491"/>
              <a:gd name="T42" fmla="*/ 288 w 1051"/>
              <a:gd name="T43" fmla="*/ 1427 h 1491"/>
              <a:gd name="T44" fmla="*/ 169 w 1051"/>
              <a:gd name="T45" fmla="*/ 1453 h 1491"/>
              <a:gd name="T46" fmla="*/ 55 w 1051"/>
              <a:gd name="T47" fmla="*/ 1479 h 1491"/>
              <a:gd name="T48" fmla="*/ 0 w 1051"/>
              <a:gd name="T49" fmla="*/ 1428 h 1491"/>
              <a:gd name="T50" fmla="*/ 0 w 1051"/>
              <a:gd name="T51" fmla="*/ 1300 h 1491"/>
              <a:gd name="T52" fmla="*/ 0 w 1051"/>
              <a:gd name="T53" fmla="*/ 1172 h 1491"/>
              <a:gd name="T54" fmla="*/ 0 w 1051"/>
              <a:gd name="T55" fmla="*/ 1044 h 1491"/>
              <a:gd name="T56" fmla="*/ 0 w 1051"/>
              <a:gd name="T57" fmla="*/ 917 h 1491"/>
              <a:gd name="T58" fmla="*/ 0 w 1051"/>
              <a:gd name="T59" fmla="*/ 790 h 1491"/>
              <a:gd name="T60" fmla="*/ 0 w 1051"/>
              <a:gd name="T61" fmla="*/ 662 h 1491"/>
              <a:gd name="T62" fmla="*/ 0 w 1051"/>
              <a:gd name="T63" fmla="*/ 534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51" h="1491">
                <a:moveTo>
                  <a:pt x="0" y="471"/>
                </a:moveTo>
                <a:lnTo>
                  <a:pt x="56" y="445"/>
                </a:lnTo>
                <a:lnTo>
                  <a:pt x="113" y="420"/>
                </a:lnTo>
                <a:lnTo>
                  <a:pt x="170" y="394"/>
                </a:lnTo>
                <a:lnTo>
                  <a:pt x="228" y="369"/>
                </a:lnTo>
                <a:lnTo>
                  <a:pt x="288" y="342"/>
                </a:lnTo>
                <a:lnTo>
                  <a:pt x="347" y="315"/>
                </a:lnTo>
                <a:lnTo>
                  <a:pt x="409" y="287"/>
                </a:lnTo>
                <a:lnTo>
                  <a:pt x="471" y="259"/>
                </a:lnTo>
                <a:lnTo>
                  <a:pt x="540" y="229"/>
                </a:lnTo>
                <a:lnTo>
                  <a:pt x="609" y="198"/>
                </a:lnTo>
                <a:lnTo>
                  <a:pt x="679" y="166"/>
                </a:lnTo>
                <a:lnTo>
                  <a:pt x="751" y="134"/>
                </a:lnTo>
                <a:lnTo>
                  <a:pt x="824" y="102"/>
                </a:lnTo>
                <a:lnTo>
                  <a:pt x="898" y="69"/>
                </a:lnTo>
                <a:lnTo>
                  <a:pt x="975" y="34"/>
                </a:lnTo>
                <a:lnTo>
                  <a:pt x="1051" y="0"/>
                </a:lnTo>
                <a:lnTo>
                  <a:pt x="1051" y="79"/>
                </a:lnTo>
                <a:lnTo>
                  <a:pt x="1051" y="157"/>
                </a:lnTo>
                <a:lnTo>
                  <a:pt x="1051" y="236"/>
                </a:lnTo>
                <a:lnTo>
                  <a:pt x="1051" y="315"/>
                </a:lnTo>
                <a:lnTo>
                  <a:pt x="1051" y="392"/>
                </a:lnTo>
                <a:lnTo>
                  <a:pt x="1051" y="471"/>
                </a:lnTo>
                <a:lnTo>
                  <a:pt x="1051" y="549"/>
                </a:lnTo>
                <a:lnTo>
                  <a:pt x="1051" y="628"/>
                </a:lnTo>
                <a:lnTo>
                  <a:pt x="1051" y="707"/>
                </a:lnTo>
                <a:lnTo>
                  <a:pt x="1051" y="784"/>
                </a:lnTo>
                <a:lnTo>
                  <a:pt x="1051" y="863"/>
                </a:lnTo>
                <a:lnTo>
                  <a:pt x="1051" y="941"/>
                </a:lnTo>
                <a:lnTo>
                  <a:pt x="1051" y="1020"/>
                </a:lnTo>
                <a:lnTo>
                  <a:pt x="1051" y="1099"/>
                </a:lnTo>
                <a:lnTo>
                  <a:pt x="1051" y="1176"/>
                </a:lnTo>
                <a:lnTo>
                  <a:pt x="1051" y="1255"/>
                </a:lnTo>
                <a:lnTo>
                  <a:pt x="975" y="1273"/>
                </a:lnTo>
                <a:lnTo>
                  <a:pt x="898" y="1289"/>
                </a:lnTo>
                <a:lnTo>
                  <a:pt x="824" y="1306"/>
                </a:lnTo>
                <a:lnTo>
                  <a:pt x="751" y="1322"/>
                </a:lnTo>
                <a:lnTo>
                  <a:pt x="679" y="1338"/>
                </a:lnTo>
                <a:lnTo>
                  <a:pt x="609" y="1355"/>
                </a:lnTo>
                <a:lnTo>
                  <a:pt x="539" y="1370"/>
                </a:lnTo>
                <a:lnTo>
                  <a:pt x="471" y="1386"/>
                </a:lnTo>
                <a:lnTo>
                  <a:pt x="409" y="1399"/>
                </a:lnTo>
                <a:lnTo>
                  <a:pt x="347" y="1413"/>
                </a:lnTo>
                <a:lnTo>
                  <a:pt x="288" y="1427"/>
                </a:lnTo>
                <a:lnTo>
                  <a:pt x="228" y="1440"/>
                </a:lnTo>
                <a:lnTo>
                  <a:pt x="169" y="1453"/>
                </a:lnTo>
                <a:lnTo>
                  <a:pt x="112" y="1465"/>
                </a:lnTo>
                <a:lnTo>
                  <a:pt x="55" y="1479"/>
                </a:lnTo>
                <a:lnTo>
                  <a:pt x="0" y="1491"/>
                </a:lnTo>
                <a:lnTo>
                  <a:pt x="0" y="1428"/>
                </a:lnTo>
                <a:lnTo>
                  <a:pt x="0" y="1363"/>
                </a:lnTo>
                <a:lnTo>
                  <a:pt x="0" y="1300"/>
                </a:lnTo>
                <a:lnTo>
                  <a:pt x="0" y="1236"/>
                </a:lnTo>
                <a:lnTo>
                  <a:pt x="0" y="1172"/>
                </a:lnTo>
                <a:lnTo>
                  <a:pt x="0" y="1109"/>
                </a:lnTo>
                <a:lnTo>
                  <a:pt x="0" y="1044"/>
                </a:lnTo>
                <a:lnTo>
                  <a:pt x="0" y="981"/>
                </a:lnTo>
                <a:lnTo>
                  <a:pt x="0" y="917"/>
                </a:lnTo>
                <a:lnTo>
                  <a:pt x="0" y="854"/>
                </a:lnTo>
                <a:lnTo>
                  <a:pt x="0" y="790"/>
                </a:lnTo>
                <a:lnTo>
                  <a:pt x="0" y="725"/>
                </a:lnTo>
                <a:lnTo>
                  <a:pt x="0" y="662"/>
                </a:lnTo>
                <a:lnTo>
                  <a:pt x="0" y="598"/>
                </a:lnTo>
                <a:lnTo>
                  <a:pt x="0" y="534"/>
                </a:lnTo>
                <a:lnTo>
                  <a:pt x="0" y="471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2" name="Freeform 32"/>
          <p:cNvSpPr>
            <a:spLocks/>
          </p:cNvSpPr>
          <p:nvPr/>
        </p:nvSpPr>
        <p:spPr bwMode="auto">
          <a:xfrm>
            <a:off x="10241064" y="2309905"/>
            <a:ext cx="1290809" cy="1420166"/>
          </a:xfrm>
          <a:custGeom>
            <a:avLst/>
            <a:gdLst>
              <a:gd name="T0" fmla="*/ 55 w 1051"/>
              <a:gd name="T1" fmla="*/ 224 h 1257"/>
              <a:gd name="T2" fmla="*/ 169 w 1051"/>
              <a:gd name="T3" fmla="*/ 198 h 1257"/>
              <a:gd name="T4" fmla="*/ 288 w 1051"/>
              <a:gd name="T5" fmla="*/ 172 h 1257"/>
              <a:gd name="T6" fmla="*/ 409 w 1051"/>
              <a:gd name="T7" fmla="*/ 144 h 1257"/>
              <a:gd name="T8" fmla="*/ 539 w 1051"/>
              <a:gd name="T9" fmla="*/ 115 h 1257"/>
              <a:gd name="T10" fmla="*/ 679 w 1051"/>
              <a:gd name="T11" fmla="*/ 83 h 1257"/>
              <a:gd name="T12" fmla="*/ 824 w 1051"/>
              <a:gd name="T13" fmla="*/ 51 h 1257"/>
              <a:gd name="T14" fmla="*/ 975 w 1051"/>
              <a:gd name="T15" fmla="*/ 18 h 1257"/>
              <a:gd name="T16" fmla="*/ 1051 w 1051"/>
              <a:gd name="T17" fmla="*/ 79 h 1257"/>
              <a:gd name="T18" fmla="*/ 1051 w 1051"/>
              <a:gd name="T19" fmla="*/ 236 h 1257"/>
              <a:gd name="T20" fmla="*/ 1051 w 1051"/>
              <a:gd name="T21" fmla="*/ 393 h 1257"/>
              <a:gd name="T22" fmla="*/ 1051 w 1051"/>
              <a:gd name="T23" fmla="*/ 549 h 1257"/>
              <a:gd name="T24" fmla="*/ 1051 w 1051"/>
              <a:gd name="T25" fmla="*/ 707 h 1257"/>
              <a:gd name="T26" fmla="*/ 1051 w 1051"/>
              <a:gd name="T27" fmla="*/ 864 h 1257"/>
              <a:gd name="T28" fmla="*/ 1051 w 1051"/>
              <a:gd name="T29" fmla="*/ 1020 h 1257"/>
              <a:gd name="T30" fmla="*/ 1051 w 1051"/>
              <a:gd name="T31" fmla="*/ 1177 h 1257"/>
              <a:gd name="T32" fmla="*/ 974 w 1051"/>
              <a:gd name="T33" fmla="*/ 1256 h 1257"/>
              <a:gd name="T34" fmla="*/ 824 w 1051"/>
              <a:gd name="T35" fmla="*/ 1256 h 1257"/>
              <a:gd name="T36" fmla="*/ 679 w 1051"/>
              <a:gd name="T37" fmla="*/ 1256 h 1257"/>
              <a:gd name="T38" fmla="*/ 539 w 1051"/>
              <a:gd name="T39" fmla="*/ 1256 h 1257"/>
              <a:gd name="T40" fmla="*/ 408 w 1051"/>
              <a:gd name="T41" fmla="*/ 1257 h 1257"/>
              <a:gd name="T42" fmla="*/ 287 w 1051"/>
              <a:gd name="T43" fmla="*/ 1257 h 1257"/>
              <a:gd name="T44" fmla="*/ 169 w 1051"/>
              <a:gd name="T45" fmla="*/ 1257 h 1257"/>
              <a:gd name="T46" fmla="*/ 55 w 1051"/>
              <a:gd name="T47" fmla="*/ 1257 h 1257"/>
              <a:gd name="T48" fmla="*/ 0 w 1051"/>
              <a:gd name="T49" fmla="*/ 1193 h 1257"/>
              <a:gd name="T50" fmla="*/ 0 w 1051"/>
              <a:gd name="T51" fmla="*/ 1065 h 1257"/>
              <a:gd name="T52" fmla="*/ 0 w 1051"/>
              <a:gd name="T53" fmla="*/ 938 h 1257"/>
              <a:gd name="T54" fmla="*/ 0 w 1051"/>
              <a:gd name="T55" fmla="*/ 811 h 1257"/>
              <a:gd name="T56" fmla="*/ 0 w 1051"/>
              <a:gd name="T57" fmla="*/ 683 h 1257"/>
              <a:gd name="T58" fmla="*/ 0 w 1051"/>
              <a:gd name="T59" fmla="*/ 555 h 1257"/>
              <a:gd name="T60" fmla="*/ 0 w 1051"/>
              <a:gd name="T61" fmla="*/ 427 h 1257"/>
              <a:gd name="T62" fmla="*/ 0 w 1051"/>
              <a:gd name="T63" fmla="*/ 30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51" h="1257">
                <a:moveTo>
                  <a:pt x="0" y="236"/>
                </a:moveTo>
                <a:lnTo>
                  <a:pt x="55" y="224"/>
                </a:lnTo>
                <a:lnTo>
                  <a:pt x="112" y="210"/>
                </a:lnTo>
                <a:lnTo>
                  <a:pt x="169" y="198"/>
                </a:lnTo>
                <a:lnTo>
                  <a:pt x="228" y="185"/>
                </a:lnTo>
                <a:lnTo>
                  <a:pt x="288" y="172"/>
                </a:lnTo>
                <a:lnTo>
                  <a:pt x="347" y="158"/>
                </a:lnTo>
                <a:lnTo>
                  <a:pt x="409" y="144"/>
                </a:lnTo>
                <a:lnTo>
                  <a:pt x="471" y="131"/>
                </a:lnTo>
                <a:lnTo>
                  <a:pt x="539" y="115"/>
                </a:lnTo>
                <a:lnTo>
                  <a:pt x="609" y="100"/>
                </a:lnTo>
                <a:lnTo>
                  <a:pt x="679" y="83"/>
                </a:lnTo>
                <a:lnTo>
                  <a:pt x="751" y="67"/>
                </a:lnTo>
                <a:lnTo>
                  <a:pt x="824" y="51"/>
                </a:lnTo>
                <a:lnTo>
                  <a:pt x="898" y="34"/>
                </a:lnTo>
                <a:lnTo>
                  <a:pt x="975" y="18"/>
                </a:lnTo>
                <a:lnTo>
                  <a:pt x="1051" y="0"/>
                </a:lnTo>
                <a:lnTo>
                  <a:pt x="1051" y="79"/>
                </a:lnTo>
                <a:lnTo>
                  <a:pt x="1051" y="157"/>
                </a:lnTo>
                <a:lnTo>
                  <a:pt x="1051" y="236"/>
                </a:lnTo>
                <a:lnTo>
                  <a:pt x="1051" y="314"/>
                </a:lnTo>
                <a:lnTo>
                  <a:pt x="1051" y="393"/>
                </a:lnTo>
                <a:lnTo>
                  <a:pt x="1051" y="472"/>
                </a:lnTo>
                <a:lnTo>
                  <a:pt x="1051" y="549"/>
                </a:lnTo>
                <a:lnTo>
                  <a:pt x="1051" y="628"/>
                </a:lnTo>
                <a:lnTo>
                  <a:pt x="1051" y="707"/>
                </a:lnTo>
                <a:lnTo>
                  <a:pt x="1051" y="785"/>
                </a:lnTo>
                <a:lnTo>
                  <a:pt x="1051" y="864"/>
                </a:lnTo>
                <a:lnTo>
                  <a:pt x="1051" y="942"/>
                </a:lnTo>
                <a:lnTo>
                  <a:pt x="1051" y="1020"/>
                </a:lnTo>
                <a:lnTo>
                  <a:pt x="1051" y="1099"/>
                </a:lnTo>
                <a:lnTo>
                  <a:pt x="1051" y="1177"/>
                </a:lnTo>
                <a:lnTo>
                  <a:pt x="1051" y="1256"/>
                </a:lnTo>
                <a:lnTo>
                  <a:pt x="974" y="1256"/>
                </a:lnTo>
                <a:lnTo>
                  <a:pt x="898" y="1256"/>
                </a:lnTo>
                <a:lnTo>
                  <a:pt x="824" y="1256"/>
                </a:lnTo>
                <a:lnTo>
                  <a:pt x="750" y="1256"/>
                </a:lnTo>
                <a:lnTo>
                  <a:pt x="679" y="1256"/>
                </a:lnTo>
                <a:lnTo>
                  <a:pt x="609" y="1256"/>
                </a:lnTo>
                <a:lnTo>
                  <a:pt x="539" y="1256"/>
                </a:lnTo>
                <a:lnTo>
                  <a:pt x="471" y="1257"/>
                </a:lnTo>
                <a:lnTo>
                  <a:pt x="408" y="1257"/>
                </a:lnTo>
                <a:lnTo>
                  <a:pt x="347" y="1257"/>
                </a:lnTo>
                <a:lnTo>
                  <a:pt x="287" y="1257"/>
                </a:lnTo>
                <a:lnTo>
                  <a:pt x="228" y="1257"/>
                </a:lnTo>
                <a:lnTo>
                  <a:pt x="169" y="1257"/>
                </a:lnTo>
                <a:lnTo>
                  <a:pt x="112" y="1257"/>
                </a:lnTo>
                <a:lnTo>
                  <a:pt x="55" y="1257"/>
                </a:lnTo>
                <a:lnTo>
                  <a:pt x="0" y="1257"/>
                </a:lnTo>
                <a:lnTo>
                  <a:pt x="0" y="1193"/>
                </a:lnTo>
                <a:lnTo>
                  <a:pt x="0" y="1130"/>
                </a:lnTo>
                <a:lnTo>
                  <a:pt x="0" y="1065"/>
                </a:lnTo>
                <a:lnTo>
                  <a:pt x="0" y="1002"/>
                </a:lnTo>
                <a:lnTo>
                  <a:pt x="0" y="938"/>
                </a:lnTo>
                <a:lnTo>
                  <a:pt x="0" y="874"/>
                </a:lnTo>
                <a:lnTo>
                  <a:pt x="0" y="811"/>
                </a:lnTo>
                <a:lnTo>
                  <a:pt x="0" y="746"/>
                </a:lnTo>
                <a:lnTo>
                  <a:pt x="0" y="683"/>
                </a:lnTo>
                <a:lnTo>
                  <a:pt x="0" y="619"/>
                </a:lnTo>
                <a:lnTo>
                  <a:pt x="0" y="555"/>
                </a:lnTo>
                <a:lnTo>
                  <a:pt x="0" y="492"/>
                </a:lnTo>
                <a:lnTo>
                  <a:pt x="0" y="427"/>
                </a:lnTo>
                <a:lnTo>
                  <a:pt x="0" y="363"/>
                </a:lnTo>
                <a:lnTo>
                  <a:pt x="0" y="300"/>
                </a:lnTo>
                <a:lnTo>
                  <a:pt x="0" y="23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3" name="Freeform 34"/>
          <p:cNvSpPr>
            <a:spLocks/>
          </p:cNvSpPr>
          <p:nvPr/>
        </p:nvSpPr>
        <p:spPr bwMode="auto">
          <a:xfrm>
            <a:off x="10241064" y="3727812"/>
            <a:ext cx="1290809" cy="1417907"/>
          </a:xfrm>
          <a:custGeom>
            <a:avLst/>
            <a:gdLst>
              <a:gd name="T0" fmla="*/ 56 w 1052"/>
              <a:gd name="T1" fmla="*/ 1 h 1256"/>
              <a:gd name="T2" fmla="*/ 170 w 1052"/>
              <a:gd name="T3" fmla="*/ 1 h 1256"/>
              <a:gd name="T4" fmla="*/ 288 w 1052"/>
              <a:gd name="T5" fmla="*/ 1 h 1256"/>
              <a:gd name="T6" fmla="*/ 409 w 1052"/>
              <a:gd name="T7" fmla="*/ 1 h 1256"/>
              <a:gd name="T8" fmla="*/ 540 w 1052"/>
              <a:gd name="T9" fmla="*/ 0 h 1256"/>
              <a:gd name="T10" fmla="*/ 680 w 1052"/>
              <a:gd name="T11" fmla="*/ 0 h 1256"/>
              <a:gd name="T12" fmla="*/ 825 w 1052"/>
              <a:gd name="T13" fmla="*/ 0 h 1256"/>
              <a:gd name="T14" fmla="*/ 975 w 1052"/>
              <a:gd name="T15" fmla="*/ 0 h 1256"/>
              <a:gd name="T16" fmla="*/ 1052 w 1052"/>
              <a:gd name="T17" fmla="*/ 79 h 1256"/>
              <a:gd name="T18" fmla="*/ 1052 w 1052"/>
              <a:gd name="T19" fmla="*/ 236 h 1256"/>
              <a:gd name="T20" fmla="*/ 1052 w 1052"/>
              <a:gd name="T21" fmla="*/ 392 h 1256"/>
              <a:gd name="T22" fmla="*/ 1052 w 1052"/>
              <a:gd name="T23" fmla="*/ 549 h 1256"/>
              <a:gd name="T24" fmla="*/ 1052 w 1052"/>
              <a:gd name="T25" fmla="*/ 707 h 1256"/>
              <a:gd name="T26" fmla="*/ 1052 w 1052"/>
              <a:gd name="T27" fmla="*/ 864 h 1256"/>
              <a:gd name="T28" fmla="*/ 1052 w 1052"/>
              <a:gd name="T29" fmla="*/ 1021 h 1256"/>
              <a:gd name="T30" fmla="*/ 1052 w 1052"/>
              <a:gd name="T31" fmla="*/ 1177 h 1256"/>
              <a:gd name="T32" fmla="*/ 975 w 1052"/>
              <a:gd name="T33" fmla="*/ 1239 h 1256"/>
              <a:gd name="T34" fmla="*/ 825 w 1052"/>
              <a:gd name="T35" fmla="*/ 1205 h 1256"/>
              <a:gd name="T36" fmla="*/ 679 w 1052"/>
              <a:gd name="T37" fmla="*/ 1173 h 1256"/>
              <a:gd name="T38" fmla="*/ 540 w 1052"/>
              <a:gd name="T39" fmla="*/ 1142 h 1256"/>
              <a:gd name="T40" fmla="*/ 409 w 1052"/>
              <a:gd name="T41" fmla="*/ 1113 h 1256"/>
              <a:gd name="T42" fmla="*/ 288 w 1052"/>
              <a:gd name="T43" fmla="*/ 1086 h 1256"/>
              <a:gd name="T44" fmla="*/ 170 w 1052"/>
              <a:gd name="T45" fmla="*/ 1060 h 1256"/>
              <a:gd name="T46" fmla="*/ 56 w 1052"/>
              <a:gd name="T47" fmla="*/ 1034 h 1256"/>
              <a:gd name="T48" fmla="*/ 0 w 1052"/>
              <a:gd name="T49" fmla="*/ 958 h 1256"/>
              <a:gd name="T50" fmla="*/ 1 w 1052"/>
              <a:gd name="T51" fmla="*/ 831 h 1256"/>
              <a:gd name="T52" fmla="*/ 1 w 1052"/>
              <a:gd name="T53" fmla="*/ 703 h 1256"/>
              <a:gd name="T54" fmla="*/ 1 w 1052"/>
              <a:gd name="T55" fmla="*/ 576 h 1256"/>
              <a:gd name="T56" fmla="*/ 1 w 1052"/>
              <a:gd name="T57" fmla="*/ 448 h 1256"/>
              <a:gd name="T58" fmla="*/ 1 w 1052"/>
              <a:gd name="T59" fmla="*/ 320 h 1256"/>
              <a:gd name="T60" fmla="*/ 1 w 1052"/>
              <a:gd name="T61" fmla="*/ 193 h 1256"/>
              <a:gd name="T62" fmla="*/ 1 w 1052"/>
              <a:gd name="T63" fmla="*/ 65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52" h="1256">
                <a:moveTo>
                  <a:pt x="1" y="1"/>
                </a:moveTo>
                <a:lnTo>
                  <a:pt x="56" y="1"/>
                </a:lnTo>
                <a:lnTo>
                  <a:pt x="113" y="1"/>
                </a:lnTo>
                <a:lnTo>
                  <a:pt x="170" y="1"/>
                </a:lnTo>
                <a:lnTo>
                  <a:pt x="229" y="1"/>
                </a:lnTo>
                <a:lnTo>
                  <a:pt x="288" y="1"/>
                </a:lnTo>
                <a:lnTo>
                  <a:pt x="348" y="1"/>
                </a:lnTo>
                <a:lnTo>
                  <a:pt x="409" y="1"/>
                </a:lnTo>
                <a:lnTo>
                  <a:pt x="472" y="1"/>
                </a:lnTo>
                <a:lnTo>
                  <a:pt x="540" y="0"/>
                </a:lnTo>
                <a:lnTo>
                  <a:pt x="610" y="0"/>
                </a:lnTo>
                <a:lnTo>
                  <a:pt x="680" y="0"/>
                </a:lnTo>
                <a:lnTo>
                  <a:pt x="751" y="0"/>
                </a:lnTo>
                <a:lnTo>
                  <a:pt x="825" y="0"/>
                </a:lnTo>
                <a:lnTo>
                  <a:pt x="899" y="0"/>
                </a:lnTo>
                <a:lnTo>
                  <a:pt x="975" y="0"/>
                </a:lnTo>
                <a:lnTo>
                  <a:pt x="1052" y="0"/>
                </a:lnTo>
                <a:lnTo>
                  <a:pt x="1052" y="79"/>
                </a:lnTo>
                <a:lnTo>
                  <a:pt x="1052" y="157"/>
                </a:lnTo>
                <a:lnTo>
                  <a:pt x="1052" y="236"/>
                </a:lnTo>
                <a:lnTo>
                  <a:pt x="1052" y="314"/>
                </a:lnTo>
                <a:lnTo>
                  <a:pt x="1052" y="392"/>
                </a:lnTo>
                <a:lnTo>
                  <a:pt x="1052" y="471"/>
                </a:lnTo>
                <a:lnTo>
                  <a:pt x="1052" y="549"/>
                </a:lnTo>
                <a:lnTo>
                  <a:pt x="1052" y="628"/>
                </a:lnTo>
                <a:lnTo>
                  <a:pt x="1052" y="707"/>
                </a:lnTo>
                <a:lnTo>
                  <a:pt x="1052" y="785"/>
                </a:lnTo>
                <a:lnTo>
                  <a:pt x="1052" y="864"/>
                </a:lnTo>
                <a:lnTo>
                  <a:pt x="1052" y="942"/>
                </a:lnTo>
                <a:lnTo>
                  <a:pt x="1052" y="1021"/>
                </a:lnTo>
                <a:lnTo>
                  <a:pt x="1052" y="1099"/>
                </a:lnTo>
                <a:lnTo>
                  <a:pt x="1052" y="1177"/>
                </a:lnTo>
                <a:lnTo>
                  <a:pt x="1052" y="1256"/>
                </a:lnTo>
                <a:lnTo>
                  <a:pt x="975" y="1239"/>
                </a:lnTo>
                <a:lnTo>
                  <a:pt x="899" y="1222"/>
                </a:lnTo>
                <a:lnTo>
                  <a:pt x="825" y="1205"/>
                </a:lnTo>
                <a:lnTo>
                  <a:pt x="751" y="1189"/>
                </a:lnTo>
                <a:lnTo>
                  <a:pt x="679" y="1173"/>
                </a:lnTo>
                <a:lnTo>
                  <a:pt x="610" y="1157"/>
                </a:lnTo>
                <a:lnTo>
                  <a:pt x="540" y="1142"/>
                </a:lnTo>
                <a:lnTo>
                  <a:pt x="472" y="1127"/>
                </a:lnTo>
                <a:lnTo>
                  <a:pt x="409" y="1113"/>
                </a:lnTo>
                <a:lnTo>
                  <a:pt x="348" y="1100"/>
                </a:lnTo>
                <a:lnTo>
                  <a:pt x="288" y="1086"/>
                </a:lnTo>
                <a:lnTo>
                  <a:pt x="229" y="1073"/>
                </a:lnTo>
                <a:lnTo>
                  <a:pt x="170" y="1060"/>
                </a:lnTo>
                <a:lnTo>
                  <a:pt x="113" y="1047"/>
                </a:lnTo>
                <a:lnTo>
                  <a:pt x="56" y="1034"/>
                </a:lnTo>
                <a:lnTo>
                  <a:pt x="0" y="1022"/>
                </a:lnTo>
                <a:lnTo>
                  <a:pt x="0" y="958"/>
                </a:lnTo>
                <a:lnTo>
                  <a:pt x="0" y="895"/>
                </a:lnTo>
                <a:lnTo>
                  <a:pt x="1" y="831"/>
                </a:lnTo>
                <a:lnTo>
                  <a:pt x="1" y="767"/>
                </a:lnTo>
                <a:lnTo>
                  <a:pt x="1" y="703"/>
                </a:lnTo>
                <a:lnTo>
                  <a:pt x="1" y="639"/>
                </a:lnTo>
                <a:lnTo>
                  <a:pt x="1" y="576"/>
                </a:lnTo>
                <a:lnTo>
                  <a:pt x="1" y="512"/>
                </a:lnTo>
                <a:lnTo>
                  <a:pt x="1" y="448"/>
                </a:lnTo>
                <a:lnTo>
                  <a:pt x="1" y="384"/>
                </a:lnTo>
                <a:lnTo>
                  <a:pt x="1" y="320"/>
                </a:lnTo>
                <a:lnTo>
                  <a:pt x="1" y="257"/>
                </a:lnTo>
                <a:lnTo>
                  <a:pt x="1" y="193"/>
                </a:lnTo>
                <a:lnTo>
                  <a:pt x="1" y="128"/>
                </a:lnTo>
                <a:lnTo>
                  <a:pt x="1" y="65"/>
                </a:lnTo>
                <a:lnTo>
                  <a:pt x="1" y="1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Freeform 36"/>
          <p:cNvSpPr>
            <a:spLocks/>
          </p:cNvSpPr>
          <p:nvPr/>
        </p:nvSpPr>
        <p:spPr bwMode="auto">
          <a:xfrm>
            <a:off x="10241064" y="4874138"/>
            <a:ext cx="1290809" cy="1682072"/>
          </a:xfrm>
          <a:custGeom>
            <a:avLst/>
            <a:gdLst>
              <a:gd name="T0" fmla="*/ 56 w 1052"/>
              <a:gd name="T1" fmla="*/ 12 h 1491"/>
              <a:gd name="T2" fmla="*/ 170 w 1052"/>
              <a:gd name="T3" fmla="*/ 38 h 1491"/>
              <a:gd name="T4" fmla="*/ 288 w 1052"/>
              <a:gd name="T5" fmla="*/ 64 h 1491"/>
              <a:gd name="T6" fmla="*/ 409 w 1052"/>
              <a:gd name="T7" fmla="*/ 91 h 1491"/>
              <a:gd name="T8" fmla="*/ 540 w 1052"/>
              <a:gd name="T9" fmla="*/ 120 h 1491"/>
              <a:gd name="T10" fmla="*/ 679 w 1052"/>
              <a:gd name="T11" fmla="*/ 151 h 1491"/>
              <a:gd name="T12" fmla="*/ 825 w 1052"/>
              <a:gd name="T13" fmla="*/ 183 h 1491"/>
              <a:gd name="T14" fmla="*/ 975 w 1052"/>
              <a:gd name="T15" fmla="*/ 217 h 1491"/>
              <a:gd name="T16" fmla="*/ 1052 w 1052"/>
              <a:gd name="T17" fmla="*/ 313 h 1491"/>
              <a:gd name="T18" fmla="*/ 1052 w 1052"/>
              <a:gd name="T19" fmla="*/ 470 h 1491"/>
              <a:gd name="T20" fmla="*/ 1052 w 1052"/>
              <a:gd name="T21" fmla="*/ 627 h 1491"/>
              <a:gd name="T22" fmla="*/ 1052 w 1052"/>
              <a:gd name="T23" fmla="*/ 784 h 1491"/>
              <a:gd name="T24" fmla="*/ 1052 w 1052"/>
              <a:gd name="T25" fmla="*/ 942 h 1491"/>
              <a:gd name="T26" fmla="*/ 1052 w 1052"/>
              <a:gd name="T27" fmla="*/ 1099 h 1491"/>
              <a:gd name="T28" fmla="*/ 1052 w 1052"/>
              <a:gd name="T29" fmla="*/ 1255 h 1491"/>
              <a:gd name="T30" fmla="*/ 1052 w 1052"/>
              <a:gd name="T31" fmla="*/ 1412 h 1491"/>
              <a:gd name="T32" fmla="*/ 975 w 1052"/>
              <a:gd name="T33" fmla="*/ 1457 h 1491"/>
              <a:gd name="T34" fmla="*/ 824 w 1052"/>
              <a:gd name="T35" fmla="*/ 1389 h 1491"/>
              <a:gd name="T36" fmla="*/ 679 w 1052"/>
              <a:gd name="T37" fmla="*/ 1325 h 1491"/>
              <a:gd name="T38" fmla="*/ 540 w 1052"/>
              <a:gd name="T39" fmla="*/ 1263 h 1491"/>
              <a:gd name="T40" fmla="*/ 409 w 1052"/>
              <a:gd name="T41" fmla="*/ 1204 h 1491"/>
              <a:gd name="T42" fmla="*/ 288 w 1052"/>
              <a:gd name="T43" fmla="*/ 1150 h 1491"/>
              <a:gd name="T44" fmla="*/ 169 w 1052"/>
              <a:gd name="T45" fmla="*/ 1098 h 1491"/>
              <a:gd name="T46" fmla="*/ 55 w 1052"/>
              <a:gd name="T47" fmla="*/ 1047 h 1491"/>
              <a:gd name="T48" fmla="*/ 0 w 1052"/>
              <a:gd name="T49" fmla="*/ 958 h 1491"/>
              <a:gd name="T50" fmla="*/ 0 w 1052"/>
              <a:gd name="T51" fmla="*/ 831 h 1491"/>
              <a:gd name="T52" fmla="*/ 0 w 1052"/>
              <a:gd name="T53" fmla="*/ 704 h 1491"/>
              <a:gd name="T54" fmla="*/ 0 w 1052"/>
              <a:gd name="T55" fmla="*/ 575 h 1491"/>
              <a:gd name="T56" fmla="*/ 0 w 1052"/>
              <a:gd name="T57" fmla="*/ 448 h 1491"/>
              <a:gd name="T58" fmla="*/ 0 w 1052"/>
              <a:gd name="T59" fmla="*/ 320 h 1491"/>
              <a:gd name="T60" fmla="*/ 0 w 1052"/>
              <a:gd name="T61" fmla="*/ 192 h 1491"/>
              <a:gd name="T62" fmla="*/ 0 w 1052"/>
              <a:gd name="T63" fmla="*/ 64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52" h="1491">
                <a:moveTo>
                  <a:pt x="0" y="0"/>
                </a:moveTo>
                <a:lnTo>
                  <a:pt x="56" y="12"/>
                </a:lnTo>
                <a:lnTo>
                  <a:pt x="113" y="25"/>
                </a:lnTo>
                <a:lnTo>
                  <a:pt x="170" y="38"/>
                </a:lnTo>
                <a:lnTo>
                  <a:pt x="229" y="51"/>
                </a:lnTo>
                <a:lnTo>
                  <a:pt x="288" y="64"/>
                </a:lnTo>
                <a:lnTo>
                  <a:pt x="348" y="78"/>
                </a:lnTo>
                <a:lnTo>
                  <a:pt x="409" y="91"/>
                </a:lnTo>
                <a:lnTo>
                  <a:pt x="472" y="105"/>
                </a:lnTo>
                <a:lnTo>
                  <a:pt x="540" y="120"/>
                </a:lnTo>
                <a:lnTo>
                  <a:pt x="610" y="135"/>
                </a:lnTo>
                <a:lnTo>
                  <a:pt x="679" y="151"/>
                </a:lnTo>
                <a:lnTo>
                  <a:pt x="751" y="167"/>
                </a:lnTo>
                <a:lnTo>
                  <a:pt x="825" y="183"/>
                </a:lnTo>
                <a:lnTo>
                  <a:pt x="899" y="200"/>
                </a:lnTo>
                <a:lnTo>
                  <a:pt x="975" y="217"/>
                </a:lnTo>
                <a:lnTo>
                  <a:pt x="1052" y="234"/>
                </a:lnTo>
                <a:lnTo>
                  <a:pt x="1052" y="313"/>
                </a:lnTo>
                <a:lnTo>
                  <a:pt x="1052" y="391"/>
                </a:lnTo>
                <a:lnTo>
                  <a:pt x="1052" y="470"/>
                </a:lnTo>
                <a:lnTo>
                  <a:pt x="1052" y="548"/>
                </a:lnTo>
                <a:lnTo>
                  <a:pt x="1052" y="627"/>
                </a:lnTo>
                <a:lnTo>
                  <a:pt x="1052" y="706"/>
                </a:lnTo>
                <a:lnTo>
                  <a:pt x="1052" y="784"/>
                </a:lnTo>
                <a:lnTo>
                  <a:pt x="1052" y="863"/>
                </a:lnTo>
                <a:lnTo>
                  <a:pt x="1052" y="942"/>
                </a:lnTo>
                <a:lnTo>
                  <a:pt x="1052" y="1020"/>
                </a:lnTo>
                <a:lnTo>
                  <a:pt x="1052" y="1099"/>
                </a:lnTo>
                <a:lnTo>
                  <a:pt x="1052" y="1178"/>
                </a:lnTo>
                <a:lnTo>
                  <a:pt x="1052" y="1255"/>
                </a:lnTo>
                <a:lnTo>
                  <a:pt x="1052" y="1334"/>
                </a:lnTo>
                <a:lnTo>
                  <a:pt x="1052" y="1412"/>
                </a:lnTo>
                <a:lnTo>
                  <a:pt x="1052" y="1491"/>
                </a:lnTo>
                <a:lnTo>
                  <a:pt x="975" y="1457"/>
                </a:lnTo>
                <a:lnTo>
                  <a:pt x="899" y="1422"/>
                </a:lnTo>
                <a:lnTo>
                  <a:pt x="824" y="1389"/>
                </a:lnTo>
                <a:lnTo>
                  <a:pt x="751" y="1357"/>
                </a:lnTo>
                <a:lnTo>
                  <a:pt x="679" y="1325"/>
                </a:lnTo>
                <a:lnTo>
                  <a:pt x="610" y="1294"/>
                </a:lnTo>
                <a:lnTo>
                  <a:pt x="540" y="1263"/>
                </a:lnTo>
                <a:lnTo>
                  <a:pt x="471" y="1232"/>
                </a:lnTo>
                <a:lnTo>
                  <a:pt x="409" y="1204"/>
                </a:lnTo>
                <a:lnTo>
                  <a:pt x="348" y="1178"/>
                </a:lnTo>
                <a:lnTo>
                  <a:pt x="288" y="1150"/>
                </a:lnTo>
                <a:lnTo>
                  <a:pt x="228" y="1123"/>
                </a:lnTo>
                <a:lnTo>
                  <a:pt x="169" y="1098"/>
                </a:lnTo>
                <a:lnTo>
                  <a:pt x="113" y="1072"/>
                </a:lnTo>
                <a:lnTo>
                  <a:pt x="55" y="1047"/>
                </a:lnTo>
                <a:lnTo>
                  <a:pt x="0" y="1022"/>
                </a:lnTo>
                <a:lnTo>
                  <a:pt x="0" y="958"/>
                </a:lnTo>
                <a:lnTo>
                  <a:pt x="0" y="894"/>
                </a:lnTo>
                <a:lnTo>
                  <a:pt x="0" y="831"/>
                </a:lnTo>
                <a:lnTo>
                  <a:pt x="0" y="767"/>
                </a:lnTo>
                <a:lnTo>
                  <a:pt x="0" y="704"/>
                </a:lnTo>
                <a:lnTo>
                  <a:pt x="0" y="639"/>
                </a:lnTo>
                <a:lnTo>
                  <a:pt x="0" y="575"/>
                </a:lnTo>
                <a:lnTo>
                  <a:pt x="0" y="512"/>
                </a:lnTo>
                <a:lnTo>
                  <a:pt x="0" y="448"/>
                </a:lnTo>
                <a:lnTo>
                  <a:pt x="0" y="383"/>
                </a:lnTo>
                <a:lnTo>
                  <a:pt x="0" y="320"/>
                </a:lnTo>
                <a:lnTo>
                  <a:pt x="0" y="256"/>
                </a:lnTo>
                <a:lnTo>
                  <a:pt x="0" y="192"/>
                </a:lnTo>
                <a:lnTo>
                  <a:pt x="0" y="128"/>
                </a:lnTo>
                <a:lnTo>
                  <a:pt x="0" y="6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4AA0CAB-5143-482A-B7D3-68FC6FDF0C14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Hacking Phase: Maintaining Access</a:t>
            </a:r>
          </a:p>
        </p:txBody>
      </p:sp>
      <p:sp>
        <p:nvSpPr>
          <p:cNvPr id="32" name="Freeform 18">
            <a:extLst>
              <a:ext uri="{FF2B5EF4-FFF2-40B4-BE49-F238E27FC236}">
                <a16:creationId xmlns:a16="http://schemas.microsoft.com/office/drawing/2014/main" id="{27FFB6C3-06F1-44A5-868C-B8E1D004CD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305" y="4112937"/>
            <a:ext cx="336443" cy="385749"/>
          </a:xfrm>
          <a:custGeom>
            <a:avLst/>
            <a:gdLst>
              <a:gd name="T0" fmla="*/ 65449438 w 510"/>
              <a:gd name="T1" fmla="*/ 65852755 h 587"/>
              <a:gd name="T2" fmla="*/ 65449438 w 510"/>
              <a:gd name="T3" fmla="*/ 65852755 h 587"/>
              <a:gd name="T4" fmla="*/ 57235625 w 510"/>
              <a:gd name="T5" fmla="*/ 74003689 h 587"/>
              <a:gd name="T6" fmla="*/ 54367579 w 510"/>
              <a:gd name="T7" fmla="*/ 75814728 h 587"/>
              <a:gd name="T8" fmla="*/ 51629522 w 510"/>
              <a:gd name="T9" fmla="*/ 74003689 h 587"/>
              <a:gd name="T10" fmla="*/ 43415710 w 510"/>
              <a:gd name="T11" fmla="*/ 65852755 h 587"/>
              <a:gd name="T12" fmla="*/ 42503264 w 510"/>
              <a:gd name="T13" fmla="*/ 63006529 h 587"/>
              <a:gd name="T14" fmla="*/ 46153767 w 510"/>
              <a:gd name="T15" fmla="*/ 59384091 h 587"/>
              <a:gd name="T16" fmla="*/ 47979019 w 510"/>
              <a:gd name="T17" fmla="*/ 61195130 h 587"/>
              <a:gd name="T18" fmla="*/ 50717076 w 510"/>
              <a:gd name="T19" fmla="*/ 63006529 h 587"/>
              <a:gd name="T20" fmla="*/ 50717076 w 510"/>
              <a:gd name="T21" fmla="*/ 46575532 h 587"/>
              <a:gd name="T22" fmla="*/ 54367579 w 510"/>
              <a:gd name="T23" fmla="*/ 42953095 h 587"/>
              <a:gd name="T24" fmla="*/ 58148432 w 510"/>
              <a:gd name="T25" fmla="*/ 46575532 h 587"/>
              <a:gd name="T26" fmla="*/ 58148432 w 510"/>
              <a:gd name="T27" fmla="*/ 63006529 h 587"/>
              <a:gd name="T28" fmla="*/ 60886489 w 510"/>
              <a:gd name="T29" fmla="*/ 61195130 h 587"/>
              <a:gd name="T30" fmla="*/ 62711741 w 510"/>
              <a:gd name="T31" fmla="*/ 59384091 h 587"/>
              <a:gd name="T32" fmla="*/ 66362244 w 510"/>
              <a:gd name="T33" fmla="*/ 63006529 h 587"/>
              <a:gd name="T34" fmla="*/ 65449438 w 510"/>
              <a:gd name="T35" fmla="*/ 65852755 h 587"/>
              <a:gd name="T36" fmla="*/ 47066212 w 510"/>
              <a:gd name="T37" fmla="*/ 46575532 h 587"/>
              <a:gd name="T38" fmla="*/ 47066212 w 510"/>
              <a:gd name="T39" fmla="*/ 46575532 h 587"/>
              <a:gd name="T40" fmla="*/ 47066212 w 510"/>
              <a:gd name="T41" fmla="*/ 55761294 h 587"/>
              <a:gd name="T42" fmla="*/ 46153767 w 510"/>
              <a:gd name="T43" fmla="*/ 55761294 h 587"/>
              <a:gd name="T44" fmla="*/ 38722051 w 510"/>
              <a:gd name="T45" fmla="*/ 63006529 h 587"/>
              <a:gd name="T46" fmla="*/ 40547302 w 510"/>
              <a:gd name="T47" fmla="*/ 68569853 h 587"/>
              <a:gd name="T48" fmla="*/ 42503264 w 510"/>
              <a:gd name="T49" fmla="*/ 70380892 h 587"/>
              <a:gd name="T50" fmla="*/ 3780852 w 510"/>
              <a:gd name="T51" fmla="*/ 70380892 h 587"/>
              <a:gd name="T52" fmla="*/ 0 w 510"/>
              <a:gd name="T53" fmla="*/ 66758455 h 587"/>
              <a:gd name="T54" fmla="*/ 0 w 510"/>
              <a:gd name="T55" fmla="*/ 3622437 h 587"/>
              <a:gd name="T56" fmla="*/ 3780852 w 510"/>
              <a:gd name="T57" fmla="*/ 0 h 587"/>
              <a:gd name="T58" fmla="*/ 12907471 w 510"/>
              <a:gd name="T59" fmla="*/ 0 h 587"/>
              <a:gd name="T60" fmla="*/ 12907471 w 510"/>
              <a:gd name="T61" fmla="*/ 0 h 587"/>
              <a:gd name="T62" fmla="*/ 23989329 w 510"/>
              <a:gd name="T63" fmla="*/ 0 h 587"/>
              <a:gd name="T64" fmla="*/ 23989329 w 510"/>
              <a:gd name="T65" fmla="*/ 13713899 h 587"/>
              <a:gd name="T66" fmla="*/ 23989329 w 510"/>
              <a:gd name="T67" fmla="*/ 20959133 h 587"/>
              <a:gd name="T68" fmla="*/ 31421045 w 510"/>
              <a:gd name="T69" fmla="*/ 28333497 h 587"/>
              <a:gd name="T70" fmla="*/ 38722051 w 510"/>
              <a:gd name="T71" fmla="*/ 28333497 h 587"/>
              <a:gd name="T72" fmla="*/ 54367579 w 510"/>
              <a:gd name="T73" fmla="*/ 28333497 h 587"/>
              <a:gd name="T74" fmla="*/ 54367579 w 510"/>
              <a:gd name="T75" fmla="*/ 39330657 h 587"/>
              <a:gd name="T76" fmla="*/ 54367579 w 510"/>
              <a:gd name="T77" fmla="*/ 39330657 h 587"/>
              <a:gd name="T78" fmla="*/ 47066212 w 510"/>
              <a:gd name="T79" fmla="*/ 46575532 h 587"/>
              <a:gd name="T80" fmla="*/ 31421045 w 510"/>
              <a:gd name="T81" fmla="*/ 24711059 h 587"/>
              <a:gd name="T82" fmla="*/ 31421045 w 510"/>
              <a:gd name="T83" fmla="*/ 24711059 h 587"/>
              <a:gd name="T84" fmla="*/ 27770542 w 510"/>
              <a:gd name="T85" fmla="*/ 20959133 h 587"/>
              <a:gd name="T86" fmla="*/ 27770542 w 510"/>
              <a:gd name="T87" fmla="*/ 13713899 h 587"/>
              <a:gd name="T88" fmla="*/ 27770542 w 510"/>
              <a:gd name="T89" fmla="*/ 0 h 587"/>
              <a:gd name="T90" fmla="*/ 27770542 w 510"/>
              <a:gd name="T91" fmla="*/ 0 h 587"/>
              <a:gd name="T92" fmla="*/ 54367579 w 510"/>
              <a:gd name="T93" fmla="*/ 24711059 h 587"/>
              <a:gd name="T94" fmla="*/ 38722051 w 510"/>
              <a:gd name="T95" fmla="*/ 24711059 h 587"/>
              <a:gd name="T96" fmla="*/ 31421045 w 510"/>
              <a:gd name="T97" fmla="*/ 24711059 h 58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10" h="587">
                <a:moveTo>
                  <a:pt x="502" y="509"/>
                </a:moveTo>
                <a:lnTo>
                  <a:pt x="502" y="509"/>
                </a:lnTo>
                <a:cubicBezTo>
                  <a:pt x="439" y="572"/>
                  <a:pt x="439" y="572"/>
                  <a:pt x="439" y="572"/>
                </a:cubicBezTo>
                <a:cubicBezTo>
                  <a:pt x="432" y="579"/>
                  <a:pt x="424" y="586"/>
                  <a:pt x="417" y="586"/>
                </a:cubicBezTo>
                <a:cubicBezTo>
                  <a:pt x="410" y="586"/>
                  <a:pt x="403" y="579"/>
                  <a:pt x="396" y="572"/>
                </a:cubicBezTo>
                <a:cubicBezTo>
                  <a:pt x="333" y="509"/>
                  <a:pt x="333" y="509"/>
                  <a:pt x="333" y="509"/>
                </a:cubicBezTo>
                <a:cubicBezTo>
                  <a:pt x="326" y="502"/>
                  <a:pt x="326" y="495"/>
                  <a:pt x="326" y="487"/>
                </a:cubicBezTo>
                <a:cubicBezTo>
                  <a:pt x="326" y="473"/>
                  <a:pt x="333" y="459"/>
                  <a:pt x="354" y="459"/>
                </a:cubicBezTo>
                <a:cubicBezTo>
                  <a:pt x="361" y="459"/>
                  <a:pt x="368" y="466"/>
                  <a:pt x="368" y="473"/>
                </a:cubicBezTo>
                <a:cubicBezTo>
                  <a:pt x="389" y="487"/>
                  <a:pt x="389" y="487"/>
                  <a:pt x="389" y="487"/>
                </a:cubicBezTo>
                <a:cubicBezTo>
                  <a:pt x="389" y="360"/>
                  <a:pt x="389" y="360"/>
                  <a:pt x="389" y="360"/>
                </a:cubicBezTo>
                <a:cubicBezTo>
                  <a:pt x="389" y="339"/>
                  <a:pt x="403" y="332"/>
                  <a:pt x="417" y="332"/>
                </a:cubicBezTo>
                <a:cubicBezTo>
                  <a:pt x="432" y="332"/>
                  <a:pt x="446" y="339"/>
                  <a:pt x="446" y="360"/>
                </a:cubicBezTo>
                <a:cubicBezTo>
                  <a:pt x="446" y="487"/>
                  <a:pt x="446" y="487"/>
                  <a:pt x="446" y="487"/>
                </a:cubicBezTo>
                <a:cubicBezTo>
                  <a:pt x="467" y="473"/>
                  <a:pt x="467" y="473"/>
                  <a:pt x="467" y="473"/>
                </a:cubicBezTo>
                <a:cubicBezTo>
                  <a:pt x="467" y="466"/>
                  <a:pt x="474" y="459"/>
                  <a:pt x="481" y="459"/>
                </a:cubicBezTo>
                <a:cubicBezTo>
                  <a:pt x="502" y="459"/>
                  <a:pt x="509" y="473"/>
                  <a:pt x="509" y="487"/>
                </a:cubicBezTo>
                <a:cubicBezTo>
                  <a:pt x="509" y="495"/>
                  <a:pt x="509" y="502"/>
                  <a:pt x="502" y="509"/>
                </a:cubicBezTo>
                <a:close/>
                <a:moveTo>
                  <a:pt x="361" y="360"/>
                </a:moveTo>
                <a:lnTo>
                  <a:pt x="361" y="360"/>
                </a:lnTo>
                <a:cubicBezTo>
                  <a:pt x="361" y="431"/>
                  <a:pt x="361" y="431"/>
                  <a:pt x="361" y="431"/>
                </a:cubicBezTo>
                <a:lnTo>
                  <a:pt x="354" y="431"/>
                </a:lnTo>
                <a:cubicBezTo>
                  <a:pt x="319" y="431"/>
                  <a:pt x="297" y="459"/>
                  <a:pt x="297" y="487"/>
                </a:cubicBezTo>
                <a:cubicBezTo>
                  <a:pt x="297" y="509"/>
                  <a:pt x="304" y="523"/>
                  <a:pt x="311" y="530"/>
                </a:cubicBezTo>
                <a:cubicBezTo>
                  <a:pt x="326" y="544"/>
                  <a:pt x="326" y="544"/>
                  <a:pt x="326" y="544"/>
                </a:cubicBezTo>
                <a:cubicBezTo>
                  <a:pt x="29" y="544"/>
                  <a:pt x="29" y="544"/>
                  <a:pt x="29" y="544"/>
                </a:cubicBezTo>
                <a:cubicBezTo>
                  <a:pt x="15" y="544"/>
                  <a:pt x="0" y="537"/>
                  <a:pt x="0" y="516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15" y="0"/>
                  <a:pt x="29" y="0"/>
                </a:cubicBezTo>
                <a:cubicBezTo>
                  <a:pt x="99" y="0"/>
                  <a:pt x="99" y="0"/>
                  <a:pt x="99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84" y="106"/>
                  <a:pt x="184" y="106"/>
                  <a:pt x="184" y="106"/>
                </a:cubicBezTo>
                <a:cubicBezTo>
                  <a:pt x="184" y="162"/>
                  <a:pt x="184" y="162"/>
                  <a:pt x="184" y="162"/>
                </a:cubicBezTo>
                <a:cubicBezTo>
                  <a:pt x="184" y="191"/>
                  <a:pt x="206" y="219"/>
                  <a:pt x="241" y="219"/>
                </a:cubicBezTo>
                <a:cubicBezTo>
                  <a:pt x="297" y="219"/>
                  <a:pt x="297" y="219"/>
                  <a:pt x="297" y="219"/>
                </a:cubicBezTo>
                <a:cubicBezTo>
                  <a:pt x="417" y="219"/>
                  <a:pt x="417" y="219"/>
                  <a:pt x="417" y="219"/>
                </a:cubicBezTo>
                <a:cubicBezTo>
                  <a:pt x="417" y="304"/>
                  <a:pt x="417" y="304"/>
                  <a:pt x="417" y="304"/>
                </a:cubicBezTo>
                <a:cubicBezTo>
                  <a:pt x="389" y="304"/>
                  <a:pt x="361" y="325"/>
                  <a:pt x="361" y="360"/>
                </a:cubicBezTo>
                <a:close/>
                <a:moveTo>
                  <a:pt x="241" y="191"/>
                </a:moveTo>
                <a:lnTo>
                  <a:pt x="241" y="191"/>
                </a:lnTo>
                <a:cubicBezTo>
                  <a:pt x="220" y="191"/>
                  <a:pt x="213" y="176"/>
                  <a:pt x="213" y="162"/>
                </a:cubicBezTo>
                <a:cubicBezTo>
                  <a:pt x="213" y="106"/>
                  <a:pt x="213" y="106"/>
                  <a:pt x="213" y="106"/>
                </a:cubicBezTo>
                <a:cubicBezTo>
                  <a:pt x="213" y="0"/>
                  <a:pt x="213" y="0"/>
                  <a:pt x="213" y="0"/>
                </a:cubicBezTo>
                <a:cubicBezTo>
                  <a:pt x="417" y="191"/>
                  <a:pt x="417" y="191"/>
                  <a:pt x="417" y="191"/>
                </a:cubicBezTo>
                <a:cubicBezTo>
                  <a:pt x="297" y="191"/>
                  <a:pt x="297" y="191"/>
                  <a:pt x="297" y="191"/>
                </a:cubicBezTo>
                <a:lnTo>
                  <a:pt x="241" y="19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5" name="Freeform 52">
            <a:extLst>
              <a:ext uri="{FF2B5EF4-FFF2-40B4-BE49-F238E27FC236}">
                <a16:creationId xmlns:a16="http://schemas.microsoft.com/office/drawing/2014/main" id="{DFBF0F87-9100-41DA-9DE0-E69FA1E785B7}"/>
              </a:ext>
            </a:extLst>
          </p:cNvPr>
          <p:cNvSpPr>
            <a:spLocks noEditPoints="1"/>
          </p:cNvSpPr>
          <p:nvPr/>
        </p:nvSpPr>
        <p:spPr bwMode="auto">
          <a:xfrm>
            <a:off x="690693" y="3011026"/>
            <a:ext cx="392734" cy="283065"/>
          </a:xfrm>
          <a:custGeom>
            <a:avLst/>
            <a:gdLst>
              <a:gd name="T0" fmla="*/ 400967 w 256"/>
              <a:gd name="T1" fmla="*/ 303212 h 184"/>
              <a:gd name="T2" fmla="*/ 381248 w 256"/>
              <a:gd name="T3" fmla="*/ 303212 h 184"/>
              <a:gd name="T4" fmla="*/ 376318 w 256"/>
              <a:gd name="T5" fmla="*/ 303212 h 184"/>
              <a:gd name="T6" fmla="*/ 346738 w 256"/>
              <a:gd name="T7" fmla="*/ 303212 h 184"/>
              <a:gd name="T8" fmla="*/ 313872 w 256"/>
              <a:gd name="T9" fmla="*/ 224113 h 184"/>
              <a:gd name="T10" fmla="*/ 313872 w 256"/>
              <a:gd name="T11" fmla="*/ 224113 h 184"/>
              <a:gd name="T12" fmla="*/ 295796 w 256"/>
              <a:gd name="T13" fmla="*/ 210930 h 184"/>
              <a:gd name="T14" fmla="*/ 124891 w 256"/>
              <a:gd name="T15" fmla="*/ 210930 h 184"/>
              <a:gd name="T16" fmla="*/ 106815 w 256"/>
              <a:gd name="T17" fmla="*/ 224113 h 184"/>
              <a:gd name="T18" fmla="*/ 106815 w 256"/>
              <a:gd name="T19" fmla="*/ 224113 h 184"/>
              <a:gd name="T20" fmla="*/ 73949 w 256"/>
              <a:gd name="T21" fmla="*/ 303212 h 184"/>
              <a:gd name="T22" fmla="*/ 44369 w 256"/>
              <a:gd name="T23" fmla="*/ 303212 h 184"/>
              <a:gd name="T24" fmla="*/ 39439 w 256"/>
              <a:gd name="T25" fmla="*/ 303212 h 184"/>
              <a:gd name="T26" fmla="*/ 19720 w 256"/>
              <a:gd name="T27" fmla="*/ 303212 h 184"/>
              <a:gd name="T28" fmla="*/ 0 w 256"/>
              <a:gd name="T29" fmla="*/ 283437 h 184"/>
              <a:gd name="T30" fmla="*/ 0 w 256"/>
              <a:gd name="T31" fmla="*/ 19775 h 184"/>
              <a:gd name="T32" fmla="*/ 19720 w 256"/>
              <a:gd name="T33" fmla="*/ 0 h 184"/>
              <a:gd name="T34" fmla="*/ 400967 w 256"/>
              <a:gd name="T35" fmla="*/ 0 h 184"/>
              <a:gd name="T36" fmla="*/ 420687 w 256"/>
              <a:gd name="T37" fmla="*/ 19775 h 184"/>
              <a:gd name="T38" fmla="*/ 420687 w 256"/>
              <a:gd name="T39" fmla="*/ 283437 h 184"/>
              <a:gd name="T40" fmla="*/ 400967 w 256"/>
              <a:gd name="T41" fmla="*/ 303212 h 184"/>
              <a:gd name="T42" fmla="*/ 105172 w 256"/>
              <a:gd name="T43" fmla="*/ 98873 h 184"/>
              <a:gd name="T44" fmla="*/ 78879 w 256"/>
              <a:gd name="T45" fmla="*/ 125240 h 184"/>
              <a:gd name="T46" fmla="*/ 105172 w 256"/>
              <a:gd name="T47" fmla="*/ 151606 h 184"/>
              <a:gd name="T48" fmla="*/ 131465 w 256"/>
              <a:gd name="T49" fmla="*/ 125240 h 184"/>
              <a:gd name="T50" fmla="*/ 105172 w 256"/>
              <a:gd name="T51" fmla="*/ 98873 h 184"/>
              <a:gd name="T52" fmla="*/ 262929 w 256"/>
              <a:gd name="T53" fmla="*/ 98873 h 184"/>
              <a:gd name="T54" fmla="*/ 157758 w 256"/>
              <a:gd name="T55" fmla="*/ 98873 h 184"/>
              <a:gd name="T56" fmla="*/ 157758 w 256"/>
              <a:gd name="T57" fmla="*/ 151606 h 184"/>
              <a:gd name="T58" fmla="*/ 262929 w 256"/>
              <a:gd name="T59" fmla="*/ 151606 h 184"/>
              <a:gd name="T60" fmla="*/ 262929 w 256"/>
              <a:gd name="T61" fmla="*/ 98873 h 184"/>
              <a:gd name="T62" fmla="*/ 315515 w 256"/>
              <a:gd name="T63" fmla="*/ 98873 h 184"/>
              <a:gd name="T64" fmla="*/ 289222 w 256"/>
              <a:gd name="T65" fmla="*/ 125240 h 184"/>
              <a:gd name="T66" fmla="*/ 315515 w 256"/>
              <a:gd name="T67" fmla="*/ 151606 h 184"/>
              <a:gd name="T68" fmla="*/ 341808 w 256"/>
              <a:gd name="T69" fmla="*/ 125240 h 184"/>
              <a:gd name="T70" fmla="*/ 315515 w 256"/>
              <a:gd name="T71" fmla="*/ 98873 h 184"/>
              <a:gd name="T72" fmla="*/ 119962 w 256"/>
              <a:gd name="T73" fmla="*/ 243888 h 184"/>
              <a:gd name="T74" fmla="*/ 138038 w 256"/>
              <a:gd name="T75" fmla="*/ 230705 h 184"/>
              <a:gd name="T76" fmla="*/ 282649 w 256"/>
              <a:gd name="T77" fmla="*/ 230705 h 184"/>
              <a:gd name="T78" fmla="*/ 300725 w 256"/>
              <a:gd name="T79" fmla="*/ 243888 h 184"/>
              <a:gd name="T80" fmla="*/ 300725 w 256"/>
              <a:gd name="T81" fmla="*/ 243888 h 184"/>
              <a:gd name="T82" fmla="*/ 320445 w 256"/>
              <a:gd name="T83" fmla="*/ 303212 h 184"/>
              <a:gd name="T84" fmla="*/ 282649 w 256"/>
              <a:gd name="T85" fmla="*/ 303212 h 184"/>
              <a:gd name="T86" fmla="*/ 279362 w 256"/>
              <a:gd name="T87" fmla="*/ 303212 h 184"/>
              <a:gd name="T88" fmla="*/ 139681 w 256"/>
              <a:gd name="T89" fmla="*/ 303212 h 184"/>
              <a:gd name="T90" fmla="*/ 138038 w 256"/>
              <a:gd name="T91" fmla="*/ 303212 h 184"/>
              <a:gd name="T92" fmla="*/ 98599 w 256"/>
              <a:gd name="T93" fmla="*/ 303212 h 184"/>
              <a:gd name="T94" fmla="*/ 119962 w 256"/>
              <a:gd name="T95" fmla="*/ 243888 h 18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56" h="184">
                <a:moveTo>
                  <a:pt x="244" y="184"/>
                </a:moveTo>
                <a:cubicBezTo>
                  <a:pt x="232" y="184"/>
                  <a:pt x="232" y="184"/>
                  <a:pt x="232" y="184"/>
                </a:cubicBezTo>
                <a:cubicBezTo>
                  <a:pt x="229" y="184"/>
                  <a:pt x="229" y="184"/>
                  <a:pt x="229" y="184"/>
                </a:cubicBezTo>
                <a:cubicBezTo>
                  <a:pt x="211" y="184"/>
                  <a:pt x="211" y="184"/>
                  <a:pt x="211" y="184"/>
                </a:cubicBezTo>
                <a:cubicBezTo>
                  <a:pt x="191" y="136"/>
                  <a:pt x="191" y="136"/>
                  <a:pt x="191" y="136"/>
                </a:cubicBezTo>
                <a:cubicBezTo>
                  <a:pt x="191" y="136"/>
                  <a:pt x="191" y="136"/>
                  <a:pt x="191" y="136"/>
                </a:cubicBezTo>
                <a:cubicBezTo>
                  <a:pt x="189" y="131"/>
                  <a:pt x="185" y="128"/>
                  <a:pt x="180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71" y="128"/>
                  <a:pt x="67" y="131"/>
                  <a:pt x="65" y="136"/>
                </a:cubicBezTo>
                <a:cubicBezTo>
                  <a:pt x="65" y="136"/>
                  <a:pt x="65" y="136"/>
                  <a:pt x="65" y="136"/>
                </a:cubicBezTo>
                <a:cubicBezTo>
                  <a:pt x="45" y="184"/>
                  <a:pt x="45" y="184"/>
                  <a:pt x="45" y="184"/>
                </a:cubicBezTo>
                <a:cubicBezTo>
                  <a:pt x="27" y="184"/>
                  <a:pt x="27" y="184"/>
                  <a:pt x="27" y="184"/>
                </a:cubicBezTo>
                <a:cubicBezTo>
                  <a:pt x="24" y="184"/>
                  <a:pt x="24" y="184"/>
                  <a:pt x="24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172"/>
                  <a:pt x="256" y="172"/>
                  <a:pt x="256" y="172"/>
                </a:cubicBezTo>
                <a:cubicBezTo>
                  <a:pt x="256" y="179"/>
                  <a:pt x="251" y="184"/>
                  <a:pt x="244" y="184"/>
                </a:cubicBezTo>
                <a:moveTo>
                  <a:pt x="64" y="60"/>
                </a:moveTo>
                <a:cubicBezTo>
                  <a:pt x="55" y="60"/>
                  <a:pt x="48" y="67"/>
                  <a:pt x="48" y="76"/>
                </a:cubicBezTo>
                <a:cubicBezTo>
                  <a:pt x="48" y="85"/>
                  <a:pt x="55" y="92"/>
                  <a:pt x="64" y="92"/>
                </a:cubicBezTo>
                <a:cubicBezTo>
                  <a:pt x="73" y="92"/>
                  <a:pt x="80" y="85"/>
                  <a:pt x="80" y="76"/>
                </a:cubicBezTo>
                <a:cubicBezTo>
                  <a:pt x="80" y="67"/>
                  <a:pt x="73" y="60"/>
                  <a:pt x="64" y="60"/>
                </a:cubicBezTo>
                <a:moveTo>
                  <a:pt x="160" y="60"/>
                </a:moveTo>
                <a:cubicBezTo>
                  <a:pt x="96" y="60"/>
                  <a:pt x="96" y="60"/>
                  <a:pt x="96" y="60"/>
                </a:cubicBezTo>
                <a:cubicBezTo>
                  <a:pt x="96" y="92"/>
                  <a:pt x="96" y="92"/>
                  <a:pt x="96" y="92"/>
                </a:cubicBezTo>
                <a:cubicBezTo>
                  <a:pt x="160" y="92"/>
                  <a:pt x="160" y="92"/>
                  <a:pt x="160" y="92"/>
                </a:cubicBezTo>
                <a:lnTo>
                  <a:pt x="160" y="60"/>
                </a:lnTo>
                <a:close/>
                <a:moveTo>
                  <a:pt x="192" y="60"/>
                </a:moveTo>
                <a:cubicBezTo>
                  <a:pt x="183" y="60"/>
                  <a:pt x="176" y="67"/>
                  <a:pt x="176" y="76"/>
                </a:cubicBezTo>
                <a:cubicBezTo>
                  <a:pt x="176" y="85"/>
                  <a:pt x="183" y="92"/>
                  <a:pt x="192" y="92"/>
                </a:cubicBezTo>
                <a:cubicBezTo>
                  <a:pt x="201" y="92"/>
                  <a:pt x="208" y="85"/>
                  <a:pt x="208" y="76"/>
                </a:cubicBezTo>
                <a:cubicBezTo>
                  <a:pt x="208" y="67"/>
                  <a:pt x="201" y="60"/>
                  <a:pt x="192" y="60"/>
                </a:cubicBezTo>
                <a:moveTo>
                  <a:pt x="73" y="148"/>
                </a:moveTo>
                <a:cubicBezTo>
                  <a:pt x="74" y="143"/>
                  <a:pt x="79" y="140"/>
                  <a:pt x="84" y="140"/>
                </a:cubicBezTo>
                <a:cubicBezTo>
                  <a:pt x="172" y="140"/>
                  <a:pt x="172" y="140"/>
                  <a:pt x="172" y="140"/>
                </a:cubicBezTo>
                <a:cubicBezTo>
                  <a:pt x="177" y="140"/>
                  <a:pt x="182" y="143"/>
                  <a:pt x="183" y="148"/>
                </a:cubicBezTo>
                <a:cubicBezTo>
                  <a:pt x="183" y="148"/>
                  <a:pt x="183" y="148"/>
                  <a:pt x="183" y="148"/>
                </a:cubicBezTo>
                <a:cubicBezTo>
                  <a:pt x="195" y="184"/>
                  <a:pt x="195" y="184"/>
                  <a:pt x="195" y="184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70" y="184"/>
                  <a:pt x="170" y="184"/>
                  <a:pt x="170" y="184"/>
                </a:cubicBezTo>
                <a:cubicBezTo>
                  <a:pt x="85" y="184"/>
                  <a:pt x="85" y="184"/>
                  <a:pt x="85" y="184"/>
                </a:cubicBezTo>
                <a:cubicBezTo>
                  <a:pt x="84" y="184"/>
                  <a:pt x="84" y="184"/>
                  <a:pt x="84" y="184"/>
                </a:cubicBezTo>
                <a:cubicBezTo>
                  <a:pt x="60" y="184"/>
                  <a:pt x="60" y="184"/>
                  <a:pt x="60" y="184"/>
                </a:cubicBezTo>
                <a:cubicBezTo>
                  <a:pt x="73" y="148"/>
                  <a:pt x="73" y="148"/>
                  <a:pt x="73" y="14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56" name="Freeform 85">
            <a:extLst>
              <a:ext uri="{FF2B5EF4-FFF2-40B4-BE49-F238E27FC236}">
                <a16:creationId xmlns:a16="http://schemas.microsoft.com/office/drawing/2014/main" id="{E0F51A2D-F5D5-422D-8BF4-99DF5F5E7CA6}"/>
              </a:ext>
            </a:extLst>
          </p:cNvPr>
          <p:cNvSpPr>
            <a:spLocks noEditPoints="1"/>
          </p:cNvSpPr>
          <p:nvPr/>
        </p:nvSpPr>
        <p:spPr bwMode="auto">
          <a:xfrm>
            <a:off x="699583" y="5282483"/>
            <a:ext cx="370110" cy="335924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8150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олилиния 46">
            <a:extLst>
              <a:ext uri="{FF2B5EF4-FFF2-40B4-BE49-F238E27FC236}">
                <a16:creationId xmlns:a16="http://schemas.microsoft.com/office/drawing/2014/main" id="{921BB0B3-45AB-4175-A2FA-620C5BFCC31D}"/>
              </a:ext>
            </a:extLst>
          </p:cNvPr>
          <p:cNvSpPr/>
          <p:nvPr/>
        </p:nvSpPr>
        <p:spPr>
          <a:xfrm rot="16200000">
            <a:off x="7301623" y="1372785"/>
            <a:ext cx="626760" cy="9134006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6611837" y="1905000"/>
            <a:ext cx="5503963" cy="3168348"/>
            <a:chOff x="5898415" y="1976415"/>
            <a:chExt cx="5654530" cy="3255020"/>
          </a:xfrm>
        </p:grpSpPr>
        <p:sp>
          <p:nvSpPr>
            <p:cNvPr id="57" name="Freeform 45"/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59" name="Freeform 47"/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0" name="Freeform 48"/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1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3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4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5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6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7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  <p:sp>
          <p:nvSpPr>
            <p:cNvPr id="68" name="Freeform 58"/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>
                <a:solidFill>
                  <a:prstClr val="black"/>
                </a:solidFill>
                <a:latin typeface="Lato Light" charset="0"/>
              </a:endParaRPr>
            </a:p>
          </p:txBody>
        </p:sp>
      </p:grpSp>
      <p:sp>
        <p:nvSpPr>
          <p:cNvPr id="23" name="Subtitle 2"/>
          <p:cNvSpPr txBox="1">
            <a:spLocks/>
          </p:cNvSpPr>
          <p:nvPr/>
        </p:nvSpPr>
        <p:spPr>
          <a:xfrm>
            <a:off x="1143000" y="1637629"/>
            <a:ext cx="5503963" cy="663806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Clearing tracks refers to the activities carried out by an attacker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hide malicious acts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4800" y="1600200"/>
            <a:ext cx="803425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4200" b="1" dirty="0">
                <a:solidFill>
                  <a:srgbClr val="44546A"/>
                </a:solidFill>
                <a:latin typeface="Lato Black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29" name="Subtitle 2"/>
          <p:cNvSpPr txBox="1">
            <a:spLocks/>
          </p:cNvSpPr>
          <p:nvPr/>
        </p:nvSpPr>
        <p:spPr>
          <a:xfrm>
            <a:off x="1143000" y="4485105"/>
            <a:ext cx="5503963" cy="663806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The attacker overwrites the server, system, and application logs to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avoid suspicion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04800" y="4447676"/>
            <a:ext cx="803425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4200" b="1" dirty="0">
                <a:solidFill>
                  <a:srgbClr val="44546A"/>
                </a:solidFill>
                <a:latin typeface="Lato Black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1143000" y="2784368"/>
            <a:ext cx="5503963" cy="1217804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attacker’s intentions include obtaining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continuing access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victim’s system, remaining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unnoticed and uncaught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deleting evidence that might lead to their prosecution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04800" y="3023938"/>
            <a:ext cx="803425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4200" b="1" dirty="0">
                <a:solidFill>
                  <a:srgbClr val="44546A"/>
                </a:solidFill>
                <a:latin typeface="Lato Black" charset="0"/>
                <a:ea typeface="Lato Black" charset="0"/>
                <a:cs typeface="Lato Black" charset="0"/>
              </a:rPr>
              <a:t>02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C83E3D59-C2E4-44FF-955E-8596F809F0BF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Hacking Phase: Clearing Tracks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DCBBB55-40B8-4380-9221-3FCF9356621E}"/>
              </a:ext>
            </a:extLst>
          </p:cNvPr>
          <p:cNvSpPr/>
          <p:nvPr/>
        </p:nvSpPr>
        <p:spPr>
          <a:xfrm>
            <a:off x="4257822" y="5755121"/>
            <a:ext cx="623131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0070C0"/>
                </a:solidFill>
              </a:rPr>
              <a:t>Attackers always cover their tracks to hide their identity</a:t>
            </a:r>
          </a:p>
        </p:txBody>
      </p:sp>
      <p:pic>
        <p:nvPicPr>
          <p:cNvPr id="6" name="Picture Placeholder 5" descr="A person playing a video game&#10;&#10;Description automatically generated with medium confidence">
            <a:extLst>
              <a:ext uri="{FF2B5EF4-FFF2-40B4-BE49-F238E27FC236}">
                <a16:creationId xmlns:a16="http://schemas.microsoft.com/office/drawing/2014/main" id="{43DBE76A-C6B0-4AE7-9C35-9E26AE93E8D7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40" t="27500" r="36357" b="43730"/>
          <a:stretch/>
        </p:blipFill>
        <p:spPr>
          <a:xfrm>
            <a:off x="7315200" y="2109936"/>
            <a:ext cx="4133869" cy="2585228"/>
          </a:xfrm>
        </p:spPr>
      </p:pic>
    </p:spTree>
    <p:extLst>
      <p:ext uri="{BB962C8B-B14F-4D97-AF65-F5344CB8AC3E}">
        <p14:creationId xmlns:p14="http://schemas.microsoft.com/office/powerpoint/2010/main" val="139045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Freeform 5">
            <a:extLst>
              <a:ext uri="{FF2B5EF4-FFF2-40B4-BE49-F238E27FC236}">
                <a16:creationId xmlns:a16="http://schemas.microsoft.com/office/drawing/2014/main" id="{294DC130-9482-44C9-B5B0-519D958B44D5}"/>
              </a:ext>
            </a:extLst>
          </p:cNvPr>
          <p:cNvSpPr>
            <a:spLocks/>
          </p:cNvSpPr>
          <p:nvPr/>
        </p:nvSpPr>
        <p:spPr bwMode="auto">
          <a:xfrm>
            <a:off x="0" y="4739324"/>
            <a:ext cx="121920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8" name="Freeform 6">
            <a:extLst>
              <a:ext uri="{FF2B5EF4-FFF2-40B4-BE49-F238E27FC236}">
                <a16:creationId xmlns:a16="http://schemas.microsoft.com/office/drawing/2014/main" id="{F3FC8CAC-A338-4275-8460-0E247F47FA06}"/>
              </a:ext>
            </a:extLst>
          </p:cNvPr>
          <p:cNvSpPr>
            <a:spLocks/>
          </p:cNvSpPr>
          <p:nvPr/>
        </p:nvSpPr>
        <p:spPr bwMode="auto">
          <a:xfrm>
            <a:off x="1428748" y="4739324"/>
            <a:ext cx="95377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64FD72C1-0F4E-48EA-8B44-EE33173E8B4D}"/>
              </a:ext>
            </a:extLst>
          </p:cNvPr>
          <p:cNvGrpSpPr/>
          <p:nvPr/>
        </p:nvGrpSpPr>
        <p:grpSpPr>
          <a:xfrm>
            <a:off x="678757" y="5768009"/>
            <a:ext cx="1842440" cy="591369"/>
            <a:chOff x="1718221" y="6052942"/>
            <a:chExt cx="1842440" cy="591369"/>
          </a:xfrm>
        </p:grpSpPr>
        <p:sp>
          <p:nvSpPr>
            <p:cNvPr id="110" name="Rectangle 15">
              <a:extLst>
                <a:ext uri="{FF2B5EF4-FFF2-40B4-BE49-F238E27FC236}">
                  <a16:creationId xmlns:a16="http://schemas.microsoft.com/office/drawing/2014/main" id="{9B4E3E60-FE73-4E33-A2CD-66379A4A7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250" y="6516347"/>
              <a:ext cx="1806411" cy="1279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1" name="Rectangle 16">
              <a:extLst>
                <a:ext uri="{FF2B5EF4-FFF2-40B4-BE49-F238E27FC236}">
                  <a16:creationId xmlns:a16="http://schemas.microsoft.com/office/drawing/2014/main" id="{D03C5D3F-B34F-492A-B4AC-ADD3B0978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9069" y="6516347"/>
              <a:ext cx="127964" cy="1279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C8E92418-360F-48C3-8665-3557CFD7A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6429" y="6362293"/>
              <a:ext cx="1725657" cy="154054"/>
            </a:xfrm>
            <a:custGeom>
              <a:avLst/>
              <a:gdLst>
                <a:gd name="T0" fmla="*/ 1389 w 1389"/>
                <a:gd name="T1" fmla="*/ 124 h 124"/>
                <a:gd name="T2" fmla="*/ 0 w 1389"/>
                <a:gd name="T3" fmla="*/ 124 h 124"/>
                <a:gd name="T4" fmla="*/ 0 w 1389"/>
                <a:gd name="T5" fmla="*/ 0 h 124"/>
                <a:gd name="T6" fmla="*/ 1389 w 1389"/>
                <a:gd name="T7" fmla="*/ 21 h 124"/>
                <a:gd name="T8" fmla="*/ 1389 w 1389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9" h="124">
                  <a:moveTo>
                    <a:pt x="1389" y="124"/>
                  </a:moveTo>
                  <a:lnTo>
                    <a:pt x="0" y="124"/>
                  </a:lnTo>
                  <a:lnTo>
                    <a:pt x="0" y="0"/>
                  </a:lnTo>
                  <a:lnTo>
                    <a:pt x="1389" y="21"/>
                  </a:lnTo>
                  <a:lnTo>
                    <a:pt x="1389" y="1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C97DE601-1EE3-41C4-B8EA-F63ADDC59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4189" y="6206996"/>
              <a:ext cx="1728141" cy="187598"/>
            </a:xfrm>
            <a:custGeom>
              <a:avLst/>
              <a:gdLst>
                <a:gd name="T0" fmla="*/ 1391 w 1391"/>
                <a:gd name="T1" fmla="*/ 151 h 151"/>
                <a:gd name="T2" fmla="*/ 2 w 1391"/>
                <a:gd name="T3" fmla="*/ 141 h 151"/>
                <a:gd name="T4" fmla="*/ 0 w 1391"/>
                <a:gd name="T5" fmla="*/ 3 h 151"/>
                <a:gd name="T6" fmla="*/ 1386 w 1391"/>
                <a:gd name="T7" fmla="*/ 0 h 151"/>
                <a:gd name="T8" fmla="*/ 1391 w 1391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1" h="151">
                  <a:moveTo>
                    <a:pt x="1391" y="151"/>
                  </a:moveTo>
                  <a:lnTo>
                    <a:pt x="2" y="141"/>
                  </a:lnTo>
                  <a:lnTo>
                    <a:pt x="0" y="3"/>
                  </a:lnTo>
                  <a:lnTo>
                    <a:pt x="1386" y="0"/>
                  </a:lnTo>
                  <a:lnTo>
                    <a:pt x="1391" y="15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4EA3A3CB-9AF2-43E0-AAC1-FFAEB637D3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796" y="6220662"/>
              <a:ext cx="279534" cy="173932"/>
            </a:xfrm>
            <a:custGeom>
              <a:avLst/>
              <a:gdLst>
                <a:gd name="T0" fmla="*/ 225 w 225"/>
                <a:gd name="T1" fmla="*/ 140 h 140"/>
                <a:gd name="T2" fmla="*/ 3 w 225"/>
                <a:gd name="T3" fmla="*/ 138 h 140"/>
                <a:gd name="T4" fmla="*/ 0 w 225"/>
                <a:gd name="T5" fmla="*/ 0 h 140"/>
                <a:gd name="T6" fmla="*/ 222 w 225"/>
                <a:gd name="T7" fmla="*/ 3 h 140"/>
                <a:gd name="T8" fmla="*/ 225 w 225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40">
                  <a:moveTo>
                    <a:pt x="225" y="140"/>
                  </a:moveTo>
                  <a:lnTo>
                    <a:pt x="3" y="138"/>
                  </a:lnTo>
                  <a:lnTo>
                    <a:pt x="0" y="0"/>
                  </a:lnTo>
                  <a:lnTo>
                    <a:pt x="222" y="3"/>
                  </a:lnTo>
                  <a:lnTo>
                    <a:pt x="225" y="14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Rectangle 20">
              <a:extLst>
                <a:ext uri="{FF2B5EF4-FFF2-40B4-BE49-F238E27FC236}">
                  <a16:creationId xmlns:a16="http://schemas.microsoft.com/office/drawing/2014/main" id="{67F86A5C-AED8-48A9-BF10-814ABF996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8221" y="6052942"/>
              <a:ext cx="1836228" cy="167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A9A1871E-CE4C-4051-A932-B7E261A8D33B}"/>
              </a:ext>
            </a:extLst>
          </p:cNvPr>
          <p:cNvGrpSpPr/>
          <p:nvPr/>
        </p:nvGrpSpPr>
        <p:grpSpPr>
          <a:xfrm>
            <a:off x="3364347" y="4847410"/>
            <a:ext cx="1560421" cy="423649"/>
            <a:chOff x="3968159" y="5132343"/>
            <a:chExt cx="1560421" cy="423649"/>
          </a:xfrm>
        </p:grpSpPr>
        <p:sp>
          <p:nvSpPr>
            <p:cNvPr id="117" name="Freeform 21">
              <a:extLst>
                <a:ext uri="{FF2B5EF4-FFF2-40B4-BE49-F238E27FC236}">
                  <a16:creationId xmlns:a16="http://schemas.microsoft.com/office/drawing/2014/main" id="{76B0ECF8-F687-4C57-97B1-83A8121EA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188" y="5425543"/>
              <a:ext cx="1403882" cy="130449"/>
            </a:xfrm>
            <a:custGeom>
              <a:avLst/>
              <a:gdLst>
                <a:gd name="T0" fmla="*/ 1130 w 1130"/>
                <a:gd name="T1" fmla="*/ 105 h 105"/>
                <a:gd name="T2" fmla="*/ 0 w 1130"/>
                <a:gd name="T3" fmla="*/ 105 h 105"/>
                <a:gd name="T4" fmla="*/ 0 w 1130"/>
                <a:gd name="T5" fmla="*/ 0 h 105"/>
                <a:gd name="T6" fmla="*/ 1130 w 1130"/>
                <a:gd name="T7" fmla="*/ 5 h 105"/>
                <a:gd name="T8" fmla="*/ 1130 w 1130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105">
                  <a:moveTo>
                    <a:pt x="1130" y="105"/>
                  </a:moveTo>
                  <a:lnTo>
                    <a:pt x="0" y="105"/>
                  </a:lnTo>
                  <a:lnTo>
                    <a:pt x="0" y="0"/>
                  </a:lnTo>
                  <a:lnTo>
                    <a:pt x="1130" y="5"/>
                  </a:lnTo>
                  <a:lnTo>
                    <a:pt x="1130" y="1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8" name="Freeform 22">
              <a:extLst>
                <a:ext uri="{FF2B5EF4-FFF2-40B4-BE49-F238E27FC236}">
                  <a16:creationId xmlns:a16="http://schemas.microsoft.com/office/drawing/2014/main" id="{2DDD430E-72EB-4D60-A2C6-FF3E9C68C7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1825" y="5254096"/>
              <a:ext cx="1406367" cy="181387"/>
            </a:xfrm>
            <a:custGeom>
              <a:avLst/>
              <a:gdLst>
                <a:gd name="T0" fmla="*/ 1132 w 1132"/>
                <a:gd name="T1" fmla="*/ 146 h 146"/>
                <a:gd name="T2" fmla="*/ 0 w 1132"/>
                <a:gd name="T3" fmla="*/ 138 h 146"/>
                <a:gd name="T4" fmla="*/ 2 w 1132"/>
                <a:gd name="T5" fmla="*/ 0 h 146"/>
                <a:gd name="T6" fmla="*/ 1132 w 1132"/>
                <a:gd name="T7" fmla="*/ 42 h 146"/>
                <a:gd name="T8" fmla="*/ 1132 w 11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2" h="146">
                  <a:moveTo>
                    <a:pt x="1132" y="146"/>
                  </a:moveTo>
                  <a:lnTo>
                    <a:pt x="0" y="138"/>
                  </a:lnTo>
                  <a:lnTo>
                    <a:pt x="2" y="0"/>
                  </a:lnTo>
                  <a:lnTo>
                    <a:pt x="1132" y="42"/>
                  </a:lnTo>
                  <a:lnTo>
                    <a:pt x="1132" y="14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9" name="Freeform 23">
              <a:extLst>
                <a:ext uri="{FF2B5EF4-FFF2-40B4-BE49-F238E27FC236}">
                  <a16:creationId xmlns:a16="http://schemas.microsoft.com/office/drawing/2014/main" id="{F9DFED4E-2AB0-4360-8274-C82683AC3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59" y="5132343"/>
              <a:ext cx="1560421" cy="187598"/>
            </a:xfrm>
            <a:custGeom>
              <a:avLst/>
              <a:gdLst>
                <a:gd name="T0" fmla="*/ 1254 w 1256"/>
                <a:gd name="T1" fmla="*/ 151 h 151"/>
                <a:gd name="T2" fmla="*/ 0 w 1256"/>
                <a:gd name="T3" fmla="*/ 135 h 151"/>
                <a:gd name="T4" fmla="*/ 0 w 1256"/>
                <a:gd name="T5" fmla="*/ 0 h 151"/>
                <a:gd name="T6" fmla="*/ 1256 w 1256"/>
                <a:gd name="T7" fmla="*/ 13 h 151"/>
                <a:gd name="T8" fmla="*/ 1254 w 1256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6" h="151">
                  <a:moveTo>
                    <a:pt x="1254" y="151"/>
                  </a:moveTo>
                  <a:lnTo>
                    <a:pt x="0" y="135"/>
                  </a:lnTo>
                  <a:lnTo>
                    <a:pt x="0" y="0"/>
                  </a:lnTo>
                  <a:lnTo>
                    <a:pt x="1256" y="13"/>
                  </a:lnTo>
                  <a:lnTo>
                    <a:pt x="1254" y="1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CA1BA2D-229C-4E76-89A5-40D42800D989}"/>
              </a:ext>
            </a:extLst>
          </p:cNvPr>
          <p:cNvGrpSpPr/>
          <p:nvPr/>
        </p:nvGrpSpPr>
        <p:grpSpPr>
          <a:xfrm>
            <a:off x="5575220" y="4972890"/>
            <a:ext cx="896993" cy="1294553"/>
            <a:chOff x="5680150" y="5257823"/>
            <a:chExt cx="896993" cy="1294553"/>
          </a:xfrm>
        </p:grpSpPr>
        <p:sp>
          <p:nvSpPr>
            <p:cNvPr id="121" name="Rectangle 24">
              <a:extLst>
                <a:ext uri="{FF2B5EF4-FFF2-40B4-BE49-F238E27FC236}">
                  <a16:creationId xmlns:a16="http://schemas.microsoft.com/office/drawing/2014/main" id="{4A87DADE-42D2-491B-9457-E6F18C56FF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80150" y="5362182"/>
              <a:ext cx="223627" cy="119019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2" name="Rectangle 25">
              <a:extLst>
                <a:ext uri="{FF2B5EF4-FFF2-40B4-BE49-F238E27FC236}">
                  <a16:creationId xmlns:a16="http://schemas.microsoft.com/office/drawing/2014/main" id="{AFD4DDAD-CBDD-476C-AFEA-AF4E80E4D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6056" y="6142393"/>
              <a:ext cx="98147" cy="34165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Rectangle 26">
              <a:extLst>
                <a:ext uri="{FF2B5EF4-FFF2-40B4-BE49-F238E27FC236}">
                  <a16:creationId xmlns:a16="http://schemas.microsoft.com/office/drawing/2014/main" id="{A96A3765-721B-462B-9638-03C40112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273974"/>
              <a:ext cx="105602" cy="127840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4" name="Rectangle 27">
              <a:extLst>
                <a:ext uri="{FF2B5EF4-FFF2-40B4-BE49-F238E27FC236}">
                  <a16:creationId xmlns:a16="http://schemas.microsoft.com/office/drawing/2014/main" id="{68CECCCB-2CA1-4912-AADC-4B171438F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733652"/>
              <a:ext cx="105602" cy="3192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5" name="Rectangle 28">
              <a:extLst>
                <a:ext uri="{FF2B5EF4-FFF2-40B4-BE49-F238E27FC236}">
                  <a16:creationId xmlns:a16="http://schemas.microsoft.com/office/drawing/2014/main" id="{A4A61E09-3D56-4EF4-A6CE-64749F0FAD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667806"/>
              <a:ext cx="105602" cy="8845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6" name="Rectangle 29">
              <a:extLst>
                <a:ext uri="{FF2B5EF4-FFF2-40B4-BE49-F238E27FC236}">
                  <a16:creationId xmlns:a16="http://schemas.microsoft.com/office/drawing/2014/main" id="{3E4011C4-E9A7-45B5-8144-D9BD53F7F5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813164"/>
              <a:ext cx="105602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7" name="Freeform 30">
              <a:extLst>
                <a:ext uri="{FF2B5EF4-FFF2-40B4-BE49-F238E27FC236}">
                  <a16:creationId xmlns:a16="http://schemas.microsoft.com/office/drawing/2014/main" id="{8297BE3F-7059-412C-910F-3559915A7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7121" y="5257823"/>
              <a:ext cx="200022" cy="1294553"/>
            </a:xfrm>
            <a:custGeom>
              <a:avLst/>
              <a:gdLst>
                <a:gd name="T0" fmla="*/ 2 w 161"/>
                <a:gd name="T1" fmla="*/ 1042 h 1042"/>
                <a:gd name="T2" fmla="*/ 0 w 161"/>
                <a:gd name="T3" fmla="*/ 0 h 1042"/>
                <a:gd name="T4" fmla="*/ 158 w 161"/>
                <a:gd name="T5" fmla="*/ 0 h 1042"/>
                <a:gd name="T6" fmla="*/ 161 w 161"/>
                <a:gd name="T7" fmla="*/ 1042 h 1042"/>
                <a:gd name="T8" fmla="*/ 2 w 161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042">
                  <a:moveTo>
                    <a:pt x="2" y="1042"/>
                  </a:moveTo>
                  <a:lnTo>
                    <a:pt x="0" y="0"/>
                  </a:lnTo>
                  <a:lnTo>
                    <a:pt x="158" y="0"/>
                  </a:lnTo>
                  <a:lnTo>
                    <a:pt x="161" y="1042"/>
                  </a:lnTo>
                  <a:lnTo>
                    <a:pt x="2" y="104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8" name="Rectangle 31">
              <a:extLst>
                <a:ext uri="{FF2B5EF4-FFF2-40B4-BE49-F238E27FC236}">
                  <a16:creationId xmlns:a16="http://schemas.microsoft.com/office/drawing/2014/main" id="{423DE7D8-91A2-42D0-BA6D-8988E1E9B3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431755"/>
              <a:ext cx="193810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9" name="Rectangle 32">
              <a:extLst>
                <a:ext uri="{FF2B5EF4-FFF2-40B4-BE49-F238E27FC236}">
                  <a16:creationId xmlns:a16="http://schemas.microsoft.com/office/drawing/2014/main" id="{A3AB4552-F2C3-41E0-9FA1-E4D0EE171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543569"/>
              <a:ext cx="193810" cy="521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2294406A-6742-4E3C-81FE-41B01D76DCF4}"/>
              </a:ext>
            </a:extLst>
          </p:cNvPr>
          <p:cNvGrpSpPr/>
          <p:nvPr/>
        </p:nvGrpSpPr>
        <p:grpSpPr>
          <a:xfrm>
            <a:off x="7599094" y="4104471"/>
            <a:ext cx="1343006" cy="631125"/>
            <a:chOff x="6978430" y="4389404"/>
            <a:chExt cx="1343006" cy="631125"/>
          </a:xfrm>
        </p:grpSpPr>
        <p:sp>
          <p:nvSpPr>
            <p:cNvPr id="131" name="Rectangle 33">
              <a:extLst>
                <a:ext uri="{FF2B5EF4-FFF2-40B4-BE49-F238E27FC236}">
                  <a16:creationId xmlns:a16="http://schemas.microsoft.com/office/drawing/2014/main" id="{595455BC-8A77-46D6-ADDB-09B5A83BC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8430" y="4826719"/>
              <a:ext cx="1343006" cy="19381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2" name="Freeform 34">
              <a:extLst>
                <a:ext uri="{FF2B5EF4-FFF2-40B4-BE49-F238E27FC236}">
                  <a16:creationId xmlns:a16="http://schemas.microsoft.com/office/drawing/2014/main" id="{36271361-B5A1-4D98-B347-D7A6666C6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212556" cy="163993"/>
            </a:xfrm>
            <a:custGeom>
              <a:avLst/>
              <a:gdLst>
                <a:gd name="T0" fmla="*/ 3 w 976"/>
                <a:gd name="T1" fmla="*/ 130 h 132"/>
                <a:gd name="T2" fmla="*/ 976 w 976"/>
                <a:gd name="T3" fmla="*/ 132 h 132"/>
                <a:gd name="T4" fmla="*/ 976 w 976"/>
                <a:gd name="T5" fmla="*/ 3 h 132"/>
                <a:gd name="T6" fmla="*/ 0 w 976"/>
                <a:gd name="T7" fmla="*/ 0 h 132"/>
                <a:gd name="T8" fmla="*/ 3 w 976"/>
                <a:gd name="T9" fmla="*/ 13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6" h="132">
                  <a:moveTo>
                    <a:pt x="3" y="130"/>
                  </a:moveTo>
                  <a:lnTo>
                    <a:pt x="976" y="132"/>
                  </a:lnTo>
                  <a:lnTo>
                    <a:pt x="976" y="3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35">
              <a:extLst>
                <a:ext uri="{FF2B5EF4-FFF2-40B4-BE49-F238E27FC236}">
                  <a16:creationId xmlns:a16="http://schemas.microsoft.com/office/drawing/2014/main" id="{44992916-5F9D-4735-A97A-BFDAAB50D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51570" cy="161509"/>
            </a:xfrm>
            <a:custGeom>
              <a:avLst/>
              <a:gdLst>
                <a:gd name="T0" fmla="*/ 3 w 122"/>
                <a:gd name="T1" fmla="*/ 130 h 130"/>
                <a:gd name="T2" fmla="*/ 122 w 122"/>
                <a:gd name="T3" fmla="*/ 130 h 130"/>
                <a:gd name="T4" fmla="*/ 119 w 122"/>
                <a:gd name="T5" fmla="*/ 0 h 130"/>
                <a:gd name="T6" fmla="*/ 0 w 122"/>
                <a:gd name="T7" fmla="*/ 0 h 130"/>
                <a:gd name="T8" fmla="*/ 3 w 122"/>
                <a:gd name="T9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30">
                  <a:moveTo>
                    <a:pt x="3" y="130"/>
                  </a:moveTo>
                  <a:lnTo>
                    <a:pt x="122" y="130"/>
                  </a:lnTo>
                  <a:lnTo>
                    <a:pt x="119" y="0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4" name="Freeform 36">
              <a:extLst>
                <a:ext uri="{FF2B5EF4-FFF2-40B4-BE49-F238E27FC236}">
                  <a16:creationId xmlns:a16="http://schemas.microsoft.com/office/drawing/2014/main" id="{932C5C63-139F-4686-BAE9-519AC4D53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7442" y="4672665"/>
              <a:ext cx="111814" cy="160266"/>
            </a:xfrm>
            <a:custGeom>
              <a:avLst/>
              <a:gdLst>
                <a:gd name="T0" fmla="*/ 3 w 90"/>
                <a:gd name="T1" fmla="*/ 129 h 129"/>
                <a:gd name="T2" fmla="*/ 90 w 90"/>
                <a:gd name="T3" fmla="*/ 129 h 129"/>
                <a:gd name="T4" fmla="*/ 90 w 90"/>
                <a:gd name="T5" fmla="*/ 0 h 129"/>
                <a:gd name="T6" fmla="*/ 0 w 90"/>
                <a:gd name="T7" fmla="*/ 0 h 129"/>
                <a:gd name="T8" fmla="*/ 3 w 90"/>
                <a:gd name="T9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29">
                  <a:moveTo>
                    <a:pt x="3" y="129"/>
                  </a:moveTo>
                  <a:lnTo>
                    <a:pt x="90" y="129"/>
                  </a:lnTo>
                  <a:lnTo>
                    <a:pt x="90" y="0"/>
                  </a:lnTo>
                  <a:lnTo>
                    <a:pt x="0" y="0"/>
                  </a:lnTo>
                  <a:lnTo>
                    <a:pt x="3" y="1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37">
              <a:extLst>
                <a:ext uri="{FF2B5EF4-FFF2-40B4-BE49-F238E27FC236}">
                  <a16:creationId xmlns:a16="http://schemas.microsoft.com/office/drawing/2014/main" id="{06FFAE2B-7CFA-4D95-828B-7CCC853EB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667" y="4389404"/>
              <a:ext cx="1116894" cy="283261"/>
            </a:xfrm>
            <a:custGeom>
              <a:avLst/>
              <a:gdLst>
                <a:gd name="T0" fmla="*/ 3 w 899"/>
                <a:gd name="T1" fmla="*/ 225 h 228"/>
                <a:gd name="T2" fmla="*/ 899 w 899"/>
                <a:gd name="T3" fmla="*/ 228 h 228"/>
                <a:gd name="T4" fmla="*/ 897 w 899"/>
                <a:gd name="T5" fmla="*/ 3 h 228"/>
                <a:gd name="T6" fmla="*/ 0 w 899"/>
                <a:gd name="T7" fmla="*/ 0 h 228"/>
                <a:gd name="T8" fmla="*/ 3 w 899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9" h="228">
                  <a:moveTo>
                    <a:pt x="3" y="225"/>
                  </a:moveTo>
                  <a:lnTo>
                    <a:pt x="899" y="228"/>
                  </a:lnTo>
                  <a:lnTo>
                    <a:pt x="897" y="3"/>
                  </a:lnTo>
                  <a:lnTo>
                    <a:pt x="0" y="0"/>
                  </a:lnTo>
                  <a:lnTo>
                    <a:pt x="3" y="22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Freeform 38">
              <a:extLst>
                <a:ext uri="{FF2B5EF4-FFF2-40B4-BE49-F238E27FC236}">
                  <a16:creationId xmlns:a16="http://schemas.microsoft.com/office/drawing/2014/main" id="{7A1C6C5C-F7AC-4F95-AD22-B56D6FE8D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1996" y="4389404"/>
              <a:ext cx="258414" cy="283261"/>
            </a:xfrm>
            <a:custGeom>
              <a:avLst/>
              <a:gdLst>
                <a:gd name="T0" fmla="*/ 2 w 208"/>
                <a:gd name="T1" fmla="*/ 225 h 228"/>
                <a:gd name="T2" fmla="*/ 208 w 208"/>
                <a:gd name="T3" fmla="*/ 228 h 228"/>
                <a:gd name="T4" fmla="*/ 206 w 208"/>
                <a:gd name="T5" fmla="*/ 0 h 228"/>
                <a:gd name="T6" fmla="*/ 0 w 208"/>
                <a:gd name="T7" fmla="*/ 0 h 228"/>
                <a:gd name="T8" fmla="*/ 2 w 208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28">
                  <a:moveTo>
                    <a:pt x="2" y="225"/>
                  </a:moveTo>
                  <a:lnTo>
                    <a:pt x="208" y="228"/>
                  </a:lnTo>
                  <a:lnTo>
                    <a:pt x="206" y="0"/>
                  </a:lnTo>
                  <a:lnTo>
                    <a:pt x="0" y="0"/>
                  </a:lnTo>
                  <a:lnTo>
                    <a:pt x="2" y="22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Freeform 39">
              <a:extLst>
                <a:ext uri="{FF2B5EF4-FFF2-40B4-BE49-F238E27FC236}">
                  <a16:creationId xmlns:a16="http://schemas.microsoft.com/office/drawing/2014/main" id="{578E9C28-D40B-4319-9661-C82B7116B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9355" y="4441584"/>
              <a:ext cx="118025" cy="181387"/>
            </a:xfrm>
            <a:custGeom>
              <a:avLst/>
              <a:gdLst>
                <a:gd name="T0" fmla="*/ 95 w 95"/>
                <a:gd name="T1" fmla="*/ 146 h 146"/>
                <a:gd name="T2" fmla="*/ 3 w 95"/>
                <a:gd name="T3" fmla="*/ 146 h 146"/>
                <a:gd name="T4" fmla="*/ 0 w 95"/>
                <a:gd name="T5" fmla="*/ 0 h 146"/>
                <a:gd name="T6" fmla="*/ 92 w 95"/>
                <a:gd name="T7" fmla="*/ 0 h 146"/>
                <a:gd name="T8" fmla="*/ 95 w 95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46">
                  <a:moveTo>
                    <a:pt x="95" y="146"/>
                  </a:moveTo>
                  <a:lnTo>
                    <a:pt x="3" y="146"/>
                  </a:lnTo>
                  <a:lnTo>
                    <a:pt x="0" y="0"/>
                  </a:lnTo>
                  <a:lnTo>
                    <a:pt x="92" y="0"/>
                  </a:lnTo>
                  <a:lnTo>
                    <a:pt x="95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D7D7A571-37C6-4FBD-93DF-9407D3499B8A}"/>
              </a:ext>
            </a:extLst>
          </p:cNvPr>
          <p:cNvGrpSpPr/>
          <p:nvPr/>
        </p:nvGrpSpPr>
        <p:grpSpPr>
          <a:xfrm>
            <a:off x="9917665" y="4146712"/>
            <a:ext cx="1994009" cy="1457304"/>
            <a:chOff x="8748812" y="4431645"/>
            <a:chExt cx="1994009" cy="1457304"/>
          </a:xfrm>
        </p:grpSpPr>
        <p:sp>
          <p:nvSpPr>
            <p:cNvPr id="139" name="Rectangle 7">
              <a:extLst>
                <a:ext uri="{FF2B5EF4-FFF2-40B4-BE49-F238E27FC236}">
                  <a16:creationId xmlns:a16="http://schemas.microsoft.com/office/drawing/2014/main" id="{DD78772E-0877-48B5-B553-D9033130D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2417" y="4431645"/>
              <a:ext cx="219900" cy="14498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0" name="Rectangle 8">
              <a:extLst>
                <a:ext uri="{FF2B5EF4-FFF2-40B4-BE49-F238E27FC236}">
                  <a16:creationId xmlns:a16="http://schemas.microsoft.com/office/drawing/2014/main" id="{E46391E3-4D67-4351-B010-4B7FF9C70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70586" y="4431645"/>
              <a:ext cx="223627" cy="144985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1" name="Rectangle 9">
              <a:extLst>
                <a:ext uri="{FF2B5EF4-FFF2-40B4-BE49-F238E27FC236}">
                  <a16:creationId xmlns:a16="http://schemas.microsoft.com/office/drawing/2014/main" id="{0B120D45-D15D-4962-B71A-2EA4C02B45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83664" y="4431645"/>
              <a:ext cx="219900" cy="144985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id="{2B252210-E96E-464A-96F9-B1EF0516B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5927" y="4626697"/>
              <a:ext cx="516827" cy="1248585"/>
            </a:xfrm>
            <a:custGeom>
              <a:avLst/>
              <a:gdLst>
                <a:gd name="T0" fmla="*/ 61 w 416"/>
                <a:gd name="T1" fmla="*/ 1005 h 1005"/>
                <a:gd name="T2" fmla="*/ 0 w 416"/>
                <a:gd name="T3" fmla="*/ 18 h 1005"/>
                <a:gd name="T4" fmla="*/ 355 w 416"/>
                <a:gd name="T5" fmla="*/ 0 h 1005"/>
                <a:gd name="T6" fmla="*/ 416 w 416"/>
                <a:gd name="T7" fmla="*/ 987 h 1005"/>
                <a:gd name="T8" fmla="*/ 61 w 416"/>
                <a:gd name="T9" fmla="*/ 1005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6" h="1005">
                  <a:moveTo>
                    <a:pt x="61" y="1005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416" y="987"/>
                  </a:lnTo>
                  <a:lnTo>
                    <a:pt x="61" y="10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F2AED606-FB90-4327-94F8-0053433CD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35866" y="4774540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9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9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id="{AD8C882A-5FB6-4A28-B5C4-D4B616052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805" y="4932321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7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7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id="{46596EA7-5DB9-4602-9748-E0D72F279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5744" y="5086375"/>
              <a:ext cx="443527" cy="75785"/>
            </a:xfrm>
            <a:custGeom>
              <a:avLst/>
              <a:gdLst>
                <a:gd name="T0" fmla="*/ 3 w 357"/>
                <a:gd name="T1" fmla="*/ 61 h 61"/>
                <a:gd name="T2" fmla="*/ 0 w 357"/>
                <a:gd name="T3" fmla="*/ 21 h 61"/>
                <a:gd name="T4" fmla="*/ 354 w 357"/>
                <a:gd name="T5" fmla="*/ 0 h 61"/>
                <a:gd name="T6" fmla="*/ 357 w 357"/>
                <a:gd name="T7" fmla="*/ 40 h 61"/>
                <a:gd name="T8" fmla="*/ 3 w 357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61">
                  <a:moveTo>
                    <a:pt x="3" y="61"/>
                  </a:moveTo>
                  <a:lnTo>
                    <a:pt x="0" y="21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6" name="Freeform 14">
              <a:extLst>
                <a:ext uri="{FF2B5EF4-FFF2-40B4-BE49-F238E27FC236}">
                  <a16:creationId xmlns:a16="http://schemas.microsoft.com/office/drawing/2014/main" id="{14D3A85D-8539-4E65-A7BC-40627DBFF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5683" y="5244157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9 h 58"/>
                <a:gd name="T4" fmla="*/ 354 w 357"/>
                <a:gd name="T5" fmla="*/ 0 h 58"/>
                <a:gd name="T6" fmla="*/ 357 w 357"/>
                <a:gd name="T7" fmla="*/ 40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9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957B50D2-8F58-4519-9213-F138F0496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954684"/>
              <a:ext cx="118025" cy="664670"/>
            </a:xfrm>
            <a:custGeom>
              <a:avLst/>
              <a:gdLst>
                <a:gd name="T0" fmla="*/ 45 w 95"/>
                <a:gd name="T1" fmla="*/ 0 h 535"/>
                <a:gd name="T2" fmla="*/ 95 w 95"/>
                <a:gd name="T3" fmla="*/ 532 h 535"/>
                <a:gd name="T4" fmla="*/ 50 w 95"/>
                <a:gd name="T5" fmla="*/ 535 h 535"/>
                <a:gd name="T6" fmla="*/ 0 w 95"/>
                <a:gd name="T7" fmla="*/ 3 h 535"/>
                <a:gd name="T8" fmla="*/ 45 w 95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535">
                  <a:moveTo>
                    <a:pt x="45" y="0"/>
                  </a:moveTo>
                  <a:lnTo>
                    <a:pt x="95" y="532"/>
                  </a:lnTo>
                  <a:lnTo>
                    <a:pt x="50" y="535"/>
                  </a:lnTo>
                  <a:lnTo>
                    <a:pt x="0" y="3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40414737-A2D3-4450-92A1-EF44955A0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8927" y="5615627"/>
              <a:ext cx="59634" cy="29817"/>
            </a:xfrm>
            <a:custGeom>
              <a:avLst/>
              <a:gdLst>
                <a:gd name="T0" fmla="*/ 0 w 18"/>
                <a:gd name="T1" fmla="*/ 1 h 9"/>
                <a:gd name="T2" fmla="*/ 9 w 18"/>
                <a:gd name="T3" fmla="*/ 9 h 9"/>
                <a:gd name="T4" fmla="*/ 17 w 18"/>
                <a:gd name="T5" fmla="*/ 0 h 9"/>
                <a:gd name="T6" fmla="*/ 0 w 18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0" y="6"/>
                    <a:pt x="5" y="9"/>
                    <a:pt x="9" y="9"/>
                  </a:cubicBezTo>
                  <a:cubicBezTo>
                    <a:pt x="14" y="8"/>
                    <a:pt x="18" y="4"/>
                    <a:pt x="17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696D261F-9A59-4F1B-BF67-EEBFA3B07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866475"/>
              <a:ext cx="55907" cy="91936"/>
            </a:xfrm>
            <a:custGeom>
              <a:avLst/>
              <a:gdLst>
                <a:gd name="T0" fmla="*/ 4 w 17"/>
                <a:gd name="T1" fmla="*/ 0 h 28"/>
                <a:gd name="T2" fmla="*/ 0 w 17"/>
                <a:gd name="T3" fmla="*/ 28 h 28"/>
                <a:gd name="T4" fmla="*/ 17 w 17"/>
                <a:gd name="T5" fmla="*/ 27 h 28"/>
                <a:gd name="T6" fmla="*/ 8 w 17"/>
                <a:gd name="T7" fmla="*/ 0 h 28"/>
                <a:gd name="T8" fmla="*/ 6 w 17"/>
                <a:gd name="T9" fmla="*/ 0 h 28"/>
                <a:gd name="T10" fmla="*/ 4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4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5E752664-E448-4AFB-AA8F-2252929C7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9233" y="484038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1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77DADCBC-164B-4D15-A284-3AA23E2EE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5000652"/>
              <a:ext cx="137903" cy="664670"/>
            </a:xfrm>
            <a:custGeom>
              <a:avLst/>
              <a:gdLst>
                <a:gd name="T0" fmla="*/ 45 w 111"/>
                <a:gd name="T1" fmla="*/ 0 h 535"/>
                <a:gd name="T2" fmla="*/ 111 w 111"/>
                <a:gd name="T3" fmla="*/ 529 h 535"/>
                <a:gd name="T4" fmla="*/ 66 w 111"/>
                <a:gd name="T5" fmla="*/ 535 h 535"/>
                <a:gd name="T6" fmla="*/ 0 w 111"/>
                <a:gd name="T7" fmla="*/ 6 h 535"/>
                <a:gd name="T8" fmla="*/ 45 w 111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535">
                  <a:moveTo>
                    <a:pt x="45" y="0"/>
                  </a:moveTo>
                  <a:lnTo>
                    <a:pt x="111" y="529"/>
                  </a:lnTo>
                  <a:lnTo>
                    <a:pt x="66" y="535"/>
                  </a:lnTo>
                  <a:lnTo>
                    <a:pt x="0" y="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4340C207-F7E5-4DB5-BF10-904044962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4651" y="5657867"/>
              <a:ext cx="58392" cy="33544"/>
            </a:xfrm>
            <a:custGeom>
              <a:avLst/>
              <a:gdLst>
                <a:gd name="T0" fmla="*/ 0 w 18"/>
                <a:gd name="T1" fmla="*/ 2 h 10"/>
                <a:gd name="T2" fmla="*/ 9 w 18"/>
                <a:gd name="T3" fmla="*/ 9 h 10"/>
                <a:gd name="T4" fmla="*/ 17 w 18"/>
                <a:gd name="T5" fmla="*/ 0 h 10"/>
                <a:gd name="T6" fmla="*/ 0 w 18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0" y="2"/>
                  </a:moveTo>
                  <a:cubicBezTo>
                    <a:pt x="0" y="7"/>
                    <a:pt x="5" y="10"/>
                    <a:pt x="9" y="9"/>
                  </a:cubicBezTo>
                  <a:cubicBezTo>
                    <a:pt x="14" y="9"/>
                    <a:pt x="18" y="5"/>
                    <a:pt x="17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3" name="Freeform 58">
              <a:extLst>
                <a:ext uri="{FF2B5EF4-FFF2-40B4-BE49-F238E27FC236}">
                  <a16:creationId xmlns:a16="http://schemas.microsoft.com/office/drawing/2014/main" id="{543E8DAE-E142-4490-8FF6-BA3398D1D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4912443"/>
              <a:ext cx="55907" cy="95663"/>
            </a:xfrm>
            <a:custGeom>
              <a:avLst/>
              <a:gdLst>
                <a:gd name="T0" fmla="*/ 3 w 17"/>
                <a:gd name="T1" fmla="*/ 1 h 29"/>
                <a:gd name="T2" fmla="*/ 0 w 17"/>
                <a:gd name="T3" fmla="*/ 29 h 29"/>
                <a:gd name="T4" fmla="*/ 17 w 17"/>
                <a:gd name="T5" fmla="*/ 27 h 29"/>
                <a:gd name="T6" fmla="*/ 7 w 17"/>
                <a:gd name="T7" fmla="*/ 0 h 29"/>
                <a:gd name="T8" fmla="*/ 5 w 17"/>
                <a:gd name="T9" fmla="*/ 1 h 29"/>
                <a:gd name="T10" fmla="*/ 3 w 17"/>
                <a:gd name="T11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9">
                  <a:moveTo>
                    <a:pt x="3" y="1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5" y="1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4" name="Freeform 59">
              <a:extLst>
                <a:ext uri="{FF2B5EF4-FFF2-40B4-BE49-F238E27FC236}">
                  <a16:creationId xmlns:a16="http://schemas.microsoft.com/office/drawing/2014/main" id="{D1DEDD3D-57F6-4C1E-9B24-39895F3ED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2594" y="4886353"/>
              <a:ext cx="12424" cy="28575"/>
            </a:xfrm>
            <a:custGeom>
              <a:avLst/>
              <a:gdLst>
                <a:gd name="T0" fmla="*/ 0 w 4"/>
                <a:gd name="T1" fmla="*/ 9 h 9"/>
                <a:gd name="T2" fmla="*/ 2 w 4"/>
                <a:gd name="T3" fmla="*/ 9 h 9"/>
                <a:gd name="T4" fmla="*/ 4 w 4"/>
                <a:gd name="T5" fmla="*/ 8 h 9"/>
                <a:gd name="T6" fmla="*/ 1 w 4"/>
                <a:gd name="T7" fmla="*/ 0 h 9"/>
                <a:gd name="T8" fmla="*/ 0 w 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9">
                  <a:moveTo>
                    <a:pt x="0" y="9"/>
                  </a:moveTo>
                  <a:cubicBezTo>
                    <a:pt x="1" y="9"/>
                    <a:pt x="2" y="9"/>
                    <a:pt x="2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5" name="Freeform 60">
              <a:extLst>
                <a:ext uri="{FF2B5EF4-FFF2-40B4-BE49-F238E27FC236}">
                  <a16:creationId xmlns:a16="http://schemas.microsoft.com/office/drawing/2014/main" id="{068042D5-DE63-4D05-BFCD-A5AF5B24BF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2860" y="5046620"/>
              <a:ext cx="167720" cy="660943"/>
            </a:xfrm>
            <a:custGeom>
              <a:avLst/>
              <a:gdLst>
                <a:gd name="T0" fmla="*/ 135 w 135"/>
                <a:gd name="T1" fmla="*/ 6 h 532"/>
                <a:gd name="T2" fmla="*/ 45 w 135"/>
                <a:gd name="T3" fmla="*/ 532 h 532"/>
                <a:gd name="T4" fmla="*/ 0 w 135"/>
                <a:gd name="T5" fmla="*/ 527 h 532"/>
                <a:gd name="T6" fmla="*/ 90 w 135"/>
                <a:gd name="T7" fmla="*/ 0 h 532"/>
                <a:gd name="T8" fmla="*/ 135 w 135"/>
                <a:gd name="T9" fmla="*/ 6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532">
                  <a:moveTo>
                    <a:pt x="135" y="6"/>
                  </a:moveTo>
                  <a:lnTo>
                    <a:pt x="45" y="532"/>
                  </a:lnTo>
                  <a:lnTo>
                    <a:pt x="0" y="527"/>
                  </a:lnTo>
                  <a:lnTo>
                    <a:pt x="90" y="0"/>
                  </a:lnTo>
                  <a:lnTo>
                    <a:pt x="135" y="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61">
              <a:extLst>
                <a:ext uri="{FF2B5EF4-FFF2-40B4-BE49-F238E27FC236}">
                  <a16:creationId xmlns:a16="http://schemas.microsoft.com/office/drawing/2014/main" id="{151F9768-08B5-4741-80BB-93F6E2C9C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0375" y="5701350"/>
              <a:ext cx="58392" cy="32302"/>
            </a:xfrm>
            <a:custGeom>
              <a:avLst/>
              <a:gdLst>
                <a:gd name="T0" fmla="*/ 1 w 18"/>
                <a:gd name="T1" fmla="*/ 0 h 10"/>
                <a:gd name="T2" fmla="*/ 8 w 18"/>
                <a:gd name="T3" fmla="*/ 9 h 10"/>
                <a:gd name="T4" fmla="*/ 18 w 18"/>
                <a:gd name="T5" fmla="*/ 2 h 10"/>
                <a:gd name="T6" fmla="*/ 1 w 18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1" y="0"/>
                  </a:moveTo>
                  <a:cubicBezTo>
                    <a:pt x="0" y="4"/>
                    <a:pt x="4" y="9"/>
                    <a:pt x="8" y="9"/>
                  </a:cubicBezTo>
                  <a:cubicBezTo>
                    <a:pt x="13" y="10"/>
                    <a:pt x="18" y="7"/>
                    <a:pt x="18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62">
              <a:extLst>
                <a:ext uri="{FF2B5EF4-FFF2-40B4-BE49-F238E27FC236}">
                  <a16:creationId xmlns:a16="http://schemas.microsoft.com/office/drawing/2014/main" id="{184BF358-CC80-42E8-AA31-95B075112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673" y="4960896"/>
              <a:ext cx="55907" cy="93178"/>
            </a:xfrm>
            <a:custGeom>
              <a:avLst/>
              <a:gdLst>
                <a:gd name="T0" fmla="*/ 11 w 17"/>
                <a:gd name="T1" fmla="*/ 0 h 28"/>
                <a:gd name="T2" fmla="*/ 0 w 17"/>
                <a:gd name="T3" fmla="*/ 26 h 28"/>
                <a:gd name="T4" fmla="*/ 17 w 17"/>
                <a:gd name="T5" fmla="*/ 28 h 28"/>
                <a:gd name="T6" fmla="*/ 15 w 17"/>
                <a:gd name="T7" fmla="*/ 0 h 28"/>
                <a:gd name="T8" fmla="*/ 13 w 17"/>
                <a:gd name="T9" fmla="*/ 0 h 28"/>
                <a:gd name="T10" fmla="*/ 11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11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63">
              <a:extLst>
                <a:ext uri="{FF2B5EF4-FFF2-40B4-BE49-F238E27FC236}">
                  <a16:creationId xmlns:a16="http://schemas.microsoft.com/office/drawing/2014/main" id="{5D7A7FAC-81E9-421A-B5EB-6E7405355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0702" y="493480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4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64">
              <a:extLst>
                <a:ext uri="{FF2B5EF4-FFF2-40B4-BE49-F238E27FC236}">
                  <a16:creationId xmlns:a16="http://schemas.microsoft.com/office/drawing/2014/main" id="{B05129CD-30B5-474C-A689-EF895E8A8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7114" y="5257823"/>
              <a:ext cx="495707" cy="631126"/>
            </a:xfrm>
            <a:custGeom>
              <a:avLst/>
              <a:gdLst>
                <a:gd name="T0" fmla="*/ 243 w 399"/>
                <a:gd name="T1" fmla="*/ 0 h 508"/>
                <a:gd name="T2" fmla="*/ 156 w 399"/>
                <a:gd name="T3" fmla="*/ 0 h 508"/>
                <a:gd name="T4" fmla="*/ 0 w 399"/>
                <a:gd name="T5" fmla="*/ 0 h 508"/>
                <a:gd name="T6" fmla="*/ 53 w 399"/>
                <a:gd name="T7" fmla="*/ 508 h 508"/>
                <a:gd name="T8" fmla="*/ 156 w 399"/>
                <a:gd name="T9" fmla="*/ 508 h 508"/>
                <a:gd name="T10" fmla="*/ 243 w 399"/>
                <a:gd name="T11" fmla="*/ 508 h 508"/>
                <a:gd name="T12" fmla="*/ 344 w 399"/>
                <a:gd name="T13" fmla="*/ 508 h 508"/>
                <a:gd name="T14" fmla="*/ 399 w 399"/>
                <a:gd name="T15" fmla="*/ 0 h 508"/>
                <a:gd name="T16" fmla="*/ 243 w 399"/>
                <a:gd name="T17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9" h="508">
                  <a:moveTo>
                    <a:pt x="243" y="0"/>
                  </a:moveTo>
                  <a:lnTo>
                    <a:pt x="156" y="0"/>
                  </a:lnTo>
                  <a:lnTo>
                    <a:pt x="0" y="0"/>
                  </a:lnTo>
                  <a:lnTo>
                    <a:pt x="53" y="508"/>
                  </a:lnTo>
                  <a:lnTo>
                    <a:pt x="156" y="508"/>
                  </a:lnTo>
                  <a:lnTo>
                    <a:pt x="243" y="508"/>
                  </a:lnTo>
                  <a:lnTo>
                    <a:pt x="344" y="508"/>
                  </a:lnTo>
                  <a:lnTo>
                    <a:pt x="399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Rectangle 74">
              <a:extLst>
                <a:ext uri="{FF2B5EF4-FFF2-40B4-BE49-F238E27FC236}">
                  <a16:creationId xmlns:a16="http://schemas.microsoft.com/office/drawing/2014/main" id="{48626ADD-3ABE-443F-89D1-4E8472CB8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14884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Rectangle 75">
              <a:extLst>
                <a:ext uri="{FF2B5EF4-FFF2-40B4-BE49-F238E27FC236}">
                  <a16:creationId xmlns:a16="http://schemas.microsoft.com/office/drawing/2014/main" id="{D232AC5E-C14A-4C5C-A21D-7AFF5532C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83214"/>
              <a:ext cx="269595" cy="434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Rectangle 76">
              <a:extLst>
                <a:ext uri="{FF2B5EF4-FFF2-40B4-BE49-F238E27FC236}">
                  <a16:creationId xmlns:a16="http://schemas.microsoft.com/office/drawing/2014/main" id="{C5FACFD7-D11A-493E-89FB-9EAFB6E92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5727440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Rectangle 77">
              <a:extLst>
                <a:ext uri="{FF2B5EF4-FFF2-40B4-BE49-F238E27FC236}">
                  <a16:creationId xmlns:a16="http://schemas.microsoft.com/office/drawing/2014/main" id="{AE6DA226-22DA-456B-98EF-B7A82464E3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48224" y="4521096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Rectangle 78">
              <a:extLst>
                <a:ext uri="{FF2B5EF4-FFF2-40B4-BE49-F238E27FC236}">
                  <a16:creationId xmlns:a16="http://schemas.microsoft.com/office/drawing/2014/main" id="{99BB99F6-B99B-4265-A24D-0DAB5128F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727440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Rectangle 79">
              <a:extLst>
                <a:ext uri="{FF2B5EF4-FFF2-40B4-BE49-F238E27FC236}">
                  <a16:creationId xmlns:a16="http://schemas.microsoft.com/office/drawing/2014/main" id="{4EC3DCF2-BEF9-49BC-B437-9E90FCA10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645444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Rectangle 80">
              <a:extLst>
                <a:ext uri="{FF2B5EF4-FFF2-40B4-BE49-F238E27FC236}">
                  <a16:creationId xmlns:a16="http://schemas.microsoft.com/office/drawing/2014/main" id="{03C0E3C2-231B-4012-9EF1-3A4608D78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4563336"/>
              <a:ext cx="265868" cy="198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93AA4039-F702-474E-8535-F3343263D110}"/>
              </a:ext>
            </a:extLst>
          </p:cNvPr>
          <p:cNvCxnSpPr>
            <a:cxnSpLocks/>
          </p:cNvCxnSpPr>
          <p:nvPr/>
        </p:nvCxnSpPr>
        <p:spPr>
          <a:xfrm flipV="1">
            <a:off x="1599977" y="4134200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Rectangle 167">
            <a:extLst>
              <a:ext uri="{FF2B5EF4-FFF2-40B4-BE49-F238E27FC236}">
                <a16:creationId xmlns:a16="http://schemas.microsoft.com/office/drawing/2014/main" id="{3352A105-ABBF-4C88-896A-95103B1390D3}"/>
              </a:ext>
            </a:extLst>
          </p:cNvPr>
          <p:cNvSpPr/>
          <p:nvPr/>
        </p:nvSpPr>
        <p:spPr>
          <a:xfrm>
            <a:off x="309419" y="4330813"/>
            <a:ext cx="2581116" cy="1067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Cyber Kill Chain Methodology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876C677-F423-4D8C-9904-15F2D794D3D9}"/>
              </a:ext>
            </a:extLst>
          </p:cNvPr>
          <p:cNvSpPr/>
          <p:nvPr/>
        </p:nvSpPr>
        <p:spPr>
          <a:xfrm>
            <a:off x="1306879" y="3427298"/>
            <a:ext cx="586197" cy="58619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8F1B66AA-3B01-4371-9958-97CE78375286}"/>
              </a:ext>
            </a:extLst>
          </p:cNvPr>
          <p:cNvCxnSpPr>
            <a:cxnSpLocks/>
          </p:cNvCxnSpPr>
          <p:nvPr/>
        </p:nvCxnSpPr>
        <p:spPr>
          <a:xfrm flipV="1">
            <a:off x="4144557" y="3110732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4EF7E58D-1CFA-4181-91BB-E1E1FAE58A87}"/>
              </a:ext>
            </a:extLst>
          </p:cNvPr>
          <p:cNvSpPr/>
          <p:nvPr/>
        </p:nvSpPr>
        <p:spPr>
          <a:xfrm>
            <a:off x="2582982" y="3350134"/>
            <a:ext cx="3123151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Hacking Concepts and Hacker Classes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2D2D70C9-F1EF-45D6-8F80-88CF28700989}"/>
              </a:ext>
            </a:extLst>
          </p:cNvPr>
          <p:cNvSpPr/>
          <p:nvPr/>
        </p:nvSpPr>
        <p:spPr>
          <a:xfrm>
            <a:off x="3851459" y="2403830"/>
            <a:ext cx="586197" cy="586197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D5E6EC7B-B20B-45D4-AF0E-B6594D7010DC}"/>
              </a:ext>
            </a:extLst>
          </p:cNvPr>
          <p:cNvCxnSpPr/>
          <p:nvPr/>
        </p:nvCxnSpPr>
        <p:spPr>
          <a:xfrm flipV="1">
            <a:off x="5978342" y="1725896"/>
            <a:ext cx="0" cy="3074704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Rectangle 173">
            <a:extLst>
              <a:ext uri="{FF2B5EF4-FFF2-40B4-BE49-F238E27FC236}">
                <a16:creationId xmlns:a16="http://schemas.microsoft.com/office/drawing/2014/main" id="{16D381E1-263E-4574-8843-E0C6102A0935}"/>
              </a:ext>
            </a:extLst>
          </p:cNvPr>
          <p:cNvSpPr/>
          <p:nvPr/>
        </p:nvSpPr>
        <p:spPr>
          <a:xfrm>
            <a:off x="4552493" y="2133600"/>
            <a:ext cx="2839228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Different Phases of Hacking Cycle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4DDB1ECE-8EE7-44E1-BD01-7488C5236715}"/>
              </a:ext>
            </a:extLst>
          </p:cNvPr>
          <p:cNvSpPr/>
          <p:nvPr/>
        </p:nvSpPr>
        <p:spPr>
          <a:xfrm>
            <a:off x="5691463" y="1013086"/>
            <a:ext cx="586197" cy="58619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177560D4-B4BB-4796-A8D0-12A077B4E64B}"/>
              </a:ext>
            </a:extLst>
          </p:cNvPr>
          <p:cNvCxnSpPr>
            <a:cxnSpLocks/>
          </p:cNvCxnSpPr>
          <p:nvPr/>
        </p:nvCxnSpPr>
        <p:spPr>
          <a:xfrm flipV="1">
            <a:off x="8270597" y="2719973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Rectangle 176">
            <a:extLst>
              <a:ext uri="{FF2B5EF4-FFF2-40B4-BE49-F238E27FC236}">
                <a16:creationId xmlns:a16="http://schemas.microsoft.com/office/drawing/2014/main" id="{13C835D2-B8A1-41B1-A372-1FADA69CFB0A}"/>
              </a:ext>
            </a:extLst>
          </p:cNvPr>
          <p:cNvSpPr/>
          <p:nvPr/>
        </p:nvSpPr>
        <p:spPr>
          <a:xfrm>
            <a:off x="6552864" y="2875166"/>
            <a:ext cx="3435466" cy="9704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Ethical Hacking Concepts, Scope, and Limitations</a:t>
            </a: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FCDBADCD-AE8D-4FBB-961C-EA9FE8974E59}"/>
              </a:ext>
            </a:extLst>
          </p:cNvPr>
          <p:cNvSpPr/>
          <p:nvPr/>
        </p:nvSpPr>
        <p:spPr>
          <a:xfrm>
            <a:off x="7977499" y="2013071"/>
            <a:ext cx="586197" cy="586197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B62773C0-B16F-409F-981A-06EFDC7A99BA}"/>
              </a:ext>
            </a:extLst>
          </p:cNvPr>
          <p:cNvCxnSpPr/>
          <p:nvPr/>
        </p:nvCxnSpPr>
        <p:spPr>
          <a:xfrm flipV="1">
            <a:off x="10914669" y="2786129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Rectangle 179">
            <a:extLst>
              <a:ext uri="{FF2B5EF4-FFF2-40B4-BE49-F238E27FC236}">
                <a16:creationId xmlns:a16="http://schemas.microsoft.com/office/drawing/2014/main" id="{8F05F452-F006-4774-A89B-5754216AAD50}"/>
              </a:ext>
            </a:extLst>
          </p:cNvPr>
          <p:cNvSpPr/>
          <p:nvPr/>
        </p:nvSpPr>
        <p:spPr>
          <a:xfrm>
            <a:off x="10033201" y="3025531"/>
            <a:ext cx="1762937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Ethical Hacking Tools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A6FE383F-C262-4F5A-92B1-CFBF6914630B}"/>
              </a:ext>
            </a:extLst>
          </p:cNvPr>
          <p:cNvSpPr/>
          <p:nvPr/>
        </p:nvSpPr>
        <p:spPr>
          <a:xfrm>
            <a:off x="10621571" y="2079227"/>
            <a:ext cx="586197" cy="586197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6A7FF16-EDBD-4A77-B5FD-0B92D453AE70}"/>
              </a:ext>
            </a:extLst>
          </p:cNvPr>
          <p:cNvSpPr txBox="1"/>
          <p:nvPr/>
        </p:nvSpPr>
        <p:spPr>
          <a:xfrm>
            <a:off x="3453845" y="18570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</p:spTree>
    <p:extLst>
      <p:ext uri="{BB962C8B-B14F-4D97-AF65-F5344CB8AC3E}">
        <p14:creationId xmlns:p14="http://schemas.microsoft.com/office/powerpoint/2010/main" val="849226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 descr="A person playing a video game&#10;&#10;Description automatically generated with low confidence">
            <a:extLst>
              <a:ext uri="{FF2B5EF4-FFF2-40B4-BE49-F238E27FC236}">
                <a16:creationId xmlns:a16="http://schemas.microsoft.com/office/drawing/2014/main" id="{2DCEA1CD-61C1-4C34-AE43-2DE13E8BA8A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3" b="51249"/>
          <a:stretch/>
        </p:blipFill>
        <p:spPr>
          <a:xfrm flipH="1">
            <a:off x="0" y="-1"/>
            <a:ext cx="12192000" cy="3429000"/>
          </a:xfrm>
        </p:spPr>
      </p:pic>
      <p:sp>
        <p:nvSpPr>
          <p:cNvPr id="11" name="Rectangle 10"/>
          <p:cNvSpPr/>
          <p:nvPr/>
        </p:nvSpPr>
        <p:spPr>
          <a:xfrm>
            <a:off x="1613883" y="4092695"/>
            <a:ext cx="2602519" cy="224676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1000"/>
              </a:spcBef>
              <a:spcAft>
                <a:spcPct val="0"/>
              </a:spcAft>
            </a:pPr>
            <a:r>
              <a:rPr lang="en-US" sz="2000" dirty="0">
                <a:solidFill>
                  <a:prstClr val="black"/>
                </a:solidFill>
                <a:latin typeface="Calibri"/>
              </a:rPr>
              <a:t>Ethical hacking involves the use of hacking tools, tricks, and techniques to </a:t>
            </a:r>
            <a:r>
              <a:rPr lang="en-US" sz="2000" b="1" dirty="0">
                <a:solidFill>
                  <a:srgbClr val="FF0000"/>
                </a:solidFill>
                <a:latin typeface="Calibri"/>
              </a:rPr>
              <a:t>identify vulnerabilities</a:t>
            </a:r>
            <a:r>
              <a:rPr lang="en-US" sz="2000" b="1" dirty="0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and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ensure system security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258782" y="4092695"/>
            <a:ext cx="2757841" cy="193899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1000"/>
              </a:spcBef>
              <a:spcAft>
                <a:spcPct val="0"/>
              </a:spcAft>
            </a:pPr>
            <a:r>
              <a:rPr lang="en-US" sz="2000" dirty="0">
                <a:solidFill>
                  <a:prstClr val="black"/>
                </a:solidFill>
                <a:latin typeface="Calibri"/>
              </a:rPr>
              <a:t>It focuses on simulating the techniques used by attackers to </a:t>
            </a:r>
            <a:r>
              <a:rPr lang="en-US" sz="2000" b="1" dirty="0">
                <a:solidFill>
                  <a:srgbClr val="FF0000"/>
                </a:solidFill>
                <a:latin typeface="Calibri"/>
              </a:rPr>
              <a:t>verify the existence of exploitable vulnerabilities</a:t>
            </a:r>
            <a:r>
              <a:rPr lang="en-US" sz="20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in a system’s security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903681" y="4092695"/>
            <a:ext cx="2602519" cy="193899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600"/>
              </a:spcBef>
            </a:pPr>
            <a:r>
              <a:rPr lang="en-US" sz="2000" dirty="0">
                <a:solidFill>
                  <a:prstClr val="black"/>
                </a:solidFill>
                <a:latin typeface="Calibri"/>
              </a:rPr>
              <a:t>Ethical hackers perform security assessments for an organization </a:t>
            </a:r>
            <a:r>
              <a:rPr lang="en-US" sz="2000" b="1" dirty="0">
                <a:solidFill>
                  <a:srgbClr val="FF0000"/>
                </a:solidFill>
                <a:latin typeface="Calibri"/>
              </a:rPr>
              <a:t>with the </a:t>
            </a:r>
            <a:r>
              <a:rPr lang="en-US" sz="2000" b="1" u="sng" dirty="0">
                <a:solidFill>
                  <a:srgbClr val="FF0000"/>
                </a:solidFill>
                <a:latin typeface="Calibri"/>
              </a:rPr>
              <a:t>permission</a:t>
            </a:r>
            <a:r>
              <a:rPr lang="en-US" sz="2000" b="1" dirty="0">
                <a:solidFill>
                  <a:srgbClr val="FF0000"/>
                </a:solidFill>
                <a:latin typeface="Calibri"/>
              </a:rPr>
              <a:t> of concerned authorities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-4162" y="-1"/>
            <a:ext cx="6252562" cy="3429001"/>
            <a:chOff x="-4162" y="-1"/>
            <a:chExt cx="6938362" cy="3429001"/>
          </a:xfrm>
        </p:grpSpPr>
        <p:sp>
          <p:nvSpPr>
            <p:cNvPr id="6" name="Right Triangle 5"/>
            <p:cNvSpPr/>
            <p:nvPr/>
          </p:nvSpPr>
          <p:spPr>
            <a:xfrm>
              <a:off x="4704346" y="0"/>
              <a:ext cx="2229854" cy="3429000"/>
            </a:xfrm>
            <a:prstGeom prst="rtTriangle">
              <a:avLst/>
            </a:pr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-4162" y="-1"/>
              <a:ext cx="4708508" cy="3429001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37393" y="1052779"/>
            <a:ext cx="428723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4000" b="1" dirty="0">
                <a:solidFill>
                  <a:prstClr val="white"/>
                </a:solidFill>
                <a:latin typeface="Rockwell" panose="02060603020205020403" pitchFamily="18" charset="0"/>
              </a:rPr>
              <a:t>What is Ethical Hacking?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3A558B6-B16C-4D06-8FFB-B35B5BDCA3D5}"/>
              </a:ext>
            </a:extLst>
          </p:cNvPr>
          <p:cNvGrpSpPr/>
          <p:nvPr/>
        </p:nvGrpSpPr>
        <p:grpSpPr>
          <a:xfrm>
            <a:off x="838200" y="4065240"/>
            <a:ext cx="664308" cy="664308"/>
            <a:chOff x="838200" y="4065240"/>
            <a:chExt cx="664308" cy="664308"/>
          </a:xfrm>
        </p:grpSpPr>
        <p:sp>
          <p:nvSpPr>
            <p:cNvPr id="10" name="Oval 9"/>
            <p:cNvSpPr/>
            <p:nvPr/>
          </p:nvSpPr>
          <p:spPr>
            <a:xfrm>
              <a:off x="838200" y="4065240"/>
              <a:ext cx="664308" cy="664308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A85D781-BB78-4E20-9B53-563D47D892CF}"/>
                </a:ext>
              </a:extLst>
            </p:cNvPr>
            <p:cNvGrpSpPr/>
            <p:nvPr/>
          </p:nvGrpSpPr>
          <p:grpSpPr>
            <a:xfrm>
              <a:off x="1010208" y="4237871"/>
              <a:ext cx="323508" cy="323508"/>
              <a:chOff x="3878263" y="2463800"/>
              <a:chExt cx="257175" cy="257175"/>
            </a:xfrm>
            <a:solidFill>
              <a:schemeClr val="bg1"/>
            </a:solidFill>
          </p:grpSpPr>
          <p:sp>
            <p:nvSpPr>
              <p:cNvPr id="21" name="Freeform 51">
                <a:extLst>
                  <a:ext uri="{FF2B5EF4-FFF2-40B4-BE49-F238E27FC236}">
                    <a16:creationId xmlns:a16="http://schemas.microsoft.com/office/drawing/2014/main" id="{BAF75F02-60BF-46E6-A6EB-948623F7F6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78263" y="2463800"/>
                <a:ext cx="257175" cy="257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62"/>
                  </a:cxn>
                  <a:cxn ang="0">
                    <a:pos x="162" y="162"/>
                  </a:cxn>
                  <a:cxn ang="0">
                    <a:pos x="162" y="0"/>
                  </a:cxn>
                  <a:cxn ang="0">
                    <a:pos x="0" y="0"/>
                  </a:cxn>
                  <a:cxn ang="0">
                    <a:pos x="150" y="151"/>
                  </a:cxn>
                  <a:cxn ang="0">
                    <a:pos x="11" y="151"/>
                  </a:cxn>
                  <a:cxn ang="0">
                    <a:pos x="11" y="12"/>
                  </a:cxn>
                  <a:cxn ang="0">
                    <a:pos x="150" y="12"/>
                  </a:cxn>
                  <a:cxn ang="0">
                    <a:pos x="150" y="151"/>
                  </a:cxn>
                </a:cxnLst>
                <a:rect l="0" t="0" r="r" b="b"/>
                <a:pathLst>
                  <a:path w="162" h="162">
                    <a:moveTo>
                      <a:pt x="0" y="0"/>
                    </a:moveTo>
                    <a:lnTo>
                      <a:pt x="0" y="162"/>
                    </a:lnTo>
                    <a:lnTo>
                      <a:pt x="162" y="162"/>
                    </a:lnTo>
                    <a:lnTo>
                      <a:pt x="162" y="0"/>
                    </a:lnTo>
                    <a:lnTo>
                      <a:pt x="0" y="0"/>
                    </a:lnTo>
                    <a:close/>
                    <a:moveTo>
                      <a:pt x="150" y="151"/>
                    </a:moveTo>
                    <a:lnTo>
                      <a:pt x="11" y="151"/>
                    </a:lnTo>
                    <a:lnTo>
                      <a:pt x="11" y="12"/>
                    </a:lnTo>
                    <a:lnTo>
                      <a:pt x="150" y="12"/>
                    </a:lnTo>
                    <a:lnTo>
                      <a:pt x="150" y="151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  <p:sp>
            <p:nvSpPr>
              <p:cNvPr id="22" name="Freeform 52">
                <a:extLst>
                  <a:ext uri="{FF2B5EF4-FFF2-40B4-BE49-F238E27FC236}">
                    <a16:creationId xmlns:a16="http://schemas.microsoft.com/office/drawing/2014/main" id="{3D6126EB-924C-4C74-BD2E-FD70F493A1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238" y="2519363"/>
                <a:ext cx="157163" cy="155575"/>
              </a:xfrm>
              <a:custGeom>
                <a:avLst/>
                <a:gdLst/>
                <a:ahLst/>
                <a:cxnLst>
                  <a:cxn ang="0">
                    <a:pos x="16" y="98"/>
                  </a:cxn>
                  <a:cxn ang="0">
                    <a:pos x="50" y="65"/>
                  </a:cxn>
                  <a:cxn ang="0">
                    <a:pos x="81" y="98"/>
                  </a:cxn>
                  <a:cxn ang="0">
                    <a:pos x="99" y="82"/>
                  </a:cxn>
                  <a:cxn ang="0">
                    <a:pos x="66" y="49"/>
                  </a:cxn>
                  <a:cxn ang="0">
                    <a:pos x="99" y="17"/>
                  </a:cxn>
                  <a:cxn ang="0">
                    <a:pos x="81" y="0"/>
                  </a:cxn>
                  <a:cxn ang="0">
                    <a:pos x="50" y="33"/>
                  </a:cxn>
                  <a:cxn ang="0">
                    <a:pos x="16" y="0"/>
                  </a:cxn>
                  <a:cxn ang="0">
                    <a:pos x="0" y="17"/>
                  </a:cxn>
                  <a:cxn ang="0">
                    <a:pos x="32" y="49"/>
                  </a:cxn>
                  <a:cxn ang="0">
                    <a:pos x="0" y="82"/>
                  </a:cxn>
                  <a:cxn ang="0">
                    <a:pos x="16" y="98"/>
                  </a:cxn>
                </a:cxnLst>
                <a:rect l="0" t="0" r="r" b="b"/>
                <a:pathLst>
                  <a:path w="99" h="98">
                    <a:moveTo>
                      <a:pt x="16" y="98"/>
                    </a:moveTo>
                    <a:lnTo>
                      <a:pt x="50" y="65"/>
                    </a:lnTo>
                    <a:lnTo>
                      <a:pt x="81" y="98"/>
                    </a:lnTo>
                    <a:lnTo>
                      <a:pt x="99" y="82"/>
                    </a:lnTo>
                    <a:lnTo>
                      <a:pt x="66" y="49"/>
                    </a:lnTo>
                    <a:lnTo>
                      <a:pt x="99" y="17"/>
                    </a:lnTo>
                    <a:lnTo>
                      <a:pt x="81" y="0"/>
                    </a:lnTo>
                    <a:lnTo>
                      <a:pt x="50" y="33"/>
                    </a:lnTo>
                    <a:lnTo>
                      <a:pt x="16" y="0"/>
                    </a:lnTo>
                    <a:lnTo>
                      <a:pt x="0" y="17"/>
                    </a:lnTo>
                    <a:lnTo>
                      <a:pt x="32" y="49"/>
                    </a:lnTo>
                    <a:lnTo>
                      <a:pt x="0" y="82"/>
                    </a:lnTo>
                    <a:lnTo>
                      <a:pt x="16" y="98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61D74FC-A830-4D7C-B06E-4B304E9F10B9}"/>
              </a:ext>
            </a:extLst>
          </p:cNvPr>
          <p:cNvGrpSpPr/>
          <p:nvPr/>
        </p:nvGrpSpPr>
        <p:grpSpPr>
          <a:xfrm>
            <a:off x="4483099" y="4065240"/>
            <a:ext cx="664308" cy="664308"/>
            <a:chOff x="4483099" y="4065240"/>
            <a:chExt cx="664308" cy="664308"/>
          </a:xfrm>
        </p:grpSpPr>
        <p:sp>
          <p:nvSpPr>
            <p:cNvPr id="16" name="Oval 15"/>
            <p:cNvSpPr/>
            <p:nvPr/>
          </p:nvSpPr>
          <p:spPr>
            <a:xfrm>
              <a:off x="4483099" y="4065240"/>
              <a:ext cx="664308" cy="664308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9403EF16-6FBE-42A6-B892-ED67353FBF89}"/>
                </a:ext>
              </a:extLst>
            </p:cNvPr>
            <p:cNvGrpSpPr/>
            <p:nvPr/>
          </p:nvGrpSpPr>
          <p:grpSpPr>
            <a:xfrm>
              <a:off x="4636915" y="4221895"/>
              <a:ext cx="347473" cy="367441"/>
              <a:chOff x="1497013" y="1843088"/>
              <a:chExt cx="276226" cy="292100"/>
            </a:xfrm>
            <a:solidFill>
              <a:schemeClr val="bg1"/>
            </a:solidFill>
          </p:grpSpPr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0F314941-1FFF-4C29-936D-D2565B749EA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663701" y="1951038"/>
                <a:ext cx="109538" cy="184150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22"/>
                  </a:cxn>
                  <a:cxn ang="0">
                    <a:pos x="7" y="38"/>
                  </a:cxn>
                  <a:cxn ang="0">
                    <a:pos x="7" y="73"/>
                  </a:cxn>
                  <a:cxn ang="0">
                    <a:pos x="22" y="58"/>
                  </a:cxn>
                  <a:cxn ang="0">
                    <a:pos x="36" y="73"/>
                  </a:cxn>
                  <a:cxn ang="0">
                    <a:pos x="36" y="38"/>
                  </a:cxn>
                  <a:cxn ang="0">
                    <a:pos x="43" y="22"/>
                  </a:cxn>
                  <a:cxn ang="0">
                    <a:pos x="22" y="0"/>
                  </a:cxn>
                  <a:cxn ang="0">
                    <a:pos x="22" y="37"/>
                  </a:cxn>
                  <a:cxn ang="0">
                    <a:pos x="7" y="22"/>
                  </a:cxn>
                  <a:cxn ang="0">
                    <a:pos x="22" y="7"/>
                  </a:cxn>
                  <a:cxn ang="0">
                    <a:pos x="36" y="22"/>
                  </a:cxn>
                  <a:cxn ang="0">
                    <a:pos x="22" y="37"/>
                  </a:cxn>
                </a:cxnLst>
                <a:rect l="0" t="0" r="r" b="b"/>
                <a:pathLst>
                  <a:path w="43" h="73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28"/>
                      <a:pt x="3" y="34"/>
                      <a:pt x="7" y="38"/>
                    </a:cubicBezTo>
                    <a:cubicBezTo>
                      <a:pt x="7" y="73"/>
                      <a:pt x="7" y="73"/>
                      <a:pt x="7" y="7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36" y="73"/>
                      <a:pt x="36" y="73"/>
                      <a:pt x="36" y="73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0" y="34"/>
                      <a:pt x="43" y="28"/>
                      <a:pt x="43" y="22"/>
                    </a:cubicBezTo>
                    <a:cubicBezTo>
                      <a:pt x="43" y="10"/>
                      <a:pt x="34" y="0"/>
                      <a:pt x="22" y="0"/>
                    </a:cubicBezTo>
                    <a:close/>
                    <a:moveTo>
                      <a:pt x="22" y="37"/>
                    </a:moveTo>
                    <a:cubicBezTo>
                      <a:pt x="14" y="37"/>
                      <a:pt x="7" y="30"/>
                      <a:pt x="7" y="22"/>
                    </a:cubicBezTo>
                    <a:cubicBezTo>
                      <a:pt x="7" y="14"/>
                      <a:pt x="14" y="7"/>
                      <a:pt x="22" y="7"/>
                    </a:cubicBezTo>
                    <a:cubicBezTo>
                      <a:pt x="30" y="7"/>
                      <a:pt x="36" y="14"/>
                      <a:pt x="36" y="22"/>
                    </a:cubicBezTo>
                    <a:cubicBezTo>
                      <a:pt x="36" y="30"/>
                      <a:pt x="30" y="37"/>
                      <a:pt x="2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  <p:sp>
            <p:nvSpPr>
              <p:cNvPr id="28" name="Freeform 24">
                <a:extLst>
                  <a:ext uri="{FF2B5EF4-FFF2-40B4-BE49-F238E27FC236}">
                    <a16:creationId xmlns:a16="http://schemas.microsoft.com/office/drawing/2014/main" id="{2103E4C1-5F01-41BF-8B39-A036D9E1C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7013" y="1843088"/>
                <a:ext cx="239713" cy="292100"/>
              </a:xfrm>
              <a:custGeom>
                <a:avLst/>
                <a:gdLst/>
                <a:ahLst/>
                <a:cxnLst>
                  <a:cxn ang="0">
                    <a:pos x="78" y="160"/>
                  </a:cxn>
                  <a:cxn ang="0">
                    <a:pos x="24" y="160"/>
                  </a:cxn>
                  <a:cxn ang="0">
                    <a:pos x="24" y="22"/>
                  </a:cxn>
                  <a:cxn ang="0">
                    <a:pos x="89" y="22"/>
                  </a:cxn>
                  <a:cxn ang="0">
                    <a:pos x="123" y="57"/>
                  </a:cxn>
                  <a:cxn ang="0">
                    <a:pos x="151" y="57"/>
                  </a:cxn>
                  <a:cxn ang="0">
                    <a:pos x="151" y="52"/>
                  </a:cxn>
                  <a:cxn ang="0">
                    <a:pos x="99" y="0"/>
                  </a:cxn>
                  <a:cxn ang="0">
                    <a:pos x="0" y="0"/>
                  </a:cxn>
                  <a:cxn ang="0">
                    <a:pos x="0" y="184"/>
                  </a:cxn>
                  <a:cxn ang="0">
                    <a:pos x="101" y="184"/>
                  </a:cxn>
                  <a:cxn ang="0">
                    <a:pos x="78" y="162"/>
                  </a:cxn>
                  <a:cxn ang="0">
                    <a:pos x="78" y="160"/>
                  </a:cxn>
                </a:cxnLst>
                <a:rect l="0" t="0" r="r" b="b"/>
                <a:pathLst>
                  <a:path w="151" h="184">
                    <a:moveTo>
                      <a:pt x="78" y="160"/>
                    </a:moveTo>
                    <a:lnTo>
                      <a:pt x="24" y="160"/>
                    </a:lnTo>
                    <a:lnTo>
                      <a:pt x="24" y="22"/>
                    </a:lnTo>
                    <a:lnTo>
                      <a:pt x="89" y="22"/>
                    </a:lnTo>
                    <a:lnTo>
                      <a:pt x="123" y="57"/>
                    </a:lnTo>
                    <a:lnTo>
                      <a:pt x="151" y="57"/>
                    </a:lnTo>
                    <a:lnTo>
                      <a:pt x="151" y="52"/>
                    </a:lnTo>
                    <a:lnTo>
                      <a:pt x="99" y="0"/>
                    </a:lnTo>
                    <a:lnTo>
                      <a:pt x="0" y="0"/>
                    </a:lnTo>
                    <a:lnTo>
                      <a:pt x="0" y="184"/>
                    </a:lnTo>
                    <a:lnTo>
                      <a:pt x="101" y="184"/>
                    </a:lnTo>
                    <a:lnTo>
                      <a:pt x="78" y="162"/>
                    </a:lnTo>
                    <a:lnTo>
                      <a:pt x="78" y="1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  <p:sp>
            <p:nvSpPr>
              <p:cNvPr id="30" name="Rectangle 25">
                <a:extLst>
                  <a:ext uri="{FF2B5EF4-FFF2-40B4-BE49-F238E27FC236}">
                    <a16:creationId xmlns:a16="http://schemas.microsoft.com/office/drawing/2014/main" id="{738DF9D4-A0D4-459D-9B63-A88912F311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2576" y="1933575"/>
                <a:ext cx="93663" cy="174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  <p:sp>
            <p:nvSpPr>
              <p:cNvPr id="31" name="Rectangle 26">
                <a:extLst>
                  <a:ext uri="{FF2B5EF4-FFF2-40B4-BE49-F238E27FC236}">
                    <a16:creationId xmlns:a16="http://schemas.microsoft.com/office/drawing/2014/main" id="{0862205A-E8D1-4550-A3C4-526F91869C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2576" y="1968500"/>
                <a:ext cx="93663" cy="20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  <p:sp>
            <p:nvSpPr>
              <p:cNvPr id="32" name="Rectangle 27">
                <a:extLst>
                  <a:ext uri="{FF2B5EF4-FFF2-40B4-BE49-F238E27FC236}">
                    <a16:creationId xmlns:a16="http://schemas.microsoft.com/office/drawing/2014/main" id="{FA564FBF-CA83-45FA-86E2-D4C33FBB57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2576" y="2006600"/>
                <a:ext cx="93663" cy="174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93AF314A-7B42-44A3-A88E-3436463E927B}"/>
              </a:ext>
            </a:extLst>
          </p:cNvPr>
          <p:cNvGrpSpPr/>
          <p:nvPr/>
        </p:nvGrpSpPr>
        <p:grpSpPr>
          <a:xfrm>
            <a:off x="8127998" y="4065240"/>
            <a:ext cx="664308" cy="664308"/>
            <a:chOff x="8127998" y="4065240"/>
            <a:chExt cx="664308" cy="664308"/>
          </a:xfrm>
        </p:grpSpPr>
        <p:sp>
          <p:nvSpPr>
            <p:cNvPr id="19" name="Oval 18"/>
            <p:cNvSpPr/>
            <p:nvPr/>
          </p:nvSpPr>
          <p:spPr>
            <a:xfrm>
              <a:off x="8127998" y="4065240"/>
              <a:ext cx="664308" cy="664308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B6B408A0-2C84-4837-845E-6A206FF5106C}"/>
                </a:ext>
              </a:extLst>
            </p:cNvPr>
            <p:cNvGrpSpPr/>
            <p:nvPr/>
          </p:nvGrpSpPr>
          <p:grpSpPr>
            <a:xfrm>
              <a:off x="8299396" y="4207953"/>
              <a:ext cx="321512" cy="367441"/>
              <a:chOff x="3841751" y="1843088"/>
              <a:chExt cx="255588" cy="292100"/>
            </a:xfrm>
            <a:solidFill>
              <a:schemeClr val="bg1"/>
            </a:solidFill>
          </p:grpSpPr>
          <p:sp>
            <p:nvSpPr>
              <p:cNvPr id="34" name="Freeform 28">
                <a:extLst>
                  <a:ext uri="{FF2B5EF4-FFF2-40B4-BE49-F238E27FC236}">
                    <a16:creationId xmlns:a16="http://schemas.microsoft.com/office/drawing/2014/main" id="{E309792E-1C06-4E15-B67F-48198DFEA0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41751" y="1843088"/>
                <a:ext cx="255588" cy="292100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0" y="0"/>
                  </a:cxn>
                  <a:cxn ang="0">
                    <a:pos x="0" y="184"/>
                  </a:cxn>
                  <a:cxn ang="0">
                    <a:pos x="161" y="184"/>
                  </a:cxn>
                  <a:cxn ang="0">
                    <a:pos x="161" y="52"/>
                  </a:cxn>
                  <a:cxn ang="0">
                    <a:pos x="108" y="0"/>
                  </a:cxn>
                  <a:cxn ang="0">
                    <a:pos x="138" y="160"/>
                  </a:cxn>
                  <a:cxn ang="0">
                    <a:pos x="23" y="160"/>
                  </a:cxn>
                  <a:cxn ang="0">
                    <a:pos x="23" y="22"/>
                  </a:cxn>
                  <a:cxn ang="0">
                    <a:pos x="99" y="22"/>
                  </a:cxn>
                  <a:cxn ang="0">
                    <a:pos x="138" y="62"/>
                  </a:cxn>
                  <a:cxn ang="0">
                    <a:pos x="138" y="160"/>
                  </a:cxn>
                </a:cxnLst>
                <a:rect l="0" t="0" r="r" b="b"/>
                <a:pathLst>
                  <a:path w="161" h="184">
                    <a:moveTo>
                      <a:pt x="108" y="0"/>
                    </a:moveTo>
                    <a:lnTo>
                      <a:pt x="0" y="0"/>
                    </a:lnTo>
                    <a:lnTo>
                      <a:pt x="0" y="184"/>
                    </a:lnTo>
                    <a:lnTo>
                      <a:pt x="161" y="184"/>
                    </a:lnTo>
                    <a:lnTo>
                      <a:pt x="161" y="52"/>
                    </a:lnTo>
                    <a:lnTo>
                      <a:pt x="108" y="0"/>
                    </a:lnTo>
                    <a:close/>
                    <a:moveTo>
                      <a:pt x="138" y="160"/>
                    </a:moveTo>
                    <a:lnTo>
                      <a:pt x="23" y="160"/>
                    </a:lnTo>
                    <a:lnTo>
                      <a:pt x="23" y="22"/>
                    </a:lnTo>
                    <a:lnTo>
                      <a:pt x="99" y="22"/>
                    </a:lnTo>
                    <a:lnTo>
                      <a:pt x="138" y="62"/>
                    </a:lnTo>
                    <a:lnTo>
                      <a:pt x="138" y="1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  <p:sp>
            <p:nvSpPr>
              <p:cNvPr id="35" name="Freeform 29">
                <a:extLst>
                  <a:ext uri="{FF2B5EF4-FFF2-40B4-BE49-F238E27FC236}">
                    <a16:creationId xmlns:a16="http://schemas.microsoft.com/office/drawing/2014/main" id="{D60E4E82-5F56-42C0-BA4B-8C4954C9AD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5726" y="1973263"/>
                <a:ext cx="146050" cy="98425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0" y="46"/>
                  </a:cxn>
                  <a:cxn ang="0">
                    <a:pos x="0" y="62"/>
                  </a:cxn>
                  <a:cxn ang="0">
                    <a:pos x="35" y="27"/>
                  </a:cxn>
                  <a:cxn ang="0">
                    <a:pos x="58" y="51"/>
                  </a:cxn>
                  <a:cxn ang="0">
                    <a:pos x="92" y="16"/>
                  </a:cxn>
                  <a:cxn ang="0">
                    <a:pos x="92" y="0"/>
                  </a:cxn>
                  <a:cxn ang="0">
                    <a:pos x="58" y="35"/>
                  </a:cxn>
                  <a:cxn ang="0">
                    <a:pos x="35" y="11"/>
                  </a:cxn>
                </a:cxnLst>
                <a:rect l="0" t="0" r="r" b="b"/>
                <a:pathLst>
                  <a:path w="92" h="62">
                    <a:moveTo>
                      <a:pt x="35" y="11"/>
                    </a:moveTo>
                    <a:lnTo>
                      <a:pt x="0" y="46"/>
                    </a:lnTo>
                    <a:lnTo>
                      <a:pt x="0" y="62"/>
                    </a:lnTo>
                    <a:lnTo>
                      <a:pt x="35" y="27"/>
                    </a:lnTo>
                    <a:lnTo>
                      <a:pt x="58" y="51"/>
                    </a:lnTo>
                    <a:lnTo>
                      <a:pt x="92" y="16"/>
                    </a:lnTo>
                    <a:lnTo>
                      <a:pt x="92" y="0"/>
                    </a:lnTo>
                    <a:lnTo>
                      <a:pt x="58" y="35"/>
                    </a:lnTo>
                    <a:lnTo>
                      <a:pt x="35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ea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985806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E9B1269A-2202-40A2-A516-B8BEBCFFBD4C}"/>
              </a:ext>
            </a:extLst>
          </p:cNvPr>
          <p:cNvSpPr txBox="1"/>
          <p:nvPr/>
        </p:nvSpPr>
        <p:spPr>
          <a:xfrm>
            <a:off x="1840783" y="230674"/>
            <a:ext cx="851043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Why Ethical Hacking is Necessary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E3D5AE2-0593-41D2-AD9D-6B3A26C0D929}"/>
              </a:ext>
            </a:extLst>
          </p:cNvPr>
          <p:cNvSpPr/>
          <p:nvPr/>
        </p:nvSpPr>
        <p:spPr>
          <a:xfrm>
            <a:off x="2721177" y="2434679"/>
            <a:ext cx="674964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altLang="ko-KR" b="1" dirty="0">
                <a:solidFill>
                  <a:srgbClr val="0070C0"/>
                </a:solidFill>
                <a:latin typeface="Rockwell" panose="02060603020205020403" pitchFamily="18" charset="0"/>
              </a:rPr>
              <a:t>Reasons why organizations recruit ethical hackers</a:t>
            </a:r>
            <a:endParaRPr lang="en-US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D9695D6-EE26-464A-BEB9-3276FF491ED8}"/>
              </a:ext>
            </a:extLst>
          </p:cNvPr>
          <p:cNvSpPr/>
          <p:nvPr/>
        </p:nvSpPr>
        <p:spPr>
          <a:xfrm>
            <a:off x="1295399" y="1649745"/>
            <a:ext cx="10529439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850" dirty="0"/>
              <a:t>Ethical hacking is necessary as it </a:t>
            </a:r>
            <a:r>
              <a:rPr lang="en-US" sz="1850" b="1" dirty="0">
                <a:solidFill>
                  <a:srgbClr val="FF0000"/>
                </a:solidFill>
              </a:rPr>
              <a:t>allows for counter attacks against malicious hackers</a:t>
            </a:r>
            <a:r>
              <a:rPr lang="en-US" sz="1850" dirty="0"/>
              <a:t> through anticipating the methods used to break into the system.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E205B0F-AB1D-4F73-BD9B-A44214444C54}"/>
              </a:ext>
            </a:extLst>
          </p:cNvPr>
          <p:cNvSpPr/>
          <p:nvPr/>
        </p:nvSpPr>
        <p:spPr>
          <a:xfrm>
            <a:off x="562225" y="1158852"/>
            <a:ext cx="564336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Rockwell" panose="02060603020205020403" pitchFamily="18" charset="0"/>
              </a:rPr>
              <a:t>To beat a hacker, you need to think like one!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6794D928-1953-42AC-8EFD-88E455DA0123}"/>
              </a:ext>
            </a:extLst>
          </p:cNvPr>
          <p:cNvGrpSpPr/>
          <p:nvPr/>
        </p:nvGrpSpPr>
        <p:grpSpPr>
          <a:xfrm>
            <a:off x="367161" y="1607902"/>
            <a:ext cx="745407" cy="745407"/>
            <a:chOff x="6800671" y="2811283"/>
            <a:chExt cx="630862" cy="630862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68FF463D-5C9A-4356-AEBF-17E2371966B9}"/>
                </a:ext>
              </a:extLst>
            </p:cNvPr>
            <p:cNvSpPr/>
            <p:nvPr/>
          </p:nvSpPr>
          <p:spPr>
            <a:xfrm>
              <a:off x="6800671" y="2811283"/>
              <a:ext cx="630862" cy="630862"/>
            </a:xfrm>
            <a:prstGeom prst="ellipse">
              <a:avLst/>
            </a:prstGeom>
            <a:solidFill>
              <a:srgbClr val="C0392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9" name="Freeform 325">
              <a:extLst>
                <a:ext uri="{FF2B5EF4-FFF2-40B4-BE49-F238E27FC236}">
                  <a16:creationId xmlns:a16="http://schemas.microsoft.com/office/drawing/2014/main" id="{31072A31-D502-4328-97D5-ABF2AD59751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972227" y="2933009"/>
              <a:ext cx="287751" cy="387411"/>
            </a:xfrm>
            <a:custGeom>
              <a:avLst/>
              <a:gdLst>
                <a:gd name="T0" fmla="*/ 694 w 1046"/>
                <a:gd name="T1" fmla="*/ 1053 h 1405"/>
                <a:gd name="T2" fmla="*/ 176 w 1046"/>
                <a:gd name="T3" fmla="*/ 526 h 1405"/>
                <a:gd name="T4" fmla="*/ 870 w 1046"/>
                <a:gd name="T5" fmla="*/ 526 h 1405"/>
                <a:gd name="T6" fmla="*/ 393 w 1046"/>
                <a:gd name="T7" fmla="*/ 1229 h 1405"/>
                <a:gd name="T8" fmla="*/ 393 w 1046"/>
                <a:gd name="T9" fmla="*/ 1321 h 1405"/>
                <a:gd name="T10" fmla="*/ 519 w 1046"/>
                <a:gd name="T11" fmla="*/ 1404 h 1405"/>
                <a:gd name="T12" fmla="*/ 652 w 1046"/>
                <a:gd name="T13" fmla="*/ 1321 h 1405"/>
                <a:gd name="T14" fmla="*/ 652 w 1046"/>
                <a:gd name="T15" fmla="*/ 1229 h 1405"/>
                <a:gd name="T16" fmla="*/ 393 w 1046"/>
                <a:gd name="T17" fmla="*/ 1095 h 1405"/>
                <a:gd name="T18" fmla="*/ 393 w 1046"/>
                <a:gd name="T19" fmla="*/ 1187 h 1405"/>
                <a:gd name="T20" fmla="*/ 694 w 1046"/>
                <a:gd name="T21" fmla="*/ 1145 h 1405"/>
                <a:gd name="T22" fmla="*/ 42 w 1046"/>
                <a:gd name="T23" fmla="*/ 301 h 1405"/>
                <a:gd name="T24" fmla="*/ 168 w 1046"/>
                <a:gd name="T25" fmla="*/ 275 h 1405"/>
                <a:gd name="T26" fmla="*/ 42 w 1046"/>
                <a:gd name="T27" fmla="*/ 301 h 1405"/>
                <a:gd name="T28" fmla="*/ 569 w 1046"/>
                <a:gd name="T29" fmla="*/ 0 h 1405"/>
                <a:gd name="T30" fmla="*/ 477 w 1046"/>
                <a:gd name="T31" fmla="*/ 92 h 1405"/>
                <a:gd name="T32" fmla="*/ 569 w 1046"/>
                <a:gd name="T33" fmla="*/ 92 h 1405"/>
                <a:gd name="T34" fmla="*/ 301 w 1046"/>
                <a:gd name="T35" fmla="*/ 50 h 1405"/>
                <a:gd name="T36" fmla="*/ 268 w 1046"/>
                <a:gd name="T37" fmla="*/ 175 h 1405"/>
                <a:gd name="T38" fmla="*/ 1004 w 1046"/>
                <a:gd name="T39" fmla="*/ 301 h 1405"/>
                <a:gd name="T40" fmla="*/ 878 w 1046"/>
                <a:gd name="T41" fmla="*/ 275 h 1405"/>
                <a:gd name="T42" fmla="*/ 1004 w 1046"/>
                <a:gd name="T43" fmla="*/ 301 h 1405"/>
                <a:gd name="T44" fmla="*/ 744 w 1046"/>
                <a:gd name="T45" fmla="*/ 50 h 1405"/>
                <a:gd name="T46" fmla="*/ 778 w 1046"/>
                <a:gd name="T47" fmla="*/ 175 h 1405"/>
                <a:gd name="T48" fmla="*/ 84 w 1046"/>
                <a:gd name="T49" fmla="*/ 526 h 1405"/>
                <a:gd name="T50" fmla="*/ 0 w 1046"/>
                <a:gd name="T51" fmla="*/ 485 h 1405"/>
                <a:gd name="T52" fmla="*/ 92 w 1046"/>
                <a:gd name="T53" fmla="*/ 568 h 1405"/>
                <a:gd name="T54" fmla="*/ 953 w 1046"/>
                <a:gd name="T55" fmla="*/ 485 h 1405"/>
                <a:gd name="T56" fmla="*/ 953 w 1046"/>
                <a:gd name="T57" fmla="*/ 568 h 1405"/>
                <a:gd name="T58" fmla="*/ 1045 w 1046"/>
                <a:gd name="T59" fmla="*/ 485 h 1405"/>
                <a:gd name="T60" fmla="*/ 886 w 1046"/>
                <a:gd name="T61" fmla="*/ 786 h 1405"/>
                <a:gd name="T62" fmla="*/ 1004 w 1046"/>
                <a:gd name="T63" fmla="*/ 752 h 1405"/>
                <a:gd name="T64" fmla="*/ 886 w 1046"/>
                <a:gd name="T65" fmla="*/ 786 h 1405"/>
                <a:gd name="T66" fmla="*/ 92 w 1046"/>
                <a:gd name="T67" fmla="*/ 827 h 1405"/>
                <a:gd name="T68" fmla="*/ 126 w 1046"/>
                <a:gd name="T69" fmla="*/ 710 h 1405"/>
                <a:gd name="T70" fmla="*/ 42 w 1046"/>
                <a:gd name="T71" fmla="*/ 752 h 1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46" h="1405">
                  <a:moveTo>
                    <a:pt x="870" y="526"/>
                  </a:moveTo>
                  <a:cubicBezTo>
                    <a:pt x="870" y="702"/>
                    <a:pt x="694" y="877"/>
                    <a:pt x="694" y="1053"/>
                  </a:cubicBezTo>
                  <a:cubicBezTo>
                    <a:pt x="343" y="1053"/>
                    <a:pt x="343" y="1053"/>
                    <a:pt x="343" y="1053"/>
                  </a:cubicBezTo>
                  <a:cubicBezTo>
                    <a:pt x="343" y="877"/>
                    <a:pt x="176" y="702"/>
                    <a:pt x="176" y="526"/>
                  </a:cubicBezTo>
                  <a:cubicBezTo>
                    <a:pt x="176" y="334"/>
                    <a:pt x="326" y="175"/>
                    <a:pt x="519" y="175"/>
                  </a:cubicBezTo>
                  <a:cubicBezTo>
                    <a:pt x="719" y="175"/>
                    <a:pt x="870" y="334"/>
                    <a:pt x="870" y="526"/>
                  </a:cubicBezTo>
                  <a:close/>
                  <a:moveTo>
                    <a:pt x="652" y="1229"/>
                  </a:moveTo>
                  <a:cubicBezTo>
                    <a:pt x="393" y="1229"/>
                    <a:pt x="393" y="1229"/>
                    <a:pt x="393" y="1229"/>
                  </a:cubicBezTo>
                  <a:cubicBezTo>
                    <a:pt x="368" y="1229"/>
                    <a:pt x="343" y="1245"/>
                    <a:pt x="343" y="1270"/>
                  </a:cubicBezTo>
                  <a:cubicBezTo>
                    <a:pt x="343" y="1296"/>
                    <a:pt x="368" y="1321"/>
                    <a:pt x="393" y="1321"/>
                  </a:cubicBezTo>
                  <a:cubicBezTo>
                    <a:pt x="402" y="1321"/>
                    <a:pt x="402" y="1321"/>
                    <a:pt x="402" y="1321"/>
                  </a:cubicBezTo>
                  <a:cubicBezTo>
                    <a:pt x="418" y="1371"/>
                    <a:pt x="469" y="1404"/>
                    <a:pt x="519" y="1404"/>
                  </a:cubicBezTo>
                  <a:cubicBezTo>
                    <a:pt x="577" y="1404"/>
                    <a:pt x="627" y="1371"/>
                    <a:pt x="644" y="1321"/>
                  </a:cubicBezTo>
                  <a:cubicBezTo>
                    <a:pt x="652" y="1321"/>
                    <a:pt x="652" y="1321"/>
                    <a:pt x="652" y="1321"/>
                  </a:cubicBezTo>
                  <a:cubicBezTo>
                    <a:pt x="677" y="1321"/>
                    <a:pt x="694" y="1296"/>
                    <a:pt x="694" y="1270"/>
                  </a:cubicBezTo>
                  <a:cubicBezTo>
                    <a:pt x="694" y="1245"/>
                    <a:pt x="677" y="1229"/>
                    <a:pt x="652" y="1229"/>
                  </a:cubicBezTo>
                  <a:close/>
                  <a:moveTo>
                    <a:pt x="652" y="1095"/>
                  </a:moveTo>
                  <a:cubicBezTo>
                    <a:pt x="393" y="1095"/>
                    <a:pt x="393" y="1095"/>
                    <a:pt x="393" y="1095"/>
                  </a:cubicBezTo>
                  <a:cubicBezTo>
                    <a:pt x="368" y="1095"/>
                    <a:pt x="343" y="1120"/>
                    <a:pt x="343" y="1145"/>
                  </a:cubicBezTo>
                  <a:cubicBezTo>
                    <a:pt x="343" y="1162"/>
                    <a:pt x="368" y="1187"/>
                    <a:pt x="393" y="1187"/>
                  </a:cubicBezTo>
                  <a:cubicBezTo>
                    <a:pt x="652" y="1187"/>
                    <a:pt x="652" y="1187"/>
                    <a:pt x="652" y="1187"/>
                  </a:cubicBezTo>
                  <a:cubicBezTo>
                    <a:pt x="677" y="1187"/>
                    <a:pt x="694" y="1162"/>
                    <a:pt x="694" y="1145"/>
                  </a:cubicBezTo>
                  <a:cubicBezTo>
                    <a:pt x="694" y="1120"/>
                    <a:pt x="677" y="1095"/>
                    <a:pt x="652" y="1095"/>
                  </a:cubicBezTo>
                  <a:close/>
                  <a:moveTo>
                    <a:pt x="42" y="301"/>
                  </a:moveTo>
                  <a:cubicBezTo>
                    <a:pt x="126" y="351"/>
                    <a:pt x="126" y="351"/>
                    <a:pt x="126" y="351"/>
                  </a:cubicBezTo>
                  <a:cubicBezTo>
                    <a:pt x="134" y="326"/>
                    <a:pt x="151" y="301"/>
                    <a:pt x="168" y="275"/>
                  </a:cubicBezTo>
                  <a:cubicBezTo>
                    <a:pt x="92" y="225"/>
                    <a:pt x="92" y="225"/>
                    <a:pt x="92" y="225"/>
                  </a:cubicBezTo>
                  <a:lnTo>
                    <a:pt x="42" y="301"/>
                  </a:lnTo>
                  <a:close/>
                  <a:moveTo>
                    <a:pt x="569" y="92"/>
                  </a:moveTo>
                  <a:cubicBezTo>
                    <a:pt x="569" y="0"/>
                    <a:pt x="569" y="0"/>
                    <a:pt x="569" y="0"/>
                  </a:cubicBezTo>
                  <a:cubicBezTo>
                    <a:pt x="477" y="0"/>
                    <a:pt x="477" y="0"/>
                    <a:pt x="477" y="0"/>
                  </a:cubicBezTo>
                  <a:cubicBezTo>
                    <a:pt x="477" y="92"/>
                    <a:pt x="477" y="92"/>
                    <a:pt x="477" y="92"/>
                  </a:cubicBezTo>
                  <a:cubicBezTo>
                    <a:pt x="493" y="92"/>
                    <a:pt x="510" y="92"/>
                    <a:pt x="519" y="92"/>
                  </a:cubicBezTo>
                  <a:cubicBezTo>
                    <a:pt x="535" y="92"/>
                    <a:pt x="552" y="92"/>
                    <a:pt x="569" y="92"/>
                  </a:cubicBezTo>
                  <a:close/>
                  <a:moveTo>
                    <a:pt x="343" y="133"/>
                  </a:moveTo>
                  <a:cubicBezTo>
                    <a:pt x="301" y="50"/>
                    <a:pt x="301" y="50"/>
                    <a:pt x="301" y="50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68" y="175"/>
                    <a:pt x="268" y="175"/>
                    <a:pt x="268" y="175"/>
                  </a:cubicBezTo>
                  <a:cubicBezTo>
                    <a:pt x="293" y="159"/>
                    <a:pt x="318" y="142"/>
                    <a:pt x="343" y="133"/>
                  </a:cubicBezTo>
                  <a:close/>
                  <a:moveTo>
                    <a:pt x="1004" y="301"/>
                  </a:moveTo>
                  <a:cubicBezTo>
                    <a:pt x="953" y="225"/>
                    <a:pt x="953" y="225"/>
                    <a:pt x="953" y="225"/>
                  </a:cubicBezTo>
                  <a:cubicBezTo>
                    <a:pt x="878" y="275"/>
                    <a:pt x="878" y="275"/>
                    <a:pt x="878" y="275"/>
                  </a:cubicBezTo>
                  <a:cubicBezTo>
                    <a:pt x="895" y="301"/>
                    <a:pt x="912" y="326"/>
                    <a:pt x="920" y="351"/>
                  </a:cubicBezTo>
                  <a:lnTo>
                    <a:pt x="1004" y="301"/>
                  </a:lnTo>
                  <a:close/>
                  <a:moveTo>
                    <a:pt x="820" y="92"/>
                  </a:moveTo>
                  <a:cubicBezTo>
                    <a:pt x="744" y="50"/>
                    <a:pt x="744" y="50"/>
                    <a:pt x="744" y="50"/>
                  </a:cubicBezTo>
                  <a:cubicBezTo>
                    <a:pt x="702" y="133"/>
                    <a:pt x="702" y="133"/>
                    <a:pt x="702" y="133"/>
                  </a:cubicBezTo>
                  <a:cubicBezTo>
                    <a:pt x="727" y="142"/>
                    <a:pt x="753" y="159"/>
                    <a:pt x="778" y="175"/>
                  </a:cubicBezTo>
                  <a:lnTo>
                    <a:pt x="820" y="92"/>
                  </a:lnTo>
                  <a:close/>
                  <a:moveTo>
                    <a:pt x="84" y="526"/>
                  </a:moveTo>
                  <a:cubicBezTo>
                    <a:pt x="84" y="510"/>
                    <a:pt x="84" y="501"/>
                    <a:pt x="92" y="485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92" y="568"/>
                    <a:pt x="92" y="568"/>
                    <a:pt x="92" y="568"/>
                  </a:cubicBezTo>
                  <a:cubicBezTo>
                    <a:pt x="84" y="560"/>
                    <a:pt x="84" y="543"/>
                    <a:pt x="84" y="526"/>
                  </a:cubicBezTo>
                  <a:close/>
                  <a:moveTo>
                    <a:pt x="953" y="485"/>
                  </a:moveTo>
                  <a:cubicBezTo>
                    <a:pt x="953" y="501"/>
                    <a:pt x="962" y="510"/>
                    <a:pt x="962" y="526"/>
                  </a:cubicBezTo>
                  <a:cubicBezTo>
                    <a:pt x="962" y="543"/>
                    <a:pt x="953" y="560"/>
                    <a:pt x="953" y="568"/>
                  </a:cubicBezTo>
                  <a:cubicBezTo>
                    <a:pt x="1045" y="568"/>
                    <a:pt x="1045" y="568"/>
                    <a:pt x="1045" y="568"/>
                  </a:cubicBezTo>
                  <a:cubicBezTo>
                    <a:pt x="1045" y="485"/>
                    <a:pt x="1045" y="485"/>
                    <a:pt x="1045" y="485"/>
                  </a:cubicBezTo>
                  <a:lnTo>
                    <a:pt x="953" y="485"/>
                  </a:lnTo>
                  <a:close/>
                  <a:moveTo>
                    <a:pt x="886" y="786"/>
                  </a:moveTo>
                  <a:cubicBezTo>
                    <a:pt x="953" y="827"/>
                    <a:pt x="953" y="827"/>
                    <a:pt x="953" y="827"/>
                  </a:cubicBezTo>
                  <a:cubicBezTo>
                    <a:pt x="1004" y="752"/>
                    <a:pt x="1004" y="752"/>
                    <a:pt x="1004" y="752"/>
                  </a:cubicBezTo>
                  <a:cubicBezTo>
                    <a:pt x="920" y="710"/>
                    <a:pt x="920" y="710"/>
                    <a:pt x="920" y="710"/>
                  </a:cubicBezTo>
                  <a:cubicBezTo>
                    <a:pt x="912" y="735"/>
                    <a:pt x="895" y="761"/>
                    <a:pt x="886" y="786"/>
                  </a:cubicBezTo>
                  <a:close/>
                  <a:moveTo>
                    <a:pt x="42" y="752"/>
                  </a:moveTo>
                  <a:cubicBezTo>
                    <a:pt x="92" y="827"/>
                    <a:pt x="92" y="827"/>
                    <a:pt x="92" y="827"/>
                  </a:cubicBezTo>
                  <a:cubicBezTo>
                    <a:pt x="159" y="786"/>
                    <a:pt x="159" y="786"/>
                    <a:pt x="159" y="786"/>
                  </a:cubicBezTo>
                  <a:cubicBezTo>
                    <a:pt x="151" y="761"/>
                    <a:pt x="134" y="735"/>
                    <a:pt x="126" y="710"/>
                  </a:cubicBezTo>
                  <a:lnTo>
                    <a:pt x="42" y="752"/>
                  </a:lnTo>
                  <a:close/>
                  <a:moveTo>
                    <a:pt x="42" y="752"/>
                  </a:moveTo>
                  <a:lnTo>
                    <a:pt x="42" y="75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SimSun" charset="0"/>
              </a:endParaRPr>
            </a:p>
          </p:txBody>
        </p:sp>
      </p:grpSp>
      <p:sp>
        <p:nvSpPr>
          <p:cNvPr id="378" name="Freeform 2104"/>
          <p:cNvSpPr>
            <a:spLocks noChangeArrowheads="1"/>
          </p:cNvSpPr>
          <p:nvPr/>
        </p:nvSpPr>
        <p:spPr bwMode="auto">
          <a:xfrm>
            <a:off x="619684" y="5386750"/>
            <a:ext cx="5164903" cy="934286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6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7 h 1134"/>
              <a:gd name="T12" fmla="*/ 0 w 3958"/>
              <a:gd name="T13" fmla="*/ 569 h 1134"/>
              <a:gd name="T14" fmla="*/ 182 w 3958"/>
              <a:gd name="T15" fmla="*/ 375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8"/>
                  <a:pt x="3957" y="96"/>
                </a:cubicBezTo>
                <a:cubicBezTo>
                  <a:pt x="3957" y="96"/>
                  <a:pt x="3957" y="96"/>
                  <a:pt x="3957" y="1036"/>
                </a:cubicBezTo>
                <a:cubicBezTo>
                  <a:pt x="3957" y="1090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7"/>
                </a:cubicBezTo>
                <a:cubicBezTo>
                  <a:pt x="79" y="757"/>
                  <a:pt x="0" y="672"/>
                  <a:pt x="0" y="569"/>
                </a:cubicBezTo>
                <a:cubicBezTo>
                  <a:pt x="0" y="466"/>
                  <a:pt x="79" y="381"/>
                  <a:pt x="182" y="375"/>
                </a:cubicBezTo>
                <a:cubicBezTo>
                  <a:pt x="182" y="375"/>
                  <a:pt x="182" y="375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9" name="Freeform 2132"/>
          <p:cNvSpPr>
            <a:spLocks noChangeArrowheads="1"/>
          </p:cNvSpPr>
          <p:nvPr/>
        </p:nvSpPr>
        <p:spPr bwMode="auto">
          <a:xfrm>
            <a:off x="912186" y="5628501"/>
            <a:ext cx="534361" cy="450784"/>
          </a:xfrm>
          <a:custGeom>
            <a:avLst/>
            <a:gdLst>
              <a:gd name="T0" fmla="*/ 388 w 649"/>
              <a:gd name="T1" fmla="*/ 91 h 546"/>
              <a:gd name="T2" fmla="*/ 485 w 649"/>
              <a:gd name="T3" fmla="*/ 0 h 546"/>
              <a:gd name="T4" fmla="*/ 581 w 649"/>
              <a:gd name="T5" fmla="*/ 97 h 546"/>
              <a:gd name="T6" fmla="*/ 485 w 649"/>
              <a:gd name="T7" fmla="*/ 187 h 546"/>
              <a:gd name="T8" fmla="*/ 442 w 649"/>
              <a:gd name="T9" fmla="*/ 181 h 546"/>
              <a:gd name="T10" fmla="*/ 388 w 649"/>
              <a:gd name="T11" fmla="*/ 91 h 546"/>
              <a:gd name="T12" fmla="*/ 388 w 649"/>
              <a:gd name="T13" fmla="*/ 91 h 546"/>
              <a:gd name="T14" fmla="*/ 327 w 649"/>
              <a:gd name="T15" fmla="*/ 284 h 546"/>
              <a:gd name="T16" fmla="*/ 236 w 649"/>
              <a:gd name="T17" fmla="*/ 193 h 546"/>
              <a:gd name="T18" fmla="*/ 327 w 649"/>
              <a:gd name="T19" fmla="*/ 97 h 546"/>
              <a:gd name="T20" fmla="*/ 424 w 649"/>
              <a:gd name="T21" fmla="*/ 193 h 546"/>
              <a:gd name="T22" fmla="*/ 327 w 649"/>
              <a:gd name="T23" fmla="*/ 284 h 546"/>
              <a:gd name="T24" fmla="*/ 327 w 649"/>
              <a:gd name="T25" fmla="*/ 284 h 546"/>
              <a:gd name="T26" fmla="*/ 369 w 649"/>
              <a:gd name="T27" fmla="*/ 290 h 546"/>
              <a:gd name="T28" fmla="*/ 491 w 649"/>
              <a:gd name="T29" fmla="*/ 412 h 546"/>
              <a:gd name="T30" fmla="*/ 491 w 649"/>
              <a:gd name="T31" fmla="*/ 515 h 546"/>
              <a:gd name="T32" fmla="*/ 491 w 649"/>
              <a:gd name="T33" fmla="*/ 515 h 546"/>
              <a:gd name="T34" fmla="*/ 485 w 649"/>
              <a:gd name="T35" fmla="*/ 515 h 546"/>
              <a:gd name="T36" fmla="*/ 339 w 649"/>
              <a:gd name="T37" fmla="*/ 545 h 546"/>
              <a:gd name="T38" fmla="*/ 175 w 649"/>
              <a:gd name="T39" fmla="*/ 515 h 546"/>
              <a:gd name="T40" fmla="*/ 169 w 649"/>
              <a:gd name="T41" fmla="*/ 515 h 546"/>
              <a:gd name="T42" fmla="*/ 169 w 649"/>
              <a:gd name="T43" fmla="*/ 515 h 546"/>
              <a:gd name="T44" fmla="*/ 169 w 649"/>
              <a:gd name="T45" fmla="*/ 412 h 546"/>
              <a:gd name="T46" fmla="*/ 291 w 649"/>
              <a:gd name="T47" fmla="*/ 290 h 546"/>
              <a:gd name="T48" fmla="*/ 369 w 649"/>
              <a:gd name="T49" fmla="*/ 290 h 546"/>
              <a:gd name="T50" fmla="*/ 369 w 649"/>
              <a:gd name="T51" fmla="*/ 290 h 546"/>
              <a:gd name="T52" fmla="*/ 527 w 649"/>
              <a:gd name="T53" fmla="*/ 193 h 546"/>
              <a:gd name="T54" fmla="*/ 648 w 649"/>
              <a:gd name="T55" fmla="*/ 315 h 546"/>
              <a:gd name="T56" fmla="*/ 648 w 649"/>
              <a:gd name="T57" fmla="*/ 412 h 546"/>
              <a:gd name="T58" fmla="*/ 648 w 649"/>
              <a:gd name="T59" fmla="*/ 412 h 546"/>
              <a:gd name="T60" fmla="*/ 636 w 649"/>
              <a:gd name="T61" fmla="*/ 418 h 546"/>
              <a:gd name="T62" fmla="*/ 515 w 649"/>
              <a:gd name="T63" fmla="*/ 442 h 546"/>
              <a:gd name="T64" fmla="*/ 515 w 649"/>
              <a:gd name="T65" fmla="*/ 412 h 546"/>
              <a:gd name="T66" fmla="*/ 412 w 649"/>
              <a:gd name="T67" fmla="*/ 278 h 546"/>
              <a:gd name="T68" fmla="*/ 442 w 649"/>
              <a:gd name="T69" fmla="*/ 193 h 546"/>
              <a:gd name="T70" fmla="*/ 527 w 649"/>
              <a:gd name="T71" fmla="*/ 193 h 546"/>
              <a:gd name="T72" fmla="*/ 527 w 649"/>
              <a:gd name="T73" fmla="*/ 193 h 546"/>
              <a:gd name="T74" fmla="*/ 163 w 649"/>
              <a:gd name="T75" fmla="*/ 187 h 546"/>
              <a:gd name="T76" fmla="*/ 66 w 649"/>
              <a:gd name="T77" fmla="*/ 97 h 546"/>
              <a:gd name="T78" fmla="*/ 163 w 649"/>
              <a:gd name="T79" fmla="*/ 0 h 546"/>
              <a:gd name="T80" fmla="*/ 254 w 649"/>
              <a:gd name="T81" fmla="*/ 97 h 546"/>
              <a:gd name="T82" fmla="*/ 254 w 649"/>
              <a:gd name="T83" fmla="*/ 97 h 546"/>
              <a:gd name="T84" fmla="*/ 212 w 649"/>
              <a:gd name="T85" fmla="*/ 175 h 546"/>
              <a:gd name="T86" fmla="*/ 163 w 649"/>
              <a:gd name="T87" fmla="*/ 187 h 546"/>
              <a:gd name="T88" fmla="*/ 163 w 649"/>
              <a:gd name="T89" fmla="*/ 187 h 546"/>
              <a:gd name="T90" fmla="*/ 248 w 649"/>
              <a:gd name="T91" fmla="*/ 278 h 546"/>
              <a:gd name="T92" fmla="*/ 145 w 649"/>
              <a:gd name="T93" fmla="*/ 412 h 546"/>
              <a:gd name="T94" fmla="*/ 145 w 649"/>
              <a:gd name="T95" fmla="*/ 442 h 546"/>
              <a:gd name="T96" fmla="*/ 6 w 649"/>
              <a:gd name="T97" fmla="*/ 418 h 546"/>
              <a:gd name="T98" fmla="*/ 0 w 649"/>
              <a:gd name="T99" fmla="*/ 418 h 546"/>
              <a:gd name="T100" fmla="*/ 0 w 649"/>
              <a:gd name="T101" fmla="*/ 412 h 546"/>
              <a:gd name="T102" fmla="*/ 0 w 649"/>
              <a:gd name="T103" fmla="*/ 315 h 546"/>
              <a:gd name="T104" fmla="*/ 121 w 649"/>
              <a:gd name="T105" fmla="*/ 193 h 546"/>
              <a:gd name="T106" fmla="*/ 200 w 649"/>
              <a:gd name="T107" fmla="*/ 193 h 546"/>
              <a:gd name="T108" fmla="*/ 212 w 649"/>
              <a:gd name="T109" fmla="*/ 193 h 546"/>
              <a:gd name="T110" fmla="*/ 248 w 649"/>
              <a:gd name="T111" fmla="*/ 278 h 546"/>
              <a:gd name="T112" fmla="*/ 248 w 649"/>
              <a:gd name="T113" fmla="*/ 27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49" h="546">
                <a:moveTo>
                  <a:pt x="388" y="91"/>
                </a:moveTo>
                <a:cubicBezTo>
                  <a:pt x="394" y="42"/>
                  <a:pt x="430" y="0"/>
                  <a:pt x="485" y="0"/>
                </a:cubicBezTo>
                <a:cubicBezTo>
                  <a:pt x="539" y="0"/>
                  <a:pt x="581" y="42"/>
                  <a:pt x="581" y="97"/>
                </a:cubicBezTo>
                <a:cubicBezTo>
                  <a:pt x="581" y="145"/>
                  <a:pt x="539" y="187"/>
                  <a:pt x="485" y="187"/>
                </a:cubicBezTo>
                <a:cubicBezTo>
                  <a:pt x="472" y="187"/>
                  <a:pt x="454" y="187"/>
                  <a:pt x="442" y="181"/>
                </a:cubicBezTo>
                <a:cubicBezTo>
                  <a:pt x="442" y="145"/>
                  <a:pt x="418" y="109"/>
                  <a:pt x="388" y="91"/>
                </a:cubicBezTo>
                <a:lnTo>
                  <a:pt x="388" y="91"/>
                </a:lnTo>
                <a:close/>
                <a:moveTo>
                  <a:pt x="327" y="284"/>
                </a:moveTo>
                <a:cubicBezTo>
                  <a:pt x="278" y="284"/>
                  <a:pt x="236" y="242"/>
                  <a:pt x="236" y="193"/>
                </a:cubicBezTo>
                <a:cubicBezTo>
                  <a:pt x="236" y="139"/>
                  <a:pt x="278" y="97"/>
                  <a:pt x="327" y="97"/>
                </a:cubicBezTo>
                <a:cubicBezTo>
                  <a:pt x="381" y="97"/>
                  <a:pt x="424" y="139"/>
                  <a:pt x="424" y="193"/>
                </a:cubicBezTo>
                <a:cubicBezTo>
                  <a:pt x="424" y="242"/>
                  <a:pt x="381" y="284"/>
                  <a:pt x="327" y="284"/>
                </a:cubicBezTo>
                <a:lnTo>
                  <a:pt x="327" y="284"/>
                </a:lnTo>
                <a:close/>
                <a:moveTo>
                  <a:pt x="369" y="290"/>
                </a:moveTo>
                <a:cubicBezTo>
                  <a:pt x="436" y="290"/>
                  <a:pt x="491" y="345"/>
                  <a:pt x="491" y="412"/>
                </a:cubicBezTo>
                <a:cubicBezTo>
                  <a:pt x="491" y="412"/>
                  <a:pt x="491" y="412"/>
                  <a:pt x="491" y="515"/>
                </a:cubicBezTo>
                <a:lnTo>
                  <a:pt x="491" y="515"/>
                </a:lnTo>
                <a:cubicBezTo>
                  <a:pt x="491" y="515"/>
                  <a:pt x="491" y="515"/>
                  <a:pt x="485" y="515"/>
                </a:cubicBezTo>
                <a:cubicBezTo>
                  <a:pt x="478" y="515"/>
                  <a:pt x="430" y="545"/>
                  <a:pt x="339" y="545"/>
                </a:cubicBezTo>
                <a:cubicBezTo>
                  <a:pt x="291" y="545"/>
                  <a:pt x="236" y="533"/>
                  <a:pt x="175" y="515"/>
                </a:cubicBezTo>
                <a:cubicBezTo>
                  <a:pt x="175" y="515"/>
                  <a:pt x="175" y="515"/>
                  <a:pt x="169" y="515"/>
                </a:cubicBezTo>
                <a:lnTo>
                  <a:pt x="169" y="515"/>
                </a:lnTo>
                <a:cubicBezTo>
                  <a:pt x="169" y="515"/>
                  <a:pt x="169" y="515"/>
                  <a:pt x="169" y="412"/>
                </a:cubicBezTo>
                <a:cubicBezTo>
                  <a:pt x="169" y="345"/>
                  <a:pt x="224" y="290"/>
                  <a:pt x="291" y="290"/>
                </a:cubicBezTo>
                <a:cubicBezTo>
                  <a:pt x="291" y="290"/>
                  <a:pt x="291" y="290"/>
                  <a:pt x="369" y="290"/>
                </a:cubicBezTo>
                <a:lnTo>
                  <a:pt x="369" y="290"/>
                </a:lnTo>
                <a:close/>
                <a:moveTo>
                  <a:pt x="527" y="193"/>
                </a:moveTo>
                <a:cubicBezTo>
                  <a:pt x="593" y="193"/>
                  <a:pt x="648" y="248"/>
                  <a:pt x="648" y="315"/>
                </a:cubicBezTo>
                <a:cubicBezTo>
                  <a:pt x="648" y="315"/>
                  <a:pt x="648" y="315"/>
                  <a:pt x="648" y="412"/>
                </a:cubicBezTo>
                <a:lnTo>
                  <a:pt x="648" y="412"/>
                </a:lnTo>
                <a:cubicBezTo>
                  <a:pt x="648" y="412"/>
                  <a:pt x="648" y="412"/>
                  <a:pt x="636" y="418"/>
                </a:cubicBezTo>
                <a:cubicBezTo>
                  <a:pt x="636" y="418"/>
                  <a:pt x="593" y="442"/>
                  <a:pt x="515" y="442"/>
                </a:cubicBezTo>
                <a:cubicBezTo>
                  <a:pt x="515" y="442"/>
                  <a:pt x="515" y="442"/>
                  <a:pt x="515" y="412"/>
                </a:cubicBezTo>
                <a:cubicBezTo>
                  <a:pt x="515" y="351"/>
                  <a:pt x="466" y="296"/>
                  <a:pt x="412" y="278"/>
                </a:cubicBezTo>
                <a:cubicBezTo>
                  <a:pt x="430" y="254"/>
                  <a:pt x="442" y="224"/>
                  <a:pt x="442" y="193"/>
                </a:cubicBezTo>
                <a:cubicBezTo>
                  <a:pt x="442" y="193"/>
                  <a:pt x="442" y="193"/>
                  <a:pt x="527" y="193"/>
                </a:cubicBezTo>
                <a:lnTo>
                  <a:pt x="527" y="193"/>
                </a:lnTo>
                <a:close/>
                <a:moveTo>
                  <a:pt x="163" y="187"/>
                </a:moveTo>
                <a:cubicBezTo>
                  <a:pt x="109" y="187"/>
                  <a:pt x="66" y="145"/>
                  <a:pt x="66" y="97"/>
                </a:cubicBezTo>
                <a:cubicBezTo>
                  <a:pt x="66" y="42"/>
                  <a:pt x="109" y="0"/>
                  <a:pt x="163" y="0"/>
                </a:cubicBezTo>
                <a:cubicBezTo>
                  <a:pt x="212" y="0"/>
                  <a:pt x="254" y="42"/>
                  <a:pt x="254" y="97"/>
                </a:cubicBezTo>
                <a:lnTo>
                  <a:pt x="254" y="97"/>
                </a:lnTo>
                <a:cubicBezTo>
                  <a:pt x="236" y="115"/>
                  <a:pt x="218" y="145"/>
                  <a:pt x="212" y="175"/>
                </a:cubicBezTo>
                <a:cubicBezTo>
                  <a:pt x="200" y="181"/>
                  <a:pt x="181" y="187"/>
                  <a:pt x="163" y="187"/>
                </a:cubicBezTo>
                <a:lnTo>
                  <a:pt x="163" y="187"/>
                </a:lnTo>
                <a:close/>
                <a:moveTo>
                  <a:pt x="248" y="278"/>
                </a:moveTo>
                <a:cubicBezTo>
                  <a:pt x="187" y="296"/>
                  <a:pt x="145" y="351"/>
                  <a:pt x="145" y="412"/>
                </a:cubicBezTo>
                <a:cubicBezTo>
                  <a:pt x="145" y="412"/>
                  <a:pt x="145" y="412"/>
                  <a:pt x="145" y="442"/>
                </a:cubicBezTo>
                <a:cubicBezTo>
                  <a:pt x="103" y="442"/>
                  <a:pt x="60" y="436"/>
                  <a:pt x="6" y="418"/>
                </a:cubicBezTo>
                <a:cubicBezTo>
                  <a:pt x="6" y="418"/>
                  <a:pt x="6" y="418"/>
                  <a:pt x="0" y="418"/>
                </a:cubicBezTo>
                <a:cubicBezTo>
                  <a:pt x="0" y="418"/>
                  <a:pt x="0" y="418"/>
                  <a:pt x="0" y="412"/>
                </a:cubicBezTo>
                <a:cubicBezTo>
                  <a:pt x="0" y="412"/>
                  <a:pt x="0" y="412"/>
                  <a:pt x="0" y="315"/>
                </a:cubicBezTo>
                <a:cubicBezTo>
                  <a:pt x="0" y="248"/>
                  <a:pt x="54" y="193"/>
                  <a:pt x="121" y="193"/>
                </a:cubicBezTo>
                <a:cubicBezTo>
                  <a:pt x="121" y="193"/>
                  <a:pt x="121" y="193"/>
                  <a:pt x="200" y="193"/>
                </a:cubicBezTo>
                <a:cubicBezTo>
                  <a:pt x="206" y="193"/>
                  <a:pt x="206" y="193"/>
                  <a:pt x="212" y="193"/>
                </a:cubicBezTo>
                <a:cubicBezTo>
                  <a:pt x="212" y="230"/>
                  <a:pt x="224" y="254"/>
                  <a:pt x="248" y="278"/>
                </a:cubicBezTo>
                <a:lnTo>
                  <a:pt x="248" y="278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6" name="Freeform 2264"/>
          <p:cNvSpPr>
            <a:spLocks noChangeArrowheads="1"/>
          </p:cNvSpPr>
          <p:nvPr/>
        </p:nvSpPr>
        <p:spPr bwMode="auto">
          <a:xfrm>
            <a:off x="6409533" y="5388568"/>
            <a:ext cx="5170653" cy="930650"/>
          </a:xfrm>
          <a:custGeom>
            <a:avLst/>
            <a:gdLst>
              <a:gd name="T0" fmla="*/ 97 w 3964"/>
              <a:gd name="T1" fmla="*/ 0 h 1129"/>
              <a:gd name="T2" fmla="*/ 97 w 3964"/>
              <a:gd name="T3" fmla="*/ 0 h 1129"/>
              <a:gd name="T4" fmla="*/ 3775 w 3964"/>
              <a:gd name="T5" fmla="*/ 0 h 1129"/>
              <a:gd name="T6" fmla="*/ 3775 w 3964"/>
              <a:gd name="T7" fmla="*/ 376 h 1129"/>
              <a:gd name="T8" fmla="*/ 3963 w 3964"/>
              <a:gd name="T9" fmla="*/ 564 h 1129"/>
              <a:gd name="T10" fmla="*/ 3775 w 3964"/>
              <a:gd name="T11" fmla="*/ 752 h 1129"/>
              <a:gd name="T12" fmla="*/ 3775 w 3964"/>
              <a:gd name="T13" fmla="*/ 1128 h 1129"/>
              <a:gd name="T14" fmla="*/ 97 w 3964"/>
              <a:gd name="T15" fmla="*/ 1128 h 1129"/>
              <a:gd name="T16" fmla="*/ 0 w 3964"/>
              <a:gd name="T17" fmla="*/ 1031 h 1129"/>
              <a:gd name="T18" fmla="*/ 0 w 3964"/>
              <a:gd name="T19" fmla="*/ 91 h 1129"/>
              <a:gd name="T20" fmla="*/ 97 w 3964"/>
              <a:gd name="T21" fmla="*/ 0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9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2"/>
                </a:cubicBezTo>
                <a:cubicBezTo>
                  <a:pt x="3775" y="1128"/>
                  <a:pt x="3775" y="1128"/>
                  <a:pt x="3775" y="1128"/>
                </a:cubicBezTo>
                <a:cubicBezTo>
                  <a:pt x="97" y="1128"/>
                  <a:pt x="97" y="1128"/>
                  <a:pt x="97" y="1128"/>
                </a:cubicBezTo>
                <a:cubicBezTo>
                  <a:pt x="43" y="1128"/>
                  <a:pt x="0" y="1085"/>
                  <a:pt x="0" y="1031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87" name="Group 386"/>
          <p:cNvGrpSpPr/>
          <p:nvPr/>
        </p:nvGrpSpPr>
        <p:grpSpPr>
          <a:xfrm>
            <a:off x="10730507" y="5612143"/>
            <a:ext cx="490744" cy="483501"/>
            <a:chOff x="13891985" y="9564330"/>
            <a:chExt cx="981488" cy="967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88" name="Freeform 2292"/>
            <p:cNvSpPr>
              <a:spLocks noChangeArrowheads="1"/>
            </p:cNvSpPr>
            <p:nvPr/>
          </p:nvSpPr>
          <p:spPr bwMode="auto">
            <a:xfrm>
              <a:off x="14073746" y="9564330"/>
              <a:ext cx="799727" cy="450783"/>
            </a:xfrm>
            <a:custGeom>
              <a:avLst/>
              <a:gdLst>
                <a:gd name="T0" fmla="*/ 194 w 486"/>
                <a:gd name="T1" fmla="*/ 267 h 274"/>
                <a:gd name="T2" fmla="*/ 0 w 486"/>
                <a:gd name="T3" fmla="*/ 79 h 274"/>
                <a:gd name="T4" fmla="*/ 0 w 486"/>
                <a:gd name="T5" fmla="*/ 67 h 274"/>
                <a:gd name="T6" fmla="*/ 0 w 486"/>
                <a:gd name="T7" fmla="*/ 61 h 274"/>
                <a:gd name="T8" fmla="*/ 188 w 486"/>
                <a:gd name="T9" fmla="*/ 0 h 274"/>
                <a:gd name="T10" fmla="*/ 388 w 486"/>
                <a:gd name="T11" fmla="*/ 73 h 274"/>
                <a:gd name="T12" fmla="*/ 485 w 486"/>
                <a:gd name="T13" fmla="*/ 261 h 274"/>
                <a:gd name="T14" fmla="*/ 479 w 486"/>
                <a:gd name="T15" fmla="*/ 267 h 274"/>
                <a:gd name="T16" fmla="*/ 473 w 486"/>
                <a:gd name="T17" fmla="*/ 273 h 274"/>
                <a:gd name="T18" fmla="*/ 200 w 486"/>
                <a:gd name="T19" fmla="*/ 273 h 274"/>
                <a:gd name="T20" fmla="*/ 194 w 486"/>
                <a:gd name="T21" fmla="*/ 267 h 274"/>
                <a:gd name="T22" fmla="*/ 194 w 486"/>
                <a:gd name="T23" fmla="*/ 267 h 274"/>
                <a:gd name="T24" fmla="*/ 158 w 486"/>
                <a:gd name="T25" fmla="*/ 164 h 274"/>
                <a:gd name="T26" fmla="*/ 176 w 486"/>
                <a:gd name="T27" fmla="*/ 188 h 274"/>
                <a:gd name="T28" fmla="*/ 261 w 486"/>
                <a:gd name="T29" fmla="*/ 55 h 274"/>
                <a:gd name="T30" fmla="*/ 237 w 486"/>
                <a:gd name="T31" fmla="*/ 49 h 274"/>
                <a:gd name="T32" fmla="*/ 158 w 486"/>
                <a:gd name="T33" fmla="*/ 164 h 274"/>
                <a:gd name="T34" fmla="*/ 158 w 486"/>
                <a:gd name="T35" fmla="*/ 164 h 274"/>
                <a:gd name="T36" fmla="*/ 188 w 486"/>
                <a:gd name="T37" fmla="*/ 43 h 274"/>
                <a:gd name="T38" fmla="*/ 164 w 486"/>
                <a:gd name="T39" fmla="*/ 49 h 274"/>
                <a:gd name="T40" fmla="*/ 109 w 486"/>
                <a:gd name="T41" fmla="*/ 121 h 274"/>
                <a:gd name="T42" fmla="*/ 134 w 486"/>
                <a:gd name="T43" fmla="*/ 140 h 274"/>
                <a:gd name="T44" fmla="*/ 194 w 486"/>
                <a:gd name="T45" fmla="*/ 43 h 274"/>
                <a:gd name="T46" fmla="*/ 188 w 486"/>
                <a:gd name="T47" fmla="*/ 43 h 274"/>
                <a:gd name="T48" fmla="*/ 188 w 486"/>
                <a:gd name="T49" fmla="*/ 43 h 274"/>
                <a:gd name="T50" fmla="*/ 109 w 486"/>
                <a:gd name="T51" fmla="*/ 55 h 274"/>
                <a:gd name="T52" fmla="*/ 103 w 486"/>
                <a:gd name="T53" fmla="*/ 61 h 274"/>
                <a:gd name="T54" fmla="*/ 67 w 486"/>
                <a:gd name="T55" fmla="*/ 73 h 274"/>
                <a:gd name="T56" fmla="*/ 85 w 486"/>
                <a:gd name="T57" fmla="*/ 91 h 274"/>
                <a:gd name="T58" fmla="*/ 109 w 486"/>
                <a:gd name="T59" fmla="*/ 55 h 274"/>
                <a:gd name="T60" fmla="*/ 109 w 486"/>
                <a:gd name="T61" fmla="*/ 55 h 274"/>
                <a:gd name="T62" fmla="*/ 340 w 486"/>
                <a:gd name="T63" fmla="*/ 225 h 274"/>
                <a:gd name="T64" fmla="*/ 358 w 486"/>
                <a:gd name="T65" fmla="*/ 225 h 274"/>
                <a:gd name="T66" fmla="*/ 400 w 486"/>
                <a:gd name="T67" fmla="*/ 164 h 274"/>
                <a:gd name="T68" fmla="*/ 388 w 486"/>
                <a:gd name="T69" fmla="*/ 152 h 274"/>
                <a:gd name="T70" fmla="*/ 340 w 486"/>
                <a:gd name="T71" fmla="*/ 225 h 274"/>
                <a:gd name="T72" fmla="*/ 340 w 486"/>
                <a:gd name="T73" fmla="*/ 225 h 274"/>
                <a:gd name="T74" fmla="*/ 406 w 486"/>
                <a:gd name="T75" fmla="*/ 225 h 274"/>
                <a:gd name="T76" fmla="*/ 425 w 486"/>
                <a:gd name="T77" fmla="*/ 225 h 274"/>
                <a:gd name="T78" fmla="*/ 418 w 486"/>
                <a:gd name="T79" fmla="*/ 200 h 274"/>
                <a:gd name="T80" fmla="*/ 406 w 486"/>
                <a:gd name="T81" fmla="*/ 225 h 274"/>
                <a:gd name="T82" fmla="*/ 406 w 486"/>
                <a:gd name="T83" fmla="*/ 225 h 274"/>
                <a:gd name="T84" fmla="*/ 267 w 486"/>
                <a:gd name="T85" fmla="*/ 225 h 274"/>
                <a:gd name="T86" fmla="*/ 297 w 486"/>
                <a:gd name="T87" fmla="*/ 225 h 274"/>
                <a:gd name="T88" fmla="*/ 364 w 486"/>
                <a:gd name="T89" fmla="*/ 121 h 274"/>
                <a:gd name="T90" fmla="*/ 358 w 486"/>
                <a:gd name="T91" fmla="*/ 109 h 274"/>
                <a:gd name="T92" fmla="*/ 346 w 486"/>
                <a:gd name="T93" fmla="*/ 103 h 274"/>
                <a:gd name="T94" fmla="*/ 267 w 486"/>
                <a:gd name="T95" fmla="*/ 225 h 274"/>
                <a:gd name="T96" fmla="*/ 267 w 486"/>
                <a:gd name="T97" fmla="*/ 225 h 274"/>
                <a:gd name="T98" fmla="*/ 225 w 486"/>
                <a:gd name="T99" fmla="*/ 225 h 274"/>
                <a:gd name="T100" fmla="*/ 322 w 486"/>
                <a:gd name="T101" fmla="*/ 85 h 274"/>
                <a:gd name="T102" fmla="*/ 297 w 486"/>
                <a:gd name="T103" fmla="*/ 67 h 274"/>
                <a:gd name="T104" fmla="*/ 200 w 486"/>
                <a:gd name="T105" fmla="*/ 212 h 274"/>
                <a:gd name="T106" fmla="*/ 219 w 486"/>
                <a:gd name="T107" fmla="*/ 225 h 274"/>
                <a:gd name="T108" fmla="*/ 225 w 486"/>
                <a:gd name="T109" fmla="*/ 225 h 274"/>
                <a:gd name="T110" fmla="*/ 225 w 486"/>
                <a:gd name="T111" fmla="*/ 225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86" h="274">
                  <a:moveTo>
                    <a:pt x="194" y="267"/>
                  </a:moveTo>
                  <a:lnTo>
                    <a:pt x="0" y="79"/>
                  </a:lnTo>
                  <a:cubicBezTo>
                    <a:pt x="0" y="73"/>
                    <a:pt x="0" y="73"/>
                    <a:pt x="0" y="67"/>
                  </a:cubicBezTo>
                  <a:cubicBezTo>
                    <a:pt x="0" y="67"/>
                    <a:pt x="0" y="67"/>
                    <a:pt x="0" y="61"/>
                  </a:cubicBezTo>
                  <a:cubicBezTo>
                    <a:pt x="55" y="19"/>
                    <a:pt x="122" y="0"/>
                    <a:pt x="188" y="0"/>
                  </a:cubicBezTo>
                  <a:cubicBezTo>
                    <a:pt x="261" y="0"/>
                    <a:pt x="334" y="25"/>
                    <a:pt x="388" y="73"/>
                  </a:cubicBezTo>
                  <a:cubicBezTo>
                    <a:pt x="443" y="121"/>
                    <a:pt x="473" y="188"/>
                    <a:pt x="485" y="261"/>
                  </a:cubicBezTo>
                  <a:cubicBezTo>
                    <a:pt x="485" y="267"/>
                    <a:pt x="479" y="267"/>
                    <a:pt x="479" y="267"/>
                  </a:cubicBezTo>
                  <a:cubicBezTo>
                    <a:pt x="479" y="273"/>
                    <a:pt x="473" y="273"/>
                    <a:pt x="473" y="273"/>
                  </a:cubicBezTo>
                  <a:cubicBezTo>
                    <a:pt x="473" y="273"/>
                    <a:pt x="473" y="273"/>
                    <a:pt x="200" y="273"/>
                  </a:cubicBezTo>
                  <a:cubicBezTo>
                    <a:pt x="200" y="273"/>
                    <a:pt x="194" y="273"/>
                    <a:pt x="194" y="267"/>
                  </a:cubicBezTo>
                  <a:lnTo>
                    <a:pt x="194" y="267"/>
                  </a:lnTo>
                  <a:close/>
                  <a:moveTo>
                    <a:pt x="158" y="164"/>
                  </a:moveTo>
                  <a:lnTo>
                    <a:pt x="176" y="188"/>
                  </a:lnTo>
                  <a:cubicBezTo>
                    <a:pt x="176" y="188"/>
                    <a:pt x="176" y="188"/>
                    <a:pt x="261" y="55"/>
                  </a:cubicBezTo>
                  <a:cubicBezTo>
                    <a:pt x="255" y="55"/>
                    <a:pt x="243" y="49"/>
                    <a:pt x="237" y="49"/>
                  </a:cubicBezTo>
                  <a:cubicBezTo>
                    <a:pt x="237" y="49"/>
                    <a:pt x="237" y="49"/>
                    <a:pt x="158" y="164"/>
                  </a:cubicBezTo>
                  <a:lnTo>
                    <a:pt x="158" y="164"/>
                  </a:lnTo>
                  <a:close/>
                  <a:moveTo>
                    <a:pt x="188" y="43"/>
                  </a:moveTo>
                  <a:cubicBezTo>
                    <a:pt x="176" y="43"/>
                    <a:pt x="170" y="43"/>
                    <a:pt x="164" y="49"/>
                  </a:cubicBezTo>
                  <a:cubicBezTo>
                    <a:pt x="164" y="49"/>
                    <a:pt x="164" y="49"/>
                    <a:pt x="109" y="121"/>
                  </a:cubicBezTo>
                  <a:cubicBezTo>
                    <a:pt x="109" y="121"/>
                    <a:pt x="109" y="121"/>
                    <a:pt x="134" y="140"/>
                  </a:cubicBezTo>
                  <a:cubicBezTo>
                    <a:pt x="134" y="140"/>
                    <a:pt x="134" y="140"/>
                    <a:pt x="194" y="43"/>
                  </a:cubicBezTo>
                  <a:lnTo>
                    <a:pt x="188" y="43"/>
                  </a:lnTo>
                  <a:lnTo>
                    <a:pt x="188" y="43"/>
                  </a:lnTo>
                  <a:close/>
                  <a:moveTo>
                    <a:pt x="109" y="55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91" y="67"/>
                    <a:pt x="79" y="67"/>
                    <a:pt x="67" y="73"/>
                  </a:cubicBezTo>
                  <a:cubicBezTo>
                    <a:pt x="67" y="73"/>
                    <a:pt x="67" y="73"/>
                    <a:pt x="85" y="91"/>
                  </a:cubicBezTo>
                  <a:cubicBezTo>
                    <a:pt x="85" y="91"/>
                    <a:pt x="85" y="91"/>
                    <a:pt x="109" y="55"/>
                  </a:cubicBezTo>
                  <a:lnTo>
                    <a:pt x="109" y="55"/>
                  </a:lnTo>
                  <a:close/>
                  <a:moveTo>
                    <a:pt x="340" y="225"/>
                  </a:moveTo>
                  <a:lnTo>
                    <a:pt x="358" y="225"/>
                  </a:lnTo>
                  <a:cubicBezTo>
                    <a:pt x="358" y="225"/>
                    <a:pt x="358" y="225"/>
                    <a:pt x="400" y="164"/>
                  </a:cubicBezTo>
                  <a:cubicBezTo>
                    <a:pt x="400" y="158"/>
                    <a:pt x="394" y="152"/>
                    <a:pt x="388" y="152"/>
                  </a:cubicBezTo>
                  <a:cubicBezTo>
                    <a:pt x="388" y="152"/>
                    <a:pt x="388" y="152"/>
                    <a:pt x="340" y="225"/>
                  </a:cubicBezTo>
                  <a:lnTo>
                    <a:pt x="340" y="225"/>
                  </a:lnTo>
                  <a:close/>
                  <a:moveTo>
                    <a:pt x="406" y="225"/>
                  </a:moveTo>
                  <a:lnTo>
                    <a:pt x="425" y="225"/>
                  </a:lnTo>
                  <a:cubicBezTo>
                    <a:pt x="425" y="218"/>
                    <a:pt x="425" y="212"/>
                    <a:pt x="418" y="200"/>
                  </a:cubicBezTo>
                  <a:cubicBezTo>
                    <a:pt x="418" y="200"/>
                    <a:pt x="418" y="200"/>
                    <a:pt x="406" y="225"/>
                  </a:cubicBezTo>
                  <a:lnTo>
                    <a:pt x="406" y="225"/>
                  </a:lnTo>
                  <a:close/>
                  <a:moveTo>
                    <a:pt x="267" y="225"/>
                  </a:moveTo>
                  <a:lnTo>
                    <a:pt x="297" y="225"/>
                  </a:lnTo>
                  <a:cubicBezTo>
                    <a:pt x="297" y="225"/>
                    <a:pt x="297" y="225"/>
                    <a:pt x="364" y="121"/>
                  </a:cubicBezTo>
                  <a:cubicBezTo>
                    <a:pt x="364" y="115"/>
                    <a:pt x="358" y="115"/>
                    <a:pt x="358" y="109"/>
                  </a:cubicBezTo>
                  <a:cubicBezTo>
                    <a:pt x="352" y="109"/>
                    <a:pt x="352" y="103"/>
                    <a:pt x="346" y="103"/>
                  </a:cubicBezTo>
                  <a:cubicBezTo>
                    <a:pt x="346" y="103"/>
                    <a:pt x="346" y="103"/>
                    <a:pt x="267" y="225"/>
                  </a:cubicBezTo>
                  <a:lnTo>
                    <a:pt x="267" y="225"/>
                  </a:lnTo>
                  <a:close/>
                  <a:moveTo>
                    <a:pt x="225" y="225"/>
                  </a:moveTo>
                  <a:lnTo>
                    <a:pt x="322" y="85"/>
                  </a:lnTo>
                  <a:cubicBezTo>
                    <a:pt x="310" y="79"/>
                    <a:pt x="303" y="73"/>
                    <a:pt x="297" y="67"/>
                  </a:cubicBezTo>
                  <a:cubicBezTo>
                    <a:pt x="297" y="67"/>
                    <a:pt x="297" y="67"/>
                    <a:pt x="200" y="212"/>
                  </a:cubicBezTo>
                  <a:cubicBezTo>
                    <a:pt x="200" y="212"/>
                    <a:pt x="200" y="212"/>
                    <a:pt x="219" y="225"/>
                  </a:cubicBezTo>
                  <a:cubicBezTo>
                    <a:pt x="219" y="225"/>
                    <a:pt x="219" y="225"/>
                    <a:pt x="225" y="225"/>
                  </a:cubicBezTo>
                  <a:lnTo>
                    <a:pt x="225" y="22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9" name="Freeform 2293"/>
            <p:cNvSpPr>
              <a:spLocks noChangeArrowheads="1"/>
            </p:cNvSpPr>
            <p:nvPr/>
          </p:nvSpPr>
          <p:spPr bwMode="auto">
            <a:xfrm>
              <a:off x="13891985" y="9731554"/>
              <a:ext cx="443488" cy="712529"/>
            </a:xfrm>
            <a:custGeom>
              <a:avLst/>
              <a:gdLst>
                <a:gd name="T0" fmla="*/ 261 w 268"/>
                <a:gd name="T1" fmla="*/ 188 h 432"/>
                <a:gd name="T2" fmla="*/ 267 w 268"/>
                <a:gd name="T3" fmla="*/ 200 h 432"/>
                <a:gd name="T4" fmla="*/ 128 w 268"/>
                <a:gd name="T5" fmla="*/ 425 h 432"/>
                <a:gd name="T6" fmla="*/ 121 w 268"/>
                <a:gd name="T7" fmla="*/ 425 h 432"/>
                <a:gd name="T8" fmla="*/ 121 w 268"/>
                <a:gd name="T9" fmla="*/ 431 h 432"/>
                <a:gd name="T10" fmla="*/ 115 w 268"/>
                <a:gd name="T11" fmla="*/ 425 h 432"/>
                <a:gd name="T12" fmla="*/ 0 w 268"/>
                <a:gd name="T13" fmla="*/ 188 h 432"/>
                <a:gd name="T14" fmla="*/ 67 w 268"/>
                <a:gd name="T15" fmla="*/ 6 h 432"/>
                <a:gd name="T16" fmla="*/ 73 w 268"/>
                <a:gd name="T17" fmla="*/ 0 h 432"/>
                <a:gd name="T18" fmla="*/ 79 w 268"/>
                <a:gd name="T19" fmla="*/ 6 h 432"/>
                <a:gd name="T20" fmla="*/ 261 w 268"/>
                <a:gd name="T21" fmla="*/ 188 h 432"/>
                <a:gd name="T22" fmla="*/ 261 w 268"/>
                <a:gd name="T23" fmla="*/ 188 h 432"/>
                <a:gd name="T24" fmla="*/ 206 w 268"/>
                <a:gd name="T25" fmla="*/ 200 h 432"/>
                <a:gd name="T26" fmla="*/ 79 w 268"/>
                <a:gd name="T27" fmla="*/ 73 h 432"/>
                <a:gd name="T28" fmla="*/ 61 w 268"/>
                <a:gd name="T29" fmla="*/ 103 h 432"/>
                <a:gd name="T30" fmla="*/ 49 w 268"/>
                <a:gd name="T31" fmla="*/ 188 h 432"/>
                <a:gd name="T32" fmla="*/ 73 w 268"/>
                <a:gd name="T33" fmla="*/ 303 h 432"/>
                <a:gd name="T34" fmla="*/ 109 w 268"/>
                <a:gd name="T35" fmla="*/ 358 h 432"/>
                <a:gd name="T36" fmla="*/ 206 w 268"/>
                <a:gd name="T37" fmla="*/ 200 h 432"/>
                <a:gd name="T38" fmla="*/ 206 w 268"/>
                <a:gd name="T39" fmla="*/ 20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8" h="432">
                  <a:moveTo>
                    <a:pt x="261" y="188"/>
                  </a:moveTo>
                  <a:cubicBezTo>
                    <a:pt x="267" y="194"/>
                    <a:pt x="267" y="194"/>
                    <a:pt x="267" y="200"/>
                  </a:cubicBezTo>
                  <a:cubicBezTo>
                    <a:pt x="267" y="200"/>
                    <a:pt x="267" y="200"/>
                    <a:pt x="128" y="425"/>
                  </a:cubicBezTo>
                  <a:lnTo>
                    <a:pt x="121" y="425"/>
                  </a:lnTo>
                  <a:cubicBezTo>
                    <a:pt x="121" y="425"/>
                    <a:pt x="121" y="425"/>
                    <a:pt x="121" y="431"/>
                  </a:cubicBezTo>
                  <a:cubicBezTo>
                    <a:pt x="115" y="431"/>
                    <a:pt x="115" y="425"/>
                    <a:pt x="115" y="425"/>
                  </a:cubicBezTo>
                  <a:cubicBezTo>
                    <a:pt x="43" y="370"/>
                    <a:pt x="0" y="285"/>
                    <a:pt x="0" y="188"/>
                  </a:cubicBezTo>
                  <a:cubicBezTo>
                    <a:pt x="0" y="122"/>
                    <a:pt x="25" y="55"/>
                    <a:pt x="67" y="6"/>
                  </a:cubicBezTo>
                  <a:cubicBezTo>
                    <a:pt x="67" y="0"/>
                    <a:pt x="67" y="0"/>
                    <a:pt x="73" y="0"/>
                  </a:cubicBezTo>
                  <a:cubicBezTo>
                    <a:pt x="73" y="0"/>
                    <a:pt x="79" y="0"/>
                    <a:pt x="79" y="6"/>
                  </a:cubicBezTo>
                  <a:cubicBezTo>
                    <a:pt x="79" y="6"/>
                    <a:pt x="79" y="6"/>
                    <a:pt x="261" y="188"/>
                  </a:cubicBezTo>
                  <a:lnTo>
                    <a:pt x="261" y="188"/>
                  </a:lnTo>
                  <a:close/>
                  <a:moveTo>
                    <a:pt x="206" y="200"/>
                  </a:moveTo>
                  <a:lnTo>
                    <a:pt x="79" y="73"/>
                  </a:lnTo>
                  <a:cubicBezTo>
                    <a:pt x="73" y="79"/>
                    <a:pt x="67" y="91"/>
                    <a:pt x="61" y="103"/>
                  </a:cubicBezTo>
                  <a:cubicBezTo>
                    <a:pt x="55" y="134"/>
                    <a:pt x="49" y="164"/>
                    <a:pt x="49" y="188"/>
                  </a:cubicBezTo>
                  <a:cubicBezTo>
                    <a:pt x="49" y="231"/>
                    <a:pt x="55" y="267"/>
                    <a:pt x="73" y="303"/>
                  </a:cubicBezTo>
                  <a:cubicBezTo>
                    <a:pt x="85" y="322"/>
                    <a:pt x="97" y="340"/>
                    <a:pt x="109" y="358"/>
                  </a:cubicBezTo>
                  <a:cubicBezTo>
                    <a:pt x="109" y="358"/>
                    <a:pt x="109" y="358"/>
                    <a:pt x="206" y="200"/>
                  </a:cubicBezTo>
                  <a:lnTo>
                    <a:pt x="206" y="2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0" name="Freeform 2294"/>
            <p:cNvSpPr>
              <a:spLocks noChangeArrowheads="1"/>
            </p:cNvSpPr>
            <p:nvPr/>
          </p:nvSpPr>
          <p:spPr bwMode="auto">
            <a:xfrm>
              <a:off x="14160990" y="10080548"/>
              <a:ext cx="712483" cy="450783"/>
            </a:xfrm>
            <a:custGeom>
              <a:avLst/>
              <a:gdLst>
                <a:gd name="T0" fmla="*/ 418 w 431"/>
                <a:gd name="T1" fmla="*/ 0 h 274"/>
                <a:gd name="T2" fmla="*/ 424 w 431"/>
                <a:gd name="T3" fmla="*/ 7 h 274"/>
                <a:gd name="T4" fmla="*/ 430 w 431"/>
                <a:gd name="T5" fmla="*/ 13 h 274"/>
                <a:gd name="T6" fmla="*/ 333 w 431"/>
                <a:gd name="T7" fmla="*/ 200 h 274"/>
                <a:gd name="T8" fmla="*/ 133 w 431"/>
                <a:gd name="T9" fmla="*/ 273 h 274"/>
                <a:gd name="T10" fmla="*/ 6 w 431"/>
                <a:gd name="T11" fmla="*/ 249 h 274"/>
                <a:gd name="T12" fmla="*/ 0 w 431"/>
                <a:gd name="T13" fmla="*/ 243 h 274"/>
                <a:gd name="T14" fmla="*/ 0 w 431"/>
                <a:gd name="T15" fmla="*/ 237 h 274"/>
                <a:gd name="T16" fmla="*/ 139 w 431"/>
                <a:gd name="T17" fmla="*/ 7 h 274"/>
                <a:gd name="T18" fmla="*/ 151 w 431"/>
                <a:gd name="T19" fmla="*/ 0 h 274"/>
                <a:gd name="T20" fmla="*/ 418 w 431"/>
                <a:gd name="T21" fmla="*/ 0 h 274"/>
                <a:gd name="T22" fmla="*/ 418 w 431"/>
                <a:gd name="T23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1" h="274">
                  <a:moveTo>
                    <a:pt x="418" y="0"/>
                  </a:moveTo>
                  <a:cubicBezTo>
                    <a:pt x="418" y="0"/>
                    <a:pt x="424" y="0"/>
                    <a:pt x="424" y="7"/>
                  </a:cubicBezTo>
                  <a:cubicBezTo>
                    <a:pt x="424" y="7"/>
                    <a:pt x="430" y="7"/>
                    <a:pt x="430" y="13"/>
                  </a:cubicBezTo>
                  <a:cubicBezTo>
                    <a:pt x="418" y="85"/>
                    <a:pt x="388" y="152"/>
                    <a:pt x="333" y="200"/>
                  </a:cubicBezTo>
                  <a:cubicBezTo>
                    <a:pt x="279" y="249"/>
                    <a:pt x="206" y="273"/>
                    <a:pt x="133" y="273"/>
                  </a:cubicBezTo>
                  <a:cubicBezTo>
                    <a:pt x="91" y="273"/>
                    <a:pt x="42" y="267"/>
                    <a:pt x="6" y="249"/>
                  </a:cubicBezTo>
                  <a:cubicBezTo>
                    <a:pt x="0" y="249"/>
                    <a:pt x="0" y="243"/>
                    <a:pt x="0" y="243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139" y="7"/>
                  </a:cubicBezTo>
                  <a:cubicBezTo>
                    <a:pt x="145" y="0"/>
                    <a:pt x="145" y="0"/>
                    <a:pt x="151" y="0"/>
                  </a:cubicBezTo>
                  <a:cubicBezTo>
                    <a:pt x="151" y="0"/>
                    <a:pt x="151" y="0"/>
                    <a:pt x="418" y="0"/>
                  </a:cubicBezTo>
                  <a:lnTo>
                    <a:pt x="41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07" name="TextBox 406"/>
          <p:cNvSpPr txBox="1"/>
          <p:nvPr/>
        </p:nvSpPr>
        <p:spPr>
          <a:xfrm>
            <a:off x="6733747" y="5536892"/>
            <a:ext cx="3894951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algn="r"/>
            <a:r>
              <a:rPr lang="en-US" sz="1700" dirty="0"/>
              <a:t>To </a:t>
            </a:r>
            <a:r>
              <a:rPr lang="en-US" sz="1700" b="1" dirty="0">
                <a:solidFill>
                  <a:srgbClr val="FF0000"/>
                </a:solidFill>
              </a:rPr>
              <a:t>enhance security awareness </a:t>
            </a:r>
            <a:r>
              <a:rPr lang="en-US" sz="1700" dirty="0"/>
              <a:t>at all levels in a business</a:t>
            </a:r>
          </a:p>
        </p:txBody>
      </p:sp>
      <p:sp>
        <p:nvSpPr>
          <p:cNvPr id="408" name="TextBox 407"/>
          <p:cNvSpPr txBox="1"/>
          <p:nvPr/>
        </p:nvSpPr>
        <p:spPr>
          <a:xfrm>
            <a:off x="1568845" y="5536892"/>
            <a:ext cx="4096303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sz="1700" dirty="0"/>
              <a:t>To analyze </a:t>
            </a:r>
            <a:r>
              <a:rPr lang="en-US" sz="1700" dirty="0">
                <a:solidFill>
                  <a:srgbClr val="FF0000"/>
                </a:solidFill>
              </a:rPr>
              <a:t>and </a:t>
            </a:r>
            <a:r>
              <a:rPr lang="en-US" sz="1700" b="1" dirty="0">
                <a:solidFill>
                  <a:srgbClr val="FF0000"/>
                </a:solidFill>
              </a:rPr>
              <a:t>strengthen an organization’s security posture</a:t>
            </a:r>
            <a:endParaRPr lang="en-US" sz="1700" dirty="0">
              <a:solidFill>
                <a:srgbClr val="FF0000"/>
              </a:solidFill>
            </a:endParaRPr>
          </a:p>
        </p:txBody>
      </p:sp>
      <p:sp>
        <p:nvSpPr>
          <p:cNvPr id="384" name="Freeform 2224"/>
          <p:cNvSpPr>
            <a:spLocks noChangeArrowheads="1"/>
          </p:cNvSpPr>
          <p:nvPr/>
        </p:nvSpPr>
        <p:spPr bwMode="auto">
          <a:xfrm>
            <a:off x="611815" y="4196821"/>
            <a:ext cx="5164903" cy="930650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5" name="Freeform 2252"/>
          <p:cNvSpPr>
            <a:spLocks noChangeArrowheads="1"/>
          </p:cNvSpPr>
          <p:nvPr/>
        </p:nvSpPr>
        <p:spPr bwMode="auto">
          <a:xfrm>
            <a:off x="1042451" y="4373136"/>
            <a:ext cx="396227" cy="578020"/>
          </a:xfrm>
          <a:custGeom>
            <a:avLst/>
            <a:gdLst>
              <a:gd name="T0" fmla="*/ 473 w 480"/>
              <a:gd name="T1" fmla="*/ 175 h 703"/>
              <a:gd name="T2" fmla="*/ 479 w 480"/>
              <a:gd name="T3" fmla="*/ 218 h 703"/>
              <a:gd name="T4" fmla="*/ 479 w 480"/>
              <a:gd name="T5" fmla="*/ 248 h 703"/>
              <a:gd name="T6" fmla="*/ 363 w 480"/>
              <a:gd name="T7" fmla="*/ 490 h 703"/>
              <a:gd name="T8" fmla="*/ 345 w 480"/>
              <a:gd name="T9" fmla="*/ 521 h 703"/>
              <a:gd name="T10" fmla="*/ 321 w 480"/>
              <a:gd name="T11" fmla="*/ 557 h 703"/>
              <a:gd name="T12" fmla="*/ 242 w 480"/>
              <a:gd name="T13" fmla="*/ 702 h 703"/>
              <a:gd name="T14" fmla="*/ 103 w 480"/>
              <a:gd name="T15" fmla="*/ 478 h 703"/>
              <a:gd name="T16" fmla="*/ 0 w 480"/>
              <a:gd name="T17" fmla="*/ 266 h 703"/>
              <a:gd name="T18" fmla="*/ 0 w 480"/>
              <a:gd name="T19" fmla="*/ 248 h 703"/>
              <a:gd name="T20" fmla="*/ 0 w 480"/>
              <a:gd name="T21" fmla="*/ 218 h 703"/>
              <a:gd name="T22" fmla="*/ 236 w 480"/>
              <a:gd name="T23" fmla="*/ 0 h 703"/>
              <a:gd name="T24" fmla="*/ 460 w 480"/>
              <a:gd name="T25" fmla="*/ 145 h 703"/>
              <a:gd name="T26" fmla="*/ 473 w 480"/>
              <a:gd name="T27" fmla="*/ 175 h 703"/>
              <a:gd name="T28" fmla="*/ 473 w 480"/>
              <a:gd name="T29" fmla="*/ 175 h 703"/>
              <a:gd name="T30" fmla="*/ 236 w 480"/>
              <a:gd name="T31" fmla="*/ 327 h 703"/>
              <a:gd name="T32" fmla="*/ 327 w 480"/>
              <a:gd name="T33" fmla="*/ 236 h 703"/>
              <a:gd name="T34" fmla="*/ 242 w 480"/>
              <a:gd name="T35" fmla="*/ 145 h 703"/>
              <a:gd name="T36" fmla="*/ 151 w 480"/>
              <a:gd name="T37" fmla="*/ 224 h 703"/>
              <a:gd name="T38" fmla="*/ 151 w 480"/>
              <a:gd name="T39" fmla="*/ 242 h 703"/>
              <a:gd name="T40" fmla="*/ 157 w 480"/>
              <a:gd name="T41" fmla="*/ 266 h 703"/>
              <a:gd name="T42" fmla="*/ 236 w 480"/>
              <a:gd name="T43" fmla="*/ 327 h 703"/>
              <a:gd name="T44" fmla="*/ 236 w 480"/>
              <a:gd name="T45" fmla="*/ 327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80" h="703">
                <a:moveTo>
                  <a:pt x="473" y="175"/>
                </a:moveTo>
                <a:cubicBezTo>
                  <a:pt x="473" y="175"/>
                  <a:pt x="479" y="205"/>
                  <a:pt x="479" y="218"/>
                </a:cubicBezTo>
                <a:cubicBezTo>
                  <a:pt x="479" y="218"/>
                  <a:pt x="479" y="218"/>
                  <a:pt x="479" y="248"/>
                </a:cubicBezTo>
                <a:cubicBezTo>
                  <a:pt x="479" y="327"/>
                  <a:pt x="412" y="412"/>
                  <a:pt x="363" y="490"/>
                </a:cubicBezTo>
                <a:cubicBezTo>
                  <a:pt x="363" y="502"/>
                  <a:pt x="351" y="508"/>
                  <a:pt x="345" y="521"/>
                </a:cubicBezTo>
                <a:cubicBezTo>
                  <a:pt x="339" y="533"/>
                  <a:pt x="333" y="545"/>
                  <a:pt x="321" y="557"/>
                </a:cubicBezTo>
                <a:cubicBezTo>
                  <a:pt x="297" y="605"/>
                  <a:pt x="266" y="654"/>
                  <a:pt x="242" y="702"/>
                </a:cubicBezTo>
                <a:cubicBezTo>
                  <a:pt x="194" y="630"/>
                  <a:pt x="145" y="557"/>
                  <a:pt x="103" y="478"/>
                </a:cubicBezTo>
                <a:cubicBezTo>
                  <a:pt x="60" y="412"/>
                  <a:pt x="6" y="333"/>
                  <a:pt x="0" y="266"/>
                </a:cubicBezTo>
                <a:cubicBezTo>
                  <a:pt x="0" y="260"/>
                  <a:pt x="0" y="248"/>
                  <a:pt x="0" y="248"/>
                </a:cubicBezTo>
                <a:cubicBezTo>
                  <a:pt x="0" y="248"/>
                  <a:pt x="0" y="248"/>
                  <a:pt x="0" y="218"/>
                </a:cubicBezTo>
                <a:cubicBezTo>
                  <a:pt x="12" y="72"/>
                  <a:pt x="127" y="0"/>
                  <a:pt x="236" y="0"/>
                </a:cubicBezTo>
                <a:cubicBezTo>
                  <a:pt x="315" y="0"/>
                  <a:pt x="412" y="36"/>
                  <a:pt x="460" y="145"/>
                </a:cubicBezTo>
                <a:cubicBezTo>
                  <a:pt x="460" y="157"/>
                  <a:pt x="467" y="163"/>
                  <a:pt x="473" y="175"/>
                </a:cubicBezTo>
                <a:lnTo>
                  <a:pt x="473" y="175"/>
                </a:lnTo>
                <a:close/>
                <a:moveTo>
                  <a:pt x="236" y="327"/>
                </a:moveTo>
                <a:cubicBezTo>
                  <a:pt x="291" y="327"/>
                  <a:pt x="327" y="284"/>
                  <a:pt x="327" y="236"/>
                </a:cubicBezTo>
                <a:cubicBezTo>
                  <a:pt x="327" y="187"/>
                  <a:pt x="291" y="145"/>
                  <a:pt x="242" y="145"/>
                </a:cubicBezTo>
                <a:cubicBezTo>
                  <a:pt x="200" y="145"/>
                  <a:pt x="151" y="169"/>
                  <a:pt x="151" y="224"/>
                </a:cubicBezTo>
                <a:cubicBezTo>
                  <a:pt x="151" y="224"/>
                  <a:pt x="151" y="224"/>
                  <a:pt x="151" y="242"/>
                </a:cubicBezTo>
                <a:cubicBezTo>
                  <a:pt x="151" y="248"/>
                  <a:pt x="151" y="260"/>
                  <a:pt x="157" y="266"/>
                </a:cubicBezTo>
                <a:cubicBezTo>
                  <a:pt x="176" y="309"/>
                  <a:pt x="206" y="327"/>
                  <a:pt x="236" y="327"/>
                </a:cubicBezTo>
                <a:lnTo>
                  <a:pt x="236" y="327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6" name="TextBox 405"/>
          <p:cNvSpPr txBox="1"/>
          <p:nvPr/>
        </p:nvSpPr>
        <p:spPr>
          <a:xfrm>
            <a:off x="1568845" y="4345145"/>
            <a:ext cx="3930422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sz="1700" dirty="0"/>
              <a:t>To </a:t>
            </a:r>
            <a:r>
              <a:rPr lang="en-US" sz="1700" b="1" dirty="0">
                <a:solidFill>
                  <a:srgbClr val="FF0000"/>
                </a:solidFill>
              </a:rPr>
              <a:t>uncover vulnerabilities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/>
              <a:t>in systems and explore their potential as a security risk</a:t>
            </a:r>
          </a:p>
        </p:txBody>
      </p:sp>
      <p:sp>
        <p:nvSpPr>
          <p:cNvPr id="28" name="Freeform 2264"/>
          <p:cNvSpPr>
            <a:spLocks noChangeArrowheads="1"/>
          </p:cNvSpPr>
          <p:nvPr/>
        </p:nvSpPr>
        <p:spPr bwMode="auto">
          <a:xfrm>
            <a:off x="6409533" y="4196821"/>
            <a:ext cx="5170653" cy="930650"/>
          </a:xfrm>
          <a:custGeom>
            <a:avLst/>
            <a:gdLst>
              <a:gd name="T0" fmla="*/ 97 w 3964"/>
              <a:gd name="T1" fmla="*/ 0 h 1129"/>
              <a:gd name="T2" fmla="*/ 97 w 3964"/>
              <a:gd name="T3" fmla="*/ 0 h 1129"/>
              <a:gd name="T4" fmla="*/ 3775 w 3964"/>
              <a:gd name="T5" fmla="*/ 0 h 1129"/>
              <a:gd name="T6" fmla="*/ 3775 w 3964"/>
              <a:gd name="T7" fmla="*/ 376 h 1129"/>
              <a:gd name="T8" fmla="*/ 3963 w 3964"/>
              <a:gd name="T9" fmla="*/ 564 h 1129"/>
              <a:gd name="T10" fmla="*/ 3775 w 3964"/>
              <a:gd name="T11" fmla="*/ 752 h 1129"/>
              <a:gd name="T12" fmla="*/ 3775 w 3964"/>
              <a:gd name="T13" fmla="*/ 1128 h 1129"/>
              <a:gd name="T14" fmla="*/ 97 w 3964"/>
              <a:gd name="T15" fmla="*/ 1128 h 1129"/>
              <a:gd name="T16" fmla="*/ 0 w 3964"/>
              <a:gd name="T17" fmla="*/ 1031 h 1129"/>
              <a:gd name="T18" fmla="*/ 0 w 3964"/>
              <a:gd name="T19" fmla="*/ 91 h 1129"/>
              <a:gd name="T20" fmla="*/ 97 w 3964"/>
              <a:gd name="T21" fmla="*/ 0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9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2"/>
                </a:cubicBezTo>
                <a:cubicBezTo>
                  <a:pt x="3775" y="1128"/>
                  <a:pt x="3775" y="1128"/>
                  <a:pt x="3775" y="1128"/>
                </a:cubicBezTo>
                <a:cubicBezTo>
                  <a:pt x="97" y="1128"/>
                  <a:pt x="97" y="1128"/>
                  <a:pt x="97" y="1128"/>
                </a:cubicBezTo>
                <a:cubicBezTo>
                  <a:pt x="43" y="1128"/>
                  <a:pt x="0" y="1085"/>
                  <a:pt x="0" y="1031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16635" y="4475951"/>
            <a:ext cx="4012064" cy="372391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algn="r"/>
            <a:r>
              <a:rPr lang="en-US" sz="1700" dirty="0"/>
              <a:t>To help </a:t>
            </a:r>
            <a:r>
              <a:rPr lang="en-US" sz="1700" b="1" dirty="0">
                <a:solidFill>
                  <a:srgbClr val="FF0000"/>
                </a:solidFill>
              </a:rPr>
              <a:t>safeguard customer data</a:t>
            </a:r>
            <a:endParaRPr lang="en-US" sz="1700" dirty="0">
              <a:solidFill>
                <a:srgbClr val="FF0000"/>
              </a:solidFill>
            </a:endParaRPr>
          </a:p>
        </p:txBody>
      </p:sp>
      <p:sp>
        <p:nvSpPr>
          <p:cNvPr id="40" name="Freeform 12"/>
          <p:cNvSpPr>
            <a:spLocks noEditPoints="1"/>
          </p:cNvSpPr>
          <p:nvPr/>
        </p:nvSpPr>
        <p:spPr bwMode="auto">
          <a:xfrm>
            <a:off x="10786207" y="4429181"/>
            <a:ext cx="465809" cy="465930"/>
          </a:xfrm>
          <a:custGeom>
            <a:avLst/>
            <a:gdLst>
              <a:gd name="T0" fmla="*/ 72 w 72"/>
              <a:gd name="T1" fmla="*/ 36 h 72"/>
              <a:gd name="T2" fmla="*/ 36 w 72"/>
              <a:gd name="T3" fmla="*/ 72 h 72"/>
              <a:gd name="T4" fmla="*/ 0 w 72"/>
              <a:gd name="T5" fmla="*/ 36 h 72"/>
              <a:gd name="T6" fmla="*/ 36 w 72"/>
              <a:gd name="T7" fmla="*/ 0 h 72"/>
              <a:gd name="T8" fmla="*/ 72 w 72"/>
              <a:gd name="T9" fmla="*/ 36 h 72"/>
              <a:gd name="T10" fmla="*/ 16 w 72"/>
              <a:gd name="T11" fmla="*/ 43 h 72"/>
              <a:gd name="T12" fmla="*/ 15 w 72"/>
              <a:gd name="T13" fmla="*/ 36 h 72"/>
              <a:gd name="T14" fmla="*/ 16 w 72"/>
              <a:gd name="T15" fmla="*/ 30 h 72"/>
              <a:gd name="T16" fmla="*/ 9 w 72"/>
              <a:gd name="T17" fmla="*/ 22 h 72"/>
              <a:gd name="T18" fmla="*/ 5 w 72"/>
              <a:gd name="T19" fmla="*/ 36 h 72"/>
              <a:gd name="T20" fmla="*/ 9 w 72"/>
              <a:gd name="T21" fmla="*/ 51 h 72"/>
              <a:gd name="T22" fmla="*/ 16 w 72"/>
              <a:gd name="T23" fmla="*/ 43 h 72"/>
              <a:gd name="T24" fmla="*/ 51 w 72"/>
              <a:gd name="T25" fmla="*/ 36 h 72"/>
              <a:gd name="T26" fmla="*/ 36 w 72"/>
              <a:gd name="T27" fmla="*/ 21 h 72"/>
              <a:gd name="T28" fmla="*/ 20 w 72"/>
              <a:gd name="T29" fmla="*/ 36 h 72"/>
              <a:gd name="T30" fmla="*/ 36 w 72"/>
              <a:gd name="T31" fmla="*/ 52 h 72"/>
              <a:gd name="T32" fmla="*/ 51 w 72"/>
              <a:gd name="T33" fmla="*/ 36 h 72"/>
              <a:gd name="T34" fmla="*/ 21 w 72"/>
              <a:gd name="T35" fmla="*/ 9 h 72"/>
              <a:gd name="T36" fmla="*/ 29 w 72"/>
              <a:gd name="T37" fmla="*/ 17 h 72"/>
              <a:gd name="T38" fmla="*/ 36 w 72"/>
              <a:gd name="T39" fmla="*/ 16 h 72"/>
              <a:gd name="T40" fmla="*/ 42 w 72"/>
              <a:gd name="T41" fmla="*/ 17 h 72"/>
              <a:gd name="T42" fmla="*/ 50 w 72"/>
              <a:gd name="T43" fmla="*/ 9 h 72"/>
              <a:gd name="T44" fmla="*/ 36 w 72"/>
              <a:gd name="T45" fmla="*/ 5 h 72"/>
              <a:gd name="T46" fmla="*/ 21 w 72"/>
              <a:gd name="T47" fmla="*/ 9 h 72"/>
              <a:gd name="T48" fmla="*/ 50 w 72"/>
              <a:gd name="T49" fmla="*/ 64 h 72"/>
              <a:gd name="T50" fmla="*/ 42 w 72"/>
              <a:gd name="T51" fmla="*/ 56 h 72"/>
              <a:gd name="T52" fmla="*/ 36 w 72"/>
              <a:gd name="T53" fmla="*/ 57 h 72"/>
              <a:gd name="T54" fmla="*/ 29 w 72"/>
              <a:gd name="T55" fmla="*/ 56 h 72"/>
              <a:gd name="T56" fmla="*/ 21 w 72"/>
              <a:gd name="T57" fmla="*/ 64 h 72"/>
              <a:gd name="T58" fmla="*/ 36 w 72"/>
              <a:gd name="T59" fmla="*/ 67 h 72"/>
              <a:gd name="T60" fmla="*/ 50 w 72"/>
              <a:gd name="T61" fmla="*/ 64 h 72"/>
              <a:gd name="T62" fmla="*/ 63 w 72"/>
              <a:gd name="T63" fmla="*/ 51 h 72"/>
              <a:gd name="T64" fmla="*/ 67 w 72"/>
              <a:gd name="T65" fmla="*/ 36 h 72"/>
              <a:gd name="T66" fmla="*/ 63 w 72"/>
              <a:gd name="T67" fmla="*/ 22 h 72"/>
              <a:gd name="T68" fmla="*/ 55 w 72"/>
              <a:gd name="T69" fmla="*/ 30 h 72"/>
              <a:gd name="T70" fmla="*/ 56 w 72"/>
              <a:gd name="T71" fmla="*/ 36 h 72"/>
              <a:gd name="T72" fmla="*/ 55 w 72"/>
              <a:gd name="T73" fmla="*/ 43 h 72"/>
              <a:gd name="T74" fmla="*/ 63 w 72"/>
              <a:gd name="T75" fmla="*/ 51 h 7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72" h="72">
                <a:moveTo>
                  <a:pt x="72" y="36"/>
                </a:moveTo>
                <a:cubicBezTo>
                  <a:pt x="72" y="56"/>
                  <a:pt x="56" y="72"/>
                  <a:pt x="36" y="72"/>
                </a:cubicBezTo>
                <a:cubicBezTo>
                  <a:pt x="16" y="72"/>
                  <a:pt x="0" y="56"/>
                  <a:pt x="0" y="36"/>
                </a:cubicBezTo>
                <a:cubicBezTo>
                  <a:pt x="0" y="16"/>
                  <a:pt x="16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lose/>
                <a:moveTo>
                  <a:pt x="16" y="43"/>
                </a:moveTo>
                <a:cubicBezTo>
                  <a:pt x="16" y="41"/>
                  <a:pt x="15" y="39"/>
                  <a:pt x="15" y="36"/>
                </a:cubicBezTo>
                <a:cubicBezTo>
                  <a:pt x="15" y="34"/>
                  <a:pt x="16" y="32"/>
                  <a:pt x="16" y="30"/>
                </a:cubicBezTo>
                <a:cubicBezTo>
                  <a:pt x="9" y="22"/>
                  <a:pt x="9" y="22"/>
                  <a:pt x="9" y="22"/>
                </a:cubicBezTo>
                <a:cubicBezTo>
                  <a:pt x="6" y="26"/>
                  <a:pt x="5" y="31"/>
                  <a:pt x="5" y="36"/>
                </a:cubicBezTo>
                <a:cubicBezTo>
                  <a:pt x="5" y="42"/>
                  <a:pt x="6" y="46"/>
                  <a:pt x="9" y="51"/>
                </a:cubicBezTo>
                <a:lnTo>
                  <a:pt x="16" y="43"/>
                </a:lnTo>
                <a:close/>
                <a:moveTo>
                  <a:pt x="51" y="36"/>
                </a:moveTo>
                <a:cubicBezTo>
                  <a:pt x="51" y="28"/>
                  <a:pt x="44" y="21"/>
                  <a:pt x="36" y="21"/>
                </a:cubicBezTo>
                <a:cubicBezTo>
                  <a:pt x="27" y="21"/>
                  <a:pt x="20" y="28"/>
                  <a:pt x="20" y="36"/>
                </a:cubicBezTo>
                <a:cubicBezTo>
                  <a:pt x="20" y="45"/>
                  <a:pt x="27" y="52"/>
                  <a:pt x="36" y="52"/>
                </a:cubicBezTo>
                <a:cubicBezTo>
                  <a:pt x="44" y="52"/>
                  <a:pt x="51" y="45"/>
                  <a:pt x="51" y="36"/>
                </a:cubicBezTo>
                <a:close/>
                <a:moveTo>
                  <a:pt x="21" y="9"/>
                </a:moveTo>
                <a:cubicBezTo>
                  <a:pt x="29" y="17"/>
                  <a:pt x="29" y="17"/>
                  <a:pt x="29" y="17"/>
                </a:cubicBezTo>
                <a:cubicBezTo>
                  <a:pt x="31" y="16"/>
                  <a:pt x="33" y="16"/>
                  <a:pt x="36" y="16"/>
                </a:cubicBezTo>
                <a:cubicBezTo>
                  <a:pt x="38" y="16"/>
                  <a:pt x="40" y="16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46" y="7"/>
                  <a:pt x="41" y="5"/>
                  <a:pt x="36" y="5"/>
                </a:cubicBezTo>
                <a:cubicBezTo>
                  <a:pt x="31" y="5"/>
                  <a:pt x="26" y="7"/>
                  <a:pt x="21" y="9"/>
                </a:cubicBezTo>
                <a:close/>
                <a:moveTo>
                  <a:pt x="50" y="64"/>
                </a:moveTo>
                <a:cubicBezTo>
                  <a:pt x="42" y="56"/>
                  <a:pt x="42" y="56"/>
                  <a:pt x="42" y="56"/>
                </a:cubicBezTo>
                <a:cubicBezTo>
                  <a:pt x="40" y="56"/>
                  <a:pt x="38" y="57"/>
                  <a:pt x="36" y="57"/>
                </a:cubicBezTo>
                <a:cubicBezTo>
                  <a:pt x="33" y="57"/>
                  <a:pt x="31" y="56"/>
                  <a:pt x="29" y="56"/>
                </a:cubicBezTo>
                <a:cubicBezTo>
                  <a:pt x="21" y="64"/>
                  <a:pt x="21" y="64"/>
                  <a:pt x="21" y="64"/>
                </a:cubicBezTo>
                <a:cubicBezTo>
                  <a:pt x="26" y="66"/>
                  <a:pt x="31" y="67"/>
                  <a:pt x="36" y="67"/>
                </a:cubicBezTo>
                <a:cubicBezTo>
                  <a:pt x="41" y="67"/>
                  <a:pt x="46" y="66"/>
                  <a:pt x="50" y="64"/>
                </a:cubicBezTo>
                <a:close/>
                <a:moveTo>
                  <a:pt x="63" y="51"/>
                </a:moveTo>
                <a:cubicBezTo>
                  <a:pt x="65" y="46"/>
                  <a:pt x="67" y="42"/>
                  <a:pt x="67" y="36"/>
                </a:cubicBezTo>
                <a:cubicBezTo>
                  <a:pt x="67" y="31"/>
                  <a:pt x="65" y="26"/>
                  <a:pt x="63" y="22"/>
                </a:cubicBezTo>
                <a:cubicBezTo>
                  <a:pt x="55" y="30"/>
                  <a:pt x="55" y="30"/>
                  <a:pt x="55" y="30"/>
                </a:cubicBezTo>
                <a:cubicBezTo>
                  <a:pt x="56" y="32"/>
                  <a:pt x="56" y="34"/>
                  <a:pt x="56" y="36"/>
                </a:cubicBezTo>
                <a:cubicBezTo>
                  <a:pt x="56" y="39"/>
                  <a:pt x="56" y="41"/>
                  <a:pt x="55" y="43"/>
                </a:cubicBezTo>
                <a:lnTo>
                  <a:pt x="63" y="5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121899" tIns="60950" rIns="121899" bIns="60950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0" name="Freeform 2144"/>
          <p:cNvSpPr>
            <a:spLocks noChangeArrowheads="1"/>
          </p:cNvSpPr>
          <p:nvPr/>
        </p:nvSpPr>
        <p:spPr bwMode="auto">
          <a:xfrm>
            <a:off x="611815" y="3003256"/>
            <a:ext cx="5164903" cy="934286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7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8 h 1134"/>
              <a:gd name="T12" fmla="*/ 0 w 3958"/>
              <a:gd name="T13" fmla="*/ 564 h 1134"/>
              <a:gd name="T14" fmla="*/ 182 w 3958"/>
              <a:gd name="T15" fmla="*/ 376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6"/>
                </a:cubicBezTo>
                <a:cubicBezTo>
                  <a:pt x="3957" y="1091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8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2" name="Freeform 2183"/>
          <p:cNvSpPr>
            <a:spLocks noChangeArrowheads="1"/>
          </p:cNvSpPr>
          <p:nvPr/>
        </p:nvSpPr>
        <p:spPr bwMode="auto">
          <a:xfrm>
            <a:off x="6398586" y="3005074"/>
            <a:ext cx="5170653" cy="930650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4" name="TextBox 403"/>
          <p:cNvSpPr txBox="1"/>
          <p:nvPr/>
        </p:nvSpPr>
        <p:spPr>
          <a:xfrm>
            <a:off x="1568845" y="3153398"/>
            <a:ext cx="3930422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sz="1700" dirty="0"/>
              <a:t>To </a:t>
            </a:r>
            <a:r>
              <a:rPr lang="en-US" sz="1700" b="1" dirty="0">
                <a:solidFill>
                  <a:srgbClr val="FF0000"/>
                </a:solidFill>
              </a:rPr>
              <a:t>prevent hackers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/>
              <a:t>from gaining access </a:t>
            </a:r>
            <a:br>
              <a:rPr lang="en-US" sz="1700" dirty="0"/>
            </a:br>
            <a:r>
              <a:rPr lang="en-US" sz="1700" dirty="0"/>
              <a:t>to the organization’s information systems</a:t>
            </a:r>
          </a:p>
        </p:txBody>
      </p:sp>
      <p:sp>
        <p:nvSpPr>
          <p:cNvPr id="405" name="TextBox 404"/>
          <p:cNvSpPr txBox="1"/>
          <p:nvPr/>
        </p:nvSpPr>
        <p:spPr>
          <a:xfrm>
            <a:off x="6612524" y="3153398"/>
            <a:ext cx="4016175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algn="r"/>
            <a:r>
              <a:rPr lang="en-US" sz="1700" dirty="0"/>
              <a:t>To provide adequate preventive measures in order to </a:t>
            </a:r>
            <a:r>
              <a:rPr lang="en-US" sz="1700" b="1" dirty="0">
                <a:solidFill>
                  <a:srgbClr val="FF0000"/>
                </a:solidFill>
              </a:rPr>
              <a:t>avoid security breaches</a:t>
            </a:r>
          </a:p>
        </p:txBody>
      </p:sp>
      <p:sp>
        <p:nvSpPr>
          <p:cNvPr id="43" name="Freeform 63"/>
          <p:cNvSpPr>
            <a:spLocks noEditPoints="1"/>
          </p:cNvSpPr>
          <p:nvPr/>
        </p:nvSpPr>
        <p:spPr bwMode="auto">
          <a:xfrm>
            <a:off x="10775067" y="3291768"/>
            <a:ext cx="490744" cy="357262"/>
          </a:xfrm>
          <a:custGeom>
            <a:avLst/>
            <a:gdLst>
              <a:gd name="T0" fmla="*/ 62 w 78"/>
              <a:gd name="T1" fmla="*/ 57 h 57"/>
              <a:gd name="T2" fmla="*/ 18 w 78"/>
              <a:gd name="T3" fmla="*/ 57 h 57"/>
              <a:gd name="T4" fmla="*/ 0 w 78"/>
              <a:gd name="T5" fmla="*/ 39 h 57"/>
              <a:gd name="T6" fmla="*/ 11 w 78"/>
              <a:gd name="T7" fmla="*/ 23 h 57"/>
              <a:gd name="T8" fmla="*/ 11 w 78"/>
              <a:gd name="T9" fmla="*/ 21 h 57"/>
              <a:gd name="T10" fmla="*/ 31 w 78"/>
              <a:gd name="T11" fmla="*/ 0 h 57"/>
              <a:gd name="T12" fmla="*/ 50 w 78"/>
              <a:gd name="T13" fmla="*/ 13 h 57"/>
              <a:gd name="T14" fmla="*/ 57 w 78"/>
              <a:gd name="T15" fmla="*/ 11 h 57"/>
              <a:gd name="T16" fmla="*/ 67 w 78"/>
              <a:gd name="T17" fmla="*/ 21 h 57"/>
              <a:gd name="T18" fmla="*/ 66 w 78"/>
              <a:gd name="T19" fmla="*/ 27 h 57"/>
              <a:gd name="T20" fmla="*/ 78 w 78"/>
              <a:gd name="T21" fmla="*/ 42 h 57"/>
              <a:gd name="T22" fmla="*/ 62 w 78"/>
              <a:gd name="T23" fmla="*/ 57 h 57"/>
              <a:gd name="T24" fmla="*/ 51 w 78"/>
              <a:gd name="T25" fmla="*/ 31 h 57"/>
              <a:gd name="T26" fmla="*/ 42 w 78"/>
              <a:gd name="T27" fmla="*/ 31 h 57"/>
              <a:gd name="T28" fmla="*/ 42 w 78"/>
              <a:gd name="T29" fmla="*/ 17 h 57"/>
              <a:gd name="T30" fmla="*/ 40 w 78"/>
              <a:gd name="T31" fmla="*/ 16 h 57"/>
              <a:gd name="T32" fmla="*/ 33 w 78"/>
              <a:gd name="T33" fmla="*/ 16 h 57"/>
              <a:gd name="T34" fmla="*/ 31 w 78"/>
              <a:gd name="T35" fmla="*/ 17 h 57"/>
              <a:gd name="T36" fmla="*/ 31 w 78"/>
              <a:gd name="T37" fmla="*/ 31 h 57"/>
              <a:gd name="T38" fmla="*/ 22 w 78"/>
              <a:gd name="T39" fmla="*/ 31 h 57"/>
              <a:gd name="T40" fmla="*/ 21 w 78"/>
              <a:gd name="T41" fmla="*/ 33 h 57"/>
              <a:gd name="T42" fmla="*/ 21 w 78"/>
              <a:gd name="T43" fmla="*/ 34 h 57"/>
              <a:gd name="T44" fmla="*/ 36 w 78"/>
              <a:gd name="T45" fmla="*/ 48 h 57"/>
              <a:gd name="T46" fmla="*/ 36 w 78"/>
              <a:gd name="T47" fmla="*/ 48 h 57"/>
              <a:gd name="T48" fmla="*/ 37 w 78"/>
              <a:gd name="T49" fmla="*/ 48 h 57"/>
              <a:gd name="T50" fmla="*/ 51 w 78"/>
              <a:gd name="T51" fmla="*/ 34 h 57"/>
              <a:gd name="T52" fmla="*/ 52 w 78"/>
              <a:gd name="T53" fmla="*/ 33 h 57"/>
              <a:gd name="T54" fmla="*/ 51 w 78"/>
              <a:gd name="T55" fmla="*/ 31 h 57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121899" tIns="60950" rIns="121899" bIns="60950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60">
            <a:extLst>
              <a:ext uri="{FF2B5EF4-FFF2-40B4-BE49-F238E27FC236}">
                <a16:creationId xmlns:a16="http://schemas.microsoft.com/office/drawing/2014/main" id="{25F73F2A-3F02-4971-804E-F4847693258E}"/>
              </a:ext>
            </a:extLst>
          </p:cNvPr>
          <p:cNvSpPr>
            <a:spLocks noEditPoints="1"/>
          </p:cNvSpPr>
          <p:nvPr/>
        </p:nvSpPr>
        <p:spPr bwMode="auto">
          <a:xfrm>
            <a:off x="1025909" y="3235961"/>
            <a:ext cx="429309" cy="468876"/>
          </a:xfrm>
          <a:custGeom>
            <a:avLst/>
            <a:gdLst>
              <a:gd name="T0" fmla="*/ 338109 w 216"/>
              <a:gd name="T1" fmla="*/ 318845 h 236"/>
              <a:gd name="T2" fmla="*/ 287073 w 216"/>
              <a:gd name="T3" fmla="*/ 369860 h 236"/>
              <a:gd name="T4" fmla="*/ 274315 w 216"/>
              <a:gd name="T5" fmla="*/ 376237 h 236"/>
              <a:gd name="T6" fmla="*/ 261556 w 216"/>
              <a:gd name="T7" fmla="*/ 369860 h 236"/>
              <a:gd name="T8" fmla="*/ 236038 w 216"/>
              <a:gd name="T9" fmla="*/ 344353 h 236"/>
              <a:gd name="T10" fmla="*/ 229659 w 216"/>
              <a:gd name="T11" fmla="*/ 331599 h 236"/>
              <a:gd name="T12" fmla="*/ 248797 w 216"/>
              <a:gd name="T13" fmla="*/ 312468 h 236"/>
              <a:gd name="T14" fmla="*/ 261556 w 216"/>
              <a:gd name="T15" fmla="*/ 318845 h 236"/>
              <a:gd name="T16" fmla="*/ 274315 w 216"/>
              <a:gd name="T17" fmla="*/ 330004 h 236"/>
              <a:gd name="T18" fmla="*/ 312591 w 216"/>
              <a:gd name="T19" fmla="*/ 293337 h 236"/>
              <a:gd name="T20" fmla="*/ 325350 w 216"/>
              <a:gd name="T21" fmla="*/ 286960 h 236"/>
              <a:gd name="T22" fmla="*/ 344488 w 216"/>
              <a:gd name="T23" fmla="*/ 306091 h 236"/>
              <a:gd name="T24" fmla="*/ 338109 w 216"/>
              <a:gd name="T25" fmla="*/ 318845 h 236"/>
              <a:gd name="T26" fmla="*/ 280694 w 216"/>
              <a:gd name="T27" fmla="*/ 296526 h 236"/>
              <a:gd name="T28" fmla="*/ 274315 w 216"/>
              <a:gd name="T29" fmla="*/ 302903 h 236"/>
              <a:gd name="T30" fmla="*/ 248797 w 216"/>
              <a:gd name="T31" fmla="*/ 293337 h 236"/>
              <a:gd name="T32" fmla="*/ 210520 w 216"/>
              <a:gd name="T33" fmla="*/ 331599 h 236"/>
              <a:gd name="T34" fmla="*/ 221684 w 216"/>
              <a:gd name="T35" fmla="*/ 358701 h 236"/>
              <a:gd name="T36" fmla="*/ 232848 w 216"/>
              <a:gd name="T37" fmla="*/ 369860 h 236"/>
              <a:gd name="T38" fmla="*/ 165865 w 216"/>
              <a:gd name="T39" fmla="*/ 369860 h 236"/>
              <a:gd name="T40" fmla="*/ 19138 w 216"/>
              <a:gd name="T41" fmla="*/ 369860 h 236"/>
              <a:gd name="T42" fmla="*/ 0 w 216"/>
              <a:gd name="T43" fmla="*/ 350729 h 236"/>
              <a:gd name="T44" fmla="*/ 0 w 216"/>
              <a:gd name="T45" fmla="*/ 19131 h 236"/>
              <a:gd name="T46" fmla="*/ 19138 w 216"/>
              <a:gd name="T47" fmla="*/ 0 h 236"/>
              <a:gd name="T48" fmla="*/ 63794 w 216"/>
              <a:gd name="T49" fmla="*/ 0 h 236"/>
              <a:gd name="T50" fmla="*/ 121209 w 216"/>
              <a:gd name="T51" fmla="*/ 0 h 236"/>
              <a:gd name="T52" fmla="*/ 121209 w 216"/>
              <a:gd name="T53" fmla="*/ 70146 h 236"/>
              <a:gd name="T54" fmla="*/ 121209 w 216"/>
              <a:gd name="T55" fmla="*/ 108407 h 236"/>
              <a:gd name="T56" fmla="*/ 159485 w 216"/>
              <a:gd name="T57" fmla="*/ 146669 h 236"/>
              <a:gd name="T58" fmla="*/ 197762 w 216"/>
              <a:gd name="T59" fmla="*/ 146669 h 236"/>
              <a:gd name="T60" fmla="*/ 280694 w 216"/>
              <a:gd name="T61" fmla="*/ 146669 h 236"/>
              <a:gd name="T62" fmla="*/ 280694 w 216"/>
              <a:gd name="T63" fmla="*/ 261453 h 236"/>
              <a:gd name="T64" fmla="*/ 280694 w 216"/>
              <a:gd name="T65" fmla="*/ 296526 h 236"/>
              <a:gd name="T66" fmla="*/ 159485 w 216"/>
              <a:gd name="T67" fmla="*/ 127538 h 236"/>
              <a:gd name="T68" fmla="*/ 140347 w 216"/>
              <a:gd name="T69" fmla="*/ 108407 h 236"/>
              <a:gd name="T70" fmla="*/ 140347 w 216"/>
              <a:gd name="T71" fmla="*/ 70146 h 236"/>
              <a:gd name="T72" fmla="*/ 140347 w 216"/>
              <a:gd name="T73" fmla="*/ 0 h 236"/>
              <a:gd name="T74" fmla="*/ 280694 w 216"/>
              <a:gd name="T75" fmla="*/ 127538 h 236"/>
              <a:gd name="T76" fmla="*/ 197762 w 216"/>
              <a:gd name="T77" fmla="*/ 127538 h 236"/>
              <a:gd name="T78" fmla="*/ 159485 w 216"/>
              <a:gd name="T79" fmla="*/ 127538 h 2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216" h="236">
                <a:moveTo>
                  <a:pt x="212" y="200"/>
                </a:moveTo>
                <a:cubicBezTo>
                  <a:pt x="180" y="232"/>
                  <a:pt x="180" y="232"/>
                  <a:pt x="180" y="232"/>
                </a:cubicBezTo>
                <a:cubicBezTo>
                  <a:pt x="178" y="235"/>
                  <a:pt x="175" y="236"/>
                  <a:pt x="172" y="236"/>
                </a:cubicBezTo>
                <a:cubicBezTo>
                  <a:pt x="169" y="236"/>
                  <a:pt x="166" y="235"/>
                  <a:pt x="164" y="232"/>
                </a:cubicBezTo>
                <a:cubicBezTo>
                  <a:pt x="148" y="216"/>
                  <a:pt x="148" y="216"/>
                  <a:pt x="148" y="216"/>
                </a:cubicBezTo>
                <a:cubicBezTo>
                  <a:pt x="145" y="214"/>
                  <a:pt x="144" y="211"/>
                  <a:pt x="144" y="208"/>
                </a:cubicBezTo>
                <a:cubicBezTo>
                  <a:pt x="144" y="201"/>
                  <a:pt x="149" y="196"/>
                  <a:pt x="156" y="196"/>
                </a:cubicBezTo>
                <a:cubicBezTo>
                  <a:pt x="159" y="196"/>
                  <a:pt x="162" y="197"/>
                  <a:pt x="164" y="200"/>
                </a:cubicBezTo>
                <a:cubicBezTo>
                  <a:pt x="172" y="207"/>
                  <a:pt x="172" y="207"/>
                  <a:pt x="172" y="207"/>
                </a:cubicBezTo>
                <a:cubicBezTo>
                  <a:pt x="196" y="184"/>
                  <a:pt x="196" y="184"/>
                  <a:pt x="196" y="184"/>
                </a:cubicBezTo>
                <a:cubicBezTo>
                  <a:pt x="198" y="181"/>
                  <a:pt x="201" y="180"/>
                  <a:pt x="204" y="180"/>
                </a:cubicBezTo>
                <a:cubicBezTo>
                  <a:pt x="211" y="180"/>
                  <a:pt x="216" y="185"/>
                  <a:pt x="216" y="192"/>
                </a:cubicBezTo>
                <a:cubicBezTo>
                  <a:pt x="216" y="195"/>
                  <a:pt x="215" y="198"/>
                  <a:pt x="212" y="200"/>
                </a:cubicBezTo>
                <a:moveTo>
                  <a:pt x="176" y="186"/>
                </a:moveTo>
                <a:cubicBezTo>
                  <a:pt x="172" y="190"/>
                  <a:pt x="172" y="190"/>
                  <a:pt x="172" y="190"/>
                </a:cubicBezTo>
                <a:cubicBezTo>
                  <a:pt x="168" y="186"/>
                  <a:pt x="162" y="184"/>
                  <a:pt x="156" y="184"/>
                </a:cubicBezTo>
                <a:cubicBezTo>
                  <a:pt x="143" y="184"/>
                  <a:pt x="132" y="195"/>
                  <a:pt x="132" y="208"/>
                </a:cubicBezTo>
                <a:cubicBezTo>
                  <a:pt x="132" y="215"/>
                  <a:pt x="135" y="221"/>
                  <a:pt x="139" y="225"/>
                </a:cubicBezTo>
                <a:cubicBezTo>
                  <a:pt x="146" y="232"/>
                  <a:pt x="146" y="232"/>
                  <a:pt x="146" y="232"/>
                </a:cubicBezTo>
                <a:cubicBezTo>
                  <a:pt x="104" y="232"/>
                  <a:pt x="104" y="232"/>
                  <a:pt x="104" y="232"/>
                </a:cubicBezTo>
                <a:cubicBezTo>
                  <a:pt x="12" y="232"/>
                  <a:pt x="12" y="232"/>
                  <a:pt x="12" y="232"/>
                </a:cubicBezTo>
                <a:cubicBezTo>
                  <a:pt x="5" y="232"/>
                  <a:pt x="0" y="227"/>
                  <a:pt x="0" y="22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6" y="44"/>
                  <a:pt x="76" y="44"/>
                  <a:pt x="76" y="44"/>
                </a:cubicBezTo>
                <a:cubicBezTo>
                  <a:pt x="76" y="68"/>
                  <a:pt x="76" y="68"/>
                  <a:pt x="76" y="68"/>
                </a:cubicBezTo>
                <a:cubicBezTo>
                  <a:pt x="76" y="81"/>
                  <a:pt x="87" y="92"/>
                  <a:pt x="100" y="92"/>
                </a:cubicBezTo>
                <a:cubicBezTo>
                  <a:pt x="124" y="92"/>
                  <a:pt x="124" y="92"/>
                  <a:pt x="124" y="92"/>
                </a:cubicBezTo>
                <a:cubicBezTo>
                  <a:pt x="176" y="92"/>
                  <a:pt x="176" y="92"/>
                  <a:pt x="176" y="92"/>
                </a:cubicBezTo>
                <a:cubicBezTo>
                  <a:pt x="176" y="164"/>
                  <a:pt x="176" y="164"/>
                  <a:pt x="176" y="164"/>
                </a:cubicBezTo>
                <a:lnTo>
                  <a:pt x="176" y="186"/>
                </a:lnTo>
                <a:close/>
                <a:moveTo>
                  <a:pt x="100" y="80"/>
                </a:moveTo>
                <a:cubicBezTo>
                  <a:pt x="93" y="80"/>
                  <a:pt x="88" y="75"/>
                  <a:pt x="88" y="68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0"/>
                  <a:pt x="88" y="0"/>
                  <a:pt x="88" y="0"/>
                </a:cubicBezTo>
                <a:cubicBezTo>
                  <a:pt x="176" y="80"/>
                  <a:pt x="176" y="80"/>
                  <a:pt x="176" y="80"/>
                </a:cubicBezTo>
                <a:cubicBezTo>
                  <a:pt x="124" y="80"/>
                  <a:pt x="124" y="80"/>
                  <a:pt x="124" y="80"/>
                </a:cubicBezTo>
                <a:lnTo>
                  <a:pt x="100" y="8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1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5E3C069C-5BB4-494C-B466-9299F3D970AC}"/>
              </a:ext>
            </a:extLst>
          </p:cNvPr>
          <p:cNvSpPr txBox="1"/>
          <p:nvPr/>
        </p:nvSpPr>
        <p:spPr>
          <a:xfrm>
            <a:off x="381000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Why Ethical Hacking is Necessary (Cont’d)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ECC0635D-D4EF-45FB-9453-B1B3C461D772}"/>
              </a:ext>
            </a:extLst>
          </p:cNvPr>
          <p:cNvSpPr txBox="1"/>
          <p:nvPr/>
        </p:nvSpPr>
        <p:spPr>
          <a:xfrm>
            <a:off x="3193151" y="5042676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dirty="0">
                <a:solidFill>
                  <a:prstClr val="black"/>
                </a:solidFill>
              </a:rPr>
              <a:t>How much time, effort, and money are required to obtain </a:t>
            </a:r>
            <a:r>
              <a:rPr lang="en-US" b="1" dirty="0">
                <a:solidFill>
                  <a:srgbClr val="FF0000"/>
                </a:solidFill>
              </a:rPr>
              <a:t>adequate protection</a:t>
            </a:r>
            <a:r>
              <a:rPr lang="en-US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AE4B7A29-FD16-4847-87F8-A02FBE7FBD81}"/>
              </a:ext>
            </a:extLst>
          </p:cNvPr>
          <p:cNvSpPr/>
          <p:nvPr/>
        </p:nvSpPr>
        <p:spPr>
          <a:xfrm>
            <a:off x="3193151" y="4853039"/>
            <a:ext cx="2142652" cy="1498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A84240A6-7EF2-4EA8-AAA9-2AAF66777B48}"/>
              </a:ext>
            </a:extLst>
          </p:cNvPr>
          <p:cNvSpPr txBox="1"/>
          <p:nvPr/>
        </p:nvSpPr>
        <p:spPr>
          <a:xfrm>
            <a:off x="3193151" y="2292523"/>
            <a:ext cx="2348726" cy="177277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dirty="0">
                <a:solidFill>
                  <a:prstClr val="black"/>
                </a:solidFill>
              </a:rPr>
              <a:t>What can an </a:t>
            </a:r>
            <a:r>
              <a:rPr lang="en-US" b="1" dirty="0">
                <a:solidFill>
                  <a:srgbClr val="FF0000"/>
                </a:solidFill>
              </a:rPr>
              <a:t>intruder do</a:t>
            </a:r>
            <a:r>
              <a:rPr lang="en-US" dirty="0">
                <a:solidFill>
                  <a:prstClr val="black"/>
                </a:solidFill>
              </a:rPr>
              <a:t> with that information? (Gaining Access and Maintaining Access phases)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68B9CAF-888F-42A2-B2A0-9DD649F72D7F}"/>
              </a:ext>
            </a:extLst>
          </p:cNvPr>
          <p:cNvSpPr/>
          <p:nvPr/>
        </p:nvSpPr>
        <p:spPr>
          <a:xfrm>
            <a:off x="3193151" y="2102885"/>
            <a:ext cx="2142652" cy="1498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B132274-CAFF-4FB5-AF00-43F7AB795C67}"/>
              </a:ext>
            </a:extLst>
          </p:cNvPr>
          <p:cNvSpPr txBox="1"/>
          <p:nvPr/>
        </p:nvSpPr>
        <p:spPr>
          <a:xfrm>
            <a:off x="4030635" y="43206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5</a:t>
            </a:r>
            <a:endParaRPr lang="id-ID" sz="3600" b="1" dirty="0">
              <a:solidFill>
                <a:prstClr val="black"/>
              </a:solidFill>
              <a:latin typeface="Rockwell" panose="02060603020205020403" pitchFamily="18" charset="0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3479AF5F-686E-4B24-A901-4B6AB5BB6243}"/>
              </a:ext>
            </a:extLst>
          </p:cNvPr>
          <p:cNvSpPr txBox="1"/>
          <p:nvPr/>
        </p:nvSpPr>
        <p:spPr>
          <a:xfrm>
            <a:off x="4030635" y="1571714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2</a:t>
            </a:r>
            <a:endParaRPr lang="id-ID" sz="3600" b="1" dirty="0">
              <a:solidFill>
                <a:prstClr val="black"/>
              </a:solidFill>
              <a:latin typeface="Rockwell" panose="02060603020205020403" pitchFamily="18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5530E95A-69EF-4EEB-A4A7-15684E59ECF7}"/>
              </a:ext>
            </a:extLst>
          </p:cNvPr>
          <p:cNvSpPr txBox="1"/>
          <p:nvPr/>
        </p:nvSpPr>
        <p:spPr>
          <a:xfrm>
            <a:off x="6095488" y="5042676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dirty="0">
                <a:solidFill>
                  <a:prstClr val="black"/>
                </a:solidFill>
              </a:rPr>
              <a:t>Are the </a:t>
            </a:r>
            <a:r>
              <a:rPr lang="en-US" b="1" dirty="0">
                <a:solidFill>
                  <a:srgbClr val="FF0000"/>
                </a:solidFill>
              </a:rPr>
              <a:t>information security measures</a:t>
            </a:r>
            <a:r>
              <a:rPr lang="en-US" dirty="0">
                <a:solidFill>
                  <a:prstClr val="black"/>
                </a:solidFill>
              </a:rPr>
              <a:t> in compliance with legal and industry standards?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9BAEDD30-9D05-446B-8DE3-90FC93B8BFDC}"/>
              </a:ext>
            </a:extLst>
          </p:cNvPr>
          <p:cNvSpPr/>
          <p:nvPr/>
        </p:nvSpPr>
        <p:spPr>
          <a:xfrm>
            <a:off x="6095488" y="4853039"/>
            <a:ext cx="2142652" cy="1498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7A977713-A9DB-42AC-A614-81B5F5915099}"/>
              </a:ext>
            </a:extLst>
          </p:cNvPr>
          <p:cNvSpPr txBox="1"/>
          <p:nvPr/>
        </p:nvSpPr>
        <p:spPr>
          <a:xfrm>
            <a:off x="6095488" y="2292523"/>
            <a:ext cx="2398818" cy="2049774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dirty="0">
                <a:solidFill>
                  <a:prstClr val="black"/>
                </a:solidFill>
              </a:rPr>
              <a:t>Does anyone at the target organization </a:t>
            </a:r>
            <a:r>
              <a:rPr lang="en-US" b="1" dirty="0">
                <a:solidFill>
                  <a:srgbClr val="FF0000"/>
                </a:solidFill>
              </a:rPr>
              <a:t>notice the intruders’ attempts</a:t>
            </a:r>
            <a:r>
              <a:rPr lang="en-US" dirty="0">
                <a:solidFill>
                  <a:prstClr val="black"/>
                </a:solidFill>
              </a:rPr>
              <a:t> or successes? (Reconnaissance and Covering Tracks phases)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E3EAD25-4C07-4753-AC88-C272C7251ACB}"/>
              </a:ext>
            </a:extLst>
          </p:cNvPr>
          <p:cNvSpPr/>
          <p:nvPr/>
        </p:nvSpPr>
        <p:spPr>
          <a:xfrm>
            <a:off x="6095488" y="2102885"/>
            <a:ext cx="2142652" cy="1498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56537A7-651B-48B3-943A-56C52A19D7D9}"/>
              </a:ext>
            </a:extLst>
          </p:cNvPr>
          <p:cNvSpPr txBox="1"/>
          <p:nvPr/>
        </p:nvSpPr>
        <p:spPr>
          <a:xfrm>
            <a:off x="6942299" y="43206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6</a:t>
            </a:r>
            <a:endParaRPr lang="id-ID" sz="3600" b="1" dirty="0">
              <a:solidFill>
                <a:prstClr val="black"/>
              </a:solidFill>
              <a:latin typeface="Rockwell" panose="02060603020205020403" pitchFamily="18" charset="0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9847FEC-68DF-4E5D-82CE-CD3B0A810B86}"/>
              </a:ext>
            </a:extLst>
          </p:cNvPr>
          <p:cNvSpPr txBox="1"/>
          <p:nvPr/>
        </p:nvSpPr>
        <p:spPr>
          <a:xfrm>
            <a:off x="6942299" y="1571714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3</a:t>
            </a:r>
            <a:endParaRPr lang="id-ID" sz="3600" b="1" dirty="0">
              <a:solidFill>
                <a:prstClr val="black"/>
              </a:solidFill>
              <a:latin typeface="Rockwell" panose="02060603020205020403" pitchFamily="18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8EE9CAF-0856-4CA9-A821-51E13071D254}"/>
              </a:ext>
            </a:extLst>
          </p:cNvPr>
          <p:cNvSpPr txBox="1"/>
          <p:nvPr/>
        </p:nvSpPr>
        <p:spPr>
          <a:xfrm>
            <a:off x="408250" y="5042676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dirty="0">
                <a:solidFill>
                  <a:prstClr val="black"/>
                </a:solidFill>
              </a:rPr>
              <a:t>Are all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components of the information system </a:t>
            </a:r>
            <a:r>
              <a:rPr lang="en-US" dirty="0">
                <a:solidFill>
                  <a:prstClr val="black"/>
                </a:solidFill>
              </a:rPr>
              <a:t>adequately protected, updated, and patched?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A93BCFEF-71BA-4665-9638-454BDFB8F32F}"/>
              </a:ext>
            </a:extLst>
          </p:cNvPr>
          <p:cNvSpPr/>
          <p:nvPr/>
        </p:nvSpPr>
        <p:spPr>
          <a:xfrm>
            <a:off x="408250" y="4853039"/>
            <a:ext cx="2142652" cy="1498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21604B6B-1E0C-40D6-A95A-922B5A0DBFA1}"/>
              </a:ext>
            </a:extLst>
          </p:cNvPr>
          <p:cNvSpPr txBox="1"/>
          <p:nvPr/>
        </p:nvSpPr>
        <p:spPr>
          <a:xfrm>
            <a:off x="408250" y="2292523"/>
            <a:ext cx="238018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800"/>
              </a:spcBef>
            </a:pPr>
            <a:r>
              <a:rPr lang="en-US" dirty="0">
                <a:solidFill>
                  <a:prstClr val="black"/>
                </a:solidFill>
              </a:rPr>
              <a:t>What can an intruder see on the </a:t>
            </a:r>
            <a:r>
              <a:rPr lang="en-US" b="1" dirty="0">
                <a:solidFill>
                  <a:srgbClr val="FF0000"/>
                </a:solidFill>
              </a:rPr>
              <a:t>target system</a:t>
            </a:r>
            <a:r>
              <a:rPr lang="en-US" dirty="0">
                <a:solidFill>
                  <a:prstClr val="black"/>
                </a:solidFill>
              </a:rPr>
              <a:t>? (Reconnaissance and Scanning phases)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EAAEDC8E-CA7C-47B0-A183-9961B1B913CE}"/>
              </a:ext>
            </a:extLst>
          </p:cNvPr>
          <p:cNvSpPr/>
          <p:nvPr/>
        </p:nvSpPr>
        <p:spPr>
          <a:xfrm>
            <a:off x="408250" y="2102885"/>
            <a:ext cx="2142652" cy="149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C982C80C-DD80-4648-B134-B7C2BB850199}"/>
              </a:ext>
            </a:extLst>
          </p:cNvPr>
          <p:cNvSpPr txBox="1"/>
          <p:nvPr/>
        </p:nvSpPr>
        <p:spPr>
          <a:xfrm>
            <a:off x="1268015" y="43206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4</a:t>
            </a:r>
            <a:endParaRPr lang="id-ID" sz="3600" b="1" dirty="0">
              <a:solidFill>
                <a:prstClr val="black"/>
              </a:solidFill>
              <a:latin typeface="Rockwell" panose="02060603020205020403" pitchFamily="18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E5E8E7E5-4FC4-4A73-8976-69D9C43B47B7}"/>
              </a:ext>
            </a:extLst>
          </p:cNvPr>
          <p:cNvSpPr txBox="1"/>
          <p:nvPr/>
        </p:nvSpPr>
        <p:spPr>
          <a:xfrm>
            <a:off x="1268015" y="1571714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1</a:t>
            </a:r>
            <a:endParaRPr lang="id-ID" sz="3600" b="1" dirty="0">
              <a:solidFill>
                <a:prstClr val="black"/>
              </a:solidFill>
              <a:latin typeface="Rockwell" panose="02060603020205020403" pitchFamily="18" charset="0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87335268-2D63-4077-9AF1-EE3E4FE0E787}"/>
              </a:ext>
            </a:extLst>
          </p:cNvPr>
          <p:cNvSpPr/>
          <p:nvPr/>
        </p:nvSpPr>
        <p:spPr>
          <a:xfrm>
            <a:off x="381000" y="1186624"/>
            <a:ext cx="633256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altLang="ko-KR" b="1" dirty="0">
                <a:solidFill>
                  <a:srgbClr val="0070C0"/>
                </a:solidFill>
                <a:latin typeface="Rockwell" panose="02060603020205020403" pitchFamily="18" charset="0"/>
              </a:rPr>
              <a:t>Ethical Hackers Try to Answer the Following Questions</a:t>
            </a:r>
            <a:endParaRPr lang="en-US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CEE932E-DBCB-4CF8-9DA7-9F032C6A807D}"/>
              </a:ext>
            </a:extLst>
          </p:cNvPr>
          <p:cNvSpPr/>
          <p:nvPr/>
        </p:nvSpPr>
        <p:spPr>
          <a:xfrm>
            <a:off x="11343311" y="4402431"/>
            <a:ext cx="162889" cy="162889"/>
          </a:xfrm>
          <a:prstGeom prst="ellipse">
            <a:avLst/>
          </a:prstGeom>
          <a:noFill/>
          <a:ln w="38100">
            <a:solidFill>
              <a:srgbClr val="FFB7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92" name="Isosceles Triangle 91">
            <a:extLst>
              <a:ext uri="{FF2B5EF4-FFF2-40B4-BE49-F238E27FC236}">
                <a16:creationId xmlns:a16="http://schemas.microsoft.com/office/drawing/2014/main" id="{C4C02157-3A03-4D92-A5DF-342BF17BBF17}"/>
              </a:ext>
            </a:extLst>
          </p:cNvPr>
          <p:cNvSpPr/>
          <p:nvPr/>
        </p:nvSpPr>
        <p:spPr>
          <a:xfrm rot="900000">
            <a:off x="11605869" y="1814879"/>
            <a:ext cx="248283" cy="214037"/>
          </a:xfrm>
          <a:prstGeom prst="triangle">
            <a:avLst/>
          </a:prstGeom>
          <a:noFill/>
          <a:ln w="38100">
            <a:solidFill>
              <a:srgbClr val="04C4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93A1E53A-528F-4DE6-852F-1818991BBB2A}"/>
              </a:ext>
            </a:extLst>
          </p:cNvPr>
          <p:cNvSpPr/>
          <p:nvPr/>
        </p:nvSpPr>
        <p:spPr>
          <a:xfrm rot="2700000">
            <a:off x="9483729" y="6130929"/>
            <a:ext cx="168650" cy="168650"/>
          </a:xfrm>
          <a:prstGeom prst="rect">
            <a:avLst/>
          </a:prstGeom>
          <a:noFill/>
          <a:ln w="38100">
            <a:solidFill>
              <a:srgbClr val="BF11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grpSp>
        <p:nvGrpSpPr>
          <p:cNvPr id="98" name="Group 97">
            <a:extLst>
              <a:ext uri="{FF2B5EF4-FFF2-40B4-BE49-F238E27FC236}">
                <a16:creationId xmlns:a16="http://schemas.microsoft.com/office/drawing/2014/main" id="{4D7383BD-A746-4D26-807C-1C3866524EF1}"/>
              </a:ext>
            </a:extLst>
          </p:cNvPr>
          <p:cNvGrpSpPr/>
          <p:nvPr/>
        </p:nvGrpSpPr>
        <p:grpSpPr>
          <a:xfrm>
            <a:off x="8639508" y="2009970"/>
            <a:ext cx="3476291" cy="4086604"/>
            <a:chOff x="555072" y="1433104"/>
            <a:chExt cx="3476291" cy="4086604"/>
          </a:xfrm>
        </p:grpSpPr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C58938D7-C1D6-42D5-8885-CC07901FF96C}"/>
                </a:ext>
              </a:extLst>
            </p:cNvPr>
            <p:cNvSpPr/>
            <p:nvPr/>
          </p:nvSpPr>
          <p:spPr>
            <a:xfrm flipH="1">
              <a:off x="789550" y="2040491"/>
              <a:ext cx="353128" cy="560449"/>
            </a:xfrm>
            <a:custGeom>
              <a:avLst/>
              <a:gdLst>
                <a:gd name="connsiteX0" fmla="*/ 473327 w 473326"/>
                <a:gd name="connsiteY0" fmla="*/ 134815 h 751215"/>
                <a:gd name="connsiteX1" fmla="*/ 27423 w 473326"/>
                <a:gd name="connsiteY1" fmla="*/ 0 h 751215"/>
                <a:gd name="connsiteX2" fmla="*/ 0 w 473326"/>
                <a:gd name="connsiteY2" fmla="*/ 609769 h 751215"/>
                <a:gd name="connsiteX3" fmla="*/ 469267 w 473326"/>
                <a:gd name="connsiteY3" fmla="*/ 751215 h 751215"/>
                <a:gd name="connsiteX4" fmla="*/ 473327 w 473326"/>
                <a:gd name="connsiteY4" fmla="*/ 134815 h 751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26" h="751215">
                  <a:moveTo>
                    <a:pt x="473327" y="134815"/>
                  </a:moveTo>
                  <a:lnTo>
                    <a:pt x="27423" y="0"/>
                  </a:lnTo>
                  <a:lnTo>
                    <a:pt x="0" y="609769"/>
                  </a:lnTo>
                  <a:lnTo>
                    <a:pt x="469267" y="751215"/>
                  </a:lnTo>
                  <a:lnTo>
                    <a:pt x="473327" y="134815"/>
                  </a:lnTo>
                  <a:close/>
                </a:path>
              </a:pathLst>
            </a:custGeom>
            <a:solidFill>
              <a:srgbClr val="F5F5F5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E3CE037C-0B16-42A2-86E8-F1636FFEFE85}"/>
                </a:ext>
              </a:extLst>
            </p:cNvPr>
            <p:cNvSpPr/>
            <p:nvPr/>
          </p:nvSpPr>
          <p:spPr>
            <a:xfrm flipH="1">
              <a:off x="1122219" y="1433104"/>
              <a:ext cx="2009061" cy="1062309"/>
            </a:xfrm>
            <a:custGeom>
              <a:avLst/>
              <a:gdLst>
                <a:gd name="connsiteX0" fmla="*/ 0 w 2692909"/>
                <a:gd name="connsiteY0" fmla="*/ 0 h 1423900"/>
                <a:gd name="connsiteX1" fmla="*/ 0 w 2692909"/>
                <a:gd name="connsiteY1" fmla="*/ 620460 h 1423900"/>
                <a:gd name="connsiteX2" fmla="*/ 2665487 w 2692909"/>
                <a:gd name="connsiteY2" fmla="*/ 1423901 h 1423900"/>
                <a:gd name="connsiteX3" fmla="*/ 2692910 w 2692909"/>
                <a:gd name="connsiteY3" fmla="*/ 814132 h 1423900"/>
                <a:gd name="connsiteX4" fmla="*/ 0 w 2692909"/>
                <a:gd name="connsiteY4" fmla="*/ 0 h 14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2909" h="1423900">
                  <a:moveTo>
                    <a:pt x="0" y="0"/>
                  </a:moveTo>
                  <a:lnTo>
                    <a:pt x="0" y="620460"/>
                  </a:lnTo>
                  <a:lnTo>
                    <a:pt x="2665487" y="1423901"/>
                  </a:lnTo>
                  <a:lnTo>
                    <a:pt x="2692910" y="814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F1A1466E-6FD5-4BC8-ADA1-A8BC91663020}"/>
                </a:ext>
              </a:extLst>
            </p:cNvPr>
            <p:cNvSpPr/>
            <p:nvPr/>
          </p:nvSpPr>
          <p:spPr>
            <a:xfrm flipH="1">
              <a:off x="789550" y="2040491"/>
              <a:ext cx="353128" cy="560449"/>
            </a:xfrm>
            <a:custGeom>
              <a:avLst/>
              <a:gdLst>
                <a:gd name="connsiteX0" fmla="*/ 473327 w 473326"/>
                <a:gd name="connsiteY0" fmla="*/ 134815 h 751215"/>
                <a:gd name="connsiteX1" fmla="*/ 27423 w 473326"/>
                <a:gd name="connsiteY1" fmla="*/ 0 h 751215"/>
                <a:gd name="connsiteX2" fmla="*/ 0 w 473326"/>
                <a:gd name="connsiteY2" fmla="*/ 609769 h 751215"/>
                <a:gd name="connsiteX3" fmla="*/ 469267 w 473326"/>
                <a:gd name="connsiteY3" fmla="*/ 751215 h 751215"/>
                <a:gd name="connsiteX4" fmla="*/ 473327 w 473326"/>
                <a:gd name="connsiteY4" fmla="*/ 134815 h 751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26" h="751215">
                  <a:moveTo>
                    <a:pt x="473327" y="134815"/>
                  </a:moveTo>
                  <a:lnTo>
                    <a:pt x="27423" y="0"/>
                  </a:lnTo>
                  <a:lnTo>
                    <a:pt x="0" y="609769"/>
                  </a:lnTo>
                  <a:lnTo>
                    <a:pt x="469267" y="751215"/>
                  </a:lnTo>
                  <a:lnTo>
                    <a:pt x="473327" y="134815"/>
                  </a:lnTo>
                  <a:close/>
                </a:path>
              </a:pathLst>
            </a:custGeom>
            <a:solidFill>
              <a:srgbClr val="000000">
                <a:alpha val="1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64BA7625-E3C7-4748-B7E4-DF1CD0BD439C}"/>
                </a:ext>
              </a:extLst>
            </p:cNvPr>
            <p:cNvSpPr/>
            <p:nvPr/>
          </p:nvSpPr>
          <p:spPr>
            <a:xfrm flipH="1">
              <a:off x="789550" y="2911832"/>
              <a:ext cx="353128" cy="560455"/>
            </a:xfrm>
            <a:custGeom>
              <a:avLst/>
              <a:gdLst>
                <a:gd name="connsiteX0" fmla="*/ 473327 w 473326"/>
                <a:gd name="connsiteY0" fmla="*/ 134815 h 751223"/>
                <a:gd name="connsiteX1" fmla="*/ 27423 w 473326"/>
                <a:gd name="connsiteY1" fmla="*/ 0 h 751223"/>
                <a:gd name="connsiteX2" fmla="*/ 0 w 473326"/>
                <a:gd name="connsiteY2" fmla="*/ 609769 h 751223"/>
                <a:gd name="connsiteX3" fmla="*/ 469267 w 473326"/>
                <a:gd name="connsiteY3" fmla="*/ 751224 h 751223"/>
                <a:gd name="connsiteX4" fmla="*/ 473327 w 473326"/>
                <a:gd name="connsiteY4" fmla="*/ 134815 h 751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26" h="751223">
                  <a:moveTo>
                    <a:pt x="473327" y="134815"/>
                  </a:moveTo>
                  <a:lnTo>
                    <a:pt x="27423" y="0"/>
                  </a:lnTo>
                  <a:lnTo>
                    <a:pt x="0" y="609769"/>
                  </a:lnTo>
                  <a:lnTo>
                    <a:pt x="469267" y="751224"/>
                  </a:lnTo>
                  <a:lnTo>
                    <a:pt x="473327" y="134815"/>
                  </a:lnTo>
                  <a:close/>
                </a:path>
              </a:pathLst>
            </a:custGeom>
            <a:solidFill>
              <a:srgbClr val="3AD29F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110C5354-70D5-4705-9AE3-607F4444C5CC}"/>
                </a:ext>
              </a:extLst>
            </p:cNvPr>
            <p:cNvSpPr/>
            <p:nvPr/>
          </p:nvSpPr>
          <p:spPr>
            <a:xfrm flipH="1">
              <a:off x="1122219" y="2304445"/>
              <a:ext cx="2009061" cy="1062309"/>
            </a:xfrm>
            <a:custGeom>
              <a:avLst/>
              <a:gdLst>
                <a:gd name="connsiteX0" fmla="*/ 0 w 2692909"/>
                <a:gd name="connsiteY0" fmla="*/ 0 h 1423900"/>
                <a:gd name="connsiteX1" fmla="*/ 0 w 2692909"/>
                <a:gd name="connsiteY1" fmla="*/ 620460 h 1423900"/>
                <a:gd name="connsiteX2" fmla="*/ 2665487 w 2692909"/>
                <a:gd name="connsiteY2" fmla="*/ 1423901 h 1423900"/>
                <a:gd name="connsiteX3" fmla="*/ 2692910 w 2692909"/>
                <a:gd name="connsiteY3" fmla="*/ 814132 h 1423900"/>
                <a:gd name="connsiteX4" fmla="*/ 0 w 2692909"/>
                <a:gd name="connsiteY4" fmla="*/ 0 h 14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2909" h="1423900">
                  <a:moveTo>
                    <a:pt x="0" y="0"/>
                  </a:moveTo>
                  <a:lnTo>
                    <a:pt x="0" y="620460"/>
                  </a:lnTo>
                  <a:lnTo>
                    <a:pt x="2665487" y="1423901"/>
                  </a:lnTo>
                  <a:lnTo>
                    <a:pt x="2692910" y="814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D29F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4F937A82-79B7-4D37-A2DD-D17E8227CB37}"/>
                </a:ext>
              </a:extLst>
            </p:cNvPr>
            <p:cNvSpPr/>
            <p:nvPr/>
          </p:nvSpPr>
          <p:spPr>
            <a:xfrm flipH="1">
              <a:off x="789550" y="2911832"/>
              <a:ext cx="353128" cy="560455"/>
            </a:xfrm>
            <a:custGeom>
              <a:avLst/>
              <a:gdLst>
                <a:gd name="connsiteX0" fmla="*/ 473327 w 473326"/>
                <a:gd name="connsiteY0" fmla="*/ 134815 h 751223"/>
                <a:gd name="connsiteX1" fmla="*/ 27423 w 473326"/>
                <a:gd name="connsiteY1" fmla="*/ 0 h 751223"/>
                <a:gd name="connsiteX2" fmla="*/ 0 w 473326"/>
                <a:gd name="connsiteY2" fmla="*/ 609769 h 751223"/>
                <a:gd name="connsiteX3" fmla="*/ 469267 w 473326"/>
                <a:gd name="connsiteY3" fmla="*/ 751224 h 751223"/>
                <a:gd name="connsiteX4" fmla="*/ 473327 w 473326"/>
                <a:gd name="connsiteY4" fmla="*/ 134815 h 751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26" h="751223">
                  <a:moveTo>
                    <a:pt x="473327" y="134815"/>
                  </a:moveTo>
                  <a:lnTo>
                    <a:pt x="27423" y="0"/>
                  </a:lnTo>
                  <a:lnTo>
                    <a:pt x="0" y="609769"/>
                  </a:lnTo>
                  <a:lnTo>
                    <a:pt x="469267" y="751224"/>
                  </a:lnTo>
                  <a:lnTo>
                    <a:pt x="473327" y="134815"/>
                  </a:lnTo>
                  <a:close/>
                </a:path>
              </a:pathLst>
            </a:custGeom>
            <a:solidFill>
              <a:srgbClr val="000000">
                <a:alpha val="1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4ECDCE6E-2254-4677-9A8C-C88942632AA4}"/>
                </a:ext>
              </a:extLst>
            </p:cNvPr>
            <p:cNvSpPr/>
            <p:nvPr/>
          </p:nvSpPr>
          <p:spPr>
            <a:xfrm rot="20929542">
              <a:off x="874262" y="3118301"/>
              <a:ext cx="163380" cy="136145"/>
            </a:xfrm>
            <a:custGeom>
              <a:avLst/>
              <a:gdLst>
                <a:gd name="connsiteX0" fmla="*/ 0 w 218991"/>
                <a:gd name="connsiteY0" fmla="*/ 73000 h 182486"/>
                <a:gd name="connsiteX1" fmla="*/ 73000 w 218991"/>
                <a:gd name="connsiteY1" fmla="*/ 182487 h 182486"/>
                <a:gd name="connsiteX2" fmla="*/ 218991 w 218991"/>
                <a:gd name="connsiteY2" fmla="*/ 0 h 182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8991" h="182486">
                  <a:moveTo>
                    <a:pt x="0" y="73000"/>
                  </a:moveTo>
                  <a:lnTo>
                    <a:pt x="73000" y="182487"/>
                  </a:lnTo>
                  <a:lnTo>
                    <a:pt x="218991" y="0"/>
                  </a:lnTo>
                </a:path>
              </a:pathLst>
            </a:custGeom>
            <a:noFill/>
            <a:ln w="57503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grpSp>
          <p:nvGrpSpPr>
            <p:cNvPr id="187" name="Graphic 354">
              <a:extLst>
                <a:ext uri="{FF2B5EF4-FFF2-40B4-BE49-F238E27FC236}">
                  <a16:creationId xmlns:a16="http://schemas.microsoft.com/office/drawing/2014/main" id="{A3AE279B-4E90-462A-8E29-A65975BDF237}"/>
                </a:ext>
              </a:extLst>
            </p:cNvPr>
            <p:cNvGrpSpPr/>
            <p:nvPr/>
          </p:nvGrpSpPr>
          <p:grpSpPr>
            <a:xfrm flipH="1">
              <a:off x="898467" y="2219731"/>
              <a:ext cx="136147" cy="190605"/>
              <a:chOff x="9821912" y="1529517"/>
              <a:chExt cx="182489" cy="255484"/>
            </a:xfrm>
          </p:grpSpPr>
          <p:sp>
            <p:nvSpPr>
              <p:cNvPr id="239" name="Freeform: Shape 238">
                <a:extLst>
                  <a:ext uri="{FF2B5EF4-FFF2-40B4-BE49-F238E27FC236}">
                    <a16:creationId xmlns:a16="http://schemas.microsoft.com/office/drawing/2014/main" id="{39E17F63-8010-4F12-8C18-D04E8B8BCB1E}"/>
                  </a:ext>
                </a:extLst>
              </p:cNvPr>
              <p:cNvSpPr/>
              <p:nvPr/>
            </p:nvSpPr>
            <p:spPr>
              <a:xfrm>
                <a:off x="9821912" y="1529517"/>
                <a:ext cx="145991" cy="255484"/>
              </a:xfrm>
              <a:custGeom>
                <a:avLst/>
                <a:gdLst>
                  <a:gd name="connsiteX0" fmla="*/ 0 w 145991"/>
                  <a:gd name="connsiteY0" fmla="*/ 0 h 255484"/>
                  <a:gd name="connsiteX1" fmla="*/ 145991 w 145991"/>
                  <a:gd name="connsiteY1" fmla="*/ 255485 h 25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5991" h="255484">
                    <a:moveTo>
                      <a:pt x="0" y="0"/>
                    </a:moveTo>
                    <a:lnTo>
                      <a:pt x="145991" y="255485"/>
                    </a:lnTo>
                  </a:path>
                </a:pathLst>
              </a:custGeom>
              <a:ln w="57503" cap="rnd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40" name="Freeform: Shape 239">
                <a:extLst>
                  <a:ext uri="{FF2B5EF4-FFF2-40B4-BE49-F238E27FC236}">
                    <a16:creationId xmlns:a16="http://schemas.microsoft.com/office/drawing/2014/main" id="{78F44779-42B3-40FC-8AB6-5051C999258A}"/>
                  </a:ext>
                </a:extLst>
              </p:cNvPr>
              <p:cNvSpPr/>
              <p:nvPr/>
            </p:nvSpPr>
            <p:spPr>
              <a:xfrm>
                <a:off x="9821912" y="1566015"/>
                <a:ext cx="182489" cy="182489"/>
              </a:xfrm>
              <a:custGeom>
                <a:avLst/>
                <a:gdLst>
                  <a:gd name="connsiteX0" fmla="*/ 182489 w 182489"/>
                  <a:gd name="connsiteY0" fmla="*/ 0 h 182489"/>
                  <a:gd name="connsiteX1" fmla="*/ 0 w 182489"/>
                  <a:gd name="connsiteY1" fmla="*/ 182489 h 182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2489" h="182489">
                    <a:moveTo>
                      <a:pt x="182489" y="0"/>
                    </a:moveTo>
                    <a:lnTo>
                      <a:pt x="0" y="182489"/>
                    </a:lnTo>
                  </a:path>
                </a:pathLst>
              </a:custGeom>
              <a:ln w="57503" cap="rnd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FE725261-DB64-47A3-90D2-8D3A48DEDBA3}"/>
                </a:ext>
              </a:extLst>
            </p:cNvPr>
            <p:cNvSpPr/>
            <p:nvPr/>
          </p:nvSpPr>
          <p:spPr>
            <a:xfrm flipH="1">
              <a:off x="789550" y="3728717"/>
              <a:ext cx="353128" cy="560449"/>
            </a:xfrm>
            <a:custGeom>
              <a:avLst/>
              <a:gdLst>
                <a:gd name="connsiteX0" fmla="*/ 473327 w 473326"/>
                <a:gd name="connsiteY0" fmla="*/ 134807 h 751215"/>
                <a:gd name="connsiteX1" fmla="*/ 27423 w 473326"/>
                <a:gd name="connsiteY1" fmla="*/ 0 h 751215"/>
                <a:gd name="connsiteX2" fmla="*/ 0 w 473326"/>
                <a:gd name="connsiteY2" fmla="*/ 609769 h 751215"/>
                <a:gd name="connsiteX3" fmla="*/ 469267 w 473326"/>
                <a:gd name="connsiteY3" fmla="*/ 751216 h 751215"/>
                <a:gd name="connsiteX4" fmla="*/ 473327 w 473326"/>
                <a:gd name="connsiteY4" fmla="*/ 134807 h 751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26" h="751215">
                  <a:moveTo>
                    <a:pt x="473327" y="134807"/>
                  </a:moveTo>
                  <a:lnTo>
                    <a:pt x="27423" y="0"/>
                  </a:lnTo>
                  <a:lnTo>
                    <a:pt x="0" y="609769"/>
                  </a:lnTo>
                  <a:lnTo>
                    <a:pt x="469267" y="751216"/>
                  </a:lnTo>
                  <a:lnTo>
                    <a:pt x="473327" y="134807"/>
                  </a:lnTo>
                  <a:close/>
                </a:path>
              </a:pathLst>
            </a:custGeom>
            <a:solidFill>
              <a:srgbClr val="F5F5F5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B6F52121-E911-4A5E-88AD-CF2071988283}"/>
                </a:ext>
              </a:extLst>
            </p:cNvPr>
            <p:cNvSpPr/>
            <p:nvPr/>
          </p:nvSpPr>
          <p:spPr>
            <a:xfrm flipH="1">
              <a:off x="1122219" y="3121329"/>
              <a:ext cx="2009061" cy="1062309"/>
            </a:xfrm>
            <a:custGeom>
              <a:avLst/>
              <a:gdLst>
                <a:gd name="connsiteX0" fmla="*/ 0 w 2692909"/>
                <a:gd name="connsiteY0" fmla="*/ 0 h 1423900"/>
                <a:gd name="connsiteX1" fmla="*/ 0 w 2692909"/>
                <a:gd name="connsiteY1" fmla="*/ 620460 h 1423900"/>
                <a:gd name="connsiteX2" fmla="*/ 2665487 w 2692909"/>
                <a:gd name="connsiteY2" fmla="*/ 1423901 h 1423900"/>
                <a:gd name="connsiteX3" fmla="*/ 2692910 w 2692909"/>
                <a:gd name="connsiteY3" fmla="*/ 814132 h 1423900"/>
                <a:gd name="connsiteX4" fmla="*/ 0 w 2692909"/>
                <a:gd name="connsiteY4" fmla="*/ 0 h 14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2909" h="1423900">
                  <a:moveTo>
                    <a:pt x="0" y="0"/>
                  </a:moveTo>
                  <a:lnTo>
                    <a:pt x="0" y="620460"/>
                  </a:lnTo>
                  <a:lnTo>
                    <a:pt x="2665487" y="1423901"/>
                  </a:lnTo>
                  <a:lnTo>
                    <a:pt x="2692910" y="814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549A9816-AB4E-4696-BC6D-47DA099BF57A}"/>
                </a:ext>
              </a:extLst>
            </p:cNvPr>
            <p:cNvSpPr/>
            <p:nvPr/>
          </p:nvSpPr>
          <p:spPr>
            <a:xfrm flipH="1">
              <a:off x="789550" y="3728717"/>
              <a:ext cx="353128" cy="560449"/>
            </a:xfrm>
            <a:custGeom>
              <a:avLst/>
              <a:gdLst>
                <a:gd name="connsiteX0" fmla="*/ 473327 w 473326"/>
                <a:gd name="connsiteY0" fmla="*/ 134807 h 751215"/>
                <a:gd name="connsiteX1" fmla="*/ 27423 w 473326"/>
                <a:gd name="connsiteY1" fmla="*/ 0 h 751215"/>
                <a:gd name="connsiteX2" fmla="*/ 0 w 473326"/>
                <a:gd name="connsiteY2" fmla="*/ 609769 h 751215"/>
                <a:gd name="connsiteX3" fmla="*/ 469267 w 473326"/>
                <a:gd name="connsiteY3" fmla="*/ 751216 h 751215"/>
                <a:gd name="connsiteX4" fmla="*/ 473327 w 473326"/>
                <a:gd name="connsiteY4" fmla="*/ 134807 h 751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26" h="751215">
                  <a:moveTo>
                    <a:pt x="473327" y="134807"/>
                  </a:moveTo>
                  <a:lnTo>
                    <a:pt x="27423" y="0"/>
                  </a:lnTo>
                  <a:lnTo>
                    <a:pt x="0" y="609769"/>
                  </a:lnTo>
                  <a:lnTo>
                    <a:pt x="469267" y="751216"/>
                  </a:lnTo>
                  <a:lnTo>
                    <a:pt x="473327" y="134807"/>
                  </a:lnTo>
                  <a:close/>
                </a:path>
              </a:pathLst>
            </a:custGeom>
            <a:solidFill>
              <a:srgbClr val="000000">
                <a:alpha val="1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grpSp>
          <p:nvGrpSpPr>
            <p:cNvPr id="191" name="Graphic 354">
              <a:extLst>
                <a:ext uri="{FF2B5EF4-FFF2-40B4-BE49-F238E27FC236}">
                  <a16:creationId xmlns:a16="http://schemas.microsoft.com/office/drawing/2014/main" id="{277A51DE-7572-4231-84EF-2EF9DBA79782}"/>
                </a:ext>
              </a:extLst>
            </p:cNvPr>
            <p:cNvGrpSpPr/>
            <p:nvPr/>
          </p:nvGrpSpPr>
          <p:grpSpPr>
            <a:xfrm flipH="1">
              <a:off x="898467" y="3907955"/>
              <a:ext cx="136147" cy="190605"/>
              <a:chOff x="9821912" y="3792381"/>
              <a:chExt cx="182489" cy="255484"/>
            </a:xfrm>
          </p:grpSpPr>
          <p:sp>
            <p:nvSpPr>
              <p:cNvPr id="237" name="Freeform: Shape 236">
                <a:extLst>
                  <a:ext uri="{FF2B5EF4-FFF2-40B4-BE49-F238E27FC236}">
                    <a16:creationId xmlns:a16="http://schemas.microsoft.com/office/drawing/2014/main" id="{A356FADD-6835-4F16-BFB4-639DB0285EE5}"/>
                  </a:ext>
                </a:extLst>
              </p:cNvPr>
              <p:cNvSpPr/>
              <p:nvPr/>
            </p:nvSpPr>
            <p:spPr>
              <a:xfrm>
                <a:off x="9821912" y="3792381"/>
                <a:ext cx="145991" cy="255484"/>
              </a:xfrm>
              <a:custGeom>
                <a:avLst/>
                <a:gdLst>
                  <a:gd name="connsiteX0" fmla="*/ 0 w 145991"/>
                  <a:gd name="connsiteY0" fmla="*/ 0 h 255484"/>
                  <a:gd name="connsiteX1" fmla="*/ 145991 w 145991"/>
                  <a:gd name="connsiteY1" fmla="*/ 255485 h 25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5991" h="255484">
                    <a:moveTo>
                      <a:pt x="0" y="0"/>
                    </a:moveTo>
                    <a:lnTo>
                      <a:pt x="145991" y="255485"/>
                    </a:lnTo>
                  </a:path>
                </a:pathLst>
              </a:custGeom>
              <a:ln w="57503" cap="rnd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38" name="Freeform: Shape 237">
                <a:extLst>
                  <a:ext uri="{FF2B5EF4-FFF2-40B4-BE49-F238E27FC236}">
                    <a16:creationId xmlns:a16="http://schemas.microsoft.com/office/drawing/2014/main" id="{20B63632-3ED4-44EE-B78C-BBC55D4D9DEC}"/>
                  </a:ext>
                </a:extLst>
              </p:cNvPr>
              <p:cNvSpPr/>
              <p:nvPr/>
            </p:nvSpPr>
            <p:spPr>
              <a:xfrm>
                <a:off x="9821912" y="3828879"/>
                <a:ext cx="182489" cy="182489"/>
              </a:xfrm>
              <a:custGeom>
                <a:avLst/>
                <a:gdLst>
                  <a:gd name="connsiteX0" fmla="*/ 182489 w 182489"/>
                  <a:gd name="connsiteY0" fmla="*/ 0 h 182489"/>
                  <a:gd name="connsiteX1" fmla="*/ 0 w 182489"/>
                  <a:gd name="connsiteY1" fmla="*/ 182489 h 182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2489" h="182489">
                    <a:moveTo>
                      <a:pt x="182489" y="0"/>
                    </a:moveTo>
                    <a:lnTo>
                      <a:pt x="0" y="182489"/>
                    </a:lnTo>
                  </a:path>
                </a:pathLst>
              </a:custGeom>
              <a:ln w="57503" cap="rnd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2C4C0FC6-B7B0-4F75-AE40-865CF2F0B893}"/>
                </a:ext>
              </a:extLst>
            </p:cNvPr>
            <p:cNvSpPr/>
            <p:nvPr/>
          </p:nvSpPr>
          <p:spPr>
            <a:xfrm flipH="1">
              <a:off x="1688121" y="2791549"/>
              <a:ext cx="136147" cy="272294"/>
            </a:xfrm>
            <a:custGeom>
              <a:avLst/>
              <a:gdLst>
                <a:gd name="connsiteX0" fmla="*/ 182489 w 182489"/>
                <a:gd name="connsiteY0" fmla="*/ 182489 h 364978"/>
                <a:gd name="connsiteX1" fmla="*/ 91245 w 182489"/>
                <a:gd name="connsiteY1" fmla="*/ 364978 h 364978"/>
                <a:gd name="connsiteX2" fmla="*/ 0 w 182489"/>
                <a:gd name="connsiteY2" fmla="*/ 182489 h 364978"/>
                <a:gd name="connsiteX3" fmla="*/ 91245 w 182489"/>
                <a:gd name="connsiteY3" fmla="*/ 0 h 364978"/>
                <a:gd name="connsiteX4" fmla="*/ 182489 w 182489"/>
                <a:gd name="connsiteY4" fmla="*/ 182489 h 364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489" h="364978">
                  <a:moveTo>
                    <a:pt x="182489" y="182489"/>
                  </a:moveTo>
                  <a:cubicBezTo>
                    <a:pt x="182489" y="283275"/>
                    <a:pt x="141638" y="364978"/>
                    <a:pt x="91245" y="364978"/>
                  </a:cubicBezTo>
                  <a:cubicBezTo>
                    <a:pt x="40852" y="364978"/>
                    <a:pt x="0" y="283275"/>
                    <a:pt x="0" y="182489"/>
                  </a:cubicBezTo>
                  <a:cubicBezTo>
                    <a:pt x="0" y="81703"/>
                    <a:pt x="40852" y="0"/>
                    <a:pt x="91245" y="0"/>
                  </a:cubicBezTo>
                  <a:cubicBezTo>
                    <a:pt x="141638" y="0"/>
                    <a:pt x="182489" y="81703"/>
                    <a:pt x="182489" y="182489"/>
                  </a:cubicBezTo>
                  <a:close/>
                </a:path>
              </a:pathLst>
            </a:custGeom>
            <a:solidFill>
              <a:srgbClr val="000000">
                <a:alpha val="3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CD14FC3A-B755-4C33-B090-7D5D9704E63F}"/>
                </a:ext>
              </a:extLst>
            </p:cNvPr>
            <p:cNvSpPr/>
            <p:nvPr/>
          </p:nvSpPr>
          <p:spPr>
            <a:xfrm flipH="1">
              <a:off x="1184377" y="1784061"/>
              <a:ext cx="1143635" cy="2287270"/>
            </a:xfrm>
            <a:custGeom>
              <a:avLst/>
              <a:gdLst>
                <a:gd name="connsiteX0" fmla="*/ 1532908 w 1532908"/>
                <a:gd name="connsiteY0" fmla="*/ 1532908 h 3065816"/>
                <a:gd name="connsiteX1" fmla="*/ 766454 w 1532908"/>
                <a:gd name="connsiteY1" fmla="*/ 3065817 h 3065816"/>
                <a:gd name="connsiteX2" fmla="*/ 0 w 1532908"/>
                <a:gd name="connsiteY2" fmla="*/ 1532908 h 3065816"/>
                <a:gd name="connsiteX3" fmla="*/ 766454 w 1532908"/>
                <a:gd name="connsiteY3" fmla="*/ 0 h 3065816"/>
                <a:gd name="connsiteX4" fmla="*/ 1532908 w 1532908"/>
                <a:gd name="connsiteY4" fmla="*/ 1532908 h 306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2908" h="3065816">
                  <a:moveTo>
                    <a:pt x="1532908" y="1532908"/>
                  </a:moveTo>
                  <a:cubicBezTo>
                    <a:pt x="1532908" y="2379510"/>
                    <a:pt x="1189755" y="3065817"/>
                    <a:pt x="766454" y="3065817"/>
                  </a:cubicBezTo>
                  <a:cubicBezTo>
                    <a:pt x="343153" y="3065817"/>
                    <a:pt x="0" y="2379510"/>
                    <a:pt x="0" y="1532908"/>
                  </a:cubicBezTo>
                  <a:cubicBezTo>
                    <a:pt x="0" y="686306"/>
                    <a:pt x="343153" y="0"/>
                    <a:pt x="766454" y="0"/>
                  </a:cubicBezTo>
                  <a:cubicBezTo>
                    <a:pt x="1189755" y="0"/>
                    <a:pt x="1532908" y="686306"/>
                    <a:pt x="1532908" y="1532908"/>
                  </a:cubicBezTo>
                  <a:close/>
                </a:path>
              </a:pathLst>
            </a:custGeom>
            <a:solidFill>
              <a:srgbClr val="6C63FF">
                <a:alpha val="1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ACAEAF0B-2D96-4509-BC83-785BE41015D5}"/>
                </a:ext>
              </a:extLst>
            </p:cNvPr>
            <p:cNvSpPr/>
            <p:nvPr/>
          </p:nvSpPr>
          <p:spPr>
            <a:xfrm flipH="1">
              <a:off x="1443056" y="2301419"/>
              <a:ext cx="626276" cy="1252553"/>
            </a:xfrm>
            <a:custGeom>
              <a:avLst/>
              <a:gdLst>
                <a:gd name="connsiteX0" fmla="*/ 839450 w 839449"/>
                <a:gd name="connsiteY0" fmla="*/ 839450 h 1678899"/>
                <a:gd name="connsiteX1" fmla="*/ 419725 w 839449"/>
                <a:gd name="connsiteY1" fmla="*/ 1678900 h 1678899"/>
                <a:gd name="connsiteX2" fmla="*/ 0 w 839449"/>
                <a:gd name="connsiteY2" fmla="*/ 839450 h 1678899"/>
                <a:gd name="connsiteX3" fmla="*/ 419725 w 839449"/>
                <a:gd name="connsiteY3" fmla="*/ 0 h 1678899"/>
                <a:gd name="connsiteX4" fmla="*/ 839450 w 839449"/>
                <a:gd name="connsiteY4" fmla="*/ 839450 h 1678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9449" h="1678899">
                  <a:moveTo>
                    <a:pt x="839450" y="839450"/>
                  </a:moveTo>
                  <a:cubicBezTo>
                    <a:pt x="839450" y="1303065"/>
                    <a:pt x="651533" y="1678900"/>
                    <a:pt x="419725" y="1678900"/>
                  </a:cubicBezTo>
                  <a:cubicBezTo>
                    <a:pt x="187917" y="1678900"/>
                    <a:pt x="0" y="1303065"/>
                    <a:pt x="0" y="839450"/>
                  </a:cubicBezTo>
                  <a:cubicBezTo>
                    <a:pt x="0" y="375834"/>
                    <a:pt x="187917" y="0"/>
                    <a:pt x="419725" y="0"/>
                  </a:cubicBezTo>
                  <a:cubicBezTo>
                    <a:pt x="651533" y="0"/>
                    <a:pt x="839450" y="375834"/>
                    <a:pt x="839450" y="839450"/>
                  </a:cubicBez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grpSp>
          <p:nvGrpSpPr>
            <p:cNvPr id="195" name="Graphic 354">
              <a:extLst>
                <a:ext uri="{FF2B5EF4-FFF2-40B4-BE49-F238E27FC236}">
                  <a16:creationId xmlns:a16="http://schemas.microsoft.com/office/drawing/2014/main" id="{A1E40189-8952-4F5B-84E6-F66999A34BAC}"/>
                </a:ext>
              </a:extLst>
            </p:cNvPr>
            <p:cNvGrpSpPr/>
            <p:nvPr/>
          </p:nvGrpSpPr>
          <p:grpSpPr>
            <a:xfrm flipH="1">
              <a:off x="3979930" y="2109301"/>
              <a:ext cx="51433" cy="51433"/>
              <a:chOff x="5805125" y="1381498"/>
              <a:chExt cx="68940" cy="68940"/>
            </a:xfrm>
            <a:solidFill>
              <a:srgbClr val="47E6B1"/>
            </a:solidFill>
          </p:grpSpPr>
          <p:sp>
            <p:nvSpPr>
              <p:cNvPr id="235" name="Freeform: Shape 234">
                <a:extLst>
                  <a:ext uri="{FF2B5EF4-FFF2-40B4-BE49-F238E27FC236}">
                    <a16:creationId xmlns:a16="http://schemas.microsoft.com/office/drawing/2014/main" id="{87376FA2-B42E-4445-8B4B-E3E695C31589}"/>
                  </a:ext>
                </a:extLst>
              </p:cNvPr>
              <p:cNvSpPr/>
              <p:nvPr/>
            </p:nvSpPr>
            <p:spPr>
              <a:xfrm>
                <a:off x="5833512" y="1381498"/>
                <a:ext cx="12165" cy="68940"/>
              </a:xfrm>
              <a:custGeom>
                <a:avLst/>
                <a:gdLst>
                  <a:gd name="connsiteX0" fmla="*/ 0 w 12165"/>
                  <a:gd name="connsiteY0" fmla="*/ 0 h 68940"/>
                  <a:gd name="connsiteX1" fmla="*/ 12166 w 12165"/>
                  <a:gd name="connsiteY1" fmla="*/ 0 h 68940"/>
                  <a:gd name="connsiteX2" fmla="*/ 12166 w 12165"/>
                  <a:gd name="connsiteY2" fmla="*/ 68940 h 68940"/>
                  <a:gd name="connsiteX3" fmla="*/ 0 w 12165"/>
                  <a:gd name="connsiteY3" fmla="*/ 68940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0" y="0"/>
                    </a:moveTo>
                    <a:lnTo>
                      <a:pt x="12166" y="0"/>
                    </a:lnTo>
                    <a:lnTo>
                      <a:pt x="12166" y="68940"/>
                    </a:lnTo>
                    <a:lnTo>
                      <a:pt x="0" y="68940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36" name="Freeform: Shape 235">
                <a:extLst>
                  <a:ext uri="{FF2B5EF4-FFF2-40B4-BE49-F238E27FC236}">
                    <a16:creationId xmlns:a16="http://schemas.microsoft.com/office/drawing/2014/main" id="{9094989B-FD83-449C-B082-9C0836DC1066}"/>
                  </a:ext>
                </a:extLst>
              </p:cNvPr>
              <p:cNvSpPr/>
              <p:nvPr/>
            </p:nvSpPr>
            <p:spPr>
              <a:xfrm rot="5400000">
                <a:off x="5833512" y="1381498"/>
                <a:ext cx="12165" cy="68940"/>
              </a:xfrm>
              <a:custGeom>
                <a:avLst/>
                <a:gdLst>
                  <a:gd name="connsiteX0" fmla="*/ -316 w 12165"/>
                  <a:gd name="connsiteY0" fmla="*/ -117 h 68940"/>
                  <a:gd name="connsiteX1" fmla="*/ 11849 w 12165"/>
                  <a:gd name="connsiteY1" fmla="*/ -117 h 68940"/>
                  <a:gd name="connsiteX2" fmla="*/ 11849 w 12165"/>
                  <a:gd name="connsiteY2" fmla="*/ 68823 h 68940"/>
                  <a:gd name="connsiteX3" fmla="*/ -316 w 12165"/>
                  <a:gd name="connsiteY3" fmla="*/ 68823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-316" y="-117"/>
                    </a:moveTo>
                    <a:lnTo>
                      <a:pt x="11849" y="-117"/>
                    </a:lnTo>
                    <a:lnTo>
                      <a:pt x="11849" y="68823"/>
                    </a:lnTo>
                    <a:lnTo>
                      <a:pt x="-316" y="68823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grpSp>
          <p:nvGrpSpPr>
            <p:cNvPr id="196" name="Graphic 354">
              <a:extLst>
                <a:ext uri="{FF2B5EF4-FFF2-40B4-BE49-F238E27FC236}">
                  <a16:creationId xmlns:a16="http://schemas.microsoft.com/office/drawing/2014/main" id="{4C677FDA-A9E8-4B7F-8468-2277DDFC958A}"/>
                </a:ext>
              </a:extLst>
            </p:cNvPr>
            <p:cNvGrpSpPr/>
            <p:nvPr/>
          </p:nvGrpSpPr>
          <p:grpSpPr>
            <a:xfrm flipH="1">
              <a:off x="761145" y="4616888"/>
              <a:ext cx="51433" cy="51433"/>
              <a:chOff x="10119526" y="4742622"/>
              <a:chExt cx="68940" cy="68940"/>
            </a:xfrm>
            <a:solidFill>
              <a:srgbClr val="47E6B1"/>
            </a:solidFill>
          </p:grpSpPr>
          <p:sp>
            <p:nvSpPr>
              <p:cNvPr id="233" name="Freeform: Shape 232">
                <a:extLst>
                  <a:ext uri="{FF2B5EF4-FFF2-40B4-BE49-F238E27FC236}">
                    <a16:creationId xmlns:a16="http://schemas.microsoft.com/office/drawing/2014/main" id="{7B66C1EA-B925-4604-812C-CCA38DE77ABA}"/>
                  </a:ext>
                </a:extLst>
              </p:cNvPr>
              <p:cNvSpPr/>
              <p:nvPr/>
            </p:nvSpPr>
            <p:spPr>
              <a:xfrm>
                <a:off x="10147914" y="4742622"/>
                <a:ext cx="12165" cy="68940"/>
              </a:xfrm>
              <a:custGeom>
                <a:avLst/>
                <a:gdLst>
                  <a:gd name="connsiteX0" fmla="*/ 0 w 12165"/>
                  <a:gd name="connsiteY0" fmla="*/ 0 h 68940"/>
                  <a:gd name="connsiteX1" fmla="*/ 12166 w 12165"/>
                  <a:gd name="connsiteY1" fmla="*/ 0 h 68940"/>
                  <a:gd name="connsiteX2" fmla="*/ 12166 w 12165"/>
                  <a:gd name="connsiteY2" fmla="*/ 68940 h 68940"/>
                  <a:gd name="connsiteX3" fmla="*/ 0 w 12165"/>
                  <a:gd name="connsiteY3" fmla="*/ 68940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0" y="0"/>
                    </a:moveTo>
                    <a:lnTo>
                      <a:pt x="12166" y="0"/>
                    </a:lnTo>
                    <a:lnTo>
                      <a:pt x="12166" y="68940"/>
                    </a:lnTo>
                    <a:lnTo>
                      <a:pt x="0" y="68940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34" name="Freeform: Shape 233">
                <a:extLst>
                  <a:ext uri="{FF2B5EF4-FFF2-40B4-BE49-F238E27FC236}">
                    <a16:creationId xmlns:a16="http://schemas.microsoft.com/office/drawing/2014/main" id="{A39A37F1-B747-4CBA-9F78-7294F5ADD0F6}"/>
                  </a:ext>
                </a:extLst>
              </p:cNvPr>
              <p:cNvSpPr/>
              <p:nvPr/>
            </p:nvSpPr>
            <p:spPr>
              <a:xfrm rot="5400000">
                <a:off x="10147914" y="4742622"/>
                <a:ext cx="12165" cy="68940"/>
              </a:xfrm>
              <a:custGeom>
                <a:avLst/>
                <a:gdLst>
                  <a:gd name="connsiteX0" fmla="*/ -317 w 12165"/>
                  <a:gd name="connsiteY0" fmla="*/ -117 h 68940"/>
                  <a:gd name="connsiteX1" fmla="*/ 11849 w 12165"/>
                  <a:gd name="connsiteY1" fmla="*/ -117 h 68940"/>
                  <a:gd name="connsiteX2" fmla="*/ 11849 w 12165"/>
                  <a:gd name="connsiteY2" fmla="*/ 68823 h 68940"/>
                  <a:gd name="connsiteX3" fmla="*/ -317 w 12165"/>
                  <a:gd name="connsiteY3" fmla="*/ 68823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-317" y="-117"/>
                    </a:moveTo>
                    <a:lnTo>
                      <a:pt x="11849" y="-117"/>
                    </a:lnTo>
                    <a:lnTo>
                      <a:pt x="11849" y="68823"/>
                    </a:lnTo>
                    <a:lnTo>
                      <a:pt x="-317" y="68823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grpSp>
          <p:nvGrpSpPr>
            <p:cNvPr id="197" name="Graphic 354">
              <a:extLst>
                <a:ext uri="{FF2B5EF4-FFF2-40B4-BE49-F238E27FC236}">
                  <a16:creationId xmlns:a16="http://schemas.microsoft.com/office/drawing/2014/main" id="{E56560BA-0921-4156-81AE-24ECCDEECFFE}"/>
                </a:ext>
              </a:extLst>
            </p:cNvPr>
            <p:cNvGrpSpPr/>
            <p:nvPr/>
          </p:nvGrpSpPr>
          <p:grpSpPr>
            <a:xfrm flipH="1">
              <a:off x="984694" y="3525231"/>
              <a:ext cx="51433" cy="51433"/>
              <a:chOff x="9819884" y="3279384"/>
              <a:chExt cx="68940" cy="68940"/>
            </a:xfrm>
            <a:solidFill>
              <a:srgbClr val="47E6B1"/>
            </a:solidFill>
          </p:grpSpPr>
          <p:sp>
            <p:nvSpPr>
              <p:cNvPr id="231" name="Freeform: Shape 230">
                <a:extLst>
                  <a:ext uri="{FF2B5EF4-FFF2-40B4-BE49-F238E27FC236}">
                    <a16:creationId xmlns:a16="http://schemas.microsoft.com/office/drawing/2014/main" id="{04B45078-5EEA-4677-8F8A-9E2E51A67230}"/>
                  </a:ext>
                </a:extLst>
              </p:cNvPr>
              <p:cNvSpPr/>
              <p:nvPr/>
            </p:nvSpPr>
            <p:spPr>
              <a:xfrm>
                <a:off x="9848271" y="3279384"/>
                <a:ext cx="12165" cy="68940"/>
              </a:xfrm>
              <a:custGeom>
                <a:avLst/>
                <a:gdLst>
                  <a:gd name="connsiteX0" fmla="*/ 0 w 12165"/>
                  <a:gd name="connsiteY0" fmla="*/ 0 h 68940"/>
                  <a:gd name="connsiteX1" fmla="*/ 12166 w 12165"/>
                  <a:gd name="connsiteY1" fmla="*/ 0 h 68940"/>
                  <a:gd name="connsiteX2" fmla="*/ 12166 w 12165"/>
                  <a:gd name="connsiteY2" fmla="*/ 68940 h 68940"/>
                  <a:gd name="connsiteX3" fmla="*/ 0 w 12165"/>
                  <a:gd name="connsiteY3" fmla="*/ 68940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0" y="0"/>
                    </a:moveTo>
                    <a:lnTo>
                      <a:pt x="12166" y="0"/>
                    </a:lnTo>
                    <a:lnTo>
                      <a:pt x="12166" y="68940"/>
                    </a:lnTo>
                    <a:lnTo>
                      <a:pt x="0" y="68940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32" name="Freeform: Shape 231">
                <a:extLst>
                  <a:ext uri="{FF2B5EF4-FFF2-40B4-BE49-F238E27FC236}">
                    <a16:creationId xmlns:a16="http://schemas.microsoft.com/office/drawing/2014/main" id="{6F94AD66-7E5A-43F9-BE36-4ABAAB673111}"/>
                  </a:ext>
                </a:extLst>
              </p:cNvPr>
              <p:cNvSpPr/>
              <p:nvPr/>
            </p:nvSpPr>
            <p:spPr>
              <a:xfrm rot="5400000">
                <a:off x="9848271" y="3279384"/>
                <a:ext cx="12165" cy="68940"/>
              </a:xfrm>
              <a:custGeom>
                <a:avLst/>
                <a:gdLst>
                  <a:gd name="connsiteX0" fmla="*/ -316 w 12165"/>
                  <a:gd name="connsiteY0" fmla="*/ -117 h 68940"/>
                  <a:gd name="connsiteX1" fmla="*/ 11849 w 12165"/>
                  <a:gd name="connsiteY1" fmla="*/ -117 h 68940"/>
                  <a:gd name="connsiteX2" fmla="*/ 11849 w 12165"/>
                  <a:gd name="connsiteY2" fmla="*/ 68824 h 68940"/>
                  <a:gd name="connsiteX3" fmla="*/ -316 w 12165"/>
                  <a:gd name="connsiteY3" fmla="*/ 68824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-316" y="-117"/>
                    </a:moveTo>
                    <a:lnTo>
                      <a:pt x="11849" y="-117"/>
                    </a:lnTo>
                    <a:lnTo>
                      <a:pt x="11849" y="68824"/>
                    </a:lnTo>
                    <a:lnTo>
                      <a:pt x="-316" y="68824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grpSp>
          <p:nvGrpSpPr>
            <p:cNvPr id="198" name="Graphic 354">
              <a:extLst>
                <a:ext uri="{FF2B5EF4-FFF2-40B4-BE49-F238E27FC236}">
                  <a16:creationId xmlns:a16="http://schemas.microsoft.com/office/drawing/2014/main" id="{A3C843A2-CE6F-4136-BFE2-AAD60DFC7030}"/>
                </a:ext>
              </a:extLst>
            </p:cNvPr>
            <p:cNvGrpSpPr/>
            <p:nvPr/>
          </p:nvGrpSpPr>
          <p:grpSpPr>
            <a:xfrm flipH="1">
              <a:off x="1371957" y="4572050"/>
              <a:ext cx="51433" cy="51433"/>
              <a:chOff x="9300804" y="4682522"/>
              <a:chExt cx="68940" cy="68940"/>
            </a:xfrm>
            <a:solidFill>
              <a:srgbClr val="47E6B1"/>
            </a:solidFill>
          </p:grpSpPr>
          <p:sp>
            <p:nvSpPr>
              <p:cNvPr id="229" name="Freeform: Shape 228">
                <a:extLst>
                  <a:ext uri="{FF2B5EF4-FFF2-40B4-BE49-F238E27FC236}">
                    <a16:creationId xmlns:a16="http://schemas.microsoft.com/office/drawing/2014/main" id="{D6712794-568D-4E57-A72A-7BE16DDD39D6}"/>
                  </a:ext>
                </a:extLst>
              </p:cNvPr>
              <p:cNvSpPr/>
              <p:nvPr/>
            </p:nvSpPr>
            <p:spPr>
              <a:xfrm>
                <a:off x="9329191" y="4682522"/>
                <a:ext cx="12165" cy="68940"/>
              </a:xfrm>
              <a:custGeom>
                <a:avLst/>
                <a:gdLst>
                  <a:gd name="connsiteX0" fmla="*/ 0 w 12165"/>
                  <a:gd name="connsiteY0" fmla="*/ 0 h 68940"/>
                  <a:gd name="connsiteX1" fmla="*/ 12166 w 12165"/>
                  <a:gd name="connsiteY1" fmla="*/ 0 h 68940"/>
                  <a:gd name="connsiteX2" fmla="*/ 12166 w 12165"/>
                  <a:gd name="connsiteY2" fmla="*/ 68940 h 68940"/>
                  <a:gd name="connsiteX3" fmla="*/ 0 w 12165"/>
                  <a:gd name="connsiteY3" fmla="*/ 68940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0" y="0"/>
                    </a:moveTo>
                    <a:lnTo>
                      <a:pt x="12166" y="0"/>
                    </a:lnTo>
                    <a:lnTo>
                      <a:pt x="12166" y="68940"/>
                    </a:lnTo>
                    <a:lnTo>
                      <a:pt x="0" y="68940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30" name="Freeform: Shape 229">
                <a:extLst>
                  <a:ext uri="{FF2B5EF4-FFF2-40B4-BE49-F238E27FC236}">
                    <a16:creationId xmlns:a16="http://schemas.microsoft.com/office/drawing/2014/main" id="{F1292C3C-7644-4480-A755-2E22CA64621C}"/>
                  </a:ext>
                </a:extLst>
              </p:cNvPr>
              <p:cNvSpPr/>
              <p:nvPr/>
            </p:nvSpPr>
            <p:spPr>
              <a:xfrm rot="5400000">
                <a:off x="9329191" y="4682522"/>
                <a:ext cx="12165" cy="68940"/>
              </a:xfrm>
              <a:custGeom>
                <a:avLst/>
                <a:gdLst>
                  <a:gd name="connsiteX0" fmla="*/ -316 w 12165"/>
                  <a:gd name="connsiteY0" fmla="*/ -117 h 68940"/>
                  <a:gd name="connsiteX1" fmla="*/ 11850 w 12165"/>
                  <a:gd name="connsiteY1" fmla="*/ -117 h 68940"/>
                  <a:gd name="connsiteX2" fmla="*/ 11850 w 12165"/>
                  <a:gd name="connsiteY2" fmla="*/ 68824 h 68940"/>
                  <a:gd name="connsiteX3" fmla="*/ -316 w 12165"/>
                  <a:gd name="connsiteY3" fmla="*/ 68824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-316" y="-117"/>
                    </a:moveTo>
                    <a:lnTo>
                      <a:pt x="11850" y="-117"/>
                    </a:lnTo>
                    <a:lnTo>
                      <a:pt x="11850" y="68824"/>
                    </a:lnTo>
                    <a:lnTo>
                      <a:pt x="-316" y="68824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grpSp>
          <p:nvGrpSpPr>
            <p:cNvPr id="199" name="Graphic 354">
              <a:extLst>
                <a:ext uri="{FF2B5EF4-FFF2-40B4-BE49-F238E27FC236}">
                  <a16:creationId xmlns:a16="http://schemas.microsoft.com/office/drawing/2014/main" id="{DEED4633-9209-4126-82FA-6C0BE65AA2A3}"/>
                </a:ext>
              </a:extLst>
            </p:cNvPr>
            <p:cNvGrpSpPr/>
            <p:nvPr/>
          </p:nvGrpSpPr>
          <p:grpSpPr>
            <a:xfrm flipH="1">
              <a:off x="1644251" y="5228582"/>
              <a:ext cx="51433" cy="51433"/>
              <a:chOff x="8935826" y="5562525"/>
              <a:chExt cx="68940" cy="68940"/>
            </a:xfrm>
            <a:solidFill>
              <a:srgbClr val="47E6B1"/>
            </a:solidFill>
          </p:grpSpPr>
          <p:sp>
            <p:nvSpPr>
              <p:cNvPr id="227" name="Freeform: Shape 226">
                <a:extLst>
                  <a:ext uri="{FF2B5EF4-FFF2-40B4-BE49-F238E27FC236}">
                    <a16:creationId xmlns:a16="http://schemas.microsoft.com/office/drawing/2014/main" id="{B28CAE27-7D95-4E56-BE0D-694E48A540A6}"/>
                  </a:ext>
                </a:extLst>
              </p:cNvPr>
              <p:cNvSpPr/>
              <p:nvPr/>
            </p:nvSpPr>
            <p:spPr>
              <a:xfrm>
                <a:off x="8964213" y="5562525"/>
                <a:ext cx="12165" cy="68940"/>
              </a:xfrm>
              <a:custGeom>
                <a:avLst/>
                <a:gdLst>
                  <a:gd name="connsiteX0" fmla="*/ 0 w 12165"/>
                  <a:gd name="connsiteY0" fmla="*/ 0 h 68940"/>
                  <a:gd name="connsiteX1" fmla="*/ 12166 w 12165"/>
                  <a:gd name="connsiteY1" fmla="*/ 0 h 68940"/>
                  <a:gd name="connsiteX2" fmla="*/ 12166 w 12165"/>
                  <a:gd name="connsiteY2" fmla="*/ 68940 h 68940"/>
                  <a:gd name="connsiteX3" fmla="*/ 0 w 12165"/>
                  <a:gd name="connsiteY3" fmla="*/ 68940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0" y="0"/>
                    </a:moveTo>
                    <a:lnTo>
                      <a:pt x="12166" y="0"/>
                    </a:lnTo>
                    <a:lnTo>
                      <a:pt x="12166" y="68940"/>
                    </a:lnTo>
                    <a:lnTo>
                      <a:pt x="0" y="68940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28" name="Freeform: Shape 227">
                <a:extLst>
                  <a:ext uri="{FF2B5EF4-FFF2-40B4-BE49-F238E27FC236}">
                    <a16:creationId xmlns:a16="http://schemas.microsoft.com/office/drawing/2014/main" id="{BB076864-F571-49ED-88BD-DE3D5B4B4B44}"/>
                  </a:ext>
                </a:extLst>
              </p:cNvPr>
              <p:cNvSpPr/>
              <p:nvPr/>
            </p:nvSpPr>
            <p:spPr>
              <a:xfrm rot="5400000">
                <a:off x="8964213" y="5562525"/>
                <a:ext cx="12165" cy="68940"/>
              </a:xfrm>
              <a:custGeom>
                <a:avLst/>
                <a:gdLst>
                  <a:gd name="connsiteX0" fmla="*/ -316 w 12165"/>
                  <a:gd name="connsiteY0" fmla="*/ -117 h 68940"/>
                  <a:gd name="connsiteX1" fmla="*/ 11850 w 12165"/>
                  <a:gd name="connsiteY1" fmla="*/ -117 h 68940"/>
                  <a:gd name="connsiteX2" fmla="*/ 11850 w 12165"/>
                  <a:gd name="connsiteY2" fmla="*/ 68824 h 68940"/>
                  <a:gd name="connsiteX3" fmla="*/ -316 w 12165"/>
                  <a:gd name="connsiteY3" fmla="*/ 68824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-316" y="-117"/>
                    </a:moveTo>
                    <a:lnTo>
                      <a:pt x="11850" y="-117"/>
                    </a:lnTo>
                    <a:lnTo>
                      <a:pt x="11850" y="68824"/>
                    </a:lnTo>
                    <a:lnTo>
                      <a:pt x="-316" y="68824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grpSp>
          <p:nvGrpSpPr>
            <p:cNvPr id="200" name="Graphic 354">
              <a:extLst>
                <a:ext uri="{FF2B5EF4-FFF2-40B4-BE49-F238E27FC236}">
                  <a16:creationId xmlns:a16="http://schemas.microsoft.com/office/drawing/2014/main" id="{BBBD8031-5506-4696-8FF5-BA2C1FEAD9B5}"/>
                </a:ext>
              </a:extLst>
            </p:cNvPr>
            <p:cNvGrpSpPr/>
            <p:nvPr/>
          </p:nvGrpSpPr>
          <p:grpSpPr>
            <a:xfrm flipH="1">
              <a:off x="3592668" y="2905005"/>
              <a:ext cx="51433" cy="51433"/>
              <a:chOff x="6324204" y="2448045"/>
              <a:chExt cx="68940" cy="68940"/>
            </a:xfrm>
            <a:solidFill>
              <a:srgbClr val="47E6B1"/>
            </a:solidFill>
          </p:grpSpPr>
          <p:sp>
            <p:nvSpPr>
              <p:cNvPr id="225" name="Freeform: Shape 224">
                <a:extLst>
                  <a:ext uri="{FF2B5EF4-FFF2-40B4-BE49-F238E27FC236}">
                    <a16:creationId xmlns:a16="http://schemas.microsoft.com/office/drawing/2014/main" id="{B72EDE27-2FFE-47F9-B039-EA913DA27F50}"/>
                  </a:ext>
                </a:extLst>
              </p:cNvPr>
              <p:cNvSpPr/>
              <p:nvPr/>
            </p:nvSpPr>
            <p:spPr>
              <a:xfrm>
                <a:off x="6352592" y="2448045"/>
                <a:ext cx="12165" cy="68940"/>
              </a:xfrm>
              <a:custGeom>
                <a:avLst/>
                <a:gdLst>
                  <a:gd name="connsiteX0" fmla="*/ 0 w 12165"/>
                  <a:gd name="connsiteY0" fmla="*/ 0 h 68940"/>
                  <a:gd name="connsiteX1" fmla="*/ 12166 w 12165"/>
                  <a:gd name="connsiteY1" fmla="*/ 0 h 68940"/>
                  <a:gd name="connsiteX2" fmla="*/ 12166 w 12165"/>
                  <a:gd name="connsiteY2" fmla="*/ 68940 h 68940"/>
                  <a:gd name="connsiteX3" fmla="*/ 0 w 12165"/>
                  <a:gd name="connsiteY3" fmla="*/ 68940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0" y="0"/>
                    </a:moveTo>
                    <a:lnTo>
                      <a:pt x="12166" y="0"/>
                    </a:lnTo>
                    <a:lnTo>
                      <a:pt x="12166" y="68940"/>
                    </a:lnTo>
                    <a:lnTo>
                      <a:pt x="0" y="68940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  <p:sp>
            <p:nvSpPr>
              <p:cNvPr id="226" name="Freeform: Shape 225">
                <a:extLst>
                  <a:ext uri="{FF2B5EF4-FFF2-40B4-BE49-F238E27FC236}">
                    <a16:creationId xmlns:a16="http://schemas.microsoft.com/office/drawing/2014/main" id="{45051E20-CEA9-4479-AEB7-2DE4E038410A}"/>
                  </a:ext>
                </a:extLst>
              </p:cNvPr>
              <p:cNvSpPr/>
              <p:nvPr/>
            </p:nvSpPr>
            <p:spPr>
              <a:xfrm rot="5400000">
                <a:off x="6352592" y="2448045"/>
                <a:ext cx="12165" cy="68940"/>
              </a:xfrm>
              <a:custGeom>
                <a:avLst/>
                <a:gdLst>
                  <a:gd name="connsiteX0" fmla="*/ -316 w 12165"/>
                  <a:gd name="connsiteY0" fmla="*/ -117 h 68940"/>
                  <a:gd name="connsiteX1" fmla="*/ 11849 w 12165"/>
                  <a:gd name="connsiteY1" fmla="*/ -117 h 68940"/>
                  <a:gd name="connsiteX2" fmla="*/ 11849 w 12165"/>
                  <a:gd name="connsiteY2" fmla="*/ 68824 h 68940"/>
                  <a:gd name="connsiteX3" fmla="*/ -316 w 12165"/>
                  <a:gd name="connsiteY3" fmla="*/ 68824 h 68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65" h="68940">
                    <a:moveTo>
                      <a:pt x="-316" y="-117"/>
                    </a:moveTo>
                    <a:lnTo>
                      <a:pt x="11849" y="-117"/>
                    </a:lnTo>
                    <a:lnTo>
                      <a:pt x="11849" y="68824"/>
                    </a:lnTo>
                    <a:lnTo>
                      <a:pt x="-316" y="68824"/>
                    </a:lnTo>
                    <a:close/>
                  </a:path>
                </a:pathLst>
              </a:custGeom>
              <a:solidFill>
                <a:srgbClr val="47E6B1"/>
              </a:solidFill>
              <a:ln w="82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D" dirty="0"/>
              </a:p>
            </p:txBody>
          </p:sp>
        </p:grp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37BF1071-9AE9-4D0A-9E84-5D19EF6B0E4B}"/>
                </a:ext>
              </a:extLst>
            </p:cNvPr>
            <p:cNvSpPr/>
            <p:nvPr/>
          </p:nvSpPr>
          <p:spPr>
            <a:xfrm flipH="1">
              <a:off x="3478342" y="2083592"/>
              <a:ext cx="40481" cy="40481"/>
            </a:xfrm>
            <a:custGeom>
              <a:avLst/>
              <a:gdLst>
                <a:gd name="connsiteX0" fmla="*/ 49503 w 54260"/>
                <a:gd name="connsiteY0" fmla="*/ 27472 h 54260"/>
                <a:gd name="connsiteX1" fmla="*/ 41200 w 54260"/>
                <a:gd name="connsiteY1" fmla="*/ 9462 h 54260"/>
                <a:gd name="connsiteX2" fmla="*/ 41524 w 54260"/>
                <a:gd name="connsiteY2" fmla="*/ 7810 h 54260"/>
                <a:gd name="connsiteX3" fmla="*/ 41524 w 54260"/>
                <a:gd name="connsiteY3" fmla="*/ 7810 h 54260"/>
                <a:gd name="connsiteX4" fmla="*/ 34520 w 54260"/>
                <a:gd name="connsiteY4" fmla="*/ -103 h 54260"/>
                <a:gd name="connsiteX5" fmla="*/ 28099 w 54260"/>
                <a:gd name="connsiteY5" fmla="*/ 2857 h 54260"/>
                <a:gd name="connsiteX6" fmla="*/ 28099 w 54260"/>
                <a:gd name="connsiteY6" fmla="*/ 2857 h 54260"/>
                <a:gd name="connsiteX7" fmla="*/ 27272 w 54260"/>
                <a:gd name="connsiteY7" fmla="*/ 4325 h 54260"/>
                <a:gd name="connsiteX8" fmla="*/ 9262 w 54260"/>
                <a:gd name="connsiteY8" fmla="*/ 12628 h 54260"/>
                <a:gd name="connsiteX9" fmla="*/ 7610 w 54260"/>
                <a:gd name="connsiteY9" fmla="*/ 12304 h 54260"/>
                <a:gd name="connsiteX10" fmla="*/ 7610 w 54260"/>
                <a:gd name="connsiteY10" fmla="*/ 12304 h 54260"/>
                <a:gd name="connsiteX11" fmla="*/ -303 w 54260"/>
                <a:gd name="connsiteY11" fmla="*/ 19308 h 54260"/>
                <a:gd name="connsiteX12" fmla="*/ 2657 w 54260"/>
                <a:gd name="connsiteY12" fmla="*/ 25729 h 54260"/>
                <a:gd name="connsiteX13" fmla="*/ 2657 w 54260"/>
                <a:gd name="connsiteY13" fmla="*/ 25729 h 54260"/>
                <a:gd name="connsiteX14" fmla="*/ 4125 w 54260"/>
                <a:gd name="connsiteY14" fmla="*/ 26555 h 54260"/>
                <a:gd name="connsiteX15" fmla="*/ 12428 w 54260"/>
                <a:gd name="connsiteY15" fmla="*/ 44565 h 54260"/>
                <a:gd name="connsiteX16" fmla="*/ 12104 w 54260"/>
                <a:gd name="connsiteY16" fmla="*/ 46218 h 54260"/>
                <a:gd name="connsiteX17" fmla="*/ 12104 w 54260"/>
                <a:gd name="connsiteY17" fmla="*/ 46218 h 54260"/>
                <a:gd name="connsiteX18" fmla="*/ 19108 w 54260"/>
                <a:gd name="connsiteY18" fmla="*/ 54130 h 54260"/>
                <a:gd name="connsiteX19" fmla="*/ 25529 w 54260"/>
                <a:gd name="connsiteY19" fmla="*/ 51170 h 54260"/>
                <a:gd name="connsiteX20" fmla="*/ 25529 w 54260"/>
                <a:gd name="connsiteY20" fmla="*/ 51170 h 54260"/>
                <a:gd name="connsiteX21" fmla="*/ 26356 w 54260"/>
                <a:gd name="connsiteY21" fmla="*/ 49703 h 54260"/>
                <a:gd name="connsiteX22" fmla="*/ 44365 w 54260"/>
                <a:gd name="connsiteY22" fmla="*/ 41400 h 54260"/>
                <a:gd name="connsiteX23" fmla="*/ 46018 w 54260"/>
                <a:gd name="connsiteY23" fmla="*/ 41724 h 54260"/>
                <a:gd name="connsiteX24" fmla="*/ 46018 w 54260"/>
                <a:gd name="connsiteY24" fmla="*/ 41724 h 54260"/>
                <a:gd name="connsiteX25" fmla="*/ 53931 w 54260"/>
                <a:gd name="connsiteY25" fmla="*/ 34720 h 54260"/>
                <a:gd name="connsiteX26" fmla="*/ 50970 w 54260"/>
                <a:gd name="connsiteY26" fmla="*/ 28299 h 54260"/>
                <a:gd name="connsiteX27" fmla="*/ 50970 w 54260"/>
                <a:gd name="connsiteY27" fmla="*/ 28299 h 54260"/>
                <a:gd name="connsiteX28" fmla="*/ 49503 w 54260"/>
                <a:gd name="connsiteY28" fmla="*/ 27472 h 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4260" h="54260">
                  <a:moveTo>
                    <a:pt x="49503" y="27472"/>
                  </a:moveTo>
                  <a:cubicBezTo>
                    <a:pt x="42563" y="24449"/>
                    <a:pt x="38991" y="16703"/>
                    <a:pt x="41200" y="9462"/>
                  </a:cubicBezTo>
                  <a:cubicBezTo>
                    <a:pt x="41372" y="8926"/>
                    <a:pt x="41481" y="8371"/>
                    <a:pt x="41524" y="7810"/>
                  </a:cubicBezTo>
                  <a:lnTo>
                    <a:pt x="41524" y="7810"/>
                  </a:lnTo>
                  <a:cubicBezTo>
                    <a:pt x="41775" y="3690"/>
                    <a:pt x="38639" y="148"/>
                    <a:pt x="34520" y="-103"/>
                  </a:cubicBezTo>
                  <a:cubicBezTo>
                    <a:pt x="32019" y="-255"/>
                    <a:pt x="29608" y="856"/>
                    <a:pt x="28099" y="2857"/>
                  </a:cubicBezTo>
                  <a:lnTo>
                    <a:pt x="28099" y="2857"/>
                  </a:lnTo>
                  <a:cubicBezTo>
                    <a:pt x="27767" y="3312"/>
                    <a:pt x="27489" y="3805"/>
                    <a:pt x="27272" y="4325"/>
                  </a:cubicBezTo>
                  <a:cubicBezTo>
                    <a:pt x="24249" y="11265"/>
                    <a:pt x="16503" y="14836"/>
                    <a:pt x="9262" y="12628"/>
                  </a:cubicBezTo>
                  <a:cubicBezTo>
                    <a:pt x="8726" y="12455"/>
                    <a:pt x="8172" y="12346"/>
                    <a:pt x="7610" y="12304"/>
                  </a:cubicBezTo>
                  <a:lnTo>
                    <a:pt x="7610" y="12304"/>
                  </a:lnTo>
                  <a:cubicBezTo>
                    <a:pt x="3491" y="12053"/>
                    <a:pt x="-52" y="15189"/>
                    <a:pt x="-303" y="19308"/>
                  </a:cubicBezTo>
                  <a:cubicBezTo>
                    <a:pt x="-455" y="21809"/>
                    <a:pt x="657" y="24220"/>
                    <a:pt x="2657" y="25729"/>
                  </a:cubicBezTo>
                  <a:lnTo>
                    <a:pt x="2657" y="25729"/>
                  </a:lnTo>
                  <a:cubicBezTo>
                    <a:pt x="3112" y="26061"/>
                    <a:pt x="3605" y="26338"/>
                    <a:pt x="4125" y="26555"/>
                  </a:cubicBezTo>
                  <a:cubicBezTo>
                    <a:pt x="11065" y="29578"/>
                    <a:pt x="14636" y="37324"/>
                    <a:pt x="12428" y="44565"/>
                  </a:cubicBezTo>
                  <a:cubicBezTo>
                    <a:pt x="12255" y="45102"/>
                    <a:pt x="12146" y="45656"/>
                    <a:pt x="12104" y="46218"/>
                  </a:cubicBezTo>
                  <a:lnTo>
                    <a:pt x="12104" y="46218"/>
                  </a:lnTo>
                  <a:cubicBezTo>
                    <a:pt x="11853" y="50337"/>
                    <a:pt x="14989" y="53880"/>
                    <a:pt x="19108" y="54130"/>
                  </a:cubicBezTo>
                  <a:cubicBezTo>
                    <a:pt x="21609" y="54283"/>
                    <a:pt x="24021" y="53171"/>
                    <a:pt x="25529" y="51170"/>
                  </a:cubicBezTo>
                  <a:lnTo>
                    <a:pt x="25529" y="51170"/>
                  </a:lnTo>
                  <a:cubicBezTo>
                    <a:pt x="25861" y="50715"/>
                    <a:pt x="26139" y="50223"/>
                    <a:pt x="26356" y="49703"/>
                  </a:cubicBezTo>
                  <a:cubicBezTo>
                    <a:pt x="29378" y="42763"/>
                    <a:pt x="37125" y="39191"/>
                    <a:pt x="44365" y="41400"/>
                  </a:cubicBezTo>
                  <a:cubicBezTo>
                    <a:pt x="44902" y="41573"/>
                    <a:pt x="45456" y="41681"/>
                    <a:pt x="46018" y="41724"/>
                  </a:cubicBezTo>
                  <a:lnTo>
                    <a:pt x="46018" y="41724"/>
                  </a:lnTo>
                  <a:cubicBezTo>
                    <a:pt x="50137" y="41975"/>
                    <a:pt x="53680" y="38839"/>
                    <a:pt x="53931" y="34720"/>
                  </a:cubicBezTo>
                  <a:cubicBezTo>
                    <a:pt x="54083" y="32218"/>
                    <a:pt x="52971" y="29807"/>
                    <a:pt x="50970" y="28299"/>
                  </a:cubicBezTo>
                  <a:lnTo>
                    <a:pt x="50970" y="28299"/>
                  </a:lnTo>
                  <a:cubicBezTo>
                    <a:pt x="50516" y="27966"/>
                    <a:pt x="50023" y="27689"/>
                    <a:pt x="49503" y="27472"/>
                  </a:cubicBezTo>
                  <a:close/>
                </a:path>
              </a:pathLst>
            </a:custGeom>
            <a:solidFill>
              <a:srgbClr val="4D8AF0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13506DB1-CACB-4B08-9199-775EBDBDB002}"/>
                </a:ext>
              </a:extLst>
            </p:cNvPr>
            <p:cNvSpPr/>
            <p:nvPr/>
          </p:nvSpPr>
          <p:spPr>
            <a:xfrm flipH="1">
              <a:off x="1435536" y="1628712"/>
              <a:ext cx="40482" cy="40481"/>
            </a:xfrm>
            <a:custGeom>
              <a:avLst/>
              <a:gdLst>
                <a:gd name="connsiteX0" fmla="*/ 49503 w 54261"/>
                <a:gd name="connsiteY0" fmla="*/ 27472 h 54260"/>
                <a:gd name="connsiteX1" fmla="*/ 41200 w 54261"/>
                <a:gd name="connsiteY1" fmla="*/ 9462 h 54260"/>
                <a:gd name="connsiteX2" fmla="*/ 41524 w 54261"/>
                <a:gd name="connsiteY2" fmla="*/ 7810 h 54260"/>
                <a:gd name="connsiteX3" fmla="*/ 41524 w 54261"/>
                <a:gd name="connsiteY3" fmla="*/ 7810 h 54260"/>
                <a:gd name="connsiteX4" fmla="*/ 34520 w 54261"/>
                <a:gd name="connsiteY4" fmla="*/ -103 h 54260"/>
                <a:gd name="connsiteX5" fmla="*/ 28099 w 54261"/>
                <a:gd name="connsiteY5" fmla="*/ 2857 h 54260"/>
                <a:gd name="connsiteX6" fmla="*/ 28099 w 54261"/>
                <a:gd name="connsiteY6" fmla="*/ 2857 h 54260"/>
                <a:gd name="connsiteX7" fmla="*/ 27272 w 54261"/>
                <a:gd name="connsiteY7" fmla="*/ 4324 h 54260"/>
                <a:gd name="connsiteX8" fmla="*/ 9263 w 54261"/>
                <a:gd name="connsiteY8" fmla="*/ 12627 h 54260"/>
                <a:gd name="connsiteX9" fmla="*/ 7610 w 54261"/>
                <a:gd name="connsiteY9" fmla="*/ 12303 h 54260"/>
                <a:gd name="connsiteX10" fmla="*/ 7610 w 54261"/>
                <a:gd name="connsiteY10" fmla="*/ 12303 h 54260"/>
                <a:gd name="connsiteX11" fmla="*/ -303 w 54261"/>
                <a:gd name="connsiteY11" fmla="*/ 19308 h 54260"/>
                <a:gd name="connsiteX12" fmla="*/ 2658 w 54261"/>
                <a:gd name="connsiteY12" fmla="*/ 25728 h 54260"/>
                <a:gd name="connsiteX13" fmla="*/ 2658 w 54261"/>
                <a:gd name="connsiteY13" fmla="*/ 25728 h 54260"/>
                <a:gd name="connsiteX14" fmla="*/ 4125 w 54261"/>
                <a:gd name="connsiteY14" fmla="*/ 26555 h 54260"/>
                <a:gd name="connsiteX15" fmla="*/ 12428 w 54261"/>
                <a:gd name="connsiteY15" fmla="*/ 44565 h 54260"/>
                <a:gd name="connsiteX16" fmla="*/ 12104 w 54261"/>
                <a:gd name="connsiteY16" fmla="*/ 46218 h 54260"/>
                <a:gd name="connsiteX17" fmla="*/ 12104 w 54261"/>
                <a:gd name="connsiteY17" fmla="*/ 46218 h 54260"/>
                <a:gd name="connsiteX18" fmla="*/ 19109 w 54261"/>
                <a:gd name="connsiteY18" fmla="*/ 54130 h 54260"/>
                <a:gd name="connsiteX19" fmla="*/ 25529 w 54261"/>
                <a:gd name="connsiteY19" fmla="*/ 51170 h 54260"/>
                <a:gd name="connsiteX20" fmla="*/ 25529 w 54261"/>
                <a:gd name="connsiteY20" fmla="*/ 51170 h 54260"/>
                <a:gd name="connsiteX21" fmla="*/ 26355 w 54261"/>
                <a:gd name="connsiteY21" fmla="*/ 49703 h 54260"/>
                <a:gd name="connsiteX22" fmla="*/ 44365 w 54261"/>
                <a:gd name="connsiteY22" fmla="*/ 41400 h 54260"/>
                <a:gd name="connsiteX23" fmla="*/ 46018 w 54261"/>
                <a:gd name="connsiteY23" fmla="*/ 41724 h 54260"/>
                <a:gd name="connsiteX24" fmla="*/ 46018 w 54261"/>
                <a:gd name="connsiteY24" fmla="*/ 41724 h 54260"/>
                <a:gd name="connsiteX25" fmla="*/ 53931 w 54261"/>
                <a:gd name="connsiteY25" fmla="*/ 34719 h 54260"/>
                <a:gd name="connsiteX26" fmla="*/ 50971 w 54261"/>
                <a:gd name="connsiteY26" fmla="*/ 28299 h 54260"/>
                <a:gd name="connsiteX27" fmla="*/ 50971 w 54261"/>
                <a:gd name="connsiteY27" fmla="*/ 28299 h 54260"/>
                <a:gd name="connsiteX28" fmla="*/ 49503 w 54261"/>
                <a:gd name="connsiteY28" fmla="*/ 27472 h 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4261" h="54260">
                  <a:moveTo>
                    <a:pt x="49503" y="27472"/>
                  </a:moveTo>
                  <a:cubicBezTo>
                    <a:pt x="42563" y="24449"/>
                    <a:pt x="38992" y="16703"/>
                    <a:pt x="41200" y="9462"/>
                  </a:cubicBezTo>
                  <a:cubicBezTo>
                    <a:pt x="41373" y="8926"/>
                    <a:pt x="41482" y="8371"/>
                    <a:pt x="41524" y="7810"/>
                  </a:cubicBezTo>
                  <a:lnTo>
                    <a:pt x="41524" y="7810"/>
                  </a:lnTo>
                  <a:cubicBezTo>
                    <a:pt x="41775" y="3690"/>
                    <a:pt x="38639" y="148"/>
                    <a:pt x="34520" y="-103"/>
                  </a:cubicBezTo>
                  <a:cubicBezTo>
                    <a:pt x="32019" y="-255"/>
                    <a:pt x="29608" y="856"/>
                    <a:pt x="28099" y="2857"/>
                  </a:cubicBezTo>
                  <a:lnTo>
                    <a:pt x="28099" y="2857"/>
                  </a:lnTo>
                  <a:cubicBezTo>
                    <a:pt x="27767" y="3312"/>
                    <a:pt x="27489" y="3804"/>
                    <a:pt x="27272" y="4324"/>
                  </a:cubicBezTo>
                  <a:cubicBezTo>
                    <a:pt x="24250" y="11265"/>
                    <a:pt x="16503" y="14836"/>
                    <a:pt x="9263" y="12627"/>
                  </a:cubicBezTo>
                  <a:cubicBezTo>
                    <a:pt x="8726" y="12455"/>
                    <a:pt x="8172" y="12346"/>
                    <a:pt x="7610" y="12303"/>
                  </a:cubicBezTo>
                  <a:lnTo>
                    <a:pt x="7610" y="12303"/>
                  </a:lnTo>
                  <a:cubicBezTo>
                    <a:pt x="3491" y="12053"/>
                    <a:pt x="-52" y="15189"/>
                    <a:pt x="-303" y="19308"/>
                  </a:cubicBezTo>
                  <a:cubicBezTo>
                    <a:pt x="-455" y="21809"/>
                    <a:pt x="657" y="24220"/>
                    <a:pt x="2658" y="25728"/>
                  </a:cubicBezTo>
                  <a:lnTo>
                    <a:pt x="2658" y="25728"/>
                  </a:lnTo>
                  <a:cubicBezTo>
                    <a:pt x="3113" y="26061"/>
                    <a:pt x="3605" y="26338"/>
                    <a:pt x="4125" y="26555"/>
                  </a:cubicBezTo>
                  <a:cubicBezTo>
                    <a:pt x="11065" y="29578"/>
                    <a:pt x="14636" y="37324"/>
                    <a:pt x="12428" y="44565"/>
                  </a:cubicBezTo>
                  <a:cubicBezTo>
                    <a:pt x="12255" y="45101"/>
                    <a:pt x="12147" y="45656"/>
                    <a:pt x="12104" y="46218"/>
                  </a:cubicBezTo>
                  <a:lnTo>
                    <a:pt x="12104" y="46218"/>
                  </a:lnTo>
                  <a:cubicBezTo>
                    <a:pt x="11853" y="50337"/>
                    <a:pt x="14990" y="53880"/>
                    <a:pt x="19109" y="54130"/>
                  </a:cubicBezTo>
                  <a:cubicBezTo>
                    <a:pt x="21609" y="54282"/>
                    <a:pt x="24021" y="53171"/>
                    <a:pt x="25529" y="51170"/>
                  </a:cubicBezTo>
                  <a:lnTo>
                    <a:pt x="25529" y="51170"/>
                  </a:lnTo>
                  <a:cubicBezTo>
                    <a:pt x="25861" y="50715"/>
                    <a:pt x="26139" y="50223"/>
                    <a:pt x="26355" y="49703"/>
                  </a:cubicBezTo>
                  <a:cubicBezTo>
                    <a:pt x="29378" y="42762"/>
                    <a:pt x="37124" y="39191"/>
                    <a:pt x="44365" y="41400"/>
                  </a:cubicBezTo>
                  <a:cubicBezTo>
                    <a:pt x="44901" y="41572"/>
                    <a:pt x="45456" y="41681"/>
                    <a:pt x="46018" y="41724"/>
                  </a:cubicBezTo>
                  <a:lnTo>
                    <a:pt x="46018" y="41724"/>
                  </a:lnTo>
                  <a:cubicBezTo>
                    <a:pt x="50137" y="41974"/>
                    <a:pt x="53680" y="38838"/>
                    <a:pt x="53931" y="34719"/>
                  </a:cubicBezTo>
                  <a:cubicBezTo>
                    <a:pt x="54083" y="32218"/>
                    <a:pt x="52971" y="29807"/>
                    <a:pt x="50971" y="28299"/>
                  </a:cubicBezTo>
                  <a:lnTo>
                    <a:pt x="50971" y="28299"/>
                  </a:lnTo>
                  <a:cubicBezTo>
                    <a:pt x="50516" y="27967"/>
                    <a:pt x="50023" y="27689"/>
                    <a:pt x="49503" y="27472"/>
                  </a:cubicBezTo>
                  <a:close/>
                </a:path>
              </a:pathLst>
            </a:custGeom>
            <a:solidFill>
              <a:srgbClr val="4D8AF0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F6358EE9-3611-44C4-A6E6-10CFD0271851}"/>
                </a:ext>
              </a:extLst>
            </p:cNvPr>
            <p:cNvSpPr/>
            <p:nvPr/>
          </p:nvSpPr>
          <p:spPr>
            <a:xfrm flipH="1">
              <a:off x="3946693" y="3247349"/>
              <a:ext cx="40481" cy="40481"/>
            </a:xfrm>
            <a:custGeom>
              <a:avLst/>
              <a:gdLst>
                <a:gd name="connsiteX0" fmla="*/ 49503 w 54260"/>
                <a:gd name="connsiteY0" fmla="*/ 27472 h 54260"/>
                <a:gd name="connsiteX1" fmla="*/ 41200 w 54260"/>
                <a:gd name="connsiteY1" fmla="*/ 9462 h 54260"/>
                <a:gd name="connsiteX2" fmla="*/ 41524 w 54260"/>
                <a:gd name="connsiteY2" fmla="*/ 7810 h 54260"/>
                <a:gd name="connsiteX3" fmla="*/ 41524 w 54260"/>
                <a:gd name="connsiteY3" fmla="*/ 7810 h 54260"/>
                <a:gd name="connsiteX4" fmla="*/ 34520 w 54260"/>
                <a:gd name="connsiteY4" fmla="*/ -103 h 54260"/>
                <a:gd name="connsiteX5" fmla="*/ 28099 w 54260"/>
                <a:gd name="connsiteY5" fmla="*/ 2857 h 54260"/>
                <a:gd name="connsiteX6" fmla="*/ 28099 w 54260"/>
                <a:gd name="connsiteY6" fmla="*/ 2857 h 54260"/>
                <a:gd name="connsiteX7" fmla="*/ 27272 w 54260"/>
                <a:gd name="connsiteY7" fmla="*/ 4324 h 54260"/>
                <a:gd name="connsiteX8" fmla="*/ 9262 w 54260"/>
                <a:gd name="connsiteY8" fmla="*/ 12627 h 54260"/>
                <a:gd name="connsiteX9" fmla="*/ 7610 w 54260"/>
                <a:gd name="connsiteY9" fmla="*/ 12303 h 54260"/>
                <a:gd name="connsiteX10" fmla="*/ 7610 w 54260"/>
                <a:gd name="connsiteY10" fmla="*/ 12304 h 54260"/>
                <a:gd name="connsiteX11" fmla="*/ -303 w 54260"/>
                <a:gd name="connsiteY11" fmla="*/ 19308 h 54260"/>
                <a:gd name="connsiteX12" fmla="*/ 2657 w 54260"/>
                <a:gd name="connsiteY12" fmla="*/ 25729 h 54260"/>
                <a:gd name="connsiteX13" fmla="*/ 2657 w 54260"/>
                <a:gd name="connsiteY13" fmla="*/ 25729 h 54260"/>
                <a:gd name="connsiteX14" fmla="*/ 4125 w 54260"/>
                <a:gd name="connsiteY14" fmla="*/ 26555 h 54260"/>
                <a:gd name="connsiteX15" fmla="*/ 12428 w 54260"/>
                <a:gd name="connsiteY15" fmla="*/ 44565 h 54260"/>
                <a:gd name="connsiteX16" fmla="*/ 12104 w 54260"/>
                <a:gd name="connsiteY16" fmla="*/ 46218 h 54260"/>
                <a:gd name="connsiteX17" fmla="*/ 12104 w 54260"/>
                <a:gd name="connsiteY17" fmla="*/ 46218 h 54260"/>
                <a:gd name="connsiteX18" fmla="*/ 19108 w 54260"/>
                <a:gd name="connsiteY18" fmla="*/ 54130 h 54260"/>
                <a:gd name="connsiteX19" fmla="*/ 25529 w 54260"/>
                <a:gd name="connsiteY19" fmla="*/ 51170 h 54260"/>
                <a:gd name="connsiteX20" fmla="*/ 25529 w 54260"/>
                <a:gd name="connsiteY20" fmla="*/ 51170 h 54260"/>
                <a:gd name="connsiteX21" fmla="*/ 26355 w 54260"/>
                <a:gd name="connsiteY21" fmla="*/ 49703 h 54260"/>
                <a:gd name="connsiteX22" fmla="*/ 44365 w 54260"/>
                <a:gd name="connsiteY22" fmla="*/ 41400 h 54260"/>
                <a:gd name="connsiteX23" fmla="*/ 46018 w 54260"/>
                <a:gd name="connsiteY23" fmla="*/ 41724 h 54260"/>
                <a:gd name="connsiteX24" fmla="*/ 46018 w 54260"/>
                <a:gd name="connsiteY24" fmla="*/ 41724 h 54260"/>
                <a:gd name="connsiteX25" fmla="*/ 53931 w 54260"/>
                <a:gd name="connsiteY25" fmla="*/ 34720 h 54260"/>
                <a:gd name="connsiteX26" fmla="*/ 50970 w 54260"/>
                <a:gd name="connsiteY26" fmla="*/ 28299 h 54260"/>
                <a:gd name="connsiteX27" fmla="*/ 50970 w 54260"/>
                <a:gd name="connsiteY27" fmla="*/ 28299 h 54260"/>
                <a:gd name="connsiteX28" fmla="*/ 49503 w 54260"/>
                <a:gd name="connsiteY28" fmla="*/ 27472 h 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4260" h="54260">
                  <a:moveTo>
                    <a:pt x="49503" y="27472"/>
                  </a:moveTo>
                  <a:cubicBezTo>
                    <a:pt x="42562" y="24449"/>
                    <a:pt x="38991" y="16703"/>
                    <a:pt x="41200" y="9462"/>
                  </a:cubicBezTo>
                  <a:cubicBezTo>
                    <a:pt x="41372" y="8926"/>
                    <a:pt x="41481" y="8371"/>
                    <a:pt x="41524" y="7810"/>
                  </a:cubicBezTo>
                  <a:lnTo>
                    <a:pt x="41524" y="7810"/>
                  </a:lnTo>
                  <a:cubicBezTo>
                    <a:pt x="41775" y="3690"/>
                    <a:pt x="38639" y="148"/>
                    <a:pt x="34520" y="-103"/>
                  </a:cubicBezTo>
                  <a:cubicBezTo>
                    <a:pt x="32019" y="-255"/>
                    <a:pt x="29608" y="856"/>
                    <a:pt x="28099" y="2857"/>
                  </a:cubicBezTo>
                  <a:lnTo>
                    <a:pt x="28099" y="2857"/>
                  </a:lnTo>
                  <a:cubicBezTo>
                    <a:pt x="27767" y="3312"/>
                    <a:pt x="27489" y="3804"/>
                    <a:pt x="27272" y="4324"/>
                  </a:cubicBezTo>
                  <a:cubicBezTo>
                    <a:pt x="24249" y="11265"/>
                    <a:pt x="16503" y="14836"/>
                    <a:pt x="9262" y="12627"/>
                  </a:cubicBezTo>
                  <a:cubicBezTo>
                    <a:pt x="8726" y="12455"/>
                    <a:pt x="8172" y="12346"/>
                    <a:pt x="7610" y="12303"/>
                  </a:cubicBezTo>
                  <a:lnTo>
                    <a:pt x="7610" y="12304"/>
                  </a:lnTo>
                  <a:cubicBezTo>
                    <a:pt x="3491" y="12053"/>
                    <a:pt x="-52" y="15189"/>
                    <a:pt x="-303" y="19308"/>
                  </a:cubicBezTo>
                  <a:cubicBezTo>
                    <a:pt x="-455" y="21809"/>
                    <a:pt x="657" y="24220"/>
                    <a:pt x="2657" y="25729"/>
                  </a:cubicBezTo>
                  <a:lnTo>
                    <a:pt x="2657" y="25729"/>
                  </a:lnTo>
                  <a:cubicBezTo>
                    <a:pt x="3112" y="26061"/>
                    <a:pt x="3605" y="26338"/>
                    <a:pt x="4125" y="26555"/>
                  </a:cubicBezTo>
                  <a:cubicBezTo>
                    <a:pt x="11065" y="29578"/>
                    <a:pt x="14636" y="37324"/>
                    <a:pt x="12428" y="44565"/>
                  </a:cubicBezTo>
                  <a:cubicBezTo>
                    <a:pt x="12255" y="45101"/>
                    <a:pt x="12146" y="45656"/>
                    <a:pt x="12104" y="46218"/>
                  </a:cubicBezTo>
                  <a:lnTo>
                    <a:pt x="12104" y="46218"/>
                  </a:lnTo>
                  <a:cubicBezTo>
                    <a:pt x="11853" y="50337"/>
                    <a:pt x="14989" y="53880"/>
                    <a:pt x="19108" y="54130"/>
                  </a:cubicBezTo>
                  <a:cubicBezTo>
                    <a:pt x="21609" y="54283"/>
                    <a:pt x="24020" y="53171"/>
                    <a:pt x="25529" y="51170"/>
                  </a:cubicBezTo>
                  <a:lnTo>
                    <a:pt x="25529" y="51170"/>
                  </a:lnTo>
                  <a:cubicBezTo>
                    <a:pt x="25861" y="50715"/>
                    <a:pt x="26138" y="50223"/>
                    <a:pt x="26355" y="49703"/>
                  </a:cubicBezTo>
                  <a:cubicBezTo>
                    <a:pt x="29378" y="42763"/>
                    <a:pt x="37124" y="39191"/>
                    <a:pt x="44365" y="41400"/>
                  </a:cubicBezTo>
                  <a:cubicBezTo>
                    <a:pt x="44901" y="41573"/>
                    <a:pt x="45456" y="41681"/>
                    <a:pt x="46018" y="41724"/>
                  </a:cubicBezTo>
                  <a:lnTo>
                    <a:pt x="46018" y="41724"/>
                  </a:lnTo>
                  <a:cubicBezTo>
                    <a:pt x="50137" y="41975"/>
                    <a:pt x="53680" y="38839"/>
                    <a:pt x="53931" y="34720"/>
                  </a:cubicBezTo>
                  <a:cubicBezTo>
                    <a:pt x="54083" y="32219"/>
                    <a:pt x="52971" y="29808"/>
                    <a:pt x="50970" y="28299"/>
                  </a:cubicBezTo>
                  <a:lnTo>
                    <a:pt x="50970" y="28299"/>
                  </a:lnTo>
                  <a:cubicBezTo>
                    <a:pt x="50516" y="27967"/>
                    <a:pt x="50023" y="27689"/>
                    <a:pt x="49503" y="27472"/>
                  </a:cubicBezTo>
                  <a:close/>
                </a:path>
              </a:pathLst>
            </a:custGeom>
            <a:solidFill>
              <a:srgbClr val="4D8AF0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6196B071-AC1A-43E7-AC66-5DF228AAF072}"/>
                </a:ext>
              </a:extLst>
            </p:cNvPr>
            <p:cNvSpPr/>
            <p:nvPr/>
          </p:nvSpPr>
          <p:spPr>
            <a:xfrm flipH="1">
              <a:off x="3865004" y="4390985"/>
              <a:ext cx="40482" cy="40481"/>
            </a:xfrm>
            <a:custGeom>
              <a:avLst/>
              <a:gdLst>
                <a:gd name="connsiteX0" fmla="*/ 49503 w 54261"/>
                <a:gd name="connsiteY0" fmla="*/ 27472 h 54260"/>
                <a:gd name="connsiteX1" fmla="*/ 41200 w 54261"/>
                <a:gd name="connsiteY1" fmla="*/ 9462 h 54260"/>
                <a:gd name="connsiteX2" fmla="*/ 41524 w 54261"/>
                <a:gd name="connsiteY2" fmla="*/ 7810 h 54260"/>
                <a:gd name="connsiteX3" fmla="*/ 41524 w 54261"/>
                <a:gd name="connsiteY3" fmla="*/ 7810 h 54260"/>
                <a:gd name="connsiteX4" fmla="*/ 34520 w 54261"/>
                <a:gd name="connsiteY4" fmla="*/ -103 h 54260"/>
                <a:gd name="connsiteX5" fmla="*/ 28099 w 54261"/>
                <a:gd name="connsiteY5" fmla="*/ 2857 h 54260"/>
                <a:gd name="connsiteX6" fmla="*/ 28099 w 54261"/>
                <a:gd name="connsiteY6" fmla="*/ 2857 h 54260"/>
                <a:gd name="connsiteX7" fmla="*/ 27272 w 54261"/>
                <a:gd name="connsiteY7" fmla="*/ 4324 h 54260"/>
                <a:gd name="connsiteX8" fmla="*/ 9262 w 54261"/>
                <a:gd name="connsiteY8" fmla="*/ 12627 h 54260"/>
                <a:gd name="connsiteX9" fmla="*/ 7610 w 54261"/>
                <a:gd name="connsiteY9" fmla="*/ 12303 h 54260"/>
                <a:gd name="connsiteX10" fmla="*/ 7610 w 54261"/>
                <a:gd name="connsiteY10" fmla="*/ 12303 h 54260"/>
                <a:gd name="connsiteX11" fmla="*/ -303 w 54261"/>
                <a:gd name="connsiteY11" fmla="*/ 19307 h 54260"/>
                <a:gd name="connsiteX12" fmla="*/ 2657 w 54261"/>
                <a:gd name="connsiteY12" fmla="*/ 25728 h 54260"/>
                <a:gd name="connsiteX13" fmla="*/ 2657 w 54261"/>
                <a:gd name="connsiteY13" fmla="*/ 25729 h 54260"/>
                <a:gd name="connsiteX14" fmla="*/ 4125 w 54261"/>
                <a:gd name="connsiteY14" fmla="*/ 26556 h 54260"/>
                <a:gd name="connsiteX15" fmla="*/ 12428 w 54261"/>
                <a:gd name="connsiteY15" fmla="*/ 44565 h 54260"/>
                <a:gd name="connsiteX16" fmla="*/ 12104 w 54261"/>
                <a:gd name="connsiteY16" fmla="*/ 46218 h 54260"/>
                <a:gd name="connsiteX17" fmla="*/ 12104 w 54261"/>
                <a:gd name="connsiteY17" fmla="*/ 46218 h 54260"/>
                <a:gd name="connsiteX18" fmla="*/ 19108 w 54261"/>
                <a:gd name="connsiteY18" fmla="*/ 54130 h 54260"/>
                <a:gd name="connsiteX19" fmla="*/ 25529 w 54261"/>
                <a:gd name="connsiteY19" fmla="*/ 51170 h 54260"/>
                <a:gd name="connsiteX20" fmla="*/ 25529 w 54261"/>
                <a:gd name="connsiteY20" fmla="*/ 51170 h 54260"/>
                <a:gd name="connsiteX21" fmla="*/ 26355 w 54261"/>
                <a:gd name="connsiteY21" fmla="*/ 49703 h 54260"/>
                <a:gd name="connsiteX22" fmla="*/ 44365 w 54261"/>
                <a:gd name="connsiteY22" fmla="*/ 41400 h 54260"/>
                <a:gd name="connsiteX23" fmla="*/ 46018 w 54261"/>
                <a:gd name="connsiteY23" fmla="*/ 41724 h 54260"/>
                <a:gd name="connsiteX24" fmla="*/ 46018 w 54261"/>
                <a:gd name="connsiteY24" fmla="*/ 41724 h 54260"/>
                <a:gd name="connsiteX25" fmla="*/ 53931 w 54261"/>
                <a:gd name="connsiteY25" fmla="*/ 34719 h 54260"/>
                <a:gd name="connsiteX26" fmla="*/ 50970 w 54261"/>
                <a:gd name="connsiteY26" fmla="*/ 28298 h 54260"/>
                <a:gd name="connsiteX27" fmla="*/ 50970 w 54261"/>
                <a:gd name="connsiteY27" fmla="*/ 28299 h 54260"/>
                <a:gd name="connsiteX28" fmla="*/ 49503 w 54261"/>
                <a:gd name="connsiteY28" fmla="*/ 27472 h 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4261" h="54260">
                  <a:moveTo>
                    <a:pt x="49503" y="27472"/>
                  </a:moveTo>
                  <a:cubicBezTo>
                    <a:pt x="42562" y="24450"/>
                    <a:pt x="38991" y="16703"/>
                    <a:pt x="41200" y="9462"/>
                  </a:cubicBezTo>
                  <a:cubicBezTo>
                    <a:pt x="41372" y="8926"/>
                    <a:pt x="41481" y="8371"/>
                    <a:pt x="41524" y="7810"/>
                  </a:cubicBezTo>
                  <a:lnTo>
                    <a:pt x="41524" y="7810"/>
                  </a:lnTo>
                  <a:cubicBezTo>
                    <a:pt x="41775" y="3691"/>
                    <a:pt x="38639" y="148"/>
                    <a:pt x="34520" y="-103"/>
                  </a:cubicBezTo>
                  <a:cubicBezTo>
                    <a:pt x="32018" y="-255"/>
                    <a:pt x="29608" y="856"/>
                    <a:pt x="28099" y="2857"/>
                  </a:cubicBezTo>
                  <a:lnTo>
                    <a:pt x="28099" y="2857"/>
                  </a:lnTo>
                  <a:cubicBezTo>
                    <a:pt x="27767" y="3312"/>
                    <a:pt x="27489" y="3804"/>
                    <a:pt x="27272" y="4324"/>
                  </a:cubicBezTo>
                  <a:cubicBezTo>
                    <a:pt x="24249" y="11264"/>
                    <a:pt x="16503" y="14836"/>
                    <a:pt x="9262" y="12627"/>
                  </a:cubicBezTo>
                  <a:cubicBezTo>
                    <a:pt x="8726" y="12455"/>
                    <a:pt x="8172" y="12346"/>
                    <a:pt x="7610" y="12303"/>
                  </a:cubicBezTo>
                  <a:lnTo>
                    <a:pt x="7610" y="12303"/>
                  </a:lnTo>
                  <a:cubicBezTo>
                    <a:pt x="3491" y="12052"/>
                    <a:pt x="-52" y="15188"/>
                    <a:pt x="-303" y="19307"/>
                  </a:cubicBezTo>
                  <a:cubicBezTo>
                    <a:pt x="-455" y="21809"/>
                    <a:pt x="657" y="24219"/>
                    <a:pt x="2657" y="25728"/>
                  </a:cubicBezTo>
                  <a:lnTo>
                    <a:pt x="2657" y="25729"/>
                  </a:lnTo>
                  <a:cubicBezTo>
                    <a:pt x="3112" y="26061"/>
                    <a:pt x="3605" y="26339"/>
                    <a:pt x="4125" y="26556"/>
                  </a:cubicBezTo>
                  <a:cubicBezTo>
                    <a:pt x="11065" y="29578"/>
                    <a:pt x="14636" y="37325"/>
                    <a:pt x="12428" y="44565"/>
                  </a:cubicBezTo>
                  <a:cubicBezTo>
                    <a:pt x="12255" y="45102"/>
                    <a:pt x="12146" y="45656"/>
                    <a:pt x="12104" y="46218"/>
                  </a:cubicBezTo>
                  <a:lnTo>
                    <a:pt x="12104" y="46218"/>
                  </a:lnTo>
                  <a:cubicBezTo>
                    <a:pt x="11853" y="50337"/>
                    <a:pt x="14989" y="53879"/>
                    <a:pt x="19108" y="54130"/>
                  </a:cubicBezTo>
                  <a:cubicBezTo>
                    <a:pt x="21609" y="54283"/>
                    <a:pt x="24020" y="53171"/>
                    <a:pt x="25529" y="51170"/>
                  </a:cubicBezTo>
                  <a:lnTo>
                    <a:pt x="25529" y="51170"/>
                  </a:lnTo>
                  <a:cubicBezTo>
                    <a:pt x="25861" y="50715"/>
                    <a:pt x="26138" y="50223"/>
                    <a:pt x="26355" y="49703"/>
                  </a:cubicBezTo>
                  <a:cubicBezTo>
                    <a:pt x="29378" y="42763"/>
                    <a:pt x="37124" y="39192"/>
                    <a:pt x="44365" y="41400"/>
                  </a:cubicBezTo>
                  <a:cubicBezTo>
                    <a:pt x="44901" y="41573"/>
                    <a:pt x="45456" y="41681"/>
                    <a:pt x="46018" y="41724"/>
                  </a:cubicBezTo>
                  <a:lnTo>
                    <a:pt x="46018" y="41724"/>
                  </a:lnTo>
                  <a:cubicBezTo>
                    <a:pt x="50137" y="41974"/>
                    <a:pt x="53680" y="38838"/>
                    <a:pt x="53931" y="34719"/>
                  </a:cubicBezTo>
                  <a:cubicBezTo>
                    <a:pt x="54083" y="32218"/>
                    <a:pt x="52972" y="29807"/>
                    <a:pt x="50970" y="28298"/>
                  </a:cubicBezTo>
                  <a:lnTo>
                    <a:pt x="50970" y="28299"/>
                  </a:lnTo>
                  <a:cubicBezTo>
                    <a:pt x="50516" y="27966"/>
                    <a:pt x="50023" y="27689"/>
                    <a:pt x="49503" y="27472"/>
                  </a:cubicBezTo>
                  <a:close/>
                </a:path>
              </a:pathLst>
            </a:custGeom>
            <a:solidFill>
              <a:srgbClr val="4D8AF0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E07F32EF-361A-4B77-9688-4AE3AF8D61DA}"/>
                </a:ext>
              </a:extLst>
            </p:cNvPr>
            <p:cNvSpPr/>
            <p:nvPr/>
          </p:nvSpPr>
          <p:spPr>
            <a:xfrm flipH="1">
              <a:off x="2488363" y="2239397"/>
              <a:ext cx="36305" cy="36305"/>
            </a:xfrm>
            <a:custGeom>
              <a:avLst/>
              <a:gdLst>
                <a:gd name="connsiteX0" fmla="*/ 48664 w 48663"/>
                <a:gd name="connsiteY0" fmla="*/ 24332 h 48663"/>
                <a:gd name="connsiteX1" fmla="*/ 24332 w 48663"/>
                <a:gd name="connsiteY1" fmla="*/ 48664 h 48663"/>
                <a:gd name="connsiteX2" fmla="*/ 0 w 48663"/>
                <a:gd name="connsiteY2" fmla="*/ 24332 h 48663"/>
                <a:gd name="connsiteX3" fmla="*/ 24332 w 48663"/>
                <a:gd name="connsiteY3" fmla="*/ 0 h 48663"/>
                <a:gd name="connsiteX4" fmla="*/ 48664 w 48663"/>
                <a:gd name="connsiteY4" fmla="*/ 24332 h 4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663" h="48663">
                  <a:moveTo>
                    <a:pt x="48664" y="24332"/>
                  </a:moveTo>
                  <a:cubicBezTo>
                    <a:pt x="48664" y="37770"/>
                    <a:pt x="37770" y="48664"/>
                    <a:pt x="24332" y="48664"/>
                  </a:cubicBezTo>
                  <a:cubicBezTo>
                    <a:pt x="10894" y="48664"/>
                    <a:pt x="0" y="37770"/>
                    <a:pt x="0" y="24332"/>
                  </a:cubicBezTo>
                  <a:cubicBezTo>
                    <a:pt x="0" y="10894"/>
                    <a:pt x="10894" y="0"/>
                    <a:pt x="24332" y="0"/>
                  </a:cubicBezTo>
                  <a:cubicBezTo>
                    <a:pt x="37770" y="0"/>
                    <a:pt x="48664" y="10894"/>
                    <a:pt x="48664" y="24332"/>
                  </a:cubicBezTo>
                  <a:close/>
                </a:path>
              </a:pathLst>
            </a:custGeom>
            <a:solidFill>
              <a:srgbClr val="F55F44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71E12E18-1C8E-4813-AC14-5DF9538F6AFF}"/>
                </a:ext>
              </a:extLst>
            </p:cNvPr>
            <p:cNvSpPr/>
            <p:nvPr/>
          </p:nvSpPr>
          <p:spPr>
            <a:xfrm flipH="1">
              <a:off x="1998233" y="4608356"/>
              <a:ext cx="36305" cy="36305"/>
            </a:xfrm>
            <a:custGeom>
              <a:avLst/>
              <a:gdLst>
                <a:gd name="connsiteX0" fmla="*/ 48664 w 48663"/>
                <a:gd name="connsiteY0" fmla="*/ 24332 h 48663"/>
                <a:gd name="connsiteX1" fmla="*/ 24332 w 48663"/>
                <a:gd name="connsiteY1" fmla="*/ 48663 h 48663"/>
                <a:gd name="connsiteX2" fmla="*/ 0 w 48663"/>
                <a:gd name="connsiteY2" fmla="*/ 24332 h 48663"/>
                <a:gd name="connsiteX3" fmla="*/ 24332 w 48663"/>
                <a:gd name="connsiteY3" fmla="*/ 0 h 48663"/>
                <a:gd name="connsiteX4" fmla="*/ 48664 w 48663"/>
                <a:gd name="connsiteY4" fmla="*/ 24332 h 4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663" h="48663">
                  <a:moveTo>
                    <a:pt x="48664" y="24332"/>
                  </a:moveTo>
                  <a:cubicBezTo>
                    <a:pt x="48664" y="37770"/>
                    <a:pt x="37770" y="48663"/>
                    <a:pt x="24332" y="48663"/>
                  </a:cubicBezTo>
                  <a:cubicBezTo>
                    <a:pt x="10894" y="48663"/>
                    <a:pt x="0" y="37770"/>
                    <a:pt x="0" y="24332"/>
                  </a:cubicBezTo>
                  <a:cubicBezTo>
                    <a:pt x="0" y="10893"/>
                    <a:pt x="10894" y="0"/>
                    <a:pt x="24332" y="0"/>
                  </a:cubicBezTo>
                  <a:cubicBezTo>
                    <a:pt x="37770" y="0"/>
                    <a:pt x="48664" y="10894"/>
                    <a:pt x="48664" y="24332"/>
                  </a:cubicBezTo>
                  <a:close/>
                </a:path>
              </a:pathLst>
            </a:custGeom>
            <a:solidFill>
              <a:srgbClr val="4D8AF0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1FFB613F-9683-4EFE-B3A4-23F6C5D934A0}"/>
                </a:ext>
              </a:extLst>
            </p:cNvPr>
            <p:cNvSpPr/>
            <p:nvPr/>
          </p:nvSpPr>
          <p:spPr>
            <a:xfrm flipH="1">
              <a:off x="881827" y="2729527"/>
              <a:ext cx="36305" cy="36305"/>
            </a:xfrm>
            <a:custGeom>
              <a:avLst/>
              <a:gdLst>
                <a:gd name="connsiteX0" fmla="*/ 48664 w 48663"/>
                <a:gd name="connsiteY0" fmla="*/ 24332 h 48663"/>
                <a:gd name="connsiteX1" fmla="*/ 24332 w 48663"/>
                <a:gd name="connsiteY1" fmla="*/ 48664 h 48663"/>
                <a:gd name="connsiteX2" fmla="*/ 0 w 48663"/>
                <a:gd name="connsiteY2" fmla="*/ 24332 h 48663"/>
                <a:gd name="connsiteX3" fmla="*/ 24332 w 48663"/>
                <a:gd name="connsiteY3" fmla="*/ 0 h 48663"/>
                <a:gd name="connsiteX4" fmla="*/ 48664 w 48663"/>
                <a:gd name="connsiteY4" fmla="*/ 24332 h 4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663" h="48663">
                  <a:moveTo>
                    <a:pt x="48664" y="24332"/>
                  </a:moveTo>
                  <a:cubicBezTo>
                    <a:pt x="48664" y="37770"/>
                    <a:pt x="37770" y="48664"/>
                    <a:pt x="24332" y="48664"/>
                  </a:cubicBezTo>
                  <a:cubicBezTo>
                    <a:pt x="10894" y="48664"/>
                    <a:pt x="0" y="37770"/>
                    <a:pt x="0" y="24332"/>
                  </a:cubicBezTo>
                  <a:cubicBezTo>
                    <a:pt x="0" y="10894"/>
                    <a:pt x="10894" y="0"/>
                    <a:pt x="24332" y="0"/>
                  </a:cubicBezTo>
                  <a:cubicBezTo>
                    <a:pt x="37770" y="0"/>
                    <a:pt x="48664" y="10894"/>
                    <a:pt x="48664" y="24332"/>
                  </a:cubicBezTo>
                  <a:close/>
                </a:path>
              </a:pathLst>
            </a:custGeom>
            <a:solidFill>
              <a:srgbClr val="4D8AF0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89F6BC63-4D5D-4D4F-AC8B-3B8DEF2B7758}"/>
                </a:ext>
              </a:extLst>
            </p:cNvPr>
            <p:cNvSpPr/>
            <p:nvPr/>
          </p:nvSpPr>
          <p:spPr>
            <a:xfrm flipH="1">
              <a:off x="555072" y="3546409"/>
              <a:ext cx="36305" cy="36305"/>
            </a:xfrm>
            <a:custGeom>
              <a:avLst/>
              <a:gdLst>
                <a:gd name="connsiteX0" fmla="*/ 48664 w 48663"/>
                <a:gd name="connsiteY0" fmla="*/ 24332 h 48663"/>
                <a:gd name="connsiteX1" fmla="*/ 24332 w 48663"/>
                <a:gd name="connsiteY1" fmla="*/ 48664 h 48663"/>
                <a:gd name="connsiteX2" fmla="*/ 0 w 48663"/>
                <a:gd name="connsiteY2" fmla="*/ 24332 h 48663"/>
                <a:gd name="connsiteX3" fmla="*/ 24332 w 48663"/>
                <a:gd name="connsiteY3" fmla="*/ 0 h 48663"/>
                <a:gd name="connsiteX4" fmla="*/ 48664 w 48663"/>
                <a:gd name="connsiteY4" fmla="*/ 24332 h 4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663" h="48663">
                  <a:moveTo>
                    <a:pt x="48664" y="24332"/>
                  </a:moveTo>
                  <a:cubicBezTo>
                    <a:pt x="48664" y="37770"/>
                    <a:pt x="37770" y="48664"/>
                    <a:pt x="24332" y="48664"/>
                  </a:cubicBezTo>
                  <a:cubicBezTo>
                    <a:pt x="10894" y="48664"/>
                    <a:pt x="0" y="37770"/>
                    <a:pt x="0" y="24332"/>
                  </a:cubicBezTo>
                  <a:cubicBezTo>
                    <a:pt x="0" y="10894"/>
                    <a:pt x="10894" y="0"/>
                    <a:pt x="24332" y="0"/>
                  </a:cubicBezTo>
                  <a:cubicBezTo>
                    <a:pt x="37770" y="0"/>
                    <a:pt x="48664" y="10894"/>
                    <a:pt x="48664" y="24332"/>
                  </a:cubicBezTo>
                  <a:close/>
                </a:path>
              </a:pathLst>
            </a:custGeom>
            <a:solidFill>
              <a:srgbClr val="47E6B1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84898B3A-FD0A-488B-8728-C656C8F514F4}"/>
                </a:ext>
              </a:extLst>
            </p:cNvPr>
            <p:cNvSpPr/>
            <p:nvPr/>
          </p:nvSpPr>
          <p:spPr>
            <a:xfrm flipH="1">
              <a:off x="1771322" y="1486049"/>
              <a:ext cx="36305" cy="36305"/>
            </a:xfrm>
            <a:custGeom>
              <a:avLst/>
              <a:gdLst>
                <a:gd name="connsiteX0" fmla="*/ 48664 w 48663"/>
                <a:gd name="connsiteY0" fmla="*/ 24332 h 48663"/>
                <a:gd name="connsiteX1" fmla="*/ 24332 w 48663"/>
                <a:gd name="connsiteY1" fmla="*/ 48664 h 48663"/>
                <a:gd name="connsiteX2" fmla="*/ 0 w 48663"/>
                <a:gd name="connsiteY2" fmla="*/ 24332 h 48663"/>
                <a:gd name="connsiteX3" fmla="*/ 24332 w 48663"/>
                <a:gd name="connsiteY3" fmla="*/ 0 h 48663"/>
                <a:gd name="connsiteX4" fmla="*/ 48664 w 48663"/>
                <a:gd name="connsiteY4" fmla="*/ 24332 h 4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663" h="48663">
                  <a:moveTo>
                    <a:pt x="48664" y="24332"/>
                  </a:moveTo>
                  <a:cubicBezTo>
                    <a:pt x="48664" y="37770"/>
                    <a:pt x="37770" y="48664"/>
                    <a:pt x="24332" y="48664"/>
                  </a:cubicBezTo>
                  <a:cubicBezTo>
                    <a:pt x="10894" y="48664"/>
                    <a:pt x="0" y="37770"/>
                    <a:pt x="0" y="24332"/>
                  </a:cubicBezTo>
                  <a:cubicBezTo>
                    <a:pt x="0" y="10894"/>
                    <a:pt x="10894" y="0"/>
                    <a:pt x="24332" y="0"/>
                  </a:cubicBezTo>
                  <a:cubicBezTo>
                    <a:pt x="37770" y="0"/>
                    <a:pt x="48664" y="10894"/>
                    <a:pt x="48664" y="24332"/>
                  </a:cubicBezTo>
                  <a:close/>
                </a:path>
              </a:pathLst>
            </a:custGeom>
            <a:solidFill>
              <a:srgbClr val="F55F44">
                <a:alpha val="5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FB3979F4-0212-4603-8578-ECAB72CFE2CF}"/>
                </a:ext>
              </a:extLst>
            </p:cNvPr>
            <p:cNvSpPr/>
            <p:nvPr/>
          </p:nvSpPr>
          <p:spPr>
            <a:xfrm rot="10666758" flipH="1">
              <a:off x="2573956" y="2281967"/>
              <a:ext cx="136368" cy="175330"/>
            </a:xfrm>
            <a:custGeom>
              <a:avLst/>
              <a:gdLst>
                <a:gd name="connsiteX0" fmla="*/ -316 w 182785"/>
                <a:gd name="connsiteY0" fmla="*/ -117 h 235009"/>
                <a:gd name="connsiteX1" fmla="*/ 182469 w 182785"/>
                <a:gd name="connsiteY1" fmla="*/ -117 h 235009"/>
                <a:gd name="connsiteX2" fmla="*/ 182469 w 182785"/>
                <a:gd name="connsiteY2" fmla="*/ 234893 h 235009"/>
                <a:gd name="connsiteX3" fmla="*/ -316 w 182785"/>
                <a:gd name="connsiteY3" fmla="*/ 234893 h 235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785" h="235009">
                  <a:moveTo>
                    <a:pt x="-316" y="-117"/>
                  </a:moveTo>
                  <a:lnTo>
                    <a:pt x="182469" y="-117"/>
                  </a:lnTo>
                  <a:lnTo>
                    <a:pt x="182469" y="234893"/>
                  </a:lnTo>
                  <a:lnTo>
                    <a:pt x="-316" y="234893"/>
                  </a:lnTo>
                  <a:close/>
                </a:path>
              </a:pathLst>
            </a:custGeom>
            <a:solidFill>
              <a:srgbClr val="6C63FF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84F8227E-88A4-44AD-BEE6-B1A3C3569FEA}"/>
                </a:ext>
              </a:extLst>
            </p:cNvPr>
            <p:cNvSpPr/>
            <p:nvPr/>
          </p:nvSpPr>
          <p:spPr>
            <a:xfrm flipH="1">
              <a:off x="1906460" y="2848996"/>
              <a:ext cx="190252" cy="160778"/>
            </a:xfrm>
            <a:custGeom>
              <a:avLst/>
              <a:gdLst>
                <a:gd name="connsiteX0" fmla="*/ 5755 w 255010"/>
                <a:gd name="connsiteY0" fmla="*/ 58832 h 215504"/>
                <a:gd name="connsiteX1" fmla="*/ 254646 w 255010"/>
                <a:gd name="connsiteY1" fmla="*/ 42352 h 215504"/>
                <a:gd name="connsiteX2" fmla="*/ -317 w 255010"/>
                <a:gd name="connsiteY2" fmla="*/ 215388 h 21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5010" h="215504">
                  <a:moveTo>
                    <a:pt x="5755" y="58832"/>
                  </a:moveTo>
                  <a:cubicBezTo>
                    <a:pt x="5755" y="58832"/>
                    <a:pt x="258694" y="-62019"/>
                    <a:pt x="254646" y="42352"/>
                  </a:cubicBezTo>
                  <a:cubicBezTo>
                    <a:pt x="250598" y="146722"/>
                    <a:pt x="-317" y="215388"/>
                    <a:pt x="-317" y="215388"/>
                  </a:cubicBezTo>
                  <a:close/>
                </a:path>
              </a:pathLst>
            </a:custGeom>
            <a:solidFill>
              <a:srgbClr val="FFB9B9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63AC2F27-3E94-4DFB-9BC9-0E5D2901C401}"/>
                </a:ext>
              </a:extLst>
            </p:cNvPr>
            <p:cNvSpPr/>
            <p:nvPr/>
          </p:nvSpPr>
          <p:spPr>
            <a:xfrm flipH="1">
              <a:off x="2024022" y="3447611"/>
              <a:ext cx="954686" cy="1887876"/>
            </a:xfrm>
            <a:custGeom>
              <a:avLst/>
              <a:gdLst>
                <a:gd name="connsiteX0" fmla="*/ 1049193 w 1279644"/>
                <a:gd name="connsiteY0" fmla="*/ 139560 h 2530474"/>
                <a:gd name="connsiteX1" fmla="*/ 1212617 w 1279644"/>
                <a:gd name="connsiteY1" fmla="*/ 642402 h 2530474"/>
                <a:gd name="connsiteX2" fmla="*/ 1237483 w 1279644"/>
                <a:gd name="connsiteY2" fmla="*/ 1348925 h 2530474"/>
                <a:gd name="connsiteX3" fmla="*/ 903016 w 1279644"/>
                <a:gd name="connsiteY3" fmla="*/ 2224437 h 2530474"/>
                <a:gd name="connsiteX4" fmla="*/ 871864 w 1279644"/>
                <a:gd name="connsiteY4" fmla="*/ 2353888 h 2530474"/>
                <a:gd name="connsiteX5" fmla="*/ 524168 w 1279644"/>
                <a:gd name="connsiteY5" fmla="*/ 2222812 h 2530474"/>
                <a:gd name="connsiteX6" fmla="*/ 621057 w 1279644"/>
                <a:gd name="connsiteY6" fmla="*/ 2082844 h 2530474"/>
                <a:gd name="connsiteX7" fmla="*/ 888774 w 1279644"/>
                <a:gd name="connsiteY7" fmla="*/ 1243942 h 2530474"/>
                <a:gd name="connsiteX8" fmla="*/ 609452 w 1279644"/>
                <a:gd name="connsiteY8" fmla="*/ 697407 h 2530474"/>
                <a:gd name="connsiteX9" fmla="*/ 407977 w 1279644"/>
                <a:gd name="connsiteY9" fmla="*/ 1512747 h 2530474"/>
                <a:gd name="connsiteX10" fmla="*/ 368516 w 1279644"/>
                <a:gd name="connsiteY10" fmla="*/ 2530358 h 2530474"/>
                <a:gd name="connsiteX11" fmla="*/ 146729 w 1279644"/>
                <a:gd name="connsiteY11" fmla="*/ 2521758 h 2530474"/>
                <a:gd name="connsiteX12" fmla="*/ 48936 w 1279644"/>
                <a:gd name="connsiteY12" fmla="*/ 2348109 h 2530474"/>
                <a:gd name="connsiteX13" fmla="*/ 89915 w 1279644"/>
                <a:gd name="connsiteY13" fmla="*/ 1291359 h 2530474"/>
                <a:gd name="connsiteX14" fmla="*/ 55652 w 1279644"/>
                <a:gd name="connsiteY14" fmla="*/ 153296 h 2530474"/>
                <a:gd name="connsiteX15" fmla="*/ 1049193 w 1279644"/>
                <a:gd name="connsiteY15" fmla="*/ 139560 h 2530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79644" h="2530474">
                  <a:moveTo>
                    <a:pt x="1049193" y="139560"/>
                  </a:moveTo>
                  <a:cubicBezTo>
                    <a:pt x="1049193" y="139560"/>
                    <a:pt x="1168526" y="431638"/>
                    <a:pt x="1212617" y="642402"/>
                  </a:cubicBezTo>
                  <a:cubicBezTo>
                    <a:pt x="1256707" y="853166"/>
                    <a:pt x="1323855" y="1143220"/>
                    <a:pt x="1237483" y="1348925"/>
                  </a:cubicBezTo>
                  <a:cubicBezTo>
                    <a:pt x="1151110" y="1554630"/>
                    <a:pt x="905546" y="2159206"/>
                    <a:pt x="903016" y="2224437"/>
                  </a:cubicBezTo>
                  <a:cubicBezTo>
                    <a:pt x="900486" y="2289669"/>
                    <a:pt x="924049" y="2355912"/>
                    <a:pt x="871864" y="2353888"/>
                  </a:cubicBezTo>
                  <a:cubicBezTo>
                    <a:pt x="819679" y="2351865"/>
                    <a:pt x="535696" y="2262457"/>
                    <a:pt x="524168" y="2222812"/>
                  </a:cubicBezTo>
                  <a:cubicBezTo>
                    <a:pt x="512639" y="2183168"/>
                    <a:pt x="621057" y="2082844"/>
                    <a:pt x="621057" y="2082844"/>
                  </a:cubicBezTo>
                  <a:lnTo>
                    <a:pt x="888774" y="1243942"/>
                  </a:lnTo>
                  <a:lnTo>
                    <a:pt x="609452" y="697407"/>
                  </a:lnTo>
                  <a:lnTo>
                    <a:pt x="407977" y="1512747"/>
                  </a:lnTo>
                  <a:lnTo>
                    <a:pt x="368516" y="2530358"/>
                  </a:lnTo>
                  <a:cubicBezTo>
                    <a:pt x="368516" y="2530358"/>
                    <a:pt x="174846" y="2470584"/>
                    <a:pt x="146729" y="2521758"/>
                  </a:cubicBezTo>
                  <a:cubicBezTo>
                    <a:pt x="146729" y="2521758"/>
                    <a:pt x="59959" y="2400800"/>
                    <a:pt x="48936" y="2348109"/>
                  </a:cubicBezTo>
                  <a:cubicBezTo>
                    <a:pt x="37914" y="2295417"/>
                    <a:pt x="89915" y="1291359"/>
                    <a:pt x="89915" y="1291359"/>
                  </a:cubicBezTo>
                  <a:cubicBezTo>
                    <a:pt x="89915" y="1291359"/>
                    <a:pt x="-87858" y="147731"/>
                    <a:pt x="55652" y="153296"/>
                  </a:cubicBezTo>
                  <a:cubicBezTo>
                    <a:pt x="199161" y="158861"/>
                    <a:pt x="761270" y="-185187"/>
                    <a:pt x="1049193" y="139560"/>
                  </a:cubicBezTo>
                  <a:close/>
                </a:path>
              </a:pathLst>
            </a:custGeom>
            <a:solidFill>
              <a:srgbClr val="03A0B1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283AAB98-7343-41CB-83EC-4B26749A16FE}"/>
                </a:ext>
              </a:extLst>
            </p:cNvPr>
            <p:cNvSpPr/>
            <p:nvPr/>
          </p:nvSpPr>
          <p:spPr>
            <a:xfrm flipH="1">
              <a:off x="2175329" y="5097817"/>
              <a:ext cx="452792" cy="403699"/>
            </a:xfrm>
            <a:custGeom>
              <a:avLst/>
              <a:gdLst>
                <a:gd name="connsiteX0" fmla="*/ 403967 w 606914"/>
                <a:gd name="connsiteY0" fmla="*/ 89797 h 541111"/>
                <a:gd name="connsiteX1" fmla="*/ 548886 w 606914"/>
                <a:gd name="connsiteY1" fmla="*/ 395932 h 541111"/>
                <a:gd name="connsiteX2" fmla="*/ 582460 w 606914"/>
                <a:gd name="connsiteY2" fmla="*/ 540960 h 541111"/>
                <a:gd name="connsiteX3" fmla="*/ 249833 w 606914"/>
                <a:gd name="connsiteY3" fmla="*/ 358204 h 541111"/>
                <a:gd name="connsiteX4" fmla="*/ 543 w 606914"/>
                <a:gd name="connsiteY4" fmla="*/ 48021 h 541111"/>
                <a:gd name="connsiteX5" fmla="*/ 106937 w 606914"/>
                <a:gd name="connsiteY5" fmla="*/ -117 h 54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6914" h="541111">
                  <a:moveTo>
                    <a:pt x="403967" y="89797"/>
                  </a:moveTo>
                  <a:cubicBezTo>
                    <a:pt x="403967" y="89797"/>
                    <a:pt x="536346" y="382380"/>
                    <a:pt x="548886" y="395932"/>
                  </a:cubicBezTo>
                  <a:cubicBezTo>
                    <a:pt x="561427" y="409485"/>
                    <a:pt x="647692" y="543489"/>
                    <a:pt x="582460" y="540960"/>
                  </a:cubicBezTo>
                  <a:cubicBezTo>
                    <a:pt x="517229" y="538430"/>
                    <a:pt x="363203" y="467127"/>
                    <a:pt x="249833" y="358204"/>
                  </a:cubicBezTo>
                  <a:cubicBezTo>
                    <a:pt x="136464" y="249281"/>
                    <a:pt x="-13009" y="60562"/>
                    <a:pt x="543" y="48021"/>
                  </a:cubicBezTo>
                  <a:cubicBezTo>
                    <a:pt x="14095" y="35481"/>
                    <a:pt x="106937" y="-117"/>
                    <a:pt x="106937" y="-117"/>
                  </a:cubicBezTo>
                  <a:close/>
                </a:path>
              </a:pathLst>
            </a:custGeom>
            <a:solidFill>
              <a:srgbClr val="01525B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418ACC44-AB1F-44F9-BBE2-105C8587BF84}"/>
                </a:ext>
              </a:extLst>
            </p:cNvPr>
            <p:cNvSpPr/>
            <p:nvPr/>
          </p:nvSpPr>
          <p:spPr>
            <a:xfrm flipH="1">
              <a:off x="2686893" y="5268415"/>
              <a:ext cx="220383" cy="251293"/>
            </a:xfrm>
            <a:custGeom>
              <a:avLst/>
              <a:gdLst>
                <a:gd name="connsiteX0" fmla="*/ 249207 w 295398"/>
                <a:gd name="connsiteY0" fmla="*/ 23542 h 336828"/>
                <a:gd name="connsiteX1" fmla="*/ 281263 w 295398"/>
                <a:gd name="connsiteY1" fmla="*/ 207707 h 336828"/>
                <a:gd name="connsiteX2" fmla="*/ 237065 w 295398"/>
                <a:gd name="connsiteY2" fmla="*/ 336652 h 336828"/>
                <a:gd name="connsiteX3" fmla="*/ 3244 w 295398"/>
                <a:gd name="connsiteY3" fmla="*/ 301453 h 336828"/>
                <a:gd name="connsiteX4" fmla="*/ 6785 w 295398"/>
                <a:gd name="connsiteY4" fmla="*/ 210129 h 336828"/>
                <a:gd name="connsiteX5" fmla="*/ 53513 w 295398"/>
                <a:gd name="connsiteY5" fmla="*/ 15953 h 336828"/>
                <a:gd name="connsiteX6" fmla="*/ 249207 w 295398"/>
                <a:gd name="connsiteY6" fmla="*/ 23542 h 336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398" h="336828">
                  <a:moveTo>
                    <a:pt x="249207" y="23542"/>
                  </a:moveTo>
                  <a:cubicBezTo>
                    <a:pt x="249207" y="23542"/>
                    <a:pt x="257194" y="154510"/>
                    <a:pt x="281263" y="207707"/>
                  </a:cubicBezTo>
                  <a:cubicBezTo>
                    <a:pt x="305332" y="260904"/>
                    <a:pt x="302297" y="339182"/>
                    <a:pt x="237065" y="336652"/>
                  </a:cubicBezTo>
                  <a:cubicBezTo>
                    <a:pt x="171834" y="334123"/>
                    <a:pt x="3244" y="301453"/>
                    <a:pt x="3244" y="301453"/>
                  </a:cubicBezTo>
                  <a:cubicBezTo>
                    <a:pt x="3244" y="301453"/>
                    <a:pt x="-6767" y="222670"/>
                    <a:pt x="6785" y="210129"/>
                  </a:cubicBezTo>
                  <a:cubicBezTo>
                    <a:pt x="20337" y="197589"/>
                    <a:pt x="78088" y="56103"/>
                    <a:pt x="53513" y="15953"/>
                  </a:cubicBezTo>
                  <a:cubicBezTo>
                    <a:pt x="28938" y="-24198"/>
                    <a:pt x="249207" y="23542"/>
                    <a:pt x="249207" y="23542"/>
                  </a:cubicBezTo>
                  <a:close/>
                </a:path>
              </a:pathLst>
            </a:custGeom>
            <a:solidFill>
              <a:srgbClr val="01525B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54D6881B-E507-40A1-A498-0C57ABE0D0A7}"/>
                </a:ext>
              </a:extLst>
            </p:cNvPr>
            <p:cNvSpPr/>
            <p:nvPr/>
          </p:nvSpPr>
          <p:spPr>
            <a:xfrm flipH="1">
              <a:off x="2651880" y="2115206"/>
              <a:ext cx="294122" cy="346325"/>
            </a:xfrm>
            <a:custGeom>
              <a:avLst/>
              <a:gdLst>
                <a:gd name="connsiteX0" fmla="*/ 204609 w 394236"/>
                <a:gd name="connsiteY0" fmla="*/ -117 h 464208"/>
                <a:gd name="connsiteX1" fmla="*/ 11337 w 394236"/>
                <a:gd name="connsiteY1" fmla="*/ 266773 h 464208"/>
                <a:gd name="connsiteX2" fmla="*/ 109636 w 394236"/>
                <a:gd name="connsiteY2" fmla="*/ 427375 h 464208"/>
                <a:gd name="connsiteX3" fmla="*/ 382596 w 394236"/>
                <a:gd name="connsiteY3" fmla="*/ 464092 h 464208"/>
                <a:gd name="connsiteX4" fmla="*/ 393221 w 394236"/>
                <a:gd name="connsiteY4" fmla="*/ 190120 h 464208"/>
                <a:gd name="connsiteX5" fmla="*/ 204609 w 394236"/>
                <a:gd name="connsiteY5" fmla="*/ -117 h 464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4236" h="464208">
                  <a:moveTo>
                    <a:pt x="204609" y="-117"/>
                  </a:moveTo>
                  <a:cubicBezTo>
                    <a:pt x="204609" y="-117"/>
                    <a:pt x="65546" y="216611"/>
                    <a:pt x="11337" y="266773"/>
                  </a:cubicBezTo>
                  <a:cubicBezTo>
                    <a:pt x="-42872" y="316934"/>
                    <a:pt x="109636" y="427375"/>
                    <a:pt x="109636" y="427375"/>
                  </a:cubicBezTo>
                  <a:lnTo>
                    <a:pt x="382596" y="464092"/>
                  </a:lnTo>
                  <a:cubicBezTo>
                    <a:pt x="382596" y="464092"/>
                    <a:pt x="379163" y="215706"/>
                    <a:pt x="393221" y="190120"/>
                  </a:cubicBezTo>
                  <a:cubicBezTo>
                    <a:pt x="407279" y="164533"/>
                    <a:pt x="204609" y="-117"/>
                    <a:pt x="204609" y="-117"/>
                  </a:cubicBezTo>
                  <a:close/>
                </a:path>
              </a:pathLst>
            </a:custGeom>
            <a:solidFill>
              <a:srgbClr val="FFB9B9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D07573D7-9030-4802-A8EB-55D38AFACED6}"/>
                </a:ext>
              </a:extLst>
            </p:cNvPr>
            <p:cNvSpPr/>
            <p:nvPr/>
          </p:nvSpPr>
          <p:spPr>
            <a:xfrm flipH="1">
              <a:off x="2399657" y="2282232"/>
              <a:ext cx="612955" cy="1081554"/>
            </a:xfrm>
            <a:custGeom>
              <a:avLst/>
              <a:gdLst>
                <a:gd name="connsiteX0" fmla="*/ 531148 w 821594"/>
                <a:gd name="connsiteY0" fmla="*/ 59589 h 1449695"/>
                <a:gd name="connsiteX1" fmla="*/ 422730 w 821594"/>
                <a:gd name="connsiteY1" fmla="*/ 159912 h 1449695"/>
                <a:gd name="connsiteX2" fmla="*/ 89091 w 821594"/>
                <a:gd name="connsiteY2" fmla="*/ 3249 h 1449695"/>
                <a:gd name="connsiteX3" fmla="*/ -317 w 821594"/>
                <a:gd name="connsiteY3" fmla="*/ 287232 h 1449695"/>
                <a:gd name="connsiteX4" fmla="*/ 660169 w 821594"/>
                <a:gd name="connsiteY4" fmla="*/ 1449579 h 1449695"/>
                <a:gd name="connsiteX5" fmla="*/ 821278 w 821594"/>
                <a:gd name="connsiteY5" fmla="*/ 1338233 h 1449695"/>
                <a:gd name="connsiteX6" fmla="*/ 743215 w 821594"/>
                <a:gd name="connsiteY6" fmla="*/ 655779 h 1449695"/>
                <a:gd name="connsiteX7" fmla="*/ 679103 w 821594"/>
                <a:gd name="connsiteY7" fmla="*/ 287447 h 1449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21594" h="1449695">
                  <a:moveTo>
                    <a:pt x="531148" y="59589"/>
                  </a:moveTo>
                  <a:cubicBezTo>
                    <a:pt x="531148" y="59589"/>
                    <a:pt x="474915" y="161936"/>
                    <a:pt x="422730" y="159912"/>
                  </a:cubicBezTo>
                  <a:cubicBezTo>
                    <a:pt x="370545" y="157889"/>
                    <a:pt x="100620" y="42894"/>
                    <a:pt x="89091" y="3249"/>
                  </a:cubicBezTo>
                  <a:cubicBezTo>
                    <a:pt x="77562" y="-36395"/>
                    <a:pt x="-317" y="287232"/>
                    <a:pt x="-317" y="287232"/>
                  </a:cubicBezTo>
                  <a:lnTo>
                    <a:pt x="660169" y="1449579"/>
                  </a:lnTo>
                  <a:lnTo>
                    <a:pt x="821278" y="1338233"/>
                  </a:lnTo>
                  <a:lnTo>
                    <a:pt x="743215" y="655779"/>
                  </a:lnTo>
                  <a:lnTo>
                    <a:pt x="679103" y="287447"/>
                  </a:lnTo>
                  <a:close/>
                </a:path>
              </a:pathLst>
            </a:custGeom>
            <a:solidFill>
              <a:srgbClr val="03A0B1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7" name="Freeform: Shape 216">
              <a:extLst>
                <a:ext uri="{FF2B5EF4-FFF2-40B4-BE49-F238E27FC236}">
                  <a16:creationId xmlns:a16="http://schemas.microsoft.com/office/drawing/2014/main" id="{288FED1F-838A-4638-BDB8-5F38301183A9}"/>
                </a:ext>
              </a:extLst>
            </p:cNvPr>
            <p:cNvSpPr/>
            <p:nvPr/>
          </p:nvSpPr>
          <p:spPr>
            <a:xfrm flipH="1">
              <a:off x="2152151" y="2223653"/>
              <a:ext cx="1014381" cy="1571227"/>
            </a:xfrm>
            <a:custGeom>
              <a:avLst/>
              <a:gdLst>
                <a:gd name="connsiteX0" fmla="*/ 271041 w 1359658"/>
                <a:gd name="connsiteY0" fmla="*/ 1178359 h 2106044"/>
                <a:gd name="connsiteX1" fmla="*/ 311561 w 1359658"/>
                <a:gd name="connsiteY1" fmla="*/ 1349787 h 2106044"/>
                <a:gd name="connsiteX2" fmla="*/ 311126 w 1359658"/>
                <a:gd name="connsiteY2" fmla="*/ 1357610 h 2106044"/>
                <a:gd name="connsiteX3" fmla="*/ 244435 w 1359658"/>
                <a:gd name="connsiteY3" fmla="*/ 1719563 h 2106044"/>
                <a:gd name="connsiteX4" fmla="*/ 278784 w 1359658"/>
                <a:gd name="connsiteY4" fmla="*/ 1858086 h 2106044"/>
                <a:gd name="connsiteX5" fmla="*/ 663596 w 1359658"/>
                <a:gd name="connsiteY5" fmla="*/ 2042866 h 2106044"/>
                <a:gd name="connsiteX6" fmla="*/ 1134274 w 1359658"/>
                <a:gd name="connsiteY6" fmla="*/ 2034986 h 2106044"/>
                <a:gd name="connsiteX7" fmla="*/ 1091195 w 1359658"/>
                <a:gd name="connsiteY7" fmla="*/ 1798129 h 2106044"/>
                <a:gd name="connsiteX8" fmla="*/ 1334016 w 1359658"/>
                <a:gd name="connsiteY8" fmla="*/ 1938205 h 2106044"/>
                <a:gd name="connsiteX9" fmla="*/ 1340086 w 1359658"/>
                <a:gd name="connsiteY9" fmla="*/ 1781649 h 2106044"/>
                <a:gd name="connsiteX10" fmla="*/ 1222777 w 1359658"/>
                <a:gd name="connsiteY10" fmla="*/ 1437386 h 2106044"/>
                <a:gd name="connsiteX11" fmla="*/ 1041248 w 1359658"/>
                <a:gd name="connsiteY11" fmla="*/ 1064502 h 2106044"/>
                <a:gd name="connsiteX12" fmla="*/ 916059 w 1359658"/>
                <a:gd name="connsiteY12" fmla="*/ 249560 h 2106044"/>
                <a:gd name="connsiteX13" fmla="*/ 803196 w 1359658"/>
                <a:gd name="connsiteY13" fmla="*/ 127590 h 2106044"/>
                <a:gd name="connsiteX14" fmla="*/ 684767 w 1359658"/>
                <a:gd name="connsiteY14" fmla="*/ 149129 h 2106044"/>
                <a:gd name="connsiteX15" fmla="*/ 793078 w 1359658"/>
                <a:gd name="connsiteY15" fmla="*/ 388516 h 2106044"/>
                <a:gd name="connsiteX16" fmla="*/ 907352 w 1359658"/>
                <a:gd name="connsiteY16" fmla="*/ 811056 h 2106044"/>
                <a:gd name="connsiteX17" fmla="*/ 888235 w 1359658"/>
                <a:gd name="connsiteY17" fmla="*/ 967106 h 2106044"/>
                <a:gd name="connsiteX18" fmla="*/ 668073 w 1359658"/>
                <a:gd name="connsiteY18" fmla="*/ 579657 h 2106044"/>
                <a:gd name="connsiteX19" fmla="*/ 394714 w 1359658"/>
                <a:gd name="connsiteY19" fmla="*/ 216277 h 2106044"/>
                <a:gd name="connsiteX20" fmla="*/ 384066 w 1359658"/>
                <a:gd name="connsiteY20" fmla="*/ 25886 h 2106044"/>
                <a:gd name="connsiteX21" fmla="*/ 174951 w 1359658"/>
                <a:gd name="connsiteY21" fmla="*/ 155492 h 2106044"/>
                <a:gd name="connsiteX22" fmla="*/ 35417 w 1359658"/>
                <a:gd name="connsiteY22" fmla="*/ 525857 h 2106044"/>
                <a:gd name="connsiteX23" fmla="*/ 18686 w 1359658"/>
                <a:gd name="connsiteY23" fmla="*/ 815793 h 2106044"/>
                <a:gd name="connsiteX24" fmla="*/ 271041 w 1359658"/>
                <a:gd name="connsiteY24" fmla="*/ 1178359 h 2106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359658" h="2106044">
                  <a:moveTo>
                    <a:pt x="271041" y="1178359"/>
                  </a:moveTo>
                  <a:cubicBezTo>
                    <a:pt x="297387" y="1233474"/>
                    <a:pt x="313842" y="1290948"/>
                    <a:pt x="311561" y="1349787"/>
                  </a:cubicBezTo>
                  <a:cubicBezTo>
                    <a:pt x="311460" y="1352396"/>
                    <a:pt x="311358" y="1355005"/>
                    <a:pt x="311126" y="1357610"/>
                  </a:cubicBezTo>
                  <a:cubicBezTo>
                    <a:pt x="304876" y="1478358"/>
                    <a:pt x="260394" y="1618006"/>
                    <a:pt x="244435" y="1719563"/>
                  </a:cubicBezTo>
                  <a:cubicBezTo>
                    <a:pt x="232856" y="1792413"/>
                    <a:pt x="236151" y="1845588"/>
                    <a:pt x="278784" y="1858086"/>
                  </a:cubicBezTo>
                  <a:cubicBezTo>
                    <a:pt x="382142" y="1888227"/>
                    <a:pt x="263714" y="1909766"/>
                    <a:pt x="663596" y="2042866"/>
                  </a:cubicBezTo>
                  <a:cubicBezTo>
                    <a:pt x="1063477" y="2175966"/>
                    <a:pt x="1133262" y="2061078"/>
                    <a:pt x="1134274" y="2034986"/>
                  </a:cubicBezTo>
                  <a:cubicBezTo>
                    <a:pt x="1135286" y="2008893"/>
                    <a:pt x="1077643" y="1810669"/>
                    <a:pt x="1091195" y="1798129"/>
                  </a:cubicBezTo>
                  <a:cubicBezTo>
                    <a:pt x="1104748" y="1785589"/>
                    <a:pt x="1280819" y="1962273"/>
                    <a:pt x="1334016" y="1938205"/>
                  </a:cubicBezTo>
                  <a:cubicBezTo>
                    <a:pt x="1387213" y="1914136"/>
                    <a:pt x="1340086" y="1781649"/>
                    <a:pt x="1340086" y="1781649"/>
                  </a:cubicBezTo>
                  <a:cubicBezTo>
                    <a:pt x="1340086" y="1781649"/>
                    <a:pt x="1220248" y="1502618"/>
                    <a:pt x="1222777" y="1437386"/>
                  </a:cubicBezTo>
                  <a:cubicBezTo>
                    <a:pt x="1225307" y="1372154"/>
                    <a:pt x="1041248" y="1064502"/>
                    <a:pt x="1041248" y="1064502"/>
                  </a:cubicBezTo>
                  <a:lnTo>
                    <a:pt x="916059" y="249560"/>
                  </a:lnTo>
                  <a:cubicBezTo>
                    <a:pt x="916059" y="249560"/>
                    <a:pt x="867921" y="143166"/>
                    <a:pt x="803196" y="127590"/>
                  </a:cubicBezTo>
                  <a:cubicBezTo>
                    <a:pt x="738470" y="112014"/>
                    <a:pt x="684767" y="149129"/>
                    <a:pt x="684767" y="149129"/>
                  </a:cubicBezTo>
                  <a:lnTo>
                    <a:pt x="793078" y="388516"/>
                  </a:lnTo>
                  <a:lnTo>
                    <a:pt x="907352" y="811056"/>
                  </a:lnTo>
                  <a:lnTo>
                    <a:pt x="888235" y="967106"/>
                  </a:lnTo>
                  <a:cubicBezTo>
                    <a:pt x="888235" y="967106"/>
                    <a:pt x="755349" y="687569"/>
                    <a:pt x="668073" y="579657"/>
                  </a:cubicBezTo>
                  <a:cubicBezTo>
                    <a:pt x="580796" y="471746"/>
                    <a:pt x="394714" y="216277"/>
                    <a:pt x="394714" y="216277"/>
                  </a:cubicBezTo>
                  <a:cubicBezTo>
                    <a:pt x="394714" y="216277"/>
                    <a:pt x="351271" y="69691"/>
                    <a:pt x="384066" y="25886"/>
                  </a:cubicBezTo>
                  <a:cubicBezTo>
                    <a:pt x="416867" y="-18050"/>
                    <a:pt x="247265" y="-24627"/>
                    <a:pt x="174951" y="155492"/>
                  </a:cubicBezTo>
                  <a:cubicBezTo>
                    <a:pt x="136623" y="250954"/>
                    <a:pt x="74397" y="393312"/>
                    <a:pt x="35417" y="525857"/>
                  </a:cubicBezTo>
                  <a:cubicBezTo>
                    <a:pt x="681" y="643278"/>
                    <a:pt x="-15727" y="753049"/>
                    <a:pt x="18686" y="815793"/>
                  </a:cubicBezTo>
                  <a:cubicBezTo>
                    <a:pt x="71283" y="911646"/>
                    <a:pt x="203589" y="1037637"/>
                    <a:pt x="271041" y="1178359"/>
                  </a:cubicBezTo>
                  <a:close/>
                </a:path>
              </a:pathLst>
            </a:custGeom>
            <a:solidFill>
              <a:srgbClr val="04C4D9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CB80CF8C-CD7A-4B37-87E7-01A49E263764}"/>
                </a:ext>
              </a:extLst>
            </p:cNvPr>
            <p:cNvSpPr/>
            <p:nvPr/>
          </p:nvSpPr>
          <p:spPr>
            <a:xfrm flipH="1">
              <a:off x="2924899" y="2591868"/>
              <a:ext cx="241633" cy="510994"/>
            </a:xfrm>
            <a:custGeom>
              <a:avLst/>
              <a:gdLst>
                <a:gd name="connsiteX0" fmla="*/ 18686 w 323880"/>
                <a:gd name="connsiteY0" fmla="*/ 322245 h 684927"/>
                <a:gd name="connsiteX1" fmla="*/ 271041 w 323880"/>
                <a:gd name="connsiteY1" fmla="*/ 684811 h 684927"/>
                <a:gd name="connsiteX2" fmla="*/ 310150 w 323880"/>
                <a:gd name="connsiteY2" fmla="*/ 555668 h 684927"/>
                <a:gd name="connsiteX3" fmla="*/ 148751 w 323880"/>
                <a:gd name="connsiteY3" fmla="*/ 641 h 684927"/>
                <a:gd name="connsiteX4" fmla="*/ 35417 w 323880"/>
                <a:gd name="connsiteY4" fmla="*/ 32308 h 684927"/>
                <a:gd name="connsiteX5" fmla="*/ 18686 w 323880"/>
                <a:gd name="connsiteY5" fmla="*/ 322245 h 684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3880" h="684927">
                  <a:moveTo>
                    <a:pt x="18686" y="322245"/>
                  </a:moveTo>
                  <a:cubicBezTo>
                    <a:pt x="71283" y="418098"/>
                    <a:pt x="203589" y="544088"/>
                    <a:pt x="271041" y="684811"/>
                  </a:cubicBezTo>
                  <a:cubicBezTo>
                    <a:pt x="288658" y="621340"/>
                    <a:pt x="310150" y="555668"/>
                    <a:pt x="310150" y="555668"/>
                  </a:cubicBezTo>
                  <a:cubicBezTo>
                    <a:pt x="310150" y="555668"/>
                    <a:pt x="392583" y="114624"/>
                    <a:pt x="148751" y="641"/>
                  </a:cubicBezTo>
                  <a:cubicBezTo>
                    <a:pt x="108349" y="-3265"/>
                    <a:pt x="67942" y="8025"/>
                    <a:pt x="35417" y="32308"/>
                  </a:cubicBezTo>
                  <a:cubicBezTo>
                    <a:pt x="681" y="149730"/>
                    <a:pt x="-15727" y="259500"/>
                    <a:pt x="18686" y="322245"/>
                  </a:cubicBezTo>
                  <a:close/>
                </a:path>
              </a:pathLst>
            </a:custGeom>
            <a:solidFill>
              <a:srgbClr val="000000">
                <a:alpha val="1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40BEB3E0-980D-4A19-99D2-E1062A9A20FA}"/>
                </a:ext>
              </a:extLst>
            </p:cNvPr>
            <p:cNvSpPr/>
            <p:nvPr/>
          </p:nvSpPr>
          <p:spPr>
            <a:xfrm flipH="1">
              <a:off x="2039822" y="2811632"/>
              <a:ext cx="405461" cy="264685"/>
            </a:xfrm>
            <a:custGeom>
              <a:avLst/>
              <a:gdLst>
                <a:gd name="connsiteX0" fmla="*/ 19893 w 543472"/>
                <a:gd name="connsiteY0" fmla="*/ -117 h 354779"/>
                <a:gd name="connsiteX1" fmla="*/ 226610 w 543472"/>
                <a:gd name="connsiteY1" fmla="*/ 60163 h 354779"/>
                <a:gd name="connsiteX2" fmla="*/ 513629 w 543472"/>
                <a:gd name="connsiteY2" fmla="*/ 71293 h 354779"/>
                <a:gd name="connsiteX3" fmla="*/ 543156 w 543472"/>
                <a:gd name="connsiteY3" fmla="*/ 320690 h 354779"/>
                <a:gd name="connsiteX4" fmla="*/ 71466 w 543472"/>
                <a:gd name="connsiteY4" fmla="*/ 354663 h 354779"/>
                <a:gd name="connsiteX5" fmla="*/ 19893 w 543472"/>
                <a:gd name="connsiteY5" fmla="*/ -117 h 354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3472" h="354779">
                  <a:moveTo>
                    <a:pt x="19893" y="-117"/>
                  </a:moveTo>
                  <a:lnTo>
                    <a:pt x="226610" y="60163"/>
                  </a:lnTo>
                  <a:lnTo>
                    <a:pt x="513629" y="71293"/>
                  </a:lnTo>
                  <a:lnTo>
                    <a:pt x="543156" y="320690"/>
                  </a:lnTo>
                  <a:lnTo>
                    <a:pt x="71466" y="354663"/>
                  </a:lnTo>
                  <a:cubicBezTo>
                    <a:pt x="71466" y="354663"/>
                    <a:pt x="-46350" y="23446"/>
                    <a:pt x="19893" y="-117"/>
                  </a:cubicBezTo>
                  <a:close/>
                </a:path>
              </a:pathLst>
            </a:custGeom>
            <a:solidFill>
              <a:srgbClr val="04C4D9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EF2AD81F-BDCF-4A56-9632-BD4E79245495}"/>
                </a:ext>
              </a:extLst>
            </p:cNvPr>
            <p:cNvSpPr/>
            <p:nvPr/>
          </p:nvSpPr>
          <p:spPr>
            <a:xfrm flipH="1">
              <a:off x="2515469" y="3437238"/>
              <a:ext cx="236852" cy="123108"/>
            </a:xfrm>
            <a:custGeom>
              <a:avLst/>
              <a:gdLst>
                <a:gd name="connsiteX0" fmla="*/ 94361 w 317472"/>
                <a:gd name="connsiteY0" fmla="*/ -117 h 165012"/>
                <a:gd name="connsiteX1" fmla="*/ 307789 w 317472"/>
                <a:gd name="connsiteY1" fmla="*/ 128985 h 165012"/>
                <a:gd name="connsiteX2" fmla="*/ -317 w 317472"/>
                <a:gd name="connsiteY2" fmla="*/ 124713 h 16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7472" h="165012">
                  <a:moveTo>
                    <a:pt x="94361" y="-117"/>
                  </a:moveTo>
                  <a:cubicBezTo>
                    <a:pt x="94361" y="-117"/>
                    <a:pt x="370908" y="45765"/>
                    <a:pt x="307789" y="128985"/>
                  </a:cubicBezTo>
                  <a:cubicBezTo>
                    <a:pt x="244670" y="212205"/>
                    <a:pt x="-317" y="124713"/>
                    <a:pt x="-317" y="124713"/>
                  </a:cubicBezTo>
                  <a:close/>
                </a:path>
              </a:pathLst>
            </a:custGeom>
            <a:solidFill>
              <a:srgbClr val="FFB9B9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436765F2-2748-4E4A-96FB-6A3F178AB499}"/>
                </a:ext>
              </a:extLst>
            </p:cNvPr>
            <p:cNvSpPr/>
            <p:nvPr/>
          </p:nvSpPr>
          <p:spPr>
            <a:xfrm flipH="1">
              <a:off x="2630693" y="3236593"/>
              <a:ext cx="353240" cy="394524"/>
            </a:xfrm>
            <a:custGeom>
              <a:avLst/>
              <a:gdLst>
                <a:gd name="connsiteX0" fmla="*/ 66375 w 473476"/>
                <a:gd name="connsiteY0" fmla="*/ -117 h 528813"/>
                <a:gd name="connsiteX1" fmla="*/ -317 w 473476"/>
                <a:gd name="connsiteY1" fmla="*/ 361836 h 528813"/>
                <a:gd name="connsiteX2" fmla="*/ 203128 w 473476"/>
                <a:gd name="connsiteY2" fmla="*/ 519983 h 528813"/>
                <a:gd name="connsiteX3" fmla="*/ 411868 w 473476"/>
                <a:gd name="connsiteY3" fmla="*/ 528078 h 528813"/>
                <a:gd name="connsiteX4" fmla="*/ 473160 w 473476"/>
                <a:gd name="connsiteY4" fmla="*/ 295268 h 528813"/>
                <a:gd name="connsiteX5" fmla="*/ 347250 w 473476"/>
                <a:gd name="connsiteY5" fmla="*/ 172793 h 528813"/>
                <a:gd name="connsiteX6" fmla="*/ 66375 w 473476"/>
                <a:gd name="connsiteY6" fmla="*/ -117 h 528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3476" h="528813">
                  <a:moveTo>
                    <a:pt x="66375" y="-117"/>
                  </a:moveTo>
                  <a:cubicBezTo>
                    <a:pt x="60124" y="120631"/>
                    <a:pt x="15642" y="260279"/>
                    <a:pt x="-317" y="361836"/>
                  </a:cubicBezTo>
                  <a:cubicBezTo>
                    <a:pt x="87781" y="445216"/>
                    <a:pt x="171556" y="518759"/>
                    <a:pt x="203128" y="519983"/>
                  </a:cubicBezTo>
                  <a:cubicBezTo>
                    <a:pt x="268359" y="522513"/>
                    <a:pt x="373235" y="513514"/>
                    <a:pt x="411868" y="528078"/>
                  </a:cubicBezTo>
                  <a:cubicBezTo>
                    <a:pt x="450502" y="542642"/>
                    <a:pt x="473160" y="295268"/>
                    <a:pt x="473160" y="295268"/>
                  </a:cubicBezTo>
                  <a:cubicBezTo>
                    <a:pt x="473160" y="295268"/>
                    <a:pt x="450103" y="215979"/>
                    <a:pt x="347250" y="172793"/>
                  </a:cubicBezTo>
                  <a:cubicBezTo>
                    <a:pt x="277827" y="143576"/>
                    <a:pt x="144753" y="64332"/>
                    <a:pt x="66375" y="-117"/>
                  </a:cubicBezTo>
                  <a:close/>
                </a:path>
              </a:pathLst>
            </a:custGeom>
            <a:solidFill>
              <a:srgbClr val="000000">
                <a:alpha val="10000"/>
              </a:srgbClr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DE357C8B-0149-4EA0-A88C-7E8578EB79D1}"/>
                </a:ext>
              </a:extLst>
            </p:cNvPr>
            <p:cNvSpPr/>
            <p:nvPr/>
          </p:nvSpPr>
          <p:spPr>
            <a:xfrm flipH="1">
              <a:off x="2628431" y="2533377"/>
              <a:ext cx="580785" cy="1039341"/>
            </a:xfrm>
            <a:custGeom>
              <a:avLst/>
              <a:gdLst>
                <a:gd name="connsiteX0" fmla="*/ 208998 w 778475"/>
                <a:gd name="connsiteY0" fmla="*/ 763 h 1393113"/>
                <a:gd name="connsiteX1" fmla="*/ 150 w 778475"/>
                <a:gd name="connsiteY1" fmla="*/ 332378 h 1393113"/>
                <a:gd name="connsiteX2" fmla="*/ 65672 w 778475"/>
                <a:gd name="connsiteY2" fmla="*/ 1001280 h 1393113"/>
                <a:gd name="connsiteX3" fmla="*/ 508127 w 778475"/>
                <a:gd name="connsiteY3" fmla="*/ 1384283 h 1393113"/>
                <a:gd name="connsiteX4" fmla="*/ 716868 w 778475"/>
                <a:gd name="connsiteY4" fmla="*/ 1392378 h 1393113"/>
                <a:gd name="connsiteX5" fmla="*/ 778160 w 778475"/>
                <a:gd name="connsiteY5" fmla="*/ 1159568 h 1393113"/>
                <a:gd name="connsiteX6" fmla="*/ 652250 w 778475"/>
                <a:gd name="connsiteY6" fmla="*/ 1037093 h 1393113"/>
                <a:gd name="connsiteX7" fmla="*/ 309106 w 778475"/>
                <a:gd name="connsiteY7" fmla="*/ 788599 h 1393113"/>
                <a:gd name="connsiteX8" fmla="*/ 370398 w 778475"/>
                <a:gd name="connsiteY8" fmla="*/ 555790 h 1393113"/>
                <a:gd name="connsiteX9" fmla="*/ 208998 w 778475"/>
                <a:gd name="connsiteY9" fmla="*/ 763 h 1393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78475" h="1393113">
                  <a:moveTo>
                    <a:pt x="208998" y="763"/>
                  </a:moveTo>
                  <a:cubicBezTo>
                    <a:pt x="208998" y="763"/>
                    <a:pt x="-11777" y="-33930"/>
                    <a:pt x="150" y="332378"/>
                  </a:cubicBezTo>
                  <a:cubicBezTo>
                    <a:pt x="12077" y="698686"/>
                    <a:pt x="-23122" y="932507"/>
                    <a:pt x="65672" y="1001280"/>
                  </a:cubicBezTo>
                  <a:cubicBezTo>
                    <a:pt x="154467" y="1070053"/>
                    <a:pt x="442896" y="1381754"/>
                    <a:pt x="508127" y="1384283"/>
                  </a:cubicBezTo>
                  <a:cubicBezTo>
                    <a:pt x="573359" y="1386813"/>
                    <a:pt x="678235" y="1377814"/>
                    <a:pt x="716868" y="1392378"/>
                  </a:cubicBezTo>
                  <a:cubicBezTo>
                    <a:pt x="755501" y="1406942"/>
                    <a:pt x="778160" y="1159568"/>
                    <a:pt x="778160" y="1159568"/>
                  </a:cubicBezTo>
                  <a:cubicBezTo>
                    <a:pt x="778160" y="1159568"/>
                    <a:pt x="755102" y="1080279"/>
                    <a:pt x="652250" y="1037093"/>
                  </a:cubicBezTo>
                  <a:cubicBezTo>
                    <a:pt x="549397" y="993907"/>
                    <a:pt x="307083" y="840785"/>
                    <a:pt x="309106" y="788599"/>
                  </a:cubicBezTo>
                  <a:cubicBezTo>
                    <a:pt x="311130" y="736414"/>
                    <a:pt x="370398" y="555790"/>
                    <a:pt x="370398" y="555790"/>
                  </a:cubicBezTo>
                  <a:cubicBezTo>
                    <a:pt x="370398" y="555790"/>
                    <a:pt x="452830" y="114746"/>
                    <a:pt x="208998" y="763"/>
                  </a:cubicBezTo>
                  <a:close/>
                </a:path>
              </a:pathLst>
            </a:custGeom>
            <a:solidFill>
              <a:srgbClr val="04C4D9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EB4E32A1-534F-4414-8DB3-F5411E2B87CC}"/>
                </a:ext>
              </a:extLst>
            </p:cNvPr>
            <p:cNvSpPr/>
            <p:nvPr/>
          </p:nvSpPr>
          <p:spPr>
            <a:xfrm flipH="1">
              <a:off x="2433581" y="1926041"/>
              <a:ext cx="428585" cy="428585"/>
            </a:xfrm>
            <a:custGeom>
              <a:avLst/>
              <a:gdLst>
                <a:gd name="connsiteX0" fmla="*/ 574468 w 574468"/>
                <a:gd name="connsiteY0" fmla="*/ 287234 h 574468"/>
                <a:gd name="connsiteX1" fmla="*/ 287234 w 574468"/>
                <a:gd name="connsiteY1" fmla="*/ 574468 h 574468"/>
                <a:gd name="connsiteX2" fmla="*/ 0 w 574468"/>
                <a:gd name="connsiteY2" fmla="*/ 287234 h 574468"/>
                <a:gd name="connsiteX3" fmla="*/ 287234 w 574468"/>
                <a:gd name="connsiteY3" fmla="*/ 0 h 574468"/>
                <a:gd name="connsiteX4" fmla="*/ 574468 w 574468"/>
                <a:gd name="connsiteY4" fmla="*/ 287234 h 574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4468" h="574468">
                  <a:moveTo>
                    <a:pt x="574468" y="287234"/>
                  </a:moveTo>
                  <a:cubicBezTo>
                    <a:pt x="574468" y="445869"/>
                    <a:pt x="445869" y="574468"/>
                    <a:pt x="287234" y="574468"/>
                  </a:cubicBezTo>
                  <a:cubicBezTo>
                    <a:pt x="128599" y="574468"/>
                    <a:pt x="0" y="445869"/>
                    <a:pt x="0" y="287234"/>
                  </a:cubicBezTo>
                  <a:cubicBezTo>
                    <a:pt x="0" y="128599"/>
                    <a:pt x="128599" y="0"/>
                    <a:pt x="287234" y="0"/>
                  </a:cubicBezTo>
                  <a:cubicBezTo>
                    <a:pt x="445869" y="0"/>
                    <a:pt x="574468" y="128599"/>
                    <a:pt x="574468" y="287234"/>
                  </a:cubicBezTo>
                  <a:close/>
                </a:path>
              </a:pathLst>
            </a:custGeom>
            <a:solidFill>
              <a:srgbClr val="FFB9B9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5F0F175C-BCD2-4572-BBFA-736F138853D2}"/>
                </a:ext>
              </a:extLst>
            </p:cNvPr>
            <p:cNvSpPr/>
            <p:nvPr/>
          </p:nvSpPr>
          <p:spPr>
            <a:xfrm flipH="1">
              <a:off x="2389518" y="1789911"/>
              <a:ext cx="503107" cy="396857"/>
            </a:xfrm>
            <a:custGeom>
              <a:avLst/>
              <a:gdLst>
                <a:gd name="connsiteX0" fmla="*/ 521151 w 674356"/>
                <a:gd name="connsiteY0" fmla="*/ 57893 h 531940"/>
                <a:gd name="connsiteX1" fmla="*/ 545302 w 674356"/>
                <a:gd name="connsiteY1" fmla="*/ 70012 h 531940"/>
                <a:gd name="connsiteX2" fmla="*/ 565274 w 674356"/>
                <a:gd name="connsiteY2" fmla="*/ 56178 h 531940"/>
                <a:gd name="connsiteX3" fmla="*/ 592677 w 674356"/>
                <a:gd name="connsiteY3" fmla="*/ 91325 h 531940"/>
                <a:gd name="connsiteX4" fmla="*/ 628776 w 674356"/>
                <a:gd name="connsiteY4" fmla="*/ 77448 h 531940"/>
                <a:gd name="connsiteX5" fmla="*/ 643352 w 674356"/>
                <a:gd name="connsiteY5" fmla="*/ 108215 h 531940"/>
                <a:gd name="connsiteX6" fmla="*/ 674040 w 674356"/>
                <a:gd name="connsiteY6" fmla="*/ 109241 h 531940"/>
                <a:gd name="connsiteX7" fmla="*/ 669946 w 674356"/>
                <a:gd name="connsiteY7" fmla="*/ 206967 h 531940"/>
                <a:gd name="connsiteX8" fmla="*/ 634786 w 674356"/>
                <a:gd name="connsiteY8" fmla="*/ 295543 h 531940"/>
                <a:gd name="connsiteX9" fmla="*/ 497635 w 674356"/>
                <a:gd name="connsiteY9" fmla="*/ 313163 h 531940"/>
                <a:gd name="connsiteX10" fmla="*/ 476141 w 674356"/>
                <a:gd name="connsiteY10" fmla="*/ 314338 h 531940"/>
                <a:gd name="connsiteX11" fmla="*/ 459018 w 674356"/>
                <a:gd name="connsiteY11" fmla="*/ 365720 h 531940"/>
                <a:gd name="connsiteX12" fmla="*/ 334006 w 674356"/>
                <a:gd name="connsiteY12" fmla="*/ 501295 h 531940"/>
                <a:gd name="connsiteX13" fmla="*/ 280816 w 674356"/>
                <a:gd name="connsiteY13" fmla="*/ 488314 h 531940"/>
                <a:gd name="connsiteX14" fmla="*/ 245184 w 674356"/>
                <a:gd name="connsiteY14" fmla="*/ 449877 h 531940"/>
                <a:gd name="connsiteX15" fmla="*/ 171587 w 674356"/>
                <a:gd name="connsiteY15" fmla="*/ 478242 h 531940"/>
                <a:gd name="connsiteX16" fmla="*/ 106981 w 674356"/>
                <a:gd name="connsiteY16" fmla="*/ 531324 h 531940"/>
                <a:gd name="connsiteX17" fmla="*/ 27016 w 674356"/>
                <a:gd name="connsiteY17" fmla="*/ 463344 h 531940"/>
                <a:gd name="connsiteX18" fmla="*/ 34892 w 674356"/>
                <a:gd name="connsiteY18" fmla="*/ 155421 h 531940"/>
                <a:gd name="connsiteX19" fmla="*/ 521151 w 674356"/>
                <a:gd name="connsiteY19" fmla="*/ 57893 h 53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74356" h="531940">
                  <a:moveTo>
                    <a:pt x="521151" y="57893"/>
                  </a:moveTo>
                  <a:cubicBezTo>
                    <a:pt x="528079" y="63862"/>
                    <a:pt x="536376" y="68025"/>
                    <a:pt x="545302" y="70012"/>
                  </a:cubicBezTo>
                  <a:cubicBezTo>
                    <a:pt x="554631" y="71675"/>
                    <a:pt x="563552" y="65496"/>
                    <a:pt x="565274" y="56178"/>
                  </a:cubicBezTo>
                  <a:cubicBezTo>
                    <a:pt x="571846" y="69806"/>
                    <a:pt x="579260" y="84332"/>
                    <a:pt x="592677" y="91325"/>
                  </a:cubicBezTo>
                  <a:cubicBezTo>
                    <a:pt x="606095" y="98318"/>
                    <a:pt x="626842" y="92454"/>
                    <a:pt x="628776" y="77448"/>
                  </a:cubicBezTo>
                  <a:cubicBezTo>
                    <a:pt x="630735" y="88842"/>
                    <a:pt x="635776" y="99482"/>
                    <a:pt x="643352" y="108215"/>
                  </a:cubicBezTo>
                  <a:cubicBezTo>
                    <a:pt x="651676" y="116152"/>
                    <a:pt x="666772" y="118155"/>
                    <a:pt x="674040" y="109241"/>
                  </a:cubicBezTo>
                  <a:cubicBezTo>
                    <a:pt x="668165" y="141352"/>
                    <a:pt x="671791" y="174375"/>
                    <a:pt x="669946" y="206967"/>
                  </a:cubicBezTo>
                  <a:cubicBezTo>
                    <a:pt x="668101" y="239559"/>
                    <a:pt x="659410" y="274111"/>
                    <a:pt x="634786" y="295543"/>
                  </a:cubicBezTo>
                  <a:cubicBezTo>
                    <a:pt x="598875" y="326798"/>
                    <a:pt x="544873" y="319084"/>
                    <a:pt x="497635" y="313163"/>
                  </a:cubicBezTo>
                  <a:cubicBezTo>
                    <a:pt x="490491" y="311664"/>
                    <a:pt x="483079" y="312069"/>
                    <a:pt x="476141" y="314338"/>
                  </a:cubicBezTo>
                  <a:cubicBezTo>
                    <a:pt x="458454" y="321874"/>
                    <a:pt x="459257" y="346496"/>
                    <a:pt x="459018" y="365720"/>
                  </a:cubicBezTo>
                  <a:cubicBezTo>
                    <a:pt x="456039" y="435374"/>
                    <a:pt x="403189" y="492689"/>
                    <a:pt x="334006" y="501295"/>
                  </a:cubicBezTo>
                  <a:cubicBezTo>
                    <a:pt x="315256" y="504189"/>
                    <a:pt x="296124" y="499520"/>
                    <a:pt x="280816" y="488314"/>
                  </a:cubicBezTo>
                  <a:cubicBezTo>
                    <a:pt x="267404" y="476946"/>
                    <a:pt x="260553" y="458417"/>
                    <a:pt x="245184" y="449877"/>
                  </a:cubicBezTo>
                  <a:cubicBezTo>
                    <a:pt x="220185" y="435985"/>
                    <a:pt x="189865" y="456244"/>
                    <a:pt x="171587" y="478242"/>
                  </a:cubicBezTo>
                  <a:cubicBezTo>
                    <a:pt x="153309" y="500239"/>
                    <a:pt x="135295" y="527297"/>
                    <a:pt x="106981" y="531324"/>
                  </a:cubicBezTo>
                  <a:cubicBezTo>
                    <a:pt x="69532" y="536649"/>
                    <a:pt x="41010" y="498485"/>
                    <a:pt x="27016" y="463344"/>
                  </a:cubicBezTo>
                  <a:cubicBezTo>
                    <a:pt x="-11987" y="363840"/>
                    <a:pt x="-9147" y="252800"/>
                    <a:pt x="34892" y="155421"/>
                  </a:cubicBezTo>
                  <a:cubicBezTo>
                    <a:pt x="113085" y="-15028"/>
                    <a:pt x="380194" y="-41988"/>
                    <a:pt x="521151" y="57893"/>
                  </a:cubicBezTo>
                  <a:close/>
                </a:path>
              </a:pathLst>
            </a:custGeom>
            <a:solidFill>
              <a:srgbClr val="2F2E41"/>
            </a:solidFill>
            <a:ln w="82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 dirty="0"/>
            </a:p>
          </p:txBody>
        </p:sp>
      </p:grpSp>
    </p:spTree>
    <p:extLst>
      <p:ext uri="{BB962C8B-B14F-4D97-AF65-F5344CB8AC3E}">
        <p14:creationId xmlns:p14="http://schemas.microsoft.com/office/powerpoint/2010/main" val="318175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00A33F72-583A-4847-8A41-A20DD6DAACF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547" b="22585"/>
          <a:stretch/>
        </p:blipFill>
        <p:spPr>
          <a:xfrm>
            <a:off x="0" y="0"/>
            <a:ext cx="12192000" cy="2752300"/>
          </a:xfrm>
        </p:spPr>
      </p:pic>
      <p:sp>
        <p:nvSpPr>
          <p:cNvPr id="14339" name="AutoShape 3"/>
          <p:cNvSpPr>
            <a:spLocks/>
          </p:cNvSpPr>
          <p:nvPr/>
        </p:nvSpPr>
        <p:spPr bwMode="auto">
          <a:xfrm>
            <a:off x="2875519" y="2055215"/>
            <a:ext cx="4389120" cy="4333894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342" name="AutoShape 8"/>
          <p:cNvSpPr>
            <a:spLocks/>
          </p:cNvSpPr>
          <p:nvPr/>
        </p:nvSpPr>
        <p:spPr bwMode="auto">
          <a:xfrm>
            <a:off x="7538819" y="2055215"/>
            <a:ext cx="4389120" cy="4333894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745663" y="2667000"/>
            <a:ext cx="3962400" cy="3370159"/>
          </a:xfrm>
          <a:prstGeom prst="rect">
            <a:avLst/>
          </a:prstGeom>
        </p:spPr>
        <p:txBody>
          <a:bodyPr wrap="square" lIns="91445" tIns="45723" rIns="91445" bIns="45723" anchor="ctr">
            <a:spAutoFit/>
          </a:bodyPr>
          <a:lstStyle/>
          <a:p>
            <a:pPr marL="342900" lvl="0" indent="-342900">
              <a:spcBef>
                <a:spcPts val="18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</a:rPr>
              <a:t>Unless the businesses already know what they are looking for and why they are </a:t>
            </a:r>
            <a:r>
              <a:rPr lang="en-US" b="1" dirty="0">
                <a:solidFill>
                  <a:srgbClr val="FF0000"/>
                </a:solidFill>
              </a:rPr>
              <a:t>hiring an outside vendor 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to hack systems</a:t>
            </a:r>
            <a:r>
              <a:rPr lang="en-US" dirty="0">
                <a:solidFill>
                  <a:prstClr val="black"/>
                </a:solidFill>
              </a:rPr>
              <a:t> in the first place, chances are there would not be much to gain from the experience</a:t>
            </a:r>
          </a:p>
          <a:p>
            <a:pPr marL="342900" lvl="0" indent="-342900">
              <a:spcBef>
                <a:spcPts val="18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</a:rPr>
              <a:t>An ethical hacker can only help the organization to better </a:t>
            </a:r>
            <a:r>
              <a:rPr lang="en-US" b="1" dirty="0">
                <a:solidFill>
                  <a:srgbClr val="FF0000"/>
                </a:solidFill>
              </a:rPr>
              <a:t>understand its security system</a:t>
            </a:r>
            <a:r>
              <a:rPr lang="en-US" dirty="0">
                <a:solidFill>
                  <a:prstClr val="black"/>
                </a:solidFill>
              </a:rPr>
              <a:t>; it is up to the organization to </a:t>
            </a:r>
            <a:r>
              <a:rPr lang="en-US" b="1" dirty="0">
                <a:solidFill>
                  <a:srgbClr val="FF0000"/>
                </a:solidFill>
              </a:rPr>
              <a:t>place the right safeguards </a:t>
            </a:r>
            <a:r>
              <a:rPr lang="en-US" dirty="0">
                <a:solidFill>
                  <a:prstClr val="black"/>
                </a:solidFill>
              </a:rPr>
              <a:t>on the network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082984" y="2667000"/>
            <a:ext cx="3962400" cy="2816162"/>
          </a:xfrm>
          <a:prstGeom prst="rect">
            <a:avLst/>
          </a:prstGeom>
        </p:spPr>
        <p:txBody>
          <a:bodyPr wrap="square" lIns="91445" tIns="45723" rIns="91445" bIns="45723" anchor="ctr">
            <a:spAutoFit/>
          </a:bodyPr>
          <a:lstStyle/>
          <a:p>
            <a:pPr marL="342900" lvl="0" indent="-342900">
              <a:spcBef>
                <a:spcPts val="18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</a:rPr>
              <a:t>Ethical hacking is a crucial component of </a:t>
            </a:r>
            <a:r>
              <a:rPr lang="en-US" b="1" dirty="0">
                <a:solidFill>
                  <a:srgbClr val="FF0000"/>
                </a:solidFill>
              </a:rPr>
              <a:t>risk assessment</a:t>
            </a:r>
            <a:r>
              <a:rPr lang="en-US" dirty="0">
                <a:solidFill>
                  <a:prstClr val="black"/>
                </a:solidFill>
              </a:rPr>
              <a:t>,</a:t>
            </a:r>
            <a:r>
              <a:rPr lang="en-US" b="1" dirty="0">
                <a:solidFill>
                  <a:srgbClr val="FF0000"/>
                </a:solidFill>
              </a:rPr>
              <a:t> auditing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counter fraud</a:t>
            </a:r>
            <a:r>
              <a:rPr lang="en-US" dirty="0">
                <a:solidFill>
                  <a:prstClr val="black"/>
                </a:solidFill>
              </a:rPr>
              <a:t>, and information systems security </a:t>
            </a:r>
            <a:r>
              <a:rPr lang="en-US" b="1" dirty="0">
                <a:solidFill>
                  <a:srgbClr val="FF0000"/>
                </a:solidFill>
              </a:rPr>
              <a:t>best practices</a:t>
            </a:r>
          </a:p>
          <a:p>
            <a:pPr marL="342900" lvl="0" indent="-342900">
              <a:spcBef>
                <a:spcPts val="18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</a:rPr>
              <a:t>It is used to </a:t>
            </a:r>
            <a:r>
              <a:rPr lang="en-US" b="1" dirty="0">
                <a:solidFill>
                  <a:srgbClr val="FF0000"/>
                </a:solidFill>
              </a:rPr>
              <a:t>identify risks </a:t>
            </a:r>
            <a:r>
              <a:rPr lang="en-US" dirty="0">
                <a:solidFill>
                  <a:prstClr val="black"/>
                </a:solidFill>
              </a:rPr>
              <a:t>and highlight </a:t>
            </a:r>
            <a:r>
              <a:rPr lang="en-US" b="1" dirty="0">
                <a:solidFill>
                  <a:srgbClr val="FF0000"/>
                </a:solidFill>
              </a:rPr>
              <a:t>remedial actions</a:t>
            </a:r>
            <a:r>
              <a:rPr lang="en-US" dirty="0">
                <a:solidFill>
                  <a:prstClr val="black"/>
                </a:solidFill>
              </a:rPr>
              <a:t>. It also reduces ICT costs by resolving vulnerabilities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03E2AF-2672-4EEE-ABB6-9F42C325BCCE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Scope and Limitations of Ethical Hacking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84EE3E7-46C3-4EEB-98A8-500DA1B5F412}"/>
              </a:ext>
            </a:extLst>
          </p:cNvPr>
          <p:cNvSpPr/>
          <p:nvPr/>
        </p:nvSpPr>
        <p:spPr>
          <a:xfrm>
            <a:off x="4609857" y="2185700"/>
            <a:ext cx="920445" cy="39921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Scope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97C0C96-C02E-488B-897A-DFC18AF7FEF4}"/>
              </a:ext>
            </a:extLst>
          </p:cNvPr>
          <p:cNvSpPr/>
          <p:nvPr/>
        </p:nvSpPr>
        <p:spPr>
          <a:xfrm>
            <a:off x="8912481" y="2185700"/>
            <a:ext cx="1641796" cy="39921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Limitations</a:t>
            </a:r>
          </a:p>
        </p:txBody>
      </p:sp>
      <p:pic>
        <p:nvPicPr>
          <p:cNvPr id="14" name="Picture Placeholder 13" descr="A picture containing light, traffic, signal&#10;&#10;Description automatically generated">
            <a:extLst>
              <a:ext uri="{FF2B5EF4-FFF2-40B4-BE49-F238E27FC236}">
                <a16:creationId xmlns:a16="http://schemas.microsoft.com/office/drawing/2014/main" id="{AF50D3BE-25F6-4424-9BB1-3DBEDAFC141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9" r="21239"/>
          <a:stretch>
            <a:fillRect/>
          </a:stretch>
        </p:blipFill>
        <p:spPr>
          <a:xfrm>
            <a:off x="252413" y="1965325"/>
            <a:ext cx="2336800" cy="2708275"/>
          </a:xfrm>
        </p:spPr>
      </p:pic>
    </p:spTree>
    <p:extLst>
      <p:ext uri="{BB962C8B-B14F-4D97-AF65-F5344CB8AC3E}">
        <p14:creationId xmlns:p14="http://schemas.microsoft.com/office/powerpoint/2010/main" val="11020769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Полилиния 83"/>
          <p:cNvSpPr/>
          <p:nvPr/>
        </p:nvSpPr>
        <p:spPr>
          <a:xfrm>
            <a:off x="993895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83" name="Полилиния 82"/>
          <p:cNvSpPr/>
          <p:nvPr/>
        </p:nvSpPr>
        <p:spPr>
          <a:xfrm>
            <a:off x="814126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244408" y="1982472"/>
            <a:ext cx="4217633" cy="40318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In-depth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knowledge of major operating environments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such as Windows, Unix, Linux, and Macintosh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In-depth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knowledge of networking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concepts, technologies, and related hardware and software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computer expert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adept at technical domains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Tx/>
              <a:buBlip>
                <a:blip r:embed="rId2"/>
              </a:buBlip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Knowledgeable about security areas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related issues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High technical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”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knowledge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launching sophisticated attacks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993895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75" name="Shape 2633"/>
          <p:cNvSpPr/>
          <p:nvPr/>
        </p:nvSpPr>
        <p:spPr>
          <a:xfrm>
            <a:off x="1143000" y="1251280"/>
            <a:ext cx="373860" cy="3738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defTabSz="228539" eaLnBrk="0" fontAlgn="base" hangingPunct="0">
              <a:spcBef>
                <a:spcPct val="0"/>
              </a:spcBef>
              <a:spcAft>
                <a:spcPct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467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6479449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86" name="Полилиния 85"/>
          <p:cNvSpPr/>
          <p:nvPr/>
        </p:nvSpPr>
        <p:spPr>
          <a:xfrm>
            <a:off x="6299680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729962" y="1982472"/>
            <a:ext cx="4468143" cy="24929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ability to learn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adopt new technologies quickly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Strong work ethics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good problem solving and communication skills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Committed to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organization’s security policies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awareness of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local standards and laws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6479449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97" name="Shape 2591"/>
          <p:cNvSpPr/>
          <p:nvPr/>
        </p:nvSpPr>
        <p:spPr>
          <a:xfrm>
            <a:off x="6631470" y="1254198"/>
            <a:ext cx="368027" cy="3679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defTabSz="228539" eaLnBrk="0" fontAlgn="base" hangingPunct="0">
              <a:spcBef>
                <a:spcPct val="0"/>
              </a:spcBef>
              <a:spcAft>
                <a:spcPct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467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9EC281-721A-4D1B-AD44-72CB50068D92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Skills of an Ethical Hacker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ABD0944-D77B-4908-97E1-59333EC9D9F3}"/>
              </a:ext>
            </a:extLst>
          </p:cNvPr>
          <p:cNvSpPr/>
          <p:nvPr/>
        </p:nvSpPr>
        <p:spPr>
          <a:xfrm>
            <a:off x="7292627" y="1241547"/>
            <a:ext cx="309230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000" b="1" dirty="0">
                <a:solidFill>
                  <a:schemeClr val="bg2"/>
                </a:solidFill>
                <a:latin typeface="Rockwell" panose="02060603020205020403" pitchFamily="18" charset="0"/>
              </a:rPr>
              <a:t>Non-Technical Skills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88D6D6-3828-4E48-BCEE-7EC8127DBA72}"/>
              </a:ext>
            </a:extLst>
          </p:cNvPr>
          <p:cNvSpPr/>
          <p:nvPr/>
        </p:nvSpPr>
        <p:spPr>
          <a:xfrm>
            <a:off x="1943523" y="1241547"/>
            <a:ext cx="281940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000" b="1" dirty="0">
                <a:solidFill>
                  <a:schemeClr val="bg2"/>
                </a:solidFill>
                <a:latin typeface="Rockwell" panose="02060603020205020403" pitchFamily="18" charset="0"/>
              </a:rPr>
              <a:t>Technical Skills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C80805A-C51E-430C-933E-DB3C7100D320}"/>
              </a:ext>
            </a:extLst>
          </p:cNvPr>
          <p:cNvGrpSpPr>
            <a:grpSpLocks/>
          </p:cNvGrpSpPr>
          <p:nvPr/>
        </p:nvGrpSpPr>
        <p:grpSpPr>
          <a:xfrm>
            <a:off x="7773925" y="4662046"/>
            <a:ext cx="2129706" cy="1580105"/>
            <a:chOff x="4300539" y="1984376"/>
            <a:chExt cx="3589338" cy="2890838"/>
          </a:xfrm>
        </p:grpSpPr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id="{DD01C9C5-568F-4B5C-BB2B-2155049DCA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0539" y="1984376"/>
              <a:ext cx="3589338" cy="2170113"/>
            </a:xfrm>
            <a:custGeom>
              <a:avLst/>
              <a:gdLst>
                <a:gd name="T0" fmla="*/ 2537 w 2537"/>
                <a:gd name="T1" fmla="*/ 1533 h 1533"/>
                <a:gd name="T2" fmla="*/ 2537 w 2537"/>
                <a:gd name="T3" fmla="*/ 71 h 1533"/>
                <a:gd name="T4" fmla="*/ 2467 w 2537"/>
                <a:gd name="T5" fmla="*/ 0 h 1533"/>
                <a:gd name="T6" fmla="*/ 71 w 2537"/>
                <a:gd name="T7" fmla="*/ 0 h 1533"/>
                <a:gd name="T8" fmla="*/ 0 w 2537"/>
                <a:gd name="T9" fmla="*/ 71 h 1533"/>
                <a:gd name="T10" fmla="*/ 0 w 2537"/>
                <a:gd name="T11" fmla="*/ 1533 h 1533"/>
                <a:gd name="T12" fmla="*/ 2537 w 2537"/>
                <a:gd name="T13" fmla="*/ 1533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37" h="1533">
                  <a:moveTo>
                    <a:pt x="2537" y="1533"/>
                  </a:moveTo>
                  <a:cubicBezTo>
                    <a:pt x="2537" y="71"/>
                    <a:pt x="2537" y="71"/>
                    <a:pt x="2537" y="71"/>
                  </a:cubicBezTo>
                  <a:cubicBezTo>
                    <a:pt x="2537" y="32"/>
                    <a:pt x="2506" y="0"/>
                    <a:pt x="2467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1"/>
                  </a:cubicBezTo>
                  <a:cubicBezTo>
                    <a:pt x="0" y="1533"/>
                    <a:pt x="0" y="1533"/>
                    <a:pt x="0" y="1533"/>
                  </a:cubicBezTo>
                  <a:lnTo>
                    <a:pt x="2537" y="1533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4" name="Freeform 6">
              <a:extLst>
                <a:ext uri="{FF2B5EF4-FFF2-40B4-BE49-F238E27FC236}">
                  <a16:creationId xmlns:a16="http://schemas.microsoft.com/office/drawing/2014/main" id="{92ACFF39-94E0-40F4-8310-9D7025292A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40239" y="2132014"/>
              <a:ext cx="3309938" cy="1873250"/>
            </a:xfrm>
            <a:custGeom>
              <a:avLst/>
              <a:gdLst>
                <a:gd name="T0" fmla="*/ 2075 w 2085"/>
                <a:gd name="T1" fmla="*/ 10 h 1180"/>
                <a:gd name="T2" fmla="*/ 2075 w 2085"/>
                <a:gd name="T3" fmla="*/ 1170 h 1180"/>
                <a:gd name="T4" fmla="*/ 10 w 2085"/>
                <a:gd name="T5" fmla="*/ 1170 h 1180"/>
                <a:gd name="T6" fmla="*/ 10 w 2085"/>
                <a:gd name="T7" fmla="*/ 10 h 1180"/>
                <a:gd name="T8" fmla="*/ 2075 w 2085"/>
                <a:gd name="T9" fmla="*/ 10 h 1180"/>
                <a:gd name="T10" fmla="*/ 2085 w 2085"/>
                <a:gd name="T11" fmla="*/ 0 h 1180"/>
                <a:gd name="T12" fmla="*/ 2075 w 2085"/>
                <a:gd name="T13" fmla="*/ 0 h 1180"/>
                <a:gd name="T14" fmla="*/ 10 w 2085"/>
                <a:gd name="T15" fmla="*/ 0 h 1180"/>
                <a:gd name="T16" fmla="*/ 0 w 2085"/>
                <a:gd name="T17" fmla="*/ 0 h 1180"/>
                <a:gd name="T18" fmla="*/ 0 w 2085"/>
                <a:gd name="T19" fmla="*/ 10 h 1180"/>
                <a:gd name="T20" fmla="*/ 0 w 2085"/>
                <a:gd name="T21" fmla="*/ 1170 h 1180"/>
                <a:gd name="T22" fmla="*/ 0 w 2085"/>
                <a:gd name="T23" fmla="*/ 1180 h 1180"/>
                <a:gd name="T24" fmla="*/ 10 w 2085"/>
                <a:gd name="T25" fmla="*/ 1180 h 1180"/>
                <a:gd name="T26" fmla="*/ 2075 w 2085"/>
                <a:gd name="T27" fmla="*/ 1180 h 1180"/>
                <a:gd name="T28" fmla="*/ 2085 w 2085"/>
                <a:gd name="T29" fmla="*/ 1180 h 1180"/>
                <a:gd name="T30" fmla="*/ 2085 w 2085"/>
                <a:gd name="T31" fmla="*/ 1170 h 1180"/>
                <a:gd name="T32" fmla="*/ 2085 w 2085"/>
                <a:gd name="T33" fmla="*/ 10 h 1180"/>
                <a:gd name="T34" fmla="*/ 2085 w 2085"/>
                <a:gd name="T35" fmla="*/ 0 h 1180"/>
                <a:gd name="T36" fmla="*/ 2085 w 2085"/>
                <a:gd name="T3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85" h="1180">
                  <a:moveTo>
                    <a:pt x="2075" y="10"/>
                  </a:moveTo>
                  <a:lnTo>
                    <a:pt x="2075" y="1170"/>
                  </a:lnTo>
                  <a:lnTo>
                    <a:pt x="10" y="1170"/>
                  </a:lnTo>
                  <a:lnTo>
                    <a:pt x="10" y="10"/>
                  </a:lnTo>
                  <a:lnTo>
                    <a:pt x="2075" y="10"/>
                  </a:lnTo>
                  <a:close/>
                  <a:moveTo>
                    <a:pt x="2085" y="0"/>
                  </a:moveTo>
                  <a:lnTo>
                    <a:pt x="2075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170"/>
                  </a:lnTo>
                  <a:lnTo>
                    <a:pt x="0" y="1180"/>
                  </a:lnTo>
                  <a:lnTo>
                    <a:pt x="10" y="1180"/>
                  </a:lnTo>
                  <a:lnTo>
                    <a:pt x="2075" y="1180"/>
                  </a:lnTo>
                  <a:lnTo>
                    <a:pt x="2085" y="1180"/>
                  </a:lnTo>
                  <a:lnTo>
                    <a:pt x="2085" y="1170"/>
                  </a:lnTo>
                  <a:lnTo>
                    <a:pt x="2085" y="10"/>
                  </a:lnTo>
                  <a:lnTo>
                    <a:pt x="2085" y="0"/>
                  </a:lnTo>
                  <a:lnTo>
                    <a:pt x="2085" y="0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D2E837DB-AA0F-417F-8E7D-8031DB359E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40239" y="2132014"/>
              <a:ext cx="3309938" cy="1873250"/>
            </a:xfrm>
            <a:custGeom>
              <a:avLst/>
              <a:gdLst>
                <a:gd name="T0" fmla="*/ 2075 w 2085"/>
                <a:gd name="T1" fmla="*/ 10 h 1180"/>
                <a:gd name="T2" fmla="*/ 2075 w 2085"/>
                <a:gd name="T3" fmla="*/ 1170 h 1180"/>
                <a:gd name="T4" fmla="*/ 10 w 2085"/>
                <a:gd name="T5" fmla="*/ 1170 h 1180"/>
                <a:gd name="T6" fmla="*/ 10 w 2085"/>
                <a:gd name="T7" fmla="*/ 10 h 1180"/>
                <a:gd name="T8" fmla="*/ 2075 w 2085"/>
                <a:gd name="T9" fmla="*/ 10 h 1180"/>
                <a:gd name="T10" fmla="*/ 2085 w 2085"/>
                <a:gd name="T11" fmla="*/ 0 h 1180"/>
                <a:gd name="T12" fmla="*/ 2075 w 2085"/>
                <a:gd name="T13" fmla="*/ 0 h 1180"/>
                <a:gd name="T14" fmla="*/ 10 w 2085"/>
                <a:gd name="T15" fmla="*/ 0 h 1180"/>
                <a:gd name="T16" fmla="*/ 0 w 2085"/>
                <a:gd name="T17" fmla="*/ 0 h 1180"/>
                <a:gd name="T18" fmla="*/ 0 w 2085"/>
                <a:gd name="T19" fmla="*/ 10 h 1180"/>
                <a:gd name="T20" fmla="*/ 0 w 2085"/>
                <a:gd name="T21" fmla="*/ 1170 h 1180"/>
                <a:gd name="T22" fmla="*/ 0 w 2085"/>
                <a:gd name="T23" fmla="*/ 1180 h 1180"/>
                <a:gd name="T24" fmla="*/ 10 w 2085"/>
                <a:gd name="T25" fmla="*/ 1180 h 1180"/>
                <a:gd name="T26" fmla="*/ 2075 w 2085"/>
                <a:gd name="T27" fmla="*/ 1180 h 1180"/>
                <a:gd name="T28" fmla="*/ 2085 w 2085"/>
                <a:gd name="T29" fmla="*/ 1180 h 1180"/>
                <a:gd name="T30" fmla="*/ 2085 w 2085"/>
                <a:gd name="T31" fmla="*/ 1170 h 1180"/>
                <a:gd name="T32" fmla="*/ 2085 w 2085"/>
                <a:gd name="T33" fmla="*/ 10 h 1180"/>
                <a:gd name="T34" fmla="*/ 2085 w 2085"/>
                <a:gd name="T35" fmla="*/ 0 h 1180"/>
                <a:gd name="T36" fmla="*/ 2085 w 2085"/>
                <a:gd name="T3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85" h="1180">
                  <a:moveTo>
                    <a:pt x="2075" y="10"/>
                  </a:moveTo>
                  <a:lnTo>
                    <a:pt x="2075" y="1170"/>
                  </a:lnTo>
                  <a:lnTo>
                    <a:pt x="10" y="1170"/>
                  </a:lnTo>
                  <a:lnTo>
                    <a:pt x="10" y="10"/>
                  </a:lnTo>
                  <a:lnTo>
                    <a:pt x="2075" y="10"/>
                  </a:lnTo>
                  <a:moveTo>
                    <a:pt x="2085" y="0"/>
                  </a:moveTo>
                  <a:lnTo>
                    <a:pt x="2075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170"/>
                  </a:lnTo>
                  <a:lnTo>
                    <a:pt x="0" y="1180"/>
                  </a:lnTo>
                  <a:lnTo>
                    <a:pt x="10" y="1180"/>
                  </a:lnTo>
                  <a:lnTo>
                    <a:pt x="2075" y="1180"/>
                  </a:lnTo>
                  <a:lnTo>
                    <a:pt x="2085" y="1180"/>
                  </a:lnTo>
                  <a:lnTo>
                    <a:pt x="2085" y="1170"/>
                  </a:lnTo>
                  <a:lnTo>
                    <a:pt x="2085" y="10"/>
                  </a:lnTo>
                  <a:lnTo>
                    <a:pt x="2085" y="0"/>
                  </a:lnTo>
                  <a:lnTo>
                    <a:pt x="208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6" name="Rectangle 8">
              <a:extLst>
                <a:ext uri="{FF2B5EF4-FFF2-40B4-BE49-F238E27FC236}">
                  <a16:creationId xmlns:a16="http://schemas.microsoft.com/office/drawing/2014/main" id="{D7EBD9E9-70E8-4B2E-849D-087AD387E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6114" y="2147889"/>
              <a:ext cx="3278188" cy="1841500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2FCE89B6-AB7B-4629-AF9D-C677B822F3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4" y="4826001"/>
              <a:ext cx="1208088" cy="49213"/>
            </a:xfrm>
            <a:custGeom>
              <a:avLst/>
              <a:gdLst>
                <a:gd name="T0" fmla="*/ 852 w 854"/>
                <a:gd name="T1" fmla="*/ 24 h 35"/>
                <a:gd name="T2" fmla="*/ 478 w 854"/>
                <a:gd name="T3" fmla="*/ 5 h 35"/>
                <a:gd name="T4" fmla="*/ 478 w 854"/>
                <a:gd name="T5" fmla="*/ 0 h 35"/>
                <a:gd name="T6" fmla="*/ 427 w 854"/>
                <a:gd name="T7" fmla="*/ 3 h 35"/>
                <a:gd name="T8" fmla="*/ 375 w 854"/>
                <a:gd name="T9" fmla="*/ 0 h 35"/>
                <a:gd name="T10" fmla="*/ 375 w 854"/>
                <a:gd name="T11" fmla="*/ 5 h 35"/>
                <a:gd name="T12" fmla="*/ 1 w 854"/>
                <a:gd name="T13" fmla="*/ 24 h 35"/>
                <a:gd name="T14" fmla="*/ 24 w 854"/>
                <a:gd name="T15" fmla="*/ 35 h 35"/>
                <a:gd name="T16" fmla="*/ 375 w 854"/>
                <a:gd name="T17" fmla="*/ 35 h 35"/>
                <a:gd name="T18" fmla="*/ 478 w 854"/>
                <a:gd name="T19" fmla="*/ 35 h 35"/>
                <a:gd name="T20" fmla="*/ 829 w 854"/>
                <a:gd name="T21" fmla="*/ 35 h 35"/>
                <a:gd name="T22" fmla="*/ 852 w 854"/>
                <a:gd name="T23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54" h="35">
                  <a:moveTo>
                    <a:pt x="852" y="24"/>
                  </a:moveTo>
                  <a:cubicBezTo>
                    <a:pt x="478" y="5"/>
                    <a:pt x="478" y="5"/>
                    <a:pt x="478" y="5"/>
                  </a:cubicBezTo>
                  <a:cubicBezTo>
                    <a:pt x="478" y="0"/>
                    <a:pt x="478" y="0"/>
                    <a:pt x="478" y="0"/>
                  </a:cubicBezTo>
                  <a:cubicBezTo>
                    <a:pt x="427" y="3"/>
                    <a:pt x="427" y="3"/>
                    <a:pt x="427" y="3"/>
                  </a:cubicBezTo>
                  <a:cubicBezTo>
                    <a:pt x="375" y="0"/>
                    <a:pt x="375" y="0"/>
                    <a:pt x="375" y="0"/>
                  </a:cubicBezTo>
                  <a:cubicBezTo>
                    <a:pt x="375" y="5"/>
                    <a:pt x="375" y="5"/>
                    <a:pt x="375" y="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0" y="35"/>
                    <a:pt x="24" y="35"/>
                  </a:cubicBezTo>
                  <a:cubicBezTo>
                    <a:pt x="41" y="35"/>
                    <a:pt x="247" y="35"/>
                    <a:pt x="375" y="35"/>
                  </a:cubicBezTo>
                  <a:cubicBezTo>
                    <a:pt x="435" y="35"/>
                    <a:pt x="478" y="35"/>
                    <a:pt x="478" y="35"/>
                  </a:cubicBezTo>
                  <a:cubicBezTo>
                    <a:pt x="606" y="35"/>
                    <a:pt x="812" y="35"/>
                    <a:pt x="829" y="35"/>
                  </a:cubicBezTo>
                  <a:cubicBezTo>
                    <a:pt x="854" y="35"/>
                    <a:pt x="852" y="24"/>
                    <a:pt x="852" y="24"/>
                  </a:cubicBez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id="{4CAF5DE1-0A5E-4282-B016-A19F2AF3E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4" y="4446589"/>
              <a:ext cx="1219200" cy="417513"/>
            </a:xfrm>
            <a:custGeom>
              <a:avLst/>
              <a:gdLst>
                <a:gd name="T0" fmla="*/ 790 w 861"/>
                <a:gd name="T1" fmla="*/ 274 h 295"/>
                <a:gd name="T2" fmla="*/ 738 w 861"/>
                <a:gd name="T3" fmla="*/ 224 h 295"/>
                <a:gd name="T4" fmla="*/ 714 w 861"/>
                <a:gd name="T5" fmla="*/ 0 h 295"/>
                <a:gd name="T6" fmla="*/ 431 w 861"/>
                <a:gd name="T7" fmla="*/ 4 h 295"/>
                <a:gd name="T8" fmla="*/ 147 w 861"/>
                <a:gd name="T9" fmla="*/ 0 h 295"/>
                <a:gd name="T10" fmla="*/ 124 w 861"/>
                <a:gd name="T11" fmla="*/ 224 h 295"/>
                <a:gd name="T12" fmla="*/ 72 w 861"/>
                <a:gd name="T13" fmla="*/ 274 h 295"/>
                <a:gd name="T14" fmla="*/ 0 w 861"/>
                <a:gd name="T15" fmla="*/ 291 h 295"/>
                <a:gd name="T16" fmla="*/ 0 w 861"/>
                <a:gd name="T17" fmla="*/ 295 h 295"/>
                <a:gd name="T18" fmla="*/ 379 w 861"/>
                <a:gd name="T19" fmla="*/ 295 h 295"/>
                <a:gd name="T20" fmla="*/ 482 w 861"/>
                <a:gd name="T21" fmla="*/ 295 h 295"/>
                <a:gd name="T22" fmla="*/ 861 w 861"/>
                <a:gd name="T23" fmla="*/ 295 h 295"/>
                <a:gd name="T24" fmla="*/ 861 w 861"/>
                <a:gd name="T25" fmla="*/ 291 h 295"/>
                <a:gd name="T26" fmla="*/ 790 w 861"/>
                <a:gd name="T27" fmla="*/ 27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61" h="295">
                  <a:moveTo>
                    <a:pt x="790" y="274"/>
                  </a:moveTo>
                  <a:cubicBezTo>
                    <a:pt x="760" y="268"/>
                    <a:pt x="744" y="271"/>
                    <a:pt x="738" y="224"/>
                  </a:cubicBezTo>
                  <a:cubicBezTo>
                    <a:pt x="731" y="177"/>
                    <a:pt x="714" y="0"/>
                    <a:pt x="714" y="0"/>
                  </a:cubicBezTo>
                  <a:cubicBezTo>
                    <a:pt x="431" y="4"/>
                    <a:pt x="431" y="4"/>
                    <a:pt x="431" y="4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30" y="177"/>
                    <a:pt x="124" y="224"/>
                  </a:cubicBezTo>
                  <a:cubicBezTo>
                    <a:pt x="117" y="271"/>
                    <a:pt x="102" y="268"/>
                    <a:pt x="72" y="274"/>
                  </a:cubicBezTo>
                  <a:cubicBezTo>
                    <a:pt x="42" y="280"/>
                    <a:pt x="0" y="287"/>
                    <a:pt x="0" y="29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79" y="295"/>
                    <a:pt x="379" y="295"/>
                    <a:pt x="379" y="295"/>
                  </a:cubicBezTo>
                  <a:cubicBezTo>
                    <a:pt x="482" y="295"/>
                    <a:pt x="482" y="295"/>
                    <a:pt x="482" y="295"/>
                  </a:cubicBezTo>
                  <a:cubicBezTo>
                    <a:pt x="861" y="295"/>
                    <a:pt x="861" y="295"/>
                    <a:pt x="861" y="295"/>
                  </a:cubicBezTo>
                  <a:cubicBezTo>
                    <a:pt x="861" y="295"/>
                    <a:pt x="861" y="295"/>
                    <a:pt x="861" y="291"/>
                  </a:cubicBezTo>
                  <a:cubicBezTo>
                    <a:pt x="861" y="287"/>
                    <a:pt x="820" y="280"/>
                    <a:pt x="790" y="274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9" name="Oval 11">
              <a:extLst>
                <a:ext uri="{FF2B5EF4-FFF2-40B4-BE49-F238E27FC236}">
                  <a16:creationId xmlns:a16="http://schemas.microsoft.com/office/drawing/2014/main" id="{444C5509-8671-4D5F-81A3-C1DC1EA89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0602" y="2044701"/>
              <a:ext cx="49213" cy="4921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0" name="Oval 12">
              <a:extLst>
                <a:ext uri="{FF2B5EF4-FFF2-40B4-BE49-F238E27FC236}">
                  <a16:creationId xmlns:a16="http://schemas.microsoft.com/office/drawing/2014/main" id="{1000D200-E64C-4AF2-B1C1-30D1D0D99E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0602" y="2041526"/>
              <a:ext cx="49213" cy="49213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1" name="Oval 13">
              <a:extLst>
                <a:ext uri="{FF2B5EF4-FFF2-40B4-BE49-F238E27FC236}">
                  <a16:creationId xmlns:a16="http://schemas.microsoft.com/office/drawing/2014/main" id="{19582CC5-229D-4982-96BF-DA6A46CEC6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8539" y="2049464"/>
              <a:ext cx="33338" cy="317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3" name="Oval 14">
              <a:extLst>
                <a:ext uri="{FF2B5EF4-FFF2-40B4-BE49-F238E27FC236}">
                  <a16:creationId xmlns:a16="http://schemas.microsoft.com/office/drawing/2014/main" id="{FB82A77F-5636-4243-B65D-C641445706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8064" y="2055814"/>
              <a:ext cx="15875" cy="19050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4" name="Oval 15">
              <a:extLst>
                <a:ext uri="{FF2B5EF4-FFF2-40B4-BE49-F238E27FC236}">
                  <a16:creationId xmlns:a16="http://schemas.microsoft.com/office/drawing/2014/main" id="{46C53478-C8F3-482C-89E3-F7453F6A9A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2827" y="2063751"/>
              <a:ext cx="4763" cy="4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5" name="Freeform 16">
              <a:extLst>
                <a:ext uri="{FF2B5EF4-FFF2-40B4-BE49-F238E27FC236}">
                  <a16:creationId xmlns:a16="http://schemas.microsoft.com/office/drawing/2014/main" id="{62A71FAB-043C-41F4-BACD-05F990747E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4" y="4446589"/>
              <a:ext cx="985838" cy="417513"/>
            </a:xfrm>
            <a:custGeom>
              <a:avLst/>
              <a:gdLst>
                <a:gd name="T0" fmla="*/ 696 w 696"/>
                <a:gd name="T1" fmla="*/ 10 h 295"/>
                <a:gd name="T2" fmla="*/ 573 w 696"/>
                <a:gd name="T3" fmla="*/ 2 h 295"/>
                <a:gd name="T4" fmla="*/ 431 w 696"/>
                <a:gd name="T5" fmla="*/ 4 h 295"/>
                <a:gd name="T6" fmla="*/ 147 w 696"/>
                <a:gd name="T7" fmla="*/ 0 h 295"/>
                <a:gd name="T8" fmla="*/ 124 w 696"/>
                <a:gd name="T9" fmla="*/ 224 h 295"/>
                <a:gd name="T10" fmla="*/ 72 w 696"/>
                <a:gd name="T11" fmla="*/ 274 h 295"/>
                <a:gd name="T12" fmla="*/ 0 w 696"/>
                <a:gd name="T13" fmla="*/ 291 h 295"/>
                <a:gd name="T14" fmla="*/ 0 w 696"/>
                <a:gd name="T15" fmla="*/ 295 h 295"/>
                <a:gd name="T16" fmla="*/ 379 w 696"/>
                <a:gd name="T17" fmla="*/ 295 h 295"/>
                <a:gd name="T18" fmla="*/ 432 w 696"/>
                <a:gd name="T19" fmla="*/ 295 h 295"/>
                <a:gd name="T20" fmla="*/ 696 w 696"/>
                <a:gd name="T21" fmla="*/ 1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295">
                  <a:moveTo>
                    <a:pt x="696" y="10"/>
                  </a:moveTo>
                  <a:cubicBezTo>
                    <a:pt x="573" y="2"/>
                    <a:pt x="573" y="2"/>
                    <a:pt x="573" y="2"/>
                  </a:cubicBezTo>
                  <a:cubicBezTo>
                    <a:pt x="431" y="4"/>
                    <a:pt x="431" y="4"/>
                    <a:pt x="431" y="4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30" y="177"/>
                    <a:pt x="124" y="224"/>
                  </a:cubicBezTo>
                  <a:cubicBezTo>
                    <a:pt x="117" y="271"/>
                    <a:pt x="102" y="268"/>
                    <a:pt x="72" y="274"/>
                  </a:cubicBezTo>
                  <a:cubicBezTo>
                    <a:pt x="42" y="280"/>
                    <a:pt x="0" y="287"/>
                    <a:pt x="0" y="29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79" y="295"/>
                    <a:pt x="379" y="295"/>
                    <a:pt x="379" y="295"/>
                  </a:cubicBezTo>
                  <a:cubicBezTo>
                    <a:pt x="432" y="295"/>
                    <a:pt x="432" y="295"/>
                    <a:pt x="432" y="295"/>
                  </a:cubicBezTo>
                  <a:lnTo>
                    <a:pt x="696" y="10"/>
                  </a:lnTo>
                  <a:close/>
                </a:path>
              </a:pathLst>
            </a:custGeom>
            <a:solidFill>
              <a:srgbClr val="A8A9A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6" name="Freeform 17">
              <a:extLst>
                <a:ext uri="{FF2B5EF4-FFF2-40B4-BE49-F238E27FC236}">
                  <a16:creationId xmlns:a16="http://schemas.microsoft.com/office/drawing/2014/main" id="{1B2D9014-70DD-4B9E-88DD-B54200B9C6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0539" y="4154489"/>
              <a:ext cx="3578122" cy="341313"/>
            </a:xfrm>
            <a:custGeom>
              <a:avLst/>
              <a:gdLst>
                <a:gd name="T0" fmla="*/ 0 w 2537"/>
                <a:gd name="T1" fmla="*/ 0 h 241"/>
                <a:gd name="T2" fmla="*/ 0 w 2537"/>
                <a:gd name="T3" fmla="*/ 170 h 241"/>
                <a:gd name="T4" fmla="*/ 71 w 2537"/>
                <a:gd name="T5" fmla="*/ 241 h 241"/>
                <a:gd name="T6" fmla="*/ 2467 w 2537"/>
                <a:gd name="T7" fmla="*/ 241 h 241"/>
                <a:gd name="T8" fmla="*/ 2537 w 2537"/>
                <a:gd name="T9" fmla="*/ 170 h 241"/>
                <a:gd name="T10" fmla="*/ 2537 w 2537"/>
                <a:gd name="T11" fmla="*/ 0 h 241"/>
                <a:gd name="T12" fmla="*/ 0 w 2537"/>
                <a:gd name="T13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37" h="241">
                  <a:moveTo>
                    <a:pt x="0" y="0"/>
                  </a:moveTo>
                  <a:cubicBezTo>
                    <a:pt x="0" y="170"/>
                    <a:pt x="0" y="170"/>
                    <a:pt x="0" y="170"/>
                  </a:cubicBezTo>
                  <a:cubicBezTo>
                    <a:pt x="0" y="209"/>
                    <a:pt x="32" y="241"/>
                    <a:pt x="71" y="241"/>
                  </a:cubicBezTo>
                  <a:cubicBezTo>
                    <a:pt x="2467" y="241"/>
                    <a:pt x="2467" y="241"/>
                    <a:pt x="2467" y="241"/>
                  </a:cubicBezTo>
                  <a:cubicBezTo>
                    <a:pt x="2506" y="241"/>
                    <a:pt x="2537" y="209"/>
                    <a:pt x="2537" y="170"/>
                  </a:cubicBezTo>
                  <a:cubicBezTo>
                    <a:pt x="2537" y="0"/>
                    <a:pt x="2537" y="0"/>
                    <a:pt x="25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</p:grpSp>
      <p:pic>
        <p:nvPicPr>
          <p:cNvPr id="57" name="Picture Placeholder 7" descr="A picture containing text, computer, electronics, display&#10;&#10;Description automatically generated">
            <a:extLst>
              <a:ext uri="{FF2B5EF4-FFF2-40B4-BE49-F238E27FC236}">
                <a16:creationId xmlns:a16="http://schemas.microsoft.com/office/drawing/2014/main" id="{E58F56B1-FAB8-4EC1-8234-549F84685B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" b="2638"/>
          <a:stretch>
            <a:fillRect/>
          </a:stretch>
        </p:blipFill>
        <p:spPr>
          <a:xfrm>
            <a:off x="7854850" y="4726748"/>
            <a:ext cx="1997837" cy="107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971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Freeform 5">
            <a:extLst>
              <a:ext uri="{FF2B5EF4-FFF2-40B4-BE49-F238E27FC236}">
                <a16:creationId xmlns:a16="http://schemas.microsoft.com/office/drawing/2014/main" id="{294DC130-9482-44C9-B5B0-519D958B44D5}"/>
              </a:ext>
            </a:extLst>
          </p:cNvPr>
          <p:cNvSpPr>
            <a:spLocks/>
          </p:cNvSpPr>
          <p:nvPr/>
        </p:nvSpPr>
        <p:spPr bwMode="auto">
          <a:xfrm>
            <a:off x="0" y="4739324"/>
            <a:ext cx="121920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8" name="Freeform 6">
            <a:extLst>
              <a:ext uri="{FF2B5EF4-FFF2-40B4-BE49-F238E27FC236}">
                <a16:creationId xmlns:a16="http://schemas.microsoft.com/office/drawing/2014/main" id="{F3FC8CAC-A338-4275-8460-0E247F47FA06}"/>
              </a:ext>
            </a:extLst>
          </p:cNvPr>
          <p:cNvSpPr>
            <a:spLocks/>
          </p:cNvSpPr>
          <p:nvPr/>
        </p:nvSpPr>
        <p:spPr bwMode="auto">
          <a:xfrm>
            <a:off x="1428748" y="4739324"/>
            <a:ext cx="9537700" cy="1833743"/>
          </a:xfrm>
          <a:custGeom>
            <a:avLst/>
            <a:gdLst>
              <a:gd name="T0" fmla="*/ 5789 w 7677"/>
              <a:gd name="T1" fmla="*/ 0 h 1476"/>
              <a:gd name="T2" fmla="*/ 4221 w 7677"/>
              <a:gd name="T3" fmla="*/ 0 h 1476"/>
              <a:gd name="T4" fmla="*/ 4221 w 7677"/>
              <a:gd name="T5" fmla="*/ 1233 h 1476"/>
              <a:gd name="T6" fmla="*/ 3364 w 7677"/>
              <a:gd name="T7" fmla="*/ 1233 h 1476"/>
              <a:gd name="T8" fmla="*/ 3364 w 7677"/>
              <a:gd name="T9" fmla="*/ 428 h 1476"/>
              <a:gd name="T10" fmla="*/ 1907 w 7677"/>
              <a:gd name="T11" fmla="*/ 428 h 1476"/>
              <a:gd name="T12" fmla="*/ 1907 w 7677"/>
              <a:gd name="T13" fmla="*/ 1304 h 1476"/>
              <a:gd name="T14" fmla="*/ 0 w 7677"/>
              <a:gd name="T15" fmla="*/ 1304 h 1476"/>
              <a:gd name="T16" fmla="*/ 0 w 7677"/>
              <a:gd name="T17" fmla="*/ 1476 h 1476"/>
              <a:gd name="T18" fmla="*/ 2089 w 7677"/>
              <a:gd name="T19" fmla="*/ 1476 h 1476"/>
              <a:gd name="T20" fmla="*/ 2089 w 7677"/>
              <a:gd name="T21" fmla="*/ 600 h 1476"/>
              <a:gd name="T22" fmla="*/ 3184 w 7677"/>
              <a:gd name="T23" fmla="*/ 600 h 1476"/>
              <a:gd name="T24" fmla="*/ 3184 w 7677"/>
              <a:gd name="T25" fmla="*/ 1405 h 1476"/>
              <a:gd name="T26" fmla="*/ 4401 w 7677"/>
              <a:gd name="T27" fmla="*/ 1405 h 1476"/>
              <a:gd name="T28" fmla="*/ 4401 w 7677"/>
              <a:gd name="T29" fmla="*/ 172 h 1476"/>
              <a:gd name="T30" fmla="*/ 5609 w 7677"/>
              <a:gd name="T31" fmla="*/ 172 h 1476"/>
              <a:gd name="T32" fmla="*/ 5609 w 7677"/>
              <a:gd name="T33" fmla="*/ 860 h 1476"/>
              <a:gd name="T34" fmla="*/ 7677 w 7677"/>
              <a:gd name="T35" fmla="*/ 860 h 1476"/>
              <a:gd name="T36" fmla="*/ 7677 w 7677"/>
              <a:gd name="T37" fmla="*/ 688 h 1476"/>
              <a:gd name="T38" fmla="*/ 5789 w 7677"/>
              <a:gd name="T39" fmla="*/ 688 h 1476"/>
              <a:gd name="T40" fmla="*/ 5789 w 7677"/>
              <a:gd name="T41" fmla="*/ 0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677" h="1476">
                <a:moveTo>
                  <a:pt x="5789" y="0"/>
                </a:moveTo>
                <a:lnTo>
                  <a:pt x="4221" y="0"/>
                </a:lnTo>
                <a:lnTo>
                  <a:pt x="4221" y="1233"/>
                </a:lnTo>
                <a:lnTo>
                  <a:pt x="3364" y="1233"/>
                </a:lnTo>
                <a:lnTo>
                  <a:pt x="3364" y="428"/>
                </a:lnTo>
                <a:lnTo>
                  <a:pt x="1907" y="428"/>
                </a:lnTo>
                <a:lnTo>
                  <a:pt x="1907" y="1304"/>
                </a:lnTo>
                <a:lnTo>
                  <a:pt x="0" y="1304"/>
                </a:lnTo>
                <a:lnTo>
                  <a:pt x="0" y="1476"/>
                </a:lnTo>
                <a:lnTo>
                  <a:pt x="2089" y="1476"/>
                </a:lnTo>
                <a:lnTo>
                  <a:pt x="2089" y="600"/>
                </a:lnTo>
                <a:lnTo>
                  <a:pt x="3184" y="600"/>
                </a:lnTo>
                <a:lnTo>
                  <a:pt x="3184" y="1405"/>
                </a:lnTo>
                <a:lnTo>
                  <a:pt x="4401" y="1405"/>
                </a:lnTo>
                <a:lnTo>
                  <a:pt x="4401" y="172"/>
                </a:lnTo>
                <a:lnTo>
                  <a:pt x="5609" y="172"/>
                </a:lnTo>
                <a:lnTo>
                  <a:pt x="5609" y="860"/>
                </a:lnTo>
                <a:lnTo>
                  <a:pt x="7677" y="860"/>
                </a:lnTo>
                <a:lnTo>
                  <a:pt x="7677" y="688"/>
                </a:lnTo>
                <a:lnTo>
                  <a:pt x="5789" y="688"/>
                </a:lnTo>
                <a:lnTo>
                  <a:pt x="578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64FD72C1-0F4E-48EA-8B44-EE33173E8B4D}"/>
              </a:ext>
            </a:extLst>
          </p:cNvPr>
          <p:cNvGrpSpPr/>
          <p:nvPr/>
        </p:nvGrpSpPr>
        <p:grpSpPr>
          <a:xfrm>
            <a:off x="678757" y="5768009"/>
            <a:ext cx="1842440" cy="591369"/>
            <a:chOff x="1718221" y="6052942"/>
            <a:chExt cx="1842440" cy="591369"/>
          </a:xfrm>
        </p:grpSpPr>
        <p:sp>
          <p:nvSpPr>
            <p:cNvPr id="110" name="Rectangle 15">
              <a:extLst>
                <a:ext uri="{FF2B5EF4-FFF2-40B4-BE49-F238E27FC236}">
                  <a16:creationId xmlns:a16="http://schemas.microsoft.com/office/drawing/2014/main" id="{9B4E3E60-FE73-4E33-A2CD-66379A4A7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250" y="6516347"/>
              <a:ext cx="1806411" cy="1279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1" name="Rectangle 16">
              <a:extLst>
                <a:ext uri="{FF2B5EF4-FFF2-40B4-BE49-F238E27FC236}">
                  <a16:creationId xmlns:a16="http://schemas.microsoft.com/office/drawing/2014/main" id="{D03C5D3F-B34F-492A-B4AC-ADD3B0978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9069" y="6516347"/>
              <a:ext cx="127964" cy="1279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C8E92418-360F-48C3-8665-3557CFD7A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6429" y="6362293"/>
              <a:ext cx="1725657" cy="154054"/>
            </a:xfrm>
            <a:custGeom>
              <a:avLst/>
              <a:gdLst>
                <a:gd name="T0" fmla="*/ 1389 w 1389"/>
                <a:gd name="T1" fmla="*/ 124 h 124"/>
                <a:gd name="T2" fmla="*/ 0 w 1389"/>
                <a:gd name="T3" fmla="*/ 124 h 124"/>
                <a:gd name="T4" fmla="*/ 0 w 1389"/>
                <a:gd name="T5" fmla="*/ 0 h 124"/>
                <a:gd name="T6" fmla="*/ 1389 w 1389"/>
                <a:gd name="T7" fmla="*/ 21 h 124"/>
                <a:gd name="T8" fmla="*/ 1389 w 1389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9" h="124">
                  <a:moveTo>
                    <a:pt x="1389" y="124"/>
                  </a:moveTo>
                  <a:lnTo>
                    <a:pt x="0" y="124"/>
                  </a:lnTo>
                  <a:lnTo>
                    <a:pt x="0" y="0"/>
                  </a:lnTo>
                  <a:lnTo>
                    <a:pt x="1389" y="21"/>
                  </a:lnTo>
                  <a:lnTo>
                    <a:pt x="1389" y="1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C97DE601-1EE3-41C4-B8EA-F63ADDC59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4189" y="6206996"/>
              <a:ext cx="1728141" cy="187598"/>
            </a:xfrm>
            <a:custGeom>
              <a:avLst/>
              <a:gdLst>
                <a:gd name="T0" fmla="*/ 1391 w 1391"/>
                <a:gd name="T1" fmla="*/ 151 h 151"/>
                <a:gd name="T2" fmla="*/ 2 w 1391"/>
                <a:gd name="T3" fmla="*/ 141 h 151"/>
                <a:gd name="T4" fmla="*/ 0 w 1391"/>
                <a:gd name="T5" fmla="*/ 3 h 151"/>
                <a:gd name="T6" fmla="*/ 1386 w 1391"/>
                <a:gd name="T7" fmla="*/ 0 h 151"/>
                <a:gd name="T8" fmla="*/ 1391 w 1391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1" h="151">
                  <a:moveTo>
                    <a:pt x="1391" y="151"/>
                  </a:moveTo>
                  <a:lnTo>
                    <a:pt x="2" y="141"/>
                  </a:lnTo>
                  <a:lnTo>
                    <a:pt x="0" y="3"/>
                  </a:lnTo>
                  <a:lnTo>
                    <a:pt x="1386" y="0"/>
                  </a:lnTo>
                  <a:lnTo>
                    <a:pt x="1391" y="15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4EA3A3CB-9AF2-43E0-AAC1-FFAEB637D3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796" y="6220662"/>
              <a:ext cx="279534" cy="173932"/>
            </a:xfrm>
            <a:custGeom>
              <a:avLst/>
              <a:gdLst>
                <a:gd name="T0" fmla="*/ 225 w 225"/>
                <a:gd name="T1" fmla="*/ 140 h 140"/>
                <a:gd name="T2" fmla="*/ 3 w 225"/>
                <a:gd name="T3" fmla="*/ 138 h 140"/>
                <a:gd name="T4" fmla="*/ 0 w 225"/>
                <a:gd name="T5" fmla="*/ 0 h 140"/>
                <a:gd name="T6" fmla="*/ 222 w 225"/>
                <a:gd name="T7" fmla="*/ 3 h 140"/>
                <a:gd name="T8" fmla="*/ 225 w 225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40">
                  <a:moveTo>
                    <a:pt x="225" y="140"/>
                  </a:moveTo>
                  <a:lnTo>
                    <a:pt x="3" y="138"/>
                  </a:lnTo>
                  <a:lnTo>
                    <a:pt x="0" y="0"/>
                  </a:lnTo>
                  <a:lnTo>
                    <a:pt x="222" y="3"/>
                  </a:lnTo>
                  <a:lnTo>
                    <a:pt x="225" y="14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Rectangle 20">
              <a:extLst>
                <a:ext uri="{FF2B5EF4-FFF2-40B4-BE49-F238E27FC236}">
                  <a16:creationId xmlns:a16="http://schemas.microsoft.com/office/drawing/2014/main" id="{67F86A5C-AED8-48A9-BF10-814ABF996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8221" y="6052942"/>
              <a:ext cx="1836228" cy="167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A9A1871E-CE4C-4051-A932-B7E261A8D33B}"/>
              </a:ext>
            </a:extLst>
          </p:cNvPr>
          <p:cNvGrpSpPr/>
          <p:nvPr/>
        </p:nvGrpSpPr>
        <p:grpSpPr>
          <a:xfrm>
            <a:off x="3364347" y="4847410"/>
            <a:ext cx="1560421" cy="423649"/>
            <a:chOff x="3968159" y="5132343"/>
            <a:chExt cx="1560421" cy="423649"/>
          </a:xfrm>
        </p:grpSpPr>
        <p:sp>
          <p:nvSpPr>
            <p:cNvPr id="117" name="Freeform 21">
              <a:extLst>
                <a:ext uri="{FF2B5EF4-FFF2-40B4-BE49-F238E27FC236}">
                  <a16:creationId xmlns:a16="http://schemas.microsoft.com/office/drawing/2014/main" id="{76B0ECF8-F687-4C57-97B1-83A8121EA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188" y="5425543"/>
              <a:ext cx="1403882" cy="130449"/>
            </a:xfrm>
            <a:custGeom>
              <a:avLst/>
              <a:gdLst>
                <a:gd name="T0" fmla="*/ 1130 w 1130"/>
                <a:gd name="T1" fmla="*/ 105 h 105"/>
                <a:gd name="T2" fmla="*/ 0 w 1130"/>
                <a:gd name="T3" fmla="*/ 105 h 105"/>
                <a:gd name="T4" fmla="*/ 0 w 1130"/>
                <a:gd name="T5" fmla="*/ 0 h 105"/>
                <a:gd name="T6" fmla="*/ 1130 w 1130"/>
                <a:gd name="T7" fmla="*/ 5 h 105"/>
                <a:gd name="T8" fmla="*/ 1130 w 1130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105">
                  <a:moveTo>
                    <a:pt x="1130" y="105"/>
                  </a:moveTo>
                  <a:lnTo>
                    <a:pt x="0" y="105"/>
                  </a:lnTo>
                  <a:lnTo>
                    <a:pt x="0" y="0"/>
                  </a:lnTo>
                  <a:lnTo>
                    <a:pt x="1130" y="5"/>
                  </a:lnTo>
                  <a:lnTo>
                    <a:pt x="1130" y="1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8" name="Freeform 22">
              <a:extLst>
                <a:ext uri="{FF2B5EF4-FFF2-40B4-BE49-F238E27FC236}">
                  <a16:creationId xmlns:a16="http://schemas.microsoft.com/office/drawing/2014/main" id="{2DDD430E-72EB-4D60-A2C6-FF3E9C68C7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1825" y="5254096"/>
              <a:ext cx="1406367" cy="181387"/>
            </a:xfrm>
            <a:custGeom>
              <a:avLst/>
              <a:gdLst>
                <a:gd name="T0" fmla="*/ 1132 w 1132"/>
                <a:gd name="T1" fmla="*/ 146 h 146"/>
                <a:gd name="T2" fmla="*/ 0 w 1132"/>
                <a:gd name="T3" fmla="*/ 138 h 146"/>
                <a:gd name="T4" fmla="*/ 2 w 1132"/>
                <a:gd name="T5" fmla="*/ 0 h 146"/>
                <a:gd name="T6" fmla="*/ 1132 w 1132"/>
                <a:gd name="T7" fmla="*/ 42 h 146"/>
                <a:gd name="T8" fmla="*/ 1132 w 11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2" h="146">
                  <a:moveTo>
                    <a:pt x="1132" y="146"/>
                  </a:moveTo>
                  <a:lnTo>
                    <a:pt x="0" y="138"/>
                  </a:lnTo>
                  <a:lnTo>
                    <a:pt x="2" y="0"/>
                  </a:lnTo>
                  <a:lnTo>
                    <a:pt x="1132" y="42"/>
                  </a:lnTo>
                  <a:lnTo>
                    <a:pt x="1132" y="14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9" name="Freeform 23">
              <a:extLst>
                <a:ext uri="{FF2B5EF4-FFF2-40B4-BE49-F238E27FC236}">
                  <a16:creationId xmlns:a16="http://schemas.microsoft.com/office/drawing/2014/main" id="{F9DFED4E-2AB0-4360-8274-C82683AC3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59" y="5132343"/>
              <a:ext cx="1560421" cy="187598"/>
            </a:xfrm>
            <a:custGeom>
              <a:avLst/>
              <a:gdLst>
                <a:gd name="T0" fmla="*/ 1254 w 1256"/>
                <a:gd name="T1" fmla="*/ 151 h 151"/>
                <a:gd name="T2" fmla="*/ 0 w 1256"/>
                <a:gd name="T3" fmla="*/ 135 h 151"/>
                <a:gd name="T4" fmla="*/ 0 w 1256"/>
                <a:gd name="T5" fmla="*/ 0 h 151"/>
                <a:gd name="T6" fmla="*/ 1256 w 1256"/>
                <a:gd name="T7" fmla="*/ 13 h 151"/>
                <a:gd name="T8" fmla="*/ 1254 w 1256"/>
                <a:gd name="T9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6" h="151">
                  <a:moveTo>
                    <a:pt x="1254" y="151"/>
                  </a:moveTo>
                  <a:lnTo>
                    <a:pt x="0" y="135"/>
                  </a:lnTo>
                  <a:lnTo>
                    <a:pt x="0" y="0"/>
                  </a:lnTo>
                  <a:lnTo>
                    <a:pt x="1256" y="13"/>
                  </a:lnTo>
                  <a:lnTo>
                    <a:pt x="1254" y="1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CA1BA2D-229C-4E76-89A5-40D42800D989}"/>
              </a:ext>
            </a:extLst>
          </p:cNvPr>
          <p:cNvGrpSpPr/>
          <p:nvPr/>
        </p:nvGrpSpPr>
        <p:grpSpPr>
          <a:xfrm>
            <a:off x="5575220" y="4972890"/>
            <a:ext cx="896993" cy="1294553"/>
            <a:chOff x="5680150" y="5257823"/>
            <a:chExt cx="896993" cy="1294553"/>
          </a:xfrm>
        </p:grpSpPr>
        <p:sp>
          <p:nvSpPr>
            <p:cNvPr id="121" name="Rectangle 24">
              <a:extLst>
                <a:ext uri="{FF2B5EF4-FFF2-40B4-BE49-F238E27FC236}">
                  <a16:creationId xmlns:a16="http://schemas.microsoft.com/office/drawing/2014/main" id="{4A87DADE-42D2-491B-9457-E6F18C56FF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80150" y="5362182"/>
              <a:ext cx="223627" cy="119019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2" name="Rectangle 25">
              <a:extLst>
                <a:ext uri="{FF2B5EF4-FFF2-40B4-BE49-F238E27FC236}">
                  <a16:creationId xmlns:a16="http://schemas.microsoft.com/office/drawing/2014/main" id="{AFD4DDAD-CBDD-476C-AFEA-AF4E80E4D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6056" y="6142393"/>
              <a:ext cx="98147" cy="34165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Rectangle 26">
              <a:extLst>
                <a:ext uri="{FF2B5EF4-FFF2-40B4-BE49-F238E27FC236}">
                  <a16:creationId xmlns:a16="http://schemas.microsoft.com/office/drawing/2014/main" id="{A96A3765-721B-462B-9638-03C40112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273974"/>
              <a:ext cx="105602" cy="127840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4" name="Rectangle 27">
              <a:extLst>
                <a:ext uri="{FF2B5EF4-FFF2-40B4-BE49-F238E27FC236}">
                  <a16:creationId xmlns:a16="http://schemas.microsoft.com/office/drawing/2014/main" id="{68CECCCB-2CA1-4912-AADC-4B171438F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2046" y="5733652"/>
              <a:ext cx="105602" cy="3192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5" name="Rectangle 28">
              <a:extLst>
                <a:ext uri="{FF2B5EF4-FFF2-40B4-BE49-F238E27FC236}">
                  <a16:creationId xmlns:a16="http://schemas.microsoft.com/office/drawing/2014/main" id="{A4A61E09-3D56-4EF4-A6CE-64749F0FAD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667806"/>
              <a:ext cx="105602" cy="8845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6" name="Rectangle 29">
              <a:extLst>
                <a:ext uri="{FF2B5EF4-FFF2-40B4-BE49-F238E27FC236}">
                  <a16:creationId xmlns:a16="http://schemas.microsoft.com/office/drawing/2014/main" id="{3E4011C4-E9A7-45B5-8144-D9BD53F7F5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9584" y="5813164"/>
              <a:ext cx="105602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7" name="Freeform 30">
              <a:extLst>
                <a:ext uri="{FF2B5EF4-FFF2-40B4-BE49-F238E27FC236}">
                  <a16:creationId xmlns:a16="http://schemas.microsoft.com/office/drawing/2014/main" id="{8297BE3F-7059-412C-910F-3559915A7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7121" y="5257823"/>
              <a:ext cx="200022" cy="1294553"/>
            </a:xfrm>
            <a:custGeom>
              <a:avLst/>
              <a:gdLst>
                <a:gd name="T0" fmla="*/ 2 w 161"/>
                <a:gd name="T1" fmla="*/ 1042 h 1042"/>
                <a:gd name="T2" fmla="*/ 0 w 161"/>
                <a:gd name="T3" fmla="*/ 0 h 1042"/>
                <a:gd name="T4" fmla="*/ 158 w 161"/>
                <a:gd name="T5" fmla="*/ 0 h 1042"/>
                <a:gd name="T6" fmla="*/ 161 w 161"/>
                <a:gd name="T7" fmla="*/ 1042 h 1042"/>
                <a:gd name="T8" fmla="*/ 2 w 161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042">
                  <a:moveTo>
                    <a:pt x="2" y="1042"/>
                  </a:moveTo>
                  <a:lnTo>
                    <a:pt x="0" y="0"/>
                  </a:lnTo>
                  <a:lnTo>
                    <a:pt x="158" y="0"/>
                  </a:lnTo>
                  <a:lnTo>
                    <a:pt x="161" y="1042"/>
                  </a:lnTo>
                  <a:lnTo>
                    <a:pt x="2" y="104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8" name="Rectangle 31">
              <a:extLst>
                <a:ext uri="{FF2B5EF4-FFF2-40B4-BE49-F238E27FC236}">
                  <a16:creationId xmlns:a16="http://schemas.microsoft.com/office/drawing/2014/main" id="{423DE7D8-91A2-42D0-BA6D-8988E1E9B3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431755"/>
              <a:ext cx="193810" cy="1242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9" name="Rectangle 32">
              <a:extLst>
                <a:ext uri="{FF2B5EF4-FFF2-40B4-BE49-F238E27FC236}">
                  <a16:creationId xmlns:a16="http://schemas.microsoft.com/office/drawing/2014/main" id="{A3AB4552-F2C3-41E0-9FA1-E4D0EE171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7121" y="5543569"/>
              <a:ext cx="193810" cy="521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2294406A-6742-4E3C-81FE-41B01D76DCF4}"/>
              </a:ext>
            </a:extLst>
          </p:cNvPr>
          <p:cNvGrpSpPr/>
          <p:nvPr/>
        </p:nvGrpSpPr>
        <p:grpSpPr>
          <a:xfrm>
            <a:off x="7599094" y="4104471"/>
            <a:ext cx="1343006" cy="631125"/>
            <a:chOff x="6978430" y="4389404"/>
            <a:chExt cx="1343006" cy="631125"/>
          </a:xfrm>
        </p:grpSpPr>
        <p:sp>
          <p:nvSpPr>
            <p:cNvPr id="131" name="Rectangle 33">
              <a:extLst>
                <a:ext uri="{FF2B5EF4-FFF2-40B4-BE49-F238E27FC236}">
                  <a16:creationId xmlns:a16="http://schemas.microsoft.com/office/drawing/2014/main" id="{595455BC-8A77-46D6-ADDB-09B5A83BC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8430" y="4826719"/>
              <a:ext cx="1343006" cy="19381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2" name="Freeform 34">
              <a:extLst>
                <a:ext uri="{FF2B5EF4-FFF2-40B4-BE49-F238E27FC236}">
                  <a16:creationId xmlns:a16="http://schemas.microsoft.com/office/drawing/2014/main" id="{36271361-B5A1-4D98-B347-D7A6666C6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212556" cy="163993"/>
            </a:xfrm>
            <a:custGeom>
              <a:avLst/>
              <a:gdLst>
                <a:gd name="T0" fmla="*/ 3 w 976"/>
                <a:gd name="T1" fmla="*/ 130 h 132"/>
                <a:gd name="T2" fmla="*/ 976 w 976"/>
                <a:gd name="T3" fmla="*/ 132 h 132"/>
                <a:gd name="T4" fmla="*/ 976 w 976"/>
                <a:gd name="T5" fmla="*/ 3 h 132"/>
                <a:gd name="T6" fmla="*/ 0 w 976"/>
                <a:gd name="T7" fmla="*/ 0 h 132"/>
                <a:gd name="T8" fmla="*/ 3 w 976"/>
                <a:gd name="T9" fmla="*/ 13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6" h="132">
                  <a:moveTo>
                    <a:pt x="3" y="130"/>
                  </a:moveTo>
                  <a:lnTo>
                    <a:pt x="976" y="132"/>
                  </a:lnTo>
                  <a:lnTo>
                    <a:pt x="976" y="3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35">
              <a:extLst>
                <a:ext uri="{FF2B5EF4-FFF2-40B4-BE49-F238E27FC236}">
                  <a16:creationId xmlns:a16="http://schemas.microsoft.com/office/drawing/2014/main" id="{44992916-5F9D-4735-A97A-BFDAAB50D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699" y="4668938"/>
              <a:ext cx="151570" cy="161509"/>
            </a:xfrm>
            <a:custGeom>
              <a:avLst/>
              <a:gdLst>
                <a:gd name="T0" fmla="*/ 3 w 122"/>
                <a:gd name="T1" fmla="*/ 130 h 130"/>
                <a:gd name="T2" fmla="*/ 122 w 122"/>
                <a:gd name="T3" fmla="*/ 130 h 130"/>
                <a:gd name="T4" fmla="*/ 119 w 122"/>
                <a:gd name="T5" fmla="*/ 0 h 130"/>
                <a:gd name="T6" fmla="*/ 0 w 122"/>
                <a:gd name="T7" fmla="*/ 0 h 130"/>
                <a:gd name="T8" fmla="*/ 3 w 122"/>
                <a:gd name="T9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30">
                  <a:moveTo>
                    <a:pt x="3" y="130"/>
                  </a:moveTo>
                  <a:lnTo>
                    <a:pt x="122" y="130"/>
                  </a:lnTo>
                  <a:lnTo>
                    <a:pt x="119" y="0"/>
                  </a:lnTo>
                  <a:lnTo>
                    <a:pt x="0" y="0"/>
                  </a:lnTo>
                  <a:lnTo>
                    <a:pt x="3" y="13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4" name="Freeform 36">
              <a:extLst>
                <a:ext uri="{FF2B5EF4-FFF2-40B4-BE49-F238E27FC236}">
                  <a16:creationId xmlns:a16="http://schemas.microsoft.com/office/drawing/2014/main" id="{932C5C63-139F-4686-BAE9-519AC4D53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7442" y="4672665"/>
              <a:ext cx="111814" cy="160266"/>
            </a:xfrm>
            <a:custGeom>
              <a:avLst/>
              <a:gdLst>
                <a:gd name="T0" fmla="*/ 3 w 90"/>
                <a:gd name="T1" fmla="*/ 129 h 129"/>
                <a:gd name="T2" fmla="*/ 90 w 90"/>
                <a:gd name="T3" fmla="*/ 129 h 129"/>
                <a:gd name="T4" fmla="*/ 90 w 90"/>
                <a:gd name="T5" fmla="*/ 0 h 129"/>
                <a:gd name="T6" fmla="*/ 0 w 90"/>
                <a:gd name="T7" fmla="*/ 0 h 129"/>
                <a:gd name="T8" fmla="*/ 3 w 90"/>
                <a:gd name="T9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29">
                  <a:moveTo>
                    <a:pt x="3" y="129"/>
                  </a:moveTo>
                  <a:lnTo>
                    <a:pt x="90" y="129"/>
                  </a:lnTo>
                  <a:lnTo>
                    <a:pt x="90" y="0"/>
                  </a:lnTo>
                  <a:lnTo>
                    <a:pt x="0" y="0"/>
                  </a:lnTo>
                  <a:lnTo>
                    <a:pt x="3" y="1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37">
              <a:extLst>
                <a:ext uri="{FF2B5EF4-FFF2-40B4-BE49-F238E27FC236}">
                  <a16:creationId xmlns:a16="http://schemas.microsoft.com/office/drawing/2014/main" id="{06FFAE2B-7CFA-4D95-828B-7CCC853EB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667" y="4389404"/>
              <a:ext cx="1116894" cy="283261"/>
            </a:xfrm>
            <a:custGeom>
              <a:avLst/>
              <a:gdLst>
                <a:gd name="T0" fmla="*/ 3 w 899"/>
                <a:gd name="T1" fmla="*/ 225 h 228"/>
                <a:gd name="T2" fmla="*/ 899 w 899"/>
                <a:gd name="T3" fmla="*/ 228 h 228"/>
                <a:gd name="T4" fmla="*/ 897 w 899"/>
                <a:gd name="T5" fmla="*/ 3 h 228"/>
                <a:gd name="T6" fmla="*/ 0 w 899"/>
                <a:gd name="T7" fmla="*/ 0 h 228"/>
                <a:gd name="T8" fmla="*/ 3 w 899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9" h="228">
                  <a:moveTo>
                    <a:pt x="3" y="225"/>
                  </a:moveTo>
                  <a:lnTo>
                    <a:pt x="899" y="228"/>
                  </a:lnTo>
                  <a:lnTo>
                    <a:pt x="897" y="3"/>
                  </a:lnTo>
                  <a:lnTo>
                    <a:pt x="0" y="0"/>
                  </a:lnTo>
                  <a:lnTo>
                    <a:pt x="3" y="22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Freeform 38">
              <a:extLst>
                <a:ext uri="{FF2B5EF4-FFF2-40B4-BE49-F238E27FC236}">
                  <a16:creationId xmlns:a16="http://schemas.microsoft.com/office/drawing/2014/main" id="{7A1C6C5C-F7AC-4F95-AD22-B56D6FE8D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1996" y="4389404"/>
              <a:ext cx="258414" cy="283261"/>
            </a:xfrm>
            <a:custGeom>
              <a:avLst/>
              <a:gdLst>
                <a:gd name="T0" fmla="*/ 2 w 208"/>
                <a:gd name="T1" fmla="*/ 225 h 228"/>
                <a:gd name="T2" fmla="*/ 208 w 208"/>
                <a:gd name="T3" fmla="*/ 228 h 228"/>
                <a:gd name="T4" fmla="*/ 206 w 208"/>
                <a:gd name="T5" fmla="*/ 0 h 228"/>
                <a:gd name="T6" fmla="*/ 0 w 208"/>
                <a:gd name="T7" fmla="*/ 0 h 228"/>
                <a:gd name="T8" fmla="*/ 2 w 208"/>
                <a:gd name="T9" fmla="*/ 2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28">
                  <a:moveTo>
                    <a:pt x="2" y="225"/>
                  </a:moveTo>
                  <a:lnTo>
                    <a:pt x="208" y="228"/>
                  </a:lnTo>
                  <a:lnTo>
                    <a:pt x="206" y="0"/>
                  </a:lnTo>
                  <a:lnTo>
                    <a:pt x="0" y="0"/>
                  </a:lnTo>
                  <a:lnTo>
                    <a:pt x="2" y="22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Freeform 39">
              <a:extLst>
                <a:ext uri="{FF2B5EF4-FFF2-40B4-BE49-F238E27FC236}">
                  <a16:creationId xmlns:a16="http://schemas.microsoft.com/office/drawing/2014/main" id="{578E9C28-D40B-4319-9661-C82B7116B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9355" y="4441584"/>
              <a:ext cx="118025" cy="181387"/>
            </a:xfrm>
            <a:custGeom>
              <a:avLst/>
              <a:gdLst>
                <a:gd name="T0" fmla="*/ 95 w 95"/>
                <a:gd name="T1" fmla="*/ 146 h 146"/>
                <a:gd name="T2" fmla="*/ 3 w 95"/>
                <a:gd name="T3" fmla="*/ 146 h 146"/>
                <a:gd name="T4" fmla="*/ 0 w 95"/>
                <a:gd name="T5" fmla="*/ 0 h 146"/>
                <a:gd name="T6" fmla="*/ 92 w 95"/>
                <a:gd name="T7" fmla="*/ 0 h 146"/>
                <a:gd name="T8" fmla="*/ 95 w 95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46">
                  <a:moveTo>
                    <a:pt x="95" y="146"/>
                  </a:moveTo>
                  <a:lnTo>
                    <a:pt x="3" y="146"/>
                  </a:lnTo>
                  <a:lnTo>
                    <a:pt x="0" y="0"/>
                  </a:lnTo>
                  <a:lnTo>
                    <a:pt x="92" y="0"/>
                  </a:lnTo>
                  <a:lnTo>
                    <a:pt x="95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D7D7A571-37C6-4FBD-93DF-9407D3499B8A}"/>
              </a:ext>
            </a:extLst>
          </p:cNvPr>
          <p:cNvGrpSpPr/>
          <p:nvPr/>
        </p:nvGrpSpPr>
        <p:grpSpPr>
          <a:xfrm>
            <a:off x="9917665" y="4146712"/>
            <a:ext cx="1994009" cy="1457304"/>
            <a:chOff x="8748812" y="4431645"/>
            <a:chExt cx="1994009" cy="1457304"/>
          </a:xfrm>
        </p:grpSpPr>
        <p:sp>
          <p:nvSpPr>
            <p:cNvPr id="139" name="Rectangle 7">
              <a:extLst>
                <a:ext uri="{FF2B5EF4-FFF2-40B4-BE49-F238E27FC236}">
                  <a16:creationId xmlns:a16="http://schemas.microsoft.com/office/drawing/2014/main" id="{DD78772E-0877-48B5-B553-D9033130D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2417" y="4431645"/>
              <a:ext cx="219900" cy="14498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0" name="Rectangle 8">
              <a:extLst>
                <a:ext uri="{FF2B5EF4-FFF2-40B4-BE49-F238E27FC236}">
                  <a16:creationId xmlns:a16="http://schemas.microsoft.com/office/drawing/2014/main" id="{E46391E3-4D67-4351-B010-4B7FF9C70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70586" y="4431645"/>
              <a:ext cx="223627" cy="144985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1" name="Rectangle 9">
              <a:extLst>
                <a:ext uri="{FF2B5EF4-FFF2-40B4-BE49-F238E27FC236}">
                  <a16:creationId xmlns:a16="http://schemas.microsoft.com/office/drawing/2014/main" id="{0B120D45-D15D-4962-B71A-2EA4C02B45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83664" y="4431645"/>
              <a:ext cx="219900" cy="144985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id="{2B252210-E96E-464A-96F9-B1EF0516B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5927" y="4626697"/>
              <a:ext cx="516827" cy="1248585"/>
            </a:xfrm>
            <a:custGeom>
              <a:avLst/>
              <a:gdLst>
                <a:gd name="T0" fmla="*/ 61 w 416"/>
                <a:gd name="T1" fmla="*/ 1005 h 1005"/>
                <a:gd name="T2" fmla="*/ 0 w 416"/>
                <a:gd name="T3" fmla="*/ 18 h 1005"/>
                <a:gd name="T4" fmla="*/ 355 w 416"/>
                <a:gd name="T5" fmla="*/ 0 h 1005"/>
                <a:gd name="T6" fmla="*/ 416 w 416"/>
                <a:gd name="T7" fmla="*/ 987 h 1005"/>
                <a:gd name="T8" fmla="*/ 61 w 416"/>
                <a:gd name="T9" fmla="*/ 1005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6" h="1005">
                  <a:moveTo>
                    <a:pt x="61" y="1005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416" y="987"/>
                  </a:lnTo>
                  <a:lnTo>
                    <a:pt x="61" y="10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F2AED606-FB90-4327-94F8-0053433CD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35866" y="4774540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9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9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id="{AD8C882A-5FB6-4A28-B5C4-D4B616052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805" y="4932321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8 h 58"/>
                <a:gd name="T4" fmla="*/ 355 w 357"/>
                <a:gd name="T5" fmla="*/ 0 h 58"/>
                <a:gd name="T6" fmla="*/ 357 w 357"/>
                <a:gd name="T7" fmla="*/ 37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8"/>
                  </a:lnTo>
                  <a:lnTo>
                    <a:pt x="355" y="0"/>
                  </a:lnTo>
                  <a:lnTo>
                    <a:pt x="357" y="37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id="{46596EA7-5DB9-4602-9748-E0D72F279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5744" y="5086375"/>
              <a:ext cx="443527" cy="75785"/>
            </a:xfrm>
            <a:custGeom>
              <a:avLst/>
              <a:gdLst>
                <a:gd name="T0" fmla="*/ 3 w 357"/>
                <a:gd name="T1" fmla="*/ 61 h 61"/>
                <a:gd name="T2" fmla="*/ 0 w 357"/>
                <a:gd name="T3" fmla="*/ 21 h 61"/>
                <a:gd name="T4" fmla="*/ 354 w 357"/>
                <a:gd name="T5" fmla="*/ 0 h 61"/>
                <a:gd name="T6" fmla="*/ 357 w 357"/>
                <a:gd name="T7" fmla="*/ 40 h 61"/>
                <a:gd name="T8" fmla="*/ 3 w 357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61">
                  <a:moveTo>
                    <a:pt x="3" y="61"/>
                  </a:moveTo>
                  <a:lnTo>
                    <a:pt x="0" y="21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6" name="Freeform 14">
              <a:extLst>
                <a:ext uri="{FF2B5EF4-FFF2-40B4-BE49-F238E27FC236}">
                  <a16:creationId xmlns:a16="http://schemas.microsoft.com/office/drawing/2014/main" id="{14D3A85D-8539-4E65-A7BC-40627DBFF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5683" y="5244157"/>
              <a:ext cx="443527" cy="72058"/>
            </a:xfrm>
            <a:custGeom>
              <a:avLst/>
              <a:gdLst>
                <a:gd name="T0" fmla="*/ 3 w 357"/>
                <a:gd name="T1" fmla="*/ 58 h 58"/>
                <a:gd name="T2" fmla="*/ 0 w 357"/>
                <a:gd name="T3" fmla="*/ 19 h 58"/>
                <a:gd name="T4" fmla="*/ 354 w 357"/>
                <a:gd name="T5" fmla="*/ 0 h 58"/>
                <a:gd name="T6" fmla="*/ 357 w 357"/>
                <a:gd name="T7" fmla="*/ 40 h 58"/>
                <a:gd name="T8" fmla="*/ 3 w 357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58">
                  <a:moveTo>
                    <a:pt x="3" y="58"/>
                  </a:moveTo>
                  <a:lnTo>
                    <a:pt x="0" y="19"/>
                  </a:lnTo>
                  <a:lnTo>
                    <a:pt x="354" y="0"/>
                  </a:lnTo>
                  <a:lnTo>
                    <a:pt x="357" y="40"/>
                  </a:lnTo>
                  <a:lnTo>
                    <a:pt x="3" y="5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957B50D2-8F58-4519-9213-F138F0496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954684"/>
              <a:ext cx="118025" cy="664670"/>
            </a:xfrm>
            <a:custGeom>
              <a:avLst/>
              <a:gdLst>
                <a:gd name="T0" fmla="*/ 45 w 95"/>
                <a:gd name="T1" fmla="*/ 0 h 535"/>
                <a:gd name="T2" fmla="*/ 95 w 95"/>
                <a:gd name="T3" fmla="*/ 532 h 535"/>
                <a:gd name="T4" fmla="*/ 50 w 95"/>
                <a:gd name="T5" fmla="*/ 535 h 535"/>
                <a:gd name="T6" fmla="*/ 0 w 95"/>
                <a:gd name="T7" fmla="*/ 3 h 535"/>
                <a:gd name="T8" fmla="*/ 45 w 95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535">
                  <a:moveTo>
                    <a:pt x="45" y="0"/>
                  </a:moveTo>
                  <a:lnTo>
                    <a:pt x="95" y="532"/>
                  </a:lnTo>
                  <a:lnTo>
                    <a:pt x="50" y="535"/>
                  </a:lnTo>
                  <a:lnTo>
                    <a:pt x="0" y="3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40414737-A2D3-4450-92A1-EF44955A0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8927" y="5615627"/>
              <a:ext cx="59634" cy="29817"/>
            </a:xfrm>
            <a:custGeom>
              <a:avLst/>
              <a:gdLst>
                <a:gd name="T0" fmla="*/ 0 w 18"/>
                <a:gd name="T1" fmla="*/ 1 h 9"/>
                <a:gd name="T2" fmla="*/ 9 w 18"/>
                <a:gd name="T3" fmla="*/ 9 h 9"/>
                <a:gd name="T4" fmla="*/ 17 w 18"/>
                <a:gd name="T5" fmla="*/ 0 h 9"/>
                <a:gd name="T6" fmla="*/ 0 w 18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0" y="6"/>
                    <a:pt x="5" y="9"/>
                    <a:pt x="9" y="9"/>
                  </a:cubicBezTo>
                  <a:cubicBezTo>
                    <a:pt x="14" y="8"/>
                    <a:pt x="18" y="4"/>
                    <a:pt x="17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696D261F-9A59-4F1B-BF67-EEBFA3B07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6809" y="4866475"/>
              <a:ext cx="55907" cy="91936"/>
            </a:xfrm>
            <a:custGeom>
              <a:avLst/>
              <a:gdLst>
                <a:gd name="T0" fmla="*/ 4 w 17"/>
                <a:gd name="T1" fmla="*/ 0 h 28"/>
                <a:gd name="T2" fmla="*/ 0 w 17"/>
                <a:gd name="T3" fmla="*/ 28 h 28"/>
                <a:gd name="T4" fmla="*/ 17 w 17"/>
                <a:gd name="T5" fmla="*/ 27 h 28"/>
                <a:gd name="T6" fmla="*/ 8 w 17"/>
                <a:gd name="T7" fmla="*/ 0 h 28"/>
                <a:gd name="T8" fmla="*/ 6 w 17"/>
                <a:gd name="T9" fmla="*/ 0 h 28"/>
                <a:gd name="T10" fmla="*/ 4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4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5E752664-E448-4AFB-AA8F-2252929C7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9233" y="484038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1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77DADCBC-164B-4D15-A284-3AA23E2EE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5000652"/>
              <a:ext cx="137903" cy="664670"/>
            </a:xfrm>
            <a:custGeom>
              <a:avLst/>
              <a:gdLst>
                <a:gd name="T0" fmla="*/ 45 w 111"/>
                <a:gd name="T1" fmla="*/ 0 h 535"/>
                <a:gd name="T2" fmla="*/ 111 w 111"/>
                <a:gd name="T3" fmla="*/ 529 h 535"/>
                <a:gd name="T4" fmla="*/ 66 w 111"/>
                <a:gd name="T5" fmla="*/ 535 h 535"/>
                <a:gd name="T6" fmla="*/ 0 w 111"/>
                <a:gd name="T7" fmla="*/ 6 h 535"/>
                <a:gd name="T8" fmla="*/ 45 w 111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535">
                  <a:moveTo>
                    <a:pt x="45" y="0"/>
                  </a:moveTo>
                  <a:lnTo>
                    <a:pt x="111" y="529"/>
                  </a:lnTo>
                  <a:lnTo>
                    <a:pt x="66" y="535"/>
                  </a:lnTo>
                  <a:lnTo>
                    <a:pt x="0" y="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4340C207-F7E5-4DB5-BF10-904044962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4651" y="5657867"/>
              <a:ext cx="58392" cy="33544"/>
            </a:xfrm>
            <a:custGeom>
              <a:avLst/>
              <a:gdLst>
                <a:gd name="T0" fmla="*/ 0 w 18"/>
                <a:gd name="T1" fmla="*/ 2 h 10"/>
                <a:gd name="T2" fmla="*/ 9 w 18"/>
                <a:gd name="T3" fmla="*/ 9 h 10"/>
                <a:gd name="T4" fmla="*/ 17 w 18"/>
                <a:gd name="T5" fmla="*/ 0 h 10"/>
                <a:gd name="T6" fmla="*/ 0 w 18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0" y="2"/>
                  </a:moveTo>
                  <a:cubicBezTo>
                    <a:pt x="0" y="7"/>
                    <a:pt x="5" y="10"/>
                    <a:pt x="9" y="9"/>
                  </a:cubicBezTo>
                  <a:cubicBezTo>
                    <a:pt x="14" y="9"/>
                    <a:pt x="18" y="5"/>
                    <a:pt x="17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3" name="Freeform 58">
              <a:extLst>
                <a:ext uri="{FF2B5EF4-FFF2-40B4-BE49-F238E27FC236}">
                  <a16:creationId xmlns:a16="http://schemas.microsoft.com/office/drawing/2014/main" id="{543E8DAE-E142-4490-8FF6-BA3398D1D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2655" y="4912443"/>
              <a:ext cx="55907" cy="95663"/>
            </a:xfrm>
            <a:custGeom>
              <a:avLst/>
              <a:gdLst>
                <a:gd name="T0" fmla="*/ 3 w 17"/>
                <a:gd name="T1" fmla="*/ 1 h 29"/>
                <a:gd name="T2" fmla="*/ 0 w 17"/>
                <a:gd name="T3" fmla="*/ 29 h 29"/>
                <a:gd name="T4" fmla="*/ 17 w 17"/>
                <a:gd name="T5" fmla="*/ 27 h 29"/>
                <a:gd name="T6" fmla="*/ 7 w 17"/>
                <a:gd name="T7" fmla="*/ 0 h 29"/>
                <a:gd name="T8" fmla="*/ 5 w 17"/>
                <a:gd name="T9" fmla="*/ 1 h 29"/>
                <a:gd name="T10" fmla="*/ 3 w 17"/>
                <a:gd name="T11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9">
                  <a:moveTo>
                    <a:pt x="3" y="1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5" y="1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4" name="Freeform 59">
              <a:extLst>
                <a:ext uri="{FF2B5EF4-FFF2-40B4-BE49-F238E27FC236}">
                  <a16:creationId xmlns:a16="http://schemas.microsoft.com/office/drawing/2014/main" id="{D1DEDD3D-57F6-4C1E-9B24-39895F3ED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2594" y="4886353"/>
              <a:ext cx="12424" cy="28575"/>
            </a:xfrm>
            <a:custGeom>
              <a:avLst/>
              <a:gdLst>
                <a:gd name="T0" fmla="*/ 0 w 4"/>
                <a:gd name="T1" fmla="*/ 9 h 9"/>
                <a:gd name="T2" fmla="*/ 2 w 4"/>
                <a:gd name="T3" fmla="*/ 9 h 9"/>
                <a:gd name="T4" fmla="*/ 4 w 4"/>
                <a:gd name="T5" fmla="*/ 8 h 9"/>
                <a:gd name="T6" fmla="*/ 1 w 4"/>
                <a:gd name="T7" fmla="*/ 0 h 9"/>
                <a:gd name="T8" fmla="*/ 0 w 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9">
                  <a:moveTo>
                    <a:pt x="0" y="9"/>
                  </a:moveTo>
                  <a:cubicBezTo>
                    <a:pt x="1" y="9"/>
                    <a:pt x="2" y="9"/>
                    <a:pt x="2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5" name="Freeform 60">
              <a:extLst>
                <a:ext uri="{FF2B5EF4-FFF2-40B4-BE49-F238E27FC236}">
                  <a16:creationId xmlns:a16="http://schemas.microsoft.com/office/drawing/2014/main" id="{068042D5-DE63-4D05-BFCD-A5AF5B24BF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2860" y="5046620"/>
              <a:ext cx="167720" cy="660943"/>
            </a:xfrm>
            <a:custGeom>
              <a:avLst/>
              <a:gdLst>
                <a:gd name="T0" fmla="*/ 135 w 135"/>
                <a:gd name="T1" fmla="*/ 6 h 532"/>
                <a:gd name="T2" fmla="*/ 45 w 135"/>
                <a:gd name="T3" fmla="*/ 532 h 532"/>
                <a:gd name="T4" fmla="*/ 0 w 135"/>
                <a:gd name="T5" fmla="*/ 527 h 532"/>
                <a:gd name="T6" fmla="*/ 90 w 135"/>
                <a:gd name="T7" fmla="*/ 0 h 532"/>
                <a:gd name="T8" fmla="*/ 135 w 135"/>
                <a:gd name="T9" fmla="*/ 6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532">
                  <a:moveTo>
                    <a:pt x="135" y="6"/>
                  </a:moveTo>
                  <a:lnTo>
                    <a:pt x="45" y="532"/>
                  </a:lnTo>
                  <a:lnTo>
                    <a:pt x="0" y="527"/>
                  </a:lnTo>
                  <a:lnTo>
                    <a:pt x="90" y="0"/>
                  </a:lnTo>
                  <a:lnTo>
                    <a:pt x="135" y="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61">
              <a:extLst>
                <a:ext uri="{FF2B5EF4-FFF2-40B4-BE49-F238E27FC236}">
                  <a16:creationId xmlns:a16="http://schemas.microsoft.com/office/drawing/2014/main" id="{151F9768-08B5-4741-80BB-93F6E2C9C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30375" y="5701350"/>
              <a:ext cx="58392" cy="32302"/>
            </a:xfrm>
            <a:custGeom>
              <a:avLst/>
              <a:gdLst>
                <a:gd name="T0" fmla="*/ 1 w 18"/>
                <a:gd name="T1" fmla="*/ 0 h 10"/>
                <a:gd name="T2" fmla="*/ 8 w 18"/>
                <a:gd name="T3" fmla="*/ 9 h 10"/>
                <a:gd name="T4" fmla="*/ 18 w 18"/>
                <a:gd name="T5" fmla="*/ 2 h 10"/>
                <a:gd name="T6" fmla="*/ 1 w 18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1" y="0"/>
                  </a:moveTo>
                  <a:cubicBezTo>
                    <a:pt x="0" y="4"/>
                    <a:pt x="4" y="9"/>
                    <a:pt x="8" y="9"/>
                  </a:cubicBezTo>
                  <a:cubicBezTo>
                    <a:pt x="13" y="10"/>
                    <a:pt x="18" y="7"/>
                    <a:pt x="18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62">
              <a:extLst>
                <a:ext uri="{FF2B5EF4-FFF2-40B4-BE49-F238E27FC236}">
                  <a16:creationId xmlns:a16="http://schemas.microsoft.com/office/drawing/2014/main" id="{184BF358-CC80-42E8-AA31-95B075112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673" y="4960896"/>
              <a:ext cx="55907" cy="93178"/>
            </a:xfrm>
            <a:custGeom>
              <a:avLst/>
              <a:gdLst>
                <a:gd name="T0" fmla="*/ 11 w 17"/>
                <a:gd name="T1" fmla="*/ 0 h 28"/>
                <a:gd name="T2" fmla="*/ 0 w 17"/>
                <a:gd name="T3" fmla="*/ 26 h 28"/>
                <a:gd name="T4" fmla="*/ 17 w 17"/>
                <a:gd name="T5" fmla="*/ 28 h 28"/>
                <a:gd name="T6" fmla="*/ 15 w 17"/>
                <a:gd name="T7" fmla="*/ 0 h 28"/>
                <a:gd name="T8" fmla="*/ 13 w 17"/>
                <a:gd name="T9" fmla="*/ 0 h 28"/>
                <a:gd name="T10" fmla="*/ 11 w 17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8">
                  <a:moveTo>
                    <a:pt x="11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63">
              <a:extLst>
                <a:ext uri="{FF2B5EF4-FFF2-40B4-BE49-F238E27FC236}">
                  <a16:creationId xmlns:a16="http://schemas.microsoft.com/office/drawing/2014/main" id="{5D7A7FAC-81E9-421A-B5EB-6E7405355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0702" y="4934806"/>
              <a:ext cx="13666" cy="26090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8 h 8"/>
                <a:gd name="T4" fmla="*/ 4 w 4"/>
                <a:gd name="T5" fmla="*/ 8 h 8"/>
                <a:gd name="T6" fmla="*/ 4 w 4"/>
                <a:gd name="T7" fmla="*/ 0 h 8"/>
                <a:gd name="T8" fmla="*/ 0 w 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64">
              <a:extLst>
                <a:ext uri="{FF2B5EF4-FFF2-40B4-BE49-F238E27FC236}">
                  <a16:creationId xmlns:a16="http://schemas.microsoft.com/office/drawing/2014/main" id="{B05129CD-30B5-474C-A689-EF895E8A8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7114" y="5257823"/>
              <a:ext cx="495707" cy="631126"/>
            </a:xfrm>
            <a:custGeom>
              <a:avLst/>
              <a:gdLst>
                <a:gd name="T0" fmla="*/ 243 w 399"/>
                <a:gd name="T1" fmla="*/ 0 h 508"/>
                <a:gd name="T2" fmla="*/ 156 w 399"/>
                <a:gd name="T3" fmla="*/ 0 h 508"/>
                <a:gd name="T4" fmla="*/ 0 w 399"/>
                <a:gd name="T5" fmla="*/ 0 h 508"/>
                <a:gd name="T6" fmla="*/ 53 w 399"/>
                <a:gd name="T7" fmla="*/ 508 h 508"/>
                <a:gd name="T8" fmla="*/ 156 w 399"/>
                <a:gd name="T9" fmla="*/ 508 h 508"/>
                <a:gd name="T10" fmla="*/ 243 w 399"/>
                <a:gd name="T11" fmla="*/ 508 h 508"/>
                <a:gd name="T12" fmla="*/ 344 w 399"/>
                <a:gd name="T13" fmla="*/ 508 h 508"/>
                <a:gd name="T14" fmla="*/ 399 w 399"/>
                <a:gd name="T15" fmla="*/ 0 h 508"/>
                <a:gd name="T16" fmla="*/ 243 w 399"/>
                <a:gd name="T17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9" h="508">
                  <a:moveTo>
                    <a:pt x="243" y="0"/>
                  </a:moveTo>
                  <a:lnTo>
                    <a:pt x="156" y="0"/>
                  </a:lnTo>
                  <a:lnTo>
                    <a:pt x="0" y="0"/>
                  </a:lnTo>
                  <a:lnTo>
                    <a:pt x="53" y="508"/>
                  </a:lnTo>
                  <a:lnTo>
                    <a:pt x="156" y="508"/>
                  </a:lnTo>
                  <a:lnTo>
                    <a:pt x="243" y="508"/>
                  </a:lnTo>
                  <a:lnTo>
                    <a:pt x="344" y="508"/>
                  </a:lnTo>
                  <a:lnTo>
                    <a:pt x="399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Rectangle 74">
              <a:extLst>
                <a:ext uri="{FF2B5EF4-FFF2-40B4-BE49-F238E27FC236}">
                  <a16:creationId xmlns:a16="http://schemas.microsoft.com/office/drawing/2014/main" id="{48626ADD-3ABE-443F-89D1-4E8472CB8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14884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Rectangle 75">
              <a:extLst>
                <a:ext uri="{FF2B5EF4-FFF2-40B4-BE49-F238E27FC236}">
                  <a16:creationId xmlns:a16="http://schemas.microsoft.com/office/drawing/2014/main" id="{D232AC5E-C14A-4C5C-A21D-7AFF5532C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4583214"/>
              <a:ext cx="269595" cy="434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Rectangle 76">
              <a:extLst>
                <a:ext uri="{FF2B5EF4-FFF2-40B4-BE49-F238E27FC236}">
                  <a16:creationId xmlns:a16="http://schemas.microsoft.com/office/drawing/2014/main" id="{C5FACFD7-D11A-493E-89FB-9EAFB6E92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0059" y="5727440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Rectangle 77">
              <a:extLst>
                <a:ext uri="{FF2B5EF4-FFF2-40B4-BE49-F238E27FC236}">
                  <a16:creationId xmlns:a16="http://schemas.microsoft.com/office/drawing/2014/main" id="{AE6DA226-22DA-456B-98EF-B7A82464E3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48224" y="4521096"/>
              <a:ext cx="269595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Rectangle 78">
              <a:extLst>
                <a:ext uri="{FF2B5EF4-FFF2-40B4-BE49-F238E27FC236}">
                  <a16:creationId xmlns:a16="http://schemas.microsoft.com/office/drawing/2014/main" id="{99BB99F6-B99B-4265-A24D-0DAB5128F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727440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Rectangle 79">
              <a:extLst>
                <a:ext uri="{FF2B5EF4-FFF2-40B4-BE49-F238E27FC236}">
                  <a16:creationId xmlns:a16="http://schemas.microsoft.com/office/drawing/2014/main" id="{4EC3DCF2-BEF9-49BC-B437-9E90FCA10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5645444"/>
              <a:ext cx="265868" cy="42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Rectangle 80">
              <a:extLst>
                <a:ext uri="{FF2B5EF4-FFF2-40B4-BE49-F238E27FC236}">
                  <a16:creationId xmlns:a16="http://schemas.microsoft.com/office/drawing/2014/main" id="{03C0E3C2-231B-4012-9EF1-3A4608D78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8812" y="4563336"/>
              <a:ext cx="265868" cy="198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93AA4039-F702-474E-8535-F3343263D110}"/>
              </a:ext>
            </a:extLst>
          </p:cNvPr>
          <p:cNvCxnSpPr>
            <a:cxnSpLocks/>
          </p:cNvCxnSpPr>
          <p:nvPr/>
        </p:nvCxnSpPr>
        <p:spPr>
          <a:xfrm flipV="1">
            <a:off x="1599977" y="4134200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Rectangle 167">
            <a:extLst>
              <a:ext uri="{FF2B5EF4-FFF2-40B4-BE49-F238E27FC236}">
                <a16:creationId xmlns:a16="http://schemas.microsoft.com/office/drawing/2014/main" id="{3352A105-ABBF-4C88-896A-95103B1390D3}"/>
              </a:ext>
            </a:extLst>
          </p:cNvPr>
          <p:cNvSpPr/>
          <p:nvPr/>
        </p:nvSpPr>
        <p:spPr>
          <a:xfrm>
            <a:off x="309419" y="4330813"/>
            <a:ext cx="2581116" cy="1067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Cyber Kill Chain Methodology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876C677-F423-4D8C-9904-15F2D794D3D9}"/>
              </a:ext>
            </a:extLst>
          </p:cNvPr>
          <p:cNvSpPr/>
          <p:nvPr/>
        </p:nvSpPr>
        <p:spPr>
          <a:xfrm>
            <a:off x="1306879" y="3427298"/>
            <a:ext cx="586197" cy="58619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8F1B66AA-3B01-4371-9958-97CE78375286}"/>
              </a:ext>
            </a:extLst>
          </p:cNvPr>
          <p:cNvCxnSpPr>
            <a:cxnSpLocks/>
          </p:cNvCxnSpPr>
          <p:nvPr/>
        </p:nvCxnSpPr>
        <p:spPr>
          <a:xfrm flipV="1">
            <a:off x="4144557" y="3110732"/>
            <a:ext cx="0" cy="158080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4EF7E58D-1CFA-4181-91BB-E1E1FAE58A87}"/>
              </a:ext>
            </a:extLst>
          </p:cNvPr>
          <p:cNvSpPr/>
          <p:nvPr/>
        </p:nvSpPr>
        <p:spPr>
          <a:xfrm>
            <a:off x="2582982" y="3350134"/>
            <a:ext cx="3123151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Hacking Concepts and Hacker Classes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2D2D70C9-F1EF-45D6-8F80-88CF28700989}"/>
              </a:ext>
            </a:extLst>
          </p:cNvPr>
          <p:cNvSpPr/>
          <p:nvPr/>
        </p:nvSpPr>
        <p:spPr>
          <a:xfrm>
            <a:off x="3851459" y="2403830"/>
            <a:ext cx="586197" cy="586197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D5E6EC7B-B20B-45D4-AF0E-B6594D7010DC}"/>
              </a:ext>
            </a:extLst>
          </p:cNvPr>
          <p:cNvCxnSpPr/>
          <p:nvPr/>
        </p:nvCxnSpPr>
        <p:spPr>
          <a:xfrm flipV="1">
            <a:off x="5978342" y="1725896"/>
            <a:ext cx="0" cy="3074704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Rectangle 173">
            <a:extLst>
              <a:ext uri="{FF2B5EF4-FFF2-40B4-BE49-F238E27FC236}">
                <a16:creationId xmlns:a16="http://schemas.microsoft.com/office/drawing/2014/main" id="{16D381E1-263E-4574-8843-E0C6102A0935}"/>
              </a:ext>
            </a:extLst>
          </p:cNvPr>
          <p:cNvSpPr/>
          <p:nvPr/>
        </p:nvSpPr>
        <p:spPr>
          <a:xfrm>
            <a:off x="4552493" y="2133600"/>
            <a:ext cx="2839228" cy="801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Different Phases of Hacking Cycle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4DDB1ECE-8EE7-44E1-BD01-7488C5236715}"/>
              </a:ext>
            </a:extLst>
          </p:cNvPr>
          <p:cNvSpPr/>
          <p:nvPr/>
        </p:nvSpPr>
        <p:spPr>
          <a:xfrm>
            <a:off x="5691463" y="1013086"/>
            <a:ext cx="586197" cy="58619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177560D4-B4BB-4796-A8D0-12A077B4E64B}"/>
              </a:ext>
            </a:extLst>
          </p:cNvPr>
          <p:cNvCxnSpPr>
            <a:cxnSpLocks/>
          </p:cNvCxnSpPr>
          <p:nvPr/>
        </p:nvCxnSpPr>
        <p:spPr>
          <a:xfrm flipV="1">
            <a:off x="8270597" y="2719973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Rectangle 176">
            <a:extLst>
              <a:ext uri="{FF2B5EF4-FFF2-40B4-BE49-F238E27FC236}">
                <a16:creationId xmlns:a16="http://schemas.microsoft.com/office/drawing/2014/main" id="{13C835D2-B8A1-41B1-A372-1FADA69CFB0A}"/>
              </a:ext>
            </a:extLst>
          </p:cNvPr>
          <p:cNvSpPr/>
          <p:nvPr/>
        </p:nvSpPr>
        <p:spPr>
          <a:xfrm>
            <a:off x="6552864" y="2875166"/>
            <a:ext cx="3435466" cy="9704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Ethical Hacking Concepts, Scope, and Limitations</a:t>
            </a: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FCDBADCD-AE8D-4FBB-961C-EA9FE8974E59}"/>
              </a:ext>
            </a:extLst>
          </p:cNvPr>
          <p:cNvSpPr/>
          <p:nvPr/>
        </p:nvSpPr>
        <p:spPr>
          <a:xfrm>
            <a:off x="7977499" y="2013071"/>
            <a:ext cx="586197" cy="586197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B62773C0-B16F-409F-981A-06EFDC7A99BA}"/>
              </a:ext>
            </a:extLst>
          </p:cNvPr>
          <p:cNvCxnSpPr/>
          <p:nvPr/>
        </p:nvCxnSpPr>
        <p:spPr>
          <a:xfrm flipV="1">
            <a:off x="10914669" y="2786129"/>
            <a:ext cx="0" cy="122746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Rectangle 179">
            <a:extLst>
              <a:ext uri="{FF2B5EF4-FFF2-40B4-BE49-F238E27FC236}">
                <a16:creationId xmlns:a16="http://schemas.microsoft.com/office/drawing/2014/main" id="{8F05F452-F006-4774-A89B-5754216AAD50}"/>
              </a:ext>
            </a:extLst>
          </p:cNvPr>
          <p:cNvSpPr/>
          <p:nvPr/>
        </p:nvSpPr>
        <p:spPr>
          <a:xfrm>
            <a:off x="10033201" y="3025531"/>
            <a:ext cx="1762937" cy="801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Ethical Hacking Tools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A6FE383F-C262-4F5A-92B1-CFBF6914630B}"/>
              </a:ext>
            </a:extLst>
          </p:cNvPr>
          <p:cNvSpPr/>
          <p:nvPr/>
        </p:nvSpPr>
        <p:spPr>
          <a:xfrm>
            <a:off x="10621571" y="2079227"/>
            <a:ext cx="586197" cy="586197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6A7FF16-EDBD-4A77-B5FD-0B92D453AE70}"/>
              </a:ext>
            </a:extLst>
          </p:cNvPr>
          <p:cNvSpPr txBox="1"/>
          <p:nvPr/>
        </p:nvSpPr>
        <p:spPr>
          <a:xfrm>
            <a:off x="3453845" y="18570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</p:spTree>
    <p:extLst>
      <p:ext uri="{BB962C8B-B14F-4D97-AF65-F5344CB8AC3E}">
        <p14:creationId xmlns:p14="http://schemas.microsoft.com/office/powerpoint/2010/main" val="41123805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adlock on a computer&#10;&#10;Description automatically generated with low confidence">
            <a:extLst>
              <a:ext uri="{FF2B5EF4-FFF2-40B4-BE49-F238E27FC236}">
                <a16:creationId xmlns:a16="http://schemas.microsoft.com/office/drawing/2014/main" id="{DC2BCA3E-95B8-4627-817C-A6B07CF6A1A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1" t="218" r="30233" b="-218"/>
          <a:stretch/>
        </p:blipFill>
        <p:spPr>
          <a:xfrm>
            <a:off x="7489825" y="14288"/>
            <a:ext cx="4702175" cy="6553200"/>
          </a:xfr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A964337-359A-426E-BD8F-FB032D1FB9B5}"/>
              </a:ext>
            </a:extLst>
          </p:cNvPr>
          <p:cNvSpPr txBox="1"/>
          <p:nvPr/>
        </p:nvSpPr>
        <p:spPr>
          <a:xfrm>
            <a:off x="304800" y="76787"/>
            <a:ext cx="6659055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Reconnaissance Using Advanced Google Hacking Techniques</a:t>
            </a:r>
          </a:p>
        </p:txBody>
      </p:sp>
      <p:sp>
        <p:nvSpPr>
          <p:cNvPr id="31" name="Text Box 29">
            <a:extLst>
              <a:ext uri="{FF2B5EF4-FFF2-40B4-BE49-F238E27FC236}">
                <a16:creationId xmlns:a16="http://schemas.microsoft.com/office/drawing/2014/main" id="{7EF2C195-837F-4FC7-BE58-8F7C24AFD83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52073" y="2365356"/>
            <a:ext cx="6818113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112713" indent="-112713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800100" indent="-34290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57300" indent="-34290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4500" indent="-34290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71700" indent="-34290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SzPct val="80000"/>
              <a:defRPr/>
            </a:pPr>
            <a:r>
              <a:rPr lang="en-US" sz="1600" b="1" dirty="0">
                <a:solidFill>
                  <a:srgbClr val="0070C0"/>
                </a:solidFill>
                <a:latin typeface="Rockwell" panose="02060603020205020403" pitchFamily="18" charset="0"/>
              </a:rPr>
              <a:t>Popular Google advanced search operators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E3B745-700E-4206-B137-A4F5F5499808}"/>
              </a:ext>
            </a:extLst>
          </p:cNvPr>
          <p:cNvSpPr/>
          <p:nvPr/>
        </p:nvSpPr>
        <p:spPr>
          <a:xfrm>
            <a:off x="931608" y="1234731"/>
            <a:ext cx="652866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Google hacking refers to the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use of advanced Google search operators for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creating complex search queries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to extract sensitive or hidden information that helps attackers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find vulnerable targets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21C8BAE-FA90-4290-9B4F-5B3CBBC4856A}"/>
              </a:ext>
            </a:extLst>
          </p:cNvPr>
          <p:cNvGrpSpPr/>
          <p:nvPr/>
        </p:nvGrpSpPr>
        <p:grpSpPr>
          <a:xfrm>
            <a:off x="184356" y="1400378"/>
            <a:ext cx="591877" cy="592032"/>
            <a:chOff x="-171784" y="1879658"/>
            <a:chExt cx="866567" cy="866795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B4DB4C6-C7AE-465C-A806-623D1B6FA37E}"/>
                </a:ext>
              </a:extLst>
            </p:cNvPr>
            <p:cNvSpPr/>
            <p:nvPr/>
          </p:nvSpPr>
          <p:spPr>
            <a:xfrm>
              <a:off x="-171784" y="1879658"/>
              <a:ext cx="866567" cy="866795"/>
            </a:xfrm>
            <a:prstGeom prst="ellipse">
              <a:avLst/>
            </a:prstGeom>
            <a:solidFill>
              <a:srgbClr val="C0504D"/>
            </a:solidFill>
            <a:ln w="9525" cap="flat" cmpd="sng" algn="ctr">
              <a:noFill/>
              <a:prstDash val="solid"/>
            </a:ln>
            <a:effectLst/>
          </p:spPr>
          <p:txBody>
            <a:bodyPr lIns="243797" tIns="121899" rIns="243797" bIns="121899" rtlCol="0" anchor="ctr"/>
            <a:lstStyle/>
            <a:p>
              <a:pPr marL="0" marR="0" lvl="0" indent="0" algn="ctr" defTabSz="18284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9" name="Freeform 88">
              <a:extLst>
                <a:ext uri="{FF2B5EF4-FFF2-40B4-BE49-F238E27FC236}">
                  <a16:creationId xmlns:a16="http://schemas.microsoft.com/office/drawing/2014/main" id="{F05F7DBA-B1B8-4FD6-A513-A2B2579631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31655" y="2096457"/>
              <a:ext cx="586308" cy="433197"/>
            </a:xfrm>
            <a:custGeom>
              <a:avLst/>
              <a:gdLst>
                <a:gd name="T0" fmla="*/ 186 w 498"/>
                <a:gd name="T1" fmla="*/ 9 h 303"/>
                <a:gd name="T2" fmla="*/ 186 w 498"/>
                <a:gd name="T3" fmla="*/ 9 h 303"/>
                <a:gd name="T4" fmla="*/ 160 w 498"/>
                <a:gd name="T5" fmla="*/ 9 h 303"/>
                <a:gd name="T6" fmla="*/ 0 w 498"/>
                <a:gd name="T7" fmla="*/ 151 h 303"/>
                <a:gd name="T8" fmla="*/ 160 w 498"/>
                <a:gd name="T9" fmla="*/ 293 h 303"/>
                <a:gd name="T10" fmla="*/ 186 w 498"/>
                <a:gd name="T11" fmla="*/ 293 h 303"/>
                <a:gd name="T12" fmla="*/ 186 w 498"/>
                <a:gd name="T13" fmla="*/ 266 h 303"/>
                <a:gd name="T14" fmla="*/ 62 w 498"/>
                <a:gd name="T15" fmla="*/ 151 h 303"/>
                <a:gd name="T16" fmla="*/ 186 w 498"/>
                <a:gd name="T17" fmla="*/ 45 h 303"/>
                <a:gd name="T18" fmla="*/ 186 w 498"/>
                <a:gd name="T19" fmla="*/ 9 h 303"/>
                <a:gd name="T20" fmla="*/ 337 w 498"/>
                <a:gd name="T21" fmla="*/ 9 h 303"/>
                <a:gd name="T22" fmla="*/ 337 w 498"/>
                <a:gd name="T23" fmla="*/ 9 h 303"/>
                <a:gd name="T24" fmla="*/ 311 w 498"/>
                <a:gd name="T25" fmla="*/ 9 h 303"/>
                <a:gd name="T26" fmla="*/ 311 w 498"/>
                <a:gd name="T27" fmla="*/ 45 h 303"/>
                <a:gd name="T28" fmla="*/ 434 w 498"/>
                <a:gd name="T29" fmla="*/ 151 h 303"/>
                <a:gd name="T30" fmla="*/ 311 w 498"/>
                <a:gd name="T31" fmla="*/ 266 h 303"/>
                <a:gd name="T32" fmla="*/ 311 w 498"/>
                <a:gd name="T33" fmla="*/ 293 h 303"/>
                <a:gd name="T34" fmla="*/ 337 w 498"/>
                <a:gd name="T35" fmla="*/ 293 h 303"/>
                <a:gd name="T36" fmla="*/ 497 w 498"/>
                <a:gd name="T37" fmla="*/ 151 h 303"/>
                <a:gd name="T38" fmla="*/ 337 w 498"/>
                <a:gd name="T39" fmla="*/ 9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8" h="303">
                  <a:moveTo>
                    <a:pt x="186" y="9"/>
                  </a:moveTo>
                  <a:lnTo>
                    <a:pt x="186" y="9"/>
                  </a:lnTo>
                  <a:cubicBezTo>
                    <a:pt x="178" y="0"/>
                    <a:pt x="168" y="0"/>
                    <a:pt x="160" y="9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60" y="293"/>
                    <a:pt x="160" y="293"/>
                    <a:pt x="160" y="293"/>
                  </a:cubicBezTo>
                  <a:cubicBezTo>
                    <a:pt x="168" y="302"/>
                    <a:pt x="178" y="302"/>
                    <a:pt x="186" y="293"/>
                  </a:cubicBezTo>
                  <a:cubicBezTo>
                    <a:pt x="195" y="283"/>
                    <a:pt x="195" y="274"/>
                    <a:pt x="186" y="266"/>
                  </a:cubicBezTo>
                  <a:cubicBezTo>
                    <a:pt x="62" y="151"/>
                    <a:pt x="62" y="151"/>
                    <a:pt x="62" y="151"/>
                  </a:cubicBezTo>
                  <a:cubicBezTo>
                    <a:pt x="186" y="45"/>
                    <a:pt x="186" y="45"/>
                    <a:pt x="186" y="45"/>
                  </a:cubicBezTo>
                  <a:cubicBezTo>
                    <a:pt x="195" y="35"/>
                    <a:pt x="195" y="18"/>
                    <a:pt x="186" y="9"/>
                  </a:cubicBezTo>
                  <a:close/>
                  <a:moveTo>
                    <a:pt x="337" y="9"/>
                  </a:moveTo>
                  <a:lnTo>
                    <a:pt x="337" y="9"/>
                  </a:lnTo>
                  <a:cubicBezTo>
                    <a:pt x="328" y="0"/>
                    <a:pt x="319" y="0"/>
                    <a:pt x="311" y="9"/>
                  </a:cubicBezTo>
                  <a:cubicBezTo>
                    <a:pt x="302" y="18"/>
                    <a:pt x="302" y="35"/>
                    <a:pt x="311" y="45"/>
                  </a:cubicBezTo>
                  <a:cubicBezTo>
                    <a:pt x="434" y="151"/>
                    <a:pt x="434" y="151"/>
                    <a:pt x="434" y="151"/>
                  </a:cubicBezTo>
                  <a:cubicBezTo>
                    <a:pt x="311" y="266"/>
                    <a:pt x="311" y="266"/>
                    <a:pt x="311" y="266"/>
                  </a:cubicBezTo>
                  <a:cubicBezTo>
                    <a:pt x="302" y="274"/>
                    <a:pt x="302" y="283"/>
                    <a:pt x="311" y="293"/>
                  </a:cubicBezTo>
                  <a:cubicBezTo>
                    <a:pt x="319" y="302"/>
                    <a:pt x="328" y="302"/>
                    <a:pt x="337" y="293"/>
                  </a:cubicBezTo>
                  <a:cubicBezTo>
                    <a:pt x="497" y="151"/>
                    <a:pt x="497" y="151"/>
                    <a:pt x="497" y="151"/>
                  </a:cubicBezTo>
                  <a:lnTo>
                    <a:pt x="337" y="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18284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</p:grp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85B7250E-285B-4415-8D10-8F969ED204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561015"/>
              </p:ext>
            </p:extLst>
          </p:nvPr>
        </p:nvGraphicFramePr>
        <p:xfrm>
          <a:off x="159258" y="2768599"/>
          <a:ext cx="8756142" cy="3693416"/>
        </p:xfrm>
        <a:graphic>
          <a:graphicData uri="http://schemas.openxmlformats.org/drawingml/2006/table">
            <a:tbl>
              <a:tblPr firstRow="1" bandRow="1"/>
              <a:tblGrid>
                <a:gridCol w="19317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243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2987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Search operators</a:t>
                      </a:r>
                      <a:endParaRPr lang="en-US" sz="18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sz="18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[cache:]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Displays the web pages stored in the Google cache 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[link:]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Lists web pages that have links to the specified web</a:t>
                      </a:r>
                      <a:r>
                        <a:rPr kumimoji="0" lang="en-US" sz="1500" i="0" u="none" strike="noStrike" kern="1200" cap="none" spc="0" normalizeH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page 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[related:]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Lists web pages that are </a:t>
                      </a:r>
                      <a:r>
                        <a:rPr lang="en-US" sz="1500" dirty="0">
                          <a:latin typeface="Calibri"/>
                        </a:rPr>
                        <a:t>similar to the specified web page 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[info:]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Presents some information that Google has about a particular web page 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[site:]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Restricts the results to those websites in the given domain 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</a:rPr>
                        <a:t>[allintitle:]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</a:rPr>
                        <a:t>Restricts the results to </a:t>
                      </a:r>
                      <a:r>
                        <a:rPr lang="en-US" sz="1500" dirty="0">
                          <a:latin typeface="Calibri"/>
                        </a:rPr>
                        <a:t>those websites containing all the search keywords in the title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</a:rPr>
                        <a:t>[intitle:]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</a:rPr>
                        <a:t>Restricts the results to </a:t>
                      </a: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documents</a:t>
                      </a: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</a:rPr>
                        <a:t> containing the search keyword in the title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[allinurl:]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Restricts the results to </a:t>
                      </a:r>
                      <a:r>
                        <a:rPr lang="en-US" sz="1500" dirty="0">
                          <a:latin typeface="Calibri"/>
                        </a:rPr>
                        <a:t>those containing all the search keywords in the URL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[inurl:]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Restricts the results to documents containing the search keyword in the URL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1821"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[location:]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4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914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828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2743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36576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45720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54864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64008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7315200" algn="l" defTabSz="1828800" rtl="0" eaLnBrk="1" latinLnBrk="0" hangingPunct="1">
                        <a:defRPr sz="3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572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  <a:ea typeface="+mn-ea"/>
                          <a:cs typeface="Arial" pitchFamily="34" charset="0"/>
                        </a:rPr>
                        <a:t>Finds information for a specific location</a:t>
                      </a:r>
                      <a:endParaRPr lang="en-US" sz="1500" dirty="0"/>
                    </a:p>
                  </a:txBody>
                  <a:tcPr marL="130879" marR="130879" marT="50443" marB="50443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383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2275EE00-66F0-4CE2-8211-E5C8958E33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924" y="2255904"/>
            <a:ext cx="6016385" cy="4018947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24E759CB-96F2-4F05-831F-D96E1DAF1E2F}"/>
              </a:ext>
            </a:extLst>
          </p:cNvPr>
          <p:cNvSpPr/>
          <p:nvPr/>
        </p:nvSpPr>
        <p:spPr>
          <a:xfrm>
            <a:off x="4904781" y="6325882"/>
            <a:ext cx="1835759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r">
              <a:defRPr/>
            </a:pPr>
            <a:r>
              <a:rPr lang="en-IN" sz="1000" i="1" dirty="0">
                <a:solidFill>
                  <a:prstClr val="black"/>
                </a:solidFill>
              </a:rPr>
              <a:t>http://www.webextractor.com</a:t>
            </a:r>
            <a:endParaRPr kumimoji="0" lang="en-IN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9526C58B-F553-474A-9E2E-0F582B895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334" y="1054329"/>
            <a:ext cx="4541391" cy="5218750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495C733B-E2BF-48E2-B248-BE1723D577DE}"/>
              </a:ext>
            </a:extLst>
          </p:cNvPr>
          <p:cNvSpPr/>
          <p:nvPr/>
        </p:nvSpPr>
        <p:spPr>
          <a:xfrm>
            <a:off x="10139741" y="6325833"/>
            <a:ext cx="1866217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https://whois.domaintools.com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FBD905-D2B7-49E7-A77C-295E97FE29EF}"/>
              </a:ext>
            </a:extLst>
          </p:cNvPr>
          <p:cNvSpPr/>
          <p:nvPr/>
        </p:nvSpPr>
        <p:spPr>
          <a:xfrm>
            <a:off x="1677704" y="1115278"/>
            <a:ext cx="2041551" cy="9304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Freeform 59">
            <a:extLst>
              <a:ext uri="{FF2B5EF4-FFF2-40B4-BE49-F238E27FC236}">
                <a16:creationId xmlns:a16="http://schemas.microsoft.com/office/drawing/2014/main" id="{41426508-57AE-416A-AC07-BF92B65DA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9255" y="1109745"/>
            <a:ext cx="3267387" cy="920305"/>
          </a:xfrm>
          <a:custGeom>
            <a:avLst/>
            <a:gdLst>
              <a:gd name="T0" fmla="*/ 8279 w 9079"/>
              <a:gd name="T1" fmla="*/ 0 h 1784"/>
              <a:gd name="T2" fmla="*/ 9078 w 9079"/>
              <a:gd name="T3" fmla="*/ 892 h 1784"/>
              <a:gd name="T4" fmla="*/ 8279 w 9079"/>
              <a:gd name="T5" fmla="*/ 1783 h 1784"/>
              <a:gd name="T6" fmla="*/ 0 w 9079"/>
              <a:gd name="T7" fmla="*/ 1783 h 1784"/>
              <a:gd name="T8" fmla="*/ 0 w 9079"/>
              <a:gd name="T9" fmla="*/ 0 h 1784"/>
              <a:gd name="T10" fmla="*/ 8279 w 9079"/>
              <a:gd name="T11" fmla="*/ 0 h 1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079" h="1784">
                <a:moveTo>
                  <a:pt x="8279" y="0"/>
                </a:moveTo>
                <a:lnTo>
                  <a:pt x="9078" y="892"/>
                </a:lnTo>
                <a:lnTo>
                  <a:pt x="8279" y="1783"/>
                </a:lnTo>
                <a:lnTo>
                  <a:pt x="0" y="1783"/>
                </a:lnTo>
                <a:lnTo>
                  <a:pt x="0" y="0"/>
                </a:lnTo>
                <a:lnTo>
                  <a:pt x="8279" y="0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Freeform 60">
            <a:extLst>
              <a:ext uri="{FF2B5EF4-FFF2-40B4-BE49-F238E27FC236}">
                <a16:creationId xmlns:a16="http://schemas.microsoft.com/office/drawing/2014/main" id="{DF3DA086-EEE5-4B14-A791-745DF37BE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57" y="1106471"/>
            <a:ext cx="490036" cy="940959"/>
          </a:xfrm>
          <a:custGeom>
            <a:avLst/>
            <a:gdLst>
              <a:gd name="T0" fmla="*/ 0 w 2326"/>
              <a:gd name="T1" fmla="*/ 1783 h 1784"/>
              <a:gd name="T2" fmla="*/ 2325 w 2326"/>
              <a:gd name="T3" fmla="*/ 1783 h 1784"/>
              <a:gd name="T4" fmla="*/ 2325 w 2326"/>
              <a:gd name="T5" fmla="*/ 0 h 1784"/>
              <a:gd name="T6" fmla="*/ 0 w 2326"/>
              <a:gd name="T7" fmla="*/ 0 h 1784"/>
              <a:gd name="T8" fmla="*/ 0 w 2326"/>
              <a:gd name="T9" fmla="*/ 1783 h 1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1784">
                <a:moveTo>
                  <a:pt x="0" y="1783"/>
                </a:moveTo>
                <a:lnTo>
                  <a:pt x="2325" y="1783"/>
                </a:lnTo>
                <a:lnTo>
                  <a:pt x="2325" y="0"/>
                </a:lnTo>
                <a:lnTo>
                  <a:pt x="0" y="0"/>
                </a:lnTo>
                <a:lnTo>
                  <a:pt x="0" y="1783"/>
                </a:lnTo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6" name="Freeform 67">
            <a:extLst>
              <a:ext uri="{FF2B5EF4-FFF2-40B4-BE49-F238E27FC236}">
                <a16:creationId xmlns:a16="http://schemas.microsoft.com/office/drawing/2014/main" id="{911E88E4-47DA-4801-9C61-A0217BA829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5113" y="1195009"/>
            <a:ext cx="449087" cy="777651"/>
          </a:xfrm>
          <a:custGeom>
            <a:avLst/>
            <a:gdLst>
              <a:gd name="T0" fmla="*/ 453 w 1248"/>
              <a:gd name="T1" fmla="*/ 0 h 1785"/>
              <a:gd name="T2" fmla="*/ 0 w 1248"/>
              <a:gd name="T3" fmla="*/ 0 h 1785"/>
              <a:gd name="T4" fmla="*/ 798 w 1248"/>
              <a:gd name="T5" fmla="*/ 892 h 1785"/>
              <a:gd name="T6" fmla="*/ 0 w 1248"/>
              <a:gd name="T7" fmla="*/ 1784 h 1785"/>
              <a:gd name="T8" fmla="*/ 453 w 1248"/>
              <a:gd name="T9" fmla="*/ 1784 h 1785"/>
              <a:gd name="T10" fmla="*/ 1247 w 1248"/>
              <a:gd name="T11" fmla="*/ 892 h 1785"/>
              <a:gd name="T12" fmla="*/ 453 w 1248"/>
              <a:gd name="T13" fmla="*/ 0 h 1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8" h="1785">
                <a:moveTo>
                  <a:pt x="453" y="0"/>
                </a:moveTo>
                <a:lnTo>
                  <a:pt x="0" y="0"/>
                </a:lnTo>
                <a:lnTo>
                  <a:pt x="798" y="892"/>
                </a:lnTo>
                <a:lnTo>
                  <a:pt x="0" y="1784"/>
                </a:lnTo>
                <a:lnTo>
                  <a:pt x="453" y="1784"/>
                </a:lnTo>
                <a:lnTo>
                  <a:pt x="1247" y="892"/>
                </a:lnTo>
                <a:lnTo>
                  <a:pt x="453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Freeform 70">
            <a:extLst>
              <a:ext uri="{FF2B5EF4-FFF2-40B4-BE49-F238E27FC236}">
                <a16:creationId xmlns:a16="http://schemas.microsoft.com/office/drawing/2014/main" id="{56AF9E75-B063-4230-80B0-F46EBD442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7082" y="1195009"/>
            <a:ext cx="452261" cy="777651"/>
          </a:xfrm>
          <a:custGeom>
            <a:avLst/>
            <a:gdLst>
              <a:gd name="T0" fmla="*/ 455 w 1255"/>
              <a:gd name="T1" fmla="*/ 0 h 1785"/>
              <a:gd name="T2" fmla="*/ 0 w 1255"/>
              <a:gd name="T3" fmla="*/ 0 h 1785"/>
              <a:gd name="T4" fmla="*/ 800 w 1255"/>
              <a:gd name="T5" fmla="*/ 892 h 1785"/>
              <a:gd name="T6" fmla="*/ 0 w 1255"/>
              <a:gd name="T7" fmla="*/ 1784 h 1785"/>
              <a:gd name="T8" fmla="*/ 455 w 1255"/>
              <a:gd name="T9" fmla="*/ 1784 h 1785"/>
              <a:gd name="T10" fmla="*/ 1254 w 1255"/>
              <a:gd name="T11" fmla="*/ 892 h 1785"/>
              <a:gd name="T12" fmla="*/ 455 w 1255"/>
              <a:gd name="T13" fmla="*/ 0 h 1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55" h="1785">
                <a:moveTo>
                  <a:pt x="455" y="0"/>
                </a:moveTo>
                <a:lnTo>
                  <a:pt x="0" y="0"/>
                </a:lnTo>
                <a:lnTo>
                  <a:pt x="800" y="892"/>
                </a:lnTo>
                <a:lnTo>
                  <a:pt x="0" y="1784"/>
                </a:lnTo>
                <a:lnTo>
                  <a:pt x="455" y="1784"/>
                </a:lnTo>
                <a:lnTo>
                  <a:pt x="1254" y="892"/>
                </a:lnTo>
                <a:lnTo>
                  <a:pt x="455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Freeform 74">
            <a:extLst>
              <a:ext uri="{FF2B5EF4-FFF2-40B4-BE49-F238E27FC236}">
                <a16:creationId xmlns:a16="http://schemas.microsoft.com/office/drawing/2014/main" id="{3E098BF9-4A19-41A0-8C52-95CD38AD7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8754" y="1866761"/>
            <a:ext cx="160276" cy="204707"/>
          </a:xfrm>
          <a:custGeom>
            <a:avLst/>
            <a:gdLst>
              <a:gd name="T0" fmla="*/ 444 w 445"/>
              <a:gd name="T1" fmla="*/ 0 h 570"/>
              <a:gd name="T2" fmla="*/ 0 w 445"/>
              <a:gd name="T3" fmla="*/ 569 h 570"/>
              <a:gd name="T4" fmla="*/ 0 w 445"/>
              <a:gd name="T5" fmla="*/ 0 h 570"/>
              <a:gd name="T6" fmla="*/ 444 w 445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5" h="570">
                <a:moveTo>
                  <a:pt x="444" y="0"/>
                </a:moveTo>
                <a:lnTo>
                  <a:pt x="0" y="569"/>
                </a:lnTo>
                <a:lnTo>
                  <a:pt x="0" y="0"/>
                </a:lnTo>
                <a:lnTo>
                  <a:pt x="444" y="0"/>
                </a:ln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2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9" name="Freeform 76">
            <a:extLst>
              <a:ext uri="{FF2B5EF4-FFF2-40B4-BE49-F238E27FC236}">
                <a16:creationId xmlns:a16="http://schemas.microsoft.com/office/drawing/2014/main" id="{051880BB-6D12-4D30-91EA-5121DE49D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072" y="1866761"/>
            <a:ext cx="158688" cy="204707"/>
          </a:xfrm>
          <a:custGeom>
            <a:avLst/>
            <a:gdLst>
              <a:gd name="T0" fmla="*/ 0 w 439"/>
              <a:gd name="T1" fmla="*/ 0 h 570"/>
              <a:gd name="T2" fmla="*/ 438 w 439"/>
              <a:gd name="T3" fmla="*/ 569 h 570"/>
              <a:gd name="T4" fmla="*/ 438 w 439"/>
              <a:gd name="T5" fmla="*/ 0 h 570"/>
              <a:gd name="T6" fmla="*/ 0 w 439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9" h="570">
                <a:moveTo>
                  <a:pt x="0" y="0"/>
                </a:moveTo>
                <a:lnTo>
                  <a:pt x="438" y="569"/>
                </a:lnTo>
                <a:lnTo>
                  <a:pt x="438" y="0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0" name="Freeform 83">
            <a:extLst>
              <a:ext uri="{FF2B5EF4-FFF2-40B4-BE49-F238E27FC236}">
                <a16:creationId xmlns:a16="http://schemas.microsoft.com/office/drawing/2014/main" id="{56F2D461-FDF1-4903-8A09-12CAF077D1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60" y="811638"/>
            <a:ext cx="1475910" cy="1129149"/>
          </a:xfrm>
          <a:custGeom>
            <a:avLst/>
            <a:gdLst>
              <a:gd name="T0" fmla="*/ 0 w 2316"/>
              <a:gd name="T1" fmla="*/ 2140 h 2141"/>
              <a:gd name="T2" fmla="*/ 0 w 2316"/>
              <a:gd name="T3" fmla="*/ 0 h 2141"/>
              <a:gd name="T4" fmla="*/ 2315 w 2316"/>
              <a:gd name="T5" fmla="*/ 0 h 2141"/>
              <a:gd name="T6" fmla="*/ 2315 w 2316"/>
              <a:gd name="T7" fmla="*/ 2140 h 2141"/>
              <a:gd name="T8" fmla="*/ 0 w 2316"/>
              <a:gd name="T9" fmla="*/ 2140 h 2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6" h="2141">
                <a:moveTo>
                  <a:pt x="0" y="2140"/>
                </a:moveTo>
                <a:lnTo>
                  <a:pt x="0" y="0"/>
                </a:lnTo>
                <a:lnTo>
                  <a:pt x="2315" y="0"/>
                </a:lnTo>
                <a:lnTo>
                  <a:pt x="2315" y="2140"/>
                </a:lnTo>
                <a:lnTo>
                  <a:pt x="0" y="2140"/>
                </a:lnTo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69ABF8F-D6DA-419E-8B78-59F990DC6ABD}"/>
              </a:ext>
            </a:extLst>
          </p:cNvPr>
          <p:cNvSpPr>
            <a:spLocks/>
          </p:cNvSpPr>
          <p:nvPr/>
        </p:nvSpPr>
        <p:spPr bwMode="auto">
          <a:xfrm>
            <a:off x="522957" y="1129991"/>
            <a:ext cx="115191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Web Data Extractor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53" name="Subtitle 2">
            <a:extLst>
              <a:ext uri="{FF2B5EF4-FFF2-40B4-BE49-F238E27FC236}">
                <a16:creationId xmlns:a16="http://schemas.microsoft.com/office/drawing/2014/main" id="{D055D6A7-91A4-4BCA-811C-827847A998E6}"/>
              </a:ext>
            </a:extLst>
          </p:cNvPr>
          <p:cNvSpPr txBox="1">
            <a:spLocks/>
          </p:cNvSpPr>
          <p:nvPr/>
        </p:nvSpPr>
        <p:spPr>
          <a:xfrm>
            <a:off x="1855598" y="1183759"/>
            <a:ext cx="4588571" cy="802305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It extracts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targeted contact data 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(email, phone, and fax) from the website, extracts the URL and meta tags (title, description, keyword) for website promotion, and so on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Reconnaissance Tools</a:t>
            </a:r>
          </a:p>
        </p:txBody>
      </p:sp>
    </p:spTree>
    <p:extLst>
      <p:ext uri="{BB962C8B-B14F-4D97-AF65-F5344CB8AC3E}">
        <p14:creationId xmlns:p14="http://schemas.microsoft.com/office/powerpoint/2010/main" val="382530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186D53D0-E778-4269-90F4-086E9C9EA44E}"/>
              </a:ext>
            </a:extLst>
          </p:cNvPr>
          <p:cNvSpPr/>
          <p:nvPr/>
        </p:nvSpPr>
        <p:spPr>
          <a:xfrm>
            <a:off x="1" y="122904"/>
            <a:ext cx="9220200" cy="886921"/>
          </a:xfrm>
          <a:prstGeom prst="rect">
            <a:avLst/>
          </a:prstGeom>
          <a:solidFill>
            <a:schemeClr val="accent1">
              <a:lumMod val="50000"/>
              <a:lumOff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en-US" sz="1800" kern="0" dirty="0">
              <a:solidFill>
                <a:prstClr val="white"/>
              </a:solidFill>
              <a:latin typeface="Lato Ligh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DD29FC9-4045-4F0B-8DCE-2C361B45F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831" y="1899098"/>
            <a:ext cx="5443931" cy="2879956"/>
          </a:xfrm>
          <a:prstGeom prst="rect">
            <a:avLst/>
          </a:prstGeom>
          <a:noFill/>
          <a:ln w="28575" cap="sq" cmpd="sng" algn="ctr">
            <a:solidFill>
              <a:sysClr val="window" lastClr="FFFFFF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4537861-8D34-4181-9A77-F7E0E1ECBE5D}"/>
              </a:ext>
            </a:extLst>
          </p:cNvPr>
          <p:cNvSpPr/>
          <p:nvPr/>
        </p:nvSpPr>
        <p:spPr>
          <a:xfrm>
            <a:off x="1969495" y="1204143"/>
            <a:ext cx="21486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IMCP Traceroute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D7F8D4-3E4F-4A87-9CAF-7AE4A2E2F77E}"/>
              </a:ext>
            </a:extLst>
          </p:cNvPr>
          <p:cNvSpPr/>
          <p:nvPr/>
        </p:nvSpPr>
        <p:spPr>
          <a:xfrm>
            <a:off x="8098392" y="1204143"/>
            <a:ext cx="1965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TCP Traceroute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80BE64-A3AF-4E22-9E24-A737274CB835}"/>
              </a:ext>
            </a:extLst>
          </p:cNvPr>
          <p:cNvSpPr/>
          <p:nvPr/>
        </p:nvSpPr>
        <p:spPr>
          <a:xfrm>
            <a:off x="8095987" y="3759095"/>
            <a:ext cx="1970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UDP Traceroute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ED06B0A-FFCB-4F7F-ACB8-5E16C99B42CD}"/>
              </a:ext>
            </a:extLst>
          </p:cNvPr>
          <p:cNvSpPr/>
          <p:nvPr/>
        </p:nvSpPr>
        <p:spPr bwMode="auto">
          <a:xfrm rot="10800000" flipH="1" flipV="1">
            <a:off x="6583245" y="1676973"/>
            <a:ext cx="4996152" cy="22671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30520-BE53-4D59-AFD7-919AC797315B}"/>
              </a:ext>
            </a:extLst>
          </p:cNvPr>
          <p:cNvSpPr/>
          <p:nvPr/>
        </p:nvSpPr>
        <p:spPr bwMode="auto">
          <a:xfrm rot="10800000" flipH="1" flipV="1">
            <a:off x="6583245" y="4214026"/>
            <a:ext cx="4996152" cy="22671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61472A1-86C6-4586-B813-8D54BFC86DFC}"/>
              </a:ext>
            </a:extLst>
          </p:cNvPr>
          <p:cNvSpPr/>
          <p:nvPr/>
        </p:nvSpPr>
        <p:spPr bwMode="auto">
          <a:xfrm rot="10800000" flipH="1" flipV="1">
            <a:off x="545720" y="1676973"/>
            <a:ext cx="4996152" cy="22671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1" name="Picture 20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9614B1CD-5CD6-454C-A991-334335E0A7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868" y="5275245"/>
            <a:ext cx="1289857" cy="97422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6DC3FB0-EAB6-46E9-ABF6-1771CC7AB6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2321" y="1899098"/>
            <a:ext cx="5598000" cy="1685188"/>
          </a:xfrm>
          <a:prstGeom prst="rect">
            <a:avLst/>
          </a:prstGeom>
          <a:noFill/>
          <a:ln w="28575" cap="sq" cmpd="sng" algn="ctr">
            <a:solidFill>
              <a:sysClr val="window" lastClr="FFFFFF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70BD0E5-50AF-475C-8CFA-A6C7318B61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3216" y="4431907"/>
            <a:ext cx="5596211" cy="1993471"/>
          </a:xfrm>
          <a:prstGeom prst="rect">
            <a:avLst/>
          </a:prstGeom>
          <a:noFill/>
          <a:ln w="28575" cap="sq" cmpd="sng" algn="ctr">
            <a:solidFill>
              <a:sysClr val="window" lastClr="FFFFFF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B86FF35-B2B2-41EB-9ECC-89C1F1EC5873}"/>
              </a:ext>
            </a:extLst>
          </p:cNvPr>
          <p:cNvSpPr txBox="1"/>
          <p:nvPr/>
        </p:nvSpPr>
        <p:spPr>
          <a:xfrm>
            <a:off x="243348" y="243199"/>
            <a:ext cx="89916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Reconnaissance Tools (Cont’d)</a:t>
            </a:r>
          </a:p>
        </p:txBody>
      </p:sp>
    </p:spTree>
    <p:extLst>
      <p:ext uri="{BB962C8B-B14F-4D97-AF65-F5344CB8AC3E}">
        <p14:creationId xmlns:p14="http://schemas.microsoft.com/office/powerpoint/2010/main" val="201781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95">
            <a:extLst>
              <a:ext uri="{FF2B5EF4-FFF2-40B4-BE49-F238E27FC236}">
                <a16:creationId xmlns:a16="http://schemas.microsoft.com/office/drawing/2014/main" id="{FB9392F1-36F0-4512-86F3-DAF2BE672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74497"/>
            <a:ext cx="6026759" cy="1634890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reeform 81">
            <a:extLst>
              <a:ext uri="{FF2B5EF4-FFF2-40B4-BE49-F238E27FC236}">
                <a16:creationId xmlns:a16="http://schemas.microsoft.com/office/drawing/2014/main" id="{B71F6406-022E-4085-A09E-3B67B1CDD8E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962480" y="1012657"/>
            <a:ext cx="6249554" cy="1635099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Scanning Tools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0B14845-B3EA-451F-9F27-941E7F1C46DF}"/>
              </a:ext>
            </a:extLst>
          </p:cNvPr>
          <p:cNvSpPr/>
          <p:nvPr/>
        </p:nvSpPr>
        <p:spPr>
          <a:xfrm>
            <a:off x="2484630" y="1834485"/>
            <a:ext cx="105749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Nmap</a:t>
            </a:r>
          </a:p>
        </p:txBody>
      </p:sp>
      <p:pic>
        <p:nvPicPr>
          <p:cNvPr id="19" name="Picture 4" descr="C:\Users\Test\AppData\Local\Temp\SNAGHTML299608a4.PNG">
            <a:extLst>
              <a:ext uri="{FF2B5EF4-FFF2-40B4-BE49-F238E27FC236}">
                <a16:creationId xmlns:a16="http://schemas.microsoft.com/office/drawing/2014/main" id="{4BE9F13C-347D-48C4-B192-0D9C2EB26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30" y="3647253"/>
            <a:ext cx="5096298" cy="256121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85EF6EB-2146-40DA-BA71-602FF1C46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907" y="2829164"/>
            <a:ext cx="4726940" cy="360235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7B40635-866F-4BDE-A5E7-A93A2B3989D9}"/>
              </a:ext>
            </a:extLst>
          </p:cNvPr>
          <p:cNvSpPr/>
          <p:nvPr/>
        </p:nvSpPr>
        <p:spPr>
          <a:xfrm>
            <a:off x="4618704" y="6267682"/>
            <a:ext cx="109036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r">
              <a:defRPr/>
            </a:pPr>
            <a:r>
              <a:rPr lang="en-IN" sz="1000" i="1" dirty="0">
                <a:solidFill>
                  <a:prstClr val="black"/>
                </a:solidFill>
              </a:rPr>
              <a:t>https://nmap.org</a:t>
            </a:r>
            <a:endParaRPr kumimoji="0" lang="en-IN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D2C57E2-8E8D-4843-86EB-26DA5A9A30FC}"/>
              </a:ext>
            </a:extLst>
          </p:cNvPr>
          <p:cNvSpPr/>
          <p:nvPr/>
        </p:nvSpPr>
        <p:spPr>
          <a:xfrm>
            <a:off x="8406622" y="1085191"/>
            <a:ext cx="136127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MegaPing</a:t>
            </a:r>
            <a:endParaRPr lang="en-IN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780EB65-E281-45E1-9983-5B0CF7958C0B}"/>
              </a:ext>
            </a:extLst>
          </p:cNvPr>
          <p:cNvSpPr/>
          <p:nvPr/>
        </p:nvSpPr>
        <p:spPr>
          <a:xfrm>
            <a:off x="9662652" y="6218311"/>
            <a:ext cx="1808508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r">
              <a:defRPr/>
            </a:pPr>
            <a:r>
              <a:rPr lang="en-IN" sz="1000" i="1" dirty="0">
                <a:solidFill>
                  <a:prstClr val="black"/>
                </a:solidFill>
              </a:rPr>
              <a:t>http://www.magnetosoft.com</a:t>
            </a:r>
            <a:endParaRPr kumimoji="0" lang="en-IN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653D54E-A72F-4CE4-93FE-E509A2BD6888}"/>
              </a:ext>
            </a:extLst>
          </p:cNvPr>
          <p:cNvSpPr/>
          <p:nvPr/>
        </p:nvSpPr>
        <p:spPr>
          <a:xfrm>
            <a:off x="140680" y="2188428"/>
            <a:ext cx="5256889" cy="113877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</a:pPr>
            <a:r>
              <a:rPr lang="en-US" sz="1700" dirty="0"/>
              <a:t>Use Nmap to extract information such as </a:t>
            </a:r>
            <a:r>
              <a:rPr lang="en-US" sz="1700" b="1" dirty="0">
                <a:solidFill>
                  <a:srgbClr val="F5430B"/>
                </a:solidFill>
              </a:rPr>
              <a:t>live hosts </a:t>
            </a:r>
            <a:r>
              <a:rPr lang="en-US" sz="1700" dirty="0"/>
              <a:t>on the network, open ports, services (application name and version), types of packet filters/ firewalls, as well as operating systems and versions used</a:t>
            </a:r>
            <a:endParaRPr lang="en-US" sz="1700" b="1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9D9A1-A25F-4656-AAD4-2FB75EB86EB8}"/>
              </a:ext>
            </a:extLst>
          </p:cNvPr>
          <p:cNvSpPr/>
          <p:nvPr/>
        </p:nvSpPr>
        <p:spPr>
          <a:xfrm>
            <a:off x="6200336" y="1583974"/>
            <a:ext cx="5830114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r" fontAlgn="base">
              <a:spcBef>
                <a:spcPts val="600"/>
              </a:spcBef>
              <a:spcAft>
                <a:spcPct val="0"/>
              </a:spcAft>
            </a:pPr>
            <a:r>
              <a:rPr lang="en-US" sz="1700" dirty="0"/>
              <a:t>Includes scanners such as Comprehensive Security Scanner, </a:t>
            </a:r>
            <a:r>
              <a:rPr lang="en-US" sz="1700" b="1" dirty="0">
                <a:solidFill>
                  <a:srgbClr val="FF0000"/>
                </a:solidFill>
              </a:rPr>
              <a:t>Port scanner </a:t>
            </a:r>
            <a:r>
              <a:rPr lang="en-US" sz="1700" dirty="0"/>
              <a:t>(TCP and UDP ports), IP scanner, NetBIOS scanner, and Share Scanner</a:t>
            </a:r>
            <a:endParaRPr lang="en-US" sz="1700" b="1" dirty="0"/>
          </a:p>
        </p:txBody>
      </p:sp>
    </p:spTree>
    <p:extLst>
      <p:ext uri="{BB962C8B-B14F-4D97-AF65-F5344CB8AC3E}">
        <p14:creationId xmlns:p14="http://schemas.microsoft.com/office/powerpoint/2010/main" val="414624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2579292" y="230674"/>
            <a:ext cx="703341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Scanning Tools (Cont’d)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CFDEB32-CFE2-40BA-A26E-FCCE17CBC3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73"/>
          <a:stretch/>
        </p:blipFill>
        <p:spPr>
          <a:xfrm>
            <a:off x="655039" y="2239791"/>
            <a:ext cx="5993992" cy="414071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21C5F72-B062-449A-9C2B-0556B6A1678F}"/>
              </a:ext>
            </a:extLst>
          </p:cNvPr>
          <p:cNvSpPr/>
          <p:nvPr/>
        </p:nvSpPr>
        <p:spPr>
          <a:xfrm>
            <a:off x="3152025" y="5709886"/>
            <a:ext cx="2286000" cy="3231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 algn="ctr"/>
            <a:r>
              <a:rPr lang="en-US" sz="1500" b="1" dirty="0"/>
              <a:t>Possible OS is Windows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18CD89-244B-4B6C-96F3-187C8180EA03}"/>
              </a:ext>
            </a:extLst>
          </p:cNvPr>
          <p:cNvSpPr/>
          <p:nvPr/>
        </p:nvSpPr>
        <p:spPr>
          <a:xfrm>
            <a:off x="5302451" y="6155992"/>
            <a:ext cx="1399742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r">
              <a:defRPr/>
            </a:pPr>
            <a:r>
              <a:rPr lang="en-IN" sz="1000" i="1" dirty="0">
                <a:solidFill>
                  <a:schemeClr val="bg1"/>
                </a:solidFill>
              </a:rPr>
              <a:t>https://sourceforge.net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5612C9-90BB-400A-902E-EF25DA607F48}"/>
              </a:ext>
            </a:extLst>
          </p:cNvPr>
          <p:cNvSpPr/>
          <p:nvPr/>
        </p:nvSpPr>
        <p:spPr>
          <a:xfrm>
            <a:off x="842722" y="1422686"/>
            <a:ext cx="5859471" cy="63517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700" dirty="0">
                <a:latin typeface="Calibri" panose="020F0502020204030204" pitchFamily="34" charset="0"/>
                <a:ea typeface="Calibri" panose="020F0502020204030204" pitchFamily="34" charset="0"/>
              </a:rPr>
              <a:t>In </a:t>
            </a:r>
            <a:r>
              <a:rPr lang="en-US" sz="1700" dirty="0">
                <a:latin typeface="Calibri" panose="020F0502020204030204" pitchFamily="34" charset="0"/>
              </a:rPr>
              <a:t>Unicornscan, the OS of </a:t>
            </a:r>
            <a:r>
              <a:rPr lang="en-US" sz="1700" dirty="0">
                <a:latin typeface="Calibri" panose="020F0502020204030204" pitchFamily="34" charset="0"/>
                <a:ea typeface="Calibri" panose="020F0502020204030204" pitchFamily="34" charset="0"/>
              </a:rPr>
              <a:t>the target machine can be identified by </a:t>
            </a:r>
            <a:r>
              <a:rPr lang="en-US" sz="17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observing the TTL values </a:t>
            </a:r>
            <a:r>
              <a:rPr lang="en-US" sz="1700" dirty="0">
                <a:latin typeface="Calibri" panose="020F0502020204030204" pitchFamily="34" charset="0"/>
                <a:ea typeface="Calibri" panose="020F0502020204030204" pitchFamily="34" charset="0"/>
              </a:rPr>
              <a:t>in the acquired scan result</a:t>
            </a:r>
            <a:endParaRPr lang="en-US" sz="17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72C95DF-6095-4BB8-8F0D-7899AD2C2936}"/>
              </a:ext>
            </a:extLst>
          </p:cNvPr>
          <p:cNvSpPr/>
          <p:nvPr/>
        </p:nvSpPr>
        <p:spPr>
          <a:xfrm>
            <a:off x="842722" y="1095001"/>
            <a:ext cx="14548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  <a:latin typeface="Rockwell" panose="02060603020205020403" pitchFamily="18" charset="0"/>
              </a:rPr>
              <a:t>Unicornscan</a:t>
            </a:r>
            <a:endParaRPr lang="en-IN" sz="1600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48" name="Rounded Rectangle 97">
            <a:extLst>
              <a:ext uri="{FF2B5EF4-FFF2-40B4-BE49-F238E27FC236}">
                <a16:creationId xmlns:a16="http://schemas.microsoft.com/office/drawing/2014/main" id="{FA1E0DF8-2860-48D2-817B-461D9B207E4E}"/>
              </a:ext>
            </a:extLst>
          </p:cNvPr>
          <p:cNvSpPr/>
          <p:nvPr/>
        </p:nvSpPr>
        <p:spPr>
          <a:xfrm>
            <a:off x="612023" y="1055846"/>
            <a:ext cx="93466" cy="96959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316ED2F-CB52-40B7-883B-43BFAE755554}"/>
              </a:ext>
            </a:extLst>
          </p:cNvPr>
          <p:cNvSpPr/>
          <p:nvPr/>
        </p:nvSpPr>
        <p:spPr>
          <a:xfrm>
            <a:off x="7455312" y="1205209"/>
            <a:ext cx="4119396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80EC261-E82D-4FCA-BA36-701B6598CB2D}"/>
              </a:ext>
            </a:extLst>
          </p:cNvPr>
          <p:cNvSpPr/>
          <p:nvPr/>
        </p:nvSpPr>
        <p:spPr>
          <a:xfrm>
            <a:off x="8217508" y="1388756"/>
            <a:ext cx="1478290" cy="49244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Hping2/Hping3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i="1" dirty="0">
                <a:solidFill>
                  <a:prstClr val="black"/>
                </a:solidFill>
              </a:rPr>
              <a:t>http://www.hping.org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8006528-2541-474D-A1C1-3A57AC8F466B}"/>
              </a:ext>
            </a:extLst>
          </p:cNvPr>
          <p:cNvSpPr/>
          <p:nvPr/>
        </p:nvSpPr>
        <p:spPr>
          <a:xfrm>
            <a:off x="7455312" y="2285531"/>
            <a:ext cx="4119396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564B540-0154-4E0E-A912-A6FDF0B914FB}"/>
              </a:ext>
            </a:extLst>
          </p:cNvPr>
          <p:cNvSpPr/>
          <p:nvPr/>
        </p:nvSpPr>
        <p:spPr>
          <a:xfrm>
            <a:off x="8217508" y="2469078"/>
            <a:ext cx="1863011" cy="49244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NetScanTools Pro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https://www.netscantools.com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5D2955A-E6EA-4405-A427-BB66BABDE1E8}"/>
              </a:ext>
            </a:extLst>
          </p:cNvPr>
          <p:cNvSpPr/>
          <p:nvPr/>
        </p:nvSpPr>
        <p:spPr>
          <a:xfrm>
            <a:off x="7455312" y="3365853"/>
            <a:ext cx="4119396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AFAFBB2-C866-4BDD-BEEA-5BC88B15BB0C}"/>
              </a:ext>
            </a:extLst>
          </p:cNvPr>
          <p:cNvSpPr/>
          <p:nvPr/>
        </p:nvSpPr>
        <p:spPr>
          <a:xfrm>
            <a:off x="8217508" y="3557094"/>
            <a:ext cx="2155334" cy="4770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SolarWinds Port Scanner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https://www.solarwinds.com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14CD7BD-9A40-4AE3-B4B1-7A5A5168F13D}"/>
              </a:ext>
            </a:extLst>
          </p:cNvPr>
          <p:cNvSpPr/>
          <p:nvPr/>
        </p:nvSpPr>
        <p:spPr>
          <a:xfrm>
            <a:off x="7455312" y="4446175"/>
            <a:ext cx="4119396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627416A-B160-4EDA-8C08-00CBBDAFE620}"/>
              </a:ext>
            </a:extLst>
          </p:cNvPr>
          <p:cNvSpPr/>
          <p:nvPr/>
        </p:nvSpPr>
        <p:spPr>
          <a:xfrm>
            <a:off x="8217508" y="4637416"/>
            <a:ext cx="2048253" cy="4770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PRTG Network Monitor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https://www.paessler.com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A3703B42-682B-4DE4-A35E-27CCF5E5015F}"/>
              </a:ext>
            </a:extLst>
          </p:cNvPr>
          <p:cNvSpPr/>
          <p:nvPr/>
        </p:nvSpPr>
        <p:spPr>
          <a:xfrm>
            <a:off x="7455312" y="5526495"/>
            <a:ext cx="4119396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5E83187-ECA1-423B-8B27-B78CF43238D0}"/>
              </a:ext>
            </a:extLst>
          </p:cNvPr>
          <p:cNvSpPr/>
          <p:nvPr/>
        </p:nvSpPr>
        <p:spPr>
          <a:xfrm>
            <a:off x="8217507" y="5706195"/>
            <a:ext cx="3430339" cy="50013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OmniPeek Network Protocol Analyzer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https://www.liveaction.com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9E8B9BD-4E58-4467-A0E7-603E8C29A60E}"/>
              </a:ext>
            </a:extLst>
          </p:cNvPr>
          <p:cNvSpPr>
            <a:spLocks noChangeAspect="1"/>
          </p:cNvSpPr>
          <p:nvPr/>
        </p:nvSpPr>
        <p:spPr>
          <a:xfrm>
            <a:off x="7605252" y="4619103"/>
            <a:ext cx="513547" cy="5136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>
              <a:defRPr/>
            </a:pPr>
            <a:endParaRPr lang="bg-BG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57E4D161-CF91-432A-87D7-0DFD0CEAD6F5}"/>
              </a:ext>
            </a:extLst>
          </p:cNvPr>
          <p:cNvSpPr>
            <a:spLocks noChangeAspect="1"/>
          </p:cNvSpPr>
          <p:nvPr/>
        </p:nvSpPr>
        <p:spPr>
          <a:xfrm>
            <a:off x="7605252" y="5699423"/>
            <a:ext cx="513547" cy="51368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>
              <a:defRPr/>
            </a:pPr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3799836-5000-4E2A-A85A-756A732AFA21}"/>
              </a:ext>
            </a:extLst>
          </p:cNvPr>
          <p:cNvSpPr>
            <a:spLocks noChangeAspect="1"/>
          </p:cNvSpPr>
          <p:nvPr/>
        </p:nvSpPr>
        <p:spPr>
          <a:xfrm>
            <a:off x="7605252" y="3538781"/>
            <a:ext cx="513547" cy="51368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>
              <a:defRPr/>
            </a:pPr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90365C8-1CCE-4F3A-8D71-83C417370E69}"/>
              </a:ext>
            </a:extLst>
          </p:cNvPr>
          <p:cNvSpPr>
            <a:spLocks noChangeAspect="1"/>
          </p:cNvSpPr>
          <p:nvPr/>
        </p:nvSpPr>
        <p:spPr>
          <a:xfrm>
            <a:off x="7605252" y="1378137"/>
            <a:ext cx="513547" cy="5136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>
              <a:defRPr/>
            </a:pPr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Shape 2645">
            <a:extLst>
              <a:ext uri="{FF2B5EF4-FFF2-40B4-BE49-F238E27FC236}">
                <a16:creationId xmlns:a16="http://schemas.microsoft.com/office/drawing/2014/main" id="{CD9B5953-D53C-4D68-9014-D19B4E694A79}"/>
              </a:ext>
            </a:extLst>
          </p:cNvPr>
          <p:cNvSpPr/>
          <p:nvPr/>
        </p:nvSpPr>
        <p:spPr>
          <a:xfrm>
            <a:off x="7730618" y="1533403"/>
            <a:ext cx="279328" cy="20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494D0E28-B423-48C2-B7C5-0D3C5329CC61}"/>
              </a:ext>
            </a:extLst>
          </p:cNvPr>
          <p:cNvSpPr>
            <a:spLocks noChangeAspect="1"/>
          </p:cNvSpPr>
          <p:nvPr/>
        </p:nvSpPr>
        <p:spPr>
          <a:xfrm>
            <a:off x="7605252" y="2458459"/>
            <a:ext cx="513547" cy="5136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>
              <a:defRPr/>
            </a:pPr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Shape 2550">
            <a:extLst>
              <a:ext uri="{FF2B5EF4-FFF2-40B4-BE49-F238E27FC236}">
                <a16:creationId xmlns:a16="http://schemas.microsoft.com/office/drawing/2014/main" id="{E4C073D6-C150-42B0-984C-248C5603785C}"/>
              </a:ext>
            </a:extLst>
          </p:cNvPr>
          <p:cNvSpPr/>
          <p:nvPr/>
        </p:nvSpPr>
        <p:spPr>
          <a:xfrm>
            <a:off x="7729001" y="2575635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63" name="Shape 2562">
            <a:extLst>
              <a:ext uri="{FF2B5EF4-FFF2-40B4-BE49-F238E27FC236}">
                <a16:creationId xmlns:a16="http://schemas.microsoft.com/office/drawing/2014/main" id="{CAEEA3E7-ECA3-4D70-9521-D5480356FAD5}"/>
              </a:ext>
            </a:extLst>
          </p:cNvPr>
          <p:cNvSpPr/>
          <p:nvPr/>
        </p:nvSpPr>
        <p:spPr>
          <a:xfrm>
            <a:off x="7733301" y="3655957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9636"/>
                </a:moveTo>
                <a:cubicBezTo>
                  <a:pt x="20618" y="20179"/>
                  <a:pt x="20178" y="20619"/>
                  <a:pt x="19636" y="20619"/>
                </a:cubicBezTo>
                <a:lnTo>
                  <a:pt x="1964" y="20619"/>
                </a:lnTo>
                <a:cubicBezTo>
                  <a:pt x="1421" y="20619"/>
                  <a:pt x="982" y="20179"/>
                  <a:pt x="982" y="19636"/>
                </a:cubicBezTo>
                <a:lnTo>
                  <a:pt x="982" y="1964"/>
                </a:lnTo>
                <a:cubicBezTo>
                  <a:pt x="982" y="1422"/>
                  <a:pt x="1421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9636"/>
                  <a:pt x="20618" y="19636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294" y="17673"/>
                </a:moveTo>
                <a:lnTo>
                  <a:pt x="8376" y="10732"/>
                </a:lnTo>
                <a:lnTo>
                  <a:pt x="10838" y="14425"/>
                </a:lnTo>
                <a:cubicBezTo>
                  <a:pt x="10862" y="14484"/>
                  <a:pt x="10898" y="14536"/>
                  <a:pt x="10942" y="14581"/>
                </a:cubicBezTo>
                <a:lnTo>
                  <a:pt x="10944" y="14583"/>
                </a:lnTo>
                <a:cubicBezTo>
                  <a:pt x="11033" y="14673"/>
                  <a:pt x="11155" y="14727"/>
                  <a:pt x="11291" y="14727"/>
                </a:cubicBezTo>
                <a:cubicBezTo>
                  <a:pt x="11427" y="14727"/>
                  <a:pt x="11549" y="14673"/>
                  <a:pt x="11638" y="14583"/>
                </a:cubicBezTo>
                <a:lnTo>
                  <a:pt x="13686" y="12536"/>
                </a:lnTo>
                <a:lnTo>
                  <a:pt x="17242" y="17673"/>
                </a:lnTo>
                <a:cubicBezTo>
                  <a:pt x="17242" y="17673"/>
                  <a:pt x="4294" y="17673"/>
                  <a:pt x="4294" y="17673"/>
                </a:cubicBezTo>
                <a:close/>
                <a:moveTo>
                  <a:pt x="18620" y="17982"/>
                </a:moveTo>
                <a:lnTo>
                  <a:pt x="18617" y="17978"/>
                </a:lnTo>
                <a:cubicBezTo>
                  <a:pt x="18590" y="17913"/>
                  <a:pt x="18551" y="17858"/>
                  <a:pt x="18501" y="17810"/>
                </a:cubicBezTo>
                <a:lnTo>
                  <a:pt x="14201" y="11600"/>
                </a:lnTo>
                <a:lnTo>
                  <a:pt x="14200" y="11601"/>
                </a:lnTo>
                <a:cubicBezTo>
                  <a:pt x="14127" y="11420"/>
                  <a:pt x="13952" y="11291"/>
                  <a:pt x="13745" y="11291"/>
                </a:cubicBezTo>
                <a:cubicBezTo>
                  <a:pt x="13610" y="11291"/>
                  <a:pt x="13488" y="11346"/>
                  <a:pt x="13398" y="11435"/>
                </a:cubicBezTo>
                <a:lnTo>
                  <a:pt x="11360" y="13473"/>
                </a:lnTo>
                <a:lnTo>
                  <a:pt x="8798" y="9630"/>
                </a:lnTo>
                <a:cubicBezTo>
                  <a:pt x="8724" y="9453"/>
                  <a:pt x="8550" y="9327"/>
                  <a:pt x="8345" y="9327"/>
                </a:cubicBezTo>
                <a:cubicBezTo>
                  <a:pt x="8175" y="9327"/>
                  <a:pt x="8033" y="9420"/>
                  <a:pt x="7945" y="9551"/>
                </a:cubicBezTo>
                <a:lnTo>
                  <a:pt x="7937" y="9546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8164" y="18655"/>
                </a:lnTo>
                <a:cubicBezTo>
                  <a:pt x="18435" y="18655"/>
                  <a:pt x="18655" y="18435"/>
                  <a:pt x="18655" y="18164"/>
                </a:cubicBezTo>
                <a:cubicBezTo>
                  <a:pt x="18655" y="18099"/>
                  <a:pt x="18640" y="18039"/>
                  <a:pt x="18618" y="17983"/>
                </a:cubicBezTo>
                <a:cubicBezTo>
                  <a:pt x="18618" y="17983"/>
                  <a:pt x="18620" y="17982"/>
                  <a:pt x="18620" y="17982"/>
                </a:cubicBezTo>
                <a:close/>
                <a:moveTo>
                  <a:pt x="5400" y="3927"/>
                </a:moveTo>
                <a:cubicBezTo>
                  <a:pt x="6213" y="3927"/>
                  <a:pt x="6873" y="4587"/>
                  <a:pt x="6873" y="5400"/>
                </a:cubicBezTo>
                <a:cubicBezTo>
                  <a:pt x="6873" y="6214"/>
                  <a:pt x="6213" y="6873"/>
                  <a:pt x="5400" y="6873"/>
                </a:cubicBezTo>
                <a:cubicBezTo>
                  <a:pt x="4587" y="6873"/>
                  <a:pt x="3927" y="6214"/>
                  <a:pt x="3927" y="5400"/>
                </a:cubicBezTo>
                <a:cubicBezTo>
                  <a:pt x="3927" y="4587"/>
                  <a:pt x="4587" y="3927"/>
                  <a:pt x="5400" y="3927"/>
                </a:cubicBezTo>
                <a:moveTo>
                  <a:pt x="5400" y="7855"/>
                </a:moveTo>
                <a:cubicBezTo>
                  <a:pt x="6756" y="7855"/>
                  <a:pt x="7855" y="6756"/>
                  <a:pt x="7855" y="5400"/>
                </a:cubicBezTo>
                <a:cubicBezTo>
                  <a:pt x="7855" y="4045"/>
                  <a:pt x="6756" y="2945"/>
                  <a:pt x="5400" y="2945"/>
                </a:cubicBezTo>
                <a:cubicBezTo>
                  <a:pt x="4044" y="2945"/>
                  <a:pt x="2945" y="4045"/>
                  <a:pt x="2945" y="5400"/>
                </a:cubicBezTo>
                <a:cubicBezTo>
                  <a:pt x="2945" y="6756"/>
                  <a:pt x="4044" y="7855"/>
                  <a:pt x="5400" y="7855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64" name="Freeform 192">
            <a:extLst>
              <a:ext uri="{FF2B5EF4-FFF2-40B4-BE49-F238E27FC236}">
                <a16:creationId xmlns:a16="http://schemas.microsoft.com/office/drawing/2014/main" id="{94DB8EA7-7F53-4C47-BEF2-988DF3EF9128}"/>
              </a:ext>
            </a:extLst>
          </p:cNvPr>
          <p:cNvSpPr>
            <a:spLocks noEditPoints="1"/>
          </p:cNvSpPr>
          <p:nvPr/>
        </p:nvSpPr>
        <p:spPr bwMode="auto">
          <a:xfrm>
            <a:off x="7740306" y="4738915"/>
            <a:ext cx="274058" cy="274056"/>
          </a:xfrm>
          <a:custGeom>
            <a:avLst/>
            <a:gdLst>
              <a:gd name="T0" fmla="*/ 0 w 187"/>
              <a:gd name="T1" fmla="*/ 0 h 187"/>
              <a:gd name="T2" fmla="*/ 0 w 187"/>
              <a:gd name="T3" fmla="*/ 296862 h 187"/>
              <a:gd name="T4" fmla="*/ 296863 w 187"/>
              <a:gd name="T5" fmla="*/ 296862 h 187"/>
              <a:gd name="T6" fmla="*/ 296863 w 187"/>
              <a:gd name="T7" fmla="*/ 0 h 187"/>
              <a:gd name="T8" fmla="*/ 0 w 187"/>
              <a:gd name="T9" fmla="*/ 0 h 187"/>
              <a:gd name="T10" fmla="*/ 112713 w 187"/>
              <a:gd name="T11" fmla="*/ 34925 h 187"/>
              <a:gd name="T12" fmla="*/ 130175 w 187"/>
              <a:gd name="T13" fmla="*/ 34925 h 187"/>
              <a:gd name="T14" fmla="*/ 130175 w 187"/>
              <a:gd name="T15" fmla="*/ 55562 h 187"/>
              <a:gd name="T16" fmla="*/ 112713 w 187"/>
              <a:gd name="T17" fmla="*/ 55562 h 187"/>
              <a:gd name="T18" fmla="*/ 112713 w 187"/>
              <a:gd name="T19" fmla="*/ 34925 h 187"/>
              <a:gd name="T20" fmla="*/ 74613 w 187"/>
              <a:gd name="T21" fmla="*/ 34925 h 187"/>
              <a:gd name="T22" fmla="*/ 92075 w 187"/>
              <a:gd name="T23" fmla="*/ 34925 h 187"/>
              <a:gd name="T24" fmla="*/ 92075 w 187"/>
              <a:gd name="T25" fmla="*/ 55562 h 187"/>
              <a:gd name="T26" fmla="*/ 74613 w 187"/>
              <a:gd name="T27" fmla="*/ 55562 h 187"/>
              <a:gd name="T28" fmla="*/ 74613 w 187"/>
              <a:gd name="T29" fmla="*/ 34925 h 187"/>
              <a:gd name="T30" fmla="*/ 38100 w 187"/>
              <a:gd name="T31" fmla="*/ 34925 h 187"/>
              <a:gd name="T32" fmla="*/ 57150 w 187"/>
              <a:gd name="T33" fmla="*/ 34925 h 187"/>
              <a:gd name="T34" fmla="*/ 57150 w 187"/>
              <a:gd name="T35" fmla="*/ 55562 h 187"/>
              <a:gd name="T36" fmla="*/ 38100 w 187"/>
              <a:gd name="T37" fmla="*/ 55562 h 187"/>
              <a:gd name="T38" fmla="*/ 38100 w 187"/>
              <a:gd name="T39" fmla="*/ 34925 h 187"/>
              <a:gd name="T40" fmla="*/ 261938 w 187"/>
              <a:gd name="T41" fmla="*/ 258762 h 187"/>
              <a:gd name="T42" fmla="*/ 38100 w 187"/>
              <a:gd name="T43" fmla="*/ 258762 h 187"/>
              <a:gd name="T44" fmla="*/ 38100 w 187"/>
              <a:gd name="T45" fmla="*/ 74612 h 187"/>
              <a:gd name="T46" fmla="*/ 261938 w 187"/>
              <a:gd name="T47" fmla="*/ 74612 h 187"/>
              <a:gd name="T48" fmla="*/ 261938 w 187"/>
              <a:gd name="T49" fmla="*/ 258762 h 18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187" h="187">
                <a:moveTo>
                  <a:pt x="0" y="0"/>
                </a:moveTo>
                <a:lnTo>
                  <a:pt x="0" y="187"/>
                </a:lnTo>
                <a:lnTo>
                  <a:pt x="187" y="187"/>
                </a:lnTo>
                <a:lnTo>
                  <a:pt x="187" y="0"/>
                </a:lnTo>
                <a:lnTo>
                  <a:pt x="0" y="0"/>
                </a:lnTo>
                <a:close/>
                <a:moveTo>
                  <a:pt x="71" y="22"/>
                </a:moveTo>
                <a:lnTo>
                  <a:pt x="82" y="22"/>
                </a:lnTo>
                <a:lnTo>
                  <a:pt x="82" y="35"/>
                </a:lnTo>
                <a:lnTo>
                  <a:pt x="71" y="35"/>
                </a:lnTo>
                <a:lnTo>
                  <a:pt x="71" y="22"/>
                </a:lnTo>
                <a:close/>
                <a:moveTo>
                  <a:pt x="47" y="22"/>
                </a:moveTo>
                <a:lnTo>
                  <a:pt x="58" y="22"/>
                </a:lnTo>
                <a:lnTo>
                  <a:pt x="58" y="35"/>
                </a:lnTo>
                <a:lnTo>
                  <a:pt x="47" y="35"/>
                </a:lnTo>
                <a:lnTo>
                  <a:pt x="47" y="22"/>
                </a:lnTo>
                <a:close/>
                <a:moveTo>
                  <a:pt x="24" y="22"/>
                </a:moveTo>
                <a:lnTo>
                  <a:pt x="36" y="22"/>
                </a:lnTo>
                <a:lnTo>
                  <a:pt x="36" y="35"/>
                </a:lnTo>
                <a:lnTo>
                  <a:pt x="24" y="35"/>
                </a:lnTo>
                <a:lnTo>
                  <a:pt x="24" y="22"/>
                </a:lnTo>
                <a:close/>
                <a:moveTo>
                  <a:pt x="165" y="163"/>
                </a:moveTo>
                <a:lnTo>
                  <a:pt x="24" y="163"/>
                </a:lnTo>
                <a:lnTo>
                  <a:pt x="24" y="47"/>
                </a:lnTo>
                <a:lnTo>
                  <a:pt x="165" y="47"/>
                </a:lnTo>
                <a:lnTo>
                  <a:pt x="165" y="1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65" name="Freeform 48">
            <a:extLst>
              <a:ext uri="{FF2B5EF4-FFF2-40B4-BE49-F238E27FC236}">
                <a16:creationId xmlns:a16="http://schemas.microsoft.com/office/drawing/2014/main" id="{195E76C4-001C-4EB9-B595-BF23E8F76DA3}"/>
              </a:ext>
            </a:extLst>
          </p:cNvPr>
          <p:cNvSpPr>
            <a:spLocks noEditPoints="1"/>
          </p:cNvSpPr>
          <p:nvPr/>
        </p:nvSpPr>
        <p:spPr bwMode="auto">
          <a:xfrm>
            <a:off x="7737682" y="5820693"/>
            <a:ext cx="270110" cy="271141"/>
          </a:xfrm>
          <a:custGeom>
            <a:avLst/>
            <a:gdLst>
              <a:gd name="T0" fmla="*/ 396429 w 256"/>
              <a:gd name="T1" fmla="*/ 417513 h 256"/>
              <a:gd name="T2" fmla="*/ 19496 w 256"/>
              <a:gd name="T3" fmla="*/ 417513 h 256"/>
              <a:gd name="T4" fmla="*/ 0 w 256"/>
              <a:gd name="T5" fmla="*/ 397942 h 256"/>
              <a:gd name="T6" fmla="*/ 0 w 256"/>
              <a:gd name="T7" fmla="*/ 19571 h 256"/>
              <a:gd name="T8" fmla="*/ 19496 w 256"/>
              <a:gd name="T9" fmla="*/ 0 h 256"/>
              <a:gd name="T10" fmla="*/ 396429 w 256"/>
              <a:gd name="T11" fmla="*/ 0 h 256"/>
              <a:gd name="T12" fmla="*/ 415925 w 256"/>
              <a:gd name="T13" fmla="*/ 19571 h 256"/>
              <a:gd name="T14" fmla="*/ 415925 w 256"/>
              <a:gd name="T15" fmla="*/ 397942 h 256"/>
              <a:gd name="T16" fmla="*/ 396429 w 256"/>
              <a:gd name="T17" fmla="*/ 417513 h 256"/>
              <a:gd name="T18" fmla="*/ 376932 w 256"/>
              <a:gd name="T19" fmla="*/ 39142 h 256"/>
              <a:gd name="T20" fmla="*/ 38993 w 256"/>
              <a:gd name="T21" fmla="*/ 39142 h 256"/>
              <a:gd name="T22" fmla="*/ 38993 w 256"/>
              <a:gd name="T23" fmla="*/ 378371 h 256"/>
              <a:gd name="T24" fmla="*/ 376932 w 256"/>
              <a:gd name="T25" fmla="*/ 378371 h 256"/>
              <a:gd name="T26" fmla="*/ 376932 w 256"/>
              <a:gd name="T27" fmla="*/ 39142 h 256"/>
              <a:gd name="T28" fmla="*/ 123478 w 256"/>
              <a:gd name="T29" fmla="*/ 182662 h 256"/>
              <a:gd name="T30" fmla="*/ 136475 w 256"/>
              <a:gd name="T31" fmla="*/ 189186 h 256"/>
              <a:gd name="T32" fmla="*/ 181967 w 256"/>
              <a:gd name="T33" fmla="*/ 233220 h 256"/>
              <a:gd name="T34" fmla="*/ 272951 w 256"/>
              <a:gd name="T35" fmla="*/ 143520 h 256"/>
              <a:gd name="T36" fmla="*/ 285948 w 256"/>
              <a:gd name="T37" fmla="*/ 136996 h 256"/>
              <a:gd name="T38" fmla="*/ 305445 w 256"/>
              <a:gd name="T39" fmla="*/ 156567 h 256"/>
              <a:gd name="T40" fmla="*/ 298946 w 256"/>
              <a:gd name="T41" fmla="*/ 169615 h 256"/>
              <a:gd name="T42" fmla="*/ 194965 w 256"/>
              <a:gd name="T43" fmla="*/ 273993 h 256"/>
              <a:gd name="T44" fmla="*/ 181967 w 256"/>
              <a:gd name="T45" fmla="*/ 280517 h 256"/>
              <a:gd name="T46" fmla="*/ 168970 w 256"/>
              <a:gd name="T47" fmla="*/ 273993 h 256"/>
              <a:gd name="T48" fmla="*/ 110480 w 256"/>
              <a:gd name="T49" fmla="*/ 215280 h 256"/>
              <a:gd name="T50" fmla="*/ 103981 w 256"/>
              <a:gd name="T51" fmla="*/ 202233 h 256"/>
              <a:gd name="T52" fmla="*/ 123478 w 256"/>
              <a:gd name="T53" fmla="*/ 182662 h 256"/>
              <a:gd name="T54" fmla="*/ 298946 w 256"/>
              <a:gd name="T55" fmla="*/ 280517 h 256"/>
              <a:gd name="T56" fmla="*/ 298946 w 256"/>
              <a:gd name="T57" fmla="*/ 280517 h 256"/>
              <a:gd name="T58" fmla="*/ 298946 w 256"/>
              <a:gd name="T59" fmla="*/ 280517 h 256"/>
              <a:gd name="T60" fmla="*/ 298946 w 256"/>
              <a:gd name="T61" fmla="*/ 280517 h 256"/>
              <a:gd name="T62" fmla="*/ 298946 w 256"/>
              <a:gd name="T63" fmla="*/ 136996 h 256"/>
              <a:gd name="T64" fmla="*/ 298946 w 256"/>
              <a:gd name="T65" fmla="*/ 136996 h 256"/>
              <a:gd name="T66" fmla="*/ 298946 w 256"/>
              <a:gd name="T67" fmla="*/ 136996 h 25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256" h="256">
                <a:moveTo>
                  <a:pt x="244" y="256"/>
                </a:moveTo>
                <a:cubicBezTo>
                  <a:pt x="12" y="256"/>
                  <a:pt x="12" y="256"/>
                  <a:pt x="12" y="256"/>
                </a:cubicBezTo>
                <a:cubicBezTo>
                  <a:pt x="5" y="256"/>
                  <a:pt x="0" y="251"/>
                  <a:pt x="0" y="24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44"/>
                  <a:pt x="256" y="244"/>
                  <a:pt x="256" y="244"/>
                </a:cubicBezTo>
                <a:cubicBezTo>
                  <a:pt x="256" y="251"/>
                  <a:pt x="251" y="256"/>
                  <a:pt x="244" y="256"/>
                </a:cubicBezTo>
                <a:moveTo>
                  <a:pt x="232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232"/>
                  <a:pt x="24" y="232"/>
                  <a:pt x="24" y="232"/>
                </a:cubicBezTo>
                <a:cubicBezTo>
                  <a:pt x="232" y="232"/>
                  <a:pt x="232" y="232"/>
                  <a:pt x="232" y="232"/>
                </a:cubicBezTo>
                <a:lnTo>
                  <a:pt x="232" y="24"/>
                </a:lnTo>
                <a:close/>
                <a:moveTo>
                  <a:pt x="76" y="112"/>
                </a:moveTo>
                <a:cubicBezTo>
                  <a:pt x="79" y="112"/>
                  <a:pt x="82" y="113"/>
                  <a:pt x="84" y="116"/>
                </a:cubicBezTo>
                <a:cubicBezTo>
                  <a:pt x="112" y="143"/>
                  <a:pt x="112" y="143"/>
                  <a:pt x="112" y="143"/>
                </a:cubicBezTo>
                <a:cubicBezTo>
                  <a:pt x="168" y="88"/>
                  <a:pt x="168" y="88"/>
                  <a:pt x="168" y="88"/>
                </a:cubicBezTo>
                <a:cubicBezTo>
                  <a:pt x="170" y="85"/>
                  <a:pt x="173" y="84"/>
                  <a:pt x="176" y="84"/>
                </a:cubicBezTo>
                <a:cubicBezTo>
                  <a:pt x="183" y="84"/>
                  <a:pt x="188" y="89"/>
                  <a:pt x="188" y="96"/>
                </a:cubicBezTo>
                <a:cubicBezTo>
                  <a:pt x="188" y="99"/>
                  <a:pt x="187" y="102"/>
                  <a:pt x="184" y="104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18" y="171"/>
                  <a:pt x="115" y="172"/>
                  <a:pt x="112" y="172"/>
                </a:cubicBezTo>
                <a:cubicBezTo>
                  <a:pt x="109" y="172"/>
                  <a:pt x="106" y="171"/>
                  <a:pt x="104" y="168"/>
                </a:cubicBezTo>
                <a:cubicBezTo>
                  <a:pt x="68" y="132"/>
                  <a:pt x="68" y="132"/>
                  <a:pt x="68" y="132"/>
                </a:cubicBezTo>
                <a:cubicBezTo>
                  <a:pt x="65" y="130"/>
                  <a:pt x="64" y="127"/>
                  <a:pt x="64" y="124"/>
                </a:cubicBezTo>
                <a:cubicBezTo>
                  <a:pt x="64" y="117"/>
                  <a:pt x="69" y="112"/>
                  <a:pt x="76" y="112"/>
                </a:cubicBezTo>
                <a:moveTo>
                  <a:pt x="184" y="172"/>
                </a:moveTo>
                <a:cubicBezTo>
                  <a:pt x="184" y="172"/>
                  <a:pt x="184" y="172"/>
                  <a:pt x="184" y="172"/>
                </a:cubicBezTo>
                <a:cubicBezTo>
                  <a:pt x="184" y="172"/>
                  <a:pt x="184" y="172"/>
                  <a:pt x="184" y="172"/>
                </a:cubicBezTo>
                <a:cubicBezTo>
                  <a:pt x="184" y="172"/>
                  <a:pt x="184" y="172"/>
                  <a:pt x="184" y="172"/>
                </a:cubicBezTo>
                <a:moveTo>
                  <a:pt x="184" y="84"/>
                </a:moveTo>
                <a:cubicBezTo>
                  <a:pt x="184" y="84"/>
                  <a:pt x="184" y="84"/>
                  <a:pt x="184" y="84"/>
                </a:cubicBezTo>
                <a:cubicBezTo>
                  <a:pt x="184" y="84"/>
                  <a:pt x="184" y="84"/>
                  <a:pt x="184" y="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65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79423BF0-991D-4C0B-AD2F-D85364353489}"/>
              </a:ext>
            </a:extLst>
          </p:cNvPr>
          <p:cNvSpPr/>
          <p:nvPr/>
        </p:nvSpPr>
        <p:spPr>
          <a:xfrm>
            <a:off x="10146726" y="0"/>
            <a:ext cx="2046862" cy="6553200"/>
          </a:xfrm>
          <a:prstGeom prst="rect">
            <a:avLst/>
          </a:prstGeom>
          <a:solidFill>
            <a:schemeClr val="bg1">
              <a:lumMod val="85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381000" y="230674"/>
            <a:ext cx="703341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Enumeration Tools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28D4617-B9F2-468A-AD41-1B3BAAD309E3}"/>
              </a:ext>
            </a:extLst>
          </p:cNvPr>
          <p:cNvSpPr/>
          <p:nvPr/>
        </p:nvSpPr>
        <p:spPr>
          <a:xfrm>
            <a:off x="1245704" y="2054199"/>
            <a:ext cx="3061395" cy="11695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ts val="900"/>
              </a:spcBef>
              <a:spcAft>
                <a:spcPct val="0"/>
              </a:spcAft>
              <a:defRPr/>
            </a:pPr>
            <a:r>
              <a:rPr lang="en-US" sz="1400" dirty="0"/>
              <a:t>The nbtstat utility in Windows displays NetBIOS over </a:t>
            </a:r>
            <a:r>
              <a:rPr lang="en-US" sz="1400" b="1" dirty="0">
                <a:solidFill>
                  <a:srgbClr val="FF0000"/>
                </a:solidFill>
              </a:rPr>
              <a:t>TCP/IP </a:t>
            </a:r>
            <a:r>
              <a:rPr lang="en-US" sz="1400" dirty="0"/>
              <a:t>(NetBT) </a:t>
            </a:r>
            <a:r>
              <a:rPr lang="en-US" sz="1400" b="1" dirty="0">
                <a:solidFill>
                  <a:srgbClr val="FF0000"/>
                </a:solidFill>
              </a:rPr>
              <a:t>protocol statistics</a:t>
            </a:r>
            <a:r>
              <a:rPr lang="en-US" sz="1400" dirty="0"/>
              <a:t>, </a:t>
            </a:r>
            <a:r>
              <a:rPr lang="en-US" sz="1400" b="1" dirty="0">
                <a:solidFill>
                  <a:srgbClr val="FF0000"/>
                </a:solidFill>
              </a:rPr>
              <a:t>NetBIOS name tables </a:t>
            </a:r>
            <a:r>
              <a:rPr lang="en-US" sz="1400" dirty="0"/>
              <a:t>for both the local and remote computers, and the </a:t>
            </a:r>
            <a:r>
              <a:rPr lang="en-US" sz="1400" b="1" dirty="0">
                <a:solidFill>
                  <a:srgbClr val="FF0000"/>
                </a:solidFill>
              </a:rPr>
              <a:t>NetBIOS name cache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EF93E71A-1DB5-4D0F-AADD-15C2DB892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95" y="3413058"/>
            <a:ext cx="4119387" cy="285389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A9D92A95-B9C1-499B-AEDA-C7A055F83FF9}"/>
              </a:ext>
            </a:extLst>
          </p:cNvPr>
          <p:cNvSpPr/>
          <p:nvPr/>
        </p:nvSpPr>
        <p:spPr>
          <a:xfrm>
            <a:off x="90638" y="2346587"/>
            <a:ext cx="1055166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  <a:latin typeface="Rockwell" panose="02060603020205020403" pitchFamily="18" charset="0"/>
              </a:rPr>
              <a:t>Nbtstat Utility</a:t>
            </a:r>
            <a:endParaRPr lang="en-IN" sz="1600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F9A28BF-8310-4ADC-A38F-F27BCB81968A}"/>
              </a:ext>
            </a:extLst>
          </p:cNvPr>
          <p:cNvSpPr/>
          <p:nvPr/>
        </p:nvSpPr>
        <p:spPr>
          <a:xfrm>
            <a:off x="6273920" y="1254781"/>
            <a:ext cx="3447502" cy="95410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400"/>
              </a:spcBef>
              <a:defRPr/>
            </a:pPr>
            <a:r>
              <a:rPr lang="en-US" sz="1400" dirty="0">
                <a:solidFill>
                  <a:prstClr val="black"/>
                </a:solidFill>
              </a:rPr>
              <a:t>NetBIOS Enumerator helps to enumerate details, such as </a:t>
            </a:r>
            <a:r>
              <a:rPr lang="en-US" sz="1400" b="1" dirty="0">
                <a:solidFill>
                  <a:srgbClr val="FF0000"/>
                </a:solidFill>
              </a:rPr>
              <a:t>NetBIOS names</a:t>
            </a:r>
            <a:r>
              <a:rPr lang="en-US" sz="1400" dirty="0">
                <a:solidFill>
                  <a:prstClr val="black"/>
                </a:solidFill>
              </a:rPr>
              <a:t>, </a:t>
            </a:r>
            <a:r>
              <a:rPr lang="en-US" sz="1400" b="1" dirty="0">
                <a:solidFill>
                  <a:srgbClr val="FF0000"/>
                </a:solidFill>
              </a:rPr>
              <a:t>Usernames</a:t>
            </a:r>
            <a:r>
              <a:rPr lang="en-US" sz="1400" dirty="0">
                <a:solidFill>
                  <a:prstClr val="black"/>
                </a:solidFill>
              </a:rPr>
              <a:t>, </a:t>
            </a:r>
            <a:r>
              <a:rPr lang="en-US" sz="1400" b="1" dirty="0">
                <a:solidFill>
                  <a:srgbClr val="FF0000"/>
                </a:solidFill>
              </a:rPr>
              <a:t>Domain names</a:t>
            </a:r>
            <a:r>
              <a:rPr lang="en-US" sz="1400" dirty="0">
                <a:solidFill>
                  <a:prstClr val="black"/>
                </a:solidFill>
              </a:rPr>
              <a:t>, and</a:t>
            </a:r>
            <a:r>
              <a:rPr lang="en-US" sz="1400" dirty="0">
                <a:solidFill>
                  <a:srgbClr val="00B050"/>
                </a:solidFill>
              </a:rPr>
              <a:t> </a:t>
            </a:r>
            <a:r>
              <a:rPr lang="en-US" sz="1400" b="1" dirty="0">
                <a:solidFill>
                  <a:srgbClr val="FF0000"/>
                </a:solidFill>
              </a:rPr>
              <a:t>MAC addresses</a:t>
            </a:r>
            <a:r>
              <a:rPr lang="en-US" sz="1400" dirty="0">
                <a:solidFill>
                  <a:prstClr val="black"/>
                </a:solidFill>
              </a:rPr>
              <a:t>, for a given range of IP addresses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473E4B1-BF44-4CAB-ABD7-A33584AEB823}"/>
              </a:ext>
            </a:extLst>
          </p:cNvPr>
          <p:cNvSpPr/>
          <p:nvPr/>
        </p:nvSpPr>
        <p:spPr>
          <a:xfrm>
            <a:off x="4707177" y="1454835"/>
            <a:ext cx="1336011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srgbClr val="0070C0"/>
                </a:solidFill>
                <a:latin typeface="Rockwell" panose="02060603020205020403" pitchFamily="18" charset="0"/>
                <a:cs typeface="Arial" charset="0"/>
              </a:rPr>
              <a:t>NetBIOS Enumerator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EA1A2A9-506C-41A4-A138-FA281810840C}"/>
              </a:ext>
            </a:extLst>
          </p:cNvPr>
          <p:cNvGrpSpPr/>
          <p:nvPr/>
        </p:nvGrpSpPr>
        <p:grpSpPr>
          <a:xfrm>
            <a:off x="4599438" y="2501693"/>
            <a:ext cx="5305128" cy="3742658"/>
            <a:chOff x="5677478" y="2157051"/>
            <a:chExt cx="5305128" cy="3742658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9D376A78-48B5-4F39-939F-49E0AD5D08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77478" y="2157051"/>
              <a:ext cx="5305128" cy="3742658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6" name="Rounded Rectangular Callout 28">
              <a:extLst>
                <a:ext uri="{FF2B5EF4-FFF2-40B4-BE49-F238E27FC236}">
                  <a16:creationId xmlns:a16="http://schemas.microsoft.com/office/drawing/2014/main" id="{6130962C-9D5E-4F81-B461-90DFF7BEC51D}"/>
                </a:ext>
              </a:extLst>
            </p:cNvPr>
            <p:cNvSpPr/>
            <p:nvPr/>
          </p:nvSpPr>
          <p:spPr bwMode="auto">
            <a:xfrm>
              <a:off x="7275592" y="2768348"/>
              <a:ext cx="2077613" cy="407955"/>
            </a:xfrm>
            <a:prstGeom prst="wedgeRoundRectCallout">
              <a:avLst>
                <a:gd name="adj1" fmla="val -72681"/>
                <a:gd name="adj2" fmla="val -2991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1" kern="0" dirty="0">
                  <a:latin typeface="Calibri"/>
                </a:rPr>
                <a:t>Attackers specify an IP range to enumerate NetBIOS information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7" name="Rounded Rectangular Callout 28">
              <a:extLst>
                <a:ext uri="{FF2B5EF4-FFF2-40B4-BE49-F238E27FC236}">
                  <a16:creationId xmlns:a16="http://schemas.microsoft.com/office/drawing/2014/main" id="{22290366-E0ED-4569-9534-F305DAEC724A}"/>
                </a:ext>
              </a:extLst>
            </p:cNvPr>
            <p:cNvSpPr/>
            <p:nvPr/>
          </p:nvSpPr>
          <p:spPr bwMode="auto">
            <a:xfrm>
              <a:off x="8810472" y="4417772"/>
              <a:ext cx="1704393" cy="885475"/>
            </a:xfrm>
            <a:prstGeom prst="wedgeRoundRectCallout">
              <a:avLst>
                <a:gd name="adj1" fmla="val -87376"/>
                <a:gd name="adj2" fmla="val -19090"/>
                <a:gd name="adj3" fmla="val 16667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1" kern="0" dirty="0">
                  <a:latin typeface="Calibri"/>
                </a:rPr>
                <a:t>Obtain information, such as NetBIOS names, usernames, domain names, and MAC addresses</a:t>
              </a:r>
              <a:endParaRPr kumimoji="0" lang="en-US" sz="9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Rectangle 59">
            <a:extLst>
              <a:ext uri="{FF2B5EF4-FFF2-40B4-BE49-F238E27FC236}">
                <a16:creationId xmlns:a16="http://schemas.microsoft.com/office/drawing/2014/main" id="{1D62AA0D-4F4F-4A24-AB5F-93B2C8FA70BB}"/>
              </a:ext>
            </a:extLst>
          </p:cNvPr>
          <p:cNvSpPr/>
          <p:nvPr/>
        </p:nvSpPr>
        <p:spPr>
          <a:xfrm>
            <a:off x="10219136" y="1305580"/>
            <a:ext cx="1902042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0070C0"/>
                </a:solidFill>
                <a:latin typeface="Rockwell" panose="02060603020205020403" pitchFamily="18" charset="0"/>
              </a:rPr>
              <a:t>Other NetBIOS Enumeration Tools:  </a:t>
            </a:r>
            <a:endParaRPr lang="en-IN" sz="1400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36167EF-D2AE-4870-99C9-2A918DF1E4F1}"/>
              </a:ext>
            </a:extLst>
          </p:cNvPr>
          <p:cNvSpPr/>
          <p:nvPr/>
        </p:nvSpPr>
        <p:spPr>
          <a:xfrm>
            <a:off x="10241021" y="3181120"/>
            <a:ext cx="1542499" cy="86177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prstClr val="black"/>
                </a:solidFill>
              </a:rPr>
              <a:t>Advanced IP Scanner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i="1" dirty="0">
                <a:solidFill>
                  <a:prstClr val="black"/>
                </a:solidFill>
              </a:rPr>
              <a:t>https://www.advanced-ip-scanner.com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548BAE7-F13C-461D-B41E-06E5ADADDABD}"/>
              </a:ext>
            </a:extLst>
          </p:cNvPr>
          <p:cNvSpPr/>
          <p:nvPr/>
        </p:nvSpPr>
        <p:spPr>
          <a:xfrm>
            <a:off x="10241021" y="2086235"/>
            <a:ext cx="191508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/>
              <a:t>Global Network Inventory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i="1" dirty="0">
                <a:solidFill>
                  <a:prstClr val="black"/>
                </a:solidFill>
              </a:rPr>
              <a:t>http://www.magnetosoft.com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AF305AB-C768-4AAB-A5DD-BD89DE85378D}"/>
              </a:ext>
            </a:extLst>
          </p:cNvPr>
          <p:cNvSpPr/>
          <p:nvPr/>
        </p:nvSpPr>
        <p:spPr>
          <a:xfrm>
            <a:off x="10241021" y="5293946"/>
            <a:ext cx="1768409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prstClr val="black"/>
                </a:solidFill>
              </a:rPr>
              <a:t>Nsauditor Network Security Auditor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n-US" sz="1000" b="1" i="1" dirty="0">
                <a:solidFill>
                  <a:prstClr val="black"/>
                </a:solidFill>
              </a:rPr>
              <a:t>https://www.nsauditor.com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C5A3892-5961-4F00-BE70-C56DCF0866B3}"/>
              </a:ext>
            </a:extLst>
          </p:cNvPr>
          <p:cNvSpPr/>
          <p:nvPr/>
        </p:nvSpPr>
        <p:spPr>
          <a:xfrm>
            <a:off x="10241021" y="4429893"/>
            <a:ext cx="1880157" cy="4770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prstClr val="black"/>
                </a:solidFill>
              </a:rPr>
              <a:t>Hyena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i="1" dirty="0">
                <a:solidFill>
                  <a:prstClr val="black"/>
                </a:solidFill>
              </a:rPr>
              <a:t>https://www.systemtools.com</a:t>
            </a:r>
          </a:p>
        </p:txBody>
      </p:sp>
      <p:sp>
        <p:nvSpPr>
          <p:cNvPr id="69" name="Round Same Side Corner Rectangle 65">
            <a:extLst>
              <a:ext uri="{FF2B5EF4-FFF2-40B4-BE49-F238E27FC236}">
                <a16:creationId xmlns:a16="http://schemas.microsoft.com/office/drawing/2014/main" id="{A27E418C-C08F-4CAE-BD32-87C8935E5AD0}"/>
              </a:ext>
            </a:extLst>
          </p:cNvPr>
          <p:cNvSpPr/>
          <p:nvPr/>
        </p:nvSpPr>
        <p:spPr>
          <a:xfrm rot="10800000" flipH="1">
            <a:off x="1118507" y="2071261"/>
            <a:ext cx="99725" cy="110544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algn="ctr"/>
            <a:endParaRPr lang="bg-BG"/>
          </a:p>
        </p:txBody>
      </p:sp>
      <p:sp>
        <p:nvSpPr>
          <p:cNvPr id="70" name="Round Same Side Corner Rectangle 74">
            <a:extLst>
              <a:ext uri="{FF2B5EF4-FFF2-40B4-BE49-F238E27FC236}">
                <a16:creationId xmlns:a16="http://schemas.microsoft.com/office/drawing/2014/main" id="{BDA87DF0-8675-410E-8397-4A304F52373D}"/>
              </a:ext>
            </a:extLst>
          </p:cNvPr>
          <p:cNvSpPr/>
          <p:nvPr/>
        </p:nvSpPr>
        <p:spPr>
          <a:xfrm rot="10800000" flipH="1">
            <a:off x="6079515" y="1203743"/>
            <a:ext cx="99725" cy="110544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algn="ctr"/>
            <a:endParaRPr lang="bg-B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2D2FEB-9188-49D6-B6CF-3302F1F1F973}"/>
              </a:ext>
            </a:extLst>
          </p:cNvPr>
          <p:cNvSpPr/>
          <p:nvPr/>
        </p:nvSpPr>
        <p:spPr>
          <a:xfrm>
            <a:off x="8138281" y="6292231"/>
            <a:ext cx="1899879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>
              <a:defRPr/>
            </a:pPr>
            <a:r>
              <a:rPr lang="en-US" sz="1000" i="1" dirty="0"/>
              <a:t>http://nbtenum.sourceforge.net</a:t>
            </a:r>
          </a:p>
        </p:txBody>
      </p:sp>
    </p:spTree>
    <p:extLst>
      <p:ext uri="{BB962C8B-B14F-4D97-AF65-F5344CB8AC3E}">
        <p14:creationId xmlns:p14="http://schemas.microsoft.com/office/powerpoint/2010/main" val="72372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Box 150">
            <a:extLst>
              <a:ext uri="{FF2B5EF4-FFF2-40B4-BE49-F238E27FC236}">
                <a16:creationId xmlns:a16="http://schemas.microsoft.com/office/drawing/2014/main" id="{BEA655B4-891B-4623-A364-D4B2587469B7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Summary</a:t>
            </a:r>
          </a:p>
        </p:txBody>
      </p:sp>
      <p:sp>
        <p:nvSpPr>
          <p:cNvPr id="432" name="Oval 431"/>
          <p:cNvSpPr/>
          <p:nvPr/>
        </p:nvSpPr>
        <p:spPr>
          <a:xfrm>
            <a:off x="598188" y="1929362"/>
            <a:ext cx="542005" cy="542005"/>
          </a:xfrm>
          <a:prstGeom prst="ellipse">
            <a:avLst/>
          </a:prstGeom>
          <a:solidFill>
            <a:srgbClr val="C039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442" name="Rectangle 441"/>
          <p:cNvSpPr/>
          <p:nvPr/>
        </p:nvSpPr>
        <p:spPr>
          <a:xfrm>
            <a:off x="1222393" y="1738699"/>
            <a:ext cx="3258417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This module has discussed the cyber kill chain methodology, TTPs, and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IoCs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in detail</a:t>
            </a:r>
          </a:p>
        </p:txBody>
      </p:sp>
      <p:sp>
        <p:nvSpPr>
          <p:cNvPr id="443" name="Oval 442"/>
          <p:cNvSpPr/>
          <p:nvPr/>
        </p:nvSpPr>
        <p:spPr>
          <a:xfrm>
            <a:off x="7906060" y="1929362"/>
            <a:ext cx="542005" cy="542005"/>
          </a:xfrm>
          <a:prstGeom prst="ellipse">
            <a:avLst/>
          </a:prstGeom>
          <a:solidFill>
            <a:srgbClr val="C039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444" name="Rectangle 443"/>
          <p:cNvSpPr/>
          <p:nvPr/>
        </p:nvSpPr>
        <p:spPr>
          <a:xfrm>
            <a:off x="8547094" y="1600200"/>
            <a:ext cx="3568195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It has discussed ethical hacking concepts such as its scope and limitations and the skills of an ethical hacker</a:t>
            </a:r>
          </a:p>
        </p:txBody>
      </p:sp>
      <p:sp>
        <p:nvSpPr>
          <p:cNvPr id="445" name="Oval 444"/>
          <p:cNvSpPr/>
          <p:nvPr/>
        </p:nvSpPr>
        <p:spPr>
          <a:xfrm>
            <a:off x="598188" y="3529563"/>
            <a:ext cx="542005" cy="542005"/>
          </a:xfrm>
          <a:prstGeom prst="ellipse">
            <a:avLst/>
          </a:prstGeom>
          <a:solidFill>
            <a:srgbClr val="C039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446" name="Rectangle 445"/>
          <p:cNvSpPr/>
          <p:nvPr/>
        </p:nvSpPr>
        <p:spPr>
          <a:xfrm>
            <a:off x="1222393" y="3477400"/>
            <a:ext cx="325841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It also discussed hacking concepts and hacker classes</a:t>
            </a:r>
          </a:p>
        </p:txBody>
      </p:sp>
      <p:sp>
        <p:nvSpPr>
          <p:cNvPr id="447" name="Oval 446"/>
          <p:cNvSpPr/>
          <p:nvPr/>
        </p:nvSpPr>
        <p:spPr>
          <a:xfrm>
            <a:off x="7906060" y="3529563"/>
            <a:ext cx="542005" cy="542005"/>
          </a:xfrm>
          <a:prstGeom prst="ellipse">
            <a:avLst/>
          </a:prstGeom>
          <a:solidFill>
            <a:srgbClr val="C039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448" name="Rectangle 447"/>
          <p:cNvSpPr/>
          <p:nvPr/>
        </p:nvSpPr>
        <p:spPr>
          <a:xfrm>
            <a:off x="8547095" y="3338900"/>
            <a:ext cx="3262656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Finally, this module ended with an overview of ethical hacking tools</a:t>
            </a:r>
          </a:p>
        </p:txBody>
      </p:sp>
      <p:sp>
        <p:nvSpPr>
          <p:cNvPr id="449" name="Oval 448"/>
          <p:cNvSpPr/>
          <p:nvPr/>
        </p:nvSpPr>
        <p:spPr>
          <a:xfrm>
            <a:off x="598188" y="5129762"/>
            <a:ext cx="542005" cy="542005"/>
          </a:xfrm>
          <a:prstGeom prst="ellipse">
            <a:avLst/>
          </a:prstGeom>
          <a:solidFill>
            <a:srgbClr val="C039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450" name="Rectangle 449"/>
          <p:cNvSpPr/>
          <p:nvPr/>
        </p:nvSpPr>
        <p:spPr>
          <a:xfrm>
            <a:off x="1222393" y="4939099"/>
            <a:ext cx="3258417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This module also discussed in detail on different phases of hacking cycle</a:t>
            </a:r>
          </a:p>
        </p:txBody>
      </p:sp>
      <p:sp>
        <p:nvSpPr>
          <p:cNvPr id="451" name="Oval 450"/>
          <p:cNvSpPr/>
          <p:nvPr/>
        </p:nvSpPr>
        <p:spPr>
          <a:xfrm>
            <a:off x="7906060" y="5129762"/>
            <a:ext cx="542005" cy="542005"/>
          </a:xfrm>
          <a:prstGeom prst="ellipse">
            <a:avLst/>
          </a:prstGeom>
          <a:solidFill>
            <a:srgbClr val="C039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452" name="Rectangle 451"/>
          <p:cNvSpPr/>
          <p:nvPr/>
        </p:nvSpPr>
        <p:spPr>
          <a:xfrm>
            <a:off x="8547095" y="4800600"/>
            <a:ext cx="3262656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 the next module, we will discuss in detail on information security threats, vulnerabilities, and malware concepts</a:t>
            </a:r>
          </a:p>
        </p:txBody>
      </p:sp>
      <p:grpSp>
        <p:nvGrpSpPr>
          <p:cNvPr id="453" name="Group 452">
            <a:extLst>
              <a:ext uri="{FF2B5EF4-FFF2-40B4-BE49-F238E27FC236}">
                <a16:creationId xmlns:a16="http://schemas.microsoft.com/office/drawing/2014/main" id="{949B8869-22C9-4568-AF46-510522726726}"/>
              </a:ext>
            </a:extLst>
          </p:cNvPr>
          <p:cNvGrpSpPr/>
          <p:nvPr/>
        </p:nvGrpSpPr>
        <p:grpSpPr>
          <a:xfrm>
            <a:off x="4462646" y="2206832"/>
            <a:ext cx="3266709" cy="3758521"/>
            <a:chOff x="4082909" y="1880222"/>
            <a:chExt cx="4347990" cy="5002591"/>
          </a:xfrm>
        </p:grpSpPr>
        <p:sp>
          <p:nvSpPr>
            <p:cNvPr id="454" name="Freeform 503">
              <a:extLst>
                <a:ext uri="{FF2B5EF4-FFF2-40B4-BE49-F238E27FC236}">
                  <a16:creationId xmlns:a16="http://schemas.microsoft.com/office/drawing/2014/main" id="{D788CB02-F86A-4315-A335-9C0769A3C7F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59273" y="4084995"/>
              <a:ext cx="1535909" cy="915840"/>
            </a:xfrm>
            <a:custGeom>
              <a:avLst/>
              <a:gdLst>
                <a:gd name="T0" fmla="*/ 2046 w 2046"/>
                <a:gd name="T1" fmla="*/ 1220 h 1220"/>
                <a:gd name="T2" fmla="*/ 1644 w 2046"/>
                <a:gd name="T3" fmla="*/ 627 h 1220"/>
                <a:gd name="T4" fmla="*/ 627 w 2046"/>
                <a:gd name="T5" fmla="*/ 740 h 1220"/>
                <a:gd name="T6" fmla="*/ 0 w 2046"/>
                <a:gd name="T7" fmla="*/ 0 h 1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46" h="1220">
                  <a:moveTo>
                    <a:pt x="2046" y="1220"/>
                  </a:moveTo>
                  <a:lnTo>
                    <a:pt x="1644" y="627"/>
                  </a:lnTo>
                  <a:lnTo>
                    <a:pt x="627" y="740"/>
                  </a:lnTo>
                  <a:lnTo>
                    <a:pt x="0" y="0"/>
                  </a:lnTo>
                </a:path>
              </a:pathLst>
            </a:custGeom>
            <a:noFill/>
            <a:ln w="14288" cap="flat">
              <a:solidFill>
                <a:srgbClr val="44546A">
                  <a:lumMod val="20000"/>
                  <a:lumOff val="8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55" name="Freeform 504">
              <a:extLst>
                <a:ext uri="{FF2B5EF4-FFF2-40B4-BE49-F238E27FC236}">
                  <a16:creationId xmlns:a16="http://schemas.microsoft.com/office/drawing/2014/main" id="{A0A82D46-373F-4129-909F-010E43A064C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59273" y="2787054"/>
              <a:ext cx="1542666" cy="1425558"/>
            </a:xfrm>
            <a:custGeom>
              <a:avLst/>
              <a:gdLst>
                <a:gd name="T0" fmla="*/ 2055 w 2055"/>
                <a:gd name="T1" fmla="*/ 795 h 1899"/>
                <a:gd name="T2" fmla="*/ 1163 w 2055"/>
                <a:gd name="T3" fmla="*/ 899 h 1899"/>
                <a:gd name="T4" fmla="*/ 541 w 2055"/>
                <a:gd name="T5" fmla="*/ 0 h 1899"/>
                <a:gd name="T6" fmla="*/ 0 w 2055"/>
                <a:gd name="T7" fmla="*/ 1050 h 1899"/>
                <a:gd name="T8" fmla="*/ 953 w 2055"/>
                <a:gd name="T9" fmla="*/ 1899 h 1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5" h="1899">
                  <a:moveTo>
                    <a:pt x="2055" y="795"/>
                  </a:moveTo>
                  <a:lnTo>
                    <a:pt x="1163" y="899"/>
                  </a:lnTo>
                  <a:lnTo>
                    <a:pt x="541" y="0"/>
                  </a:lnTo>
                  <a:lnTo>
                    <a:pt x="0" y="1050"/>
                  </a:lnTo>
                  <a:lnTo>
                    <a:pt x="953" y="1899"/>
                  </a:lnTo>
                </a:path>
              </a:pathLst>
            </a:custGeom>
            <a:noFill/>
            <a:ln w="14288" cap="flat">
              <a:solidFill>
                <a:srgbClr val="44546A">
                  <a:lumMod val="20000"/>
                  <a:lumOff val="8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56" name="Freeform 505">
              <a:extLst>
                <a:ext uri="{FF2B5EF4-FFF2-40B4-BE49-F238E27FC236}">
                  <a16:creationId xmlns:a16="http://schemas.microsoft.com/office/drawing/2014/main" id="{CAAC164F-2BE6-4477-A5AD-3574E1AFF35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206608" y="2543831"/>
              <a:ext cx="2023857" cy="958630"/>
            </a:xfrm>
            <a:custGeom>
              <a:avLst/>
              <a:gdLst>
                <a:gd name="T0" fmla="*/ 2696 w 2696"/>
                <a:gd name="T1" fmla="*/ 1277 h 1277"/>
                <a:gd name="T2" fmla="*/ 2554 w 2696"/>
                <a:gd name="T3" fmla="*/ 83 h 1277"/>
                <a:gd name="T4" fmla="*/ 2006 w 2696"/>
                <a:gd name="T5" fmla="*/ 889 h 1277"/>
                <a:gd name="T6" fmla="*/ 1362 w 2696"/>
                <a:gd name="T7" fmla="*/ 1166 h 1277"/>
                <a:gd name="T8" fmla="*/ 1185 w 2696"/>
                <a:gd name="T9" fmla="*/ 0 h 1277"/>
                <a:gd name="T10" fmla="*/ 0 w 2696"/>
                <a:gd name="T11" fmla="*/ 1012 h 1277"/>
                <a:gd name="T12" fmla="*/ 996 w 2696"/>
                <a:gd name="T13" fmla="*/ 1185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6" h="1277">
                  <a:moveTo>
                    <a:pt x="2696" y="1277"/>
                  </a:moveTo>
                  <a:lnTo>
                    <a:pt x="2554" y="83"/>
                  </a:lnTo>
                  <a:lnTo>
                    <a:pt x="2006" y="889"/>
                  </a:lnTo>
                  <a:lnTo>
                    <a:pt x="1362" y="1166"/>
                  </a:lnTo>
                  <a:lnTo>
                    <a:pt x="1185" y="0"/>
                  </a:lnTo>
                  <a:lnTo>
                    <a:pt x="0" y="1012"/>
                  </a:lnTo>
                  <a:lnTo>
                    <a:pt x="996" y="1185"/>
                  </a:lnTo>
                </a:path>
              </a:pathLst>
            </a:custGeom>
            <a:noFill/>
            <a:ln w="14288" cap="flat">
              <a:solidFill>
                <a:srgbClr val="44546A">
                  <a:lumMod val="20000"/>
                  <a:lumOff val="8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57" name="Freeform 506">
              <a:extLst>
                <a:ext uri="{FF2B5EF4-FFF2-40B4-BE49-F238E27FC236}">
                  <a16:creationId xmlns:a16="http://schemas.microsoft.com/office/drawing/2014/main" id="{DDB67266-7772-435B-93FA-F88C53E2450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517475" y="2545332"/>
              <a:ext cx="928602" cy="1132790"/>
            </a:xfrm>
            <a:custGeom>
              <a:avLst/>
              <a:gdLst>
                <a:gd name="T0" fmla="*/ 0 w 1237"/>
                <a:gd name="T1" fmla="*/ 0 h 1509"/>
                <a:gd name="T2" fmla="*/ 1237 w 1237"/>
                <a:gd name="T3" fmla="*/ 1123 h 1509"/>
                <a:gd name="T4" fmla="*/ 341 w 1237"/>
                <a:gd name="T5" fmla="*/ 1509 h 1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7" h="1509">
                  <a:moveTo>
                    <a:pt x="0" y="0"/>
                  </a:moveTo>
                  <a:lnTo>
                    <a:pt x="1237" y="1123"/>
                  </a:lnTo>
                  <a:lnTo>
                    <a:pt x="341" y="1509"/>
                  </a:lnTo>
                </a:path>
              </a:pathLst>
            </a:custGeom>
            <a:noFill/>
            <a:ln w="14288" cap="flat">
              <a:solidFill>
                <a:srgbClr val="44546A">
                  <a:lumMod val="20000"/>
                  <a:lumOff val="8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58" name="Freeform 507">
              <a:extLst>
                <a:ext uri="{FF2B5EF4-FFF2-40B4-BE49-F238E27FC236}">
                  <a16:creationId xmlns:a16="http://schemas.microsoft.com/office/drawing/2014/main" id="{CC57ECE1-E4B7-4985-82DA-07182B25629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30595" y="2224038"/>
              <a:ext cx="2414215" cy="776212"/>
            </a:xfrm>
            <a:custGeom>
              <a:avLst/>
              <a:gdLst>
                <a:gd name="T0" fmla="*/ 0 w 3216"/>
                <a:gd name="T1" fmla="*/ 731 h 1034"/>
                <a:gd name="T2" fmla="*/ 1367 w 3216"/>
                <a:gd name="T3" fmla="*/ 643 h 1034"/>
                <a:gd name="T4" fmla="*/ 2956 w 3216"/>
                <a:gd name="T5" fmla="*/ 1034 h 1034"/>
                <a:gd name="T6" fmla="*/ 3216 w 3216"/>
                <a:gd name="T7" fmla="*/ 0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16" h="1034">
                  <a:moveTo>
                    <a:pt x="0" y="731"/>
                  </a:moveTo>
                  <a:lnTo>
                    <a:pt x="1367" y="643"/>
                  </a:lnTo>
                  <a:lnTo>
                    <a:pt x="2956" y="1034"/>
                  </a:lnTo>
                  <a:lnTo>
                    <a:pt x="3216" y="0"/>
                  </a:lnTo>
                </a:path>
              </a:pathLst>
            </a:custGeom>
            <a:noFill/>
            <a:ln w="14288" cap="flat">
              <a:solidFill>
                <a:srgbClr val="44546A">
                  <a:lumMod val="20000"/>
                  <a:lumOff val="8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59" name="Line 508">
              <a:extLst>
                <a:ext uri="{FF2B5EF4-FFF2-40B4-BE49-F238E27FC236}">
                  <a16:creationId xmlns:a16="http://schemas.microsoft.com/office/drawing/2014/main" id="{6A892AF3-CD30-4410-880D-67C19B9A94B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4830595" y="3127867"/>
              <a:ext cx="346068" cy="837769"/>
            </a:xfrm>
            <a:prstGeom prst="line">
              <a:avLst/>
            </a:prstGeom>
            <a:noFill/>
            <a:ln w="14288" cap="flat">
              <a:solidFill>
                <a:srgbClr val="C5E3E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0" name="Freeform 509">
              <a:extLst>
                <a:ext uri="{FF2B5EF4-FFF2-40B4-BE49-F238E27FC236}">
                  <a16:creationId xmlns:a16="http://schemas.microsoft.com/office/drawing/2014/main" id="{A9CCA075-3D1C-4B07-B5C9-384A4E8056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32454" y="3104596"/>
              <a:ext cx="3592046" cy="2443492"/>
            </a:xfrm>
            <a:custGeom>
              <a:avLst/>
              <a:gdLst>
                <a:gd name="T0" fmla="*/ 4766 w 4785"/>
                <a:gd name="T1" fmla="*/ 3037 h 3255"/>
                <a:gd name="T2" fmla="*/ 3860 w 4785"/>
                <a:gd name="T3" fmla="*/ 3255 h 3255"/>
                <a:gd name="T4" fmla="*/ 1937 w 4785"/>
                <a:gd name="T5" fmla="*/ 2453 h 3255"/>
                <a:gd name="T6" fmla="*/ 3404 w 4785"/>
                <a:gd name="T7" fmla="*/ 2138 h 3255"/>
                <a:gd name="T8" fmla="*/ 4463 w 4785"/>
                <a:gd name="T9" fmla="*/ 2101 h 3255"/>
                <a:gd name="T10" fmla="*/ 4785 w 4785"/>
                <a:gd name="T11" fmla="*/ 1032 h 3255"/>
                <a:gd name="T12" fmla="*/ 3950 w 4785"/>
                <a:gd name="T13" fmla="*/ 1003 h 3255"/>
                <a:gd name="T14" fmla="*/ 3498 w 4785"/>
                <a:gd name="T15" fmla="*/ 0 h 3255"/>
                <a:gd name="T16" fmla="*/ 2013 w 4785"/>
                <a:gd name="T17" fmla="*/ 637 h 3255"/>
                <a:gd name="T18" fmla="*/ 281 w 4785"/>
                <a:gd name="T19" fmla="*/ 237 h 3255"/>
                <a:gd name="T20" fmla="*/ 0 w 4785"/>
                <a:gd name="T21" fmla="*/ 1408 h 3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85" h="3255">
                  <a:moveTo>
                    <a:pt x="4766" y="3037"/>
                  </a:moveTo>
                  <a:lnTo>
                    <a:pt x="3860" y="3255"/>
                  </a:lnTo>
                  <a:lnTo>
                    <a:pt x="1937" y="2453"/>
                  </a:lnTo>
                  <a:lnTo>
                    <a:pt x="3404" y="2138"/>
                  </a:lnTo>
                  <a:lnTo>
                    <a:pt x="4463" y="2101"/>
                  </a:lnTo>
                  <a:lnTo>
                    <a:pt x="4785" y="1032"/>
                  </a:lnTo>
                  <a:lnTo>
                    <a:pt x="3950" y="1003"/>
                  </a:lnTo>
                  <a:lnTo>
                    <a:pt x="3498" y="0"/>
                  </a:lnTo>
                  <a:lnTo>
                    <a:pt x="2013" y="637"/>
                  </a:lnTo>
                  <a:lnTo>
                    <a:pt x="281" y="237"/>
                  </a:lnTo>
                  <a:lnTo>
                    <a:pt x="0" y="1408"/>
                  </a:lnTo>
                </a:path>
              </a:pathLst>
            </a:custGeom>
            <a:noFill/>
            <a:ln w="14288" cap="flat">
              <a:solidFill>
                <a:srgbClr val="44546A">
                  <a:lumMod val="20000"/>
                  <a:lumOff val="8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1" name="Freeform 510">
              <a:extLst>
                <a:ext uri="{FF2B5EF4-FFF2-40B4-BE49-F238E27FC236}">
                  <a16:creationId xmlns:a16="http://schemas.microsoft.com/office/drawing/2014/main" id="{D6AD9B52-29BB-4FD6-9EE0-3002EF86FC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793061" y="3786972"/>
              <a:ext cx="1429312" cy="1013430"/>
            </a:xfrm>
            <a:custGeom>
              <a:avLst/>
              <a:gdLst>
                <a:gd name="T0" fmla="*/ 1403 w 1904"/>
                <a:gd name="T1" fmla="*/ 1142 h 1350"/>
                <a:gd name="T2" fmla="*/ 1904 w 1904"/>
                <a:gd name="T3" fmla="*/ 0 h 1350"/>
                <a:gd name="T4" fmla="*/ 721 w 1904"/>
                <a:gd name="T5" fmla="*/ 300 h 1350"/>
                <a:gd name="T6" fmla="*/ 0 w 1904"/>
                <a:gd name="T7" fmla="*/ 1350 h 1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04" h="1350">
                  <a:moveTo>
                    <a:pt x="1403" y="1142"/>
                  </a:moveTo>
                  <a:lnTo>
                    <a:pt x="1904" y="0"/>
                  </a:lnTo>
                  <a:lnTo>
                    <a:pt x="721" y="300"/>
                  </a:lnTo>
                  <a:lnTo>
                    <a:pt x="0" y="1350"/>
                  </a:lnTo>
                </a:path>
              </a:pathLst>
            </a:custGeom>
            <a:noFill/>
            <a:ln w="14288" cap="flat">
              <a:solidFill>
                <a:srgbClr val="44546A">
                  <a:lumMod val="20000"/>
                  <a:lumOff val="80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2" name="Line 511">
              <a:extLst>
                <a:ext uri="{FF2B5EF4-FFF2-40B4-BE49-F238E27FC236}">
                  <a16:creationId xmlns:a16="http://schemas.microsoft.com/office/drawing/2014/main" id="{12ADFCCF-3454-4097-A68C-F927CEC4DBA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45796" y="4345484"/>
              <a:ext cx="170406" cy="662858"/>
            </a:xfrm>
            <a:prstGeom prst="line">
              <a:avLst/>
            </a:prstGeom>
            <a:noFill/>
            <a:ln w="14288" cap="flat">
              <a:solidFill>
                <a:srgbClr val="C5E3E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3" name="Line 512">
              <a:extLst>
                <a:ext uri="{FF2B5EF4-FFF2-40B4-BE49-F238E27FC236}">
                  <a16:creationId xmlns:a16="http://schemas.microsoft.com/office/drawing/2014/main" id="{361BF1D0-3D63-44AA-808B-19C8F906EDE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6738846" y="3410126"/>
              <a:ext cx="0" cy="0"/>
            </a:xfrm>
            <a:prstGeom prst="line">
              <a:avLst/>
            </a:prstGeom>
            <a:noFill/>
            <a:ln w="14288" cap="flat">
              <a:solidFill>
                <a:srgbClr val="7B7C7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4" name="Oval 513">
              <a:extLst>
                <a:ext uri="{FF2B5EF4-FFF2-40B4-BE49-F238E27FC236}">
                  <a16:creationId xmlns:a16="http://schemas.microsoft.com/office/drawing/2014/main" id="{13EEAB3A-C56D-4AF7-87CE-F4E4743328A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894990" y="4446827"/>
              <a:ext cx="156894" cy="156143"/>
            </a:xfrm>
            <a:prstGeom prst="ellipse">
              <a:avLst/>
            </a:pr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5" name="Oval 514">
              <a:extLst>
                <a:ext uri="{FF2B5EF4-FFF2-40B4-BE49-F238E27FC236}">
                  <a16:creationId xmlns:a16="http://schemas.microsoft.com/office/drawing/2014/main" id="{8A5982DF-D13F-40DD-A18C-701AF7DDFED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091084" y="3865044"/>
              <a:ext cx="156894" cy="156143"/>
            </a:xfrm>
            <a:prstGeom prst="ellipse">
              <a:avLst/>
            </a:pr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6" name="Oval 515">
              <a:extLst>
                <a:ext uri="{FF2B5EF4-FFF2-40B4-BE49-F238E27FC236}">
                  <a16:creationId xmlns:a16="http://schemas.microsoft.com/office/drawing/2014/main" id="{6CA4D0D8-8505-4BFF-835D-06CC9F6C5EA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7434735" y="5292103"/>
              <a:ext cx="156894" cy="156143"/>
            </a:xfrm>
            <a:prstGeom prst="ellipse">
              <a:avLst/>
            </a:pr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7" name="Oval 517">
              <a:extLst>
                <a:ext uri="{FF2B5EF4-FFF2-40B4-BE49-F238E27FC236}">
                  <a16:creationId xmlns:a16="http://schemas.microsoft.com/office/drawing/2014/main" id="{F2448859-BDE7-432A-A88B-5A44BC900BE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7250816" y="3459671"/>
              <a:ext cx="156143" cy="156143"/>
            </a:xfrm>
            <a:prstGeom prst="ellipse">
              <a:avLst/>
            </a:pr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8" name="Oval 518">
              <a:extLst>
                <a:ext uri="{FF2B5EF4-FFF2-40B4-BE49-F238E27FC236}">
                  <a16:creationId xmlns:a16="http://schemas.microsoft.com/office/drawing/2014/main" id="{ED03F86D-1EC1-4261-B492-3E973A3917B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128536" y="2465759"/>
              <a:ext cx="156143" cy="156143"/>
            </a:xfrm>
            <a:prstGeom prst="ellipse">
              <a:avLst/>
            </a:pr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69" name="Oval 519">
              <a:extLst>
                <a:ext uri="{FF2B5EF4-FFF2-40B4-BE49-F238E27FC236}">
                  <a16:creationId xmlns:a16="http://schemas.microsoft.com/office/drawing/2014/main" id="{C6FCFE15-F83D-47EF-9B58-7EF937A75E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956711" y="2167736"/>
              <a:ext cx="156143" cy="156143"/>
            </a:xfrm>
            <a:prstGeom prst="ellipse">
              <a:avLst/>
            </a:pr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0" name="Oval 520">
              <a:extLst>
                <a:ext uri="{FF2B5EF4-FFF2-40B4-BE49-F238E27FC236}">
                  <a16:creationId xmlns:a16="http://schemas.microsoft.com/office/drawing/2014/main" id="{9B106EF8-32BD-4FDD-9FB3-9E71F1E856A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467930" y="2785553"/>
              <a:ext cx="99091" cy="99091"/>
            </a:xfrm>
            <a:prstGeom prst="ellipse">
              <a:avLst/>
            </a:pr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1" name="Oval 521">
              <a:extLst>
                <a:ext uri="{FF2B5EF4-FFF2-40B4-BE49-F238E27FC236}">
                  <a16:creationId xmlns:a16="http://schemas.microsoft.com/office/drawing/2014/main" id="{C4AAF09F-D7EF-456D-A110-7A043306F88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630829" y="4524899"/>
              <a:ext cx="99842" cy="99842"/>
            </a:xfrm>
            <a:prstGeom prst="ellipse">
              <a:avLst/>
            </a:pr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2" name="Oval 522">
              <a:extLst>
                <a:ext uri="{FF2B5EF4-FFF2-40B4-BE49-F238E27FC236}">
                  <a16:creationId xmlns:a16="http://schemas.microsoft.com/office/drawing/2014/main" id="{A882B6EF-77B1-4154-A87E-A5959CE35A6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145637" y="4951290"/>
              <a:ext cx="99091" cy="99091"/>
            </a:xfrm>
            <a:prstGeom prst="ellipse">
              <a:avLst/>
            </a:pr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3" name="Oval 523">
              <a:extLst>
                <a:ext uri="{FF2B5EF4-FFF2-40B4-BE49-F238E27FC236}">
                  <a16:creationId xmlns:a16="http://schemas.microsoft.com/office/drawing/2014/main" id="{73364A9C-E4BA-4BC0-A42B-EEA3AC609D1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180920" y="2693218"/>
              <a:ext cx="99091" cy="99091"/>
            </a:xfrm>
            <a:prstGeom prst="ellipse">
              <a:avLst/>
            </a:pr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4" name="Oval 524">
              <a:extLst>
                <a:ext uri="{FF2B5EF4-FFF2-40B4-BE49-F238E27FC236}">
                  <a16:creationId xmlns:a16="http://schemas.microsoft.com/office/drawing/2014/main" id="{29361CB1-80AC-48D5-8501-DE652DEF33D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675038" y="2785553"/>
              <a:ext cx="99842" cy="99091"/>
            </a:xfrm>
            <a:prstGeom prst="ellipse">
              <a:avLst/>
            </a:pr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5" name="Oval 525">
              <a:extLst>
                <a:ext uri="{FF2B5EF4-FFF2-40B4-BE49-F238E27FC236}">
                  <a16:creationId xmlns:a16="http://schemas.microsoft.com/office/drawing/2014/main" id="{855BC1F5-A7E4-4FB5-8CFC-4018DA73DB1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097172" y="3218700"/>
              <a:ext cx="99091" cy="99091"/>
            </a:xfrm>
            <a:prstGeom prst="ellipse">
              <a:avLst/>
            </a:pr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6" name="Oval 526">
              <a:extLst>
                <a:ext uri="{FF2B5EF4-FFF2-40B4-BE49-F238E27FC236}">
                  <a16:creationId xmlns:a16="http://schemas.microsoft.com/office/drawing/2014/main" id="{67FF6909-CE51-4CEB-BB35-362735FD0A7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082909" y="4723832"/>
              <a:ext cx="99091" cy="99842"/>
            </a:xfrm>
            <a:prstGeom prst="ellipse">
              <a:avLst/>
            </a:pr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7" name="Freeform 527">
              <a:extLst>
                <a:ext uri="{FF2B5EF4-FFF2-40B4-BE49-F238E27FC236}">
                  <a16:creationId xmlns:a16="http://schemas.microsoft.com/office/drawing/2014/main" id="{866FAF94-C152-43BF-AF6F-1FBBDE95E61B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5043791" y="3820002"/>
              <a:ext cx="249979" cy="250730"/>
            </a:xfrm>
            <a:custGeom>
              <a:avLst/>
              <a:gdLst>
                <a:gd name="T0" fmla="*/ 70 w 141"/>
                <a:gd name="T1" fmla="*/ 137 h 141"/>
                <a:gd name="T2" fmla="*/ 64 w 141"/>
                <a:gd name="T3" fmla="*/ 141 h 141"/>
                <a:gd name="T4" fmla="*/ 64 w 141"/>
                <a:gd name="T5" fmla="*/ 137 h 141"/>
                <a:gd name="T6" fmla="*/ 81 w 141"/>
                <a:gd name="T7" fmla="*/ 136 h 141"/>
                <a:gd name="T8" fmla="*/ 81 w 141"/>
                <a:gd name="T9" fmla="*/ 140 h 141"/>
                <a:gd name="T10" fmla="*/ 48 w 141"/>
                <a:gd name="T11" fmla="*/ 133 h 141"/>
                <a:gd name="T12" fmla="*/ 90 w 141"/>
                <a:gd name="T13" fmla="*/ 136 h 141"/>
                <a:gd name="T14" fmla="*/ 93 w 141"/>
                <a:gd name="T15" fmla="*/ 137 h 141"/>
                <a:gd name="T16" fmla="*/ 35 w 141"/>
                <a:gd name="T17" fmla="*/ 129 h 141"/>
                <a:gd name="T18" fmla="*/ 102 w 141"/>
                <a:gd name="T19" fmla="*/ 133 h 141"/>
                <a:gd name="T20" fmla="*/ 109 w 141"/>
                <a:gd name="T21" fmla="*/ 130 h 141"/>
                <a:gd name="T22" fmla="*/ 26 w 141"/>
                <a:gd name="T23" fmla="*/ 125 h 141"/>
                <a:gd name="T24" fmla="*/ 32 w 141"/>
                <a:gd name="T25" fmla="*/ 129 h 141"/>
                <a:gd name="T26" fmla="*/ 118 w 141"/>
                <a:gd name="T27" fmla="*/ 120 h 141"/>
                <a:gd name="T28" fmla="*/ 22 w 141"/>
                <a:gd name="T29" fmla="*/ 122 h 141"/>
                <a:gd name="T30" fmla="*/ 24 w 141"/>
                <a:gd name="T31" fmla="*/ 121 h 141"/>
                <a:gd name="T32" fmla="*/ 123 w 141"/>
                <a:gd name="T33" fmla="*/ 112 h 141"/>
                <a:gd name="T34" fmla="*/ 15 w 141"/>
                <a:gd name="T35" fmla="*/ 114 h 141"/>
                <a:gd name="T36" fmla="*/ 17 w 141"/>
                <a:gd name="T37" fmla="*/ 110 h 141"/>
                <a:gd name="T38" fmla="*/ 126 w 141"/>
                <a:gd name="T39" fmla="*/ 107 h 141"/>
                <a:gd name="T40" fmla="*/ 128 w 141"/>
                <a:gd name="T41" fmla="*/ 110 h 141"/>
                <a:gd name="T42" fmla="*/ 9 w 141"/>
                <a:gd name="T43" fmla="*/ 96 h 141"/>
                <a:gd name="T44" fmla="*/ 132 w 141"/>
                <a:gd name="T45" fmla="*/ 100 h 141"/>
                <a:gd name="T46" fmla="*/ 135 w 141"/>
                <a:gd name="T47" fmla="*/ 99 h 141"/>
                <a:gd name="T48" fmla="*/ 3 w 141"/>
                <a:gd name="T49" fmla="*/ 84 h 141"/>
                <a:gd name="T50" fmla="*/ 137 w 141"/>
                <a:gd name="T51" fmla="*/ 89 h 141"/>
                <a:gd name="T52" fmla="*/ 140 w 141"/>
                <a:gd name="T53" fmla="*/ 82 h 141"/>
                <a:gd name="T54" fmla="*/ 0 w 141"/>
                <a:gd name="T55" fmla="*/ 75 h 141"/>
                <a:gd name="T56" fmla="*/ 2 w 141"/>
                <a:gd name="T57" fmla="*/ 82 h 141"/>
                <a:gd name="T58" fmla="*/ 137 w 141"/>
                <a:gd name="T59" fmla="*/ 69 h 141"/>
                <a:gd name="T60" fmla="*/ 141 w 141"/>
                <a:gd name="T61" fmla="*/ 68 h 141"/>
                <a:gd name="T62" fmla="*/ 2 w 141"/>
                <a:gd name="T63" fmla="*/ 71 h 141"/>
                <a:gd name="T64" fmla="*/ 4 w 141"/>
                <a:gd name="T65" fmla="*/ 63 h 141"/>
                <a:gd name="T66" fmla="*/ 1 w 141"/>
                <a:gd name="T67" fmla="*/ 57 h 141"/>
                <a:gd name="T68" fmla="*/ 3 w 141"/>
                <a:gd name="T69" fmla="*/ 59 h 141"/>
                <a:gd name="T70" fmla="*/ 138 w 141"/>
                <a:gd name="T71" fmla="*/ 50 h 141"/>
                <a:gd name="T72" fmla="*/ 5 w 141"/>
                <a:gd name="T73" fmla="*/ 48 h 141"/>
                <a:gd name="T74" fmla="*/ 8 w 141"/>
                <a:gd name="T75" fmla="*/ 47 h 141"/>
                <a:gd name="T76" fmla="*/ 131 w 141"/>
                <a:gd name="T77" fmla="*/ 39 h 141"/>
                <a:gd name="T78" fmla="*/ 11 w 141"/>
                <a:gd name="T79" fmla="*/ 38 h 141"/>
                <a:gd name="T80" fmla="*/ 16 w 141"/>
                <a:gd name="T81" fmla="*/ 32 h 141"/>
                <a:gd name="T82" fmla="*/ 125 w 141"/>
                <a:gd name="T83" fmla="*/ 32 h 141"/>
                <a:gd name="T84" fmla="*/ 129 w 141"/>
                <a:gd name="T85" fmla="*/ 37 h 141"/>
                <a:gd name="T86" fmla="*/ 23 w 141"/>
                <a:gd name="T87" fmla="*/ 21 h 141"/>
                <a:gd name="T88" fmla="*/ 121 w 141"/>
                <a:gd name="T89" fmla="*/ 27 h 141"/>
                <a:gd name="T90" fmla="*/ 124 w 141"/>
                <a:gd name="T91" fmla="*/ 28 h 141"/>
                <a:gd name="T92" fmla="*/ 29 w 141"/>
                <a:gd name="T93" fmla="*/ 13 h 141"/>
                <a:gd name="T94" fmla="*/ 115 w 141"/>
                <a:gd name="T95" fmla="*/ 20 h 141"/>
                <a:gd name="T96" fmla="*/ 116 w 141"/>
                <a:gd name="T97" fmla="*/ 16 h 141"/>
                <a:gd name="T98" fmla="*/ 34 w 141"/>
                <a:gd name="T99" fmla="*/ 10 h 141"/>
                <a:gd name="T100" fmla="*/ 35 w 141"/>
                <a:gd name="T101" fmla="*/ 14 h 141"/>
                <a:gd name="T102" fmla="*/ 101 w 141"/>
                <a:gd name="T103" fmla="*/ 7 h 141"/>
                <a:gd name="T104" fmla="*/ 43 w 141"/>
                <a:gd name="T105" fmla="*/ 7 h 141"/>
                <a:gd name="T106" fmla="*/ 46 w 141"/>
                <a:gd name="T107" fmla="*/ 8 h 141"/>
                <a:gd name="T108" fmla="*/ 88 w 141"/>
                <a:gd name="T109" fmla="*/ 4 h 141"/>
                <a:gd name="T110" fmla="*/ 56 w 141"/>
                <a:gd name="T111" fmla="*/ 5 h 141"/>
                <a:gd name="T112" fmla="*/ 62 w 141"/>
                <a:gd name="T113" fmla="*/ 4 h 141"/>
                <a:gd name="T114" fmla="*/ 78 w 141"/>
                <a:gd name="T115" fmla="*/ 4 h 141"/>
                <a:gd name="T116" fmla="*/ 84 w 141"/>
                <a:gd name="T117" fmla="*/ 5 h 141"/>
                <a:gd name="T118" fmla="*/ 75 w 141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1" h="141">
                  <a:moveTo>
                    <a:pt x="70" y="141"/>
                  </a:moveTo>
                  <a:cubicBezTo>
                    <a:pt x="69" y="141"/>
                    <a:pt x="69" y="141"/>
                    <a:pt x="69" y="141"/>
                  </a:cubicBezTo>
                  <a:cubicBezTo>
                    <a:pt x="68" y="141"/>
                    <a:pt x="67" y="140"/>
                    <a:pt x="67" y="139"/>
                  </a:cubicBezTo>
                  <a:cubicBezTo>
                    <a:pt x="68" y="138"/>
                    <a:pt x="68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2" y="137"/>
                    <a:pt x="73" y="137"/>
                    <a:pt x="75" y="137"/>
                  </a:cubicBezTo>
                  <a:cubicBezTo>
                    <a:pt x="76" y="137"/>
                    <a:pt x="77" y="138"/>
                    <a:pt x="77" y="139"/>
                  </a:cubicBezTo>
                  <a:cubicBezTo>
                    <a:pt x="77" y="140"/>
                    <a:pt x="76" y="141"/>
                    <a:pt x="75" y="141"/>
                  </a:cubicBezTo>
                  <a:cubicBezTo>
                    <a:pt x="74" y="141"/>
                    <a:pt x="72" y="141"/>
                    <a:pt x="70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0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6" y="137"/>
                    <a:pt x="57" y="136"/>
                    <a:pt x="58" y="136"/>
                  </a:cubicBezTo>
                  <a:cubicBezTo>
                    <a:pt x="60" y="136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0"/>
                  </a:moveTo>
                  <a:cubicBezTo>
                    <a:pt x="80" y="140"/>
                    <a:pt x="79" y="140"/>
                    <a:pt x="79" y="139"/>
                  </a:cubicBezTo>
                  <a:cubicBezTo>
                    <a:pt x="79" y="137"/>
                    <a:pt x="79" y="136"/>
                    <a:pt x="81" y="136"/>
                  </a:cubicBezTo>
                  <a:cubicBezTo>
                    <a:pt x="82" y="136"/>
                    <a:pt x="84" y="136"/>
                    <a:pt x="86" y="135"/>
                  </a:cubicBezTo>
                  <a:cubicBezTo>
                    <a:pt x="87" y="135"/>
                    <a:pt x="88" y="136"/>
                    <a:pt x="88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lose/>
                  <a:moveTo>
                    <a:pt x="53" y="139"/>
                  </a:moveTo>
                  <a:cubicBezTo>
                    <a:pt x="52" y="139"/>
                    <a:pt x="52" y="139"/>
                    <a:pt x="52" y="139"/>
                  </a:cubicBezTo>
                  <a:cubicBezTo>
                    <a:pt x="50" y="138"/>
                    <a:pt x="48" y="138"/>
                    <a:pt x="46" y="137"/>
                  </a:cubicBezTo>
                  <a:cubicBezTo>
                    <a:pt x="45" y="137"/>
                    <a:pt x="45" y="135"/>
                    <a:pt x="45" y="134"/>
                  </a:cubicBezTo>
                  <a:cubicBezTo>
                    <a:pt x="46" y="133"/>
                    <a:pt x="47" y="133"/>
                    <a:pt x="48" y="133"/>
                  </a:cubicBezTo>
                  <a:cubicBezTo>
                    <a:pt x="49" y="134"/>
                    <a:pt x="51" y="134"/>
                    <a:pt x="53" y="135"/>
                  </a:cubicBezTo>
                  <a:cubicBezTo>
                    <a:pt x="54" y="135"/>
                    <a:pt x="55" y="136"/>
                    <a:pt x="54" y="137"/>
                  </a:cubicBezTo>
                  <a:cubicBezTo>
                    <a:pt x="54" y="138"/>
                    <a:pt x="53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0" y="137"/>
                    <a:pt x="90" y="136"/>
                  </a:cubicBezTo>
                  <a:cubicBezTo>
                    <a:pt x="90" y="135"/>
                    <a:pt x="90" y="134"/>
                    <a:pt x="91" y="134"/>
                  </a:cubicBezTo>
                  <a:cubicBezTo>
                    <a:pt x="93" y="133"/>
                    <a:pt x="95" y="132"/>
                    <a:pt x="97" y="132"/>
                  </a:cubicBezTo>
                  <a:cubicBezTo>
                    <a:pt x="98" y="131"/>
                    <a:pt x="99" y="132"/>
                    <a:pt x="99" y="133"/>
                  </a:cubicBezTo>
                  <a:cubicBezTo>
                    <a:pt x="100" y="134"/>
                    <a:pt x="99" y="135"/>
                    <a:pt x="98" y="135"/>
                  </a:cubicBezTo>
                  <a:cubicBezTo>
                    <a:pt x="96" y="136"/>
                    <a:pt x="94" y="137"/>
                    <a:pt x="93" y="137"/>
                  </a:cubicBezTo>
                  <a:cubicBezTo>
                    <a:pt x="92" y="138"/>
                    <a:pt x="92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39" y="134"/>
                    <a:pt x="37" y="133"/>
                    <a:pt x="36" y="132"/>
                  </a:cubicBezTo>
                  <a:cubicBezTo>
                    <a:pt x="35" y="131"/>
                    <a:pt x="34" y="130"/>
                    <a:pt x="35" y="129"/>
                  </a:cubicBezTo>
                  <a:cubicBezTo>
                    <a:pt x="35" y="128"/>
                    <a:pt x="37" y="128"/>
                    <a:pt x="38" y="129"/>
                  </a:cubicBezTo>
                  <a:cubicBezTo>
                    <a:pt x="39" y="129"/>
                    <a:pt x="41" y="130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3" y="134"/>
                    <a:pt x="43" y="135"/>
                    <a:pt x="42" y="135"/>
                  </a:cubicBezTo>
                  <a:close/>
                  <a:moveTo>
                    <a:pt x="102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0" y="131"/>
                    <a:pt x="101" y="130"/>
                    <a:pt x="102" y="129"/>
                  </a:cubicBezTo>
                  <a:cubicBezTo>
                    <a:pt x="103" y="128"/>
                    <a:pt x="105" y="127"/>
                    <a:pt x="106" y="126"/>
                  </a:cubicBezTo>
                  <a:cubicBezTo>
                    <a:pt x="107" y="126"/>
                    <a:pt x="109" y="126"/>
                    <a:pt x="109" y="127"/>
                  </a:cubicBezTo>
                  <a:cubicBezTo>
                    <a:pt x="110" y="128"/>
                    <a:pt x="109" y="129"/>
                    <a:pt x="109" y="130"/>
                  </a:cubicBezTo>
                  <a:cubicBezTo>
                    <a:pt x="107" y="131"/>
                    <a:pt x="105" y="132"/>
                    <a:pt x="103" y="133"/>
                  </a:cubicBezTo>
                  <a:cubicBezTo>
                    <a:pt x="103" y="133"/>
                    <a:pt x="103" y="133"/>
                    <a:pt x="102" y="133"/>
                  </a:cubicBezTo>
                  <a:close/>
                  <a:moveTo>
                    <a:pt x="32" y="129"/>
                  </a:moveTo>
                  <a:cubicBezTo>
                    <a:pt x="31" y="129"/>
                    <a:pt x="31" y="129"/>
                    <a:pt x="31" y="129"/>
                  </a:cubicBezTo>
                  <a:cubicBezTo>
                    <a:pt x="29" y="128"/>
                    <a:pt x="27" y="127"/>
                    <a:pt x="26" y="125"/>
                  </a:cubicBezTo>
                  <a:cubicBezTo>
                    <a:pt x="25" y="125"/>
                    <a:pt x="25" y="123"/>
                    <a:pt x="26" y="123"/>
                  </a:cubicBezTo>
                  <a:cubicBezTo>
                    <a:pt x="26" y="122"/>
                    <a:pt x="28" y="122"/>
                    <a:pt x="28" y="122"/>
                  </a:cubicBezTo>
                  <a:cubicBezTo>
                    <a:pt x="30" y="123"/>
                    <a:pt x="31" y="125"/>
                    <a:pt x="33" y="126"/>
                  </a:cubicBezTo>
                  <a:cubicBezTo>
                    <a:pt x="34" y="126"/>
                    <a:pt x="34" y="127"/>
                    <a:pt x="33" y="128"/>
                  </a:cubicBezTo>
                  <a:cubicBezTo>
                    <a:pt x="33" y="129"/>
                    <a:pt x="32" y="129"/>
                    <a:pt x="32" y="129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5"/>
                    <a:pt x="110" y="124"/>
                    <a:pt x="111" y="123"/>
                  </a:cubicBezTo>
                  <a:cubicBezTo>
                    <a:pt x="112" y="122"/>
                    <a:pt x="114" y="121"/>
                    <a:pt x="115" y="120"/>
                  </a:cubicBezTo>
                  <a:cubicBezTo>
                    <a:pt x="116" y="119"/>
                    <a:pt x="117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6" y="124"/>
                    <a:pt x="115" y="125"/>
                    <a:pt x="113" y="126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2" y="122"/>
                    <a:pt x="22" y="122"/>
                    <a:pt x="22" y="122"/>
                  </a:cubicBezTo>
                  <a:cubicBezTo>
                    <a:pt x="20" y="120"/>
                    <a:pt x="19" y="119"/>
                    <a:pt x="17" y="117"/>
                  </a:cubicBezTo>
                  <a:cubicBezTo>
                    <a:pt x="17" y="116"/>
                    <a:pt x="17" y="115"/>
                    <a:pt x="18" y="114"/>
                  </a:cubicBezTo>
                  <a:cubicBezTo>
                    <a:pt x="18" y="114"/>
                    <a:pt x="20" y="114"/>
                    <a:pt x="20" y="115"/>
                  </a:cubicBezTo>
                  <a:cubicBezTo>
                    <a:pt x="22" y="116"/>
                    <a:pt x="23" y="117"/>
                    <a:pt x="24" y="119"/>
                  </a:cubicBezTo>
                  <a:cubicBezTo>
                    <a:pt x="25" y="119"/>
                    <a:pt x="25" y="121"/>
                    <a:pt x="24" y="121"/>
                  </a:cubicBezTo>
                  <a:cubicBezTo>
                    <a:pt x="24" y="122"/>
                    <a:pt x="23" y="122"/>
                    <a:pt x="23" y="122"/>
                  </a:cubicBezTo>
                  <a:close/>
                  <a:moveTo>
                    <a:pt x="121" y="119"/>
                  </a:moveTo>
                  <a:cubicBezTo>
                    <a:pt x="120" y="119"/>
                    <a:pt x="120" y="119"/>
                    <a:pt x="119" y="119"/>
                  </a:cubicBezTo>
                  <a:cubicBezTo>
                    <a:pt x="118" y="118"/>
                    <a:pt x="118" y="117"/>
                    <a:pt x="119" y="116"/>
                  </a:cubicBezTo>
                  <a:cubicBezTo>
                    <a:pt x="120" y="114"/>
                    <a:pt x="122" y="113"/>
                    <a:pt x="123" y="112"/>
                  </a:cubicBezTo>
                  <a:cubicBezTo>
                    <a:pt x="123" y="111"/>
                    <a:pt x="125" y="111"/>
                    <a:pt x="126" y="111"/>
                  </a:cubicBezTo>
                  <a:cubicBezTo>
                    <a:pt x="126" y="112"/>
                    <a:pt x="127" y="113"/>
                    <a:pt x="126" y="114"/>
                  </a:cubicBezTo>
                  <a:cubicBezTo>
                    <a:pt x="125" y="116"/>
                    <a:pt x="123" y="117"/>
                    <a:pt x="122" y="119"/>
                  </a:cubicBezTo>
                  <a:cubicBezTo>
                    <a:pt x="122" y="119"/>
                    <a:pt x="121" y="119"/>
                    <a:pt x="121" y="119"/>
                  </a:cubicBezTo>
                  <a:close/>
                  <a:moveTo>
                    <a:pt x="15" y="114"/>
                  </a:moveTo>
                  <a:cubicBezTo>
                    <a:pt x="15" y="114"/>
                    <a:pt x="14" y="113"/>
                    <a:pt x="14" y="113"/>
                  </a:cubicBezTo>
                  <a:cubicBezTo>
                    <a:pt x="13" y="111"/>
                    <a:pt x="11" y="110"/>
                    <a:pt x="10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3" y="105"/>
                    <a:pt x="14" y="106"/>
                  </a:cubicBezTo>
                  <a:cubicBezTo>
                    <a:pt x="15" y="107"/>
                    <a:pt x="16" y="109"/>
                    <a:pt x="17" y="110"/>
                  </a:cubicBezTo>
                  <a:cubicBezTo>
                    <a:pt x="18" y="111"/>
                    <a:pt x="17" y="112"/>
                    <a:pt x="17" y="113"/>
                  </a:cubicBezTo>
                  <a:cubicBezTo>
                    <a:pt x="16" y="113"/>
                    <a:pt x="16" y="114"/>
                    <a:pt x="15" y="114"/>
                  </a:cubicBezTo>
                  <a:close/>
                  <a:moveTo>
                    <a:pt x="128" y="110"/>
                  </a:moveTo>
                  <a:cubicBezTo>
                    <a:pt x="127" y="110"/>
                    <a:pt x="127" y="110"/>
                    <a:pt x="127" y="110"/>
                  </a:cubicBezTo>
                  <a:cubicBezTo>
                    <a:pt x="126" y="109"/>
                    <a:pt x="125" y="108"/>
                    <a:pt x="126" y="107"/>
                  </a:cubicBezTo>
                  <a:cubicBezTo>
                    <a:pt x="127" y="106"/>
                    <a:pt x="128" y="104"/>
                    <a:pt x="129" y="102"/>
                  </a:cubicBezTo>
                  <a:cubicBezTo>
                    <a:pt x="129" y="101"/>
                    <a:pt x="131" y="101"/>
                    <a:pt x="132" y="102"/>
                  </a:cubicBezTo>
                  <a:cubicBezTo>
                    <a:pt x="133" y="102"/>
                    <a:pt x="133" y="103"/>
                    <a:pt x="132" y="104"/>
                  </a:cubicBezTo>
                  <a:cubicBezTo>
                    <a:pt x="131" y="106"/>
                    <a:pt x="130" y="108"/>
                    <a:pt x="129" y="109"/>
                  </a:cubicBezTo>
                  <a:cubicBezTo>
                    <a:pt x="129" y="110"/>
                    <a:pt x="128" y="110"/>
                    <a:pt x="128" y="110"/>
                  </a:cubicBezTo>
                  <a:close/>
                  <a:moveTo>
                    <a:pt x="9" y="104"/>
                  </a:moveTo>
                  <a:cubicBezTo>
                    <a:pt x="9" y="104"/>
                    <a:pt x="8" y="103"/>
                    <a:pt x="7" y="103"/>
                  </a:cubicBezTo>
                  <a:cubicBezTo>
                    <a:pt x="7" y="101"/>
                    <a:pt x="6" y="99"/>
                    <a:pt x="5" y="97"/>
                  </a:cubicBezTo>
                  <a:cubicBezTo>
                    <a:pt x="5" y="96"/>
                    <a:pt x="5" y="95"/>
                    <a:pt x="6" y="95"/>
                  </a:cubicBezTo>
                  <a:cubicBezTo>
                    <a:pt x="7" y="94"/>
                    <a:pt x="8" y="95"/>
                    <a:pt x="9" y="96"/>
                  </a:cubicBezTo>
                  <a:cubicBezTo>
                    <a:pt x="9" y="98"/>
                    <a:pt x="10" y="99"/>
                    <a:pt x="11" y="101"/>
                  </a:cubicBezTo>
                  <a:cubicBezTo>
                    <a:pt x="12" y="102"/>
                    <a:pt x="11" y="103"/>
                    <a:pt x="10" y="104"/>
                  </a:cubicBezTo>
                  <a:cubicBezTo>
                    <a:pt x="10" y="104"/>
                    <a:pt x="10" y="104"/>
                    <a:pt x="9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2" y="100"/>
                  </a:cubicBezTo>
                  <a:cubicBezTo>
                    <a:pt x="131" y="100"/>
                    <a:pt x="131" y="98"/>
                    <a:pt x="131" y="97"/>
                  </a:cubicBezTo>
                  <a:cubicBezTo>
                    <a:pt x="132" y="96"/>
                    <a:pt x="133" y="94"/>
                    <a:pt x="133" y="92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1"/>
                    <a:pt x="137" y="92"/>
                    <a:pt x="137" y="93"/>
                  </a:cubicBezTo>
                  <a:cubicBezTo>
                    <a:pt x="136" y="95"/>
                    <a:pt x="136" y="97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3"/>
                  </a:moveTo>
                  <a:cubicBezTo>
                    <a:pt x="4" y="93"/>
                    <a:pt x="3" y="93"/>
                    <a:pt x="3" y="92"/>
                  </a:cubicBezTo>
                  <a:cubicBezTo>
                    <a:pt x="2" y="90"/>
                    <a:pt x="2" y="88"/>
                    <a:pt x="1" y="86"/>
                  </a:cubicBezTo>
                  <a:cubicBezTo>
                    <a:pt x="1" y="85"/>
                    <a:pt x="2" y="84"/>
                    <a:pt x="3" y="84"/>
                  </a:cubicBezTo>
                  <a:cubicBezTo>
                    <a:pt x="4" y="84"/>
                    <a:pt x="5" y="84"/>
                    <a:pt x="5" y="85"/>
                  </a:cubicBezTo>
                  <a:cubicBezTo>
                    <a:pt x="6" y="87"/>
                    <a:pt x="6" y="89"/>
                    <a:pt x="7" y="91"/>
                  </a:cubicBezTo>
                  <a:cubicBezTo>
                    <a:pt x="7" y="92"/>
                    <a:pt x="7" y="93"/>
                    <a:pt x="5" y="93"/>
                  </a:cubicBezTo>
                  <a:cubicBezTo>
                    <a:pt x="5" y="93"/>
                    <a:pt x="5" y="93"/>
                    <a:pt x="5" y="93"/>
                  </a:cubicBezTo>
                  <a:close/>
                  <a:moveTo>
                    <a:pt x="137" y="89"/>
                  </a:moveTo>
                  <a:cubicBezTo>
                    <a:pt x="137" y="89"/>
                    <a:pt x="137" y="89"/>
                    <a:pt x="136" y="89"/>
                  </a:cubicBezTo>
                  <a:cubicBezTo>
                    <a:pt x="135" y="89"/>
                    <a:pt x="135" y="88"/>
                    <a:pt x="135" y="87"/>
                  </a:cubicBezTo>
                  <a:cubicBezTo>
                    <a:pt x="135" y="85"/>
                    <a:pt x="136" y="83"/>
                    <a:pt x="136" y="81"/>
                  </a:cubicBezTo>
                  <a:cubicBezTo>
                    <a:pt x="136" y="80"/>
                    <a:pt x="137" y="80"/>
                    <a:pt x="138" y="80"/>
                  </a:cubicBezTo>
                  <a:cubicBezTo>
                    <a:pt x="139" y="80"/>
                    <a:pt x="140" y="81"/>
                    <a:pt x="140" y="82"/>
                  </a:cubicBezTo>
                  <a:cubicBezTo>
                    <a:pt x="140" y="84"/>
                    <a:pt x="139" y="86"/>
                    <a:pt x="139" y="88"/>
                  </a:cubicBezTo>
                  <a:cubicBezTo>
                    <a:pt x="139" y="89"/>
                    <a:pt x="138" y="89"/>
                    <a:pt x="137" y="89"/>
                  </a:cubicBezTo>
                  <a:close/>
                  <a:moveTo>
                    <a:pt x="2" y="82"/>
                  </a:moveTo>
                  <a:cubicBezTo>
                    <a:pt x="1" y="82"/>
                    <a:pt x="0" y="81"/>
                    <a:pt x="0" y="80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3"/>
                    <a:pt x="1" y="73"/>
                    <a:pt x="2" y="72"/>
                  </a:cubicBezTo>
                  <a:cubicBezTo>
                    <a:pt x="3" y="72"/>
                    <a:pt x="4" y="73"/>
                    <a:pt x="4" y="74"/>
                  </a:cubicBezTo>
                  <a:cubicBezTo>
                    <a:pt x="4" y="76"/>
                    <a:pt x="4" y="78"/>
                    <a:pt x="4" y="80"/>
                  </a:cubicBezTo>
                  <a:cubicBezTo>
                    <a:pt x="4" y="81"/>
                    <a:pt x="4" y="82"/>
                    <a:pt x="3" y="82"/>
                  </a:cubicBezTo>
                  <a:cubicBezTo>
                    <a:pt x="3" y="82"/>
                    <a:pt x="2" y="82"/>
                    <a:pt x="2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7" y="78"/>
                    <a:pt x="137" y="77"/>
                    <a:pt x="137" y="76"/>
                  </a:cubicBezTo>
                  <a:cubicBezTo>
                    <a:pt x="137" y="74"/>
                    <a:pt x="137" y="72"/>
                    <a:pt x="137" y="70"/>
                  </a:cubicBezTo>
                  <a:cubicBezTo>
                    <a:pt x="137" y="70"/>
                    <a:pt x="137" y="70"/>
                    <a:pt x="137" y="69"/>
                  </a:cubicBezTo>
                  <a:cubicBezTo>
                    <a:pt x="137" y="69"/>
                    <a:pt x="137" y="68"/>
                    <a:pt x="137" y="68"/>
                  </a:cubicBezTo>
                  <a:cubicBezTo>
                    <a:pt x="137" y="66"/>
                    <a:pt x="137" y="64"/>
                    <a:pt x="137" y="62"/>
                  </a:cubicBezTo>
                  <a:cubicBezTo>
                    <a:pt x="136" y="61"/>
                    <a:pt x="137" y="60"/>
                    <a:pt x="138" y="60"/>
                  </a:cubicBezTo>
                  <a:cubicBezTo>
                    <a:pt x="139" y="60"/>
                    <a:pt x="140" y="61"/>
                    <a:pt x="140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8"/>
                    <a:pt x="141" y="69"/>
                    <a:pt x="141" y="69"/>
                  </a:cubicBezTo>
                  <a:cubicBezTo>
                    <a:pt x="141" y="69"/>
                    <a:pt x="141" y="70"/>
                    <a:pt x="141" y="70"/>
                  </a:cubicBezTo>
                  <a:cubicBezTo>
                    <a:pt x="141" y="72"/>
                    <a:pt x="141" y="74"/>
                    <a:pt x="141" y="76"/>
                  </a:cubicBezTo>
                  <a:cubicBezTo>
                    <a:pt x="141" y="77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2" y="61"/>
                  </a:cubicBezTo>
                  <a:cubicBezTo>
                    <a:pt x="3" y="61"/>
                    <a:pt x="4" y="62"/>
                    <a:pt x="4" y="63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59"/>
                  </a:moveTo>
                  <a:cubicBezTo>
                    <a:pt x="3" y="59"/>
                    <a:pt x="3" y="59"/>
                    <a:pt x="2" y="59"/>
                  </a:cubicBezTo>
                  <a:cubicBezTo>
                    <a:pt x="1" y="59"/>
                    <a:pt x="1" y="58"/>
                    <a:pt x="1" y="57"/>
                  </a:cubicBezTo>
                  <a:cubicBezTo>
                    <a:pt x="1" y="55"/>
                    <a:pt x="2" y="53"/>
                    <a:pt x="2" y="51"/>
                  </a:cubicBezTo>
                  <a:cubicBezTo>
                    <a:pt x="3" y="50"/>
                    <a:pt x="4" y="50"/>
                    <a:pt x="5" y="50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6" y="54"/>
                    <a:pt x="5" y="56"/>
                    <a:pt x="5" y="58"/>
                  </a:cubicBezTo>
                  <a:cubicBezTo>
                    <a:pt x="5" y="59"/>
                    <a:pt x="4" y="59"/>
                    <a:pt x="3" y="59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5" y="55"/>
                    <a:pt x="135" y="53"/>
                    <a:pt x="134" y="52"/>
                  </a:cubicBezTo>
                  <a:cubicBezTo>
                    <a:pt x="134" y="51"/>
                    <a:pt x="135" y="49"/>
                    <a:pt x="136" y="49"/>
                  </a:cubicBezTo>
                  <a:cubicBezTo>
                    <a:pt x="137" y="49"/>
                    <a:pt x="138" y="49"/>
                    <a:pt x="138" y="50"/>
                  </a:cubicBezTo>
                  <a:cubicBezTo>
                    <a:pt x="139" y="52"/>
                    <a:pt x="139" y="54"/>
                    <a:pt x="140" y="56"/>
                  </a:cubicBezTo>
                  <a:cubicBezTo>
                    <a:pt x="140" y="57"/>
                    <a:pt x="139" y="58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8"/>
                  </a:moveTo>
                  <a:cubicBezTo>
                    <a:pt x="6" y="48"/>
                    <a:pt x="5" y="48"/>
                    <a:pt x="5" y="48"/>
                  </a:cubicBezTo>
                  <a:cubicBezTo>
                    <a:pt x="4" y="48"/>
                    <a:pt x="4" y="47"/>
                    <a:pt x="4" y="46"/>
                  </a:cubicBezTo>
                  <a:cubicBezTo>
                    <a:pt x="5" y="44"/>
                    <a:pt x="6" y="42"/>
                    <a:pt x="6" y="40"/>
                  </a:cubicBezTo>
                  <a:cubicBezTo>
                    <a:pt x="7" y="39"/>
                    <a:pt x="8" y="39"/>
                    <a:pt x="9" y="39"/>
                  </a:cubicBezTo>
                  <a:cubicBezTo>
                    <a:pt x="10" y="40"/>
                    <a:pt x="10" y="41"/>
                    <a:pt x="10" y="42"/>
                  </a:cubicBezTo>
                  <a:cubicBezTo>
                    <a:pt x="9" y="44"/>
                    <a:pt x="8" y="45"/>
                    <a:pt x="8" y="47"/>
                  </a:cubicBezTo>
                  <a:cubicBezTo>
                    <a:pt x="8" y="48"/>
                    <a:pt x="7" y="48"/>
                    <a:pt x="6" y="48"/>
                  </a:cubicBezTo>
                  <a:close/>
                  <a:moveTo>
                    <a:pt x="134" y="48"/>
                  </a:moveTo>
                  <a:cubicBezTo>
                    <a:pt x="134" y="48"/>
                    <a:pt x="133" y="47"/>
                    <a:pt x="133" y="46"/>
                  </a:cubicBezTo>
                  <a:cubicBezTo>
                    <a:pt x="132" y="45"/>
                    <a:pt x="131" y="43"/>
                    <a:pt x="130" y="41"/>
                  </a:cubicBezTo>
                  <a:cubicBezTo>
                    <a:pt x="130" y="40"/>
                    <a:pt x="130" y="39"/>
                    <a:pt x="131" y="39"/>
                  </a:cubicBezTo>
                  <a:cubicBezTo>
                    <a:pt x="132" y="38"/>
                    <a:pt x="133" y="38"/>
                    <a:pt x="134" y="39"/>
                  </a:cubicBezTo>
                  <a:cubicBezTo>
                    <a:pt x="135" y="41"/>
                    <a:pt x="136" y="43"/>
                    <a:pt x="136" y="45"/>
                  </a:cubicBezTo>
                  <a:cubicBezTo>
                    <a:pt x="137" y="46"/>
                    <a:pt x="136" y="47"/>
                    <a:pt x="135" y="47"/>
                  </a:cubicBezTo>
                  <a:cubicBezTo>
                    <a:pt x="135" y="48"/>
                    <a:pt x="135" y="48"/>
                    <a:pt x="134" y="48"/>
                  </a:cubicBezTo>
                  <a:close/>
                  <a:moveTo>
                    <a:pt x="11" y="38"/>
                  </a:moveTo>
                  <a:cubicBezTo>
                    <a:pt x="10" y="38"/>
                    <a:pt x="10" y="38"/>
                    <a:pt x="10" y="38"/>
                  </a:cubicBezTo>
                  <a:cubicBezTo>
                    <a:pt x="9" y="37"/>
                    <a:pt x="9" y="36"/>
                    <a:pt x="9" y="35"/>
                  </a:cubicBezTo>
                  <a:cubicBezTo>
                    <a:pt x="10" y="33"/>
                    <a:pt x="11" y="32"/>
                    <a:pt x="12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0"/>
                    <a:pt x="16" y="31"/>
                    <a:pt x="16" y="32"/>
                  </a:cubicBezTo>
                  <a:cubicBezTo>
                    <a:pt x="14" y="34"/>
                    <a:pt x="13" y="35"/>
                    <a:pt x="13" y="37"/>
                  </a:cubicBezTo>
                  <a:cubicBezTo>
                    <a:pt x="12" y="38"/>
                    <a:pt x="12" y="38"/>
                    <a:pt x="11" y="38"/>
                  </a:cubicBezTo>
                  <a:close/>
                  <a:moveTo>
                    <a:pt x="129" y="37"/>
                  </a:moveTo>
                  <a:cubicBezTo>
                    <a:pt x="129" y="37"/>
                    <a:pt x="128" y="37"/>
                    <a:pt x="128" y="36"/>
                  </a:cubicBezTo>
                  <a:cubicBezTo>
                    <a:pt x="127" y="35"/>
                    <a:pt x="126" y="33"/>
                    <a:pt x="125" y="32"/>
                  </a:cubicBezTo>
                  <a:cubicBezTo>
                    <a:pt x="124" y="31"/>
                    <a:pt x="124" y="30"/>
                    <a:pt x="125" y="29"/>
                  </a:cubicBezTo>
                  <a:cubicBezTo>
                    <a:pt x="126" y="28"/>
                    <a:pt x="127" y="28"/>
                    <a:pt x="128" y="29"/>
                  </a:cubicBezTo>
                  <a:cubicBezTo>
                    <a:pt x="129" y="31"/>
                    <a:pt x="130" y="33"/>
                    <a:pt x="131" y="34"/>
                  </a:cubicBezTo>
                  <a:cubicBezTo>
                    <a:pt x="132" y="35"/>
                    <a:pt x="131" y="36"/>
                    <a:pt x="130" y="37"/>
                  </a:cubicBezTo>
                  <a:cubicBezTo>
                    <a:pt x="130" y="37"/>
                    <a:pt x="130" y="37"/>
                    <a:pt x="129" y="37"/>
                  </a:cubicBezTo>
                  <a:close/>
                  <a:moveTo>
                    <a:pt x="17" y="29"/>
                  </a:moveTo>
                  <a:cubicBezTo>
                    <a:pt x="17" y="29"/>
                    <a:pt x="16" y="29"/>
                    <a:pt x="16" y="28"/>
                  </a:cubicBezTo>
                  <a:cubicBezTo>
                    <a:pt x="15" y="27"/>
                    <a:pt x="15" y="26"/>
                    <a:pt x="16" y="25"/>
                  </a:cubicBezTo>
                  <a:cubicBezTo>
                    <a:pt x="17" y="24"/>
                    <a:pt x="18" y="22"/>
                    <a:pt x="20" y="21"/>
                  </a:cubicBezTo>
                  <a:cubicBezTo>
                    <a:pt x="21" y="20"/>
                    <a:pt x="22" y="20"/>
                    <a:pt x="23" y="21"/>
                  </a:cubicBezTo>
                  <a:cubicBezTo>
                    <a:pt x="23" y="22"/>
                    <a:pt x="23" y="23"/>
                    <a:pt x="23" y="24"/>
                  </a:cubicBezTo>
                  <a:cubicBezTo>
                    <a:pt x="21" y="25"/>
                    <a:pt x="20" y="26"/>
                    <a:pt x="19" y="28"/>
                  </a:cubicBezTo>
                  <a:cubicBezTo>
                    <a:pt x="18" y="28"/>
                    <a:pt x="18" y="29"/>
                    <a:pt x="17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1" y="27"/>
                  </a:cubicBezTo>
                  <a:cubicBezTo>
                    <a:pt x="120" y="26"/>
                    <a:pt x="119" y="25"/>
                    <a:pt x="117" y="23"/>
                  </a:cubicBezTo>
                  <a:cubicBezTo>
                    <a:pt x="117" y="22"/>
                    <a:pt x="117" y="21"/>
                    <a:pt x="117" y="20"/>
                  </a:cubicBezTo>
                  <a:cubicBezTo>
                    <a:pt x="118" y="20"/>
                    <a:pt x="119" y="20"/>
                    <a:pt x="120" y="20"/>
                  </a:cubicBezTo>
                  <a:cubicBezTo>
                    <a:pt x="122" y="22"/>
                    <a:pt x="123" y="23"/>
                    <a:pt x="124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3" y="28"/>
                    <a:pt x="123" y="28"/>
                  </a:cubicBezTo>
                  <a:close/>
                  <a:moveTo>
                    <a:pt x="25" y="20"/>
                  </a:moveTo>
                  <a:cubicBezTo>
                    <a:pt x="25" y="20"/>
                    <a:pt x="24" y="20"/>
                    <a:pt x="24" y="20"/>
                  </a:cubicBezTo>
                  <a:cubicBezTo>
                    <a:pt x="23" y="19"/>
                    <a:pt x="23" y="18"/>
                    <a:pt x="24" y="17"/>
                  </a:cubicBezTo>
                  <a:cubicBezTo>
                    <a:pt x="26" y="16"/>
                    <a:pt x="27" y="14"/>
                    <a:pt x="29" y="13"/>
                  </a:cubicBezTo>
                  <a:cubicBezTo>
                    <a:pt x="30" y="13"/>
                    <a:pt x="31" y="13"/>
                    <a:pt x="31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29" y="18"/>
                    <a:pt x="28" y="19"/>
                    <a:pt x="27" y="20"/>
                  </a:cubicBezTo>
                  <a:cubicBezTo>
                    <a:pt x="26" y="20"/>
                    <a:pt x="26" y="20"/>
                    <a:pt x="25" y="20"/>
                  </a:cubicBezTo>
                  <a:close/>
                  <a:moveTo>
                    <a:pt x="115" y="20"/>
                  </a:moveTo>
                  <a:cubicBezTo>
                    <a:pt x="114" y="20"/>
                    <a:pt x="114" y="20"/>
                    <a:pt x="113" y="19"/>
                  </a:cubicBezTo>
                  <a:cubicBezTo>
                    <a:pt x="112" y="18"/>
                    <a:pt x="110" y="17"/>
                    <a:pt x="109" y="16"/>
                  </a:cubicBezTo>
                  <a:cubicBezTo>
                    <a:pt x="108" y="15"/>
                    <a:pt x="108" y="14"/>
                    <a:pt x="109" y="13"/>
                  </a:cubicBezTo>
                  <a:cubicBezTo>
                    <a:pt x="109" y="12"/>
                    <a:pt x="110" y="12"/>
                    <a:pt x="111" y="13"/>
                  </a:cubicBezTo>
                  <a:cubicBezTo>
                    <a:pt x="113" y="14"/>
                    <a:pt x="114" y="15"/>
                    <a:pt x="116" y="16"/>
                  </a:cubicBezTo>
                  <a:cubicBezTo>
                    <a:pt x="117" y="17"/>
                    <a:pt x="117" y="18"/>
                    <a:pt x="116" y="19"/>
                  </a:cubicBezTo>
                  <a:cubicBezTo>
                    <a:pt x="116" y="20"/>
                    <a:pt x="115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3" y="13"/>
                    <a:pt x="33" y="13"/>
                  </a:cubicBezTo>
                  <a:cubicBezTo>
                    <a:pt x="32" y="12"/>
                    <a:pt x="33" y="11"/>
                    <a:pt x="34" y="10"/>
                  </a:cubicBezTo>
                  <a:cubicBezTo>
                    <a:pt x="35" y="9"/>
                    <a:pt x="37" y="8"/>
                    <a:pt x="39" y="7"/>
                  </a:cubicBezTo>
                  <a:cubicBezTo>
                    <a:pt x="40" y="7"/>
                    <a:pt x="41" y="7"/>
                    <a:pt x="41" y="8"/>
                  </a:cubicBezTo>
                  <a:cubicBezTo>
                    <a:pt x="42" y="9"/>
                    <a:pt x="41" y="10"/>
                    <a:pt x="40" y="11"/>
                  </a:cubicBezTo>
                  <a:cubicBezTo>
                    <a:pt x="39" y="12"/>
                    <a:pt x="37" y="12"/>
                    <a:pt x="36" y="13"/>
                  </a:cubicBezTo>
                  <a:cubicBezTo>
                    <a:pt x="35" y="14"/>
                    <a:pt x="35" y="14"/>
                    <a:pt x="35" y="14"/>
                  </a:cubicBezTo>
                  <a:close/>
                  <a:moveTo>
                    <a:pt x="105" y="13"/>
                  </a:moveTo>
                  <a:cubicBezTo>
                    <a:pt x="105" y="13"/>
                    <a:pt x="105" y="13"/>
                    <a:pt x="104" y="13"/>
                  </a:cubicBezTo>
                  <a:cubicBezTo>
                    <a:pt x="103" y="12"/>
                    <a:pt x="101" y="11"/>
                    <a:pt x="99" y="10"/>
                  </a:cubicBezTo>
                  <a:cubicBezTo>
                    <a:pt x="98" y="10"/>
                    <a:pt x="98" y="9"/>
                    <a:pt x="99" y="8"/>
                  </a:cubicBezTo>
                  <a:cubicBezTo>
                    <a:pt x="99" y="7"/>
                    <a:pt x="100" y="6"/>
                    <a:pt x="101" y="7"/>
                  </a:cubicBezTo>
                  <a:cubicBezTo>
                    <a:pt x="103" y="8"/>
                    <a:pt x="105" y="9"/>
                    <a:pt x="106" y="10"/>
                  </a:cubicBezTo>
                  <a:cubicBezTo>
                    <a:pt x="107" y="10"/>
                    <a:pt x="108" y="11"/>
                    <a:pt x="107" y="12"/>
                  </a:cubicBezTo>
                  <a:cubicBezTo>
                    <a:pt x="107" y="13"/>
                    <a:pt x="106" y="13"/>
                    <a:pt x="105" y="13"/>
                  </a:cubicBezTo>
                  <a:close/>
                  <a:moveTo>
                    <a:pt x="45" y="9"/>
                  </a:moveTo>
                  <a:cubicBezTo>
                    <a:pt x="44" y="9"/>
                    <a:pt x="43" y="8"/>
                    <a:pt x="43" y="7"/>
                  </a:cubicBezTo>
                  <a:cubicBezTo>
                    <a:pt x="43" y="6"/>
                    <a:pt x="43" y="5"/>
                    <a:pt x="44" y="5"/>
                  </a:cubicBezTo>
                  <a:cubicBezTo>
                    <a:pt x="46" y="4"/>
                    <a:pt x="48" y="3"/>
                    <a:pt x="50" y="3"/>
                  </a:cubicBezTo>
                  <a:cubicBezTo>
                    <a:pt x="51" y="2"/>
                    <a:pt x="52" y="3"/>
                    <a:pt x="52" y="4"/>
                  </a:cubicBezTo>
                  <a:cubicBezTo>
                    <a:pt x="52" y="5"/>
                    <a:pt x="52" y="6"/>
                    <a:pt x="51" y="7"/>
                  </a:cubicBezTo>
                  <a:cubicBezTo>
                    <a:pt x="49" y="7"/>
                    <a:pt x="47" y="8"/>
                    <a:pt x="46" y="8"/>
                  </a:cubicBezTo>
                  <a:cubicBezTo>
                    <a:pt x="45" y="9"/>
                    <a:pt x="45" y="9"/>
                    <a:pt x="45" y="9"/>
                  </a:cubicBezTo>
                  <a:close/>
                  <a:moveTo>
                    <a:pt x="95" y="8"/>
                  </a:moveTo>
                  <a:cubicBezTo>
                    <a:pt x="95" y="8"/>
                    <a:pt x="95" y="8"/>
                    <a:pt x="94" y="8"/>
                  </a:cubicBezTo>
                  <a:cubicBezTo>
                    <a:pt x="93" y="8"/>
                    <a:pt x="91" y="7"/>
                    <a:pt x="89" y="6"/>
                  </a:cubicBezTo>
                  <a:cubicBezTo>
                    <a:pt x="88" y="6"/>
                    <a:pt x="87" y="5"/>
                    <a:pt x="88" y="4"/>
                  </a:cubicBezTo>
                  <a:cubicBezTo>
                    <a:pt x="88" y="3"/>
                    <a:pt x="89" y="2"/>
                    <a:pt x="90" y="3"/>
                  </a:cubicBezTo>
                  <a:cubicBezTo>
                    <a:pt x="92" y="3"/>
                    <a:pt x="94" y="4"/>
                    <a:pt x="96" y="4"/>
                  </a:cubicBezTo>
                  <a:cubicBezTo>
                    <a:pt x="97" y="5"/>
                    <a:pt x="97" y="6"/>
                    <a:pt x="97" y="7"/>
                  </a:cubicBezTo>
                  <a:cubicBezTo>
                    <a:pt x="97" y="8"/>
                    <a:pt x="96" y="8"/>
                    <a:pt x="95" y="8"/>
                  </a:cubicBezTo>
                  <a:close/>
                  <a:moveTo>
                    <a:pt x="56" y="5"/>
                  </a:moveTo>
                  <a:cubicBezTo>
                    <a:pt x="55" y="5"/>
                    <a:pt x="54" y="5"/>
                    <a:pt x="54" y="4"/>
                  </a:cubicBezTo>
                  <a:cubicBezTo>
                    <a:pt x="54" y="3"/>
                    <a:pt x="54" y="2"/>
                    <a:pt x="55" y="1"/>
                  </a:cubicBezTo>
                  <a:cubicBezTo>
                    <a:pt x="57" y="1"/>
                    <a:pt x="59" y="1"/>
                    <a:pt x="61" y="0"/>
                  </a:cubicBezTo>
                  <a:cubicBezTo>
                    <a:pt x="62" y="0"/>
                    <a:pt x="63" y="1"/>
                    <a:pt x="63" y="2"/>
                  </a:cubicBezTo>
                  <a:cubicBezTo>
                    <a:pt x="63" y="3"/>
                    <a:pt x="63" y="4"/>
                    <a:pt x="62" y="4"/>
                  </a:cubicBezTo>
                  <a:cubicBezTo>
                    <a:pt x="60" y="5"/>
                    <a:pt x="58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4"/>
                    <a:pt x="78" y="4"/>
                  </a:cubicBezTo>
                  <a:cubicBezTo>
                    <a:pt x="77" y="4"/>
                    <a:pt x="76" y="3"/>
                    <a:pt x="76" y="2"/>
                  </a:cubicBezTo>
                  <a:cubicBezTo>
                    <a:pt x="77" y="1"/>
                    <a:pt x="78" y="0"/>
                    <a:pt x="79" y="0"/>
                  </a:cubicBezTo>
                  <a:cubicBezTo>
                    <a:pt x="81" y="0"/>
                    <a:pt x="83" y="1"/>
                    <a:pt x="84" y="1"/>
                  </a:cubicBezTo>
                  <a:cubicBezTo>
                    <a:pt x="86" y="1"/>
                    <a:pt x="86" y="2"/>
                    <a:pt x="86" y="3"/>
                  </a:cubicBezTo>
                  <a:cubicBezTo>
                    <a:pt x="86" y="4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8" name="Freeform 528">
              <a:extLst>
                <a:ext uri="{FF2B5EF4-FFF2-40B4-BE49-F238E27FC236}">
                  <a16:creationId xmlns:a16="http://schemas.microsoft.com/office/drawing/2014/main" id="{53EAF92B-656A-4A6D-95AF-8714E46EB391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202772" y="3413879"/>
              <a:ext cx="249979" cy="249979"/>
            </a:xfrm>
            <a:custGeom>
              <a:avLst/>
              <a:gdLst>
                <a:gd name="T0" fmla="*/ 70 w 141"/>
                <a:gd name="T1" fmla="*/ 137 h 141"/>
                <a:gd name="T2" fmla="*/ 64 w 141"/>
                <a:gd name="T3" fmla="*/ 141 h 141"/>
                <a:gd name="T4" fmla="*/ 64 w 141"/>
                <a:gd name="T5" fmla="*/ 137 h 141"/>
                <a:gd name="T6" fmla="*/ 81 w 141"/>
                <a:gd name="T7" fmla="*/ 137 h 141"/>
                <a:gd name="T8" fmla="*/ 81 w 141"/>
                <a:gd name="T9" fmla="*/ 141 h 141"/>
                <a:gd name="T10" fmla="*/ 48 w 141"/>
                <a:gd name="T11" fmla="*/ 133 h 141"/>
                <a:gd name="T12" fmla="*/ 90 w 141"/>
                <a:gd name="T13" fmla="*/ 137 h 141"/>
                <a:gd name="T14" fmla="*/ 93 w 141"/>
                <a:gd name="T15" fmla="*/ 138 h 141"/>
                <a:gd name="T16" fmla="*/ 35 w 141"/>
                <a:gd name="T17" fmla="*/ 130 h 141"/>
                <a:gd name="T18" fmla="*/ 102 w 141"/>
                <a:gd name="T19" fmla="*/ 133 h 141"/>
                <a:gd name="T20" fmla="*/ 109 w 141"/>
                <a:gd name="T21" fmla="*/ 130 h 141"/>
                <a:gd name="T22" fmla="*/ 26 w 141"/>
                <a:gd name="T23" fmla="*/ 126 h 141"/>
                <a:gd name="T24" fmla="*/ 32 w 141"/>
                <a:gd name="T25" fmla="*/ 130 h 141"/>
                <a:gd name="T26" fmla="*/ 118 w 141"/>
                <a:gd name="T27" fmla="*/ 120 h 141"/>
                <a:gd name="T28" fmla="*/ 22 w 141"/>
                <a:gd name="T29" fmla="*/ 122 h 141"/>
                <a:gd name="T30" fmla="*/ 24 w 141"/>
                <a:gd name="T31" fmla="*/ 122 h 141"/>
                <a:gd name="T32" fmla="*/ 123 w 141"/>
                <a:gd name="T33" fmla="*/ 112 h 141"/>
                <a:gd name="T34" fmla="*/ 15 w 141"/>
                <a:gd name="T35" fmla="*/ 114 h 141"/>
                <a:gd name="T36" fmla="*/ 17 w 141"/>
                <a:gd name="T37" fmla="*/ 111 h 141"/>
                <a:gd name="T38" fmla="*/ 126 w 141"/>
                <a:gd name="T39" fmla="*/ 107 h 141"/>
                <a:gd name="T40" fmla="*/ 128 w 141"/>
                <a:gd name="T41" fmla="*/ 111 h 141"/>
                <a:gd name="T42" fmla="*/ 9 w 141"/>
                <a:gd name="T43" fmla="*/ 96 h 141"/>
                <a:gd name="T44" fmla="*/ 132 w 141"/>
                <a:gd name="T45" fmla="*/ 100 h 141"/>
                <a:gd name="T46" fmla="*/ 135 w 141"/>
                <a:gd name="T47" fmla="*/ 99 h 141"/>
                <a:gd name="T48" fmla="*/ 3 w 141"/>
                <a:gd name="T49" fmla="*/ 84 h 141"/>
                <a:gd name="T50" fmla="*/ 137 w 141"/>
                <a:gd name="T51" fmla="*/ 90 h 141"/>
                <a:gd name="T52" fmla="*/ 140 w 141"/>
                <a:gd name="T53" fmla="*/ 82 h 141"/>
                <a:gd name="T54" fmla="*/ 0 w 141"/>
                <a:gd name="T55" fmla="*/ 75 h 141"/>
                <a:gd name="T56" fmla="*/ 2 w 141"/>
                <a:gd name="T57" fmla="*/ 82 h 141"/>
                <a:gd name="T58" fmla="*/ 137 w 141"/>
                <a:gd name="T59" fmla="*/ 70 h 141"/>
                <a:gd name="T60" fmla="*/ 141 w 141"/>
                <a:gd name="T61" fmla="*/ 68 h 141"/>
                <a:gd name="T62" fmla="*/ 2 w 141"/>
                <a:gd name="T63" fmla="*/ 71 h 141"/>
                <a:gd name="T64" fmla="*/ 4 w 141"/>
                <a:gd name="T65" fmla="*/ 64 h 141"/>
                <a:gd name="T66" fmla="*/ 1 w 141"/>
                <a:gd name="T67" fmla="*/ 57 h 141"/>
                <a:gd name="T68" fmla="*/ 3 w 141"/>
                <a:gd name="T69" fmla="*/ 60 h 141"/>
                <a:gd name="T70" fmla="*/ 138 w 141"/>
                <a:gd name="T71" fmla="*/ 51 h 141"/>
                <a:gd name="T72" fmla="*/ 5 w 141"/>
                <a:gd name="T73" fmla="*/ 49 h 141"/>
                <a:gd name="T74" fmla="*/ 8 w 141"/>
                <a:gd name="T75" fmla="*/ 47 h 141"/>
                <a:gd name="T76" fmla="*/ 131 w 141"/>
                <a:gd name="T77" fmla="*/ 39 h 141"/>
                <a:gd name="T78" fmla="*/ 11 w 141"/>
                <a:gd name="T79" fmla="*/ 38 h 141"/>
                <a:gd name="T80" fmla="*/ 16 w 141"/>
                <a:gd name="T81" fmla="*/ 33 h 141"/>
                <a:gd name="T82" fmla="*/ 125 w 141"/>
                <a:gd name="T83" fmla="*/ 32 h 141"/>
                <a:gd name="T84" fmla="*/ 129 w 141"/>
                <a:gd name="T85" fmla="*/ 38 h 141"/>
                <a:gd name="T86" fmla="*/ 23 w 141"/>
                <a:gd name="T87" fmla="*/ 21 h 141"/>
                <a:gd name="T88" fmla="*/ 121 w 141"/>
                <a:gd name="T89" fmla="*/ 28 h 141"/>
                <a:gd name="T90" fmla="*/ 124 w 141"/>
                <a:gd name="T91" fmla="*/ 28 h 141"/>
                <a:gd name="T92" fmla="*/ 29 w 141"/>
                <a:gd name="T93" fmla="*/ 14 h 141"/>
                <a:gd name="T94" fmla="*/ 115 w 141"/>
                <a:gd name="T95" fmla="*/ 20 h 141"/>
                <a:gd name="T96" fmla="*/ 116 w 141"/>
                <a:gd name="T97" fmla="*/ 17 h 141"/>
                <a:gd name="T98" fmla="*/ 34 w 141"/>
                <a:gd name="T99" fmla="*/ 10 h 141"/>
                <a:gd name="T100" fmla="*/ 35 w 141"/>
                <a:gd name="T101" fmla="*/ 14 h 141"/>
                <a:gd name="T102" fmla="*/ 101 w 141"/>
                <a:gd name="T103" fmla="*/ 7 h 141"/>
                <a:gd name="T104" fmla="*/ 43 w 141"/>
                <a:gd name="T105" fmla="*/ 8 h 141"/>
                <a:gd name="T106" fmla="*/ 46 w 141"/>
                <a:gd name="T107" fmla="*/ 9 h 141"/>
                <a:gd name="T108" fmla="*/ 88 w 141"/>
                <a:gd name="T109" fmla="*/ 4 h 141"/>
                <a:gd name="T110" fmla="*/ 56 w 141"/>
                <a:gd name="T111" fmla="*/ 6 h 141"/>
                <a:gd name="T112" fmla="*/ 62 w 141"/>
                <a:gd name="T113" fmla="*/ 5 h 141"/>
                <a:gd name="T114" fmla="*/ 78 w 141"/>
                <a:gd name="T115" fmla="*/ 5 h 141"/>
                <a:gd name="T116" fmla="*/ 84 w 141"/>
                <a:gd name="T117" fmla="*/ 5 h 141"/>
                <a:gd name="T118" fmla="*/ 75 w 141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1" h="141">
                  <a:moveTo>
                    <a:pt x="70" y="141"/>
                  </a:moveTo>
                  <a:cubicBezTo>
                    <a:pt x="69" y="141"/>
                    <a:pt x="69" y="141"/>
                    <a:pt x="69" y="141"/>
                  </a:cubicBezTo>
                  <a:cubicBezTo>
                    <a:pt x="68" y="141"/>
                    <a:pt x="67" y="140"/>
                    <a:pt x="67" y="139"/>
                  </a:cubicBezTo>
                  <a:cubicBezTo>
                    <a:pt x="68" y="138"/>
                    <a:pt x="68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2" y="137"/>
                    <a:pt x="73" y="137"/>
                    <a:pt x="75" y="137"/>
                  </a:cubicBezTo>
                  <a:cubicBezTo>
                    <a:pt x="76" y="137"/>
                    <a:pt x="77" y="138"/>
                    <a:pt x="77" y="139"/>
                  </a:cubicBezTo>
                  <a:cubicBezTo>
                    <a:pt x="77" y="140"/>
                    <a:pt x="76" y="141"/>
                    <a:pt x="75" y="141"/>
                  </a:cubicBezTo>
                  <a:cubicBezTo>
                    <a:pt x="74" y="141"/>
                    <a:pt x="72" y="141"/>
                    <a:pt x="70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6" y="137"/>
                    <a:pt x="57" y="136"/>
                    <a:pt x="58" y="136"/>
                  </a:cubicBezTo>
                  <a:cubicBezTo>
                    <a:pt x="60" y="137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1"/>
                  </a:moveTo>
                  <a:cubicBezTo>
                    <a:pt x="80" y="141"/>
                    <a:pt x="79" y="140"/>
                    <a:pt x="79" y="139"/>
                  </a:cubicBezTo>
                  <a:cubicBezTo>
                    <a:pt x="79" y="138"/>
                    <a:pt x="79" y="137"/>
                    <a:pt x="81" y="137"/>
                  </a:cubicBezTo>
                  <a:cubicBezTo>
                    <a:pt x="82" y="136"/>
                    <a:pt x="84" y="136"/>
                    <a:pt x="86" y="136"/>
                  </a:cubicBezTo>
                  <a:cubicBezTo>
                    <a:pt x="87" y="135"/>
                    <a:pt x="88" y="136"/>
                    <a:pt x="88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1" y="141"/>
                  </a:cubicBezTo>
                  <a:cubicBezTo>
                    <a:pt x="81" y="141"/>
                    <a:pt x="81" y="141"/>
                    <a:pt x="81" y="141"/>
                  </a:cubicBezTo>
                  <a:close/>
                  <a:moveTo>
                    <a:pt x="53" y="139"/>
                  </a:moveTo>
                  <a:cubicBezTo>
                    <a:pt x="52" y="139"/>
                    <a:pt x="52" y="139"/>
                    <a:pt x="52" y="139"/>
                  </a:cubicBezTo>
                  <a:cubicBezTo>
                    <a:pt x="50" y="138"/>
                    <a:pt x="48" y="138"/>
                    <a:pt x="46" y="137"/>
                  </a:cubicBezTo>
                  <a:cubicBezTo>
                    <a:pt x="45" y="137"/>
                    <a:pt x="45" y="136"/>
                    <a:pt x="45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49" y="134"/>
                    <a:pt x="51" y="135"/>
                    <a:pt x="53" y="135"/>
                  </a:cubicBezTo>
                  <a:cubicBezTo>
                    <a:pt x="54" y="135"/>
                    <a:pt x="55" y="137"/>
                    <a:pt x="54" y="138"/>
                  </a:cubicBezTo>
                  <a:cubicBezTo>
                    <a:pt x="54" y="138"/>
                    <a:pt x="53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0" y="137"/>
                    <a:pt x="90" y="137"/>
                  </a:cubicBezTo>
                  <a:cubicBezTo>
                    <a:pt x="90" y="135"/>
                    <a:pt x="90" y="134"/>
                    <a:pt x="91" y="134"/>
                  </a:cubicBezTo>
                  <a:cubicBezTo>
                    <a:pt x="93" y="133"/>
                    <a:pt x="95" y="133"/>
                    <a:pt x="97" y="132"/>
                  </a:cubicBezTo>
                  <a:cubicBezTo>
                    <a:pt x="98" y="132"/>
                    <a:pt x="99" y="132"/>
                    <a:pt x="99" y="133"/>
                  </a:cubicBezTo>
                  <a:cubicBezTo>
                    <a:pt x="100" y="134"/>
                    <a:pt x="99" y="135"/>
                    <a:pt x="98" y="136"/>
                  </a:cubicBezTo>
                  <a:cubicBezTo>
                    <a:pt x="96" y="136"/>
                    <a:pt x="94" y="137"/>
                    <a:pt x="93" y="138"/>
                  </a:cubicBezTo>
                  <a:cubicBezTo>
                    <a:pt x="92" y="138"/>
                    <a:pt x="92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39" y="134"/>
                    <a:pt x="37" y="133"/>
                    <a:pt x="36" y="132"/>
                  </a:cubicBezTo>
                  <a:cubicBezTo>
                    <a:pt x="35" y="132"/>
                    <a:pt x="34" y="131"/>
                    <a:pt x="35" y="130"/>
                  </a:cubicBezTo>
                  <a:cubicBezTo>
                    <a:pt x="35" y="129"/>
                    <a:pt x="37" y="128"/>
                    <a:pt x="38" y="129"/>
                  </a:cubicBezTo>
                  <a:cubicBezTo>
                    <a:pt x="39" y="130"/>
                    <a:pt x="41" y="131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3" y="135"/>
                    <a:pt x="43" y="135"/>
                    <a:pt x="42" y="135"/>
                  </a:cubicBezTo>
                  <a:close/>
                  <a:moveTo>
                    <a:pt x="102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0" y="131"/>
                    <a:pt x="101" y="130"/>
                    <a:pt x="102" y="130"/>
                  </a:cubicBezTo>
                  <a:cubicBezTo>
                    <a:pt x="103" y="129"/>
                    <a:pt x="105" y="128"/>
                    <a:pt x="106" y="127"/>
                  </a:cubicBezTo>
                  <a:cubicBezTo>
                    <a:pt x="107" y="126"/>
                    <a:pt x="109" y="126"/>
                    <a:pt x="109" y="127"/>
                  </a:cubicBezTo>
                  <a:cubicBezTo>
                    <a:pt x="110" y="128"/>
                    <a:pt x="109" y="130"/>
                    <a:pt x="109" y="130"/>
                  </a:cubicBezTo>
                  <a:cubicBezTo>
                    <a:pt x="107" y="131"/>
                    <a:pt x="105" y="132"/>
                    <a:pt x="103" y="133"/>
                  </a:cubicBezTo>
                  <a:cubicBezTo>
                    <a:pt x="103" y="133"/>
                    <a:pt x="103" y="133"/>
                    <a:pt x="102" y="133"/>
                  </a:cubicBezTo>
                  <a:close/>
                  <a:moveTo>
                    <a:pt x="32" y="130"/>
                  </a:moveTo>
                  <a:cubicBezTo>
                    <a:pt x="31" y="130"/>
                    <a:pt x="31" y="129"/>
                    <a:pt x="31" y="129"/>
                  </a:cubicBezTo>
                  <a:cubicBezTo>
                    <a:pt x="29" y="128"/>
                    <a:pt x="27" y="127"/>
                    <a:pt x="26" y="126"/>
                  </a:cubicBezTo>
                  <a:cubicBezTo>
                    <a:pt x="25" y="125"/>
                    <a:pt x="25" y="124"/>
                    <a:pt x="26" y="123"/>
                  </a:cubicBezTo>
                  <a:cubicBezTo>
                    <a:pt x="26" y="122"/>
                    <a:pt x="28" y="122"/>
                    <a:pt x="28" y="123"/>
                  </a:cubicBezTo>
                  <a:cubicBezTo>
                    <a:pt x="30" y="124"/>
                    <a:pt x="31" y="125"/>
                    <a:pt x="33" y="126"/>
                  </a:cubicBezTo>
                  <a:cubicBezTo>
                    <a:pt x="34" y="127"/>
                    <a:pt x="34" y="128"/>
                    <a:pt x="33" y="129"/>
                  </a:cubicBezTo>
                  <a:cubicBezTo>
                    <a:pt x="33" y="129"/>
                    <a:pt x="32" y="130"/>
                    <a:pt x="32" y="130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6"/>
                    <a:pt x="110" y="124"/>
                    <a:pt x="111" y="124"/>
                  </a:cubicBezTo>
                  <a:cubicBezTo>
                    <a:pt x="112" y="122"/>
                    <a:pt x="114" y="121"/>
                    <a:pt x="115" y="120"/>
                  </a:cubicBezTo>
                  <a:cubicBezTo>
                    <a:pt x="116" y="119"/>
                    <a:pt x="117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6" y="124"/>
                    <a:pt x="115" y="126"/>
                    <a:pt x="113" y="127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2" y="122"/>
                    <a:pt x="22" y="122"/>
                    <a:pt x="22" y="122"/>
                  </a:cubicBezTo>
                  <a:cubicBezTo>
                    <a:pt x="20" y="121"/>
                    <a:pt x="19" y="119"/>
                    <a:pt x="17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8" y="114"/>
                    <a:pt x="20" y="114"/>
                    <a:pt x="20" y="115"/>
                  </a:cubicBezTo>
                  <a:cubicBezTo>
                    <a:pt x="22" y="116"/>
                    <a:pt x="23" y="118"/>
                    <a:pt x="24" y="119"/>
                  </a:cubicBezTo>
                  <a:cubicBezTo>
                    <a:pt x="25" y="120"/>
                    <a:pt x="25" y="121"/>
                    <a:pt x="24" y="122"/>
                  </a:cubicBezTo>
                  <a:cubicBezTo>
                    <a:pt x="24" y="122"/>
                    <a:pt x="23" y="122"/>
                    <a:pt x="23" y="122"/>
                  </a:cubicBezTo>
                  <a:close/>
                  <a:moveTo>
                    <a:pt x="121" y="120"/>
                  </a:moveTo>
                  <a:cubicBezTo>
                    <a:pt x="120" y="120"/>
                    <a:pt x="120" y="119"/>
                    <a:pt x="119" y="119"/>
                  </a:cubicBezTo>
                  <a:cubicBezTo>
                    <a:pt x="118" y="118"/>
                    <a:pt x="118" y="117"/>
                    <a:pt x="119" y="116"/>
                  </a:cubicBezTo>
                  <a:cubicBezTo>
                    <a:pt x="120" y="115"/>
                    <a:pt x="122" y="113"/>
                    <a:pt x="123" y="112"/>
                  </a:cubicBezTo>
                  <a:cubicBezTo>
                    <a:pt x="123" y="111"/>
                    <a:pt x="125" y="111"/>
                    <a:pt x="126" y="112"/>
                  </a:cubicBezTo>
                  <a:cubicBezTo>
                    <a:pt x="126" y="112"/>
                    <a:pt x="127" y="114"/>
                    <a:pt x="126" y="114"/>
                  </a:cubicBezTo>
                  <a:cubicBezTo>
                    <a:pt x="125" y="116"/>
                    <a:pt x="123" y="117"/>
                    <a:pt x="122" y="119"/>
                  </a:cubicBezTo>
                  <a:cubicBezTo>
                    <a:pt x="122" y="119"/>
                    <a:pt x="121" y="120"/>
                    <a:pt x="121" y="120"/>
                  </a:cubicBezTo>
                  <a:close/>
                  <a:moveTo>
                    <a:pt x="15" y="114"/>
                  </a:moveTo>
                  <a:cubicBezTo>
                    <a:pt x="15" y="114"/>
                    <a:pt x="14" y="114"/>
                    <a:pt x="14" y="113"/>
                  </a:cubicBezTo>
                  <a:cubicBezTo>
                    <a:pt x="13" y="111"/>
                    <a:pt x="11" y="110"/>
                    <a:pt x="10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3" y="105"/>
                    <a:pt x="14" y="106"/>
                  </a:cubicBezTo>
                  <a:cubicBezTo>
                    <a:pt x="15" y="108"/>
                    <a:pt x="16" y="109"/>
                    <a:pt x="17" y="111"/>
                  </a:cubicBezTo>
                  <a:cubicBezTo>
                    <a:pt x="18" y="112"/>
                    <a:pt x="17" y="113"/>
                    <a:pt x="17" y="113"/>
                  </a:cubicBezTo>
                  <a:cubicBezTo>
                    <a:pt x="16" y="114"/>
                    <a:pt x="16" y="114"/>
                    <a:pt x="15" y="114"/>
                  </a:cubicBezTo>
                  <a:close/>
                  <a:moveTo>
                    <a:pt x="128" y="111"/>
                  </a:moveTo>
                  <a:cubicBezTo>
                    <a:pt x="127" y="111"/>
                    <a:pt x="127" y="110"/>
                    <a:pt x="127" y="110"/>
                  </a:cubicBezTo>
                  <a:cubicBezTo>
                    <a:pt x="126" y="110"/>
                    <a:pt x="125" y="108"/>
                    <a:pt x="126" y="107"/>
                  </a:cubicBezTo>
                  <a:cubicBezTo>
                    <a:pt x="127" y="106"/>
                    <a:pt x="128" y="104"/>
                    <a:pt x="129" y="103"/>
                  </a:cubicBezTo>
                  <a:cubicBezTo>
                    <a:pt x="129" y="102"/>
                    <a:pt x="131" y="101"/>
                    <a:pt x="132" y="102"/>
                  </a:cubicBezTo>
                  <a:cubicBezTo>
                    <a:pt x="133" y="102"/>
                    <a:pt x="133" y="104"/>
                    <a:pt x="132" y="105"/>
                  </a:cubicBezTo>
                  <a:cubicBezTo>
                    <a:pt x="131" y="106"/>
                    <a:pt x="130" y="108"/>
                    <a:pt x="129" y="110"/>
                  </a:cubicBezTo>
                  <a:cubicBezTo>
                    <a:pt x="129" y="110"/>
                    <a:pt x="128" y="111"/>
                    <a:pt x="128" y="111"/>
                  </a:cubicBezTo>
                  <a:close/>
                  <a:moveTo>
                    <a:pt x="9" y="104"/>
                  </a:moveTo>
                  <a:cubicBezTo>
                    <a:pt x="9" y="104"/>
                    <a:pt x="8" y="104"/>
                    <a:pt x="7" y="103"/>
                  </a:cubicBezTo>
                  <a:cubicBezTo>
                    <a:pt x="7" y="101"/>
                    <a:pt x="6" y="100"/>
                    <a:pt x="5" y="98"/>
                  </a:cubicBezTo>
                  <a:cubicBezTo>
                    <a:pt x="5" y="97"/>
                    <a:pt x="5" y="96"/>
                    <a:pt x="6" y="95"/>
                  </a:cubicBezTo>
                  <a:cubicBezTo>
                    <a:pt x="7" y="95"/>
                    <a:pt x="8" y="95"/>
                    <a:pt x="9" y="96"/>
                  </a:cubicBezTo>
                  <a:cubicBezTo>
                    <a:pt x="9" y="98"/>
                    <a:pt x="10" y="100"/>
                    <a:pt x="11" y="101"/>
                  </a:cubicBezTo>
                  <a:cubicBezTo>
                    <a:pt x="12" y="102"/>
                    <a:pt x="11" y="103"/>
                    <a:pt x="10" y="104"/>
                  </a:cubicBezTo>
                  <a:cubicBezTo>
                    <a:pt x="10" y="104"/>
                    <a:pt x="10" y="104"/>
                    <a:pt x="9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2" y="100"/>
                  </a:cubicBezTo>
                  <a:cubicBezTo>
                    <a:pt x="131" y="100"/>
                    <a:pt x="131" y="99"/>
                    <a:pt x="131" y="98"/>
                  </a:cubicBezTo>
                  <a:cubicBezTo>
                    <a:pt x="132" y="96"/>
                    <a:pt x="133" y="94"/>
                    <a:pt x="133" y="93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2"/>
                    <a:pt x="137" y="93"/>
                    <a:pt x="137" y="94"/>
                  </a:cubicBezTo>
                  <a:cubicBezTo>
                    <a:pt x="136" y="96"/>
                    <a:pt x="136" y="98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4"/>
                  </a:moveTo>
                  <a:cubicBezTo>
                    <a:pt x="4" y="94"/>
                    <a:pt x="3" y="93"/>
                    <a:pt x="3" y="92"/>
                  </a:cubicBezTo>
                  <a:cubicBezTo>
                    <a:pt x="2" y="90"/>
                    <a:pt x="2" y="88"/>
                    <a:pt x="1" y="87"/>
                  </a:cubicBezTo>
                  <a:cubicBezTo>
                    <a:pt x="1" y="85"/>
                    <a:pt x="2" y="84"/>
                    <a:pt x="3" y="84"/>
                  </a:cubicBezTo>
                  <a:cubicBezTo>
                    <a:pt x="4" y="84"/>
                    <a:pt x="5" y="85"/>
                    <a:pt x="5" y="86"/>
                  </a:cubicBezTo>
                  <a:cubicBezTo>
                    <a:pt x="6" y="87"/>
                    <a:pt x="6" y="89"/>
                    <a:pt x="7" y="91"/>
                  </a:cubicBezTo>
                  <a:cubicBezTo>
                    <a:pt x="7" y="92"/>
                    <a:pt x="7" y="93"/>
                    <a:pt x="5" y="94"/>
                  </a:cubicBezTo>
                  <a:cubicBezTo>
                    <a:pt x="5" y="94"/>
                    <a:pt x="5" y="94"/>
                    <a:pt x="5" y="94"/>
                  </a:cubicBezTo>
                  <a:close/>
                  <a:moveTo>
                    <a:pt x="137" y="90"/>
                  </a:moveTo>
                  <a:cubicBezTo>
                    <a:pt x="137" y="90"/>
                    <a:pt x="137" y="90"/>
                    <a:pt x="136" y="90"/>
                  </a:cubicBezTo>
                  <a:cubicBezTo>
                    <a:pt x="135" y="89"/>
                    <a:pt x="135" y="88"/>
                    <a:pt x="135" y="87"/>
                  </a:cubicBezTo>
                  <a:cubicBezTo>
                    <a:pt x="135" y="85"/>
                    <a:pt x="136" y="84"/>
                    <a:pt x="136" y="82"/>
                  </a:cubicBezTo>
                  <a:cubicBezTo>
                    <a:pt x="136" y="81"/>
                    <a:pt x="137" y="80"/>
                    <a:pt x="138" y="80"/>
                  </a:cubicBezTo>
                  <a:cubicBezTo>
                    <a:pt x="139" y="80"/>
                    <a:pt x="140" y="81"/>
                    <a:pt x="140" y="82"/>
                  </a:cubicBezTo>
                  <a:cubicBezTo>
                    <a:pt x="140" y="84"/>
                    <a:pt x="139" y="86"/>
                    <a:pt x="139" y="88"/>
                  </a:cubicBezTo>
                  <a:cubicBezTo>
                    <a:pt x="139" y="89"/>
                    <a:pt x="138" y="90"/>
                    <a:pt x="137" y="90"/>
                  </a:cubicBezTo>
                  <a:close/>
                  <a:moveTo>
                    <a:pt x="2" y="82"/>
                  </a:moveTo>
                  <a:cubicBezTo>
                    <a:pt x="1" y="82"/>
                    <a:pt x="0" y="82"/>
                    <a:pt x="0" y="81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4" y="77"/>
                    <a:pt x="4" y="78"/>
                    <a:pt x="4" y="80"/>
                  </a:cubicBezTo>
                  <a:cubicBezTo>
                    <a:pt x="4" y="81"/>
                    <a:pt x="4" y="82"/>
                    <a:pt x="3" y="82"/>
                  </a:cubicBezTo>
                  <a:cubicBezTo>
                    <a:pt x="3" y="82"/>
                    <a:pt x="2" y="82"/>
                    <a:pt x="2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7" y="78"/>
                    <a:pt x="137" y="77"/>
                    <a:pt x="137" y="76"/>
                  </a:cubicBezTo>
                  <a:cubicBezTo>
                    <a:pt x="137" y="74"/>
                    <a:pt x="137" y="73"/>
                    <a:pt x="137" y="71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37" y="69"/>
                    <a:pt x="137" y="69"/>
                    <a:pt x="137" y="68"/>
                  </a:cubicBezTo>
                  <a:cubicBezTo>
                    <a:pt x="137" y="66"/>
                    <a:pt x="137" y="65"/>
                    <a:pt x="137" y="63"/>
                  </a:cubicBezTo>
                  <a:cubicBezTo>
                    <a:pt x="136" y="62"/>
                    <a:pt x="137" y="61"/>
                    <a:pt x="138" y="61"/>
                  </a:cubicBezTo>
                  <a:cubicBezTo>
                    <a:pt x="139" y="60"/>
                    <a:pt x="140" y="61"/>
                    <a:pt x="140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9"/>
                    <a:pt x="141" y="69"/>
                    <a:pt x="141" y="69"/>
                  </a:cubicBezTo>
                  <a:cubicBezTo>
                    <a:pt x="141" y="70"/>
                    <a:pt x="141" y="70"/>
                    <a:pt x="141" y="71"/>
                  </a:cubicBezTo>
                  <a:cubicBezTo>
                    <a:pt x="141" y="73"/>
                    <a:pt x="141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0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2" y="61"/>
                  </a:cubicBezTo>
                  <a:cubicBezTo>
                    <a:pt x="3" y="62"/>
                    <a:pt x="4" y="62"/>
                    <a:pt x="4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60"/>
                  </a:moveTo>
                  <a:cubicBezTo>
                    <a:pt x="3" y="60"/>
                    <a:pt x="3" y="60"/>
                    <a:pt x="2" y="60"/>
                  </a:cubicBezTo>
                  <a:cubicBezTo>
                    <a:pt x="1" y="59"/>
                    <a:pt x="1" y="58"/>
                    <a:pt x="1" y="57"/>
                  </a:cubicBezTo>
                  <a:cubicBezTo>
                    <a:pt x="1" y="55"/>
                    <a:pt x="2" y="53"/>
                    <a:pt x="2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6" y="52"/>
                    <a:pt x="6" y="53"/>
                  </a:cubicBezTo>
                  <a:cubicBezTo>
                    <a:pt x="6" y="54"/>
                    <a:pt x="5" y="56"/>
                    <a:pt x="5" y="58"/>
                  </a:cubicBezTo>
                  <a:cubicBezTo>
                    <a:pt x="5" y="59"/>
                    <a:pt x="4" y="60"/>
                    <a:pt x="3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5" y="55"/>
                    <a:pt x="135" y="54"/>
                    <a:pt x="134" y="52"/>
                  </a:cubicBezTo>
                  <a:cubicBezTo>
                    <a:pt x="134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8" y="51"/>
                  </a:cubicBezTo>
                  <a:cubicBezTo>
                    <a:pt x="139" y="53"/>
                    <a:pt x="139" y="55"/>
                    <a:pt x="140" y="57"/>
                  </a:cubicBezTo>
                  <a:cubicBezTo>
                    <a:pt x="140" y="58"/>
                    <a:pt x="139" y="59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9"/>
                  </a:moveTo>
                  <a:cubicBezTo>
                    <a:pt x="6" y="49"/>
                    <a:pt x="5" y="49"/>
                    <a:pt x="5" y="49"/>
                  </a:cubicBezTo>
                  <a:cubicBezTo>
                    <a:pt x="4" y="48"/>
                    <a:pt x="4" y="47"/>
                    <a:pt x="4" y="46"/>
                  </a:cubicBezTo>
                  <a:cubicBezTo>
                    <a:pt x="5" y="44"/>
                    <a:pt x="6" y="42"/>
                    <a:pt x="6" y="41"/>
                  </a:cubicBezTo>
                  <a:cubicBezTo>
                    <a:pt x="7" y="40"/>
                    <a:pt x="8" y="39"/>
                    <a:pt x="9" y="40"/>
                  </a:cubicBezTo>
                  <a:cubicBezTo>
                    <a:pt x="10" y="40"/>
                    <a:pt x="10" y="41"/>
                    <a:pt x="10" y="42"/>
                  </a:cubicBezTo>
                  <a:cubicBezTo>
                    <a:pt x="9" y="44"/>
                    <a:pt x="8" y="46"/>
                    <a:pt x="8" y="47"/>
                  </a:cubicBezTo>
                  <a:cubicBezTo>
                    <a:pt x="8" y="48"/>
                    <a:pt x="7" y="49"/>
                    <a:pt x="6" y="49"/>
                  </a:cubicBezTo>
                  <a:close/>
                  <a:moveTo>
                    <a:pt x="134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1" y="43"/>
                    <a:pt x="130" y="42"/>
                  </a:cubicBezTo>
                  <a:cubicBezTo>
                    <a:pt x="130" y="41"/>
                    <a:pt x="130" y="39"/>
                    <a:pt x="131" y="39"/>
                  </a:cubicBezTo>
                  <a:cubicBezTo>
                    <a:pt x="132" y="38"/>
                    <a:pt x="133" y="39"/>
                    <a:pt x="134" y="40"/>
                  </a:cubicBezTo>
                  <a:cubicBezTo>
                    <a:pt x="135" y="42"/>
                    <a:pt x="136" y="43"/>
                    <a:pt x="136" y="45"/>
                  </a:cubicBezTo>
                  <a:cubicBezTo>
                    <a:pt x="137" y="46"/>
                    <a:pt x="136" y="47"/>
                    <a:pt x="135" y="48"/>
                  </a:cubicBezTo>
                  <a:cubicBezTo>
                    <a:pt x="135" y="48"/>
                    <a:pt x="135" y="48"/>
                    <a:pt x="134" y="48"/>
                  </a:cubicBezTo>
                  <a:close/>
                  <a:moveTo>
                    <a:pt x="11" y="38"/>
                  </a:move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6"/>
                    <a:pt x="9" y="35"/>
                  </a:cubicBezTo>
                  <a:cubicBezTo>
                    <a:pt x="10" y="34"/>
                    <a:pt x="11" y="32"/>
                    <a:pt x="12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1"/>
                    <a:pt x="16" y="32"/>
                    <a:pt x="16" y="33"/>
                  </a:cubicBezTo>
                  <a:cubicBezTo>
                    <a:pt x="14" y="34"/>
                    <a:pt x="13" y="36"/>
                    <a:pt x="13" y="37"/>
                  </a:cubicBezTo>
                  <a:cubicBezTo>
                    <a:pt x="12" y="38"/>
                    <a:pt x="12" y="38"/>
                    <a:pt x="11" y="38"/>
                  </a:cubicBezTo>
                  <a:close/>
                  <a:moveTo>
                    <a:pt x="129" y="38"/>
                  </a:moveTo>
                  <a:cubicBezTo>
                    <a:pt x="129" y="38"/>
                    <a:pt x="128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4" y="31"/>
                    <a:pt x="124" y="30"/>
                    <a:pt x="125" y="29"/>
                  </a:cubicBezTo>
                  <a:cubicBezTo>
                    <a:pt x="126" y="29"/>
                    <a:pt x="127" y="29"/>
                    <a:pt x="128" y="30"/>
                  </a:cubicBezTo>
                  <a:cubicBezTo>
                    <a:pt x="129" y="31"/>
                    <a:pt x="130" y="33"/>
                    <a:pt x="131" y="35"/>
                  </a:cubicBezTo>
                  <a:cubicBezTo>
                    <a:pt x="132" y="36"/>
                    <a:pt x="131" y="37"/>
                    <a:pt x="130" y="37"/>
                  </a:cubicBezTo>
                  <a:cubicBezTo>
                    <a:pt x="130" y="38"/>
                    <a:pt x="130" y="38"/>
                    <a:pt x="129" y="38"/>
                  </a:cubicBezTo>
                  <a:close/>
                  <a:moveTo>
                    <a:pt x="17" y="29"/>
                  </a:moveTo>
                  <a:cubicBezTo>
                    <a:pt x="17" y="29"/>
                    <a:pt x="16" y="29"/>
                    <a:pt x="16" y="29"/>
                  </a:cubicBezTo>
                  <a:cubicBezTo>
                    <a:pt x="15" y="28"/>
                    <a:pt x="15" y="27"/>
                    <a:pt x="16" y="26"/>
                  </a:cubicBezTo>
                  <a:cubicBezTo>
                    <a:pt x="17" y="24"/>
                    <a:pt x="18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3" y="22"/>
                    <a:pt x="23" y="23"/>
                    <a:pt x="23" y="24"/>
                  </a:cubicBezTo>
                  <a:cubicBezTo>
                    <a:pt x="21" y="25"/>
                    <a:pt x="20" y="27"/>
                    <a:pt x="19" y="28"/>
                  </a:cubicBezTo>
                  <a:cubicBezTo>
                    <a:pt x="18" y="29"/>
                    <a:pt x="18" y="29"/>
                    <a:pt x="17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1" y="28"/>
                  </a:cubicBezTo>
                  <a:cubicBezTo>
                    <a:pt x="120" y="26"/>
                    <a:pt x="119" y="25"/>
                    <a:pt x="117" y="24"/>
                  </a:cubicBezTo>
                  <a:cubicBezTo>
                    <a:pt x="117" y="23"/>
                    <a:pt x="117" y="22"/>
                    <a:pt x="117" y="21"/>
                  </a:cubicBezTo>
                  <a:cubicBezTo>
                    <a:pt x="118" y="20"/>
                    <a:pt x="119" y="20"/>
                    <a:pt x="120" y="21"/>
                  </a:cubicBezTo>
                  <a:cubicBezTo>
                    <a:pt x="122" y="22"/>
                    <a:pt x="123" y="24"/>
                    <a:pt x="124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3" y="28"/>
                    <a:pt x="123" y="28"/>
                  </a:cubicBezTo>
                  <a:close/>
                  <a:moveTo>
                    <a:pt x="25" y="21"/>
                  </a:moveTo>
                  <a:cubicBezTo>
                    <a:pt x="25" y="21"/>
                    <a:pt x="24" y="21"/>
                    <a:pt x="24" y="20"/>
                  </a:cubicBezTo>
                  <a:cubicBezTo>
                    <a:pt x="23" y="19"/>
                    <a:pt x="23" y="18"/>
                    <a:pt x="24" y="17"/>
                  </a:cubicBezTo>
                  <a:cubicBezTo>
                    <a:pt x="26" y="16"/>
                    <a:pt x="27" y="15"/>
                    <a:pt x="29" y="14"/>
                  </a:cubicBezTo>
                  <a:cubicBezTo>
                    <a:pt x="30" y="13"/>
                    <a:pt x="31" y="13"/>
                    <a:pt x="31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29" y="18"/>
                    <a:pt x="28" y="19"/>
                    <a:pt x="27" y="20"/>
                  </a:cubicBezTo>
                  <a:cubicBezTo>
                    <a:pt x="26" y="21"/>
                    <a:pt x="26" y="21"/>
                    <a:pt x="25" y="21"/>
                  </a:cubicBezTo>
                  <a:close/>
                  <a:moveTo>
                    <a:pt x="115" y="20"/>
                  </a:moveTo>
                  <a:cubicBezTo>
                    <a:pt x="114" y="20"/>
                    <a:pt x="114" y="20"/>
                    <a:pt x="113" y="20"/>
                  </a:cubicBezTo>
                  <a:cubicBezTo>
                    <a:pt x="112" y="19"/>
                    <a:pt x="110" y="17"/>
                    <a:pt x="109" y="16"/>
                  </a:cubicBezTo>
                  <a:cubicBezTo>
                    <a:pt x="108" y="16"/>
                    <a:pt x="108" y="15"/>
                    <a:pt x="109" y="14"/>
                  </a:cubicBezTo>
                  <a:cubicBezTo>
                    <a:pt x="109" y="13"/>
                    <a:pt x="110" y="13"/>
                    <a:pt x="111" y="13"/>
                  </a:cubicBezTo>
                  <a:cubicBezTo>
                    <a:pt x="113" y="14"/>
                    <a:pt x="114" y="15"/>
                    <a:pt x="116" y="17"/>
                  </a:cubicBezTo>
                  <a:cubicBezTo>
                    <a:pt x="117" y="17"/>
                    <a:pt x="117" y="19"/>
                    <a:pt x="116" y="20"/>
                  </a:cubicBezTo>
                  <a:cubicBezTo>
                    <a:pt x="116" y="20"/>
                    <a:pt x="115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3" y="14"/>
                    <a:pt x="33" y="13"/>
                  </a:cubicBezTo>
                  <a:cubicBezTo>
                    <a:pt x="32" y="12"/>
                    <a:pt x="33" y="11"/>
                    <a:pt x="34" y="10"/>
                  </a:cubicBezTo>
                  <a:cubicBezTo>
                    <a:pt x="35" y="9"/>
                    <a:pt x="37" y="8"/>
                    <a:pt x="39" y="8"/>
                  </a:cubicBezTo>
                  <a:cubicBezTo>
                    <a:pt x="40" y="7"/>
                    <a:pt x="41" y="7"/>
                    <a:pt x="41" y="8"/>
                  </a:cubicBezTo>
                  <a:cubicBezTo>
                    <a:pt x="42" y="9"/>
                    <a:pt x="41" y="11"/>
                    <a:pt x="40" y="11"/>
                  </a:cubicBezTo>
                  <a:cubicBezTo>
                    <a:pt x="39" y="12"/>
                    <a:pt x="37" y="13"/>
                    <a:pt x="3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  <a:moveTo>
                    <a:pt x="105" y="14"/>
                  </a:moveTo>
                  <a:cubicBezTo>
                    <a:pt x="105" y="14"/>
                    <a:pt x="105" y="14"/>
                    <a:pt x="104" y="13"/>
                  </a:cubicBezTo>
                  <a:cubicBezTo>
                    <a:pt x="103" y="12"/>
                    <a:pt x="101" y="12"/>
                    <a:pt x="99" y="11"/>
                  </a:cubicBezTo>
                  <a:cubicBezTo>
                    <a:pt x="98" y="10"/>
                    <a:pt x="98" y="9"/>
                    <a:pt x="99" y="8"/>
                  </a:cubicBezTo>
                  <a:cubicBezTo>
                    <a:pt x="99" y="7"/>
                    <a:pt x="100" y="7"/>
                    <a:pt x="101" y="7"/>
                  </a:cubicBezTo>
                  <a:cubicBezTo>
                    <a:pt x="103" y="8"/>
                    <a:pt x="105" y="9"/>
                    <a:pt x="106" y="10"/>
                  </a:cubicBezTo>
                  <a:cubicBezTo>
                    <a:pt x="107" y="10"/>
                    <a:pt x="108" y="12"/>
                    <a:pt x="107" y="13"/>
                  </a:cubicBezTo>
                  <a:cubicBezTo>
                    <a:pt x="107" y="13"/>
                    <a:pt x="106" y="14"/>
                    <a:pt x="105" y="14"/>
                  </a:cubicBezTo>
                  <a:close/>
                  <a:moveTo>
                    <a:pt x="45" y="9"/>
                  </a:moveTo>
                  <a:cubicBezTo>
                    <a:pt x="44" y="9"/>
                    <a:pt x="43" y="8"/>
                    <a:pt x="43" y="8"/>
                  </a:cubicBezTo>
                  <a:cubicBezTo>
                    <a:pt x="43" y="7"/>
                    <a:pt x="43" y="5"/>
                    <a:pt x="44" y="5"/>
                  </a:cubicBezTo>
                  <a:cubicBezTo>
                    <a:pt x="46" y="4"/>
                    <a:pt x="48" y="4"/>
                    <a:pt x="50" y="3"/>
                  </a:cubicBezTo>
                  <a:cubicBezTo>
                    <a:pt x="51" y="3"/>
                    <a:pt x="52" y="3"/>
                    <a:pt x="52" y="4"/>
                  </a:cubicBezTo>
                  <a:cubicBezTo>
                    <a:pt x="52" y="6"/>
                    <a:pt x="52" y="7"/>
                    <a:pt x="51" y="7"/>
                  </a:cubicBezTo>
                  <a:cubicBezTo>
                    <a:pt x="49" y="7"/>
                    <a:pt x="47" y="8"/>
                    <a:pt x="46" y="9"/>
                  </a:cubicBezTo>
                  <a:cubicBezTo>
                    <a:pt x="45" y="9"/>
                    <a:pt x="45" y="9"/>
                    <a:pt x="45" y="9"/>
                  </a:cubicBezTo>
                  <a:close/>
                  <a:moveTo>
                    <a:pt x="95" y="9"/>
                  </a:moveTo>
                  <a:cubicBezTo>
                    <a:pt x="95" y="9"/>
                    <a:pt x="95" y="9"/>
                    <a:pt x="94" y="9"/>
                  </a:cubicBezTo>
                  <a:cubicBezTo>
                    <a:pt x="93" y="8"/>
                    <a:pt x="91" y="7"/>
                    <a:pt x="89" y="7"/>
                  </a:cubicBezTo>
                  <a:cubicBezTo>
                    <a:pt x="88" y="6"/>
                    <a:pt x="87" y="5"/>
                    <a:pt x="88" y="4"/>
                  </a:cubicBezTo>
                  <a:cubicBezTo>
                    <a:pt x="88" y="3"/>
                    <a:pt x="89" y="3"/>
                    <a:pt x="90" y="3"/>
                  </a:cubicBezTo>
                  <a:cubicBezTo>
                    <a:pt x="92" y="3"/>
                    <a:pt x="94" y="4"/>
                    <a:pt x="96" y="5"/>
                  </a:cubicBezTo>
                  <a:cubicBezTo>
                    <a:pt x="97" y="5"/>
                    <a:pt x="97" y="6"/>
                    <a:pt x="97" y="7"/>
                  </a:cubicBezTo>
                  <a:cubicBezTo>
                    <a:pt x="97" y="8"/>
                    <a:pt x="96" y="9"/>
                    <a:pt x="95" y="9"/>
                  </a:cubicBezTo>
                  <a:close/>
                  <a:moveTo>
                    <a:pt x="56" y="6"/>
                  </a:moveTo>
                  <a:cubicBezTo>
                    <a:pt x="55" y="6"/>
                    <a:pt x="54" y="5"/>
                    <a:pt x="54" y="4"/>
                  </a:cubicBezTo>
                  <a:cubicBezTo>
                    <a:pt x="54" y="3"/>
                    <a:pt x="54" y="2"/>
                    <a:pt x="55" y="2"/>
                  </a:cubicBezTo>
                  <a:cubicBezTo>
                    <a:pt x="57" y="1"/>
                    <a:pt x="59" y="1"/>
                    <a:pt x="61" y="1"/>
                  </a:cubicBezTo>
                  <a:cubicBezTo>
                    <a:pt x="62" y="0"/>
                    <a:pt x="63" y="1"/>
                    <a:pt x="63" y="2"/>
                  </a:cubicBezTo>
                  <a:cubicBezTo>
                    <a:pt x="63" y="3"/>
                    <a:pt x="63" y="4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ubicBezTo>
                    <a:pt x="56" y="6"/>
                    <a:pt x="56" y="6"/>
                    <a:pt x="56" y="6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5"/>
                    <a:pt x="78" y="5"/>
                  </a:cubicBezTo>
                  <a:cubicBezTo>
                    <a:pt x="77" y="4"/>
                    <a:pt x="76" y="3"/>
                    <a:pt x="76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4" y="1"/>
                  </a:cubicBezTo>
                  <a:cubicBezTo>
                    <a:pt x="86" y="2"/>
                    <a:pt x="86" y="3"/>
                    <a:pt x="86" y="4"/>
                  </a:cubicBezTo>
                  <a:cubicBezTo>
                    <a:pt x="86" y="5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79" name="Freeform 529">
              <a:extLst>
                <a:ext uri="{FF2B5EF4-FFF2-40B4-BE49-F238E27FC236}">
                  <a16:creationId xmlns:a16="http://schemas.microsoft.com/office/drawing/2014/main" id="{70149247-7540-4398-8D3F-A1C51BC1D7A1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392696" y="5245560"/>
              <a:ext cx="249979" cy="250730"/>
            </a:xfrm>
            <a:custGeom>
              <a:avLst/>
              <a:gdLst>
                <a:gd name="T0" fmla="*/ 70 w 141"/>
                <a:gd name="T1" fmla="*/ 137 h 141"/>
                <a:gd name="T2" fmla="*/ 76 w 141"/>
                <a:gd name="T3" fmla="*/ 141 h 141"/>
                <a:gd name="T4" fmla="*/ 56 w 141"/>
                <a:gd name="T5" fmla="*/ 138 h 141"/>
                <a:gd name="T6" fmla="*/ 81 w 141"/>
                <a:gd name="T7" fmla="*/ 141 h 141"/>
                <a:gd name="T8" fmla="*/ 87 w 141"/>
                <a:gd name="T9" fmla="*/ 139 h 141"/>
                <a:gd name="T10" fmla="*/ 47 w 141"/>
                <a:gd name="T11" fmla="*/ 137 h 141"/>
                <a:gd name="T12" fmla="*/ 53 w 141"/>
                <a:gd name="T13" fmla="*/ 139 h 141"/>
                <a:gd name="T14" fmla="*/ 100 w 141"/>
                <a:gd name="T15" fmla="*/ 133 h 141"/>
                <a:gd name="T16" fmla="*/ 41 w 141"/>
                <a:gd name="T17" fmla="*/ 135 h 141"/>
                <a:gd name="T18" fmla="*/ 44 w 141"/>
                <a:gd name="T19" fmla="*/ 134 h 141"/>
                <a:gd name="T20" fmla="*/ 107 w 141"/>
                <a:gd name="T21" fmla="*/ 127 h 141"/>
                <a:gd name="T22" fmla="*/ 32 w 141"/>
                <a:gd name="T23" fmla="*/ 130 h 141"/>
                <a:gd name="T24" fmla="*/ 33 w 141"/>
                <a:gd name="T25" fmla="*/ 126 h 141"/>
                <a:gd name="T26" fmla="*/ 111 w 141"/>
                <a:gd name="T27" fmla="*/ 124 h 141"/>
                <a:gd name="T28" fmla="*/ 112 w 141"/>
                <a:gd name="T29" fmla="*/ 127 h 141"/>
                <a:gd name="T30" fmla="*/ 21 w 141"/>
                <a:gd name="T31" fmla="*/ 115 h 141"/>
                <a:gd name="T32" fmla="*/ 120 w 141"/>
                <a:gd name="T33" fmla="*/ 119 h 141"/>
                <a:gd name="T34" fmla="*/ 122 w 141"/>
                <a:gd name="T35" fmla="*/ 119 h 141"/>
                <a:gd name="T36" fmla="*/ 11 w 141"/>
                <a:gd name="T37" fmla="*/ 105 h 141"/>
                <a:gd name="T38" fmla="*/ 128 w 141"/>
                <a:gd name="T39" fmla="*/ 111 h 141"/>
                <a:gd name="T40" fmla="*/ 133 w 141"/>
                <a:gd name="T41" fmla="*/ 105 h 141"/>
                <a:gd name="T42" fmla="*/ 5 w 141"/>
                <a:gd name="T43" fmla="*/ 98 h 141"/>
                <a:gd name="T44" fmla="*/ 10 w 141"/>
                <a:gd name="T45" fmla="*/ 104 h 141"/>
                <a:gd name="T46" fmla="*/ 136 w 141"/>
                <a:gd name="T47" fmla="*/ 91 h 141"/>
                <a:gd name="T48" fmla="*/ 3 w 141"/>
                <a:gd name="T49" fmla="*/ 92 h 141"/>
                <a:gd name="T50" fmla="*/ 6 w 141"/>
                <a:gd name="T51" fmla="*/ 94 h 141"/>
                <a:gd name="T52" fmla="*/ 136 w 141"/>
                <a:gd name="T53" fmla="*/ 82 h 141"/>
                <a:gd name="T54" fmla="*/ 3 w 141"/>
                <a:gd name="T55" fmla="*/ 82 h 141"/>
                <a:gd name="T56" fmla="*/ 5 w 141"/>
                <a:gd name="T57" fmla="*/ 80 h 141"/>
                <a:gd name="T58" fmla="*/ 137 w 141"/>
                <a:gd name="T59" fmla="*/ 76 h 141"/>
                <a:gd name="T60" fmla="*/ 139 w 141"/>
                <a:gd name="T61" fmla="*/ 61 h 141"/>
                <a:gd name="T62" fmla="*/ 141 w 141"/>
                <a:gd name="T63" fmla="*/ 77 h 141"/>
                <a:gd name="T64" fmla="*/ 0 w 141"/>
                <a:gd name="T65" fmla="*/ 63 h 141"/>
                <a:gd name="T66" fmla="*/ 3 w 141"/>
                <a:gd name="T67" fmla="*/ 60 h 141"/>
                <a:gd name="T68" fmla="*/ 6 w 141"/>
                <a:gd name="T69" fmla="*/ 53 h 141"/>
                <a:gd name="T70" fmla="*/ 135 w 141"/>
                <a:gd name="T71" fmla="*/ 52 h 141"/>
                <a:gd name="T72" fmla="*/ 138 w 141"/>
                <a:gd name="T73" fmla="*/ 59 h 141"/>
                <a:gd name="T74" fmla="*/ 9 w 141"/>
                <a:gd name="T75" fmla="*/ 40 h 141"/>
                <a:gd name="T76" fmla="*/ 133 w 141"/>
                <a:gd name="T77" fmla="*/ 47 h 141"/>
                <a:gd name="T78" fmla="*/ 135 w 141"/>
                <a:gd name="T79" fmla="*/ 48 h 141"/>
                <a:gd name="T80" fmla="*/ 13 w 141"/>
                <a:gd name="T81" fmla="*/ 30 h 141"/>
                <a:gd name="T82" fmla="*/ 130 w 141"/>
                <a:gd name="T83" fmla="*/ 38 h 141"/>
                <a:gd name="T84" fmla="*/ 131 w 141"/>
                <a:gd name="T85" fmla="*/ 35 h 141"/>
                <a:gd name="T86" fmla="*/ 16 w 141"/>
                <a:gd name="T87" fmla="*/ 26 h 141"/>
                <a:gd name="T88" fmla="*/ 18 w 141"/>
                <a:gd name="T89" fmla="*/ 29 h 141"/>
                <a:gd name="T90" fmla="*/ 121 w 141"/>
                <a:gd name="T91" fmla="*/ 21 h 141"/>
                <a:gd name="T92" fmla="*/ 24 w 141"/>
                <a:gd name="T93" fmla="*/ 20 h 141"/>
                <a:gd name="T94" fmla="*/ 27 w 141"/>
                <a:gd name="T95" fmla="*/ 20 h 141"/>
                <a:gd name="T96" fmla="*/ 109 w 141"/>
                <a:gd name="T97" fmla="*/ 14 h 141"/>
                <a:gd name="T98" fmla="*/ 35 w 141"/>
                <a:gd name="T99" fmla="*/ 14 h 141"/>
                <a:gd name="T100" fmla="*/ 41 w 141"/>
                <a:gd name="T101" fmla="*/ 11 h 141"/>
                <a:gd name="T102" fmla="*/ 100 w 141"/>
                <a:gd name="T103" fmla="*/ 11 h 141"/>
                <a:gd name="T104" fmla="*/ 106 w 141"/>
                <a:gd name="T105" fmla="*/ 14 h 141"/>
                <a:gd name="T106" fmla="*/ 52 w 141"/>
                <a:gd name="T107" fmla="*/ 4 h 141"/>
                <a:gd name="T108" fmla="*/ 95 w 141"/>
                <a:gd name="T109" fmla="*/ 9 h 141"/>
                <a:gd name="T110" fmla="*/ 97 w 141"/>
                <a:gd name="T111" fmla="*/ 7 h 141"/>
                <a:gd name="T112" fmla="*/ 61 w 141"/>
                <a:gd name="T113" fmla="*/ 1 h 141"/>
                <a:gd name="T114" fmla="*/ 84 w 141"/>
                <a:gd name="T115" fmla="*/ 5 h 141"/>
                <a:gd name="T116" fmla="*/ 85 w 141"/>
                <a:gd name="T117" fmla="*/ 1 h 141"/>
                <a:gd name="T118" fmla="*/ 67 w 141"/>
                <a:gd name="T119" fmla="*/ 0 h 141"/>
                <a:gd name="T120" fmla="*/ 67 w 141"/>
                <a:gd name="T121" fmla="*/ 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1" h="141">
                  <a:moveTo>
                    <a:pt x="71" y="141"/>
                  </a:moveTo>
                  <a:cubicBezTo>
                    <a:pt x="71" y="141"/>
                    <a:pt x="71" y="141"/>
                    <a:pt x="71" y="141"/>
                  </a:cubicBezTo>
                  <a:cubicBezTo>
                    <a:pt x="70" y="141"/>
                    <a:pt x="70" y="141"/>
                    <a:pt x="70" y="141"/>
                  </a:cubicBezTo>
                  <a:cubicBezTo>
                    <a:pt x="69" y="141"/>
                    <a:pt x="68" y="140"/>
                    <a:pt x="68" y="139"/>
                  </a:cubicBezTo>
                  <a:cubicBezTo>
                    <a:pt x="68" y="138"/>
                    <a:pt x="69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72" y="137"/>
                    <a:pt x="74" y="137"/>
                    <a:pt x="75" y="137"/>
                  </a:cubicBezTo>
                  <a:cubicBezTo>
                    <a:pt x="77" y="137"/>
                    <a:pt x="77" y="138"/>
                    <a:pt x="78" y="139"/>
                  </a:cubicBezTo>
                  <a:cubicBezTo>
                    <a:pt x="78" y="140"/>
                    <a:pt x="77" y="141"/>
                    <a:pt x="76" y="141"/>
                  </a:cubicBezTo>
                  <a:cubicBezTo>
                    <a:pt x="74" y="141"/>
                    <a:pt x="72" y="141"/>
                    <a:pt x="71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7" y="137"/>
                    <a:pt x="58" y="136"/>
                    <a:pt x="59" y="136"/>
                  </a:cubicBezTo>
                  <a:cubicBezTo>
                    <a:pt x="61" y="137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1"/>
                  </a:moveTo>
                  <a:cubicBezTo>
                    <a:pt x="80" y="141"/>
                    <a:pt x="79" y="140"/>
                    <a:pt x="79" y="139"/>
                  </a:cubicBezTo>
                  <a:cubicBezTo>
                    <a:pt x="79" y="138"/>
                    <a:pt x="80" y="137"/>
                    <a:pt x="81" y="137"/>
                  </a:cubicBezTo>
                  <a:cubicBezTo>
                    <a:pt x="83" y="136"/>
                    <a:pt x="85" y="136"/>
                    <a:pt x="86" y="136"/>
                  </a:cubicBezTo>
                  <a:cubicBezTo>
                    <a:pt x="87" y="135"/>
                    <a:pt x="89" y="136"/>
                    <a:pt x="89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2" y="141"/>
                  </a:cubicBezTo>
                  <a:cubicBezTo>
                    <a:pt x="81" y="141"/>
                    <a:pt x="81" y="141"/>
                    <a:pt x="81" y="141"/>
                  </a:cubicBezTo>
                  <a:close/>
                  <a:moveTo>
                    <a:pt x="53" y="139"/>
                  </a:moveTo>
                  <a:cubicBezTo>
                    <a:pt x="53" y="139"/>
                    <a:pt x="53" y="139"/>
                    <a:pt x="52" y="139"/>
                  </a:cubicBezTo>
                  <a:cubicBezTo>
                    <a:pt x="50" y="138"/>
                    <a:pt x="49" y="138"/>
                    <a:pt x="47" y="137"/>
                  </a:cubicBezTo>
                  <a:cubicBezTo>
                    <a:pt x="46" y="137"/>
                    <a:pt x="45" y="136"/>
                    <a:pt x="46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50" y="134"/>
                    <a:pt x="52" y="135"/>
                    <a:pt x="53" y="135"/>
                  </a:cubicBezTo>
                  <a:cubicBezTo>
                    <a:pt x="54" y="135"/>
                    <a:pt x="55" y="137"/>
                    <a:pt x="55" y="138"/>
                  </a:cubicBezTo>
                  <a:cubicBezTo>
                    <a:pt x="55" y="138"/>
                    <a:pt x="54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1" y="137"/>
                    <a:pt x="90" y="137"/>
                  </a:cubicBezTo>
                  <a:cubicBezTo>
                    <a:pt x="90" y="135"/>
                    <a:pt x="91" y="134"/>
                    <a:pt x="92" y="134"/>
                  </a:cubicBezTo>
                  <a:cubicBezTo>
                    <a:pt x="93" y="133"/>
                    <a:pt x="95" y="133"/>
                    <a:pt x="97" y="132"/>
                  </a:cubicBezTo>
                  <a:cubicBezTo>
                    <a:pt x="98" y="132"/>
                    <a:pt x="99" y="132"/>
                    <a:pt x="100" y="133"/>
                  </a:cubicBezTo>
                  <a:cubicBezTo>
                    <a:pt x="100" y="134"/>
                    <a:pt x="99" y="135"/>
                    <a:pt x="98" y="136"/>
                  </a:cubicBezTo>
                  <a:cubicBezTo>
                    <a:pt x="97" y="136"/>
                    <a:pt x="95" y="137"/>
                    <a:pt x="93" y="138"/>
                  </a:cubicBezTo>
                  <a:cubicBezTo>
                    <a:pt x="93" y="138"/>
                    <a:pt x="93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2" y="135"/>
                    <a:pt x="42" y="135"/>
                    <a:pt x="41" y="135"/>
                  </a:cubicBezTo>
                  <a:cubicBezTo>
                    <a:pt x="39" y="134"/>
                    <a:pt x="38" y="133"/>
                    <a:pt x="36" y="132"/>
                  </a:cubicBezTo>
                  <a:cubicBezTo>
                    <a:pt x="35" y="132"/>
                    <a:pt x="35" y="131"/>
                    <a:pt x="35" y="130"/>
                  </a:cubicBezTo>
                  <a:cubicBezTo>
                    <a:pt x="36" y="129"/>
                    <a:pt x="37" y="128"/>
                    <a:pt x="38" y="129"/>
                  </a:cubicBezTo>
                  <a:cubicBezTo>
                    <a:pt x="40" y="130"/>
                    <a:pt x="41" y="131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4" y="135"/>
                    <a:pt x="43" y="135"/>
                    <a:pt x="42" y="135"/>
                  </a:cubicBezTo>
                  <a:close/>
                  <a:moveTo>
                    <a:pt x="103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1" y="131"/>
                    <a:pt x="101" y="130"/>
                    <a:pt x="102" y="130"/>
                  </a:cubicBezTo>
                  <a:cubicBezTo>
                    <a:pt x="104" y="129"/>
                    <a:pt x="105" y="128"/>
                    <a:pt x="107" y="127"/>
                  </a:cubicBezTo>
                  <a:cubicBezTo>
                    <a:pt x="108" y="126"/>
                    <a:pt x="109" y="126"/>
                    <a:pt x="109" y="127"/>
                  </a:cubicBezTo>
                  <a:cubicBezTo>
                    <a:pt x="110" y="128"/>
                    <a:pt x="110" y="130"/>
                    <a:pt x="109" y="130"/>
                  </a:cubicBezTo>
                  <a:cubicBezTo>
                    <a:pt x="107" y="131"/>
                    <a:pt x="106" y="132"/>
                    <a:pt x="104" y="133"/>
                  </a:cubicBezTo>
                  <a:cubicBezTo>
                    <a:pt x="103" y="133"/>
                    <a:pt x="103" y="133"/>
                    <a:pt x="103" y="133"/>
                  </a:cubicBezTo>
                  <a:close/>
                  <a:moveTo>
                    <a:pt x="32" y="130"/>
                  </a:moveTo>
                  <a:cubicBezTo>
                    <a:pt x="32" y="130"/>
                    <a:pt x="31" y="129"/>
                    <a:pt x="31" y="129"/>
                  </a:cubicBezTo>
                  <a:cubicBezTo>
                    <a:pt x="29" y="128"/>
                    <a:pt x="28" y="127"/>
                    <a:pt x="26" y="126"/>
                  </a:cubicBezTo>
                  <a:cubicBezTo>
                    <a:pt x="25" y="125"/>
                    <a:pt x="25" y="124"/>
                    <a:pt x="26" y="123"/>
                  </a:cubicBezTo>
                  <a:cubicBezTo>
                    <a:pt x="27" y="122"/>
                    <a:pt x="28" y="122"/>
                    <a:pt x="29" y="123"/>
                  </a:cubicBezTo>
                  <a:cubicBezTo>
                    <a:pt x="30" y="124"/>
                    <a:pt x="32" y="125"/>
                    <a:pt x="33" y="126"/>
                  </a:cubicBezTo>
                  <a:cubicBezTo>
                    <a:pt x="34" y="127"/>
                    <a:pt x="34" y="128"/>
                    <a:pt x="34" y="129"/>
                  </a:cubicBezTo>
                  <a:cubicBezTo>
                    <a:pt x="33" y="129"/>
                    <a:pt x="33" y="130"/>
                    <a:pt x="32" y="130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6"/>
                    <a:pt x="110" y="124"/>
                    <a:pt x="111" y="124"/>
                  </a:cubicBezTo>
                  <a:cubicBezTo>
                    <a:pt x="113" y="122"/>
                    <a:pt x="114" y="121"/>
                    <a:pt x="115" y="120"/>
                  </a:cubicBezTo>
                  <a:cubicBezTo>
                    <a:pt x="116" y="119"/>
                    <a:pt x="118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7" y="124"/>
                    <a:pt x="115" y="126"/>
                    <a:pt x="114" y="127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3" y="122"/>
                    <a:pt x="22" y="122"/>
                    <a:pt x="22" y="122"/>
                  </a:cubicBezTo>
                  <a:cubicBezTo>
                    <a:pt x="20" y="121"/>
                    <a:pt x="19" y="119"/>
                    <a:pt x="18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9" y="114"/>
                    <a:pt x="20" y="114"/>
                    <a:pt x="21" y="115"/>
                  </a:cubicBezTo>
                  <a:cubicBezTo>
                    <a:pt x="22" y="116"/>
                    <a:pt x="23" y="118"/>
                    <a:pt x="25" y="119"/>
                  </a:cubicBezTo>
                  <a:cubicBezTo>
                    <a:pt x="25" y="120"/>
                    <a:pt x="25" y="121"/>
                    <a:pt x="25" y="122"/>
                  </a:cubicBezTo>
                  <a:cubicBezTo>
                    <a:pt x="24" y="122"/>
                    <a:pt x="24" y="122"/>
                    <a:pt x="23" y="122"/>
                  </a:cubicBezTo>
                  <a:close/>
                  <a:moveTo>
                    <a:pt x="121" y="120"/>
                  </a:moveTo>
                  <a:cubicBezTo>
                    <a:pt x="120" y="120"/>
                    <a:pt x="120" y="119"/>
                    <a:pt x="120" y="119"/>
                  </a:cubicBezTo>
                  <a:cubicBezTo>
                    <a:pt x="119" y="118"/>
                    <a:pt x="119" y="117"/>
                    <a:pt x="119" y="116"/>
                  </a:cubicBezTo>
                  <a:cubicBezTo>
                    <a:pt x="121" y="115"/>
                    <a:pt x="122" y="113"/>
                    <a:pt x="123" y="112"/>
                  </a:cubicBezTo>
                  <a:cubicBezTo>
                    <a:pt x="124" y="111"/>
                    <a:pt x="125" y="111"/>
                    <a:pt x="126" y="112"/>
                  </a:cubicBezTo>
                  <a:cubicBezTo>
                    <a:pt x="127" y="112"/>
                    <a:pt x="127" y="114"/>
                    <a:pt x="126" y="114"/>
                  </a:cubicBezTo>
                  <a:cubicBezTo>
                    <a:pt x="125" y="116"/>
                    <a:pt x="124" y="117"/>
                    <a:pt x="122" y="119"/>
                  </a:cubicBezTo>
                  <a:cubicBezTo>
                    <a:pt x="122" y="119"/>
                    <a:pt x="121" y="120"/>
                    <a:pt x="121" y="120"/>
                  </a:cubicBezTo>
                  <a:close/>
                  <a:moveTo>
                    <a:pt x="16" y="114"/>
                  </a:moveTo>
                  <a:cubicBezTo>
                    <a:pt x="15" y="114"/>
                    <a:pt x="14" y="114"/>
                    <a:pt x="14" y="113"/>
                  </a:cubicBezTo>
                  <a:cubicBezTo>
                    <a:pt x="13" y="111"/>
                    <a:pt x="12" y="110"/>
                    <a:pt x="11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4" y="105"/>
                    <a:pt x="14" y="106"/>
                  </a:cubicBezTo>
                  <a:cubicBezTo>
                    <a:pt x="15" y="108"/>
                    <a:pt x="16" y="109"/>
                    <a:pt x="17" y="111"/>
                  </a:cubicBezTo>
                  <a:cubicBezTo>
                    <a:pt x="18" y="112"/>
                    <a:pt x="18" y="113"/>
                    <a:pt x="17" y="113"/>
                  </a:cubicBezTo>
                  <a:cubicBezTo>
                    <a:pt x="16" y="114"/>
                    <a:pt x="16" y="114"/>
                    <a:pt x="16" y="114"/>
                  </a:cubicBezTo>
                  <a:close/>
                  <a:moveTo>
                    <a:pt x="128" y="111"/>
                  </a:moveTo>
                  <a:cubicBezTo>
                    <a:pt x="128" y="111"/>
                    <a:pt x="127" y="110"/>
                    <a:pt x="127" y="110"/>
                  </a:cubicBezTo>
                  <a:cubicBezTo>
                    <a:pt x="126" y="110"/>
                    <a:pt x="126" y="108"/>
                    <a:pt x="126" y="107"/>
                  </a:cubicBezTo>
                  <a:cubicBezTo>
                    <a:pt x="127" y="106"/>
                    <a:pt x="128" y="104"/>
                    <a:pt x="129" y="103"/>
                  </a:cubicBezTo>
                  <a:cubicBezTo>
                    <a:pt x="130" y="102"/>
                    <a:pt x="131" y="101"/>
                    <a:pt x="132" y="102"/>
                  </a:cubicBezTo>
                  <a:cubicBezTo>
                    <a:pt x="133" y="102"/>
                    <a:pt x="133" y="104"/>
                    <a:pt x="133" y="105"/>
                  </a:cubicBezTo>
                  <a:cubicBezTo>
                    <a:pt x="132" y="106"/>
                    <a:pt x="131" y="108"/>
                    <a:pt x="130" y="110"/>
                  </a:cubicBezTo>
                  <a:cubicBezTo>
                    <a:pt x="129" y="110"/>
                    <a:pt x="129" y="111"/>
                    <a:pt x="128" y="111"/>
                  </a:cubicBezTo>
                  <a:close/>
                  <a:moveTo>
                    <a:pt x="10" y="104"/>
                  </a:moveTo>
                  <a:cubicBezTo>
                    <a:pt x="9" y="104"/>
                    <a:pt x="8" y="104"/>
                    <a:pt x="8" y="103"/>
                  </a:cubicBezTo>
                  <a:cubicBezTo>
                    <a:pt x="7" y="101"/>
                    <a:pt x="6" y="100"/>
                    <a:pt x="5" y="98"/>
                  </a:cubicBezTo>
                  <a:cubicBezTo>
                    <a:pt x="5" y="97"/>
                    <a:pt x="5" y="96"/>
                    <a:pt x="6" y="95"/>
                  </a:cubicBezTo>
                  <a:cubicBezTo>
                    <a:pt x="7" y="95"/>
                    <a:pt x="9" y="95"/>
                    <a:pt x="9" y="96"/>
                  </a:cubicBezTo>
                  <a:cubicBezTo>
                    <a:pt x="10" y="98"/>
                    <a:pt x="11" y="100"/>
                    <a:pt x="11" y="101"/>
                  </a:cubicBezTo>
                  <a:cubicBezTo>
                    <a:pt x="12" y="102"/>
                    <a:pt x="11" y="103"/>
                    <a:pt x="11" y="104"/>
                  </a:cubicBezTo>
                  <a:cubicBezTo>
                    <a:pt x="10" y="104"/>
                    <a:pt x="10" y="104"/>
                    <a:pt x="10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3" y="100"/>
                  </a:cubicBezTo>
                  <a:cubicBezTo>
                    <a:pt x="132" y="100"/>
                    <a:pt x="131" y="99"/>
                    <a:pt x="132" y="98"/>
                  </a:cubicBezTo>
                  <a:cubicBezTo>
                    <a:pt x="132" y="96"/>
                    <a:pt x="133" y="94"/>
                    <a:pt x="134" y="93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2"/>
                    <a:pt x="138" y="93"/>
                    <a:pt x="137" y="94"/>
                  </a:cubicBezTo>
                  <a:cubicBezTo>
                    <a:pt x="137" y="96"/>
                    <a:pt x="136" y="98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4"/>
                  </a:moveTo>
                  <a:cubicBezTo>
                    <a:pt x="4" y="94"/>
                    <a:pt x="4" y="93"/>
                    <a:pt x="3" y="92"/>
                  </a:cubicBezTo>
                  <a:cubicBezTo>
                    <a:pt x="3" y="90"/>
                    <a:pt x="2" y="88"/>
                    <a:pt x="2" y="87"/>
                  </a:cubicBezTo>
                  <a:cubicBezTo>
                    <a:pt x="2" y="85"/>
                    <a:pt x="2" y="84"/>
                    <a:pt x="3" y="84"/>
                  </a:cubicBezTo>
                  <a:cubicBezTo>
                    <a:pt x="4" y="84"/>
                    <a:pt x="5" y="85"/>
                    <a:pt x="6" y="86"/>
                  </a:cubicBezTo>
                  <a:cubicBezTo>
                    <a:pt x="6" y="87"/>
                    <a:pt x="7" y="89"/>
                    <a:pt x="7" y="91"/>
                  </a:cubicBezTo>
                  <a:cubicBezTo>
                    <a:pt x="7" y="92"/>
                    <a:pt x="7" y="93"/>
                    <a:pt x="6" y="94"/>
                  </a:cubicBezTo>
                  <a:cubicBezTo>
                    <a:pt x="6" y="94"/>
                    <a:pt x="5" y="94"/>
                    <a:pt x="5" y="94"/>
                  </a:cubicBezTo>
                  <a:close/>
                  <a:moveTo>
                    <a:pt x="137" y="90"/>
                  </a:moveTo>
                  <a:cubicBezTo>
                    <a:pt x="137" y="90"/>
                    <a:pt x="137" y="90"/>
                    <a:pt x="137" y="90"/>
                  </a:cubicBezTo>
                  <a:cubicBezTo>
                    <a:pt x="136" y="89"/>
                    <a:pt x="135" y="88"/>
                    <a:pt x="135" y="87"/>
                  </a:cubicBezTo>
                  <a:cubicBezTo>
                    <a:pt x="136" y="85"/>
                    <a:pt x="136" y="84"/>
                    <a:pt x="136" y="82"/>
                  </a:cubicBezTo>
                  <a:cubicBezTo>
                    <a:pt x="137" y="81"/>
                    <a:pt x="138" y="80"/>
                    <a:pt x="139" y="80"/>
                  </a:cubicBezTo>
                  <a:cubicBezTo>
                    <a:pt x="140" y="80"/>
                    <a:pt x="141" y="81"/>
                    <a:pt x="140" y="82"/>
                  </a:cubicBezTo>
                  <a:cubicBezTo>
                    <a:pt x="140" y="84"/>
                    <a:pt x="140" y="86"/>
                    <a:pt x="139" y="88"/>
                  </a:cubicBezTo>
                  <a:cubicBezTo>
                    <a:pt x="139" y="89"/>
                    <a:pt x="138" y="90"/>
                    <a:pt x="137" y="90"/>
                  </a:cubicBezTo>
                  <a:close/>
                  <a:moveTo>
                    <a:pt x="3" y="82"/>
                  </a:moveTo>
                  <a:cubicBezTo>
                    <a:pt x="2" y="82"/>
                    <a:pt x="1" y="82"/>
                    <a:pt x="1" y="81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4" y="77"/>
                    <a:pt x="4" y="78"/>
                    <a:pt x="5" y="80"/>
                  </a:cubicBezTo>
                  <a:cubicBezTo>
                    <a:pt x="5" y="81"/>
                    <a:pt x="4" y="82"/>
                    <a:pt x="3" y="82"/>
                  </a:cubicBezTo>
                  <a:cubicBezTo>
                    <a:pt x="3" y="82"/>
                    <a:pt x="3" y="82"/>
                    <a:pt x="3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8" y="78"/>
                    <a:pt x="137" y="77"/>
                    <a:pt x="137" y="76"/>
                  </a:cubicBezTo>
                  <a:cubicBezTo>
                    <a:pt x="137" y="74"/>
                    <a:pt x="137" y="73"/>
                    <a:pt x="137" y="71"/>
                  </a:cubicBezTo>
                  <a:cubicBezTo>
                    <a:pt x="137" y="70"/>
                    <a:pt x="137" y="70"/>
                    <a:pt x="138" y="70"/>
                  </a:cubicBezTo>
                  <a:cubicBezTo>
                    <a:pt x="137" y="69"/>
                    <a:pt x="137" y="69"/>
                    <a:pt x="137" y="68"/>
                  </a:cubicBezTo>
                  <a:cubicBezTo>
                    <a:pt x="137" y="66"/>
                    <a:pt x="137" y="65"/>
                    <a:pt x="137" y="63"/>
                  </a:cubicBezTo>
                  <a:cubicBezTo>
                    <a:pt x="137" y="62"/>
                    <a:pt x="137" y="61"/>
                    <a:pt x="139" y="61"/>
                  </a:cubicBezTo>
                  <a:cubicBezTo>
                    <a:pt x="140" y="60"/>
                    <a:pt x="141" y="61"/>
                    <a:pt x="141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9"/>
                    <a:pt x="141" y="69"/>
                    <a:pt x="141" y="69"/>
                  </a:cubicBezTo>
                  <a:cubicBezTo>
                    <a:pt x="141" y="70"/>
                    <a:pt x="141" y="70"/>
                    <a:pt x="141" y="71"/>
                  </a:cubicBezTo>
                  <a:cubicBezTo>
                    <a:pt x="141" y="73"/>
                    <a:pt x="141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3" y="61"/>
                  </a:cubicBezTo>
                  <a:cubicBezTo>
                    <a:pt x="4" y="62"/>
                    <a:pt x="4" y="62"/>
                    <a:pt x="4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60"/>
                  </a:moveTo>
                  <a:cubicBezTo>
                    <a:pt x="3" y="60"/>
                    <a:pt x="3" y="60"/>
                    <a:pt x="3" y="60"/>
                  </a:cubicBezTo>
                  <a:cubicBezTo>
                    <a:pt x="2" y="59"/>
                    <a:pt x="1" y="58"/>
                    <a:pt x="1" y="57"/>
                  </a:cubicBezTo>
                  <a:cubicBezTo>
                    <a:pt x="2" y="55"/>
                    <a:pt x="2" y="53"/>
                    <a:pt x="3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7" y="52"/>
                    <a:pt x="6" y="53"/>
                  </a:cubicBezTo>
                  <a:cubicBezTo>
                    <a:pt x="6" y="54"/>
                    <a:pt x="6" y="56"/>
                    <a:pt x="5" y="58"/>
                  </a:cubicBezTo>
                  <a:cubicBezTo>
                    <a:pt x="5" y="59"/>
                    <a:pt x="4" y="60"/>
                    <a:pt x="3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6" y="55"/>
                    <a:pt x="135" y="54"/>
                    <a:pt x="135" y="52"/>
                  </a:cubicBezTo>
                  <a:cubicBezTo>
                    <a:pt x="134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8" y="51"/>
                  </a:cubicBezTo>
                  <a:cubicBezTo>
                    <a:pt x="139" y="53"/>
                    <a:pt x="139" y="55"/>
                    <a:pt x="140" y="57"/>
                  </a:cubicBezTo>
                  <a:cubicBezTo>
                    <a:pt x="140" y="58"/>
                    <a:pt x="139" y="59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5" y="48"/>
                    <a:pt x="4" y="47"/>
                    <a:pt x="4" y="46"/>
                  </a:cubicBezTo>
                  <a:cubicBezTo>
                    <a:pt x="5" y="44"/>
                    <a:pt x="6" y="42"/>
                    <a:pt x="7" y="41"/>
                  </a:cubicBezTo>
                  <a:cubicBezTo>
                    <a:pt x="7" y="40"/>
                    <a:pt x="8" y="39"/>
                    <a:pt x="9" y="40"/>
                  </a:cubicBezTo>
                  <a:cubicBezTo>
                    <a:pt x="10" y="40"/>
                    <a:pt x="11" y="41"/>
                    <a:pt x="10" y="42"/>
                  </a:cubicBezTo>
                  <a:cubicBezTo>
                    <a:pt x="10" y="44"/>
                    <a:pt x="9" y="46"/>
                    <a:pt x="8" y="47"/>
                  </a:cubicBezTo>
                  <a:cubicBezTo>
                    <a:pt x="8" y="48"/>
                    <a:pt x="7" y="49"/>
                    <a:pt x="6" y="49"/>
                  </a:cubicBezTo>
                  <a:close/>
                  <a:moveTo>
                    <a:pt x="135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1" y="43"/>
                    <a:pt x="131" y="42"/>
                  </a:cubicBezTo>
                  <a:cubicBezTo>
                    <a:pt x="130" y="41"/>
                    <a:pt x="131" y="39"/>
                    <a:pt x="132" y="39"/>
                  </a:cubicBezTo>
                  <a:cubicBezTo>
                    <a:pt x="133" y="38"/>
                    <a:pt x="134" y="39"/>
                    <a:pt x="134" y="40"/>
                  </a:cubicBezTo>
                  <a:cubicBezTo>
                    <a:pt x="135" y="42"/>
                    <a:pt x="136" y="43"/>
                    <a:pt x="137" y="45"/>
                  </a:cubicBezTo>
                  <a:cubicBezTo>
                    <a:pt x="137" y="46"/>
                    <a:pt x="136" y="47"/>
                    <a:pt x="135" y="48"/>
                  </a:cubicBezTo>
                  <a:cubicBezTo>
                    <a:pt x="135" y="48"/>
                    <a:pt x="135" y="48"/>
                    <a:pt x="135" y="48"/>
                  </a:cubicBezTo>
                  <a:close/>
                  <a:moveTo>
                    <a:pt x="11" y="38"/>
                  </a:moveTo>
                  <a:cubicBezTo>
                    <a:pt x="11" y="38"/>
                    <a:pt x="10" y="38"/>
                    <a:pt x="10" y="38"/>
                  </a:cubicBezTo>
                  <a:cubicBezTo>
                    <a:pt x="9" y="38"/>
                    <a:pt x="9" y="36"/>
                    <a:pt x="9" y="35"/>
                  </a:cubicBezTo>
                  <a:cubicBezTo>
                    <a:pt x="10" y="34"/>
                    <a:pt x="11" y="32"/>
                    <a:pt x="13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1"/>
                    <a:pt x="16" y="32"/>
                    <a:pt x="16" y="33"/>
                  </a:cubicBezTo>
                  <a:cubicBezTo>
                    <a:pt x="15" y="34"/>
                    <a:pt x="14" y="36"/>
                    <a:pt x="13" y="37"/>
                  </a:cubicBezTo>
                  <a:cubicBezTo>
                    <a:pt x="13" y="38"/>
                    <a:pt x="12" y="38"/>
                    <a:pt x="11" y="38"/>
                  </a:cubicBezTo>
                  <a:close/>
                  <a:moveTo>
                    <a:pt x="130" y="38"/>
                  </a:moveTo>
                  <a:cubicBezTo>
                    <a:pt x="129" y="38"/>
                    <a:pt x="128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4" y="31"/>
                    <a:pt x="125" y="30"/>
                    <a:pt x="125" y="29"/>
                  </a:cubicBezTo>
                  <a:cubicBezTo>
                    <a:pt x="126" y="29"/>
                    <a:pt x="128" y="29"/>
                    <a:pt x="128" y="30"/>
                  </a:cubicBezTo>
                  <a:cubicBezTo>
                    <a:pt x="129" y="31"/>
                    <a:pt x="130" y="33"/>
                    <a:pt x="131" y="35"/>
                  </a:cubicBezTo>
                  <a:cubicBezTo>
                    <a:pt x="132" y="36"/>
                    <a:pt x="132" y="37"/>
                    <a:pt x="131" y="37"/>
                  </a:cubicBezTo>
                  <a:cubicBezTo>
                    <a:pt x="130" y="38"/>
                    <a:pt x="130" y="38"/>
                    <a:pt x="130" y="38"/>
                  </a:cubicBezTo>
                  <a:close/>
                  <a:moveTo>
                    <a:pt x="18" y="29"/>
                  </a:moveTo>
                  <a:cubicBezTo>
                    <a:pt x="17" y="29"/>
                    <a:pt x="17" y="29"/>
                    <a:pt x="16" y="29"/>
                  </a:cubicBezTo>
                  <a:cubicBezTo>
                    <a:pt x="16" y="28"/>
                    <a:pt x="15" y="27"/>
                    <a:pt x="16" y="26"/>
                  </a:cubicBezTo>
                  <a:cubicBezTo>
                    <a:pt x="17" y="24"/>
                    <a:pt x="19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4" y="22"/>
                    <a:pt x="24" y="23"/>
                    <a:pt x="23" y="24"/>
                  </a:cubicBezTo>
                  <a:cubicBezTo>
                    <a:pt x="22" y="25"/>
                    <a:pt x="20" y="27"/>
                    <a:pt x="19" y="28"/>
                  </a:cubicBezTo>
                  <a:cubicBezTo>
                    <a:pt x="19" y="29"/>
                    <a:pt x="18" y="29"/>
                    <a:pt x="18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2" y="28"/>
                  </a:cubicBezTo>
                  <a:cubicBezTo>
                    <a:pt x="120" y="26"/>
                    <a:pt x="119" y="25"/>
                    <a:pt x="118" y="24"/>
                  </a:cubicBezTo>
                  <a:cubicBezTo>
                    <a:pt x="117" y="23"/>
                    <a:pt x="117" y="22"/>
                    <a:pt x="118" y="21"/>
                  </a:cubicBezTo>
                  <a:cubicBezTo>
                    <a:pt x="119" y="20"/>
                    <a:pt x="120" y="20"/>
                    <a:pt x="121" y="21"/>
                  </a:cubicBezTo>
                  <a:cubicBezTo>
                    <a:pt x="122" y="22"/>
                    <a:pt x="123" y="24"/>
                    <a:pt x="125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4" y="28"/>
                    <a:pt x="123" y="28"/>
                  </a:cubicBezTo>
                  <a:close/>
                  <a:moveTo>
                    <a:pt x="26" y="21"/>
                  </a:moveTo>
                  <a:cubicBezTo>
                    <a:pt x="25" y="21"/>
                    <a:pt x="25" y="21"/>
                    <a:pt x="24" y="20"/>
                  </a:cubicBezTo>
                  <a:cubicBezTo>
                    <a:pt x="23" y="19"/>
                    <a:pt x="24" y="18"/>
                    <a:pt x="24" y="17"/>
                  </a:cubicBezTo>
                  <a:cubicBezTo>
                    <a:pt x="26" y="16"/>
                    <a:pt x="27" y="15"/>
                    <a:pt x="29" y="14"/>
                  </a:cubicBezTo>
                  <a:cubicBezTo>
                    <a:pt x="30" y="13"/>
                    <a:pt x="31" y="13"/>
                    <a:pt x="32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30" y="18"/>
                    <a:pt x="28" y="19"/>
                    <a:pt x="27" y="20"/>
                  </a:cubicBezTo>
                  <a:cubicBezTo>
                    <a:pt x="27" y="21"/>
                    <a:pt x="26" y="21"/>
                    <a:pt x="26" y="21"/>
                  </a:cubicBezTo>
                  <a:close/>
                  <a:moveTo>
                    <a:pt x="115" y="20"/>
                  </a:moveTo>
                  <a:cubicBezTo>
                    <a:pt x="115" y="20"/>
                    <a:pt x="114" y="20"/>
                    <a:pt x="114" y="20"/>
                  </a:cubicBezTo>
                  <a:cubicBezTo>
                    <a:pt x="112" y="19"/>
                    <a:pt x="111" y="17"/>
                    <a:pt x="109" y="16"/>
                  </a:cubicBezTo>
                  <a:cubicBezTo>
                    <a:pt x="108" y="16"/>
                    <a:pt x="108" y="15"/>
                    <a:pt x="109" y="14"/>
                  </a:cubicBezTo>
                  <a:cubicBezTo>
                    <a:pt x="109" y="13"/>
                    <a:pt x="111" y="12"/>
                    <a:pt x="112" y="13"/>
                  </a:cubicBezTo>
                  <a:cubicBezTo>
                    <a:pt x="113" y="14"/>
                    <a:pt x="115" y="15"/>
                    <a:pt x="116" y="17"/>
                  </a:cubicBezTo>
                  <a:cubicBezTo>
                    <a:pt x="117" y="17"/>
                    <a:pt x="117" y="19"/>
                    <a:pt x="117" y="20"/>
                  </a:cubicBezTo>
                  <a:cubicBezTo>
                    <a:pt x="116" y="20"/>
                    <a:pt x="116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4" y="14"/>
                    <a:pt x="33" y="13"/>
                  </a:cubicBezTo>
                  <a:cubicBezTo>
                    <a:pt x="33" y="12"/>
                    <a:pt x="33" y="11"/>
                    <a:pt x="34" y="10"/>
                  </a:cubicBezTo>
                  <a:cubicBezTo>
                    <a:pt x="36" y="9"/>
                    <a:pt x="37" y="8"/>
                    <a:pt x="39" y="7"/>
                  </a:cubicBezTo>
                  <a:cubicBezTo>
                    <a:pt x="40" y="7"/>
                    <a:pt x="41" y="7"/>
                    <a:pt x="42" y="8"/>
                  </a:cubicBezTo>
                  <a:cubicBezTo>
                    <a:pt x="42" y="9"/>
                    <a:pt x="42" y="11"/>
                    <a:pt x="41" y="11"/>
                  </a:cubicBezTo>
                  <a:cubicBezTo>
                    <a:pt x="39" y="12"/>
                    <a:pt x="38" y="13"/>
                    <a:pt x="36" y="14"/>
                  </a:cubicBezTo>
                  <a:cubicBezTo>
                    <a:pt x="36" y="14"/>
                    <a:pt x="35" y="14"/>
                    <a:pt x="35" y="14"/>
                  </a:cubicBezTo>
                  <a:close/>
                  <a:moveTo>
                    <a:pt x="106" y="14"/>
                  </a:moveTo>
                  <a:cubicBezTo>
                    <a:pt x="105" y="14"/>
                    <a:pt x="105" y="14"/>
                    <a:pt x="105" y="13"/>
                  </a:cubicBezTo>
                  <a:cubicBezTo>
                    <a:pt x="103" y="12"/>
                    <a:pt x="101" y="12"/>
                    <a:pt x="100" y="11"/>
                  </a:cubicBezTo>
                  <a:cubicBezTo>
                    <a:pt x="99" y="10"/>
                    <a:pt x="98" y="9"/>
                    <a:pt x="99" y="8"/>
                  </a:cubicBezTo>
                  <a:cubicBezTo>
                    <a:pt x="99" y="7"/>
                    <a:pt x="101" y="7"/>
                    <a:pt x="102" y="7"/>
                  </a:cubicBezTo>
                  <a:cubicBezTo>
                    <a:pt x="103" y="8"/>
                    <a:pt x="105" y="9"/>
                    <a:pt x="107" y="10"/>
                  </a:cubicBezTo>
                  <a:cubicBezTo>
                    <a:pt x="108" y="10"/>
                    <a:pt x="108" y="12"/>
                    <a:pt x="107" y="13"/>
                  </a:cubicBezTo>
                  <a:cubicBezTo>
                    <a:pt x="107" y="13"/>
                    <a:pt x="106" y="14"/>
                    <a:pt x="106" y="14"/>
                  </a:cubicBezTo>
                  <a:close/>
                  <a:moveTo>
                    <a:pt x="45" y="9"/>
                  </a:moveTo>
                  <a:cubicBezTo>
                    <a:pt x="44" y="9"/>
                    <a:pt x="44" y="8"/>
                    <a:pt x="43" y="8"/>
                  </a:cubicBezTo>
                  <a:cubicBezTo>
                    <a:pt x="43" y="7"/>
                    <a:pt x="43" y="5"/>
                    <a:pt x="44" y="5"/>
                  </a:cubicBezTo>
                  <a:cubicBezTo>
                    <a:pt x="46" y="4"/>
                    <a:pt x="48" y="4"/>
                    <a:pt x="50" y="3"/>
                  </a:cubicBezTo>
                  <a:cubicBezTo>
                    <a:pt x="51" y="3"/>
                    <a:pt x="52" y="3"/>
                    <a:pt x="52" y="4"/>
                  </a:cubicBezTo>
                  <a:cubicBezTo>
                    <a:pt x="53" y="6"/>
                    <a:pt x="52" y="7"/>
                    <a:pt x="51" y="7"/>
                  </a:cubicBezTo>
                  <a:cubicBezTo>
                    <a:pt x="49" y="7"/>
                    <a:pt x="48" y="8"/>
                    <a:pt x="46" y="9"/>
                  </a:cubicBezTo>
                  <a:cubicBezTo>
                    <a:pt x="46" y="9"/>
                    <a:pt x="45" y="9"/>
                    <a:pt x="45" y="9"/>
                  </a:cubicBezTo>
                  <a:close/>
                  <a:moveTo>
                    <a:pt x="95" y="9"/>
                  </a:moveTo>
                  <a:cubicBezTo>
                    <a:pt x="95" y="9"/>
                    <a:pt x="95" y="9"/>
                    <a:pt x="95" y="9"/>
                  </a:cubicBezTo>
                  <a:cubicBezTo>
                    <a:pt x="93" y="8"/>
                    <a:pt x="91" y="7"/>
                    <a:pt x="89" y="7"/>
                  </a:cubicBezTo>
                  <a:cubicBezTo>
                    <a:pt x="88" y="6"/>
                    <a:pt x="88" y="5"/>
                    <a:pt x="88" y="4"/>
                  </a:cubicBezTo>
                  <a:cubicBezTo>
                    <a:pt x="88" y="3"/>
                    <a:pt x="89" y="3"/>
                    <a:pt x="91" y="3"/>
                  </a:cubicBezTo>
                  <a:cubicBezTo>
                    <a:pt x="92" y="3"/>
                    <a:pt x="94" y="4"/>
                    <a:pt x="96" y="5"/>
                  </a:cubicBezTo>
                  <a:cubicBezTo>
                    <a:pt x="97" y="5"/>
                    <a:pt x="98" y="6"/>
                    <a:pt x="97" y="7"/>
                  </a:cubicBezTo>
                  <a:cubicBezTo>
                    <a:pt x="97" y="8"/>
                    <a:pt x="96" y="9"/>
                    <a:pt x="95" y="9"/>
                  </a:cubicBezTo>
                  <a:close/>
                  <a:moveTo>
                    <a:pt x="56" y="6"/>
                  </a:moveTo>
                  <a:cubicBezTo>
                    <a:pt x="55" y="6"/>
                    <a:pt x="54" y="5"/>
                    <a:pt x="54" y="4"/>
                  </a:cubicBezTo>
                  <a:cubicBezTo>
                    <a:pt x="54" y="3"/>
                    <a:pt x="55" y="2"/>
                    <a:pt x="56" y="2"/>
                  </a:cubicBezTo>
                  <a:cubicBezTo>
                    <a:pt x="58" y="1"/>
                    <a:pt x="59" y="1"/>
                    <a:pt x="61" y="1"/>
                  </a:cubicBezTo>
                  <a:cubicBezTo>
                    <a:pt x="62" y="0"/>
                    <a:pt x="64" y="1"/>
                    <a:pt x="64" y="2"/>
                  </a:cubicBezTo>
                  <a:cubicBezTo>
                    <a:pt x="64" y="3"/>
                    <a:pt x="63" y="4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ubicBezTo>
                    <a:pt x="56" y="6"/>
                    <a:pt x="56" y="6"/>
                    <a:pt x="56" y="6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5"/>
                    <a:pt x="79" y="5"/>
                  </a:cubicBezTo>
                  <a:cubicBezTo>
                    <a:pt x="77" y="4"/>
                    <a:pt x="77" y="3"/>
                    <a:pt x="77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5" y="1"/>
                  </a:cubicBezTo>
                  <a:cubicBezTo>
                    <a:pt x="86" y="2"/>
                    <a:pt x="87" y="3"/>
                    <a:pt x="86" y="4"/>
                  </a:cubicBezTo>
                  <a:cubicBezTo>
                    <a:pt x="86" y="5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80" name="Freeform 530">
              <a:extLst>
                <a:ext uri="{FF2B5EF4-FFF2-40B4-BE49-F238E27FC236}">
                  <a16:creationId xmlns:a16="http://schemas.microsoft.com/office/drawing/2014/main" id="{90C3453D-0F55-472B-912B-252ED317B45C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4910168" y="2121193"/>
              <a:ext cx="252231" cy="250730"/>
            </a:xfrm>
            <a:custGeom>
              <a:avLst/>
              <a:gdLst>
                <a:gd name="T0" fmla="*/ 71 w 142"/>
                <a:gd name="T1" fmla="*/ 137 h 141"/>
                <a:gd name="T2" fmla="*/ 64 w 142"/>
                <a:gd name="T3" fmla="*/ 141 h 141"/>
                <a:gd name="T4" fmla="*/ 65 w 142"/>
                <a:gd name="T5" fmla="*/ 137 h 141"/>
                <a:gd name="T6" fmla="*/ 81 w 142"/>
                <a:gd name="T7" fmla="*/ 137 h 141"/>
                <a:gd name="T8" fmla="*/ 82 w 142"/>
                <a:gd name="T9" fmla="*/ 141 h 141"/>
                <a:gd name="T10" fmla="*/ 48 w 142"/>
                <a:gd name="T11" fmla="*/ 133 h 141"/>
                <a:gd name="T12" fmla="*/ 91 w 142"/>
                <a:gd name="T13" fmla="*/ 137 h 141"/>
                <a:gd name="T14" fmla="*/ 93 w 142"/>
                <a:gd name="T15" fmla="*/ 138 h 141"/>
                <a:gd name="T16" fmla="*/ 36 w 142"/>
                <a:gd name="T17" fmla="*/ 130 h 141"/>
                <a:gd name="T18" fmla="*/ 103 w 142"/>
                <a:gd name="T19" fmla="*/ 133 h 141"/>
                <a:gd name="T20" fmla="*/ 109 w 142"/>
                <a:gd name="T21" fmla="*/ 130 h 141"/>
                <a:gd name="T22" fmla="*/ 27 w 142"/>
                <a:gd name="T23" fmla="*/ 126 h 141"/>
                <a:gd name="T24" fmla="*/ 32 w 142"/>
                <a:gd name="T25" fmla="*/ 130 h 141"/>
                <a:gd name="T26" fmla="*/ 119 w 142"/>
                <a:gd name="T27" fmla="*/ 120 h 141"/>
                <a:gd name="T28" fmla="*/ 22 w 142"/>
                <a:gd name="T29" fmla="*/ 122 h 141"/>
                <a:gd name="T30" fmla="*/ 25 w 142"/>
                <a:gd name="T31" fmla="*/ 122 h 141"/>
                <a:gd name="T32" fmla="*/ 123 w 142"/>
                <a:gd name="T33" fmla="*/ 112 h 141"/>
                <a:gd name="T34" fmla="*/ 16 w 142"/>
                <a:gd name="T35" fmla="*/ 114 h 141"/>
                <a:gd name="T36" fmla="*/ 18 w 142"/>
                <a:gd name="T37" fmla="*/ 111 h 141"/>
                <a:gd name="T38" fmla="*/ 127 w 142"/>
                <a:gd name="T39" fmla="*/ 107 h 141"/>
                <a:gd name="T40" fmla="*/ 128 w 142"/>
                <a:gd name="T41" fmla="*/ 111 h 141"/>
                <a:gd name="T42" fmla="*/ 9 w 142"/>
                <a:gd name="T43" fmla="*/ 96 h 141"/>
                <a:gd name="T44" fmla="*/ 133 w 142"/>
                <a:gd name="T45" fmla="*/ 100 h 141"/>
                <a:gd name="T46" fmla="*/ 136 w 142"/>
                <a:gd name="T47" fmla="*/ 99 h 141"/>
                <a:gd name="T48" fmla="*/ 4 w 142"/>
                <a:gd name="T49" fmla="*/ 84 h 141"/>
                <a:gd name="T50" fmla="*/ 138 w 142"/>
                <a:gd name="T51" fmla="*/ 90 h 141"/>
                <a:gd name="T52" fmla="*/ 141 w 142"/>
                <a:gd name="T53" fmla="*/ 82 h 141"/>
                <a:gd name="T54" fmla="*/ 0 w 142"/>
                <a:gd name="T55" fmla="*/ 75 h 141"/>
                <a:gd name="T56" fmla="*/ 3 w 142"/>
                <a:gd name="T57" fmla="*/ 82 h 141"/>
                <a:gd name="T58" fmla="*/ 138 w 142"/>
                <a:gd name="T59" fmla="*/ 70 h 141"/>
                <a:gd name="T60" fmla="*/ 142 w 142"/>
                <a:gd name="T61" fmla="*/ 68 h 141"/>
                <a:gd name="T62" fmla="*/ 2 w 142"/>
                <a:gd name="T63" fmla="*/ 71 h 141"/>
                <a:gd name="T64" fmla="*/ 5 w 142"/>
                <a:gd name="T65" fmla="*/ 64 h 141"/>
                <a:gd name="T66" fmla="*/ 2 w 142"/>
                <a:gd name="T67" fmla="*/ 57 h 141"/>
                <a:gd name="T68" fmla="*/ 4 w 142"/>
                <a:gd name="T69" fmla="*/ 60 h 141"/>
                <a:gd name="T70" fmla="*/ 139 w 142"/>
                <a:gd name="T71" fmla="*/ 51 h 141"/>
                <a:gd name="T72" fmla="*/ 6 w 142"/>
                <a:gd name="T73" fmla="*/ 49 h 141"/>
                <a:gd name="T74" fmla="*/ 8 w 142"/>
                <a:gd name="T75" fmla="*/ 47 h 141"/>
                <a:gd name="T76" fmla="*/ 132 w 142"/>
                <a:gd name="T77" fmla="*/ 39 h 141"/>
                <a:gd name="T78" fmla="*/ 11 w 142"/>
                <a:gd name="T79" fmla="*/ 38 h 141"/>
                <a:gd name="T80" fmla="*/ 16 w 142"/>
                <a:gd name="T81" fmla="*/ 33 h 141"/>
                <a:gd name="T82" fmla="*/ 125 w 142"/>
                <a:gd name="T83" fmla="*/ 32 h 141"/>
                <a:gd name="T84" fmla="*/ 130 w 142"/>
                <a:gd name="T85" fmla="*/ 38 h 141"/>
                <a:gd name="T86" fmla="*/ 23 w 142"/>
                <a:gd name="T87" fmla="*/ 21 h 141"/>
                <a:gd name="T88" fmla="*/ 122 w 142"/>
                <a:gd name="T89" fmla="*/ 28 h 141"/>
                <a:gd name="T90" fmla="*/ 125 w 142"/>
                <a:gd name="T91" fmla="*/ 28 h 141"/>
                <a:gd name="T92" fmla="*/ 29 w 142"/>
                <a:gd name="T93" fmla="*/ 14 h 141"/>
                <a:gd name="T94" fmla="*/ 115 w 142"/>
                <a:gd name="T95" fmla="*/ 20 h 141"/>
                <a:gd name="T96" fmla="*/ 117 w 142"/>
                <a:gd name="T97" fmla="*/ 17 h 141"/>
                <a:gd name="T98" fmla="*/ 34 w 142"/>
                <a:gd name="T99" fmla="*/ 10 h 141"/>
                <a:gd name="T100" fmla="*/ 35 w 142"/>
                <a:gd name="T101" fmla="*/ 14 h 141"/>
                <a:gd name="T102" fmla="*/ 102 w 142"/>
                <a:gd name="T103" fmla="*/ 7 h 141"/>
                <a:gd name="T104" fmla="*/ 44 w 142"/>
                <a:gd name="T105" fmla="*/ 8 h 141"/>
                <a:gd name="T106" fmla="*/ 46 w 142"/>
                <a:gd name="T107" fmla="*/ 9 h 141"/>
                <a:gd name="T108" fmla="*/ 88 w 142"/>
                <a:gd name="T109" fmla="*/ 4 h 141"/>
                <a:gd name="T110" fmla="*/ 56 w 142"/>
                <a:gd name="T111" fmla="*/ 6 h 141"/>
                <a:gd name="T112" fmla="*/ 62 w 142"/>
                <a:gd name="T113" fmla="*/ 5 h 141"/>
                <a:gd name="T114" fmla="*/ 79 w 142"/>
                <a:gd name="T115" fmla="*/ 5 h 141"/>
                <a:gd name="T116" fmla="*/ 85 w 142"/>
                <a:gd name="T117" fmla="*/ 5 h 141"/>
                <a:gd name="T118" fmla="*/ 75 w 142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" h="141">
                  <a:moveTo>
                    <a:pt x="71" y="141"/>
                  </a:moveTo>
                  <a:cubicBezTo>
                    <a:pt x="70" y="141"/>
                    <a:pt x="70" y="141"/>
                    <a:pt x="70" y="141"/>
                  </a:cubicBezTo>
                  <a:cubicBezTo>
                    <a:pt x="69" y="141"/>
                    <a:pt x="68" y="140"/>
                    <a:pt x="68" y="139"/>
                  </a:cubicBezTo>
                  <a:cubicBezTo>
                    <a:pt x="68" y="138"/>
                    <a:pt x="69" y="138"/>
                    <a:pt x="70" y="137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73" y="137"/>
                    <a:pt x="74" y="137"/>
                    <a:pt x="76" y="137"/>
                  </a:cubicBezTo>
                  <a:cubicBezTo>
                    <a:pt x="77" y="137"/>
                    <a:pt x="78" y="138"/>
                    <a:pt x="78" y="139"/>
                  </a:cubicBezTo>
                  <a:cubicBezTo>
                    <a:pt x="78" y="140"/>
                    <a:pt x="77" y="141"/>
                    <a:pt x="76" y="141"/>
                  </a:cubicBezTo>
                  <a:cubicBezTo>
                    <a:pt x="74" y="141"/>
                    <a:pt x="73" y="141"/>
                    <a:pt x="71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7" y="139"/>
                    <a:pt x="57" y="138"/>
                  </a:cubicBezTo>
                  <a:cubicBezTo>
                    <a:pt x="57" y="137"/>
                    <a:pt x="58" y="136"/>
                    <a:pt x="59" y="136"/>
                  </a:cubicBezTo>
                  <a:cubicBezTo>
                    <a:pt x="61" y="137"/>
                    <a:pt x="63" y="137"/>
                    <a:pt x="65" y="137"/>
                  </a:cubicBezTo>
                  <a:cubicBezTo>
                    <a:pt x="66" y="137"/>
                    <a:pt x="67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2" y="141"/>
                  </a:moveTo>
                  <a:cubicBezTo>
                    <a:pt x="81" y="141"/>
                    <a:pt x="80" y="140"/>
                    <a:pt x="80" y="139"/>
                  </a:cubicBezTo>
                  <a:cubicBezTo>
                    <a:pt x="79" y="138"/>
                    <a:pt x="80" y="137"/>
                    <a:pt x="81" y="137"/>
                  </a:cubicBezTo>
                  <a:cubicBezTo>
                    <a:pt x="83" y="136"/>
                    <a:pt x="85" y="136"/>
                    <a:pt x="87" y="136"/>
                  </a:cubicBezTo>
                  <a:cubicBezTo>
                    <a:pt x="88" y="135"/>
                    <a:pt x="89" y="136"/>
                    <a:pt x="89" y="137"/>
                  </a:cubicBezTo>
                  <a:cubicBezTo>
                    <a:pt x="89" y="138"/>
                    <a:pt x="89" y="139"/>
                    <a:pt x="88" y="139"/>
                  </a:cubicBezTo>
                  <a:cubicBezTo>
                    <a:pt x="86" y="140"/>
                    <a:pt x="84" y="140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lose/>
                  <a:moveTo>
                    <a:pt x="53" y="139"/>
                  </a:moveTo>
                  <a:cubicBezTo>
                    <a:pt x="53" y="139"/>
                    <a:pt x="53" y="139"/>
                    <a:pt x="53" y="139"/>
                  </a:cubicBezTo>
                  <a:cubicBezTo>
                    <a:pt x="51" y="138"/>
                    <a:pt x="49" y="138"/>
                    <a:pt x="47" y="137"/>
                  </a:cubicBezTo>
                  <a:cubicBezTo>
                    <a:pt x="46" y="137"/>
                    <a:pt x="45" y="136"/>
                    <a:pt x="46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50" y="134"/>
                    <a:pt x="52" y="135"/>
                    <a:pt x="54" y="135"/>
                  </a:cubicBezTo>
                  <a:cubicBezTo>
                    <a:pt x="55" y="135"/>
                    <a:pt x="55" y="137"/>
                    <a:pt x="55" y="138"/>
                  </a:cubicBezTo>
                  <a:cubicBezTo>
                    <a:pt x="55" y="138"/>
                    <a:pt x="54" y="139"/>
                    <a:pt x="53" y="139"/>
                  </a:cubicBezTo>
                  <a:close/>
                  <a:moveTo>
                    <a:pt x="93" y="138"/>
                  </a:moveTo>
                  <a:cubicBezTo>
                    <a:pt x="92" y="138"/>
                    <a:pt x="91" y="137"/>
                    <a:pt x="91" y="137"/>
                  </a:cubicBezTo>
                  <a:cubicBezTo>
                    <a:pt x="90" y="135"/>
                    <a:pt x="91" y="134"/>
                    <a:pt x="92" y="134"/>
                  </a:cubicBezTo>
                  <a:cubicBezTo>
                    <a:pt x="94" y="133"/>
                    <a:pt x="96" y="133"/>
                    <a:pt x="97" y="132"/>
                  </a:cubicBezTo>
                  <a:cubicBezTo>
                    <a:pt x="98" y="132"/>
                    <a:pt x="99" y="132"/>
                    <a:pt x="100" y="133"/>
                  </a:cubicBezTo>
                  <a:cubicBezTo>
                    <a:pt x="100" y="134"/>
                    <a:pt x="100" y="135"/>
                    <a:pt x="99" y="136"/>
                  </a:cubicBezTo>
                  <a:cubicBezTo>
                    <a:pt x="97" y="136"/>
                    <a:pt x="95" y="137"/>
                    <a:pt x="93" y="138"/>
                  </a:cubicBezTo>
                  <a:cubicBezTo>
                    <a:pt x="93" y="138"/>
                    <a:pt x="93" y="138"/>
                    <a:pt x="93" y="138"/>
                  </a:cubicBezTo>
                  <a:close/>
                  <a:moveTo>
                    <a:pt x="42" y="135"/>
                  </a:moveTo>
                  <a:cubicBezTo>
                    <a:pt x="42" y="135"/>
                    <a:pt x="42" y="135"/>
                    <a:pt x="42" y="135"/>
                  </a:cubicBezTo>
                  <a:cubicBezTo>
                    <a:pt x="40" y="134"/>
                    <a:pt x="38" y="133"/>
                    <a:pt x="36" y="132"/>
                  </a:cubicBezTo>
                  <a:cubicBezTo>
                    <a:pt x="35" y="132"/>
                    <a:pt x="35" y="131"/>
                    <a:pt x="36" y="130"/>
                  </a:cubicBezTo>
                  <a:cubicBezTo>
                    <a:pt x="36" y="129"/>
                    <a:pt x="37" y="128"/>
                    <a:pt x="38" y="129"/>
                  </a:cubicBezTo>
                  <a:cubicBezTo>
                    <a:pt x="40" y="130"/>
                    <a:pt x="42" y="131"/>
                    <a:pt x="43" y="131"/>
                  </a:cubicBezTo>
                  <a:cubicBezTo>
                    <a:pt x="44" y="132"/>
                    <a:pt x="45" y="133"/>
                    <a:pt x="44" y="134"/>
                  </a:cubicBezTo>
                  <a:cubicBezTo>
                    <a:pt x="44" y="135"/>
                    <a:pt x="43" y="135"/>
                    <a:pt x="42" y="135"/>
                  </a:cubicBezTo>
                  <a:close/>
                  <a:moveTo>
                    <a:pt x="103" y="133"/>
                  </a:moveTo>
                  <a:cubicBezTo>
                    <a:pt x="102" y="133"/>
                    <a:pt x="102" y="133"/>
                    <a:pt x="101" y="132"/>
                  </a:cubicBezTo>
                  <a:cubicBezTo>
                    <a:pt x="101" y="131"/>
                    <a:pt x="101" y="130"/>
                    <a:pt x="102" y="130"/>
                  </a:cubicBezTo>
                  <a:cubicBezTo>
                    <a:pt x="104" y="129"/>
                    <a:pt x="105" y="128"/>
                    <a:pt x="107" y="127"/>
                  </a:cubicBezTo>
                  <a:cubicBezTo>
                    <a:pt x="108" y="126"/>
                    <a:pt x="109" y="126"/>
                    <a:pt x="110" y="127"/>
                  </a:cubicBezTo>
                  <a:cubicBezTo>
                    <a:pt x="110" y="128"/>
                    <a:pt x="110" y="130"/>
                    <a:pt x="109" y="130"/>
                  </a:cubicBezTo>
                  <a:cubicBezTo>
                    <a:pt x="108" y="131"/>
                    <a:pt x="106" y="132"/>
                    <a:pt x="104" y="133"/>
                  </a:cubicBezTo>
                  <a:cubicBezTo>
                    <a:pt x="104" y="133"/>
                    <a:pt x="103" y="133"/>
                    <a:pt x="103" y="133"/>
                  </a:cubicBezTo>
                  <a:close/>
                  <a:moveTo>
                    <a:pt x="32" y="130"/>
                  </a:moveTo>
                  <a:cubicBezTo>
                    <a:pt x="32" y="130"/>
                    <a:pt x="32" y="129"/>
                    <a:pt x="31" y="129"/>
                  </a:cubicBezTo>
                  <a:cubicBezTo>
                    <a:pt x="30" y="128"/>
                    <a:pt x="28" y="127"/>
                    <a:pt x="27" y="126"/>
                  </a:cubicBezTo>
                  <a:cubicBezTo>
                    <a:pt x="26" y="125"/>
                    <a:pt x="26" y="124"/>
                    <a:pt x="26" y="123"/>
                  </a:cubicBezTo>
                  <a:cubicBezTo>
                    <a:pt x="27" y="122"/>
                    <a:pt x="28" y="122"/>
                    <a:pt x="29" y="123"/>
                  </a:cubicBezTo>
                  <a:cubicBezTo>
                    <a:pt x="31" y="124"/>
                    <a:pt x="32" y="125"/>
                    <a:pt x="34" y="126"/>
                  </a:cubicBezTo>
                  <a:cubicBezTo>
                    <a:pt x="35" y="127"/>
                    <a:pt x="35" y="128"/>
                    <a:pt x="34" y="129"/>
                  </a:cubicBezTo>
                  <a:cubicBezTo>
                    <a:pt x="34" y="129"/>
                    <a:pt x="33" y="130"/>
                    <a:pt x="32" y="130"/>
                  </a:cubicBezTo>
                  <a:close/>
                  <a:moveTo>
                    <a:pt x="113" y="127"/>
                  </a:moveTo>
                  <a:cubicBezTo>
                    <a:pt x="112" y="127"/>
                    <a:pt x="112" y="127"/>
                    <a:pt x="111" y="126"/>
                  </a:cubicBezTo>
                  <a:cubicBezTo>
                    <a:pt x="111" y="126"/>
                    <a:pt x="111" y="124"/>
                    <a:pt x="112" y="124"/>
                  </a:cubicBezTo>
                  <a:cubicBezTo>
                    <a:pt x="113" y="122"/>
                    <a:pt x="114" y="121"/>
                    <a:pt x="116" y="120"/>
                  </a:cubicBezTo>
                  <a:cubicBezTo>
                    <a:pt x="117" y="119"/>
                    <a:pt x="118" y="119"/>
                    <a:pt x="119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7" y="124"/>
                    <a:pt x="116" y="126"/>
                    <a:pt x="114" y="127"/>
                  </a:cubicBezTo>
                  <a:cubicBezTo>
                    <a:pt x="114" y="127"/>
                    <a:pt x="113" y="127"/>
                    <a:pt x="113" y="127"/>
                  </a:cubicBezTo>
                  <a:close/>
                  <a:moveTo>
                    <a:pt x="24" y="122"/>
                  </a:moveTo>
                  <a:cubicBezTo>
                    <a:pt x="23" y="122"/>
                    <a:pt x="23" y="122"/>
                    <a:pt x="22" y="122"/>
                  </a:cubicBezTo>
                  <a:cubicBezTo>
                    <a:pt x="21" y="121"/>
                    <a:pt x="19" y="119"/>
                    <a:pt x="18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9" y="114"/>
                    <a:pt x="20" y="114"/>
                    <a:pt x="21" y="115"/>
                  </a:cubicBezTo>
                  <a:cubicBezTo>
                    <a:pt x="22" y="116"/>
                    <a:pt x="24" y="118"/>
                    <a:pt x="25" y="119"/>
                  </a:cubicBezTo>
                  <a:cubicBezTo>
                    <a:pt x="26" y="120"/>
                    <a:pt x="26" y="121"/>
                    <a:pt x="25" y="122"/>
                  </a:cubicBezTo>
                  <a:cubicBezTo>
                    <a:pt x="25" y="122"/>
                    <a:pt x="24" y="122"/>
                    <a:pt x="24" y="122"/>
                  </a:cubicBezTo>
                  <a:close/>
                  <a:moveTo>
                    <a:pt x="121" y="120"/>
                  </a:moveTo>
                  <a:cubicBezTo>
                    <a:pt x="121" y="120"/>
                    <a:pt x="120" y="119"/>
                    <a:pt x="120" y="119"/>
                  </a:cubicBezTo>
                  <a:cubicBezTo>
                    <a:pt x="119" y="118"/>
                    <a:pt x="119" y="117"/>
                    <a:pt x="120" y="116"/>
                  </a:cubicBezTo>
                  <a:cubicBezTo>
                    <a:pt x="121" y="115"/>
                    <a:pt x="122" y="113"/>
                    <a:pt x="123" y="112"/>
                  </a:cubicBezTo>
                  <a:cubicBezTo>
                    <a:pt x="124" y="111"/>
                    <a:pt x="125" y="111"/>
                    <a:pt x="126" y="112"/>
                  </a:cubicBezTo>
                  <a:cubicBezTo>
                    <a:pt x="127" y="112"/>
                    <a:pt x="127" y="114"/>
                    <a:pt x="127" y="114"/>
                  </a:cubicBezTo>
                  <a:cubicBezTo>
                    <a:pt x="125" y="116"/>
                    <a:pt x="124" y="117"/>
                    <a:pt x="123" y="119"/>
                  </a:cubicBezTo>
                  <a:cubicBezTo>
                    <a:pt x="122" y="119"/>
                    <a:pt x="122" y="120"/>
                    <a:pt x="121" y="120"/>
                  </a:cubicBezTo>
                  <a:close/>
                  <a:moveTo>
                    <a:pt x="16" y="114"/>
                  </a:moveTo>
                  <a:cubicBezTo>
                    <a:pt x="15" y="114"/>
                    <a:pt x="15" y="114"/>
                    <a:pt x="14" y="113"/>
                  </a:cubicBezTo>
                  <a:cubicBezTo>
                    <a:pt x="13" y="111"/>
                    <a:pt x="12" y="110"/>
                    <a:pt x="11" y="108"/>
                  </a:cubicBezTo>
                  <a:cubicBezTo>
                    <a:pt x="10" y="107"/>
                    <a:pt x="11" y="106"/>
                    <a:pt x="12" y="105"/>
                  </a:cubicBezTo>
                  <a:cubicBezTo>
                    <a:pt x="13" y="105"/>
                    <a:pt x="14" y="105"/>
                    <a:pt x="14" y="106"/>
                  </a:cubicBezTo>
                  <a:cubicBezTo>
                    <a:pt x="15" y="108"/>
                    <a:pt x="16" y="109"/>
                    <a:pt x="18" y="111"/>
                  </a:cubicBezTo>
                  <a:cubicBezTo>
                    <a:pt x="18" y="112"/>
                    <a:pt x="18" y="113"/>
                    <a:pt x="17" y="113"/>
                  </a:cubicBezTo>
                  <a:cubicBezTo>
                    <a:pt x="17" y="114"/>
                    <a:pt x="16" y="114"/>
                    <a:pt x="16" y="114"/>
                  </a:cubicBezTo>
                  <a:close/>
                  <a:moveTo>
                    <a:pt x="128" y="111"/>
                  </a:moveTo>
                  <a:cubicBezTo>
                    <a:pt x="128" y="111"/>
                    <a:pt x="128" y="110"/>
                    <a:pt x="127" y="110"/>
                  </a:cubicBezTo>
                  <a:cubicBezTo>
                    <a:pt x="126" y="110"/>
                    <a:pt x="126" y="108"/>
                    <a:pt x="127" y="107"/>
                  </a:cubicBezTo>
                  <a:cubicBezTo>
                    <a:pt x="128" y="106"/>
                    <a:pt x="129" y="104"/>
                    <a:pt x="129" y="103"/>
                  </a:cubicBezTo>
                  <a:cubicBezTo>
                    <a:pt x="130" y="102"/>
                    <a:pt x="131" y="101"/>
                    <a:pt x="132" y="102"/>
                  </a:cubicBezTo>
                  <a:cubicBezTo>
                    <a:pt x="133" y="102"/>
                    <a:pt x="134" y="104"/>
                    <a:pt x="133" y="105"/>
                  </a:cubicBezTo>
                  <a:cubicBezTo>
                    <a:pt x="132" y="106"/>
                    <a:pt x="131" y="108"/>
                    <a:pt x="130" y="110"/>
                  </a:cubicBezTo>
                  <a:cubicBezTo>
                    <a:pt x="130" y="110"/>
                    <a:pt x="129" y="111"/>
                    <a:pt x="128" y="111"/>
                  </a:cubicBezTo>
                  <a:close/>
                  <a:moveTo>
                    <a:pt x="10" y="104"/>
                  </a:moveTo>
                  <a:cubicBezTo>
                    <a:pt x="9" y="104"/>
                    <a:pt x="8" y="104"/>
                    <a:pt x="8" y="103"/>
                  </a:cubicBezTo>
                  <a:cubicBezTo>
                    <a:pt x="7" y="101"/>
                    <a:pt x="6" y="100"/>
                    <a:pt x="6" y="98"/>
                  </a:cubicBezTo>
                  <a:cubicBezTo>
                    <a:pt x="5" y="97"/>
                    <a:pt x="6" y="96"/>
                    <a:pt x="7" y="95"/>
                  </a:cubicBezTo>
                  <a:cubicBezTo>
                    <a:pt x="8" y="95"/>
                    <a:pt x="9" y="95"/>
                    <a:pt x="9" y="96"/>
                  </a:cubicBezTo>
                  <a:cubicBezTo>
                    <a:pt x="10" y="98"/>
                    <a:pt x="11" y="100"/>
                    <a:pt x="12" y="101"/>
                  </a:cubicBezTo>
                  <a:cubicBezTo>
                    <a:pt x="12" y="102"/>
                    <a:pt x="12" y="103"/>
                    <a:pt x="11" y="104"/>
                  </a:cubicBezTo>
                  <a:cubicBezTo>
                    <a:pt x="11" y="104"/>
                    <a:pt x="10" y="104"/>
                    <a:pt x="10" y="104"/>
                  </a:cubicBezTo>
                  <a:close/>
                  <a:moveTo>
                    <a:pt x="134" y="100"/>
                  </a:moveTo>
                  <a:cubicBezTo>
                    <a:pt x="134" y="100"/>
                    <a:pt x="133" y="100"/>
                    <a:pt x="133" y="100"/>
                  </a:cubicBezTo>
                  <a:cubicBezTo>
                    <a:pt x="132" y="100"/>
                    <a:pt x="132" y="99"/>
                    <a:pt x="132" y="98"/>
                  </a:cubicBezTo>
                  <a:cubicBezTo>
                    <a:pt x="133" y="96"/>
                    <a:pt x="133" y="94"/>
                    <a:pt x="134" y="93"/>
                  </a:cubicBezTo>
                  <a:cubicBezTo>
                    <a:pt x="134" y="91"/>
                    <a:pt x="135" y="91"/>
                    <a:pt x="137" y="91"/>
                  </a:cubicBezTo>
                  <a:cubicBezTo>
                    <a:pt x="138" y="92"/>
                    <a:pt x="138" y="93"/>
                    <a:pt x="138" y="94"/>
                  </a:cubicBezTo>
                  <a:cubicBezTo>
                    <a:pt x="137" y="96"/>
                    <a:pt x="136" y="98"/>
                    <a:pt x="136" y="99"/>
                  </a:cubicBezTo>
                  <a:cubicBezTo>
                    <a:pt x="135" y="100"/>
                    <a:pt x="135" y="100"/>
                    <a:pt x="134" y="100"/>
                  </a:cubicBezTo>
                  <a:close/>
                  <a:moveTo>
                    <a:pt x="6" y="94"/>
                  </a:moveTo>
                  <a:cubicBezTo>
                    <a:pt x="5" y="94"/>
                    <a:pt x="4" y="93"/>
                    <a:pt x="4" y="92"/>
                  </a:cubicBezTo>
                  <a:cubicBezTo>
                    <a:pt x="3" y="90"/>
                    <a:pt x="3" y="88"/>
                    <a:pt x="2" y="87"/>
                  </a:cubicBezTo>
                  <a:cubicBezTo>
                    <a:pt x="2" y="85"/>
                    <a:pt x="3" y="84"/>
                    <a:pt x="4" y="84"/>
                  </a:cubicBezTo>
                  <a:cubicBezTo>
                    <a:pt x="5" y="84"/>
                    <a:pt x="6" y="85"/>
                    <a:pt x="6" y="86"/>
                  </a:cubicBezTo>
                  <a:cubicBezTo>
                    <a:pt x="6" y="87"/>
                    <a:pt x="7" y="89"/>
                    <a:pt x="7" y="91"/>
                  </a:cubicBezTo>
                  <a:cubicBezTo>
                    <a:pt x="8" y="92"/>
                    <a:pt x="7" y="93"/>
                    <a:pt x="6" y="94"/>
                  </a:cubicBezTo>
                  <a:cubicBezTo>
                    <a:pt x="6" y="94"/>
                    <a:pt x="6" y="94"/>
                    <a:pt x="6" y="94"/>
                  </a:cubicBezTo>
                  <a:close/>
                  <a:moveTo>
                    <a:pt x="138" y="90"/>
                  </a:moveTo>
                  <a:cubicBezTo>
                    <a:pt x="137" y="90"/>
                    <a:pt x="137" y="90"/>
                    <a:pt x="137" y="90"/>
                  </a:cubicBezTo>
                  <a:cubicBezTo>
                    <a:pt x="136" y="89"/>
                    <a:pt x="135" y="88"/>
                    <a:pt x="136" y="87"/>
                  </a:cubicBezTo>
                  <a:cubicBezTo>
                    <a:pt x="136" y="85"/>
                    <a:pt x="136" y="84"/>
                    <a:pt x="137" y="82"/>
                  </a:cubicBezTo>
                  <a:cubicBezTo>
                    <a:pt x="137" y="81"/>
                    <a:pt x="138" y="80"/>
                    <a:pt x="139" y="80"/>
                  </a:cubicBezTo>
                  <a:cubicBezTo>
                    <a:pt x="140" y="80"/>
                    <a:pt x="141" y="81"/>
                    <a:pt x="141" y="82"/>
                  </a:cubicBezTo>
                  <a:cubicBezTo>
                    <a:pt x="140" y="84"/>
                    <a:pt x="140" y="86"/>
                    <a:pt x="139" y="88"/>
                  </a:cubicBezTo>
                  <a:cubicBezTo>
                    <a:pt x="139" y="89"/>
                    <a:pt x="138" y="90"/>
                    <a:pt x="138" y="90"/>
                  </a:cubicBezTo>
                  <a:close/>
                  <a:moveTo>
                    <a:pt x="3" y="82"/>
                  </a:moveTo>
                  <a:cubicBezTo>
                    <a:pt x="2" y="82"/>
                    <a:pt x="1" y="82"/>
                    <a:pt x="1" y="81"/>
                  </a:cubicBezTo>
                  <a:cubicBezTo>
                    <a:pt x="1" y="79"/>
                    <a:pt x="1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5" y="77"/>
                    <a:pt x="5" y="78"/>
                    <a:pt x="5" y="80"/>
                  </a:cubicBezTo>
                  <a:cubicBezTo>
                    <a:pt x="5" y="81"/>
                    <a:pt x="4" y="82"/>
                    <a:pt x="3" y="82"/>
                  </a:cubicBezTo>
                  <a:cubicBezTo>
                    <a:pt x="3" y="82"/>
                    <a:pt x="3" y="82"/>
                    <a:pt x="3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8" y="78"/>
                    <a:pt x="137" y="77"/>
                    <a:pt x="137" y="76"/>
                  </a:cubicBezTo>
                  <a:cubicBezTo>
                    <a:pt x="138" y="74"/>
                    <a:pt x="138" y="73"/>
                    <a:pt x="138" y="71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38" y="69"/>
                    <a:pt x="138" y="69"/>
                    <a:pt x="138" y="68"/>
                  </a:cubicBezTo>
                  <a:cubicBezTo>
                    <a:pt x="138" y="66"/>
                    <a:pt x="137" y="65"/>
                    <a:pt x="137" y="63"/>
                  </a:cubicBezTo>
                  <a:cubicBezTo>
                    <a:pt x="137" y="62"/>
                    <a:pt x="138" y="61"/>
                    <a:pt x="139" y="61"/>
                  </a:cubicBezTo>
                  <a:cubicBezTo>
                    <a:pt x="140" y="60"/>
                    <a:pt x="141" y="61"/>
                    <a:pt x="141" y="62"/>
                  </a:cubicBezTo>
                  <a:cubicBezTo>
                    <a:pt x="141" y="64"/>
                    <a:pt x="142" y="66"/>
                    <a:pt x="142" y="68"/>
                  </a:cubicBezTo>
                  <a:cubicBezTo>
                    <a:pt x="142" y="69"/>
                    <a:pt x="141" y="69"/>
                    <a:pt x="141" y="69"/>
                  </a:cubicBezTo>
                  <a:cubicBezTo>
                    <a:pt x="141" y="70"/>
                    <a:pt x="142" y="70"/>
                    <a:pt x="142" y="71"/>
                  </a:cubicBezTo>
                  <a:cubicBezTo>
                    <a:pt x="142" y="73"/>
                    <a:pt x="142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1" y="63"/>
                  </a:cubicBezTo>
                  <a:cubicBezTo>
                    <a:pt x="1" y="62"/>
                    <a:pt x="2" y="61"/>
                    <a:pt x="3" y="61"/>
                  </a:cubicBezTo>
                  <a:cubicBezTo>
                    <a:pt x="4" y="62"/>
                    <a:pt x="5" y="62"/>
                    <a:pt x="5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4" y="60"/>
                  </a:moveTo>
                  <a:cubicBezTo>
                    <a:pt x="3" y="60"/>
                    <a:pt x="3" y="60"/>
                    <a:pt x="3" y="60"/>
                  </a:cubicBezTo>
                  <a:cubicBezTo>
                    <a:pt x="2" y="59"/>
                    <a:pt x="1" y="58"/>
                    <a:pt x="2" y="57"/>
                  </a:cubicBezTo>
                  <a:cubicBezTo>
                    <a:pt x="2" y="55"/>
                    <a:pt x="2" y="53"/>
                    <a:pt x="3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7" y="52"/>
                    <a:pt x="7" y="53"/>
                  </a:cubicBezTo>
                  <a:cubicBezTo>
                    <a:pt x="6" y="54"/>
                    <a:pt x="6" y="56"/>
                    <a:pt x="5" y="58"/>
                  </a:cubicBezTo>
                  <a:cubicBezTo>
                    <a:pt x="5" y="59"/>
                    <a:pt x="4" y="60"/>
                    <a:pt x="4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6" y="55"/>
                    <a:pt x="135" y="54"/>
                    <a:pt x="135" y="52"/>
                  </a:cubicBezTo>
                  <a:cubicBezTo>
                    <a:pt x="135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9" y="51"/>
                  </a:cubicBezTo>
                  <a:cubicBezTo>
                    <a:pt x="139" y="53"/>
                    <a:pt x="140" y="55"/>
                    <a:pt x="140" y="57"/>
                  </a:cubicBezTo>
                  <a:cubicBezTo>
                    <a:pt x="140" y="58"/>
                    <a:pt x="140" y="59"/>
                    <a:pt x="139" y="59"/>
                  </a:cubicBezTo>
                  <a:cubicBezTo>
                    <a:pt x="139" y="59"/>
                    <a:pt x="138" y="59"/>
                    <a:pt x="138" y="59"/>
                  </a:cubicBezTo>
                  <a:close/>
                  <a:moveTo>
                    <a:pt x="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5" y="48"/>
                    <a:pt x="4" y="47"/>
                    <a:pt x="5" y="46"/>
                  </a:cubicBezTo>
                  <a:cubicBezTo>
                    <a:pt x="5" y="44"/>
                    <a:pt x="6" y="42"/>
                    <a:pt x="7" y="41"/>
                  </a:cubicBezTo>
                  <a:cubicBezTo>
                    <a:pt x="7" y="40"/>
                    <a:pt x="9" y="39"/>
                    <a:pt x="10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0" y="44"/>
                    <a:pt x="9" y="46"/>
                    <a:pt x="8" y="47"/>
                  </a:cubicBezTo>
                  <a:cubicBezTo>
                    <a:pt x="8" y="48"/>
                    <a:pt x="7" y="49"/>
                    <a:pt x="7" y="49"/>
                  </a:cubicBezTo>
                  <a:close/>
                  <a:moveTo>
                    <a:pt x="135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2" y="43"/>
                    <a:pt x="131" y="42"/>
                  </a:cubicBezTo>
                  <a:cubicBezTo>
                    <a:pt x="130" y="41"/>
                    <a:pt x="131" y="39"/>
                    <a:pt x="132" y="39"/>
                  </a:cubicBezTo>
                  <a:cubicBezTo>
                    <a:pt x="133" y="38"/>
                    <a:pt x="134" y="39"/>
                    <a:pt x="135" y="40"/>
                  </a:cubicBezTo>
                  <a:cubicBezTo>
                    <a:pt x="135" y="42"/>
                    <a:pt x="136" y="43"/>
                    <a:pt x="137" y="45"/>
                  </a:cubicBezTo>
                  <a:cubicBezTo>
                    <a:pt x="137" y="46"/>
                    <a:pt x="137" y="47"/>
                    <a:pt x="136" y="48"/>
                  </a:cubicBezTo>
                  <a:cubicBezTo>
                    <a:pt x="136" y="48"/>
                    <a:pt x="135" y="48"/>
                    <a:pt x="135" y="48"/>
                  </a:cubicBezTo>
                  <a:close/>
                  <a:moveTo>
                    <a:pt x="11" y="38"/>
                  </a:moveTo>
                  <a:cubicBezTo>
                    <a:pt x="11" y="38"/>
                    <a:pt x="11" y="38"/>
                    <a:pt x="10" y="38"/>
                  </a:cubicBezTo>
                  <a:cubicBezTo>
                    <a:pt x="10" y="38"/>
                    <a:pt x="9" y="36"/>
                    <a:pt x="10" y="35"/>
                  </a:cubicBezTo>
                  <a:cubicBezTo>
                    <a:pt x="11" y="34"/>
                    <a:pt x="12" y="32"/>
                    <a:pt x="13" y="30"/>
                  </a:cubicBezTo>
                  <a:cubicBezTo>
                    <a:pt x="14" y="29"/>
                    <a:pt x="15" y="29"/>
                    <a:pt x="16" y="30"/>
                  </a:cubicBezTo>
                  <a:cubicBezTo>
                    <a:pt x="17" y="31"/>
                    <a:pt x="17" y="32"/>
                    <a:pt x="16" y="33"/>
                  </a:cubicBezTo>
                  <a:cubicBezTo>
                    <a:pt x="15" y="34"/>
                    <a:pt x="14" y="36"/>
                    <a:pt x="13" y="37"/>
                  </a:cubicBezTo>
                  <a:cubicBezTo>
                    <a:pt x="13" y="38"/>
                    <a:pt x="12" y="38"/>
                    <a:pt x="11" y="38"/>
                  </a:cubicBezTo>
                  <a:close/>
                  <a:moveTo>
                    <a:pt x="130" y="38"/>
                  </a:moveTo>
                  <a:cubicBezTo>
                    <a:pt x="129" y="38"/>
                    <a:pt x="129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5" y="31"/>
                    <a:pt x="125" y="30"/>
                    <a:pt x="126" y="29"/>
                  </a:cubicBezTo>
                  <a:cubicBezTo>
                    <a:pt x="127" y="29"/>
                    <a:pt x="128" y="29"/>
                    <a:pt x="129" y="30"/>
                  </a:cubicBezTo>
                  <a:cubicBezTo>
                    <a:pt x="130" y="31"/>
                    <a:pt x="131" y="33"/>
                    <a:pt x="132" y="35"/>
                  </a:cubicBezTo>
                  <a:cubicBezTo>
                    <a:pt x="132" y="36"/>
                    <a:pt x="132" y="37"/>
                    <a:pt x="131" y="37"/>
                  </a:cubicBezTo>
                  <a:cubicBezTo>
                    <a:pt x="131" y="38"/>
                    <a:pt x="130" y="38"/>
                    <a:pt x="130" y="38"/>
                  </a:cubicBezTo>
                  <a:close/>
                  <a:moveTo>
                    <a:pt x="18" y="29"/>
                  </a:moveTo>
                  <a:cubicBezTo>
                    <a:pt x="18" y="29"/>
                    <a:pt x="17" y="29"/>
                    <a:pt x="17" y="29"/>
                  </a:cubicBezTo>
                  <a:cubicBezTo>
                    <a:pt x="16" y="28"/>
                    <a:pt x="16" y="27"/>
                    <a:pt x="16" y="26"/>
                  </a:cubicBezTo>
                  <a:cubicBezTo>
                    <a:pt x="18" y="24"/>
                    <a:pt x="19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4" y="22"/>
                    <a:pt x="24" y="23"/>
                    <a:pt x="23" y="24"/>
                  </a:cubicBezTo>
                  <a:cubicBezTo>
                    <a:pt x="22" y="25"/>
                    <a:pt x="21" y="27"/>
                    <a:pt x="20" y="28"/>
                  </a:cubicBezTo>
                  <a:cubicBezTo>
                    <a:pt x="19" y="29"/>
                    <a:pt x="19" y="29"/>
                    <a:pt x="18" y="29"/>
                  </a:cubicBezTo>
                  <a:close/>
                  <a:moveTo>
                    <a:pt x="123" y="28"/>
                  </a:moveTo>
                  <a:cubicBezTo>
                    <a:pt x="123" y="28"/>
                    <a:pt x="122" y="28"/>
                    <a:pt x="122" y="28"/>
                  </a:cubicBezTo>
                  <a:cubicBezTo>
                    <a:pt x="121" y="26"/>
                    <a:pt x="119" y="25"/>
                    <a:pt x="118" y="24"/>
                  </a:cubicBezTo>
                  <a:cubicBezTo>
                    <a:pt x="117" y="23"/>
                    <a:pt x="117" y="22"/>
                    <a:pt x="118" y="21"/>
                  </a:cubicBezTo>
                  <a:cubicBezTo>
                    <a:pt x="119" y="20"/>
                    <a:pt x="120" y="20"/>
                    <a:pt x="121" y="21"/>
                  </a:cubicBezTo>
                  <a:cubicBezTo>
                    <a:pt x="122" y="22"/>
                    <a:pt x="124" y="24"/>
                    <a:pt x="125" y="25"/>
                  </a:cubicBezTo>
                  <a:cubicBezTo>
                    <a:pt x="126" y="26"/>
                    <a:pt x="126" y="27"/>
                    <a:pt x="125" y="28"/>
                  </a:cubicBezTo>
                  <a:cubicBezTo>
                    <a:pt x="124" y="28"/>
                    <a:pt x="124" y="28"/>
                    <a:pt x="123" y="28"/>
                  </a:cubicBezTo>
                  <a:close/>
                  <a:moveTo>
                    <a:pt x="26" y="21"/>
                  </a:moveTo>
                  <a:cubicBezTo>
                    <a:pt x="25" y="21"/>
                    <a:pt x="25" y="21"/>
                    <a:pt x="24" y="20"/>
                  </a:cubicBezTo>
                  <a:cubicBezTo>
                    <a:pt x="24" y="19"/>
                    <a:pt x="24" y="18"/>
                    <a:pt x="25" y="17"/>
                  </a:cubicBezTo>
                  <a:cubicBezTo>
                    <a:pt x="26" y="16"/>
                    <a:pt x="28" y="15"/>
                    <a:pt x="29" y="14"/>
                  </a:cubicBezTo>
                  <a:cubicBezTo>
                    <a:pt x="30" y="13"/>
                    <a:pt x="31" y="13"/>
                    <a:pt x="32" y="14"/>
                  </a:cubicBezTo>
                  <a:cubicBezTo>
                    <a:pt x="33" y="15"/>
                    <a:pt x="33" y="16"/>
                    <a:pt x="32" y="17"/>
                  </a:cubicBezTo>
                  <a:cubicBezTo>
                    <a:pt x="30" y="18"/>
                    <a:pt x="29" y="19"/>
                    <a:pt x="27" y="20"/>
                  </a:cubicBezTo>
                  <a:cubicBezTo>
                    <a:pt x="27" y="21"/>
                    <a:pt x="26" y="21"/>
                    <a:pt x="26" y="21"/>
                  </a:cubicBezTo>
                  <a:close/>
                  <a:moveTo>
                    <a:pt x="115" y="20"/>
                  </a:moveTo>
                  <a:cubicBezTo>
                    <a:pt x="115" y="20"/>
                    <a:pt x="114" y="20"/>
                    <a:pt x="114" y="20"/>
                  </a:cubicBezTo>
                  <a:cubicBezTo>
                    <a:pt x="113" y="19"/>
                    <a:pt x="111" y="17"/>
                    <a:pt x="110" y="16"/>
                  </a:cubicBezTo>
                  <a:cubicBezTo>
                    <a:pt x="109" y="16"/>
                    <a:pt x="109" y="15"/>
                    <a:pt x="109" y="14"/>
                  </a:cubicBezTo>
                  <a:cubicBezTo>
                    <a:pt x="110" y="13"/>
                    <a:pt x="111" y="13"/>
                    <a:pt x="112" y="13"/>
                  </a:cubicBezTo>
                  <a:cubicBezTo>
                    <a:pt x="114" y="14"/>
                    <a:pt x="115" y="15"/>
                    <a:pt x="117" y="17"/>
                  </a:cubicBezTo>
                  <a:cubicBezTo>
                    <a:pt x="117" y="17"/>
                    <a:pt x="118" y="19"/>
                    <a:pt x="117" y="20"/>
                  </a:cubicBezTo>
                  <a:cubicBezTo>
                    <a:pt x="116" y="20"/>
                    <a:pt x="116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5" y="14"/>
                    <a:pt x="34" y="14"/>
                    <a:pt x="34" y="13"/>
                  </a:cubicBezTo>
                  <a:cubicBezTo>
                    <a:pt x="33" y="12"/>
                    <a:pt x="33" y="11"/>
                    <a:pt x="34" y="10"/>
                  </a:cubicBezTo>
                  <a:cubicBezTo>
                    <a:pt x="36" y="9"/>
                    <a:pt x="38" y="8"/>
                    <a:pt x="39" y="8"/>
                  </a:cubicBezTo>
                  <a:cubicBezTo>
                    <a:pt x="40" y="7"/>
                    <a:pt x="42" y="7"/>
                    <a:pt x="42" y="8"/>
                  </a:cubicBezTo>
                  <a:cubicBezTo>
                    <a:pt x="43" y="9"/>
                    <a:pt x="42" y="11"/>
                    <a:pt x="41" y="11"/>
                  </a:cubicBezTo>
                  <a:cubicBezTo>
                    <a:pt x="39" y="12"/>
                    <a:pt x="38" y="13"/>
                    <a:pt x="36" y="14"/>
                  </a:cubicBezTo>
                  <a:cubicBezTo>
                    <a:pt x="36" y="14"/>
                    <a:pt x="36" y="14"/>
                    <a:pt x="35" y="14"/>
                  </a:cubicBezTo>
                  <a:close/>
                  <a:moveTo>
                    <a:pt x="106" y="14"/>
                  </a:moveTo>
                  <a:cubicBezTo>
                    <a:pt x="106" y="14"/>
                    <a:pt x="105" y="14"/>
                    <a:pt x="105" y="13"/>
                  </a:cubicBezTo>
                  <a:cubicBezTo>
                    <a:pt x="103" y="12"/>
                    <a:pt x="102" y="12"/>
                    <a:pt x="100" y="11"/>
                  </a:cubicBezTo>
                  <a:cubicBezTo>
                    <a:pt x="99" y="10"/>
                    <a:pt x="99" y="9"/>
                    <a:pt x="99" y="8"/>
                  </a:cubicBezTo>
                  <a:cubicBezTo>
                    <a:pt x="100" y="7"/>
                    <a:pt x="101" y="7"/>
                    <a:pt x="102" y="7"/>
                  </a:cubicBezTo>
                  <a:cubicBezTo>
                    <a:pt x="104" y="8"/>
                    <a:pt x="105" y="9"/>
                    <a:pt x="107" y="10"/>
                  </a:cubicBezTo>
                  <a:cubicBezTo>
                    <a:pt x="108" y="10"/>
                    <a:pt x="108" y="12"/>
                    <a:pt x="108" y="13"/>
                  </a:cubicBezTo>
                  <a:cubicBezTo>
                    <a:pt x="107" y="13"/>
                    <a:pt x="107" y="14"/>
                    <a:pt x="106" y="14"/>
                  </a:cubicBezTo>
                  <a:close/>
                  <a:moveTo>
                    <a:pt x="45" y="9"/>
                  </a:moveTo>
                  <a:cubicBezTo>
                    <a:pt x="45" y="9"/>
                    <a:pt x="44" y="8"/>
                    <a:pt x="44" y="8"/>
                  </a:cubicBezTo>
                  <a:cubicBezTo>
                    <a:pt x="43" y="7"/>
                    <a:pt x="44" y="5"/>
                    <a:pt x="45" y="5"/>
                  </a:cubicBezTo>
                  <a:cubicBezTo>
                    <a:pt x="47" y="4"/>
                    <a:pt x="48" y="4"/>
                    <a:pt x="50" y="3"/>
                  </a:cubicBezTo>
                  <a:cubicBezTo>
                    <a:pt x="51" y="3"/>
                    <a:pt x="52" y="3"/>
                    <a:pt x="53" y="4"/>
                  </a:cubicBezTo>
                  <a:cubicBezTo>
                    <a:pt x="53" y="6"/>
                    <a:pt x="52" y="7"/>
                    <a:pt x="51" y="7"/>
                  </a:cubicBezTo>
                  <a:cubicBezTo>
                    <a:pt x="50" y="7"/>
                    <a:pt x="48" y="8"/>
                    <a:pt x="46" y="9"/>
                  </a:cubicBezTo>
                  <a:cubicBezTo>
                    <a:pt x="46" y="9"/>
                    <a:pt x="46" y="9"/>
                    <a:pt x="45" y="9"/>
                  </a:cubicBezTo>
                  <a:close/>
                  <a:moveTo>
                    <a:pt x="96" y="9"/>
                  </a:moveTo>
                  <a:cubicBezTo>
                    <a:pt x="95" y="9"/>
                    <a:pt x="95" y="9"/>
                    <a:pt x="95" y="9"/>
                  </a:cubicBezTo>
                  <a:cubicBezTo>
                    <a:pt x="93" y="8"/>
                    <a:pt x="92" y="7"/>
                    <a:pt x="90" y="7"/>
                  </a:cubicBezTo>
                  <a:cubicBezTo>
                    <a:pt x="89" y="6"/>
                    <a:pt x="88" y="5"/>
                    <a:pt x="88" y="4"/>
                  </a:cubicBezTo>
                  <a:cubicBezTo>
                    <a:pt x="89" y="3"/>
                    <a:pt x="90" y="3"/>
                    <a:pt x="91" y="3"/>
                  </a:cubicBezTo>
                  <a:cubicBezTo>
                    <a:pt x="93" y="3"/>
                    <a:pt x="95" y="4"/>
                    <a:pt x="96" y="5"/>
                  </a:cubicBezTo>
                  <a:cubicBezTo>
                    <a:pt x="97" y="5"/>
                    <a:pt x="98" y="6"/>
                    <a:pt x="98" y="7"/>
                  </a:cubicBezTo>
                  <a:cubicBezTo>
                    <a:pt x="97" y="8"/>
                    <a:pt x="97" y="9"/>
                    <a:pt x="96" y="9"/>
                  </a:cubicBezTo>
                  <a:close/>
                  <a:moveTo>
                    <a:pt x="56" y="6"/>
                  </a:moveTo>
                  <a:cubicBezTo>
                    <a:pt x="55" y="6"/>
                    <a:pt x="55" y="5"/>
                    <a:pt x="54" y="4"/>
                  </a:cubicBezTo>
                  <a:cubicBezTo>
                    <a:pt x="54" y="3"/>
                    <a:pt x="55" y="2"/>
                    <a:pt x="56" y="2"/>
                  </a:cubicBezTo>
                  <a:cubicBezTo>
                    <a:pt x="58" y="1"/>
                    <a:pt x="60" y="1"/>
                    <a:pt x="62" y="1"/>
                  </a:cubicBezTo>
                  <a:cubicBezTo>
                    <a:pt x="63" y="0"/>
                    <a:pt x="64" y="1"/>
                    <a:pt x="64" y="2"/>
                  </a:cubicBezTo>
                  <a:cubicBezTo>
                    <a:pt x="64" y="3"/>
                    <a:pt x="63" y="4"/>
                    <a:pt x="62" y="5"/>
                  </a:cubicBezTo>
                  <a:cubicBezTo>
                    <a:pt x="60" y="5"/>
                    <a:pt x="59" y="5"/>
                    <a:pt x="57" y="6"/>
                  </a:cubicBezTo>
                  <a:cubicBezTo>
                    <a:pt x="57" y="6"/>
                    <a:pt x="57" y="6"/>
                    <a:pt x="56" y="6"/>
                  </a:cubicBezTo>
                  <a:close/>
                  <a:moveTo>
                    <a:pt x="85" y="5"/>
                  </a:moveTo>
                  <a:cubicBezTo>
                    <a:pt x="85" y="5"/>
                    <a:pt x="84" y="5"/>
                    <a:pt x="84" y="5"/>
                  </a:cubicBezTo>
                  <a:cubicBezTo>
                    <a:pt x="83" y="5"/>
                    <a:pt x="81" y="5"/>
                    <a:pt x="79" y="5"/>
                  </a:cubicBezTo>
                  <a:cubicBezTo>
                    <a:pt x="78" y="4"/>
                    <a:pt x="77" y="3"/>
                    <a:pt x="77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5" y="1"/>
                  </a:cubicBezTo>
                  <a:cubicBezTo>
                    <a:pt x="86" y="2"/>
                    <a:pt x="87" y="3"/>
                    <a:pt x="87" y="4"/>
                  </a:cubicBezTo>
                  <a:cubicBezTo>
                    <a:pt x="87" y="5"/>
                    <a:pt x="86" y="5"/>
                    <a:pt x="85" y="5"/>
                  </a:cubicBezTo>
                  <a:close/>
                  <a:moveTo>
                    <a:pt x="68" y="4"/>
                  </a:moveTo>
                  <a:cubicBezTo>
                    <a:pt x="67" y="4"/>
                    <a:pt x="66" y="3"/>
                    <a:pt x="66" y="2"/>
                  </a:cubicBezTo>
                  <a:cubicBezTo>
                    <a:pt x="66" y="1"/>
                    <a:pt x="66" y="0"/>
                    <a:pt x="68" y="0"/>
                  </a:cubicBezTo>
                  <a:cubicBezTo>
                    <a:pt x="70" y="0"/>
                    <a:pt x="72" y="0"/>
                    <a:pt x="73" y="0"/>
                  </a:cubicBezTo>
                  <a:cubicBezTo>
                    <a:pt x="75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70" y="4"/>
                    <a:pt x="68" y="4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81" name="Freeform 531">
              <a:extLst>
                <a:ext uri="{FF2B5EF4-FFF2-40B4-BE49-F238E27FC236}">
                  <a16:creationId xmlns:a16="http://schemas.microsoft.com/office/drawing/2014/main" id="{9C039C07-AC38-48DE-B8A1-672FDBFBED5B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4548336" y="2153473"/>
              <a:ext cx="3366089" cy="3366089"/>
            </a:xfrm>
            <a:custGeom>
              <a:avLst/>
              <a:gdLst>
                <a:gd name="T0" fmla="*/ 964 w 1896"/>
                <a:gd name="T1" fmla="*/ 1896 h 1896"/>
                <a:gd name="T2" fmla="*/ 1012 w 1896"/>
                <a:gd name="T3" fmla="*/ 1894 h 1896"/>
                <a:gd name="T4" fmla="*/ 1060 w 1896"/>
                <a:gd name="T5" fmla="*/ 1890 h 1896"/>
                <a:gd name="T6" fmla="*/ 1108 w 1896"/>
                <a:gd name="T7" fmla="*/ 1883 h 1896"/>
                <a:gd name="T8" fmla="*/ 1155 w 1896"/>
                <a:gd name="T9" fmla="*/ 1874 h 1896"/>
                <a:gd name="T10" fmla="*/ 1201 w 1896"/>
                <a:gd name="T11" fmla="*/ 1862 h 1896"/>
                <a:gd name="T12" fmla="*/ 1247 w 1896"/>
                <a:gd name="T13" fmla="*/ 1848 h 1896"/>
                <a:gd name="T14" fmla="*/ 1292 w 1896"/>
                <a:gd name="T15" fmla="*/ 1831 h 1896"/>
                <a:gd name="T16" fmla="*/ 1336 w 1896"/>
                <a:gd name="T17" fmla="*/ 1813 h 1896"/>
                <a:gd name="T18" fmla="*/ 1379 w 1896"/>
                <a:gd name="T19" fmla="*/ 1792 h 1896"/>
                <a:gd name="T20" fmla="*/ 1421 w 1896"/>
                <a:gd name="T21" fmla="*/ 1769 h 1896"/>
                <a:gd name="T22" fmla="*/ 1462 w 1896"/>
                <a:gd name="T23" fmla="*/ 1744 h 1896"/>
                <a:gd name="T24" fmla="*/ 1502 w 1896"/>
                <a:gd name="T25" fmla="*/ 1717 h 1896"/>
                <a:gd name="T26" fmla="*/ 1540 w 1896"/>
                <a:gd name="T27" fmla="*/ 1688 h 1896"/>
                <a:gd name="T28" fmla="*/ 1576 w 1896"/>
                <a:gd name="T29" fmla="*/ 1657 h 1896"/>
                <a:gd name="T30" fmla="*/ 1611 w 1896"/>
                <a:gd name="T31" fmla="*/ 1624 h 1896"/>
                <a:gd name="T32" fmla="*/ 1644 w 1896"/>
                <a:gd name="T33" fmla="*/ 1589 h 1896"/>
                <a:gd name="T34" fmla="*/ 1676 w 1896"/>
                <a:gd name="T35" fmla="*/ 1553 h 1896"/>
                <a:gd name="T36" fmla="*/ 1705 w 1896"/>
                <a:gd name="T37" fmla="*/ 1515 h 1896"/>
                <a:gd name="T38" fmla="*/ 1733 w 1896"/>
                <a:gd name="T39" fmla="*/ 1476 h 1896"/>
                <a:gd name="T40" fmla="*/ 1759 w 1896"/>
                <a:gd name="T41" fmla="*/ 1435 h 1896"/>
                <a:gd name="T42" fmla="*/ 1782 w 1896"/>
                <a:gd name="T43" fmla="*/ 1393 h 1896"/>
                <a:gd name="T44" fmla="*/ 1803 w 1896"/>
                <a:gd name="T45" fmla="*/ 1350 h 1896"/>
                <a:gd name="T46" fmla="*/ 1823 w 1896"/>
                <a:gd name="T47" fmla="*/ 1306 h 1896"/>
                <a:gd name="T48" fmla="*/ 1839 w 1896"/>
                <a:gd name="T49" fmla="*/ 1261 h 1896"/>
                <a:gd name="T50" fmla="*/ 1854 w 1896"/>
                <a:gd name="T51" fmla="*/ 1215 h 1896"/>
                <a:gd name="T52" fmla="*/ 1866 w 1896"/>
                <a:gd name="T53" fmla="*/ 1168 h 1896"/>
                <a:gd name="T54" fmla="*/ 1876 w 1896"/>
                <a:gd name="T55" fmla="*/ 1121 h 1896"/>
                <a:gd name="T56" fmla="*/ 1883 w 1896"/>
                <a:gd name="T57" fmla="*/ 1074 h 1896"/>
                <a:gd name="T58" fmla="*/ 1888 w 1896"/>
                <a:gd name="T59" fmla="*/ 1026 h 1896"/>
                <a:gd name="T60" fmla="*/ 1890 w 1896"/>
                <a:gd name="T61" fmla="*/ 926 h 1896"/>
                <a:gd name="T62" fmla="*/ 1888 w 1896"/>
                <a:gd name="T63" fmla="*/ 878 h 1896"/>
                <a:gd name="T64" fmla="*/ 1883 w 1896"/>
                <a:gd name="T65" fmla="*/ 830 h 1896"/>
                <a:gd name="T66" fmla="*/ 1876 w 1896"/>
                <a:gd name="T67" fmla="*/ 783 h 1896"/>
                <a:gd name="T68" fmla="*/ 1866 w 1896"/>
                <a:gd name="T69" fmla="*/ 736 h 1896"/>
                <a:gd name="T70" fmla="*/ 1854 w 1896"/>
                <a:gd name="T71" fmla="*/ 689 h 1896"/>
                <a:gd name="T72" fmla="*/ 1840 w 1896"/>
                <a:gd name="T73" fmla="*/ 644 h 1896"/>
                <a:gd name="T74" fmla="*/ 1823 w 1896"/>
                <a:gd name="T75" fmla="*/ 599 h 1896"/>
                <a:gd name="T76" fmla="*/ 1804 w 1896"/>
                <a:gd name="T77" fmla="*/ 555 h 1896"/>
                <a:gd name="T78" fmla="*/ 1783 w 1896"/>
                <a:gd name="T79" fmla="*/ 512 h 1896"/>
                <a:gd name="T80" fmla="*/ 1760 w 1896"/>
                <a:gd name="T81" fmla="*/ 470 h 1896"/>
                <a:gd name="T82" fmla="*/ 1735 w 1896"/>
                <a:gd name="T83" fmla="*/ 429 h 1896"/>
                <a:gd name="T84" fmla="*/ 1707 w 1896"/>
                <a:gd name="T85" fmla="*/ 390 h 1896"/>
                <a:gd name="T86" fmla="*/ 1678 w 1896"/>
                <a:gd name="T87" fmla="*/ 352 h 1896"/>
                <a:gd name="T88" fmla="*/ 1646 w 1896"/>
                <a:gd name="T89" fmla="*/ 316 h 1896"/>
                <a:gd name="T90" fmla="*/ 1613 w 1896"/>
                <a:gd name="T91" fmla="*/ 281 h 1896"/>
                <a:gd name="T92" fmla="*/ 1579 w 1896"/>
                <a:gd name="T93" fmla="*/ 248 h 1896"/>
                <a:gd name="T94" fmla="*/ 1542 w 1896"/>
                <a:gd name="T95" fmla="*/ 217 h 1896"/>
                <a:gd name="T96" fmla="*/ 1504 w 1896"/>
                <a:gd name="T97" fmla="*/ 188 h 1896"/>
                <a:gd name="T98" fmla="*/ 1465 w 1896"/>
                <a:gd name="T99" fmla="*/ 160 h 1896"/>
                <a:gd name="T100" fmla="*/ 1424 w 1896"/>
                <a:gd name="T101" fmla="*/ 135 h 1896"/>
                <a:gd name="T102" fmla="*/ 1382 w 1896"/>
                <a:gd name="T103" fmla="*/ 112 h 1896"/>
                <a:gd name="T104" fmla="*/ 1338 w 1896"/>
                <a:gd name="T105" fmla="*/ 91 h 1896"/>
                <a:gd name="T106" fmla="*/ 1294 w 1896"/>
                <a:gd name="T107" fmla="*/ 72 h 1896"/>
                <a:gd name="T108" fmla="*/ 1249 w 1896"/>
                <a:gd name="T109" fmla="*/ 55 h 1896"/>
                <a:gd name="T110" fmla="*/ 1203 w 1896"/>
                <a:gd name="T111" fmla="*/ 41 h 1896"/>
                <a:gd name="T112" fmla="*/ 1156 w 1896"/>
                <a:gd name="T113" fmla="*/ 29 h 1896"/>
                <a:gd name="T114" fmla="*/ 1109 w 1896"/>
                <a:gd name="T115" fmla="*/ 20 h 1896"/>
                <a:gd name="T116" fmla="*/ 1062 w 1896"/>
                <a:gd name="T117" fmla="*/ 13 h 1896"/>
                <a:gd name="T118" fmla="*/ 1014 w 1896"/>
                <a:gd name="T119" fmla="*/ 9 h 1896"/>
                <a:gd name="T120" fmla="*/ 966 w 1896"/>
                <a:gd name="T121" fmla="*/ 6 h 1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96" h="1896">
                  <a:moveTo>
                    <a:pt x="940" y="1896"/>
                  </a:moveTo>
                  <a:cubicBezTo>
                    <a:pt x="940" y="1896"/>
                    <a:pt x="940" y="1896"/>
                    <a:pt x="940" y="1896"/>
                  </a:cubicBezTo>
                  <a:cubicBezTo>
                    <a:pt x="933" y="1896"/>
                    <a:pt x="924" y="1896"/>
                    <a:pt x="916" y="1896"/>
                  </a:cubicBezTo>
                  <a:cubicBezTo>
                    <a:pt x="913" y="1896"/>
                    <a:pt x="910" y="1893"/>
                    <a:pt x="911" y="1890"/>
                  </a:cubicBezTo>
                  <a:cubicBezTo>
                    <a:pt x="911" y="1886"/>
                    <a:pt x="913" y="1884"/>
                    <a:pt x="917" y="1884"/>
                  </a:cubicBezTo>
                  <a:cubicBezTo>
                    <a:pt x="925" y="1884"/>
                    <a:pt x="933" y="1884"/>
                    <a:pt x="941" y="1884"/>
                  </a:cubicBezTo>
                  <a:cubicBezTo>
                    <a:pt x="944" y="1884"/>
                    <a:pt x="947" y="1887"/>
                    <a:pt x="946" y="1890"/>
                  </a:cubicBezTo>
                  <a:cubicBezTo>
                    <a:pt x="946" y="1894"/>
                    <a:pt x="944" y="1896"/>
                    <a:pt x="940" y="1896"/>
                  </a:cubicBezTo>
                  <a:close/>
                  <a:moveTo>
                    <a:pt x="964" y="1896"/>
                  </a:moveTo>
                  <a:cubicBezTo>
                    <a:pt x="961" y="1896"/>
                    <a:pt x="959" y="1893"/>
                    <a:pt x="958" y="1890"/>
                  </a:cubicBezTo>
                  <a:cubicBezTo>
                    <a:pt x="958" y="1887"/>
                    <a:pt x="961" y="1884"/>
                    <a:pt x="964" y="1884"/>
                  </a:cubicBezTo>
                  <a:cubicBezTo>
                    <a:pt x="972" y="1884"/>
                    <a:pt x="980" y="1884"/>
                    <a:pt x="988" y="1883"/>
                  </a:cubicBezTo>
                  <a:cubicBezTo>
                    <a:pt x="991" y="1883"/>
                    <a:pt x="994" y="1886"/>
                    <a:pt x="994" y="1889"/>
                  </a:cubicBezTo>
                  <a:cubicBezTo>
                    <a:pt x="995" y="1892"/>
                    <a:pt x="992" y="1895"/>
                    <a:pt x="989" y="1895"/>
                  </a:cubicBezTo>
                  <a:cubicBezTo>
                    <a:pt x="981" y="1896"/>
                    <a:pt x="973" y="1896"/>
                    <a:pt x="965" y="1896"/>
                  </a:cubicBezTo>
                  <a:cubicBezTo>
                    <a:pt x="965" y="1896"/>
                    <a:pt x="965" y="1896"/>
                    <a:pt x="964" y="1896"/>
                  </a:cubicBezTo>
                  <a:close/>
                  <a:moveTo>
                    <a:pt x="893" y="1895"/>
                  </a:moveTo>
                  <a:cubicBezTo>
                    <a:pt x="892" y="1895"/>
                    <a:pt x="892" y="1895"/>
                    <a:pt x="892" y="1895"/>
                  </a:cubicBezTo>
                  <a:cubicBezTo>
                    <a:pt x="884" y="1894"/>
                    <a:pt x="876" y="1894"/>
                    <a:pt x="868" y="1893"/>
                  </a:cubicBezTo>
                  <a:cubicBezTo>
                    <a:pt x="865" y="1893"/>
                    <a:pt x="862" y="1890"/>
                    <a:pt x="863" y="1886"/>
                  </a:cubicBezTo>
                  <a:cubicBezTo>
                    <a:pt x="863" y="1883"/>
                    <a:pt x="866" y="1881"/>
                    <a:pt x="869" y="1881"/>
                  </a:cubicBezTo>
                  <a:cubicBezTo>
                    <a:pt x="877" y="1882"/>
                    <a:pt x="885" y="1882"/>
                    <a:pt x="893" y="1883"/>
                  </a:cubicBezTo>
                  <a:cubicBezTo>
                    <a:pt x="896" y="1883"/>
                    <a:pt x="899" y="1886"/>
                    <a:pt x="899" y="1889"/>
                  </a:cubicBezTo>
                  <a:cubicBezTo>
                    <a:pt x="898" y="1892"/>
                    <a:pt x="896" y="1895"/>
                    <a:pt x="893" y="1895"/>
                  </a:cubicBezTo>
                  <a:close/>
                  <a:moveTo>
                    <a:pt x="1012" y="1894"/>
                  </a:moveTo>
                  <a:cubicBezTo>
                    <a:pt x="1009" y="1894"/>
                    <a:pt x="1007" y="1892"/>
                    <a:pt x="1006" y="1889"/>
                  </a:cubicBezTo>
                  <a:cubicBezTo>
                    <a:pt x="1006" y="1885"/>
                    <a:pt x="1009" y="1882"/>
                    <a:pt x="1012" y="1882"/>
                  </a:cubicBezTo>
                  <a:cubicBezTo>
                    <a:pt x="1020" y="1882"/>
                    <a:pt x="1028" y="1881"/>
                    <a:pt x="1036" y="1880"/>
                  </a:cubicBezTo>
                  <a:cubicBezTo>
                    <a:pt x="1039" y="1880"/>
                    <a:pt x="1042" y="1882"/>
                    <a:pt x="1042" y="1886"/>
                  </a:cubicBezTo>
                  <a:cubicBezTo>
                    <a:pt x="1043" y="1889"/>
                    <a:pt x="1040" y="1892"/>
                    <a:pt x="1037" y="1892"/>
                  </a:cubicBezTo>
                  <a:cubicBezTo>
                    <a:pt x="1029" y="1893"/>
                    <a:pt x="1021" y="1894"/>
                    <a:pt x="1013" y="1894"/>
                  </a:cubicBezTo>
                  <a:cubicBezTo>
                    <a:pt x="1013" y="1894"/>
                    <a:pt x="1013" y="1894"/>
                    <a:pt x="1012" y="1894"/>
                  </a:cubicBezTo>
                  <a:close/>
                  <a:moveTo>
                    <a:pt x="845" y="1891"/>
                  </a:moveTo>
                  <a:cubicBezTo>
                    <a:pt x="845" y="1891"/>
                    <a:pt x="844" y="1891"/>
                    <a:pt x="844" y="1891"/>
                  </a:cubicBezTo>
                  <a:cubicBezTo>
                    <a:pt x="836" y="1890"/>
                    <a:pt x="828" y="1889"/>
                    <a:pt x="820" y="1888"/>
                  </a:cubicBezTo>
                  <a:cubicBezTo>
                    <a:pt x="817" y="1887"/>
                    <a:pt x="815" y="1884"/>
                    <a:pt x="815" y="1881"/>
                  </a:cubicBezTo>
                  <a:cubicBezTo>
                    <a:pt x="815" y="1878"/>
                    <a:pt x="818" y="1875"/>
                    <a:pt x="822" y="1876"/>
                  </a:cubicBezTo>
                  <a:cubicBezTo>
                    <a:pt x="830" y="1877"/>
                    <a:pt x="838" y="1878"/>
                    <a:pt x="845" y="1879"/>
                  </a:cubicBezTo>
                  <a:cubicBezTo>
                    <a:pt x="849" y="1879"/>
                    <a:pt x="851" y="1882"/>
                    <a:pt x="851" y="1885"/>
                  </a:cubicBezTo>
                  <a:cubicBezTo>
                    <a:pt x="850" y="1888"/>
                    <a:pt x="848" y="1891"/>
                    <a:pt x="845" y="1891"/>
                  </a:cubicBezTo>
                  <a:close/>
                  <a:moveTo>
                    <a:pt x="1060" y="1890"/>
                  </a:moveTo>
                  <a:cubicBezTo>
                    <a:pt x="1057" y="1890"/>
                    <a:pt x="1055" y="1887"/>
                    <a:pt x="1054" y="1884"/>
                  </a:cubicBezTo>
                  <a:cubicBezTo>
                    <a:pt x="1054" y="1881"/>
                    <a:pt x="1056" y="1878"/>
                    <a:pt x="1059" y="1878"/>
                  </a:cubicBezTo>
                  <a:cubicBezTo>
                    <a:pt x="1067" y="1877"/>
                    <a:pt x="1075" y="1876"/>
                    <a:pt x="1083" y="1875"/>
                  </a:cubicBezTo>
                  <a:cubicBezTo>
                    <a:pt x="1086" y="1874"/>
                    <a:pt x="1089" y="1876"/>
                    <a:pt x="1090" y="1880"/>
                  </a:cubicBezTo>
                  <a:cubicBezTo>
                    <a:pt x="1090" y="1883"/>
                    <a:pt x="1088" y="1886"/>
                    <a:pt x="1085" y="1887"/>
                  </a:cubicBezTo>
                  <a:cubicBezTo>
                    <a:pt x="1077" y="1888"/>
                    <a:pt x="1069" y="1889"/>
                    <a:pt x="1061" y="1890"/>
                  </a:cubicBezTo>
                  <a:cubicBezTo>
                    <a:pt x="1061" y="1890"/>
                    <a:pt x="1060" y="1890"/>
                    <a:pt x="1060" y="1890"/>
                  </a:cubicBezTo>
                  <a:close/>
                  <a:moveTo>
                    <a:pt x="797" y="1884"/>
                  </a:moveTo>
                  <a:cubicBezTo>
                    <a:pt x="797" y="1884"/>
                    <a:pt x="797" y="1884"/>
                    <a:pt x="796" y="1884"/>
                  </a:cubicBezTo>
                  <a:cubicBezTo>
                    <a:pt x="788" y="1883"/>
                    <a:pt x="780" y="1881"/>
                    <a:pt x="772" y="1880"/>
                  </a:cubicBezTo>
                  <a:cubicBezTo>
                    <a:pt x="769" y="1879"/>
                    <a:pt x="767" y="1876"/>
                    <a:pt x="768" y="1873"/>
                  </a:cubicBezTo>
                  <a:cubicBezTo>
                    <a:pt x="768" y="1870"/>
                    <a:pt x="771" y="1868"/>
                    <a:pt x="775" y="1868"/>
                  </a:cubicBezTo>
                  <a:cubicBezTo>
                    <a:pt x="782" y="1870"/>
                    <a:pt x="790" y="1871"/>
                    <a:pt x="798" y="1872"/>
                  </a:cubicBezTo>
                  <a:cubicBezTo>
                    <a:pt x="801" y="1873"/>
                    <a:pt x="804" y="1876"/>
                    <a:pt x="803" y="1879"/>
                  </a:cubicBezTo>
                  <a:cubicBezTo>
                    <a:pt x="803" y="1882"/>
                    <a:pt x="800" y="1884"/>
                    <a:pt x="797" y="1884"/>
                  </a:cubicBezTo>
                  <a:close/>
                  <a:moveTo>
                    <a:pt x="1108" y="1883"/>
                  </a:moveTo>
                  <a:cubicBezTo>
                    <a:pt x="1105" y="1883"/>
                    <a:pt x="1102" y="1881"/>
                    <a:pt x="1102" y="1878"/>
                  </a:cubicBezTo>
                  <a:cubicBezTo>
                    <a:pt x="1101" y="1875"/>
                    <a:pt x="1103" y="1871"/>
                    <a:pt x="1107" y="1871"/>
                  </a:cubicBezTo>
                  <a:cubicBezTo>
                    <a:pt x="1114" y="1870"/>
                    <a:pt x="1122" y="1868"/>
                    <a:pt x="1130" y="1867"/>
                  </a:cubicBezTo>
                  <a:cubicBezTo>
                    <a:pt x="1133" y="1866"/>
                    <a:pt x="1137" y="1868"/>
                    <a:pt x="1137" y="1871"/>
                  </a:cubicBezTo>
                  <a:cubicBezTo>
                    <a:pt x="1138" y="1875"/>
                    <a:pt x="1136" y="1878"/>
                    <a:pt x="1132" y="1878"/>
                  </a:cubicBezTo>
                  <a:cubicBezTo>
                    <a:pt x="1125" y="1880"/>
                    <a:pt x="1117" y="1881"/>
                    <a:pt x="1109" y="1883"/>
                  </a:cubicBezTo>
                  <a:cubicBezTo>
                    <a:pt x="1108" y="1883"/>
                    <a:pt x="1108" y="1883"/>
                    <a:pt x="1108" y="1883"/>
                  </a:cubicBezTo>
                  <a:close/>
                  <a:moveTo>
                    <a:pt x="750" y="1875"/>
                  </a:moveTo>
                  <a:cubicBezTo>
                    <a:pt x="750" y="1875"/>
                    <a:pt x="749" y="1875"/>
                    <a:pt x="749" y="1875"/>
                  </a:cubicBezTo>
                  <a:cubicBezTo>
                    <a:pt x="741" y="1874"/>
                    <a:pt x="733" y="1872"/>
                    <a:pt x="725" y="1870"/>
                  </a:cubicBezTo>
                  <a:cubicBezTo>
                    <a:pt x="722" y="1869"/>
                    <a:pt x="720" y="1866"/>
                    <a:pt x="721" y="1863"/>
                  </a:cubicBezTo>
                  <a:cubicBezTo>
                    <a:pt x="722" y="1859"/>
                    <a:pt x="725" y="1857"/>
                    <a:pt x="728" y="1858"/>
                  </a:cubicBezTo>
                  <a:cubicBezTo>
                    <a:pt x="736" y="1860"/>
                    <a:pt x="744" y="1862"/>
                    <a:pt x="751" y="1863"/>
                  </a:cubicBezTo>
                  <a:cubicBezTo>
                    <a:pt x="755" y="1864"/>
                    <a:pt x="757" y="1867"/>
                    <a:pt x="756" y="1871"/>
                  </a:cubicBezTo>
                  <a:cubicBezTo>
                    <a:pt x="755" y="1873"/>
                    <a:pt x="753" y="1875"/>
                    <a:pt x="750" y="1875"/>
                  </a:cubicBezTo>
                  <a:close/>
                  <a:moveTo>
                    <a:pt x="1155" y="1874"/>
                  </a:moveTo>
                  <a:cubicBezTo>
                    <a:pt x="1152" y="1874"/>
                    <a:pt x="1150" y="1872"/>
                    <a:pt x="1149" y="1869"/>
                  </a:cubicBezTo>
                  <a:cubicBezTo>
                    <a:pt x="1148" y="1866"/>
                    <a:pt x="1150" y="1862"/>
                    <a:pt x="1153" y="1862"/>
                  </a:cubicBezTo>
                  <a:cubicBezTo>
                    <a:pt x="1161" y="1860"/>
                    <a:pt x="1169" y="1858"/>
                    <a:pt x="1177" y="1856"/>
                  </a:cubicBezTo>
                  <a:cubicBezTo>
                    <a:pt x="1180" y="1855"/>
                    <a:pt x="1183" y="1857"/>
                    <a:pt x="1184" y="1861"/>
                  </a:cubicBezTo>
                  <a:cubicBezTo>
                    <a:pt x="1185" y="1864"/>
                    <a:pt x="1183" y="1867"/>
                    <a:pt x="1180" y="1868"/>
                  </a:cubicBezTo>
                  <a:cubicBezTo>
                    <a:pt x="1172" y="1870"/>
                    <a:pt x="1164" y="1872"/>
                    <a:pt x="1156" y="1873"/>
                  </a:cubicBezTo>
                  <a:cubicBezTo>
                    <a:pt x="1156" y="1874"/>
                    <a:pt x="1155" y="1874"/>
                    <a:pt x="1155" y="1874"/>
                  </a:cubicBezTo>
                  <a:close/>
                  <a:moveTo>
                    <a:pt x="703" y="1864"/>
                  </a:moveTo>
                  <a:cubicBezTo>
                    <a:pt x="703" y="1864"/>
                    <a:pt x="702" y="1864"/>
                    <a:pt x="702" y="1864"/>
                  </a:cubicBezTo>
                  <a:cubicBezTo>
                    <a:pt x="694" y="1862"/>
                    <a:pt x="686" y="1860"/>
                    <a:pt x="679" y="1857"/>
                  </a:cubicBezTo>
                  <a:cubicBezTo>
                    <a:pt x="675" y="1856"/>
                    <a:pt x="674" y="1853"/>
                    <a:pt x="675" y="1850"/>
                  </a:cubicBezTo>
                  <a:cubicBezTo>
                    <a:pt x="675" y="1847"/>
                    <a:pt x="679" y="1845"/>
                    <a:pt x="682" y="1846"/>
                  </a:cubicBezTo>
                  <a:cubicBezTo>
                    <a:pt x="690" y="1848"/>
                    <a:pt x="697" y="1850"/>
                    <a:pt x="705" y="1852"/>
                  </a:cubicBezTo>
                  <a:cubicBezTo>
                    <a:pt x="708" y="1853"/>
                    <a:pt x="710" y="1856"/>
                    <a:pt x="709" y="1860"/>
                  </a:cubicBezTo>
                  <a:cubicBezTo>
                    <a:pt x="708" y="1862"/>
                    <a:pt x="706" y="1864"/>
                    <a:pt x="703" y="1864"/>
                  </a:cubicBezTo>
                  <a:close/>
                  <a:moveTo>
                    <a:pt x="1201" y="1862"/>
                  </a:moveTo>
                  <a:cubicBezTo>
                    <a:pt x="1199" y="1862"/>
                    <a:pt x="1196" y="1860"/>
                    <a:pt x="1196" y="1858"/>
                  </a:cubicBezTo>
                  <a:cubicBezTo>
                    <a:pt x="1195" y="1854"/>
                    <a:pt x="1196" y="1851"/>
                    <a:pt x="1200" y="1850"/>
                  </a:cubicBezTo>
                  <a:cubicBezTo>
                    <a:pt x="1207" y="1848"/>
                    <a:pt x="1215" y="1846"/>
                    <a:pt x="1223" y="1843"/>
                  </a:cubicBezTo>
                  <a:cubicBezTo>
                    <a:pt x="1226" y="1842"/>
                    <a:pt x="1229" y="1844"/>
                    <a:pt x="1230" y="1847"/>
                  </a:cubicBezTo>
                  <a:cubicBezTo>
                    <a:pt x="1231" y="1851"/>
                    <a:pt x="1229" y="1854"/>
                    <a:pt x="1226" y="1855"/>
                  </a:cubicBezTo>
                  <a:cubicBezTo>
                    <a:pt x="1218" y="1857"/>
                    <a:pt x="1211" y="1860"/>
                    <a:pt x="1203" y="1862"/>
                  </a:cubicBezTo>
                  <a:cubicBezTo>
                    <a:pt x="1202" y="1862"/>
                    <a:pt x="1202" y="1862"/>
                    <a:pt x="1201" y="1862"/>
                  </a:cubicBezTo>
                  <a:close/>
                  <a:moveTo>
                    <a:pt x="657" y="1850"/>
                  </a:moveTo>
                  <a:cubicBezTo>
                    <a:pt x="657" y="1850"/>
                    <a:pt x="656" y="1850"/>
                    <a:pt x="655" y="1850"/>
                  </a:cubicBezTo>
                  <a:cubicBezTo>
                    <a:pt x="648" y="1848"/>
                    <a:pt x="640" y="1845"/>
                    <a:pt x="633" y="1842"/>
                  </a:cubicBezTo>
                  <a:cubicBezTo>
                    <a:pt x="629" y="1841"/>
                    <a:pt x="628" y="1838"/>
                    <a:pt x="629" y="1835"/>
                  </a:cubicBezTo>
                  <a:cubicBezTo>
                    <a:pt x="630" y="1832"/>
                    <a:pt x="633" y="1830"/>
                    <a:pt x="637" y="1831"/>
                  </a:cubicBezTo>
                  <a:cubicBezTo>
                    <a:pt x="644" y="1834"/>
                    <a:pt x="652" y="1836"/>
                    <a:pt x="659" y="1839"/>
                  </a:cubicBezTo>
                  <a:cubicBezTo>
                    <a:pt x="662" y="1840"/>
                    <a:pt x="664" y="1843"/>
                    <a:pt x="663" y="1846"/>
                  </a:cubicBezTo>
                  <a:cubicBezTo>
                    <a:pt x="662" y="1849"/>
                    <a:pt x="660" y="1850"/>
                    <a:pt x="657" y="1850"/>
                  </a:cubicBezTo>
                  <a:close/>
                  <a:moveTo>
                    <a:pt x="1247" y="1848"/>
                  </a:moveTo>
                  <a:cubicBezTo>
                    <a:pt x="1245" y="1848"/>
                    <a:pt x="1242" y="1846"/>
                    <a:pt x="1241" y="1844"/>
                  </a:cubicBezTo>
                  <a:cubicBezTo>
                    <a:pt x="1240" y="1841"/>
                    <a:pt x="1242" y="1837"/>
                    <a:pt x="1245" y="1836"/>
                  </a:cubicBezTo>
                  <a:cubicBezTo>
                    <a:pt x="1253" y="1834"/>
                    <a:pt x="1260" y="1831"/>
                    <a:pt x="1268" y="1828"/>
                  </a:cubicBezTo>
                  <a:cubicBezTo>
                    <a:pt x="1271" y="1827"/>
                    <a:pt x="1274" y="1829"/>
                    <a:pt x="1275" y="1832"/>
                  </a:cubicBezTo>
                  <a:cubicBezTo>
                    <a:pt x="1277" y="1835"/>
                    <a:pt x="1275" y="1838"/>
                    <a:pt x="1272" y="1840"/>
                  </a:cubicBezTo>
                  <a:cubicBezTo>
                    <a:pt x="1264" y="1842"/>
                    <a:pt x="1257" y="1845"/>
                    <a:pt x="1249" y="1848"/>
                  </a:cubicBezTo>
                  <a:cubicBezTo>
                    <a:pt x="1248" y="1848"/>
                    <a:pt x="1248" y="1848"/>
                    <a:pt x="1247" y="1848"/>
                  </a:cubicBezTo>
                  <a:close/>
                  <a:moveTo>
                    <a:pt x="612" y="1834"/>
                  </a:moveTo>
                  <a:cubicBezTo>
                    <a:pt x="611" y="1834"/>
                    <a:pt x="611" y="1834"/>
                    <a:pt x="610" y="1834"/>
                  </a:cubicBezTo>
                  <a:cubicBezTo>
                    <a:pt x="602" y="1831"/>
                    <a:pt x="595" y="1828"/>
                    <a:pt x="587" y="1825"/>
                  </a:cubicBezTo>
                  <a:cubicBezTo>
                    <a:pt x="584" y="1824"/>
                    <a:pt x="583" y="1820"/>
                    <a:pt x="584" y="1817"/>
                  </a:cubicBezTo>
                  <a:cubicBezTo>
                    <a:pt x="585" y="1814"/>
                    <a:pt x="589" y="1813"/>
                    <a:pt x="592" y="1814"/>
                  </a:cubicBezTo>
                  <a:cubicBezTo>
                    <a:pt x="599" y="1817"/>
                    <a:pt x="607" y="1820"/>
                    <a:pt x="614" y="1823"/>
                  </a:cubicBezTo>
                  <a:cubicBezTo>
                    <a:pt x="617" y="1824"/>
                    <a:pt x="619" y="1827"/>
                    <a:pt x="618" y="1831"/>
                  </a:cubicBezTo>
                  <a:cubicBezTo>
                    <a:pt x="617" y="1833"/>
                    <a:pt x="614" y="1834"/>
                    <a:pt x="612" y="1834"/>
                  </a:cubicBezTo>
                  <a:close/>
                  <a:moveTo>
                    <a:pt x="1292" y="1831"/>
                  </a:moveTo>
                  <a:cubicBezTo>
                    <a:pt x="1290" y="1831"/>
                    <a:pt x="1288" y="1830"/>
                    <a:pt x="1287" y="1828"/>
                  </a:cubicBezTo>
                  <a:cubicBezTo>
                    <a:pt x="1285" y="1825"/>
                    <a:pt x="1287" y="1821"/>
                    <a:pt x="1290" y="1820"/>
                  </a:cubicBezTo>
                  <a:cubicBezTo>
                    <a:pt x="1297" y="1817"/>
                    <a:pt x="1305" y="1814"/>
                    <a:pt x="1312" y="1811"/>
                  </a:cubicBezTo>
                  <a:cubicBezTo>
                    <a:pt x="1315" y="1810"/>
                    <a:pt x="1319" y="1811"/>
                    <a:pt x="1320" y="1814"/>
                  </a:cubicBezTo>
                  <a:cubicBezTo>
                    <a:pt x="1321" y="1817"/>
                    <a:pt x="1320" y="1821"/>
                    <a:pt x="1317" y="1822"/>
                  </a:cubicBezTo>
                  <a:cubicBezTo>
                    <a:pt x="1309" y="1825"/>
                    <a:pt x="1302" y="1828"/>
                    <a:pt x="1294" y="1831"/>
                  </a:cubicBezTo>
                  <a:cubicBezTo>
                    <a:pt x="1294" y="1831"/>
                    <a:pt x="1293" y="1831"/>
                    <a:pt x="1292" y="1831"/>
                  </a:cubicBezTo>
                  <a:close/>
                  <a:moveTo>
                    <a:pt x="567" y="1816"/>
                  </a:moveTo>
                  <a:cubicBezTo>
                    <a:pt x="567" y="1816"/>
                    <a:pt x="566" y="1816"/>
                    <a:pt x="565" y="1816"/>
                  </a:cubicBezTo>
                  <a:cubicBezTo>
                    <a:pt x="558" y="1812"/>
                    <a:pt x="550" y="1809"/>
                    <a:pt x="543" y="1805"/>
                  </a:cubicBezTo>
                  <a:cubicBezTo>
                    <a:pt x="540" y="1804"/>
                    <a:pt x="539" y="1800"/>
                    <a:pt x="540" y="1797"/>
                  </a:cubicBezTo>
                  <a:cubicBezTo>
                    <a:pt x="542" y="1794"/>
                    <a:pt x="545" y="1793"/>
                    <a:pt x="548" y="1795"/>
                  </a:cubicBezTo>
                  <a:cubicBezTo>
                    <a:pt x="555" y="1798"/>
                    <a:pt x="563" y="1801"/>
                    <a:pt x="570" y="1805"/>
                  </a:cubicBezTo>
                  <a:cubicBezTo>
                    <a:pt x="573" y="1806"/>
                    <a:pt x="574" y="1809"/>
                    <a:pt x="573" y="1812"/>
                  </a:cubicBezTo>
                  <a:cubicBezTo>
                    <a:pt x="572" y="1815"/>
                    <a:pt x="570" y="1816"/>
                    <a:pt x="567" y="1816"/>
                  </a:cubicBezTo>
                  <a:close/>
                  <a:moveTo>
                    <a:pt x="1336" y="1813"/>
                  </a:moveTo>
                  <a:cubicBezTo>
                    <a:pt x="1334" y="1813"/>
                    <a:pt x="1332" y="1812"/>
                    <a:pt x="1331" y="1809"/>
                  </a:cubicBezTo>
                  <a:cubicBezTo>
                    <a:pt x="1330" y="1806"/>
                    <a:pt x="1331" y="1803"/>
                    <a:pt x="1334" y="1801"/>
                  </a:cubicBezTo>
                  <a:cubicBezTo>
                    <a:pt x="1341" y="1798"/>
                    <a:pt x="1348" y="1795"/>
                    <a:pt x="1355" y="1791"/>
                  </a:cubicBezTo>
                  <a:cubicBezTo>
                    <a:pt x="1358" y="1790"/>
                    <a:pt x="1362" y="1791"/>
                    <a:pt x="1363" y="1794"/>
                  </a:cubicBezTo>
                  <a:cubicBezTo>
                    <a:pt x="1365" y="1797"/>
                    <a:pt x="1364" y="1801"/>
                    <a:pt x="1361" y="1802"/>
                  </a:cubicBezTo>
                  <a:cubicBezTo>
                    <a:pt x="1353" y="1806"/>
                    <a:pt x="1346" y="1809"/>
                    <a:pt x="1339" y="1812"/>
                  </a:cubicBezTo>
                  <a:cubicBezTo>
                    <a:pt x="1338" y="1813"/>
                    <a:pt x="1337" y="1813"/>
                    <a:pt x="1336" y="1813"/>
                  </a:cubicBezTo>
                  <a:close/>
                  <a:moveTo>
                    <a:pt x="524" y="1795"/>
                  </a:moveTo>
                  <a:cubicBezTo>
                    <a:pt x="523" y="1795"/>
                    <a:pt x="522" y="1795"/>
                    <a:pt x="521" y="1795"/>
                  </a:cubicBezTo>
                  <a:cubicBezTo>
                    <a:pt x="514" y="1791"/>
                    <a:pt x="507" y="1787"/>
                    <a:pt x="500" y="1784"/>
                  </a:cubicBezTo>
                  <a:cubicBezTo>
                    <a:pt x="497" y="1782"/>
                    <a:pt x="496" y="1778"/>
                    <a:pt x="497" y="1776"/>
                  </a:cubicBezTo>
                  <a:cubicBezTo>
                    <a:pt x="499" y="1773"/>
                    <a:pt x="503" y="1771"/>
                    <a:pt x="506" y="1773"/>
                  </a:cubicBezTo>
                  <a:cubicBezTo>
                    <a:pt x="512" y="1777"/>
                    <a:pt x="520" y="1781"/>
                    <a:pt x="527" y="1784"/>
                  </a:cubicBezTo>
                  <a:cubicBezTo>
                    <a:pt x="530" y="1786"/>
                    <a:pt x="531" y="1789"/>
                    <a:pt x="529" y="1792"/>
                  </a:cubicBezTo>
                  <a:cubicBezTo>
                    <a:pt x="528" y="1794"/>
                    <a:pt x="526" y="1795"/>
                    <a:pt x="524" y="1795"/>
                  </a:cubicBezTo>
                  <a:close/>
                  <a:moveTo>
                    <a:pt x="1379" y="1792"/>
                  </a:moveTo>
                  <a:cubicBezTo>
                    <a:pt x="1377" y="1792"/>
                    <a:pt x="1375" y="1791"/>
                    <a:pt x="1374" y="1789"/>
                  </a:cubicBezTo>
                  <a:cubicBezTo>
                    <a:pt x="1373" y="1786"/>
                    <a:pt x="1374" y="1782"/>
                    <a:pt x="1377" y="1781"/>
                  </a:cubicBezTo>
                  <a:cubicBezTo>
                    <a:pt x="1384" y="1777"/>
                    <a:pt x="1391" y="1773"/>
                    <a:pt x="1398" y="1770"/>
                  </a:cubicBezTo>
                  <a:cubicBezTo>
                    <a:pt x="1401" y="1768"/>
                    <a:pt x="1404" y="1769"/>
                    <a:pt x="1406" y="1772"/>
                  </a:cubicBezTo>
                  <a:cubicBezTo>
                    <a:pt x="1407" y="1775"/>
                    <a:pt x="1406" y="1778"/>
                    <a:pt x="1403" y="1780"/>
                  </a:cubicBezTo>
                  <a:cubicBezTo>
                    <a:pt x="1396" y="1784"/>
                    <a:pt x="1389" y="1788"/>
                    <a:pt x="1382" y="1791"/>
                  </a:cubicBezTo>
                  <a:cubicBezTo>
                    <a:pt x="1381" y="1792"/>
                    <a:pt x="1380" y="1792"/>
                    <a:pt x="1379" y="1792"/>
                  </a:cubicBezTo>
                  <a:close/>
                  <a:moveTo>
                    <a:pt x="482" y="1773"/>
                  </a:moveTo>
                  <a:cubicBezTo>
                    <a:pt x="481" y="1773"/>
                    <a:pt x="480" y="1772"/>
                    <a:pt x="479" y="1772"/>
                  </a:cubicBezTo>
                  <a:cubicBezTo>
                    <a:pt x="472" y="1768"/>
                    <a:pt x="465" y="1764"/>
                    <a:pt x="458" y="1760"/>
                  </a:cubicBezTo>
                  <a:cubicBezTo>
                    <a:pt x="455" y="1758"/>
                    <a:pt x="454" y="1754"/>
                    <a:pt x="456" y="1751"/>
                  </a:cubicBezTo>
                  <a:cubicBezTo>
                    <a:pt x="458" y="1749"/>
                    <a:pt x="461" y="1748"/>
                    <a:pt x="464" y="1749"/>
                  </a:cubicBezTo>
                  <a:cubicBezTo>
                    <a:pt x="471" y="1753"/>
                    <a:pt x="478" y="1758"/>
                    <a:pt x="485" y="1761"/>
                  </a:cubicBezTo>
                  <a:cubicBezTo>
                    <a:pt x="488" y="1763"/>
                    <a:pt x="489" y="1767"/>
                    <a:pt x="487" y="1770"/>
                  </a:cubicBezTo>
                  <a:cubicBezTo>
                    <a:pt x="486" y="1772"/>
                    <a:pt x="484" y="1773"/>
                    <a:pt x="482" y="1773"/>
                  </a:cubicBezTo>
                  <a:close/>
                  <a:moveTo>
                    <a:pt x="1421" y="1769"/>
                  </a:moveTo>
                  <a:cubicBezTo>
                    <a:pt x="1419" y="1769"/>
                    <a:pt x="1417" y="1768"/>
                    <a:pt x="1416" y="1766"/>
                  </a:cubicBezTo>
                  <a:cubicBezTo>
                    <a:pt x="1415" y="1763"/>
                    <a:pt x="1416" y="1760"/>
                    <a:pt x="1418" y="1758"/>
                  </a:cubicBezTo>
                  <a:cubicBezTo>
                    <a:pt x="1425" y="1754"/>
                    <a:pt x="1432" y="1750"/>
                    <a:pt x="1439" y="1746"/>
                  </a:cubicBezTo>
                  <a:cubicBezTo>
                    <a:pt x="1442" y="1744"/>
                    <a:pt x="1445" y="1745"/>
                    <a:pt x="1447" y="1748"/>
                  </a:cubicBezTo>
                  <a:cubicBezTo>
                    <a:pt x="1449" y="1750"/>
                    <a:pt x="1448" y="1754"/>
                    <a:pt x="1445" y="1756"/>
                  </a:cubicBezTo>
                  <a:cubicBezTo>
                    <a:pt x="1438" y="1760"/>
                    <a:pt x="1431" y="1764"/>
                    <a:pt x="1424" y="1768"/>
                  </a:cubicBezTo>
                  <a:cubicBezTo>
                    <a:pt x="1423" y="1769"/>
                    <a:pt x="1422" y="1769"/>
                    <a:pt x="1421" y="1769"/>
                  </a:cubicBezTo>
                  <a:close/>
                  <a:moveTo>
                    <a:pt x="441" y="1748"/>
                  </a:moveTo>
                  <a:cubicBezTo>
                    <a:pt x="439" y="1748"/>
                    <a:pt x="438" y="1747"/>
                    <a:pt x="437" y="1747"/>
                  </a:cubicBezTo>
                  <a:cubicBezTo>
                    <a:pt x="431" y="1743"/>
                    <a:pt x="424" y="1738"/>
                    <a:pt x="417" y="1734"/>
                  </a:cubicBezTo>
                  <a:cubicBezTo>
                    <a:pt x="414" y="1732"/>
                    <a:pt x="414" y="1728"/>
                    <a:pt x="416" y="1725"/>
                  </a:cubicBezTo>
                  <a:cubicBezTo>
                    <a:pt x="417" y="1722"/>
                    <a:pt x="421" y="1722"/>
                    <a:pt x="424" y="1724"/>
                  </a:cubicBezTo>
                  <a:cubicBezTo>
                    <a:pt x="430" y="1728"/>
                    <a:pt x="437" y="1732"/>
                    <a:pt x="444" y="1737"/>
                  </a:cubicBezTo>
                  <a:cubicBezTo>
                    <a:pt x="447" y="1739"/>
                    <a:pt x="447" y="1742"/>
                    <a:pt x="446" y="1745"/>
                  </a:cubicBezTo>
                  <a:cubicBezTo>
                    <a:pt x="444" y="1747"/>
                    <a:pt x="443" y="1748"/>
                    <a:pt x="441" y="1748"/>
                  </a:cubicBezTo>
                  <a:close/>
                  <a:moveTo>
                    <a:pt x="1462" y="1744"/>
                  </a:moveTo>
                  <a:cubicBezTo>
                    <a:pt x="1460" y="1744"/>
                    <a:pt x="1458" y="1743"/>
                    <a:pt x="1457" y="1741"/>
                  </a:cubicBezTo>
                  <a:cubicBezTo>
                    <a:pt x="1455" y="1738"/>
                    <a:pt x="1456" y="1735"/>
                    <a:pt x="1459" y="1733"/>
                  </a:cubicBezTo>
                  <a:cubicBezTo>
                    <a:pt x="1466" y="1729"/>
                    <a:pt x="1472" y="1724"/>
                    <a:pt x="1479" y="1720"/>
                  </a:cubicBezTo>
                  <a:cubicBezTo>
                    <a:pt x="1481" y="1718"/>
                    <a:pt x="1485" y="1718"/>
                    <a:pt x="1487" y="1721"/>
                  </a:cubicBezTo>
                  <a:cubicBezTo>
                    <a:pt x="1489" y="1724"/>
                    <a:pt x="1488" y="1728"/>
                    <a:pt x="1485" y="1730"/>
                  </a:cubicBezTo>
                  <a:cubicBezTo>
                    <a:pt x="1479" y="1734"/>
                    <a:pt x="1472" y="1739"/>
                    <a:pt x="1465" y="1743"/>
                  </a:cubicBezTo>
                  <a:cubicBezTo>
                    <a:pt x="1464" y="1744"/>
                    <a:pt x="1463" y="1744"/>
                    <a:pt x="1462" y="1744"/>
                  </a:cubicBezTo>
                  <a:close/>
                  <a:moveTo>
                    <a:pt x="401" y="1721"/>
                  </a:moveTo>
                  <a:cubicBezTo>
                    <a:pt x="400" y="1721"/>
                    <a:pt x="398" y="1720"/>
                    <a:pt x="397" y="1720"/>
                  </a:cubicBezTo>
                  <a:cubicBezTo>
                    <a:pt x="391" y="1715"/>
                    <a:pt x="384" y="1710"/>
                    <a:pt x="378" y="1705"/>
                  </a:cubicBezTo>
                  <a:cubicBezTo>
                    <a:pt x="375" y="1703"/>
                    <a:pt x="375" y="1700"/>
                    <a:pt x="377" y="1697"/>
                  </a:cubicBezTo>
                  <a:cubicBezTo>
                    <a:pt x="379" y="1694"/>
                    <a:pt x="382" y="1694"/>
                    <a:pt x="385" y="1696"/>
                  </a:cubicBezTo>
                  <a:cubicBezTo>
                    <a:pt x="391" y="1701"/>
                    <a:pt x="398" y="1705"/>
                    <a:pt x="404" y="1710"/>
                  </a:cubicBezTo>
                  <a:cubicBezTo>
                    <a:pt x="407" y="1712"/>
                    <a:pt x="408" y="1716"/>
                    <a:pt x="406" y="1718"/>
                  </a:cubicBezTo>
                  <a:cubicBezTo>
                    <a:pt x="405" y="1720"/>
                    <a:pt x="403" y="1721"/>
                    <a:pt x="401" y="1721"/>
                  </a:cubicBezTo>
                  <a:close/>
                  <a:moveTo>
                    <a:pt x="1502" y="1717"/>
                  </a:moveTo>
                  <a:cubicBezTo>
                    <a:pt x="1500" y="1717"/>
                    <a:pt x="1498" y="1716"/>
                    <a:pt x="1497" y="1714"/>
                  </a:cubicBezTo>
                  <a:cubicBezTo>
                    <a:pt x="1495" y="1712"/>
                    <a:pt x="1495" y="1708"/>
                    <a:pt x="1498" y="1706"/>
                  </a:cubicBezTo>
                  <a:cubicBezTo>
                    <a:pt x="1504" y="1701"/>
                    <a:pt x="1511" y="1697"/>
                    <a:pt x="1517" y="1692"/>
                  </a:cubicBezTo>
                  <a:cubicBezTo>
                    <a:pt x="1520" y="1690"/>
                    <a:pt x="1524" y="1690"/>
                    <a:pt x="1526" y="1693"/>
                  </a:cubicBezTo>
                  <a:cubicBezTo>
                    <a:pt x="1528" y="1695"/>
                    <a:pt x="1527" y="1699"/>
                    <a:pt x="1524" y="1701"/>
                  </a:cubicBezTo>
                  <a:cubicBezTo>
                    <a:pt x="1518" y="1706"/>
                    <a:pt x="1512" y="1711"/>
                    <a:pt x="1505" y="1716"/>
                  </a:cubicBezTo>
                  <a:cubicBezTo>
                    <a:pt x="1504" y="1716"/>
                    <a:pt x="1503" y="1717"/>
                    <a:pt x="1502" y="1717"/>
                  </a:cubicBezTo>
                  <a:close/>
                  <a:moveTo>
                    <a:pt x="362" y="1692"/>
                  </a:moveTo>
                  <a:cubicBezTo>
                    <a:pt x="361" y="1692"/>
                    <a:pt x="360" y="1691"/>
                    <a:pt x="359" y="1691"/>
                  </a:cubicBezTo>
                  <a:cubicBezTo>
                    <a:pt x="352" y="1686"/>
                    <a:pt x="346" y="1680"/>
                    <a:pt x="340" y="1675"/>
                  </a:cubicBezTo>
                  <a:cubicBezTo>
                    <a:pt x="337" y="1673"/>
                    <a:pt x="337" y="1669"/>
                    <a:pt x="339" y="1667"/>
                  </a:cubicBezTo>
                  <a:cubicBezTo>
                    <a:pt x="341" y="1664"/>
                    <a:pt x="345" y="1664"/>
                    <a:pt x="348" y="1666"/>
                  </a:cubicBezTo>
                  <a:cubicBezTo>
                    <a:pt x="354" y="1671"/>
                    <a:pt x="360" y="1676"/>
                    <a:pt x="366" y="1681"/>
                  </a:cubicBezTo>
                  <a:cubicBezTo>
                    <a:pt x="369" y="1683"/>
                    <a:pt x="369" y="1687"/>
                    <a:pt x="367" y="1690"/>
                  </a:cubicBezTo>
                  <a:cubicBezTo>
                    <a:pt x="366" y="1691"/>
                    <a:pt x="364" y="1692"/>
                    <a:pt x="362" y="1692"/>
                  </a:cubicBezTo>
                  <a:close/>
                  <a:moveTo>
                    <a:pt x="1540" y="1688"/>
                  </a:moveTo>
                  <a:cubicBezTo>
                    <a:pt x="1538" y="1688"/>
                    <a:pt x="1536" y="1687"/>
                    <a:pt x="1535" y="1685"/>
                  </a:cubicBezTo>
                  <a:cubicBezTo>
                    <a:pt x="1533" y="1683"/>
                    <a:pt x="1533" y="1679"/>
                    <a:pt x="1536" y="1677"/>
                  </a:cubicBezTo>
                  <a:cubicBezTo>
                    <a:pt x="1542" y="1672"/>
                    <a:pt x="1548" y="1667"/>
                    <a:pt x="1554" y="1662"/>
                  </a:cubicBezTo>
                  <a:cubicBezTo>
                    <a:pt x="1557" y="1660"/>
                    <a:pt x="1561" y="1660"/>
                    <a:pt x="1563" y="1662"/>
                  </a:cubicBezTo>
                  <a:cubicBezTo>
                    <a:pt x="1565" y="1665"/>
                    <a:pt x="1565" y="1669"/>
                    <a:pt x="1562" y="1671"/>
                  </a:cubicBezTo>
                  <a:cubicBezTo>
                    <a:pt x="1556" y="1676"/>
                    <a:pt x="1550" y="1681"/>
                    <a:pt x="1543" y="1686"/>
                  </a:cubicBezTo>
                  <a:cubicBezTo>
                    <a:pt x="1542" y="1687"/>
                    <a:pt x="1541" y="1688"/>
                    <a:pt x="1540" y="1688"/>
                  </a:cubicBezTo>
                  <a:close/>
                  <a:moveTo>
                    <a:pt x="326" y="1661"/>
                  </a:moveTo>
                  <a:cubicBezTo>
                    <a:pt x="324" y="1661"/>
                    <a:pt x="323" y="1661"/>
                    <a:pt x="322" y="1660"/>
                  </a:cubicBezTo>
                  <a:cubicBezTo>
                    <a:pt x="316" y="1654"/>
                    <a:pt x="310" y="1649"/>
                    <a:pt x="304" y="1643"/>
                  </a:cubicBezTo>
                  <a:cubicBezTo>
                    <a:pt x="301" y="1641"/>
                    <a:pt x="301" y="1637"/>
                    <a:pt x="303" y="1635"/>
                  </a:cubicBezTo>
                  <a:cubicBezTo>
                    <a:pt x="306" y="1632"/>
                    <a:pt x="310" y="1632"/>
                    <a:pt x="312" y="1635"/>
                  </a:cubicBezTo>
                  <a:cubicBezTo>
                    <a:pt x="318" y="1640"/>
                    <a:pt x="324" y="1645"/>
                    <a:pt x="330" y="1651"/>
                  </a:cubicBezTo>
                  <a:cubicBezTo>
                    <a:pt x="332" y="1653"/>
                    <a:pt x="332" y="1657"/>
                    <a:pt x="330" y="1659"/>
                  </a:cubicBezTo>
                  <a:cubicBezTo>
                    <a:pt x="329" y="1660"/>
                    <a:pt x="327" y="1661"/>
                    <a:pt x="326" y="1661"/>
                  </a:cubicBezTo>
                  <a:close/>
                  <a:moveTo>
                    <a:pt x="1576" y="1657"/>
                  </a:moveTo>
                  <a:cubicBezTo>
                    <a:pt x="1575" y="1657"/>
                    <a:pt x="1573" y="1656"/>
                    <a:pt x="1572" y="1655"/>
                  </a:cubicBezTo>
                  <a:cubicBezTo>
                    <a:pt x="1570" y="1652"/>
                    <a:pt x="1570" y="1648"/>
                    <a:pt x="1572" y="1646"/>
                  </a:cubicBezTo>
                  <a:cubicBezTo>
                    <a:pt x="1578" y="1641"/>
                    <a:pt x="1584" y="1635"/>
                    <a:pt x="1590" y="1630"/>
                  </a:cubicBezTo>
                  <a:cubicBezTo>
                    <a:pt x="1592" y="1628"/>
                    <a:pt x="1596" y="1628"/>
                    <a:pt x="1598" y="1630"/>
                  </a:cubicBezTo>
                  <a:cubicBezTo>
                    <a:pt x="1601" y="1633"/>
                    <a:pt x="1600" y="1636"/>
                    <a:pt x="1598" y="1639"/>
                  </a:cubicBezTo>
                  <a:cubicBezTo>
                    <a:pt x="1592" y="1644"/>
                    <a:pt x="1586" y="1650"/>
                    <a:pt x="1580" y="1655"/>
                  </a:cubicBezTo>
                  <a:cubicBezTo>
                    <a:pt x="1579" y="1656"/>
                    <a:pt x="1578" y="1657"/>
                    <a:pt x="1576" y="1657"/>
                  </a:cubicBezTo>
                  <a:close/>
                  <a:moveTo>
                    <a:pt x="290" y="1628"/>
                  </a:moveTo>
                  <a:cubicBezTo>
                    <a:pt x="289" y="1628"/>
                    <a:pt x="287" y="1628"/>
                    <a:pt x="286" y="1627"/>
                  </a:cubicBezTo>
                  <a:cubicBezTo>
                    <a:pt x="281" y="1621"/>
                    <a:pt x="275" y="1615"/>
                    <a:pt x="269" y="1610"/>
                  </a:cubicBezTo>
                  <a:cubicBezTo>
                    <a:pt x="267" y="1607"/>
                    <a:pt x="267" y="1603"/>
                    <a:pt x="269" y="1601"/>
                  </a:cubicBezTo>
                  <a:cubicBezTo>
                    <a:pt x="272" y="1599"/>
                    <a:pt x="276" y="1599"/>
                    <a:pt x="278" y="1601"/>
                  </a:cubicBezTo>
                  <a:cubicBezTo>
                    <a:pt x="283" y="1607"/>
                    <a:pt x="289" y="1613"/>
                    <a:pt x="295" y="1618"/>
                  </a:cubicBezTo>
                  <a:cubicBezTo>
                    <a:pt x="297" y="1620"/>
                    <a:pt x="297" y="1624"/>
                    <a:pt x="295" y="1627"/>
                  </a:cubicBezTo>
                  <a:cubicBezTo>
                    <a:pt x="294" y="1628"/>
                    <a:pt x="292" y="1628"/>
                    <a:pt x="290" y="1628"/>
                  </a:cubicBezTo>
                  <a:close/>
                  <a:moveTo>
                    <a:pt x="1611" y="1624"/>
                  </a:moveTo>
                  <a:cubicBezTo>
                    <a:pt x="1610" y="1624"/>
                    <a:pt x="1608" y="1623"/>
                    <a:pt x="1607" y="1622"/>
                  </a:cubicBezTo>
                  <a:cubicBezTo>
                    <a:pt x="1605" y="1620"/>
                    <a:pt x="1605" y="1616"/>
                    <a:pt x="1607" y="1613"/>
                  </a:cubicBezTo>
                  <a:cubicBezTo>
                    <a:pt x="1613" y="1608"/>
                    <a:pt x="1618" y="1602"/>
                    <a:pt x="1624" y="1596"/>
                  </a:cubicBezTo>
                  <a:cubicBezTo>
                    <a:pt x="1626" y="1594"/>
                    <a:pt x="1630" y="1594"/>
                    <a:pt x="1632" y="1596"/>
                  </a:cubicBezTo>
                  <a:cubicBezTo>
                    <a:pt x="1635" y="1599"/>
                    <a:pt x="1635" y="1602"/>
                    <a:pt x="1632" y="1605"/>
                  </a:cubicBezTo>
                  <a:cubicBezTo>
                    <a:pt x="1627" y="1610"/>
                    <a:pt x="1621" y="1616"/>
                    <a:pt x="1615" y="1622"/>
                  </a:cubicBezTo>
                  <a:cubicBezTo>
                    <a:pt x="1614" y="1623"/>
                    <a:pt x="1613" y="1624"/>
                    <a:pt x="1611" y="1624"/>
                  </a:cubicBezTo>
                  <a:close/>
                  <a:moveTo>
                    <a:pt x="257" y="1594"/>
                  </a:moveTo>
                  <a:cubicBezTo>
                    <a:pt x="255" y="1594"/>
                    <a:pt x="254" y="1593"/>
                    <a:pt x="253" y="1592"/>
                  </a:cubicBezTo>
                  <a:cubicBezTo>
                    <a:pt x="247" y="1586"/>
                    <a:pt x="242" y="1580"/>
                    <a:pt x="236" y="1574"/>
                  </a:cubicBezTo>
                  <a:cubicBezTo>
                    <a:pt x="234" y="1572"/>
                    <a:pt x="234" y="1568"/>
                    <a:pt x="237" y="1566"/>
                  </a:cubicBezTo>
                  <a:cubicBezTo>
                    <a:pt x="239" y="1564"/>
                    <a:pt x="243" y="1564"/>
                    <a:pt x="245" y="1566"/>
                  </a:cubicBezTo>
                  <a:cubicBezTo>
                    <a:pt x="251" y="1572"/>
                    <a:pt x="256" y="1578"/>
                    <a:pt x="261" y="1584"/>
                  </a:cubicBezTo>
                  <a:cubicBezTo>
                    <a:pt x="264" y="1586"/>
                    <a:pt x="264" y="1590"/>
                    <a:pt x="261" y="1592"/>
                  </a:cubicBezTo>
                  <a:cubicBezTo>
                    <a:pt x="260" y="1594"/>
                    <a:pt x="258" y="1594"/>
                    <a:pt x="257" y="1594"/>
                  </a:cubicBezTo>
                  <a:close/>
                  <a:moveTo>
                    <a:pt x="1644" y="1589"/>
                  </a:moveTo>
                  <a:cubicBezTo>
                    <a:pt x="1643" y="1589"/>
                    <a:pt x="1641" y="1589"/>
                    <a:pt x="1640" y="1587"/>
                  </a:cubicBezTo>
                  <a:cubicBezTo>
                    <a:pt x="1638" y="1585"/>
                    <a:pt x="1638" y="1581"/>
                    <a:pt x="1640" y="1579"/>
                  </a:cubicBezTo>
                  <a:cubicBezTo>
                    <a:pt x="1645" y="1573"/>
                    <a:pt x="1651" y="1567"/>
                    <a:pt x="1656" y="1561"/>
                  </a:cubicBezTo>
                  <a:cubicBezTo>
                    <a:pt x="1658" y="1559"/>
                    <a:pt x="1662" y="1558"/>
                    <a:pt x="1664" y="1561"/>
                  </a:cubicBezTo>
                  <a:cubicBezTo>
                    <a:pt x="1667" y="1563"/>
                    <a:pt x="1667" y="1567"/>
                    <a:pt x="1665" y="1569"/>
                  </a:cubicBezTo>
                  <a:cubicBezTo>
                    <a:pt x="1660" y="1575"/>
                    <a:pt x="1654" y="1581"/>
                    <a:pt x="1649" y="1587"/>
                  </a:cubicBezTo>
                  <a:cubicBezTo>
                    <a:pt x="1648" y="1588"/>
                    <a:pt x="1646" y="1589"/>
                    <a:pt x="1644" y="1589"/>
                  </a:cubicBezTo>
                  <a:close/>
                  <a:moveTo>
                    <a:pt x="225" y="1558"/>
                  </a:moveTo>
                  <a:cubicBezTo>
                    <a:pt x="224" y="1558"/>
                    <a:pt x="222" y="1557"/>
                    <a:pt x="221" y="1556"/>
                  </a:cubicBezTo>
                  <a:cubicBezTo>
                    <a:pt x="216" y="1550"/>
                    <a:pt x="210" y="1543"/>
                    <a:pt x="205" y="1537"/>
                  </a:cubicBezTo>
                  <a:cubicBezTo>
                    <a:pt x="203" y="1535"/>
                    <a:pt x="204" y="1531"/>
                    <a:pt x="206" y="1529"/>
                  </a:cubicBezTo>
                  <a:cubicBezTo>
                    <a:pt x="209" y="1527"/>
                    <a:pt x="213" y="1527"/>
                    <a:pt x="215" y="1530"/>
                  </a:cubicBezTo>
                  <a:cubicBezTo>
                    <a:pt x="220" y="1536"/>
                    <a:pt x="225" y="1542"/>
                    <a:pt x="230" y="1548"/>
                  </a:cubicBezTo>
                  <a:cubicBezTo>
                    <a:pt x="232" y="1551"/>
                    <a:pt x="232" y="1555"/>
                    <a:pt x="229" y="1557"/>
                  </a:cubicBezTo>
                  <a:cubicBezTo>
                    <a:pt x="228" y="1558"/>
                    <a:pt x="227" y="1558"/>
                    <a:pt x="225" y="1558"/>
                  </a:cubicBezTo>
                  <a:close/>
                  <a:moveTo>
                    <a:pt x="1676" y="1553"/>
                  </a:moveTo>
                  <a:cubicBezTo>
                    <a:pt x="1674" y="1553"/>
                    <a:pt x="1673" y="1552"/>
                    <a:pt x="1672" y="1551"/>
                  </a:cubicBezTo>
                  <a:cubicBezTo>
                    <a:pt x="1669" y="1549"/>
                    <a:pt x="1669" y="1546"/>
                    <a:pt x="1671" y="1543"/>
                  </a:cubicBezTo>
                  <a:cubicBezTo>
                    <a:pt x="1676" y="1537"/>
                    <a:pt x="1681" y="1531"/>
                    <a:pt x="1686" y="1524"/>
                  </a:cubicBezTo>
                  <a:cubicBezTo>
                    <a:pt x="1688" y="1522"/>
                    <a:pt x="1692" y="1521"/>
                    <a:pt x="1695" y="1523"/>
                  </a:cubicBezTo>
                  <a:cubicBezTo>
                    <a:pt x="1697" y="1525"/>
                    <a:pt x="1698" y="1529"/>
                    <a:pt x="1696" y="1532"/>
                  </a:cubicBezTo>
                  <a:cubicBezTo>
                    <a:pt x="1691" y="1538"/>
                    <a:pt x="1685" y="1544"/>
                    <a:pt x="1680" y="1551"/>
                  </a:cubicBezTo>
                  <a:cubicBezTo>
                    <a:pt x="1679" y="1552"/>
                    <a:pt x="1678" y="1553"/>
                    <a:pt x="1676" y="1553"/>
                  </a:cubicBezTo>
                  <a:close/>
                  <a:moveTo>
                    <a:pt x="196" y="1521"/>
                  </a:moveTo>
                  <a:cubicBezTo>
                    <a:pt x="194" y="1521"/>
                    <a:pt x="192" y="1520"/>
                    <a:pt x="191" y="1518"/>
                  </a:cubicBezTo>
                  <a:cubicBezTo>
                    <a:pt x="186" y="1512"/>
                    <a:pt x="181" y="1505"/>
                    <a:pt x="176" y="1499"/>
                  </a:cubicBezTo>
                  <a:cubicBezTo>
                    <a:pt x="175" y="1496"/>
                    <a:pt x="175" y="1492"/>
                    <a:pt x="178" y="1490"/>
                  </a:cubicBezTo>
                  <a:cubicBezTo>
                    <a:pt x="181" y="1488"/>
                    <a:pt x="184" y="1489"/>
                    <a:pt x="186" y="1492"/>
                  </a:cubicBezTo>
                  <a:cubicBezTo>
                    <a:pt x="191" y="1498"/>
                    <a:pt x="196" y="1505"/>
                    <a:pt x="200" y="1511"/>
                  </a:cubicBezTo>
                  <a:cubicBezTo>
                    <a:pt x="202" y="1514"/>
                    <a:pt x="202" y="1517"/>
                    <a:pt x="199" y="1519"/>
                  </a:cubicBezTo>
                  <a:cubicBezTo>
                    <a:pt x="198" y="1520"/>
                    <a:pt x="197" y="1521"/>
                    <a:pt x="196" y="1521"/>
                  </a:cubicBezTo>
                  <a:close/>
                  <a:moveTo>
                    <a:pt x="1705" y="1515"/>
                  </a:moveTo>
                  <a:cubicBezTo>
                    <a:pt x="1704" y="1515"/>
                    <a:pt x="1703" y="1515"/>
                    <a:pt x="1702" y="1514"/>
                  </a:cubicBezTo>
                  <a:cubicBezTo>
                    <a:pt x="1699" y="1512"/>
                    <a:pt x="1699" y="1508"/>
                    <a:pt x="1701" y="1505"/>
                  </a:cubicBezTo>
                  <a:cubicBezTo>
                    <a:pt x="1705" y="1499"/>
                    <a:pt x="1710" y="1493"/>
                    <a:pt x="1715" y="1486"/>
                  </a:cubicBezTo>
                  <a:cubicBezTo>
                    <a:pt x="1716" y="1483"/>
                    <a:pt x="1720" y="1483"/>
                    <a:pt x="1723" y="1485"/>
                  </a:cubicBezTo>
                  <a:cubicBezTo>
                    <a:pt x="1726" y="1486"/>
                    <a:pt x="1726" y="1490"/>
                    <a:pt x="1724" y="1493"/>
                  </a:cubicBezTo>
                  <a:cubicBezTo>
                    <a:pt x="1720" y="1500"/>
                    <a:pt x="1715" y="1506"/>
                    <a:pt x="1710" y="1513"/>
                  </a:cubicBezTo>
                  <a:cubicBezTo>
                    <a:pt x="1709" y="1514"/>
                    <a:pt x="1707" y="1515"/>
                    <a:pt x="1705" y="1515"/>
                  </a:cubicBezTo>
                  <a:close/>
                  <a:moveTo>
                    <a:pt x="168" y="1482"/>
                  </a:moveTo>
                  <a:cubicBezTo>
                    <a:pt x="166" y="1482"/>
                    <a:pt x="164" y="1481"/>
                    <a:pt x="163" y="1479"/>
                  </a:cubicBezTo>
                  <a:cubicBezTo>
                    <a:pt x="158" y="1472"/>
                    <a:pt x="154" y="1465"/>
                    <a:pt x="149" y="1459"/>
                  </a:cubicBezTo>
                  <a:cubicBezTo>
                    <a:pt x="148" y="1456"/>
                    <a:pt x="148" y="1452"/>
                    <a:pt x="151" y="1450"/>
                  </a:cubicBezTo>
                  <a:cubicBezTo>
                    <a:pt x="154" y="1449"/>
                    <a:pt x="158" y="1449"/>
                    <a:pt x="160" y="1452"/>
                  </a:cubicBezTo>
                  <a:cubicBezTo>
                    <a:pt x="164" y="1459"/>
                    <a:pt x="168" y="1466"/>
                    <a:pt x="173" y="1472"/>
                  </a:cubicBezTo>
                  <a:cubicBezTo>
                    <a:pt x="174" y="1475"/>
                    <a:pt x="174" y="1479"/>
                    <a:pt x="171" y="1480"/>
                  </a:cubicBezTo>
                  <a:cubicBezTo>
                    <a:pt x="170" y="1481"/>
                    <a:pt x="169" y="1482"/>
                    <a:pt x="168" y="1482"/>
                  </a:cubicBezTo>
                  <a:close/>
                  <a:moveTo>
                    <a:pt x="1733" y="1476"/>
                  </a:moveTo>
                  <a:cubicBezTo>
                    <a:pt x="1732" y="1476"/>
                    <a:pt x="1731" y="1475"/>
                    <a:pt x="1730" y="1475"/>
                  </a:cubicBezTo>
                  <a:cubicBezTo>
                    <a:pt x="1727" y="1473"/>
                    <a:pt x="1726" y="1469"/>
                    <a:pt x="1728" y="1466"/>
                  </a:cubicBezTo>
                  <a:cubicBezTo>
                    <a:pt x="1732" y="1460"/>
                    <a:pt x="1737" y="1453"/>
                    <a:pt x="1741" y="1446"/>
                  </a:cubicBezTo>
                  <a:cubicBezTo>
                    <a:pt x="1743" y="1443"/>
                    <a:pt x="1746" y="1443"/>
                    <a:pt x="1749" y="1444"/>
                  </a:cubicBezTo>
                  <a:cubicBezTo>
                    <a:pt x="1752" y="1446"/>
                    <a:pt x="1753" y="1450"/>
                    <a:pt x="1751" y="1453"/>
                  </a:cubicBezTo>
                  <a:cubicBezTo>
                    <a:pt x="1747" y="1460"/>
                    <a:pt x="1742" y="1466"/>
                    <a:pt x="1738" y="1473"/>
                  </a:cubicBezTo>
                  <a:cubicBezTo>
                    <a:pt x="1737" y="1475"/>
                    <a:pt x="1735" y="1476"/>
                    <a:pt x="1733" y="1476"/>
                  </a:cubicBezTo>
                  <a:close/>
                  <a:moveTo>
                    <a:pt x="142" y="1441"/>
                  </a:moveTo>
                  <a:cubicBezTo>
                    <a:pt x="140" y="1441"/>
                    <a:pt x="138" y="1440"/>
                    <a:pt x="137" y="1438"/>
                  </a:cubicBezTo>
                  <a:cubicBezTo>
                    <a:pt x="133" y="1431"/>
                    <a:pt x="128" y="1424"/>
                    <a:pt x="124" y="1417"/>
                  </a:cubicBezTo>
                  <a:cubicBezTo>
                    <a:pt x="123" y="1415"/>
                    <a:pt x="124" y="1411"/>
                    <a:pt x="127" y="1409"/>
                  </a:cubicBezTo>
                  <a:cubicBezTo>
                    <a:pt x="130" y="1408"/>
                    <a:pt x="133" y="1409"/>
                    <a:pt x="135" y="1412"/>
                  </a:cubicBezTo>
                  <a:cubicBezTo>
                    <a:pt x="139" y="1418"/>
                    <a:pt x="143" y="1425"/>
                    <a:pt x="147" y="1432"/>
                  </a:cubicBezTo>
                  <a:cubicBezTo>
                    <a:pt x="149" y="1435"/>
                    <a:pt x="148" y="1439"/>
                    <a:pt x="145" y="1440"/>
                  </a:cubicBezTo>
                  <a:cubicBezTo>
                    <a:pt x="144" y="1441"/>
                    <a:pt x="143" y="1441"/>
                    <a:pt x="142" y="1441"/>
                  </a:cubicBezTo>
                  <a:close/>
                  <a:moveTo>
                    <a:pt x="1759" y="1435"/>
                  </a:moveTo>
                  <a:cubicBezTo>
                    <a:pt x="1758" y="1435"/>
                    <a:pt x="1757" y="1435"/>
                    <a:pt x="1756" y="1434"/>
                  </a:cubicBezTo>
                  <a:cubicBezTo>
                    <a:pt x="1753" y="1432"/>
                    <a:pt x="1752" y="1429"/>
                    <a:pt x="1753" y="1426"/>
                  </a:cubicBezTo>
                  <a:cubicBezTo>
                    <a:pt x="1758" y="1419"/>
                    <a:pt x="1762" y="1412"/>
                    <a:pt x="1765" y="1405"/>
                  </a:cubicBezTo>
                  <a:cubicBezTo>
                    <a:pt x="1767" y="1402"/>
                    <a:pt x="1771" y="1401"/>
                    <a:pt x="1774" y="1403"/>
                  </a:cubicBezTo>
                  <a:cubicBezTo>
                    <a:pt x="1776" y="1405"/>
                    <a:pt x="1777" y="1408"/>
                    <a:pt x="1776" y="1411"/>
                  </a:cubicBezTo>
                  <a:cubicBezTo>
                    <a:pt x="1772" y="1418"/>
                    <a:pt x="1768" y="1425"/>
                    <a:pt x="1764" y="1432"/>
                  </a:cubicBezTo>
                  <a:cubicBezTo>
                    <a:pt x="1763" y="1434"/>
                    <a:pt x="1761" y="1435"/>
                    <a:pt x="1759" y="1435"/>
                  </a:cubicBezTo>
                  <a:close/>
                  <a:moveTo>
                    <a:pt x="118" y="1400"/>
                  </a:moveTo>
                  <a:cubicBezTo>
                    <a:pt x="116" y="1400"/>
                    <a:pt x="114" y="1398"/>
                    <a:pt x="113" y="1396"/>
                  </a:cubicBezTo>
                  <a:cubicBezTo>
                    <a:pt x="109" y="1389"/>
                    <a:pt x="105" y="1382"/>
                    <a:pt x="102" y="1375"/>
                  </a:cubicBezTo>
                  <a:cubicBezTo>
                    <a:pt x="100" y="1372"/>
                    <a:pt x="101" y="1368"/>
                    <a:pt x="104" y="1367"/>
                  </a:cubicBezTo>
                  <a:cubicBezTo>
                    <a:pt x="107" y="1366"/>
                    <a:pt x="111" y="1367"/>
                    <a:pt x="112" y="1370"/>
                  </a:cubicBezTo>
                  <a:cubicBezTo>
                    <a:pt x="116" y="1377"/>
                    <a:pt x="120" y="1384"/>
                    <a:pt x="123" y="1391"/>
                  </a:cubicBezTo>
                  <a:cubicBezTo>
                    <a:pt x="125" y="1394"/>
                    <a:pt x="124" y="1397"/>
                    <a:pt x="121" y="1399"/>
                  </a:cubicBezTo>
                  <a:cubicBezTo>
                    <a:pt x="120" y="1399"/>
                    <a:pt x="119" y="1400"/>
                    <a:pt x="118" y="1400"/>
                  </a:cubicBezTo>
                  <a:close/>
                  <a:moveTo>
                    <a:pt x="1782" y="1393"/>
                  </a:moveTo>
                  <a:cubicBezTo>
                    <a:pt x="1781" y="1393"/>
                    <a:pt x="1780" y="1393"/>
                    <a:pt x="1779" y="1392"/>
                  </a:cubicBezTo>
                  <a:cubicBezTo>
                    <a:pt x="1776" y="1391"/>
                    <a:pt x="1775" y="1387"/>
                    <a:pt x="1777" y="1384"/>
                  </a:cubicBezTo>
                  <a:cubicBezTo>
                    <a:pt x="1781" y="1377"/>
                    <a:pt x="1784" y="1370"/>
                    <a:pt x="1788" y="1363"/>
                  </a:cubicBezTo>
                  <a:cubicBezTo>
                    <a:pt x="1789" y="1360"/>
                    <a:pt x="1793" y="1359"/>
                    <a:pt x="1796" y="1360"/>
                  </a:cubicBezTo>
                  <a:cubicBezTo>
                    <a:pt x="1799" y="1362"/>
                    <a:pt x="1800" y="1365"/>
                    <a:pt x="1798" y="1368"/>
                  </a:cubicBezTo>
                  <a:cubicBezTo>
                    <a:pt x="1795" y="1375"/>
                    <a:pt x="1791" y="1383"/>
                    <a:pt x="1787" y="1390"/>
                  </a:cubicBezTo>
                  <a:cubicBezTo>
                    <a:pt x="1786" y="1392"/>
                    <a:pt x="1784" y="1393"/>
                    <a:pt x="1782" y="1393"/>
                  </a:cubicBezTo>
                  <a:close/>
                  <a:moveTo>
                    <a:pt x="97" y="1357"/>
                  </a:moveTo>
                  <a:cubicBezTo>
                    <a:pt x="94" y="1357"/>
                    <a:pt x="92" y="1356"/>
                    <a:pt x="91" y="1353"/>
                  </a:cubicBezTo>
                  <a:cubicBezTo>
                    <a:pt x="88" y="1346"/>
                    <a:pt x="84" y="1339"/>
                    <a:pt x="81" y="1332"/>
                  </a:cubicBezTo>
                  <a:cubicBezTo>
                    <a:pt x="80" y="1329"/>
                    <a:pt x="81" y="1325"/>
                    <a:pt x="84" y="1324"/>
                  </a:cubicBezTo>
                  <a:cubicBezTo>
                    <a:pt x="87" y="1322"/>
                    <a:pt x="91" y="1324"/>
                    <a:pt x="92" y="1327"/>
                  </a:cubicBezTo>
                  <a:cubicBezTo>
                    <a:pt x="95" y="1334"/>
                    <a:pt x="99" y="1341"/>
                    <a:pt x="102" y="1348"/>
                  </a:cubicBezTo>
                  <a:cubicBezTo>
                    <a:pt x="103" y="1351"/>
                    <a:pt x="102" y="1355"/>
                    <a:pt x="99" y="1356"/>
                  </a:cubicBezTo>
                  <a:cubicBezTo>
                    <a:pt x="98" y="1357"/>
                    <a:pt x="97" y="1357"/>
                    <a:pt x="97" y="1357"/>
                  </a:cubicBezTo>
                  <a:close/>
                  <a:moveTo>
                    <a:pt x="1803" y="1350"/>
                  </a:moveTo>
                  <a:cubicBezTo>
                    <a:pt x="1803" y="1350"/>
                    <a:pt x="1802" y="1350"/>
                    <a:pt x="1801" y="1349"/>
                  </a:cubicBezTo>
                  <a:cubicBezTo>
                    <a:pt x="1798" y="1348"/>
                    <a:pt x="1797" y="1344"/>
                    <a:pt x="1798" y="1341"/>
                  </a:cubicBezTo>
                  <a:cubicBezTo>
                    <a:pt x="1801" y="1334"/>
                    <a:pt x="1805" y="1327"/>
                    <a:pt x="1808" y="1320"/>
                  </a:cubicBezTo>
                  <a:cubicBezTo>
                    <a:pt x="1809" y="1317"/>
                    <a:pt x="1813" y="1315"/>
                    <a:pt x="1816" y="1316"/>
                  </a:cubicBezTo>
                  <a:cubicBezTo>
                    <a:pt x="1819" y="1318"/>
                    <a:pt x="1820" y="1321"/>
                    <a:pt x="1819" y="1324"/>
                  </a:cubicBezTo>
                  <a:cubicBezTo>
                    <a:pt x="1816" y="1332"/>
                    <a:pt x="1812" y="1339"/>
                    <a:pt x="1809" y="1346"/>
                  </a:cubicBezTo>
                  <a:cubicBezTo>
                    <a:pt x="1808" y="1349"/>
                    <a:pt x="1806" y="1350"/>
                    <a:pt x="1803" y="1350"/>
                  </a:cubicBezTo>
                  <a:close/>
                  <a:moveTo>
                    <a:pt x="77" y="1313"/>
                  </a:moveTo>
                  <a:cubicBezTo>
                    <a:pt x="75" y="1313"/>
                    <a:pt x="73" y="1312"/>
                    <a:pt x="72" y="1309"/>
                  </a:cubicBezTo>
                  <a:cubicBezTo>
                    <a:pt x="69" y="1302"/>
                    <a:pt x="66" y="1294"/>
                    <a:pt x="63" y="1287"/>
                  </a:cubicBezTo>
                  <a:cubicBezTo>
                    <a:pt x="62" y="1284"/>
                    <a:pt x="63" y="1280"/>
                    <a:pt x="66" y="1279"/>
                  </a:cubicBezTo>
                  <a:cubicBezTo>
                    <a:pt x="69" y="1278"/>
                    <a:pt x="73" y="1280"/>
                    <a:pt x="74" y="1283"/>
                  </a:cubicBezTo>
                  <a:cubicBezTo>
                    <a:pt x="77" y="1290"/>
                    <a:pt x="80" y="1297"/>
                    <a:pt x="83" y="1305"/>
                  </a:cubicBezTo>
                  <a:cubicBezTo>
                    <a:pt x="84" y="1308"/>
                    <a:pt x="83" y="1311"/>
                    <a:pt x="79" y="1313"/>
                  </a:cubicBezTo>
                  <a:cubicBezTo>
                    <a:pt x="79" y="1313"/>
                    <a:pt x="78" y="1313"/>
                    <a:pt x="77" y="1313"/>
                  </a:cubicBezTo>
                  <a:close/>
                  <a:moveTo>
                    <a:pt x="1823" y="1306"/>
                  </a:moveTo>
                  <a:cubicBezTo>
                    <a:pt x="1822" y="1306"/>
                    <a:pt x="1821" y="1306"/>
                    <a:pt x="1820" y="1305"/>
                  </a:cubicBezTo>
                  <a:cubicBezTo>
                    <a:pt x="1817" y="1304"/>
                    <a:pt x="1816" y="1301"/>
                    <a:pt x="1817" y="1298"/>
                  </a:cubicBezTo>
                  <a:cubicBezTo>
                    <a:pt x="1820" y="1290"/>
                    <a:pt x="1823" y="1283"/>
                    <a:pt x="1826" y="1275"/>
                  </a:cubicBezTo>
                  <a:cubicBezTo>
                    <a:pt x="1827" y="1272"/>
                    <a:pt x="1830" y="1271"/>
                    <a:pt x="1833" y="1272"/>
                  </a:cubicBezTo>
                  <a:cubicBezTo>
                    <a:pt x="1836" y="1273"/>
                    <a:pt x="1838" y="1276"/>
                    <a:pt x="1837" y="1279"/>
                  </a:cubicBezTo>
                  <a:cubicBezTo>
                    <a:pt x="1834" y="1287"/>
                    <a:pt x="1831" y="1295"/>
                    <a:pt x="1828" y="1302"/>
                  </a:cubicBezTo>
                  <a:cubicBezTo>
                    <a:pt x="1827" y="1304"/>
                    <a:pt x="1825" y="1306"/>
                    <a:pt x="1823" y="1306"/>
                  </a:cubicBezTo>
                  <a:close/>
                  <a:moveTo>
                    <a:pt x="60" y="1268"/>
                  </a:moveTo>
                  <a:cubicBezTo>
                    <a:pt x="58" y="1268"/>
                    <a:pt x="55" y="1267"/>
                    <a:pt x="54" y="1264"/>
                  </a:cubicBezTo>
                  <a:cubicBezTo>
                    <a:pt x="52" y="1257"/>
                    <a:pt x="49" y="1249"/>
                    <a:pt x="47" y="1241"/>
                  </a:cubicBezTo>
                  <a:cubicBezTo>
                    <a:pt x="46" y="1238"/>
                    <a:pt x="47" y="1235"/>
                    <a:pt x="50" y="1234"/>
                  </a:cubicBezTo>
                  <a:cubicBezTo>
                    <a:pt x="54" y="1233"/>
                    <a:pt x="57" y="1235"/>
                    <a:pt x="58" y="1238"/>
                  </a:cubicBezTo>
                  <a:cubicBezTo>
                    <a:pt x="60" y="1245"/>
                    <a:pt x="63" y="1253"/>
                    <a:pt x="66" y="1260"/>
                  </a:cubicBezTo>
                  <a:cubicBezTo>
                    <a:pt x="67" y="1263"/>
                    <a:pt x="65" y="1267"/>
                    <a:pt x="62" y="1268"/>
                  </a:cubicBezTo>
                  <a:cubicBezTo>
                    <a:pt x="61" y="1268"/>
                    <a:pt x="61" y="1268"/>
                    <a:pt x="60" y="1268"/>
                  </a:cubicBezTo>
                  <a:close/>
                  <a:moveTo>
                    <a:pt x="1839" y="1261"/>
                  </a:moveTo>
                  <a:cubicBezTo>
                    <a:pt x="1839" y="1261"/>
                    <a:pt x="1838" y="1261"/>
                    <a:pt x="1837" y="1260"/>
                  </a:cubicBezTo>
                  <a:cubicBezTo>
                    <a:pt x="1834" y="1259"/>
                    <a:pt x="1833" y="1256"/>
                    <a:pt x="1834" y="1253"/>
                  </a:cubicBezTo>
                  <a:cubicBezTo>
                    <a:pt x="1836" y="1245"/>
                    <a:pt x="1839" y="1238"/>
                    <a:pt x="1841" y="1230"/>
                  </a:cubicBezTo>
                  <a:cubicBezTo>
                    <a:pt x="1842" y="1227"/>
                    <a:pt x="1846" y="1225"/>
                    <a:pt x="1849" y="1226"/>
                  </a:cubicBezTo>
                  <a:cubicBezTo>
                    <a:pt x="1852" y="1227"/>
                    <a:pt x="1854" y="1230"/>
                    <a:pt x="1853" y="1234"/>
                  </a:cubicBezTo>
                  <a:cubicBezTo>
                    <a:pt x="1850" y="1241"/>
                    <a:pt x="1848" y="1249"/>
                    <a:pt x="1845" y="1257"/>
                  </a:cubicBezTo>
                  <a:cubicBezTo>
                    <a:pt x="1844" y="1259"/>
                    <a:pt x="1842" y="1261"/>
                    <a:pt x="1839" y="1261"/>
                  </a:cubicBezTo>
                  <a:close/>
                  <a:moveTo>
                    <a:pt x="45" y="1223"/>
                  </a:moveTo>
                  <a:cubicBezTo>
                    <a:pt x="43" y="1223"/>
                    <a:pt x="40" y="1221"/>
                    <a:pt x="39" y="1218"/>
                  </a:cubicBezTo>
                  <a:cubicBezTo>
                    <a:pt x="37" y="1211"/>
                    <a:pt x="35" y="1203"/>
                    <a:pt x="33" y="1195"/>
                  </a:cubicBezTo>
                  <a:cubicBezTo>
                    <a:pt x="32" y="1192"/>
                    <a:pt x="34" y="1189"/>
                    <a:pt x="37" y="1188"/>
                  </a:cubicBezTo>
                  <a:cubicBezTo>
                    <a:pt x="40" y="1187"/>
                    <a:pt x="44" y="1189"/>
                    <a:pt x="44" y="1192"/>
                  </a:cubicBezTo>
                  <a:cubicBezTo>
                    <a:pt x="47" y="1200"/>
                    <a:pt x="49" y="1207"/>
                    <a:pt x="51" y="1215"/>
                  </a:cubicBezTo>
                  <a:cubicBezTo>
                    <a:pt x="52" y="1218"/>
                    <a:pt x="50" y="1221"/>
                    <a:pt x="47" y="1222"/>
                  </a:cubicBezTo>
                  <a:cubicBezTo>
                    <a:pt x="46" y="1223"/>
                    <a:pt x="46" y="1223"/>
                    <a:pt x="45" y="1223"/>
                  </a:cubicBezTo>
                  <a:close/>
                  <a:moveTo>
                    <a:pt x="1854" y="1215"/>
                  </a:moveTo>
                  <a:cubicBezTo>
                    <a:pt x="1853" y="1215"/>
                    <a:pt x="1853" y="1215"/>
                    <a:pt x="1852" y="1215"/>
                  </a:cubicBezTo>
                  <a:cubicBezTo>
                    <a:pt x="1849" y="1214"/>
                    <a:pt x="1847" y="1210"/>
                    <a:pt x="1848" y="1207"/>
                  </a:cubicBezTo>
                  <a:cubicBezTo>
                    <a:pt x="1850" y="1200"/>
                    <a:pt x="1852" y="1192"/>
                    <a:pt x="1854" y="1184"/>
                  </a:cubicBezTo>
                  <a:cubicBezTo>
                    <a:pt x="1855" y="1181"/>
                    <a:pt x="1858" y="1179"/>
                    <a:pt x="1862" y="1180"/>
                  </a:cubicBezTo>
                  <a:cubicBezTo>
                    <a:pt x="1865" y="1181"/>
                    <a:pt x="1867" y="1184"/>
                    <a:pt x="1866" y="1187"/>
                  </a:cubicBezTo>
                  <a:cubicBezTo>
                    <a:pt x="1864" y="1195"/>
                    <a:pt x="1862" y="1203"/>
                    <a:pt x="1860" y="1210"/>
                  </a:cubicBezTo>
                  <a:cubicBezTo>
                    <a:pt x="1859" y="1213"/>
                    <a:pt x="1856" y="1215"/>
                    <a:pt x="1854" y="1215"/>
                  </a:cubicBezTo>
                  <a:close/>
                  <a:moveTo>
                    <a:pt x="33" y="1176"/>
                  </a:moveTo>
                  <a:cubicBezTo>
                    <a:pt x="30" y="1176"/>
                    <a:pt x="28" y="1174"/>
                    <a:pt x="27" y="1172"/>
                  </a:cubicBezTo>
                  <a:cubicBezTo>
                    <a:pt x="25" y="1164"/>
                    <a:pt x="23" y="1156"/>
                    <a:pt x="22" y="1148"/>
                  </a:cubicBezTo>
                  <a:cubicBezTo>
                    <a:pt x="21" y="1145"/>
                    <a:pt x="23" y="1142"/>
                    <a:pt x="26" y="1141"/>
                  </a:cubicBezTo>
                  <a:cubicBezTo>
                    <a:pt x="29" y="1140"/>
                    <a:pt x="33" y="1142"/>
                    <a:pt x="33" y="1146"/>
                  </a:cubicBezTo>
                  <a:cubicBezTo>
                    <a:pt x="35" y="1153"/>
                    <a:pt x="37" y="1161"/>
                    <a:pt x="39" y="1169"/>
                  </a:cubicBezTo>
                  <a:cubicBezTo>
                    <a:pt x="39" y="1172"/>
                    <a:pt x="37" y="1175"/>
                    <a:pt x="34" y="1176"/>
                  </a:cubicBezTo>
                  <a:cubicBezTo>
                    <a:pt x="34" y="1176"/>
                    <a:pt x="33" y="1176"/>
                    <a:pt x="33" y="1176"/>
                  </a:cubicBezTo>
                  <a:close/>
                  <a:moveTo>
                    <a:pt x="1866" y="1168"/>
                  </a:moveTo>
                  <a:cubicBezTo>
                    <a:pt x="1865" y="1168"/>
                    <a:pt x="1865" y="1168"/>
                    <a:pt x="1865" y="1168"/>
                  </a:cubicBezTo>
                  <a:cubicBezTo>
                    <a:pt x="1861" y="1167"/>
                    <a:pt x="1859" y="1164"/>
                    <a:pt x="1860" y="1161"/>
                  </a:cubicBezTo>
                  <a:cubicBezTo>
                    <a:pt x="1862" y="1153"/>
                    <a:pt x="1864" y="1145"/>
                    <a:pt x="1865" y="1138"/>
                  </a:cubicBezTo>
                  <a:cubicBezTo>
                    <a:pt x="1866" y="1134"/>
                    <a:pt x="1869" y="1132"/>
                    <a:pt x="1872" y="1133"/>
                  </a:cubicBezTo>
                  <a:cubicBezTo>
                    <a:pt x="1875" y="1134"/>
                    <a:pt x="1878" y="1137"/>
                    <a:pt x="1877" y="1140"/>
                  </a:cubicBezTo>
                  <a:cubicBezTo>
                    <a:pt x="1875" y="1148"/>
                    <a:pt x="1874" y="1156"/>
                    <a:pt x="1872" y="1164"/>
                  </a:cubicBezTo>
                  <a:cubicBezTo>
                    <a:pt x="1871" y="1167"/>
                    <a:pt x="1869" y="1168"/>
                    <a:pt x="1866" y="1168"/>
                  </a:cubicBezTo>
                  <a:close/>
                  <a:moveTo>
                    <a:pt x="23" y="1129"/>
                  </a:moveTo>
                  <a:cubicBezTo>
                    <a:pt x="20" y="1129"/>
                    <a:pt x="17" y="1127"/>
                    <a:pt x="17" y="1125"/>
                  </a:cubicBezTo>
                  <a:cubicBezTo>
                    <a:pt x="15" y="1117"/>
                    <a:pt x="14" y="1109"/>
                    <a:pt x="13" y="1101"/>
                  </a:cubicBezTo>
                  <a:cubicBezTo>
                    <a:pt x="12" y="1097"/>
                    <a:pt x="14" y="1094"/>
                    <a:pt x="18" y="1094"/>
                  </a:cubicBezTo>
                  <a:cubicBezTo>
                    <a:pt x="21" y="1093"/>
                    <a:pt x="24" y="1096"/>
                    <a:pt x="24" y="1099"/>
                  </a:cubicBezTo>
                  <a:cubicBezTo>
                    <a:pt x="26" y="1107"/>
                    <a:pt x="27" y="1115"/>
                    <a:pt x="29" y="1122"/>
                  </a:cubicBezTo>
                  <a:cubicBezTo>
                    <a:pt x="29" y="1126"/>
                    <a:pt x="27" y="1129"/>
                    <a:pt x="24" y="1129"/>
                  </a:cubicBezTo>
                  <a:cubicBezTo>
                    <a:pt x="23" y="1129"/>
                    <a:pt x="23" y="1129"/>
                    <a:pt x="23" y="1129"/>
                  </a:cubicBezTo>
                  <a:close/>
                  <a:moveTo>
                    <a:pt x="1876" y="1121"/>
                  </a:moveTo>
                  <a:cubicBezTo>
                    <a:pt x="1875" y="1121"/>
                    <a:pt x="1875" y="1121"/>
                    <a:pt x="1874" y="1121"/>
                  </a:cubicBezTo>
                  <a:cubicBezTo>
                    <a:pt x="1871" y="1121"/>
                    <a:pt x="1869" y="1118"/>
                    <a:pt x="1870" y="1114"/>
                  </a:cubicBezTo>
                  <a:cubicBezTo>
                    <a:pt x="1871" y="1107"/>
                    <a:pt x="1872" y="1099"/>
                    <a:pt x="1874" y="1091"/>
                  </a:cubicBezTo>
                  <a:cubicBezTo>
                    <a:pt x="1874" y="1088"/>
                    <a:pt x="1877" y="1085"/>
                    <a:pt x="1880" y="1086"/>
                  </a:cubicBezTo>
                  <a:cubicBezTo>
                    <a:pt x="1884" y="1086"/>
                    <a:pt x="1886" y="1089"/>
                    <a:pt x="1885" y="1093"/>
                  </a:cubicBezTo>
                  <a:cubicBezTo>
                    <a:pt x="1884" y="1101"/>
                    <a:pt x="1883" y="1109"/>
                    <a:pt x="1881" y="1116"/>
                  </a:cubicBezTo>
                  <a:cubicBezTo>
                    <a:pt x="1881" y="1119"/>
                    <a:pt x="1878" y="1121"/>
                    <a:pt x="1876" y="1121"/>
                  </a:cubicBezTo>
                  <a:close/>
                  <a:moveTo>
                    <a:pt x="15" y="1082"/>
                  </a:moveTo>
                  <a:cubicBezTo>
                    <a:pt x="12" y="1082"/>
                    <a:pt x="9" y="1080"/>
                    <a:pt x="9" y="1077"/>
                  </a:cubicBezTo>
                  <a:cubicBezTo>
                    <a:pt x="8" y="1069"/>
                    <a:pt x="7" y="1061"/>
                    <a:pt x="6" y="1053"/>
                  </a:cubicBezTo>
                  <a:cubicBezTo>
                    <a:pt x="6" y="1050"/>
                    <a:pt x="8" y="1047"/>
                    <a:pt x="11" y="1046"/>
                  </a:cubicBezTo>
                  <a:cubicBezTo>
                    <a:pt x="15" y="1046"/>
                    <a:pt x="18" y="1048"/>
                    <a:pt x="18" y="1052"/>
                  </a:cubicBezTo>
                  <a:cubicBezTo>
                    <a:pt x="19" y="1059"/>
                    <a:pt x="20" y="1067"/>
                    <a:pt x="21" y="1075"/>
                  </a:cubicBezTo>
                  <a:cubicBezTo>
                    <a:pt x="21" y="1079"/>
                    <a:pt x="19" y="1082"/>
                    <a:pt x="16" y="1082"/>
                  </a:cubicBezTo>
                  <a:cubicBezTo>
                    <a:pt x="16" y="1082"/>
                    <a:pt x="15" y="1082"/>
                    <a:pt x="15" y="1082"/>
                  </a:cubicBezTo>
                  <a:close/>
                  <a:moveTo>
                    <a:pt x="1883" y="1074"/>
                  </a:moveTo>
                  <a:cubicBezTo>
                    <a:pt x="1883" y="1074"/>
                    <a:pt x="1882" y="1074"/>
                    <a:pt x="1882" y="1074"/>
                  </a:cubicBezTo>
                  <a:cubicBezTo>
                    <a:pt x="1879" y="1073"/>
                    <a:pt x="1876" y="1070"/>
                    <a:pt x="1877" y="1067"/>
                  </a:cubicBezTo>
                  <a:cubicBezTo>
                    <a:pt x="1878" y="1059"/>
                    <a:pt x="1879" y="1051"/>
                    <a:pt x="1880" y="1044"/>
                  </a:cubicBezTo>
                  <a:cubicBezTo>
                    <a:pt x="1880" y="1040"/>
                    <a:pt x="1883" y="1038"/>
                    <a:pt x="1886" y="1038"/>
                  </a:cubicBezTo>
                  <a:cubicBezTo>
                    <a:pt x="1889" y="1038"/>
                    <a:pt x="1892" y="1041"/>
                    <a:pt x="1891" y="1045"/>
                  </a:cubicBezTo>
                  <a:cubicBezTo>
                    <a:pt x="1891" y="1053"/>
                    <a:pt x="1890" y="1061"/>
                    <a:pt x="1889" y="1069"/>
                  </a:cubicBezTo>
                  <a:cubicBezTo>
                    <a:pt x="1888" y="1072"/>
                    <a:pt x="1886" y="1074"/>
                    <a:pt x="1883" y="1074"/>
                  </a:cubicBezTo>
                  <a:close/>
                  <a:moveTo>
                    <a:pt x="10" y="1034"/>
                  </a:moveTo>
                  <a:cubicBezTo>
                    <a:pt x="7" y="1034"/>
                    <a:pt x="4" y="1032"/>
                    <a:pt x="4" y="1029"/>
                  </a:cubicBezTo>
                  <a:cubicBezTo>
                    <a:pt x="3" y="1021"/>
                    <a:pt x="3" y="1013"/>
                    <a:pt x="2" y="1005"/>
                  </a:cubicBezTo>
                  <a:cubicBezTo>
                    <a:pt x="2" y="1001"/>
                    <a:pt x="4" y="999"/>
                    <a:pt x="8" y="998"/>
                  </a:cubicBezTo>
                  <a:cubicBezTo>
                    <a:pt x="11" y="998"/>
                    <a:pt x="14" y="1001"/>
                    <a:pt x="14" y="1004"/>
                  </a:cubicBezTo>
                  <a:cubicBezTo>
                    <a:pt x="15" y="1012"/>
                    <a:pt x="15" y="1020"/>
                    <a:pt x="16" y="1028"/>
                  </a:cubicBezTo>
                  <a:cubicBezTo>
                    <a:pt x="16" y="1031"/>
                    <a:pt x="14" y="1034"/>
                    <a:pt x="10" y="1034"/>
                  </a:cubicBezTo>
                  <a:cubicBezTo>
                    <a:pt x="10" y="1034"/>
                    <a:pt x="10" y="1034"/>
                    <a:pt x="10" y="1034"/>
                  </a:cubicBezTo>
                  <a:close/>
                  <a:moveTo>
                    <a:pt x="1888" y="1026"/>
                  </a:moveTo>
                  <a:cubicBezTo>
                    <a:pt x="1887" y="1026"/>
                    <a:pt x="1887" y="1026"/>
                    <a:pt x="1887" y="1026"/>
                  </a:cubicBezTo>
                  <a:cubicBezTo>
                    <a:pt x="1884" y="1026"/>
                    <a:pt x="1881" y="1023"/>
                    <a:pt x="1882" y="1020"/>
                  </a:cubicBezTo>
                  <a:cubicBezTo>
                    <a:pt x="1882" y="1012"/>
                    <a:pt x="1883" y="1004"/>
                    <a:pt x="1883" y="996"/>
                  </a:cubicBezTo>
                  <a:cubicBezTo>
                    <a:pt x="1883" y="993"/>
                    <a:pt x="1886" y="990"/>
                    <a:pt x="1889" y="990"/>
                  </a:cubicBezTo>
                  <a:cubicBezTo>
                    <a:pt x="1893" y="990"/>
                    <a:pt x="1895" y="993"/>
                    <a:pt x="1895" y="997"/>
                  </a:cubicBezTo>
                  <a:cubicBezTo>
                    <a:pt x="1895" y="1005"/>
                    <a:pt x="1894" y="1013"/>
                    <a:pt x="1894" y="1021"/>
                  </a:cubicBezTo>
                  <a:cubicBezTo>
                    <a:pt x="1893" y="1024"/>
                    <a:pt x="1891" y="1026"/>
                    <a:pt x="1888" y="1026"/>
                  </a:cubicBezTo>
                  <a:close/>
                  <a:moveTo>
                    <a:pt x="7" y="986"/>
                  </a:moveTo>
                  <a:cubicBezTo>
                    <a:pt x="4" y="986"/>
                    <a:pt x="1" y="984"/>
                    <a:pt x="1" y="981"/>
                  </a:cubicBezTo>
                  <a:cubicBezTo>
                    <a:pt x="1" y="973"/>
                    <a:pt x="1" y="965"/>
                    <a:pt x="0" y="957"/>
                  </a:cubicBezTo>
                  <a:cubicBezTo>
                    <a:pt x="0" y="953"/>
                    <a:pt x="3" y="951"/>
                    <a:pt x="6" y="950"/>
                  </a:cubicBezTo>
                  <a:cubicBezTo>
                    <a:pt x="6" y="950"/>
                    <a:pt x="6" y="950"/>
                    <a:pt x="6" y="950"/>
                  </a:cubicBezTo>
                  <a:cubicBezTo>
                    <a:pt x="10" y="950"/>
                    <a:pt x="12" y="953"/>
                    <a:pt x="12" y="956"/>
                  </a:cubicBezTo>
                  <a:cubicBezTo>
                    <a:pt x="13" y="964"/>
                    <a:pt x="13" y="972"/>
                    <a:pt x="13" y="980"/>
                  </a:cubicBezTo>
                  <a:cubicBezTo>
                    <a:pt x="13" y="984"/>
                    <a:pt x="10" y="986"/>
                    <a:pt x="7" y="986"/>
                  </a:cubicBezTo>
                  <a:cubicBezTo>
                    <a:pt x="7" y="986"/>
                    <a:pt x="7" y="986"/>
                    <a:pt x="7" y="986"/>
                  </a:cubicBezTo>
                  <a:close/>
                  <a:moveTo>
                    <a:pt x="1890" y="978"/>
                  </a:moveTo>
                  <a:cubicBezTo>
                    <a:pt x="1890" y="978"/>
                    <a:pt x="1890" y="978"/>
                    <a:pt x="1890" y="978"/>
                  </a:cubicBezTo>
                  <a:cubicBezTo>
                    <a:pt x="1887" y="978"/>
                    <a:pt x="1884" y="975"/>
                    <a:pt x="1884" y="972"/>
                  </a:cubicBezTo>
                  <a:cubicBezTo>
                    <a:pt x="1884" y="964"/>
                    <a:pt x="1884" y="956"/>
                    <a:pt x="1884" y="948"/>
                  </a:cubicBezTo>
                  <a:cubicBezTo>
                    <a:pt x="1884" y="943"/>
                    <a:pt x="1884" y="937"/>
                    <a:pt x="1884" y="932"/>
                  </a:cubicBezTo>
                  <a:cubicBezTo>
                    <a:pt x="1884" y="929"/>
                    <a:pt x="1887" y="926"/>
                    <a:pt x="1890" y="926"/>
                  </a:cubicBezTo>
                  <a:cubicBezTo>
                    <a:pt x="1890" y="926"/>
                    <a:pt x="1890" y="926"/>
                    <a:pt x="1890" y="926"/>
                  </a:cubicBezTo>
                  <a:cubicBezTo>
                    <a:pt x="1893" y="926"/>
                    <a:pt x="1896" y="929"/>
                    <a:pt x="1896" y="932"/>
                  </a:cubicBezTo>
                  <a:cubicBezTo>
                    <a:pt x="1896" y="937"/>
                    <a:pt x="1896" y="943"/>
                    <a:pt x="1896" y="948"/>
                  </a:cubicBezTo>
                  <a:cubicBezTo>
                    <a:pt x="1896" y="956"/>
                    <a:pt x="1896" y="964"/>
                    <a:pt x="1896" y="972"/>
                  </a:cubicBezTo>
                  <a:cubicBezTo>
                    <a:pt x="1896" y="976"/>
                    <a:pt x="1893" y="978"/>
                    <a:pt x="1890" y="978"/>
                  </a:cubicBezTo>
                  <a:close/>
                  <a:moveTo>
                    <a:pt x="7" y="938"/>
                  </a:moveTo>
                  <a:cubicBezTo>
                    <a:pt x="7" y="938"/>
                    <a:pt x="6" y="938"/>
                    <a:pt x="6" y="938"/>
                  </a:cubicBezTo>
                  <a:cubicBezTo>
                    <a:pt x="3" y="938"/>
                    <a:pt x="0" y="936"/>
                    <a:pt x="1" y="932"/>
                  </a:cubicBezTo>
                  <a:cubicBezTo>
                    <a:pt x="1" y="924"/>
                    <a:pt x="1" y="916"/>
                    <a:pt x="1" y="908"/>
                  </a:cubicBezTo>
                  <a:cubicBezTo>
                    <a:pt x="1" y="905"/>
                    <a:pt x="4" y="902"/>
                    <a:pt x="7" y="902"/>
                  </a:cubicBezTo>
                  <a:cubicBezTo>
                    <a:pt x="11" y="903"/>
                    <a:pt x="13" y="905"/>
                    <a:pt x="13" y="909"/>
                  </a:cubicBezTo>
                  <a:cubicBezTo>
                    <a:pt x="13" y="917"/>
                    <a:pt x="13" y="925"/>
                    <a:pt x="13" y="933"/>
                  </a:cubicBezTo>
                  <a:cubicBezTo>
                    <a:pt x="12" y="936"/>
                    <a:pt x="10" y="938"/>
                    <a:pt x="7" y="938"/>
                  </a:cubicBezTo>
                  <a:close/>
                  <a:moveTo>
                    <a:pt x="1889" y="914"/>
                  </a:moveTo>
                  <a:cubicBezTo>
                    <a:pt x="1886" y="914"/>
                    <a:pt x="1884" y="912"/>
                    <a:pt x="1883" y="908"/>
                  </a:cubicBezTo>
                  <a:cubicBezTo>
                    <a:pt x="1883" y="900"/>
                    <a:pt x="1883" y="892"/>
                    <a:pt x="1882" y="885"/>
                  </a:cubicBezTo>
                  <a:cubicBezTo>
                    <a:pt x="1882" y="881"/>
                    <a:pt x="1884" y="878"/>
                    <a:pt x="1888" y="878"/>
                  </a:cubicBezTo>
                  <a:cubicBezTo>
                    <a:pt x="1891" y="878"/>
                    <a:pt x="1894" y="880"/>
                    <a:pt x="1894" y="884"/>
                  </a:cubicBezTo>
                  <a:cubicBezTo>
                    <a:pt x="1895" y="892"/>
                    <a:pt x="1895" y="900"/>
                    <a:pt x="1895" y="908"/>
                  </a:cubicBezTo>
                  <a:cubicBezTo>
                    <a:pt x="1896" y="911"/>
                    <a:pt x="1893" y="914"/>
                    <a:pt x="1890" y="914"/>
                  </a:cubicBezTo>
                  <a:cubicBezTo>
                    <a:pt x="1890" y="914"/>
                    <a:pt x="1890" y="914"/>
                    <a:pt x="1889" y="914"/>
                  </a:cubicBezTo>
                  <a:close/>
                  <a:moveTo>
                    <a:pt x="9" y="891"/>
                  </a:moveTo>
                  <a:cubicBezTo>
                    <a:pt x="8" y="891"/>
                    <a:pt x="8" y="891"/>
                    <a:pt x="8" y="891"/>
                  </a:cubicBezTo>
                  <a:cubicBezTo>
                    <a:pt x="5" y="890"/>
                    <a:pt x="2" y="887"/>
                    <a:pt x="3" y="884"/>
                  </a:cubicBezTo>
                  <a:cubicBezTo>
                    <a:pt x="3" y="876"/>
                    <a:pt x="4" y="868"/>
                    <a:pt x="4" y="860"/>
                  </a:cubicBezTo>
                  <a:cubicBezTo>
                    <a:pt x="5" y="857"/>
                    <a:pt x="8" y="854"/>
                    <a:pt x="11" y="855"/>
                  </a:cubicBezTo>
                  <a:cubicBezTo>
                    <a:pt x="14" y="855"/>
                    <a:pt x="17" y="858"/>
                    <a:pt x="16" y="861"/>
                  </a:cubicBezTo>
                  <a:cubicBezTo>
                    <a:pt x="16" y="869"/>
                    <a:pt x="15" y="877"/>
                    <a:pt x="15" y="885"/>
                  </a:cubicBezTo>
                  <a:cubicBezTo>
                    <a:pt x="14" y="888"/>
                    <a:pt x="12" y="891"/>
                    <a:pt x="9" y="891"/>
                  </a:cubicBezTo>
                  <a:close/>
                  <a:moveTo>
                    <a:pt x="1886" y="866"/>
                  </a:moveTo>
                  <a:cubicBezTo>
                    <a:pt x="1883" y="866"/>
                    <a:pt x="1881" y="864"/>
                    <a:pt x="1880" y="861"/>
                  </a:cubicBezTo>
                  <a:cubicBezTo>
                    <a:pt x="1880" y="853"/>
                    <a:pt x="1879" y="845"/>
                    <a:pt x="1878" y="837"/>
                  </a:cubicBezTo>
                  <a:cubicBezTo>
                    <a:pt x="1877" y="834"/>
                    <a:pt x="1880" y="831"/>
                    <a:pt x="1883" y="830"/>
                  </a:cubicBezTo>
                  <a:cubicBezTo>
                    <a:pt x="1886" y="830"/>
                    <a:pt x="1889" y="832"/>
                    <a:pt x="1890" y="836"/>
                  </a:cubicBezTo>
                  <a:cubicBezTo>
                    <a:pt x="1891" y="844"/>
                    <a:pt x="1891" y="852"/>
                    <a:pt x="1892" y="860"/>
                  </a:cubicBezTo>
                  <a:cubicBezTo>
                    <a:pt x="1893" y="863"/>
                    <a:pt x="1890" y="866"/>
                    <a:pt x="1887" y="866"/>
                  </a:cubicBezTo>
                  <a:cubicBezTo>
                    <a:pt x="1887" y="866"/>
                    <a:pt x="1886" y="866"/>
                    <a:pt x="1886" y="866"/>
                  </a:cubicBezTo>
                  <a:close/>
                  <a:moveTo>
                    <a:pt x="13" y="843"/>
                  </a:moveTo>
                  <a:cubicBezTo>
                    <a:pt x="13" y="843"/>
                    <a:pt x="12" y="843"/>
                    <a:pt x="12" y="843"/>
                  </a:cubicBezTo>
                  <a:cubicBezTo>
                    <a:pt x="9" y="842"/>
                    <a:pt x="7" y="839"/>
                    <a:pt x="7" y="836"/>
                  </a:cubicBezTo>
                  <a:cubicBezTo>
                    <a:pt x="8" y="828"/>
                    <a:pt x="9" y="820"/>
                    <a:pt x="10" y="812"/>
                  </a:cubicBezTo>
                  <a:cubicBezTo>
                    <a:pt x="11" y="809"/>
                    <a:pt x="14" y="807"/>
                    <a:pt x="17" y="807"/>
                  </a:cubicBezTo>
                  <a:cubicBezTo>
                    <a:pt x="20" y="807"/>
                    <a:pt x="22" y="811"/>
                    <a:pt x="22" y="814"/>
                  </a:cubicBezTo>
                  <a:cubicBezTo>
                    <a:pt x="21" y="822"/>
                    <a:pt x="20" y="830"/>
                    <a:pt x="19" y="837"/>
                  </a:cubicBezTo>
                  <a:cubicBezTo>
                    <a:pt x="19" y="841"/>
                    <a:pt x="16" y="843"/>
                    <a:pt x="13" y="843"/>
                  </a:cubicBezTo>
                  <a:close/>
                  <a:moveTo>
                    <a:pt x="1881" y="819"/>
                  </a:moveTo>
                  <a:cubicBezTo>
                    <a:pt x="1878" y="819"/>
                    <a:pt x="1875" y="816"/>
                    <a:pt x="1875" y="813"/>
                  </a:cubicBezTo>
                  <a:cubicBezTo>
                    <a:pt x="1874" y="806"/>
                    <a:pt x="1872" y="798"/>
                    <a:pt x="1871" y="790"/>
                  </a:cubicBezTo>
                  <a:cubicBezTo>
                    <a:pt x="1870" y="787"/>
                    <a:pt x="1873" y="783"/>
                    <a:pt x="1876" y="783"/>
                  </a:cubicBezTo>
                  <a:cubicBezTo>
                    <a:pt x="1879" y="782"/>
                    <a:pt x="1882" y="785"/>
                    <a:pt x="1883" y="788"/>
                  </a:cubicBezTo>
                  <a:cubicBezTo>
                    <a:pt x="1884" y="796"/>
                    <a:pt x="1885" y="804"/>
                    <a:pt x="1887" y="812"/>
                  </a:cubicBezTo>
                  <a:cubicBezTo>
                    <a:pt x="1887" y="815"/>
                    <a:pt x="1885" y="818"/>
                    <a:pt x="1881" y="818"/>
                  </a:cubicBezTo>
                  <a:cubicBezTo>
                    <a:pt x="1881" y="819"/>
                    <a:pt x="1881" y="819"/>
                    <a:pt x="1881" y="819"/>
                  </a:cubicBezTo>
                  <a:close/>
                  <a:moveTo>
                    <a:pt x="20" y="795"/>
                  </a:moveTo>
                  <a:cubicBezTo>
                    <a:pt x="19" y="795"/>
                    <a:pt x="19" y="795"/>
                    <a:pt x="19" y="795"/>
                  </a:cubicBezTo>
                  <a:cubicBezTo>
                    <a:pt x="16" y="795"/>
                    <a:pt x="13" y="792"/>
                    <a:pt x="14" y="788"/>
                  </a:cubicBezTo>
                  <a:cubicBezTo>
                    <a:pt x="15" y="780"/>
                    <a:pt x="17" y="772"/>
                    <a:pt x="18" y="765"/>
                  </a:cubicBezTo>
                  <a:cubicBezTo>
                    <a:pt x="19" y="761"/>
                    <a:pt x="22" y="759"/>
                    <a:pt x="25" y="760"/>
                  </a:cubicBezTo>
                  <a:cubicBezTo>
                    <a:pt x="29" y="760"/>
                    <a:pt x="31" y="764"/>
                    <a:pt x="30" y="767"/>
                  </a:cubicBezTo>
                  <a:cubicBezTo>
                    <a:pt x="28" y="775"/>
                    <a:pt x="27" y="782"/>
                    <a:pt x="26" y="790"/>
                  </a:cubicBezTo>
                  <a:cubicBezTo>
                    <a:pt x="25" y="793"/>
                    <a:pt x="23" y="795"/>
                    <a:pt x="20" y="795"/>
                  </a:cubicBezTo>
                  <a:close/>
                  <a:moveTo>
                    <a:pt x="1873" y="771"/>
                  </a:moveTo>
                  <a:cubicBezTo>
                    <a:pt x="1870" y="771"/>
                    <a:pt x="1867" y="769"/>
                    <a:pt x="1867" y="766"/>
                  </a:cubicBezTo>
                  <a:cubicBezTo>
                    <a:pt x="1865" y="759"/>
                    <a:pt x="1863" y="751"/>
                    <a:pt x="1862" y="743"/>
                  </a:cubicBezTo>
                  <a:cubicBezTo>
                    <a:pt x="1861" y="740"/>
                    <a:pt x="1863" y="737"/>
                    <a:pt x="1866" y="736"/>
                  </a:cubicBezTo>
                  <a:cubicBezTo>
                    <a:pt x="1870" y="735"/>
                    <a:pt x="1873" y="737"/>
                    <a:pt x="1873" y="740"/>
                  </a:cubicBezTo>
                  <a:cubicBezTo>
                    <a:pt x="1875" y="748"/>
                    <a:pt x="1877" y="756"/>
                    <a:pt x="1878" y="764"/>
                  </a:cubicBezTo>
                  <a:cubicBezTo>
                    <a:pt x="1879" y="767"/>
                    <a:pt x="1877" y="770"/>
                    <a:pt x="1874" y="771"/>
                  </a:cubicBezTo>
                  <a:cubicBezTo>
                    <a:pt x="1873" y="771"/>
                    <a:pt x="1873" y="771"/>
                    <a:pt x="1873" y="771"/>
                  </a:cubicBezTo>
                  <a:close/>
                  <a:moveTo>
                    <a:pt x="29" y="748"/>
                  </a:moveTo>
                  <a:cubicBezTo>
                    <a:pt x="29" y="748"/>
                    <a:pt x="28" y="748"/>
                    <a:pt x="28" y="748"/>
                  </a:cubicBezTo>
                  <a:cubicBezTo>
                    <a:pt x="25" y="747"/>
                    <a:pt x="22" y="744"/>
                    <a:pt x="23" y="741"/>
                  </a:cubicBezTo>
                  <a:cubicBezTo>
                    <a:pt x="25" y="733"/>
                    <a:pt x="27" y="725"/>
                    <a:pt x="29" y="717"/>
                  </a:cubicBezTo>
                  <a:cubicBezTo>
                    <a:pt x="30" y="714"/>
                    <a:pt x="33" y="712"/>
                    <a:pt x="36" y="713"/>
                  </a:cubicBezTo>
                  <a:cubicBezTo>
                    <a:pt x="39" y="714"/>
                    <a:pt x="41" y="717"/>
                    <a:pt x="40" y="720"/>
                  </a:cubicBezTo>
                  <a:cubicBezTo>
                    <a:pt x="38" y="728"/>
                    <a:pt x="37" y="736"/>
                    <a:pt x="35" y="743"/>
                  </a:cubicBezTo>
                  <a:cubicBezTo>
                    <a:pt x="34" y="746"/>
                    <a:pt x="32" y="748"/>
                    <a:pt x="29" y="748"/>
                  </a:cubicBezTo>
                  <a:close/>
                  <a:moveTo>
                    <a:pt x="1862" y="724"/>
                  </a:moveTo>
                  <a:cubicBezTo>
                    <a:pt x="1859" y="724"/>
                    <a:pt x="1857" y="723"/>
                    <a:pt x="1856" y="720"/>
                  </a:cubicBezTo>
                  <a:cubicBezTo>
                    <a:pt x="1854" y="712"/>
                    <a:pt x="1852" y="704"/>
                    <a:pt x="1850" y="697"/>
                  </a:cubicBezTo>
                  <a:cubicBezTo>
                    <a:pt x="1849" y="694"/>
                    <a:pt x="1851" y="690"/>
                    <a:pt x="1854" y="689"/>
                  </a:cubicBezTo>
                  <a:cubicBezTo>
                    <a:pt x="1858" y="689"/>
                    <a:pt x="1861" y="690"/>
                    <a:pt x="1862" y="694"/>
                  </a:cubicBezTo>
                  <a:cubicBezTo>
                    <a:pt x="1864" y="701"/>
                    <a:pt x="1866" y="709"/>
                    <a:pt x="1868" y="717"/>
                  </a:cubicBezTo>
                  <a:cubicBezTo>
                    <a:pt x="1869" y="720"/>
                    <a:pt x="1867" y="723"/>
                    <a:pt x="1864" y="724"/>
                  </a:cubicBezTo>
                  <a:cubicBezTo>
                    <a:pt x="1863" y="724"/>
                    <a:pt x="1863" y="724"/>
                    <a:pt x="1862" y="724"/>
                  </a:cubicBezTo>
                  <a:close/>
                  <a:moveTo>
                    <a:pt x="41" y="702"/>
                  </a:moveTo>
                  <a:cubicBezTo>
                    <a:pt x="40" y="702"/>
                    <a:pt x="40" y="702"/>
                    <a:pt x="39" y="701"/>
                  </a:cubicBezTo>
                  <a:cubicBezTo>
                    <a:pt x="36" y="701"/>
                    <a:pt x="34" y="697"/>
                    <a:pt x="35" y="694"/>
                  </a:cubicBezTo>
                  <a:cubicBezTo>
                    <a:pt x="37" y="686"/>
                    <a:pt x="39" y="678"/>
                    <a:pt x="42" y="671"/>
                  </a:cubicBezTo>
                  <a:cubicBezTo>
                    <a:pt x="43" y="668"/>
                    <a:pt x="46" y="666"/>
                    <a:pt x="49" y="667"/>
                  </a:cubicBezTo>
                  <a:cubicBezTo>
                    <a:pt x="52" y="668"/>
                    <a:pt x="54" y="671"/>
                    <a:pt x="53" y="674"/>
                  </a:cubicBezTo>
                  <a:cubicBezTo>
                    <a:pt x="51" y="682"/>
                    <a:pt x="49" y="690"/>
                    <a:pt x="46" y="697"/>
                  </a:cubicBezTo>
                  <a:cubicBezTo>
                    <a:pt x="46" y="700"/>
                    <a:pt x="43" y="702"/>
                    <a:pt x="41" y="702"/>
                  </a:cubicBezTo>
                  <a:close/>
                  <a:moveTo>
                    <a:pt x="1849" y="678"/>
                  </a:moveTo>
                  <a:cubicBezTo>
                    <a:pt x="1847" y="678"/>
                    <a:pt x="1844" y="677"/>
                    <a:pt x="1843" y="674"/>
                  </a:cubicBezTo>
                  <a:cubicBezTo>
                    <a:pt x="1841" y="666"/>
                    <a:pt x="1839" y="659"/>
                    <a:pt x="1836" y="651"/>
                  </a:cubicBezTo>
                  <a:cubicBezTo>
                    <a:pt x="1835" y="648"/>
                    <a:pt x="1837" y="645"/>
                    <a:pt x="1840" y="644"/>
                  </a:cubicBezTo>
                  <a:cubicBezTo>
                    <a:pt x="1843" y="643"/>
                    <a:pt x="1847" y="644"/>
                    <a:pt x="1848" y="647"/>
                  </a:cubicBezTo>
                  <a:cubicBezTo>
                    <a:pt x="1850" y="655"/>
                    <a:pt x="1853" y="663"/>
                    <a:pt x="1855" y="670"/>
                  </a:cubicBezTo>
                  <a:cubicBezTo>
                    <a:pt x="1856" y="674"/>
                    <a:pt x="1854" y="677"/>
                    <a:pt x="1851" y="678"/>
                  </a:cubicBezTo>
                  <a:cubicBezTo>
                    <a:pt x="1850" y="678"/>
                    <a:pt x="1850" y="678"/>
                    <a:pt x="1849" y="678"/>
                  </a:cubicBezTo>
                  <a:close/>
                  <a:moveTo>
                    <a:pt x="55" y="656"/>
                  </a:moveTo>
                  <a:cubicBezTo>
                    <a:pt x="54" y="656"/>
                    <a:pt x="53" y="656"/>
                    <a:pt x="53" y="655"/>
                  </a:cubicBezTo>
                  <a:cubicBezTo>
                    <a:pt x="50" y="654"/>
                    <a:pt x="48" y="651"/>
                    <a:pt x="49" y="648"/>
                  </a:cubicBezTo>
                  <a:cubicBezTo>
                    <a:pt x="52" y="640"/>
                    <a:pt x="54" y="632"/>
                    <a:pt x="57" y="625"/>
                  </a:cubicBezTo>
                  <a:cubicBezTo>
                    <a:pt x="58" y="622"/>
                    <a:pt x="62" y="620"/>
                    <a:pt x="65" y="621"/>
                  </a:cubicBezTo>
                  <a:cubicBezTo>
                    <a:pt x="68" y="622"/>
                    <a:pt x="69" y="626"/>
                    <a:pt x="68" y="629"/>
                  </a:cubicBezTo>
                  <a:cubicBezTo>
                    <a:pt x="66" y="636"/>
                    <a:pt x="63" y="644"/>
                    <a:pt x="60" y="652"/>
                  </a:cubicBezTo>
                  <a:cubicBezTo>
                    <a:pt x="60" y="654"/>
                    <a:pt x="57" y="656"/>
                    <a:pt x="55" y="656"/>
                  </a:cubicBezTo>
                  <a:close/>
                  <a:moveTo>
                    <a:pt x="1834" y="633"/>
                  </a:moveTo>
                  <a:cubicBezTo>
                    <a:pt x="1832" y="633"/>
                    <a:pt x="1829" y="631"/>
                    <a:pt x="1828" y="629"/>
                  </a:cubicBezTo>
                  <a:cubicBezTo>
                    <a:pt x="1826" y="621"/>
                    <a:pt x="1823" y="614"/>
                    <a:pt x="1820" y="606"/>
                  </a:cubicBezTo>
                  <a:cubicBezTo>
                    <a:pt x="1819" y="603"/>
                    <a:pt x="1820" y="600"/>
                    <a:pt x="1823" y="599"/>
                  </a:cubicBezTo>
                  <a:cubicBezTo>
                    <a:pt x="1826" y="597"/>
                    <a:pt x="1830" y="599"/>
                    <a:pt x="1831" y="602"/>
                  </a:cubicBezTo>
                  <a:cubicBezTo>
                    <a:pt x="1834" y="610"/>
                    <a:pt x="1837" y="617"/>
                    <a:pt x="1840" y="625"/>
                  </a:cubicBezTo>
                  <a:cubicBezTo>
                    <a:pt x="1841" y="628"/>
                    <a:pt x="1839" y="631"/>
                    <a:pt x="1836" y="632"/>
                  </a:cubicBezTo>
                  <a:cubicBezTo>
                    <a:pt x="1835" y="633"/>
                    <a:pt x="1835" y="633"/>
                    <a:pt x="1834" y="633"/>
                  </a:cubicBezTo>
                  <a:close/>
                  <a:moveTo>
                    <a:pt x="71" y="610"/>
                  </a:moveTo>
                  <a:cubicBezTo>
                    <a:pt x="70" y="610"/>
                    <a:pt x="70" y="610"/>
                    <a:pt x="69" y="610"/>
                  </a:cubicBezTo>
                  <a:cubicBezTo>
                    <a:pt x="66" y="609"/>
                    <a:pt x="64" y="605"/>
                    <a:pt x="66" y="602"/>
                  </a:cubicBezTo>
                  <a:cubicBezTo>
                    <a:pt x="69" y="595"/>
                    <a:pt x="72" y="587"/>
                    <a:pt x="75" y="580"/>
                  </a:cubicBezTo>
                  <a:cubicBezTo>
                    <a:pt x="76" y="577"/>
                    <a:pt x="80" y="575"/>
                    <a:pt x="83" y="577"/>
                  </a:cubicBezTo>
                  <a:cubicBezTo>
                    <a:pt x="86" y="578"/>
                    <a:pt x="87" y="581"/>
                    <a:pt x="86" y="584"/>
                  </a:cubicBezTo>
                  <a:cubicBezTo>
                    <a:pt x="83" y="592"/>
                    <a:pt x="80" y="599"/>
                    <a:pt x="77" y="607"/>
                  </a:cubicBezTo>
                  <a:cubicBezTo>
                    <a:pt x="76" y="609"/>
                    <a:pt x="74" y="610"/>
                    <a:pt x="71" y="610"/>
                  </a:cubicBezTo>
                  <a:close/>
                  <a:moveTo>
                    <a:pt x="1816" y="588"/>
                  </a:moveTo>
                  <a:cubicBezTo>
                    <a:pt x="1814" y="588"/>
                    <a:pt x="1812" y="587"/>
                    <a:pt x="1811" y="584"/>
                  </a:cubicBezTo>
                  <a:cubicBezTo>
                    <a:pt x="1808" y="577"/>
                    <a:pt x="1805" y="570"/>
                    <a:pt x="1801" y="563"/>
                  </a:cubicBezTo>
                  <a:cubicBezTo>
                    <a:pt x="1800" y="560"/>
                    <a:pt x="1801" y="556"/>
                    <a:pt x="1804" y="555"/>
                  </a:cubicBezTo>
                  <a:cubicBezTo>
                    <a:pt x="1807" y="553"/>
                    <a:pt x="1811" y="555"/>
                    <a:pt x="1812" y="558"/>
                  </a:cubicBezTo>
                  <a:cubicBezTo>
                    <a:pt x="1816" y="565"/>
                    <a:pt x="1819" y="572"/>
                    <a:pt x="1822" y="580"/>
                  </a:cubicBezTo>
                  <a:cubicBezTo>
                    <a:pt x="1823" y="583"/>
                    <a:pt x="1822" y="586"/>
                    <a:pt x="1819" y="588"/>
                  </a:cubicBezTo>
                  <a:cubicBezTo>
                    <a:pt x="1818" y="588"/>
                    <a:pt x="1817" y="588"/>
                    <a:pt x="1816" y="588"/>
                  </a:cubicBezTo>
                  <a:close/>
                  <a:moveTo>
                    <a:pt x="90" y="566"/>
                  </a:moveTo>
                  <a:cubicBezTo>
                    <a:pt x="89" y="566"/>
                    <a:pt x="88" y="566"/>
                    <a:pt x="87" y="566"/>
                  </a:cubicBezTo>
                  <a:cubicBezTo>
                    <a:pt x="84" y="564"/>
                    <a:pt x="83" y="561"/>
                    <a:pt x="84" y="558"/>
                  </a:cubicBezTo>
                  <a:cubicBezTo>
                    <a:pt x="88" y="550"/>
                    <a:pt x="91" y="543"/>
                    <a:pt x="95" y="536"/>
                  </a:cubicBezTo>
                  <a:cubicBezTo>
                    <a:pt x="96" y="533"/>
                    <a:pt x="100" y="531"/>
                    <a:pt x="103" y="533"/>
                  </a:cubicBezTo>
                  <a:cubicBezTo>
                    <a:pt x="106" y="534"/>
                    <a:pt x="107" y="538"/>
                    <a:pt x="105" y="541"/>
                  </a:cubicBezTo>
                  <a:cubicBezTo>
                    <a:pt x="102" y="548"/>
                    <a:pt x="99" y="555"/>
                    <a:pt x="95" y="563"/>
                  </a:cubicBezTo>
                  <a:cubicBezTo>
                    <a:pt x="94" y="565"/>
                    <a:pt x="92" y="566"/>
                    <a:pt x="90" y="566"/>
                  </a:cubicBezTo>
                  <a:close/>
                  <a:moveTo>
                    <a:pt x="1797" y="545"/>
                  </a:moveTo>
                  <a:cubicBezTo>
                    <a:pt x="1795" y="545"/>
                    <a:pt x="1792" y="543"/>
                    <a:pt x="1791" y="541"/>
                  </a:cubicBezTo>
                  <a:cubicBezTo>
                    <a:pt x="1788" y="534"/>
                    <a:pt x="1784" y="527"/>
                    <a:pt x="1781" y="520"/>
                  </a:cubicBezTo>
                  <a:cubicBezTo>
                    <a:pt x="1779" y="517"/>
                    <a:pt x="1780" y="513"/>
                    <a:pt x="1783" y="512"/>
                  </a:cubicBezTo>
                  <a:cubicBezTo>
                    <a:pt x="1786" y="510"/>
                    <a:pt x="1790" y="511"/>
                    <a:pt x="1791" y="514"/>
                  </a:cubicBezTo>
                  <a:cubicBezTo>
                    <a:pt x="1795" y="521"/>
                    <a:pt x="1799" y="529"/>
                    <a:pt x="1802" y="536"/>
                  </a:cubicBezTo>
                  <a:cubicBezTo>
                    <a:pt x="1804" y="539"/>
                    <a:pt x="1802" y="542"/>
                    <a:pt x="1799" y="544"/>
                  </a:cubicBezTo>
                  <a:cubicBezTo>
                    <a:pt x="1799" y="544"/>
                    <a:pt x="1798" y="545"/>
                    <a:pt x="1797" y="545"/>
                  </a:cubicBezTo>
                  <a:close/>
                  <a:moveTo>
                    <a:pt x="111" y="523"/>
                  </a:moveTo>
                  <a:cubicBezTo>
                    <a:pt x="110" y="523"/>
                    <a:pt x="109" y="523"/>
                    <a:pt x="108" y="522"/>
                  </a:cubicBezTo>
                  <a:cubicBezTo>
                    <a:pt x="105" y="521"/>
                    <a:pt x="104" y="517"/>
                    <a:pt x="106" y="514"/>
                  </a:cubicBezTo>
                  <a:cubicBezTo>
                    <a:pt x="109" y="507"/>
                    <a:pt x="113" y="500"/>
                    <a:pt x="117" y="493"/>
                  </a:cubicBezTo>
                  <a:cubicBezTo>
                    <a:pt x="118" y="490"/>
                    <a:pt x="122" y="489"/>
                    <a:pt x="125" y="490"/>
                  </a:cubicBezTo>
                  <a:cubicBezTo>
                    <a:pt x="128" y="492"/>
                    <a:pt x="129" y="496"/>
                    <a:pt x="127" y="498"/>
                  </a:cubicBezTo>
                  <a:cubicBezTo>
                    <a:pt x="124" y="505"/>
                    <a:pt x="120" y="512"/>
                    <a:pt x="116" y="520"/>
                  </a:cubicBezTo>
                  <a:cubicBezTo>
                    <a:pt x="115" y="522"/>
                    <a:pt x="113" y="523"/>
                    <a:pt x="111" y="523"/>
                  </a:cubicBezTo>
                  <a:close/>
                  <a:moveTo>
                    <a:pt x="1775" y="502"/>
                  </a:moveTo>
                  <a:cubicBezTo>
                    <a:pt x="1773" y="502"/>
                    <a:pt x="1771" y="501"/>
                    <a:pt x="1770" y="499"/>
                  </a:cubicBezTo>
                  <a:cubicBezTo>
                    <a:pt x="1766" y="492"/>
                    <a:pt x="1762" y="485"/>
                    <a:pt x="1758" y="478"/>
                  </a:cubicBezTo>
                  <a:cubicBezTo>
                    <a:pt x="1756" y="475"/>
                    <a:pt x="1757" y="472"/>
                    <a:pt x="1760" y="470"/>
                  </a:cubicBezTo>
                  <a:cubicBezTo>
                    <a:pt x="1763" y="468"/>
                    <a:pt x="1767" y="469"/>
                    <a:pt x="1768" y="472"/>
                  </a:cubicBezTo>
                  <a:cubicBezTo>
                    <a:pt x="1772" y="479"/>
                    <a:pt x="1776" y="486"/>
                    <a:pt x="1780" y="493"/>
                  </a:cubicBezTo>
                  <a:cubicBezTo>
                    <a:pt x="1782" y="496"/>
                    <a:pt x="1781" y="500"/>
                    <a:pt x="1778" y="501"/>
                  </a:cubicBezTo>
                  <a:cubicBezTo>
                    <a:pt x="1777" y="502"/>
                    <a:pt x="1776" y="502"/>
                    <a:pt x="1775" y="502"/>
                  </a:cubicBezTo>
                  <a:close/>
                  <a:moveTo>
                    <a:pt x="134" y="481"/>
                  </a:moveTo>
                  <a:cubicBezTo>
                    <a:pt x="133" y="481"/>
                    <a:pt x="132" y="480"/>
                    <a:pt x="131" y="480"/>
                  </a:cubicBezTo>
                  <a:cubicBezTo>
                    <a:pt x="128" y="478"/>
                    <a:pt x="127" y="474"/>
                    <a:pt x="129" y="472"/>
                  </a:cubicBezTo>
                  <a:cubicBezTo>
                    <a:pt x="133" y="465"/>
                    <a:pt x="137" y="458"/>
                    <a:pt x="141" y="451"/>
                  </a:cubicBezTo>
                  <a:cubicBezTo>
                    <a:pt x="143" y="448"/>
                    <a:pt x="147" y="447"/>
                    <a:pt x="150" y="449"/>
                  </a:cubicBezTo>
                  <a:cubicBezTo>
                    <a:pt x="152" y="451"/>
                    <a:pt x="153" y="454"/>
                    <a:pt x="151" y="457"/>
                  </a:cubicBezTo>
                  <a:cubicBezTo>
                    <a:pt x="147" y="464"/>
                    <a:pt x="143" y="471"/>
                    <a:pt x="139" y="478"/>
                  </a:cubicBezTo>
                  <a:cubicBezTo>
                    <a:pt x="138" y="480"/>
                    <a:pt x="136" y="481"/>
                    <a:pt x="134" y="481"/>
                  </a:cubicBezTo>
                  <a:close/>
                  <a:moveTo>
                    <a:pt x="1751" y="461"/>
                  </a:moveTo>
                  <a:cubicBezTo>
                    <a:pt x="1749" y="461"/>
                    <a:pt x="1747" y="460"/>
                    <a:pt x="1746" y="458"/>
                  </a:cubicBezTo>
                  <a:cubicBezTo>
                    <a:pt x="1741" y="451"/>
                    <a:pt x="1737" y="444"/>
                    <a:pt x="1733" y="438"/>
                  </a:cubicBezTo>
                  <a:cubicBezTo>
                    <a:pt x="1731" y="435"/>
                    <a:pt x="1732" y="431"/>
                    <a:pt x="1735" y="429"/>
                  </a:cubicBezTo>
                  <a:cubicBezTo>
                    <a:pt x="1737" y="428"/>
                    <a:pt x="1741" y="428"/>
                    <a:pt x="1743" y="431"/>
                  </a:cubicBezTo>
                  <a:cubicBezTo>
                    <a:pt x="1747" y="438"/>
                    <a:pt x="1752" y="445"/>
                    <a:pt x="1756" y="451"/>
                  </a:cubicBezTo>
                  <a:cubicBezTo>
                    <a:pt x="1758" y="454"/>
                    <a:pt x="1757" y="458"/>
                    <a:pt x="1754" y="460"/>
                  </a:cubicBezTo>
                  <a:cubicBezTo>
                    <a:pt x="1753" y="460"/>
                    <a:pt x="1752" y="461"/>
                    <a:pt x="1751" y="461"/>
                  </a:cubicBezTo>
                  <a:close/>
                  <a:moveTo>
                    <a:pt x="159" y="440"/>
                  </a:moveTo>
                  <a:cubicBezTo>
                    <a:pt x="158" y="440"/>
                    <a:pt x="157" y="439"/>
                    <a:pt x="156" y="439"/>
                  </a:cubicBezTo>
                  <a:cubicBezTo>
                    <a:pt x="153" y="437"/>
                    <a:pt x="152" y="433"/>
                    <a:pt x="154" y="430"/>
                  </a:cubicBezTo>
                  <a:cubicBezTo>
                    <a:pt x="159" y="424"/>
                    <a:pt x="163" y="417"/>
                    <a:pt x="168" y="410"/>
                  </a:cubicBezTo>
                  <a:cubicBezTo>
                    <a:pt x="170" y="408"/>
                    <a:pt x="173" y="407"/>
                    <a:pt x="176" y="409"/>
                  </a:cubicBezTo>
                  <a:cubicBezTo>
                    <a:pt x="179" y="411"/>
                    <a:pt x="179" y="415"/>
                    <a:pt x="178" y="417"/>
                  </a:cubicBezTo>
                  <a:cubicBezTo>
                    <a:pt x="173" y="424"/>
                    <a:pt x="169" y="430"/>
                    <a:pt x="164" y="437"/>
                  </a:cubicBezTo>
                  <a:cubicBezTo>
                    <a:pt x="163" y="439"/>
                    <a:pt x="161" y="440"/>
                    <a:pt x="159" y="440"/>
                  </a:cubicBezTo>
                  <a:close/>
                  <a:moveTo>
                    <a:pt x="1725" y="420"/>
                  </a:moveTo>
                  <a:cubicBezTo>
                    <a:pt x="1723" y="420"/>
                    <a:pt x="1721" y="420"/>
                    <a:pt x="1720" y="418"/>
                  </a:cubicBezTo>
                  <a:cubicBezTo>
                    <a:pt x="1715" y="411"/>
                    <a:pt x="1711" y="405"/>
                    <a:pt x="1706" y="398"/>
                  </a:cubicBezTo>
                  <a:cubicBezTo>
                    <a:pt x="1704" y="396"/>
                    <a:pt x="1705" y="392"/>
                    <a:pt x="1707" y="390"/>
                  </a:cubicBezTo>
                  <a:cubicBezTo>
                    <a:pt x="1710" y="388"/>
                    <a:pt x="1714" y="389"/>
                    <a:pt x="1716" y="391"/>
                  </a:cubicBezTo>
                  <a:cubicBezTo>
                    <a:pt x="1720" y="398"/>
                    <a:pt x="1725" y="404"/>
                    <a:pt x="1729" y="411"/>
                  </a:cubicBezTo>
                  <a:cubicBezTo>
                    <a:pt x="1731" y="414"/>
                    <a:pt x="1731" y="418"/>
                    <a:pt x="1728" y="419"/>
                  </a:cubicBezTo>
                  <a:cubicBezTo>
                    <a:pt x="1727" y="420"/>
                    <a:pt x="1726" y="420"/>
                    <a:pt x="1725" y="420"/>
                  </a:cubicBezTo>
                  <a:close/>
                  <a:moveTo>
                    <a:pt x="187" y="400"/>
                  </a:moveTo>
                  <a:cubicBezTo>
                    <a:pt x="185" y="400"/>
                    <a:pt x="184" y="400"/>
                    <a:pt x="183" y="399"/>
                  </a:cubicBezTo>
                  <a:cubicBezTo>
                    <a:pt x="180" y="397"/>
                    <a:pt x="180" y="393"/>
                    <a:pt x="182" y="391"/>
                  </a:cubicBezTo>
                  <a:cubicBezTo>
                    <a:pt x="186" y="384"/>
                    <a:pt x="191" y="378"/>
                    <a:pt x="196" y="371"/>
                  </a:cubicBezTo>
                  <a:cubicBezTo>
                    <a:pt x="198" y="369"/>
                    <a:pt x="202" y="368"/>
                    <a:pt x="205" y="370"/>
                  </a:cubicBezTo>
                  <a:cubicBezTo>
                    <a:pt x="207" y="372"/>
                    <a:pt x="208" y="376"/>
                    <a:pt x="206" y="379"/>
                  </a:cubicBezTo>
                  <a:cubicBezTo>
                    <a:pt x="201" y="385"/>
                    <a:pt x="196" y="391"/>
                    <a:pt x="191" y="398"/>
                  </a:cubicBezTo>
                  <a:cubicBezTo>
                    <a:pt x="190" y="399"/>
                    <a:pt x="188" y="400"/>
                    <a:pt x="187" y="400"/>
                  </a:cubicBezTo>
                  <a:close/>
                  <a:moveTo>
                    <a:pt x="1696" y="382"/>
                  </a:moveTo>
                  <a:cubicBezTo>
                    <a:pt x="1695" y="382"/>
                    <a:pt x="1693" y="381"/>
                    <a:pt x="1692" y="379"/>
                  </a:cubicBezTo>
                  <a:cubicBezTo>
                    <a:pt x="1687" y="373"/>
                    <a:pt x="1682" y="367"/>
                    <a:pt x="1677" y="361"/>
                  </a:cubicBezTo>
                  <a:cubicBezTo>
                    <a:pt x="1675" y="358"/>
                    <a:pt x="1675" y="354"/>
                    <a:pt x="1678" y="352"/>
                  </a:cubicBezTo>
                  <a:cubicBezTo>
                    <a:pt x="1680" y="350"/>
                    <a:pt x="1684" y="351"/>
                    <a:pt x="1686" y="353"/>
                  </a:cubicBezTo>
                  <a:cubicBezTo>
                    <a:pt x="1691" y="359"/>
                    <a:pt x="1696" y="366"/>
                    <a:pt x="1701" y="372"/>
                  </a:cubicBezTo>
                  <a:cubicBezTo>
                    <a:pt x="1703" y="375"/>
                    <a:pt x="1703" y="378"/>
                    <a:pt x="1700" y="380"/>
                  </a:cubicBezTo>
                  <a:cubicBezTo>
                    <a:pt x="1699" y="381"/>
                    <a:pt x="1698" y="382"/>
                    <a:pt x="1696" y="382"/>
                  </a:cubicBezTo>
                  <a:close/>
                  <a:moveTo>
                    <a:pt x="216" y="362"/>
                  </a:moveTo>
                  <a:cubicBezTo>
                    <a:pt x="214" y="362"/>
                    <a:pt x="213" y="362"/>
                    <a:pt x="212" y="361"/>
                  </a:cubicBezTo>
                  <a:cubicBezTo>
                    <a:pt x="209" y="359"/>
                    <a:pt x="209" y="355"/>
                    <a:pt x="211" y="352"/>
                  </a:cubicBezTo>
                  <a:cubicBezTo>
                    <a:pt x="216" y="346"/>
                    <a:pt x="221" y="340"/>
                    <a:pt x="227" y="334"/>
                  </a:cubicBezTo>
                  <a:cubicBezTo>
                    <a:pt x="229" y="331"/>
                    <a:pt x="232" y="331"/>
                    <a:pt x="235" y="333"/>
                  </a:cubicBezTo>
                  <a:cubicBezTo>
                    <a:pt x="238" y="335"/>
                    <a:pt x="238" y="339"/>
                    <a:pt x="236" y="342"/>
                  </a:cubicBezTo>
                  <a:cubicBezTo>
                    <a:pt x="231" y="348"/>
                    <a:pt x="225" y="354"/>
                    <a:pt x="220" y="360"/>
                  </a:cubicBezTo>
                  <a:cubicBezTo>
                    <a:pt x="219" y="361"/>
                    <a:pt x="218" y="362"/>
                    <a:pt x="216" y="362"/>
                  </a:cubicBezTo>
                  <a:close/>
                  <a:moveTo>
                    <a:pt x="1666" y="344"/>
                  </a:moveTo>
                  <a:cubicBezTo>
                    <a:pt x="1665" y="344"/>
                    <a:pt x="1663" y="344"/>
                    <a:pt x="1662" y="342"/>
                  </a:cubicBezTo>
                  <a:cubicBezTo>
                    <a:pt x="1657" y="336"/>
                    <a:pt x="1651" y="330"/>
                    <a:pt x="1646" y="324"/>
                  </a:cubicBezTo>
                  <a:cubicBezTo>
                    <a:pt x="1644" y="322"/>
                    <a:pt x="1644" y="318"/>
                    <a:pt x="1646" y="316"/>
                  </a:cubicBezTo>
                  <a:cubicBezTo>
                    <a:pt x="1649" y="314"/>
                    <a:pt x="1653" y="314"/>
                    <a:pt x="1655" y="316"/>
                  </a:cubicBezTo>
                  <a:cubicBezTo>
                    <a:pt x="1660" y="322"/>
                    <a:pt x="1666" y="328"/>
                    <a:pt x="1671" y="335"/>
                  </a:cubicBezTo>
                  <a:cubicBezTo>
                    <a:pt x="1673" y="337"/>
                    <a:pt x="1673" y="341"/>
                    <a:pt x="1670" y="343"/>
                  </a:cubicBezTo>
                  <a:cubicBezTo>
                    <a:pt x="1669" y="344"/>
                    <a:pt x="1668" y="344"/>
                    <a:pt x="1666" y="344"/>
                  </a:cubicBezTo>
                  <a:close/>
                  <a:moveTo>
                    <a:pt x="247" y="326"/>
                  </a:moveTo>
                  <a:cubicBezTo>
                    <a:pt x="245" y="326"/>
                    <a:pt x="244" y="325"/>
                    <a:pt x="243" y="324"/>
                  </a:cubicBezTo>
                  <a:cubicBezTo>
                    <a:pt x="240" y="322"/>
                    <a:pt x="240" y="318"/>
                    <a:pt x="242" y="316"/>
                  </a:cubicBezTo>
                  <a:cubicBezTo>
                    <a:pt x="248" y="310"/>
                    <a:pt x="253" y="304"/>
                    <a:pt x="259" y="298"/>
                  </a:cubicBezTo>
                  <a:cubicBezTo>
                    <a:pt x="261" y="295"/>
                    <a:pt x="265" y="295"/>
                    <a:pt x="267" y="298"/>
                  </a:cubicBezTo>
                  <a:cubicBezTo>
                    <a:pt x="270" y="300"/>
                    <a:pt x="270" y="304"/>
                    <a:pt x="268" y="306"/>
                  </a:cubicBezTo>
                  <a:cubicBezTo>
                    <a:pt x="262" y="312"/>
                    <a:pt x="257" y="318"/>
                    <a:pt x="251" y="324"/>
                  </a:cubicBezTo>
                  <a:cubicBezTo>
                    <a:pt x="250" y="325"/>
                    <a:pt x="249" y="326"/>
                    <a:pt x="247" y="326"/>
                  </a:cubicBezTo>
                  <a:close/>
                  <a:moveTo>
                    <a:pt x="1634" y="309"/>
                  </a:moveTo>
                  <a:cubicBezTo>
                    <a:pt x="1633" y="309"/>
                    <a:pt x="1631" y="308"/>
                    <a:pt x="1630" y="307"/>
                  </a:cubicBezTo>
                  <a:cubicBezTo>
                    <a:pt x="1624" y="301"/>
                    <a:pt x="1619" y="295"/>
                    <a:pt x="1613" y="290"/>
                  </a:cubicBezTo>
                  <a:cubicBezTo>
                    <a:pt x="1611" y="287"/>
                    <a:pt x="1611" y="283"/>
                    <a:pt x="1613" y="281"/>
                  </a:cubicBezTo>
                  <a:cubicBezTo>
                    <a:pt x="1616" y="279"/>
                    <a:pt x="1620" y="279"/>
                    <a:pt x="1622" y="281"/>
                  </a:cubicBezTo>
                  <a:cubicBezTo>
                    <a:pt x="1627" y="287"/>
                    <a:pt x="1633" y="293"/>
                    <a:pt x="1639" y="299"/>
                  </a:cubicBezTo>
                  <a:cubicBezTo>
                    <a:pt x="1641" y="301"/>
                    <a:pt x="1641" y="305"/>
                    <a:pt x="1638" y="307"/>
                  </a:cubicBezTo>
                  <a:cubicBezTo>
                    <a:pt x="1637" y="308"/>
                    <a:pt x="1636" y="309"/>
                    <a:pt x="1634" y="309"/>
                  </a:cubicBezTo>
                  <a:close/>
                  <a:moveTo>
                    <a:pt x="280" y="291"/>
                  </a:moveTo>
                  <a:cubicBezTo>
                    <a:pt x="278" y="291"/>
                    <a:pt x="277" y="290"/>
                    <a:pt x="276" y="289"/>
                  </a:cubicBezTo>
                  <a:cubicBezTo>
                    <a:pt x="273" y="287"/>
                    <a:pt x="273" y="283"/>
                    <a:pt x="276" y="280"/>
                  </a:cubicBezTo>
                  <a:cubicBezTo>
                    <a:pt x="281" y="275"/>
                    <a:pt x="287" y="269"/>
                    <a:pt x="293" y="264"/>
                  </a:cubicBezTo>
                  <a:cubicBezTo>
                    <a:pt x="295" y="261"/>
                    <a:pt x="299" y="261"/>
                    <a:pt x="301" y="264"/>
                  </a:cubicBezTo>
                  <a:cubicBezTo>
                    <a:pt x="304" y="266"/>
                    <a:pt x="304" y="270"/>
                    <a:pt x="301" y="272"/>
                  </a:cubicBezTo>
                  <a:cubicBezTo>
                    <a:pt x="295" y="278"/>
                    <a:pt x="290" y="283"/>
                    <a:pt x="284" y="289"/>
                  </a:cubicBezTo>
                  <a:cubicBezTo>
                    <a:pt x="283" y="290"/>
                    <a:pt x="281" y="291"/>
                    <a:pt x="280" y="291"/>
                  </a:cubicBezTo>
                  <a:close/>
                  <a:moveTo>
                    <a:pt x="1600" y="275"/>
                  </a:moveTo>
                  <a:cubicBezTo>
                    <a:pt x="1599" y="275"/>
                    <a:pt x="1598" y="274"/>
                    <a:pt x="1596" y="273"/>
                  </a:cubicBezTo>
                  <a:cubicBezTo>
                    <a:pt x="1591" y="267"/>
                    <a:pt x="1585" y="262"/>
                    <a:pt x="1579" y="257"/>
                  </a:cubicBezTo>
                  <a:cubicBezTo>
                    <a:pt x="1576" y="254"/>
                    <a:pt x="1576" y="251"/>
                    <a:pt x="1579" y="248"/>
                  </a:cubicBezTo>
                  <a:cubicBezTo>
                    <a:pt x="1581" y="246"/>
                    <a:pt x="1585" y="246"/>
                    <a:pt x="1587" y="248"/>
                  </a:cubicBezTo>
                  <a:cubicBezTo>
                    <a:pt x="1593" y="253"/>
                    <a:pt x="1599" y="259"/>
                    <a:pt x="1605" y="264"/>
                  </a:cubicBezTo>
                  <a:cubicBezTo>
                    <a:pt x="1607" y="267"/>
                    <a:pt x="1607" y="270"/>
                    <a:pt x="1605" y="273"/>
                  </a:cubicBezTo>
                  <a:cubicBezTo>
                    <a:pt x="1604" y="274"/>
                    <a:pt x="1602" y="275"/>
                    <a:pt x="1600" y="275"/>
                  </a:cubicBezTo>
                  <a:close/>
                  <a:moveTo>
                    <a:pt x="315" y="258"/>
                  </a:moveTo>
                  <a:cubicBezTo>
                    <a:pt x="313" y="258"/>
                    <a:pt x="311" y="257"/>
                    <a:pt x="310" y="256"/>
                  </a:cubicBezTo>
                  <a:cubicBezTo>
                    <a:pt x="308" y="253"/>
                    <a:pt x="308" y="249"/>
                    <a:pt x="310" y="247"/>
                  </a:cubicBezTo>
                  <a:cubicBezTo>
                    <a:pt x="316" y="242"/>
                    <a:pt x="322" y="236"/>
                    <a:pt x="329" y="231"/>
                  </a:cubicBezTo>
                  <a:cubicBezTo>
                    <a:pt x="331" y="229"/>
                    <a:pt x="335" y="229"/>
                    <a:pt x="337" y="232"/>
                  </a:cubicBezTo>
                  <a:cubicBezTo>
                    <a:pt x="339" y="234"/>
                    <a:pt x="339" y="238"/>
                    <a:pt x="336" y="240"/>
                  </a:cubicBezTo>
                  <a:cubicBezTo>
                    <a:pt x="330" y="245"/>
                    <a:pt x="324" y="251"/>
                    <a:pt x="319" y="256"/>
                  </a:cubicBezTo>
                  <a:cubicBezTo>
                    <a:pt x="317" y="257"/>
                    <a:pt x="316" y="258"/>
                    <a:pt x="315" y="258"/>
                  </a:cubicBezTo>
                  <a:close/>
                  <a:moveTo>
                    <a:pt x="1565" y="242"/>
                  </a:moveTo>
                  <a:cubicBezTo>
                    <a:pt x="1564" y="242"/>
                    <a:pt x="1562" y="242"/>
                    <a:pt x="1561" y="241"/>
                  </a:cubicBezTo>
                  <a:cubicBezTo>
                    <a:pt x="1555" y="236"/>
                    <a:pt x="1549" y="230"/>
                    <a:pt x="1543" y="225"/>
                  </a:cubicBezTo>
                  <a:cubicBezTo>
                    <a:pt x="1540" y="223"/>
                    <a:pt x="1540" y="219"/>
                    <a:pt x="1542" y="217"/>
                  </a:cubicBezTo>
                  <a:cubicBezTo>
                    <a:pt x="1544" y="214"/>
                    <a:pt x="1548" y="214"/>
                    <a:pt x="1551" y="216"/>
                  </a:cubicBezTo>
                  <a:cubicBezTo>
                    <a:pt x="1557" y="221"/>
                    <a:pt x="1563" y="226"/>
                    <a:pt x="1569" y="232"/>
                  </a:cubicBezTo>
                  <a:cubicBezTo>
                    <a:pt x="1571" y="234"/>
                    <a:pt x="1572" y="238"/>
                    <a:pt x="1570" y="240"/>
                  </a:cubicBezTo>
                  <a:cubicBezTo>
                    <a:pt x="1568" y="242"/>
                    <a:pt x="1567" y="242"/>
                    <a:pt x="1565" y="242"/>
                  </a:cubicBezTo>
                  <a:close/>
                  <a:moveTo>
                    <a:pt x="351" y="226"/>
                  </a:moveTo>
                  <a:cubicBezTo>
                    <a:pt x="349" y="226"/>
                    <a:pt x="347" y="225"/>
                    <a:pt x="346" y="224"/>
                  </a:cubicBezTo>
                  <a:cubicBezTo>
                    <a:pt x="344" y="221"/>
                    <a:pt x="344" y="218"/>
                    <a:pt x="347" y="216"/>
                  </a:cubicBezTo>
                  <a:cubicBezTo>
                    <a:pt x="353" y="210"/>
                    <a:pt x="359" y="205"/>
                    <a:pt x="366" y="200"/>
                  </a:cubicBezTo>
                  <a:cubicBezTo>
                    <a:pt x="368" y="198"/>
                    <a:pt x="372" y="199"/>
                    <a:pt x="374" y="201"/>
                  </a:cubicBezTo>
                  <a:cubicBezTo>
                    <a:pt x="376" y="204"/>
                    <a:pt x="376" y="208"/>
                    <a:pt x="373" y="210"/>
                  </a:cubicBezTo>
                  <a:cubicBezTo>
                    <a:pt x="367" y="215"/>
                    <a:pt x="361" y="220"/>
                    <a:pt x="355" y="225"/>
                  </a:cubicBezTo>
                  <a:cubicBezTo>
                    <a:pt x="353" y="226"/>
                    <a:pt x="352" y="226"/>
                    <a:pt x="351" y="226"/>
                  </a:cubicBezTo>
                  <a:close/>
                  <a:moveTo>
                    <a:pt x="1528" y="212"/>
                  </a:moveTo>
                  <a:cubicBezTo>
                    <a:pt x="1527" y="212"/>
                    <a:pt x="1525" y="211"/>
                    <a:pt x="1524" y="210"/>
                  </a:cubicBezTo>
                  <a:cubicBezTo>
                    <a:pt x="1518" y="206"/>
                    <a:pt x="1512" y="201"/>
                    <a:pt x="1505" y="196"/>
                  </a:cubicBezTo>
                  <a:cubicBezTo>
                    <a:pt x="1503" y="194"/>
                    <a:pt x="1502" y="190"/>
                    <a:pt x="1504" y="188"/>
                  </a:cubicBezTo>
                  <a:cubicBezTo>
                    <a:pt x="1506" y="185"/>
                    <a:pt x="1510" y="184"/>
                    <a:pt x="1512" y="186"/>
                  </a:cubicBezTo>
                  <a:cubicBezTo>
                    <a:pt x="1519" y="191"/>
                    <a:pt x="1525" y="196"/>
                    <a:pt x="1532" y="201"/>
                  </a:cubicBezTo>
                  <a:cubicBezTo>
                    <a:pt x="1534" y="203"/>
                    <a:pt x="1535" y="207"/>
                    <a:pt x="1533" y="209"/>
                  </a:cubicBezTo>
                  <a:cubicBezTo>
                    <a:pt x="1532" y="211"/>
                    <a:pt x="1530" y="212"/>
                    <a:pt x="1528" y="212"/>
                  </a:cubicBezTo>
                  <a:close/>
                  <a:moveTo>
                    <a:pt x="389" y="197"/>
                  </a:moveTo>
                  <a:cubicBezTo>
                    <a:pt x="387" y="197"/>
                    <a:pt x="385" y="196"/>
                    <a:pt x="384" y="194"/>
                  </a:cubicBezTo>
                  <a:cubicBezTo>
                    <a:pt x="382" y="192"/>
                    <a:pt x="382" y="188"/>
                    <a:pt x="385" y="186"/>
                  </a:cubicBezTo>
                  <a:cubicBezTo>
                    <a:pt x="391" y="181"/>
                    <a:pt x="398" y="176"/>
                    <a:pt x="405" y="172"/>
                  </a:cubicBezTo>
                  <a:cubicBezTo>
                    <a:pt x="407" y="170"/>
                    <a:pt x="411" y="170"/>
                    <a:pt x="413" y="173"/>
                  </a:cubicBezTo>
                  <a:cubicBezTo>
                    <a:pt x="415" y="176"/>
                    <a:pt x="414" y="180"/>
                    <a:pt x="411" y="182"/>
                  </a:cubicBezTo>
                  <a:cubicBezTo>
                    <a:pt x="405" y="186"/>
                    <a:pt x="398" y="191"/>
                    <a:pt x="392" y="195"/>
                  </a:cubicBezTo>
                  <a:cubicBezTo>
                    <a:pt x="391" y="196"/>
                    <a:pt x="390" y="197"/>
                    <a:pt x="389" y="197"/>
                  </a:cubicBezTo>
                  <a:close/>
                  <a:moveTo>
                    <a:pt x="1489" y="183"/>
                  </a:moveTo>
                  <a:cubicBezTo>
                    <a:pt x="1488" y="183"/>
                    <a:pt x="1487" y="183"/>
                    <a:pt x="1486" y="182"/>
                  </a:cubicBezTo>
                  <a:cubicBezTo>
                    <a:pt x="1479" y="177"/>
                    <a:pt x="1473" y="173"/>
                    <a:pt x="1466" y="169"/>
                  </a:cubicBezTo>
                  <a:cubicBezTo>
                    <a:pt x="1463" y="167"/>
                    <a:pt x="1463" y="163"/>
                    <a:pt x="1465" y="160"/>
                  </a:cubicBezTo>
                  <a:cubicBezTo>
                    <a:pt x="1466" y="157"/>
                    <a:pt x="1470" y="157"/>
                    <a:pt x="1473" y="159"/>
                  </a:cubicBezTo>
                  <a:cubicBezTo>
                    <a:pt x="1480" y="163"/>
                    <a:pt x="1486" y="168"/>
                    <a:pt x="1493" y="172"/>
                  </a:cubicBezTo>
                  <a:cubicBezTo>
                    <a:pt x="1496" y="174"/>
                    <a:pt x="1496" y="178"/>
                    <a:pt x="1494" y="181"/>
                  </a:cubicBezTo>
                  <a:cubicBezTo>
                    <a:pt x="1493" y="182"/>
                    <a:pt x="1491" y="183"/>
                    <a:pt x="1489" y="183"/>
                  </a:cubicBezTo>
                  <a:close/>
                  <a:moveTo>
                    <a:pt x="428" y="169"/>
                  </a:moveTo>
                  <a:cubicBezTo>
                    <a:pt x="426" y="169"/>
                    <a:pt x="424" y="168"/>
                    <a:pt x="423" y="166"/>
                  </a:cubicBezTo>
                  <a:cubicBezTo>
                    <a:pt x="421" y="164"/>
                    <a:pt x="422" y="160"/>
                    <a:pt x="424" y="158"/>
                  </a:cubicBezTo>
                  <a:cubicBezTo>
                    <a:pt x="431" y="154"/>
                    <a:pt x="438" y="149"/>
                    <a:pt x="445" y="145"/>
                  </a:cubicBezTo>
                  <a:cubicBezTo>
                    <a:pt x="448" y="143"/>
                    <a:pt x="451" y="144"/>
                    <a:pt x="453" y="147"/>
                  </a:cubicBezTo>
                  <a:cubicBezTo>
                    <a:pt x="455" y="150"/>
                    <a:pt x="454" y="153"/>
                    <a:pt x="451" y="155"/>
                  </a:cubicBezTo>
                  <a:cubicBezTo>
                    <a:pt x="444" y="159"/>
                    <a:pt x="438" y="164"/>
                    <a:pt x="431" y="168"/>
                  </a:cubicBezTo>
                  <a:cubicBezTo>
                    <a:pt x="430" y="169"/>
                    <a:pt x="429" y="169"/>
                    <a:pt x="428" y="169"/>
                  </a:cubicBezTo>
                  <a:close/>
                  <a:moveTo>
                    <a:pt x="1449" y="157"/>
                  </a:moveTo>
                  <a:cubicBezTo>
                    <a:pt x="1448" y="157"/>
                    <a:pt x="1447" y="156"/>
                    <a:pt x="1446" y="156"/>
                  </a:cubicBezTo>
                  <a:cubicBezTo>
                    <a:pt x="1439" y="151"/>
                    <a:pt x="1433" y="147"/>
                    <a:pt x="1426" y="143"/>
                  </a:cubicBezTo>
                  <a:cubicBezTo>
                    <a:pt x="1423" y="141"/>
                    <a:pt x="1422" y="138"/>
                    <a:pt x="1424" y="135"/>
                  </a:cubicBezTo>
                  <a:cubicBezTo>
                    <a:pt x="1425" y="132"/>
                    <a:pt x="1429" y="131"/>
                    <a:pt x="1432" y="133"/>
                  </a:cubicBezTo>
                  <a:cubicBezTo>
                    <a:pt x="1439" y="137"/>
                    <a:pt x="1446" y="141"/>
                    <a:pt x="1453" y="145"/>
                  </a:cubicBezTo>
                  <a:cubicBezTo>
                    <a:pt x="1455" y="147"/>
                    <a:pt x="1456" y="151"/>
                    <a:pt x="1454" y="154"/>
                  </a:cubicBezTo>
                  <a:cubicBezTo>
                    <a:pt x="1453" y="156"/>
                    <a:pt x="1451" y="157"/>
                    <a:pt x="1449" y="157"/>
                  </a:cubicBezTo>
                  <a:close/>
                  <a:moveTo>
                    <a:pt x="468" y="144"/>
                  </a:moveTo>
                  <a:cubicBezTo>
                    <a:pt x="466" y="144"/>
                    <a:pt x="464" y="143"/>
                    <a:pt x="463" y="141"/>
                  </a:cubicBezTo>
                  <a:cubicBezTo>
                    <a:pt x="462" y="138"/>
                    <a:pt x="462" y="134"/>
                    <a:pt x="465" y="133"/>
                  </a:cubicBezTo>
                  <a:cubicBezTo>
                    <a:pt x="472" y="128"/>
                    <a:pt x="479" y="124"/>
                    <a:pt x="486" y="120"/>
                  </a:cubicBezTo>
                  <a:cubicBezTo>
                    <a:pt x="489" y="119"/>
                    <a:pt x="493" y="120"/>
                    <a:pt x="494" y="123"/>
                  </a:cubicBezTo>
                  <a:cubicBezTo>
                    <a:pt x="496" y="126"/>
                    <a:pt x="495" y="129"/>
                    <a:pt x="492" y="131"/>
                  </a:cubicBezTo>
                  <a:cubicBezTo>
                    <a:pt x="485" y="135"/>
                    <a:pt x="478" y="139"/>
                    <a:pt x="471" y="143"/>
                  </a:cubicBezTo>
                  <a:cubicBezTo>
                    <a:pt x="470" y="143"/>
                    <a:pt x="469" y="144"/>
                    <a:pt x="468" y="144"/>
                  </a:cubicBezTo>
                  <a:close/>
                  <a:moveTo>
                    <a:pt x="1408" y="132"/>
                  </a:moveTo>
                  <a:cubicBezTo>
                    <a:pt x="1407" y="132"/>
                    <a:pt x="1406" y="132"/>
                    <a:pt x="1405" y="131"/>
                  </a:cubicBezTo>
                  <a:cubicBezTo>
                    <a:pt x="1398" y="127"/>
                    <a:pt x="1391" y="123"/>
                    <a:pt x="1384" y="120"/>
                  </a:cubicBezTo>
                  <a:cubicBezTo>
                    <a:pt x="1381" y="118"/>
                    <a:pt x="1380" y="115"/>
                    <a:pt x="1382" y="112"/>
                  </a:cubicBezTo>
                  <a:cubicBezTo>
                    <a:pt x="1383" y="109"/>
                    <a:pt x="1387" y="108"/>
                    <a:pt x="1390" y="109"/>
                  </a:cubicBezTo>
                  <a:cubicBezTo>
                    <a:pt x="1397" y="113"/>
                    <a:pt x="1404" y="117"/>
                    <a:pt x="1411" y="121"/>
                  </a:cubicBezTo>
                  <a:cubicBezTo>
                    <a:pt x="1414" y="122"/>
                    <a:pt x="1415" y="126"/>
                    <a:pt x="1413" y="129"/>
                  </a:cubicBezTo>
                  <a:cubicBezTo>
                    <a:pt x="1412" y="131"/>
                    <a:pt x="1410" y="132"/>
                    <a:pt x="1408" y="132"/>
                  </a:cubicBezTo>
                  <a:close/>
                  <a:moveTo>
                    <a:pt x="510" y="120"/>
                  </a:moveTo>
                  <a:cubicBezTo>
                    <a:pt x="508" y="120"/>
                    <a:pt x="506" y="119"/>
                    <a:pt x="505" y="117"/>
                  </a:cubicBezTo>
                  <a:cubicBezTo>
                    <a:pt x="503" y="114"/>
                    <a:pt x="504" y="111"/>
                    <a:pt x="507" y="109"/>
                  </a:cubicBezTo>
                  <a:cubicBezTo>
                    <a:pt x="514" y="105"/>
                    <a:pt x="522" y="102"/>
                    <a:pt x="529" y="98"/>
                  </a:cubicBezTo>
                  <a:cubicBezTo>
                    <a:pt x="532" y="97"/>
                    <a:pt x="535" y="98"/>
                    <a:pt x="537" y="101"/>
                  </a:cubicBezTo>
                  <a:cubicBezTo>
                    <a:pt x="538" y="104"/>
                    <a:pt x="537" y="107"/>
                    <a:pt x="534" y="109"/>
                  </a:cubicBezTo>
                  <a:cubicBezTo>
                    <a:pt x="527" y="112"/>
                    <a:pt x="520" y="116"/>
                    <a:pt x="513" y="120"/>
                  </a:cubicBezTo>
                  <a:cubicBezTo>
                    <a:pt x="512" y="120"/>
                    <a:pt x="511" y="120"/>
                    <a:pt x="510" y="120"/>
                  </a:cubicBezTo>
                  <a:close/>
                  <a:moveTo>
                    <a:pt x="1366" y="110"/>
                  </a:moveTo>
                  <a:cubicBezTo>
                    <a:pt x="1365" y="110"/>
                    <a:pt x="1364" y="109"/>
                    <a:pt x="1363" y="109"/>
                  </a:cubicBezTo>
                  <a:cubicBezTo>
                    <a:pt x="1356" y="105"/>
                    <a:pt x="1349" y="102"/>
                    <a:pt x="1341" y="99"/>
                  </a:cubicBezTo>
                  <a:cubicBezTo>
                    <a:pt x="1338" y="97"/>
                    <a:pt x="1337" y="94"/>
                    <a:pt x="1338" y="91"/>
                  </a:cubicBezTo>
                  <a:cubicBezTo>
                    <a:pt x="1340" y="88"/>
                    <a:pt x="1343" y="86"/>
                    <a:pt x="1346" y="88"/>
                  </a:cubicBezTo>
                  <a:cubicBezTo>
                    <a:pt x="1354" y="91"/>
                    <a:pt x="1361" y="95"/>
                    <a:pt x="1368" y="98"/>
                  </a:cubicBezTo>
                  <a:cubicBezTo>
                    <a:pt x="1371" y="100"/>
                    <a:pt x="1372" y="103"/>
                    <a:pt x="1371" y="106"/>
                  </a:cubicBezTo>
                  <a:cubicBezTo>
                    <a:pt x="1370" y="108"/>
                    <a:pt x="1368" y="110"/>
                    <a:pt x="1366" y="110"/>
                  </a:cubicBezTo>
                  <a:close/>
                  <a:moveTo>
                    <a:pt x="553" y="99"/>
                  </a:moveTo>
                  <a:cubicBezTo>
                    <a:pt x="551" y="99"/>
                    <a:pt x="549" y="98"/>
                    <a:pt x="548" y="96"/>
                  </a:cubicBezTo>
                  <a:cubicBezTo>
                    <a:pt x="546" y="93"/>
                    <a:pt x="548" y="89"/>
                    <a:pt x="551" y="88"/>
                  </a:cubicBezTo>
                  <a:cubicBezTo>
                    <a:pt x="558" y="84"/>
                    <a:pt x="565" y="81"/>
                    <a:pt x="572" y="78"/>
                  </a:cubicBezTo>
                  <a:cubicBezTo>
                    <a:pt x="576" y="76"/>
                    <a:pt x="579" y="78"/>
                    <a:pt x="580" y="81"/>
                  </a:cubicBezTo>
                  <a:cubicBezTo>
                    <a:pt x="582" y="84"/>
                    <a:pt x="580" y="87"/>
                    <a:pt x="577" y="89"/>
                  </a:cubicBezTo>
                  <a:cubicBezTo>
                    <a:pt x="570" y="92"/>
                    <a:pt x="563" y="95"/>
                    <a:pt x="556" y="99"/>
                  </a:cubicBezTo>
                  <a:cubicBezTo>
                    <a:pt x="555" y="99"/>
                    <a:pt x="554" y="99"/>
                    <a:pt x="553" y="99"/>
                  </a:cubicBezTo>
                  <a:close/>
                  <a:moveTo>
                    <a:pt x="1322" y="89"/>
                  </a:moveTo>
                  <a:cubicBezTo>
                    <a:pt x="1321" y="89"/>
                    <a:pt x="1320" y="89"/>
                    <a:pt x="1320" y="89"/>
                  </a:cubicBezTo>
                  <a:cubicBezTo>
                    <a:pt x="1312" y="86"/>
                    <a:pt x="1305" y="83"/>
                    <a:pt x="1297" y="80"/>
                  </a:cubicBezTo>
                  <a:cubicBezTo>
                    <a:pt x="1294" y="78"/>
                    <a:pt x="1293" y="75"/>
                    <a:pt x="1294" y="72"/>
                  </a:cubicBezTo>
                  <a:cubicBezTo>
                    <a:pt x="1295" y="69"/>
                    <a:pt x="1299" y="67"/>
                    <a:pt x="1302" y="68"/>
                  </a:cubicBezTo>
                  <a:cubicBezTo>
                    <a:pt x="1309" y="71"/>
                    <a:pt x="1317" y="75"/>
                    <a:pt x="1324" y="78"/>
                  </a:cubicBezTo>
                  <a:cubicBezTo>
                    <a:pt x="1327" y="79"/>
                    <a:pt x="1329" y="83"/>
                    <a:pt x="1327" y="86"/>
                  </a:cubicBezTo>
                  <a:cubicBezTo>
                    <a:pt x="1326" y="88"/>
                    <a:pt x="1324" y="89"/>
                    <a:pt x="1322" y="89"/>
                  </a:cubicBezTo>
                  <a:close/>
                  <a:moveTo>
                    <a:pt x="597" y="80"/>
                  </a:moveTo>
                  <a:cubicBezTo>
                    <a:pt x="595" y="80"/>
                    <a:pt x="592" y="79"/>
                    <a:pt x="591" y="76"/>
                  </a:cubicBezTo>
                  <a:cubicBezTo>
                    <a:pt x="590" y="73"/>
                    <a:pt x="592" y="70"/>
                    <a:pt x="595" y="69"/>
                  </a:cubicBezTo>
                  <a:cubicBezTo>
                    <a:pt x="602" y="66"/>
                    <a:pt x="610" y="63"/>
                    <a:pt x="617" y="60"/>
                  </a:cubicBezTo>
                  <a:cubicBezTo>
                    <a:pt x="620" y="59"/>
                    <a:pt x="624" y="60"/>
                    <a:pt x="625" y="63"/>
                  </a:cubicBezTo>
                  <a:cubicBezTo>
                    <a:pt x="626" y="66"/>
                    <a:pt x="625" y="70"/>
                    <a:pt x="621" y="71"/>
                  </a:cubicBezTo>
                  <a:cubicBezTo>
                    <a:pt x="614" y="74"/>
                    <a:pt x="606" y="77"/>
                    <a:pt x="599" y="80"/>
                  </a:cubicBezTo>
                  <a:cubicBezTo>
                    <a:pt x="598" y="80"/>
                    <a:pt x="598" y="80"/>
                    <a:pt x="597" y="80"/>
                  </a:cubicBezTo>
                  <a:close/>
                  <a:moveTo>
                    <a:pt x="1277" y="71"/>
                  </a:moveTo>
                  <a:cubicBezTo>
                    <a:pt x="1277" y="71"/>
                    <a:pt x="1276" y="71"/>
                    <a:pt x="1275" y="71"/>
                  </a:cubicBezTo>
                  <a:cubicBezTo>
                    <a:pt x="1268" y="68"/>
                    <a:pt x="1260" y="65"/>
                    <a:pt x="1253" y="63"/>
                  </a:cubicBezTo>
                  <a:cubicBezTo>
                    <a:pt x="1250" y="62"/>
                    <a:pt x="1248" y="58"/>
                    <a:pt x="1249" y="55"/>
                  </a:cubicBezTo>
                  <a:cubicBezTo>
                    <a:pt x="1250" y="52"/>
                    <a:pt x="1253" y="50"/>
                    <a:pt x="1257" y="52"/>
                  </a:cubicBezTo>
                  <a:cubicBezTo>
                    <a:pt x="1264" y="54"/>
                    <a:pt x="1272" y="57"/>
                    <a:pt x="1279" y="60"/>
                  </a:cubicBezTo>
                  <a:cubicBezTo>
                    <a:pt x="1282" y="61"/>
                    <a:pt x="1284" y="64"/>
                    <a:pt x="1283" y="67"/>
                  </a:cubicBezTo>
                  <a:cubicBezTo>
                    <a:pt x="1282" y="70"/>
                    <a:pt x="1280" y="71"/>
                    <a:pt x="1277" y="71"/>
                  </a:cubicBezTo>
                  <a:close/>
                  <a:moveTo>
                    <a:pt x="642" y="63"/>
                  </a:moveTo>
                  <a:cubicBezTo>
                    <a:pt x="639" y="63"/>
                    <a:pt x="637" y="62"/>
                    <a:pt x="636" y="59"/>
                  </a:cubicBezTo>
                  <a:cubicBezTo>
                    <a:pt x="635" y="56"/>
                    <a:pt x="637" y="53"/>
                    <a:pt x="640" y="52"/>
                  </a:cubicBezTo>
                  <a:cubicBezTo>
                    <a:pt x="648" y="49"/>
                    <a:pt x="655" y="47"/>
                    <a:pt x="663" y="44"/>
                  </a:cubicBezTo>
                  <a:cubicBezTo>
                    <a:pt x="666" y="43"/>
                    <a:pt x="669" y="45"/>
                    <a:pt x="670" y="48"/>
                  </a:cubicBezTo>
                  <a:cubicBezTo>
                    <a:pt x="671" y="51"/>
                    <a:pt x="670" y="55"/>
                    <a:pt x="666" y="56"/>
                  </a:cubicBezTo>
                  <a:cubicBezTo>
                    <a:pt x="659" y="58"/>
                    <a:pt x="651" y="60"/>
                    <a:pt x="644" y="63"/>
                  </a:cubicBezTo>
                  <a:cubicBezTo>
                    <a:pt x="643" y="63"/>
                    <a:pt x="643" y="63"/>
                    <a:pt x="642" y="63"/>
                  </a:cubicBezTo>
                  <a:close/>
                  <a:moveTo>
                    <a:pt x="1232" y="56"/>
                  </a:moveTo>
                  <a:cubicBezTo>
                    <a:pt x="1231" y="56"/>
                    <a:pt x="1231" y="56"/>
                    <a:pt x="1230" y="55"/>
                  </a:cubicBezTo>
                  <a:cubicBezTo>
                    <a:pt x="1222" y="53"/>
                    <a:pt x="1215" y="51"/>
                    <a:pt x="1207" y="49"/>
                  </a:cubicBezTo>
                  <a:cubicBezTo>
                    <a:pt x="1204" y="48"/>
                    <a:pt x="1202" y="44"/>
                    <a:pt x="1203" y="41"/>
                  </a:cubicBezTo>
                  <a:cubicBezTo>
                    <a:pt x="1204" y="38"/>
                    <a:pt x="1207" y="36"/>
                    <a:pt x="1210" y="37"/>
                  </a:cubicBezTo>
                  <a:cubicBezTo>
                    <a:pt x="1218" y="39"/>
                    <a:pt x="1226" y="42"/>
                    <a:pt x="1234" y="44"/>
                  </a:cubicBezTo>
                  <a:cubicBezTo>
                    <a:pt x="1237" y="45"/>
                    <a:pt x="1238" y="48"/>
                    <a:pt x="1237" y="52"/>
                  </a:cubicBezTo>
                  <a:cubicBezTo>
                    <a:pt x="1237" y="54"/>
                    <a:pt x="1234" y="56"/>
                    <a:pt x="1232" y="56"/>
                  </a:cubicBezTo>
                  <a:close/>
                  <a:moveTo>
                    <a:pt x="688" y="49"/>
                  </a:moveTo>
                  <a:cubicBezTo>
                    <a:pt x="685" y="49"/>
                    <a:pt x="683" y="47"/>
                    <a:pt x="682" y="45"/>
                  </a:cubicBezTo>
                  <a:cubicBezTo>
                    <a:pt x="681" y="41"/>
                    <a:pt x="683" y="38"/>
                    <a:pt x="686" y="37"/>
                  </a:cubicBezTo>
                  <a:cubicBezTo>
                    <a:pt x="694" y="35"/>
                    <a:pt x="702" y="33"/>
                    <a:pt x="709" y="31"/>
                  </a:cubicBezTo>
                  <a:cubicBezTo>
                    <a:pt x="713" y="30"/>
                    <a:pt x="716" y="32"/>
                    <a:pt x="717" y="35"/>
                  </a:cubicBezTo>
                  <a:cubicBezTo>
                    <a:pt x="717" y="38"/>
                    <a:pt x="716" y="42"/>
                    <a:pt x="712" y="42"/>
                  </a:cubicBezTo>
                  <a:cubicBezTo>
                    <a:pt x="705" y="44"/>
                    <a:pt x="697" y="46"/>
                    <a:pt x="689" y="49"/>
                  </a:cubicBezTo>
                  <a:cubicBezTo>
                    <a:pt x="689" y="49"/>
                    <a:pt x="688" y="49"/>
                    <a:pt x="688" y="49"/>
                  </a:cubicBezTo>
                  <a:close/>
                  <a:moveTo>
                    <a:pt x="1186" y="42"/>
                  </a:moveTo>
                  <a:cubicBezTo>
                    <a:pt x="1185" y="42"/>
                    <a:pt x="1185" y="42"/>
                    <a:pt x="1184" y="42"/>
                  </a:cubicBezTo>
                  <a:cubicBezTo>
                    <a:pt x="1176" y="40"/>
                    <a:pt x="1169" y="38"/>
                    <a:pt x="1161" y="37"/>
                  </a:cubicBezTo>
                  <a:cubicBezTo>
                    <a:pt x="1158" y="36"/>
                    <a:pt x="1156" y="33"/>
                    <a:pt x="1156" y="29"/>
                  </a:cubicBezTo>
                  <a:cubicBezTo>
                    <a:pt x="1157" y="26"/>
                    <a:pt x="1160" y="24"/>
                    <a:pt x="1164" y="25"/>
                  </a:cubicBezTo>
                  <a:cubicBezTo>
                    <a:pt x="1171" y="27"/>
                    <a:pt x="1179" y="29"/>
                    <a:pt x="1187" y="31"/>
                  </a:cubicBezTo>
                  <a:cubicBezTo>
                    <a:pt x="1190" y="31"/>
                    <a:pt x="1192" y="35"/>
                    <a:pt x="1191" y="38"/>
                  </a:cubicBezTo>
                  <a:cubicBezTo>
                    <a:pt x="1191" y="41"/>
                    <a:pt x="1188" y="42"/>
                    <a:pt x="1186" y="42"/>
                  </a:cubicBezTo>
                  <a:close/>
                  <a:moveTo>
                    <a:pt x="734" y="37"/>
                  </a:moveTo>
                  <a:cubicBezTo>
                    <a:pt x="731" y="37"/>
                    <a:pt x="729" y="35"/>
                    <a:pt x="728" y="32"/>
                  </a:cubicBezTo>
                  <a:cubicBezTo>
                    <a:pt x="728" y="29"/>
                    <a:pt x="730" y="26"/>
                    <a:pt x="733" y="25"/>
                  </a:cubicBezTo>
                  <a:cubicBezTo>
                    <a:pt x="741" y="23"/>
                    <a:pt x="748" y="21"/>
                    <a:pt x="756" y="20"/>
                  </a:cubicBezTo>
                  <a:cubicBezTo>
                    <a:pt x="760" y="19"/>
                    <a:pt x="763" y="21"/>
                    <a:pt x="763" y="24"/>
                  </a:cubicBezTo>
                  <a:cubicBezTo>
                    <a:pt x="764" y="28"/>
                    <a:pt x="762" y="31"/>
                    <a:pt x="759" y="32"/>
                  </a:cubicBezTo>
                  <a:cubicBezTo>
                    <a:pt x="751" y="33"/>
                    <a:pt x="743" y="35"/>
                    <a:pt x="735" y="37"/>
                  </a:cubicBezTo>
                  <a:cubicBezTo>
                    <a:pt x="735" y="37"/>
                    <a:pt x="735" y="37"/>
                    <a:pt x="734" y="37"/>
                  </a:cubicBezTo>
                  <a:close/>
                  <a:moveTo>
                    <a:pt x="1139" y="32"/>
                  </a:moveTo>
                  <a:cubicBezTo>
                    <a:pt x="1138" y="32"/>
                    <a:pt x="1138" y="32"/>
                    <a:pt x="1138" y="31"/>
                  </a:cubicBezTo>
                  <a:cubicBezTo>
                    <a:pt x="1130" y="30"/>
                    <a:pt x="1122" y="28"/>
                    <a:pt x="1114" y="27"/>
                  </a:cubicBezTo>
                  <a:cubicBezTo>
                    <a:pt x="1111" y="26"/>
                    <a:pt x="1109" y="23"/>
                    <a:pt x="1109" y="20"/>
                  </a:cubicBezTo>
                  <a:cubicBezTo>
                    <a:pt x="1110" y="17"/>
                    <a:pt x="1113" y="15"/>
                    <a:pt x="1116" y="15"/>
                  </a:cubicBezTo>
                  <a:cubicBezTo>
                    <a:pt x="1124" y="17"/>
                    <a:pt x="1132" y="18"/>
                    <a:pt x="1140" y="20"/>
                  </a:cubicBezTo>
                  <a:cubicBezTo>
                    <a:pt x="1143" y="20"/>
                    <a:pt x="1145" y="24"/>
                    <a:pt x="1145" y="27"/>
                  </a:cubicBezTo>
                  <a:cubicBezTo>
                    <a:pt x="1144" y="30"/>
                    <a:pt x="1142" y="32"/>
                    <a:pt x="1139" y="32"/>
                  </a:cubicBezTo>
                  <a:close/>
                  <a:moveTo>
                    <a:pt x="781" y="27"/>
                  </a:moveTo>
                  <a:cubicBezTo>
                    <a:pt x="778" y="27"/>
                    <a:pt x="776" y="25"/>
                    <a:pt x="775" y="22"/>
                  </a:cubicBezTo>
                  <a:cubicBezTo>
                    <a:pt x="775" y="19"/>
                    <a:pt x="777" y="16"/>
                    <a:pt x="780" y="15"/>
                  </a:cubicBezTo>
                  <a:cubicBezTo>
                    <a:pt x="788" y="14"/>
                    <a:pt x="796" y="13"/>
                    <a:pt x="804" y="11"/>
                  </a:cubicBezTo>
                  <a:cubicBezTo>
                    <a:pt x="807" y="11"/>
                    <a:pt x="810" y="13"/>
                    <a:pt x="811" y="16"/>
                  </a:cubicBezTo>
                  <a:cubicBezTo>
                    <a:pt x="811" y="20"/>
                    <a:pt x="809" y="23"/>
                    <a:pt x="806" y="23"/>
                  </a:cubicBezTo>
                  <a:cubicBezTo>
                    <a:pt x="798" y="24"/>
                    <a:pt x="790" y="26"/>
                    <a:pt x="782" y="27"/>
                  </a:cubicBezTo>
                  <a:cubicBezTo>
                    <a:pt x="782" y="27"/>
                    <a:pt x="781" y="27"/>
                    <a:pt x="781" y="27"/>
                  </a:cubicBezTo>
                  <a:close/>
                  <a:moveTo>
                    <a:pt x="1092" y="23"/>
                  </a:moveTo>
                  <a:cubicBezTo>
                    <a:pt x="1091" y="23"/>
                    <a:pt x="1091" y="23"/>
                    <a:pt x="1091" y="23"/>
                  </a:cubicBezTo>
                  <a:cubicBezTo>
                    <a:pt x="1083" y="22"/>
                    <a:pt x="1075" y="21"/>
                    <a:pt x="1067" y="20"/>
                  </a:cubicBezTo>
                  <a:cubicBezTo>
                    <a:pt x="1064" y="19"/>
                    <a:pt x="1061" y="16"/>
                    <a:pt x="1062" y="13"/>
                  </a:cubicBezTo>
                  <a:cubicBezTo>
                    <a:pt x="1062" y="10"/>
                    <a:pt x="1065" y="8"/>
                    <a:pt x="1069" y="8"/>
                  </a:cubicBezTo>
                  <a:cubicBezTo>
                    <a:pt x="1077" y="9"/>
                    <a:pt x="1085" y="10"/>
                    <a:pt x="1093" y="11"/>
                  </a:cubicBezTo>
                  <a:cubicBezTo>
                    <a:pt x="1096" y="12"/>
                    <a:pt x="1098" y="15"/>
                    <a:pt x="1098" y="18"/>
                  </a:cubicBezTo>
                  <a:cubicBezTo>
                    <a:pt x="1097" y="21"/>
                    <a:pt x="1095" y="23"/>
                    <a:pt x="1092" y="23"/>
                  </a:cubicBezTo>
                  <a:close/>
                  <a:moveTo>
                    <a:pt x="829" y="20"/>
                  </a:moveTo>
                  <a:cubicBezTo>
                    <a:pt x="826" y="20"/>
                    <a:pt x="823" y="18"/>
                    <a:pt x="823" y="15"/>
                  </a:cubicBezTo>
                  <a:cubicBezTo>
                    <a:pt x="822" y="11"/>
                    <a:pt x="824" y="8"/>
                    <a:pt x="828" y="8"/>
                  </a:cubicBezTo>
                  <a:cubicBezTo>
                    <a:pt x="836" y="7"/>
                    <a:pt x="844" y="6"/>
                    <a:pt x="852" y="5"/>
                  </a:cubicBezTo>
                  <a:cubicBezTo>
                    <a:pt x="855" y="5"/>
                    <a:pt x="858" y="7"/>
                    <a:pt x="858" y="11"/>
                  </a:cubicBezTo>
                  <a:cubicBezTo>
                    <a:pt x="859" y="14"/>
                    <a:pt x="856" y="17"/>
                    <a:pt x="853" y="17"/>
                  </a:cubicBezTo>
                  <a:cubicBezTo>
                    <a:pt x="845" y="18"/>
                    <a:pt x="837" y="19"/>
                    <a:pt x="829" y="20"/>
                  </a:cubicBezTo>
                  <a:cubicBezTo>
                    <a:pt x="829" y="20"/>
                    <a:pt x="829" y="20"/>
                    <a:pt x="829" y="20"/>
                  </a:cubicBezTo>
                  <a:close/>
                  <a:moveTo>
                    <a:pt x="1044" y="17"/>
                  </a:moveTo>
                  <a:cubicBezTo>
                    <a:pt x="1044" y="17"/>
                    <a:pt x="1044" y="17"/>
                    <a:pt x="1043" y="17"/>
                  </a:cubicBezTo>
                  <a:cubicBezTo>
                    <a:pt x="1036" y="16"/>
                    <a:pt x="1028" y="16"/>
                    <a:pt x="1020" y="15"/>
                  </a:cubicBezTo>
                  <a:cubicBezTo>
                    <a:pt x="1016" y="15"/>
                    <a:pt x="1014" y="12"/>
                    <a:pt x="1014" y="9"/>
                  </a:cubicBezTo>
                  <a:cubicBezTo>
                    <a:pt x="1014" y="5"/>
                    <a:pt x="1017" y="3"/>
                    <a:pt x="1021" y="3"/>
                  </a:cubicBezTo>
                  <a:cubicBezTo>
                    <a:pt x="1029" y="4"/>
                    <a:pt x="1037" y="4"/>
                    <a:pt x="1045" y="5"/>
                  </a:cubicBezTo>
                  <a:cubicBezTo>
                    <a:pt x="1048" y="6"/>
                    <a:pt x="1050" y="8"/>
                    <a:pt x="1050" y="12"/>
                  </a:cubicBezTo>
                  <a:cubicBezTo>
                    <a:pt x="1050" y="15"/>
                    <a:pt x="1047" y="17"/>
                    <a:pt x="1044" y="17"/>
                  </a:cubicBezTo>
                  <a:close/>
                  <a:moveTo>
                    <a:pt x="876" y="15"/>
                  </a:moveTo>
                  <a:cubicBezTo>
                    <a:pt x="873" y="15"/>
                    <a:pt x="871" y="13"/>
                    <a:pt x="870" y="10"/>
                  </a:cubicBezTo>
                  <a:cubicBezTo>
                    <a:pt x="870" y="6"/>
                    <a:pt x="873" y="3"/>
                    <a:pt x="876" y="3"/>
                  </a:cubicBezTo>
                  <a:cubicBezTo>
                    <a:pt x="884" y="2"/>
                    <a:pt x="892" y="2"/>
                    <a:pt x="900" y="2"/>
                  </a:cubicBezTo>
                  <a:cubicBezTo>
                    <a:pt x="903" y="1"/>
                    <a:pt x="906" y="4"/>
                    <a:pt x="906" y="7"/>
                  </a:cubicBezTo>
                  <a:cubicBezTo>
                    <a:pt x="906" y="11"/>
                    <a:pt x="904" y="13"/>
                    <a:pt x="901" y="14"/>
                  </a:cubicBezTo>
                  <a:cubicBezTo>
                    <a:pt x="893" y="14"/>
                    <a:pt x="885" y="14"/>
                    <a:pt x="877" y="15"/>
                  </a:cubicBezTo>
                  <a:cubicBezTo>
                    <a:pt x="877" y="15"/>
                    <a:pt x="876" y="15"/>
                    <a:pt x="876" y="15"/>
                  </a:cubicBezTo>
                  <a:close/>
                  <a:moveTo>
                    <a:pt x="996" y="14"/>
                  </a:moveTo>
                  <a:cubicBezTo>
                    <a:pt x="996" y="14"/>
                    <a:pt x="996" y="14"/>
                    <a:pt x="996" y="14"/>
                  </a:cubicBezTo>
                  <a:cubicBezTo>
                    <a:pt x="988" y="13"/>
                    <a:pt x="980" y="13"/>
                    <a:pt x="972" y="13"/>
                  </a:cubicBezTo>
                  <a:cubicBezTo>
                    <a:pt x="969" y="13"/>
                    <a:pt x="966" y="10"/>
                    <a:pt x="966" y="6"/>
                  </a:cubicBezTo>
                  <a:cubicBezTo>
                    <a:pt x="966" y="3"/>
                    <a:pt x="969" y="0"/>
                    <a:pt x="972" y="1"/>
                  </a:cubicBezTo>
                  <a:cubicBezTo>
                    <a:pt x="980" y="1"/>
                    <a:pt x="988" y="1"/>
                    <a:pt x="996" y="2"/>
                  </a:cubicBezTo>
                  <a:cubicBezTo>
                    <a:pt x="1000" y="2"/>
                    <a:pt x="1002" y="5"/>
                    <a:pt x="1002" y="8"/>
                  </a:cubicBezTo>
                  <a:cubicBezTo>
                    <a:pt x="1002" y="11"/>
                    <a:pt x="999" y="14"/>
                    <a:pt x="996" y="14"/>
                  </a:cubicBezTo>
                  <a:close/>
                  <a:moveTo>
                    <a:pt x="924" y="13"/>
                  </a:moveTo>
                  <a:cubicBezTo>
                    <a:pt x="921" y="13"/>
                    <a:pt x="918" y="10"/>
                    <a:pt x="918" y="7"/>
                  </a:cubicBezTo>
                  <a:cubicBezTo>
                    <a:pt x="918" y="3"/>
                    <a:pt x="921" y="1"/>
                    <a:pt x="924" y="1"/>
                  </a:cubicBezTo>
                  <a:cubicBezTo>
                    <a:pt x="932" y="0"/>
                    <a:pt x="940" y="0"/>
                    <a:pt x="948" y="0"/>
                  </a:cubicBezTo>
                  <a:cubicBezTo>
                    <a:pt x="952" y="0"/>
                    <a:pt x="954" y="3"/>
                    <a:pt x="954" y="6"/>
                  </a:cubicBezTo>
                  <a:cubicBezTo>
                    <a:pt x="954" y="10"/>
                    <a:pt x="952" y="12"/>
                    <a:pt x="948" y="12"/>
                  </a:cubicBezTo>
                  <a:cubicBezTo>
                    <a:pt x="940" y="12"/>
                    <a:pt x="932" y="12"/>
                    <a:pt x="924" y="13"/>
                  </a:cubicBezTo>
                  <a:cubicBezTo>
                    <a:pt x="924" y="13"/>
                    <a:pt x="924" y="13"/>
                    <a:pt x="924" y="13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82" name="Oval 532">
              <a:extLst>
                <a:ext uri="{FF2B5EF4-FFF2-40B4-BE49-F238E27FC236}">
                  <a16:creationId xmlns:a16="http://schemas.microsoft.com/office/drawing/2014/main" id="{FC0929F0-6AAB-48FA-97D0-137FE4B8D7A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020519" y="5469266"/>
              <a:ext cx="156143" cy="156894"/>
            </a:xfrm>
            <a:prstGeom prst="ellipse">
              <a:avLst/>
            </a:pr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483" name="Group 482">
              <a:extLst>
                <a:ext uri="{FF2B5EF4-FFF2-40B4-BE49-F238E27FC236}">
                  <a16:creationId xmlns:a16="http://schemas.microsoft.com/office/drawing/2014/main" id="{6A725E24-9608-427E-8FD2-02D8E0A00CE8}"/>
                </a:ext>
              </a:extLst>
            </p:cNvPr>
            <p:cNvGrpSpPr/>
            <p:nvPr/>
          </p:nvGrpSpPr>
          <p:grpSpPr>
            <a:xfrm flipH="1" flipV="1">
              <a:off x="5564018" y="2950704"/>
              <a:ext cx="1318960" cy="1520896"/>
              <a:chOff x="8363008" y="2950704"/>
              <a:chExt cx="1318960" cy="1520896"/>
            </a:xfrm>
            <a:solidFill>
              <a:srgbClr val="44546A">
                <a:lumMod val="75000"/>
              </a:srgbClr>
            </a:solidFill>
          </p:grpSpPr>
          <p:sp>
            <p:nvSpPr>
              <p:cNvPr id="589" name="Freeform 533">
                <a:extLst>
                  <a:ext uri="{FF2B5EF4-FFF2-40B4-BE49-F238E27FC236}">
                    <a16:creationId xmlns:a16="http://schemas.microsoft.com/office/drawing/2014/main" id="{DF20761C-8FBC-48BD-ABE6-3DB87F64FA0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363008" y="2950704"/>
                <a:ext cx="1318960" cy="1520896"/>
              </a:xfrm>
              <a:custGeom>
                <a:avLst/>
                <a:gdLst>
                  <a:gd name="T0" fmla="*/ 1757 w 1757"/>
                  <a:gd name="T1" fmla="*/ 1520 h 2026"/>
                  <a:gd name="T2" fmla="*/ 880 w 1757"/>
                  <a:gd name="T3" fmla="*/ 2026 h 2026"/>
                  <a:gd name="T4" fmla="*/ 0 w 1757"/>
                  <a:gd name="T5" fmla="*/ 1520 h 2026"/>
                  <a:gd name="T6" fmla="*/ 0 w 1757"/>
                  <a:gd name="T7" fmla="*/ 506 h 2026"/>
                  <a:gd name="T8" fmla="*/ 880 w 1757"/>
                  <a:gd name="T9" fmla="*/ 0 h 2026"/>
                  <a:gd name="T10" fmla="*/ 1757 w 1757"/>
                  <a:gd name="T11" fmla="*/ 506 h 2026"/>
                  <a:gd name="T12" fmla="*/ 1757 w 1757"/>
                  <a:gd name="T13" fmla="*/ 1520 h 2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57" h="2026">
                    <a:moveTo>
                      <a:pt x="1757" y="1520"/>
                    </a:moveTo>
                    <a:lnTo>
                      <a:pt x="880" y="2026"/>
                    </a:lnTo>
                    <a:lnTo>
                      <a:pt x="0" y="1520"/>
                    </a:lnTo>
                    <a:lnTo>
                      <a:pt x="0" y="506"/>
                    </a:lnTo>
                    <a:lnTo>
                      <a:pt x="880" y="0"/>
                    </a:lnTo>
                    <a:lnTo>
                      <a:pt x="1757" y="506"/>
                    </a:lnTo>
                    <a:lnTo>
                      <a:pt x="1757" y="15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0" name="Oval 537">
                <a:extLst>
                  <a:ext uri="{FF2B5EF4-FFF2-40B4-BE49-F238E27FC236}">
                    <a16:creationId xmlns:a16="http://schemas.microsoft.com/office/drawing/2014/main" id="{8F9A7CAF-659B-4B40-8CC3-E8604B4447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001844" y="3946118"/>
                <a:ext cx="24773" cy="2477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484" name="Freeform 538">
              <a:extLst>
                <a:ext uri="{FF2B5EF4-FFF2-40B4-BE49-F238E27FC236}">
                  <a16:creationId xmlns:a16="http://schemas.microsoft.com/office/drawing/2014/main" id="{862395AC-9CB6-4A16-B1AE-353A701A2B39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5496456" y="2883142"/>
              <a:ext cx="1454084" cy="1659773"/>
            </a:xfrm>
            <a:custGeom>
              <a:avLst/>
              <a:gdLst>
                <a:gd name="T0" fmla="*/ 418 w 819"/>
                <a:gd name="T1" fmla="*/ 935 h 935"/>
                <a:gd name="T2" fmla="*/ 397 w 819"/>
                <a:gd name="T3" fmla="*/ 933 h 935"/>
                <a:gd name="T4" fmla="*/ 460 w 819"/>
                <a:gd name="T5" fmla="*/ 911 h 935"/>
                <a:gd name="T6" fmla="*/ 356 w 819"/>
                <a:gd name="T7" fmla="*/ 909 h 935"/>
                <a:gd name="T8" fmla="*/ 501 w 819"/>
                <a:gd name="T9" fmla="*/ 887 h 935"/>
                <a:gd name="T10" fmla="*/ 314 w 819"/>
                <a:gd name="T11" fmla="*/ 885 h 935"/>
                <a:gd name="T12" fmla="*/ 543 w 819"/>
                <a:gd name="T13" fmla="*/ 863 h 935"/>
                <a:gd name="T14" fmla="*/ 273 w 819"/>
                <a:gd name="T15" fmla="*/ 861 h 935"/>
                <a:gd name="T16" fmla="*/ 584 w 819"/>
                <a:gd name="T17" fmla="*/ 839 h 935"/>
                <a:gd name="T18" fmla="*/ 231 w 819"/>
                <a:gd name="T19" fmla="*/ 837 h 935"/>
                <a:gd name="T20" fmla="*/ 626 w 819"/>
                <a:gd name="T21" fmla="*/ 815 h 935"/>
                <a:gd name="T22" fmla="*/ 190 w 819"/>
                <a:gd name="T23" fmla="*/ 813 h 935"/>
                <a:gd name="T24" fmla="*/ 668 w 819"/>
                <a:gd name="T25" fmla="*/ 791 h 935"/>
                <a:gd name="T26" fmla="*/ 148 w 819"/>
                <a:gd name="T27" fmla="*/ 789 h 935"/>
                <a:gd name="T28" fmla="*/ 709 w 819"/>
                <a:gd name="T29" fmla="*/ 767 h 935"/>
                <a:gd name="T30" fmla="*/ 106 w 819"/>
                <a:gd name="T31" fmla="*/ 765 h 935"/>
                <a:gd name="T32" fmla="*/ 751 w 819"/>
                <a:gd name="T33" fmla="*/ 743 h 935"/>
                <a:gd name="T34" fmla="*/ 65 w 819"/>
                <a:gd name="T35" fmla="*/ 741 h 935"/>
                <a:gd name="T36" fmla="*/ 819 w 819"/>
                <a:gd name="T37" fmla="*/ 705 h 935"/>
                <a:gd name="T38" fmla="*/ 12 w 819"/>
                <a:gd name="T39" fmla="*/ 697 h 935"/>
                <a:gd name="T40" fmla="*/ 6 w 819"/>
                <a:gd name="T41" fmla="*/ 643 h 935"/>
                <a:gd name="T42" fmla="*/ 819 w 819"/>
                <a:gd name="T43" fmla="*/ 641 h 935"/>
                <a:gd name="T44" fmla="*/ 12 w 819"/>
                <a:gd name="T45" fmla="*/ 625 h 935"/>
                <a:gd name="T46" fmla="*/ 813 w 819"/>
                <a:gd name="T47" fmla="*/ 623 h 935"/>
                <a:gd name="T48" fmla="*/ 813 w 819"/>
                <a:gd name="T49" fmla="*/ 575 h 935"/>
                <a:gd name="T50" fmla="*/ 0 w 819"/>
                <a:gd name="T51" fmla="*/ 529 h 935"/>
                <a:gd name="T52" fmla="*/ 807 w 819"/>
                <a:gd name="T53" fmla="*/ 497 h 935"/>
                <a:gd name="T54" fmla="*/ 6 w 819"/>
                <a:gd name="T55" fmla="*/ 451 h 935"/>
                <a:gd name="T56" fmla="*/ 819 w 819"/>
                <a:gd name="T57" fmla="*/ 449 h 935"/>
                <a:gd name="T58" fmla="*/ 12 w 819"/>
                <a:gd name="T59" fmla="*/ 433 h 935"/>
                <a:gd name="T60" fmla="*/ 813 w 819"/>
                <a:gd name="T61" fmla="*/ 431 h 935"/>
                <a:gd name="T62" fmla="*/ 813 w 819"/>
                <a:gd name="T63" fmla="*/ 383 h 935"/>
                <a:gd name="T64" fmla="*/ 0 w 819"/>
                <a:gd name="T65" fmla="*/ 337 h 935"/>
                <a:gd name="T66" fmla="*/ 807 w 819"/>
                <a:gd name="T67" fmla="*/ 305 h 935"/>
                <a:gd name="T68" fmla="*/ 6 w 819"/>
                <a:gd name="T69" fmla="*/ 259 h 935"/>
                <a:gd name="T70" fmla="*/ 819 w 819"/>
                <a:gd name="T71" fmla="*/ 257 h 935"/>
                <a:gd name="T72" fmla="*/ 25 w 819"/>
                <a:gd name="T73" fmla="*/ 232 h 935"/>
                <a:gd name="T74" fmla="*/ 794 w 819"/>
                <a:gd name="T75" fmla="*/ 217 h 935"/>
                <a:gd name="T76" fmla="*/ 68 w 819"/>
                <a:gd name="T77" fmla="*/ 199 h 935"/>
                <a:gd name="T78" fmla="*/ 752 w 819"/>
                <a:gd name="T79" fmla="*/ 193 h 935"/>
                <a:gd name="T80" fmla="*/ 110 w 819"/>
                <a:gd name="T81" fmla="*/ 175 h 935"/>
                <a:gd name="T82" fmla="*/ 710 w 819"/>
                <a:gd name="T83" fmla="*/ 169 h 935"/>
                <a:gd name="T84" fmla="*/ 151 w 819"/>
                <a:gd name="T85" fmla="*/ 151 h 935"/>
                <a:gd name="T86" fmla="*/ 669 w 819"/>
                <a:gd name="T87" fmla="*/ 145 h 935"/>
                <a:gd name="T88" fmla="*/ 193 w 819"/>
                <a:gd name="T89" fmla="*/ 127 h 935"/>
                <a:gd name="T90" fmla="*/ 627 w 819"/>
                <a:gd name="T91" fmla="*/ 121 h 935"/>
                <a:gd name="T92" fmla="*/ 235 w 819"/>
                <a:gd name="T93" fmla="*/ 103 h 935"/>
                <a:gd name="T94" fmla="*/ 586 w 819"/>
                <a:gd name="T95" fmla="*/ 97 h 935"/>
                <a:gd name="T96" fmla="*/ 276 w 819"/>
                <a:gd name="T97" fmla="*/ 79 h 935"/>
                <a:gd name="T98" fmla="*/ 544 w 819"/>
                <a:gd name="T99" fmla="*/ 73 h 935"/>
                <a:gd name="T100" fmla="*/ 318 w 819"/>
                <a:gd name="T101" fmla="*/ 55 h 935"/>
                <a:gd name="T102" fmla="*/ 503 w 819"/>
                <a:gd name="T103" fmla="*/ 49 h 935"/>
                <a:gd name="T104" fmla="*/ 359 w 819"/>
                <a:gd name="T105" fmla="*/ 31 h 935"/>
                <a:gd name="T106" fmla="*/ 461 w 819"/>
                <a:gd name="T107" fmla="*/ 25 h 935"/>
                <a:gd name="T108" fmla="*/ 401 w 819"/>
                <a:gd name="T109" fmla="*/ 7 h 935"/>
                <a:gd name="T110" fmla="*/ 420 w 819"/>
                <a:gd name="T111" fmla="*/ 1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19" h="935">
                  <a:moveTo>
                    <a:pt x="418" y="935"/>
                  </a:moveTo>
                  <a:cubicBezTo>
                    <a:pt x="416" y="935"/>
                    <a:pt x="414" y="934"/>
                    <a:pt x="413" y="932"/>
                  </a:cubicBezTo>
                  <a:cubicBezTo>
                    <a:pt x="411" y="929"/>
                    <a:pt x="412" y="926"/>
                    <a:pt x="415" y="924"/>
                  </a:cubicBezTo>
                  <a:cubicBezTo>
                    <a:pt x="436" y="912"/>
                    <a:pt x="436" y="912"/>
                    <a:pt x="436" y="912"/>
                  </a:cubicBezTo>
                  <a:cubicBezTo>
                    <a:pt x="439" y="911"/>
                    <a:pt x="442" y="911"/>
                    <a:pt x="444" y="914"/>
                  </a:cubicBezTo>
                  <a:cubicBezTo>
                    <a:pt x="446" y="917"/>
                    <a:pt x="445" y="921"/>
                    <a:pt x="442" y="923"/>
                  </a:cubicBezTo>
                  <a:cubicBezTo>
                    <a:pt x="421" y="935"/>
                    <a:pt x="421" y="935"/>
                    <a:pt x="421" y="935"/>
                  </a:cubicBezTo>
                  <a:cubicBezTo>
                    <a:pt x="420" y="935"/>
                    <a:pt x="419" y="935"/>
                    <a:pt x="418" y="935"/>
                  </a:cubicBezTo>
                  <a:close/>
                  <a:moveTo>
                    <a:pt x="397" y="933"/>
                  </a:moveTo>
                  <a:cubicBezTo>
                    <a:pt x="396" y="933"/>
                    <a:pt x="395" y="933"/>
                    <a:pt x="394" y="933"/>
                  </a:cubicBezTo>
                  <a:cubicBezTo>
                    <a:pt x="374" y="921"/>
                    <a:pt x="374" y="921"/>
                    <a:pt x="374" y="921"/>
                  </a:cubicBezTo>
                  <a:cubicBezTo>
                    <a:pt x="371" y="919"/>
                    <a:pt x="370" y="915"/>
                    <a:pt x="371" y="912"/>
                  </a:cubicBezTo>
                  <a:cubicBezTo>
                    <a:pt x="373" y="909"/>
                    <a:pt x="377" y="908"/>
                    <a:pt x="380" y="910"/>
                  </a:cubicBezTo>
                  <a:cubicBezTo>
                    <a:pt x="400" y="922"/>
                    <a:pt x="400" y="922"/>
                    <a:pt x="400" y="922"/>
                  </a:cubicBezTo>
                  <a:cubicBezTo>
                    <a:pt x="403" y="924"/>
                    <a:pt x="404" y="927"/>
                    <a:pt x="403" y="930"/>
                  </a:cubicBezTo>
                  <a:cubicBezTo>
                    <a:pt x="401" y="932"/>
                    <a:pt x="399" y="933"/>
                    <a:pt x="397" y="933"/>
                  </a:cubicBezTo>
                  <a:close/>
                  <a:moveTo>
                    <a:pt x="460" y="911"/>
                  </a:moveTo>
                  <a:cubicBezTo>
                    <a:pt x="458" y="911"/>
                    <a:pt x="456" y="910"/>
                    <a:pt x="455" y="908"/>
                  </a:cubicBezTo>
                  <a:cubicBezTo>
                    <a:pt x="453" y="905"/>
                    <a:pt x="454" y="902"/>
                    <a:pt x="457" y="900"/>
                  </a:cubicBezTo>
                  <a:cubicBezTo>
                    <a:pt x="478" y="888"/>
                    <a:pt x="478" y="888"/>
                    <a:pt x="478" y="888"/>
                  </a:cubicBezTo>
                  <a:cubicBezTo>
                    <a:pt x="480" y="887"/>
                    <a:pt x="484" y="887"/>
                    <a:pt x="486" y="890"/>
                  </a:cubicBezTo>
                  <a:cubicBezTo>
                    <a:pt x="487" y="893"/>
                    <a:pt x="486" y="897"/>
                    <a:pt x="484" y="899"/>
                  </a:cubicBezTo>
                  <a:cubicBezTo>
                    <a:pt x="463" y="911"/>
                    <a:pt x="463" y="911"/>
                    <a:pt x="463" y="911"/>
                  </a:cubicBezTo>
                  <a:cubicBezTo>
                    <a:pt x="462" y="911"/>
                    <a:pt x="461" y="911"/>
                    <a:pt x="460" y="911"/>
                  </a:cubicBezTo>
                  <a:close/>
                  <a:moveTo>
                    <a:pt x="356" y="909"/>
                  </a:moveTo>
                  <a:cubicBezTo>
                    <a:pt x="355" y="909"/>
                    <a:pt x="354" y="909"/>
                    <a:pt x="353" y="909"/>
                  </a:cubicBezTo>
                  <a:cubicBezTo>
                    <a:pt x="332" y="897"/>
                    <a:pt x="332" y="897"/>
                    <a:pt x="332" y="897"/>
                  </a:cubicBezTo>
                  <a:cubicBezTo>
                    <a:pt x="329" y="895"/>
                    <a:pt x="328" y="891"/>
                    <a:pt x="330" y="888"/>
                  </a:cubicBezTo>
                  <a:cubicBezTo>
                    <a:pt x="331" y="885"/>
                    <a:pt x="335" y="884"/>
                    <a:pt x="338" y="886"/>
                  </a:cubicBezTo>
                  <a:cubicBezTo>
                    <a:pt x="359" y="898"/>
                    <a:pt x="359" y="898"/>
                    <a:pt x="359" y="898"/>
                  </a:cubicBezTo>
                  <a:cubicBezTo>
                    <a:pt x="362" y="900"/>
                    <a:pt x="363" y="903"/>
                    <a:pt x="361" y="906"/>
                  </a:cubicBezTo>
                  <a:cubicBezTo>
                    <a:pt x="360" y="908"/>
                    <a:pt x="358" y="909"/>
                    <a:pt x="356" y="909"/>
                  </a:cubicBezTo>
                  <a:close/>
                  <a:moveTo>
                    <a:pt x="501" y="887"/>
                  </a:moveTo>
                  <a:cubicBezTo>
                    <a:pt x="499" y="887"/>
                    <a:pt x="497" y="886"/>
                    <a:pt x="496" y="884"/>
                  </a:cubicBezTo>
                  <a:cubicBezTo>
                    <a:pt x="494" y="881"/>
                    <a:pt x="495" y="878"/>
                    <a:pt x="498" y="876"/>
                  </a:cubicBezTo>
                  <a:cubicBezTo>
                    <a:pt x="519" y="864"/>
                    <a:pt x="519" y="864"/>
                    <a:pt x="519" y="864"/>
                  </a:cubicBezTo>
                  <a:cubicBezTo>
                    <a:pt x="522" y="862"/>
                    <a:pt x="526" y="863"/>
                    <a:pt x="527" y="866"/>
                  </a:cubicBezTo>
                  <a:cubicBezTo>
                    <a:pt x="529" y="869"/>
                    <a:pt x="528" y="873"/>
                    <a:pt x="525" y="875"/>
                  </a:cubicBezTo>
                  <a:cubicBezTo>
                    <a:pt x="504" y="887"/>
                    <a:pt x="504" y="887"/>
                    <a:pt x="504" y="887"/>
                  </a:cubicBezTo>
                  <a:cubicBezTo>
                    <a:pt x="503" y="887"/>
                    <a:pt x="502" y="887"/>
                    <a:pt x="501" y="887"/>
                  </a:cubicBezTo>
                  <a:close/>
                  <a:moveTo>
                    <a:pt x="314" y="885"/>
                  </a:moveTo>
                  <a:cubicBezTo>
                    <a:pt x="313" y="885"/>
                    <a:pt x="312" y="885"/>
                    <a:pt x="311" y="885"/>
                  </a:cubicBezTo>
                  <a:cubicBezTo>
                    <a:pt x="290" y="873"/>
                    <a:pt x="290" y="873"/>
                    <a:pt x="290" y="873"/>
                  </a:cubicBezTo>
                  <a:cubicBezTo>
                    <a:pt x="288" y="871"/>
                    <a:pt x="287" y="867"/>
                    <a:pt x="288" y="864"/>
                  </a:cubicBezTo>
                  <a:cubicBezTo>
                    <a:pt x="290" y="861"/>
                    <a:pt x="294" y="860"/>
                    <a:pt x="296" y="862"/>
                  </a:cubicBezTo>
                  <a:cubicBezTo>
                    <a:pt x="317" y="874"/>
                    <a:pt x="317" y="874"/>
                    <a:pt x="317" y="874"/>
                  </a:cubicBezTo>
                  <a:cubicBezTo>
                    <a:pt x="320" y="876"/>
                    <a:pt x="321" y="879"/>
                    <a:pt x="319" y="882"/>
                  </a:cubicBezTo>
                  <a:cubicBezTo>
                    <a:pt x="318" y="884"/>
                    <a:pt x="316" y="885"/>
                    <a:pt x="314" y="885"/>
                  </a:cubicBezTo>
                  <a:close/>
                  <a:moveTo>
                    <a:pt x="543" y="863"/>
                  </a:moveTo>
                  <a:cubicBezTo>
                    <a:pt x="541" y="863"/>
                    <a:pt x="539" y="862"/>
                    <a:pt x="538" y="860"/>
                  </a:cubicBezTo>
                  <a:cubicBezTo>
                    <a:pt x="536" y="857"/>
                    <a:pt x="537" y="854"/>
                    <a:pt x="540" y="852"/>
                  </a:cubicBezTo>
                  <a:cubicBezTo>
                    <a:pt x="561" y="840"/>
                    <a:pt x="561" y="840"/>
                    <a:pt x="561" y="840"/>
                  </a:cubicBezTo>
                  <a:cubicBezTo>
                    <a:pt x="564" y="838"/>
                    <a:pt x="567" y="839"/>
                    <a:pt x="569" y="842"/>
                  </a:cubicBezTo>
                  <a:cubicBezTo>
                    <a:pt x="570" y="845"/>
                    <a:pt x="570" y="849"/>
                    <a:pt x="567" y="851"/>
                  </a:cubicBezTo>
                  <a:cubicBezTo>
                    <a:pt x="546" y="863"/>
                    <a:pt x="546" y="863"/>
                    <a:pt x="546" y="863"/>
                  </a:cubicBezTo>
                  <a:cubicBezTo>
                    <a:pt x="545" y="863"/>
                    <a:pt x="544" y="863"/>
                    <a:pt x="543" y="863"/>
                  </a:cubicBezTo>
                  <a:close/>
                  <a:moveTo>
                    <a:pt x="273" y="861"/>
                  </a:moveTo>
                  <a:cubicBezTo>
                    <a:pt x="272" y="861"/>
                    <a:pt x="271" y="861"/>
                    <a:pt x="270" y="861"/>
                  </a:cubicBezTo>
                  <a:cubicBezTo>
                    <a:pt x="249" y="849"/>
                    <a:pt x="249" y="849"/>
                    <a:pt x="249" y="849"/>
                  </a:cubicBezTo>
                  <a:cubicBezTo>
                    <a:pt x="246" y="847"/>
                    <a:pt x="245" y="843"/>
                    <a:pt x="247" y="840"/>
                  </a:cubicBezTo>
                  <a:cubicBezTo>
                    <a:pt x="248" y="837"/>
                    <a:pt x="252" y="836"/>
                    <a:pt x="255" y="838"/>
                  </a:cubicBezTo>
                  <a:cubicBezTo>
                    <a:pt x="276" y="850"/>
                    <a:pt x="276" y="850"/>
                    <a:pt x="276" y="850"/>
                  </a:cubicBezTo>
                  <a:cubicBezTo>
                    <a:pt x="279" y="852"/>
                    <a:pt x="280" y="855"/>
                    <a:pt x="278" y="858"/>
                  </a:cubicBezTo>
                  <a:cubicBezTo>
                    <a:pt x="277" y="860"/>
                    <a:pt x="275" y="861"/>
                    <a:pt x="273" y="861"/>
                  </a:cubicBezTo>
                  <a:close/>
                  <a:moveTo>
                    <a:pt x="584" y="839"/>
                  </a:moveTo>
                  <a:cubicBezTo>
                    <a:pt x="582" y="839"/>
                    <a:pt x="580" y="838"/>
                    <a:pt x="579" y="836"/>
                  </a:cubicBezTo>
                  <a:cubicBezTo>
                    <a:pt x="578" y="833"/>
                    <a:pt x="579" y="830"/>
                    <a:pt x="581" y="828"/>
                  </a:cubicBezTo>
                  <a:cubicBezTo>
                    <a:pt x="602" y="816"/>
                    <a:pt x="602" y="816"/>
                    <a:pt x="602" y="816"/>
                  </a:cubicBezTo>
                  <a:cubicBezTo>
                    <a:pt x="605" y="814"/>
                    <a:pt x="609" y="815"/>
                    <a:pt x="610" y="818"/>
                  </a:cubicBezTo>
                  <a:cubicBezTo>
                    <a:pt x="612" y="821"/>
                    <a:pt x="611" y="825"/>
                    <a:pt x="608" y="827"/>
                  </a:cubicBezTo>
                  <a:cubicBezTo>
                    <a:pt x="587" y="839"/>
                    <a:pt x="587" y="839"/>
                    <a:pt x="587" y="839"/>
                  </a:cubicBezTo>
                  <a:cubicBezTo>
                    <a:pt x="586" y="839"/>
                    <a:pt x="585" y="839"/>
                    <a:pt x="584" y="839"/>
                  </a:cubicBezTo>
                  <a:close/>
                  <a:moveTo>
                    <a:pt x="231" y="837"/>
                  </a:moveTo>
                  <a:cubicBezTo>
                    <a:pt x="230" y="837"/>
                    <a:pt x="229" y="837"/>
                    <a:pt x="228" y="837"/>
                  </a:cubicBezTo>
                  <a:cubicBezTo>
                    <a:pt x="207" y="825"/>
                    <a:pt x="207" y="825"/>
                    <a:pt x="207" y="825"/>
                  </a:cubicBezTo>
                  <a:cubicBezTo>
                    <a:pt x="204" y="823"/>
                    <a:pt x="203" y="819"/>
                    <a:pt x="205" y="816"/>
                  </a:cubicBezTo>
                  <a:cubicBezTo>
                    <a:pt x="207" y="813"/>
                    <a:pt x="210" y="812"/>
                    <a:pt x="213" y="814"/>
                  </a:cubicBezTo>
                  <a:cubicBezTo>
                    <a:pt x="234" y="826"/>
                    <a:pt x="234" y="826"/>
                    <a:pt x="234" y="826"/>
                  </a:cubicBezTo>
                  <a:cubicBezTo>
                    <a:pt x="237" y="828"/>
                    <a:pt x="238" y="831"/>
                    <a:pt x="236" y="834"/>
                  </a:cubicBezTo>
                  <a:cubicBezTo>
                    <a:pt x="235" y="836"/>
                    <a:pt x="233" y="837"/>
                    <a:pt x="231" y="837"/>
                  </a:cubicBezTo>
                  <a:close/>
                  <a:moveTo>
                    <a:pt x="626" y="815"/>
                  </a:moveTo>
                  <a:cubicBezTo>
                    <a:pt x="624" y="815"/>
                    <a:pt x="622" y="814"/>
                    <a:pt x="621" y="812"/>
                  </a:cubicBezTo>
                  <a:cubicBezTo>
                    <a:pt x="619" y="809"/>
                    <a:pt x="620" y="806"/>
                    <a:pt x="623" y="804"/>
                  </a:cubicBezTo>
                  <a:cubicBezTo>
                    <a:pt x="644" y="792"/>
                    <a:pt x="644" y="792"/>
                    <a:pt x="644" y="792"/>
                  </a:cubicBezTo>
                  <a:cubicBezTo>
                    <a:pt x="647" y="790"/>
                    <a:pt x="650" y="791"/>
                    <a:pt x="652" y="794"/>
                  </a:cubicBezTo>
                  <a:cubicBezTo>
                    <a:pt x="654" y="797"/>
                    <a:pt x="653" y="801"/>
                    <a:pt x="650" y="803"/>
                  </a:cubicBezTo>
                  <a:cubicBezTo>
                    <a:pt x="629" y="815"/>
                    <a:pt x="629" y="815"/>
                    <a:pt x="629" y="815"/>
                  </a:cubicBezTo>
                  <a:cubicBezTo>
                    <a:pt x="628" y="815"/>
                    <a:pt x="627" y="815"/>
                    <a:pt x="626" y="815"/>
                  </a:cubicBezTo>
                  <a:close/>
                  <a:moveTo>
                    <a:pt x="190" y="813"/>
                  </a:moveTo>
                  <a:cubicBezTo>
                    <a:pt x="188" y="813"/>
                    <a:pt x="187" y="813"/>
                    <a:pt x="187" y="813"/>
                  </a:cubicBezTo>
                  <a:cubicBezTo>
                    <a:pt x="166" y="801"/>
                    <a:pt x="166" y="801"/>
                    <a:pt x="166" y="801"/>
                  </a:cubicBezTo>
                  <a:cubicBezTo>
                    <a:pt x="163" y="799"/>
                    <a:pt x="162" y="795"/>
                    <a:pt x="164" y="792"/>
                  </a:cubicBezTo>
                  <a:cubicBezTo>
                    <a:pt x="165" y="789"/>
                    <a:pt x="169" y="788"/>
                    <a:pt x="172" y="790"/>
                  </a:cubicBezTo>
                  <a:cubicBezTo>
                    <a:pt x="193" y="802"/>
                    <a:pt x="193" y="802"/>
                    <a:pt x="193" y="802"/>
                  </a:cubicBezTo>
                  <a:cubicBezTo>
                    <a:pt x="195" y="804"/>
                    <a:pt x="196" y="807"/>
                    <a:pt x="195" y="810"/>
                  </a:cubicBezTo>
                  <a:cubicBezTo>
                    <a:pt x="194" y="812"/>
                    <a:pt x="192" y="813"/>
                    <a:pt x="190" y="813"/>
                  </a:cubicBezTo>
                  <a:close/>
                  <a:moveTo>
                    <a:pt x="668" y="791"/>
                  </a:moveTo>
                  <a:cubicBezTo>
                    <a:pt x="665" y="791"/>
                    <a:pt x="663" y="790"/>
                    <a:pt x="662" y="788"/>
                  </a:cubicBezTo>
                  <a:cubicBezTo>
                    <a:pt x="661" y="785"/>
                    <a:pt x="662" y="782"/>
                    <a:pt x="665" y="780"/>
                  </a:cubicBezTo>
                  <a:cubicBezTo>
                    <a:pt x="685" y="768"/>
                    <a:pt x="685" y="768"/>
                    <a:pt x="685" y="768"/>
                  </a:cubicBezTo>
                  <a:cubicBezTo>
                    <a:pt x="688" y="766"/>
                    <a:pt x="692" y="767"/>
                    <a:pt x="694" y="770"/>
                  </a:cubicBezTo>
                  <a:cubicBezTo>
                    <a:pt x="695" y="773"/>
                    <a:pt x="694" y="777"/>
                    <a:pt x="691" y="779"/>
                  </a:cubicBezTo>
                  <a:cubicBezTo>
                    <a:pt x="671" y="791"/>
                    <a:pt x="671" y="791"/>
                    <a:pt x="671" y="791"/>
                  </a:cubicBezTo>
                  <a:cubicBezTo>
                    <a:pt x="670" y="791"/>
                    <a:pt x="669" y="791"/>
                    <a:pt x="668" y="791"/>
                  </a:cubicBezTo>
                  <a:close/>
                  <a:moveTo>
                    <a:pt x="148" y="789"/>
                  </a:moveTo>
                  <a:cubicBezTo>
                    <a:pt x="147" y="789"/>
                    <a:pt x="146" y="789"/>
                    <a:pt x="145" y="789"/>
                  </a:cubicBezTo>
                  <a:cubicBezTo>
                    <a:pt x="124" y="777"/>
                    <a:pt x="124" y="777"/>
                    <a:pt x="124" y="777"/>
                  </a:cubicBezTo>
                  <a:cubicBezTo>
                    <a:pt x="121" y="775"/>
                    <a:pt x="120" y="771"/>
                    <a:pt x="122" y="768"/>
                  </a:cubicBezTo>
                  <a:cubicBezTo>
                    <a:pt x="124" y="765"/>
                    <a:pt x="127" y="764"/>
                    <a:pt x="130" y="766"/>
                  </a:cubicBezTo>
                  <a:cubicBezTo>
                    <a:pt x="151" y="778"/>
                    <a:pt x="151" y="778"/>
                    <a:pt x="151" y="778"/>
                  </a:cubicBezTo>
                  <a:cubicBezTo>
                    <a:pt x="154" y="780"/>
                    <a:pt x="155" y="783"/>
                    <a:pt x="153" y="786"/>
                  </a:cubicBezTo>
                  <a:cubicBezTo>
                    <a:pt x="152" y="788"/>
                    <a:pt x="150" y="789"/>
                    <a:pt x="148" y="789"/>
                  </a:cubicBezTo>
                  <a:close/>
                  <a:moveTo>
                    <a:pt x="709" y="767"/>
                  </a:moveTo>
                  <a:cubicBezTo>
                    <a:pt x="707" y="767"/>
                    <a:pt x="705" y="766"/>
                    <a:pt x="704" y="764"/>
                  </a:cubicBezTo>
                  <a:cubicBezTo>
                    <a:pt x="702" y="761"/>
                    <a:pt x="703" y="758"/>
                    <a:pt x="706" y="756"/>
                  </a:cubicBezTo>
                  <a:cubicBezTo>
                    <a:pt x="727" y="744"/>
                    <a:pt x="727" y="744"/>
                    <a:pt x="727" y="744"/>
                  </a:cubicBezTo>
                  <a:cubicBezTo>
                    <a:pt x="730" y="742"/>
                    <a:pt x="733" y="743"/>
                    <a:pt x="735" y="746"/>
                  </a:cubicBezTo>
                  <a:cubicBezTo>
                    <a:pt x="737" y="749"/>
                    <a:pt x="736" y="753"/>
                    <a:pt x="733" y="755"/>
                  </a:cubicBezTo>
                  <a:cubicBezTo>
                    <a:pt x="712" y="767"/>
                    <a:pt x="712" y="767"/>
                    <a:pt x="712" y="767"/>
                  </a:cubicBezTo>
                  <a:cubicBezTo>
                    <a:pt x="711" y="767"/>
                    <a:pt x="710" y="767"/>
                    <a:pt x="709" y="767"/>
                  </a:cubicBezTo>
                  <a:close/>
                  <a:moveTo>
                    <a:pt x="106" y="765"/>
                  </a:moveTo>
                  <a:cubicBezTo>
                    <a:pt x="105" y="765"/>
                    <a:pt x="104" y="765"/>
                    <a:pt x="103" y="765"/>
                  </a:cubicBezTo>
                  <a:cubicBezTo>
                    <a:pt x="83" y="753"/>
                    <a:pt x="83" y="753"/>
                    <a:pt x="83" y="753"/>
                  </a:cubicBezTo>
                  <a:cubicBezTo>
                    <a:pt x="80" y="751"/>
                    <a:pt x="79" y="747"/>
                    <a:pt x="80" y="744"/>
                  </a:cubicBezTo>
                  <a:cubicBezTo>
                    <a:pt x="82" y="741"/>
                    <a:pt x="86" y="740"/>
                    <a:pt x="89" y="742"/>
                  </a:cubicBezTo>
                  <a:cubicBezTo>
                    <a:pt x="109" y="754"/>
                    <a:pt x="109" y="754"/>
                    <a:pt x="109" y="754"/>
                  </a:cubicBezTo>
                  <a:cubicBezTo>
                    <a:pt x="112" y="756"/>
                    <a:pt x="113" y="759"/>
                    <a:pt x="112" y="762"/>
                  </a:cubicBezTo>
                  <a:cubicBezTo>
                    <a:pt x="110" y="764"/>
                    <a:pt x="108" y="765"/>
                    <a:pt x="106" y="765"/>
                  </a:cubicBezTo>
                  <a:close/>
                  <a:moveTo>
                    <a:pt x="751" y="743"/>
                  </a:moveTo>
                  <a:cubicBezTo>
                    <a:pt x="749" y="743"/>
                    <a:pt x="747" y="742"/>
                    <a:pt x="746" y="740"/>
                  </a:cubicBezTo>
                  <a:cubicBezTo>
                    <a:pt x="744" y="737"/>
                    <a:pt x="745" y="734"/>
                    <a:pt x="748" y="732"/>
                  </a:cubicBezTo>
                  <a:cubicBezTo>
                    <a:pt x="768" y="720"/>
                    <a:pt x="768" y="720"/>
                    <a:pt x="768" y="720"/>
                  </a:cubicBezTo>
                  <a:cubicBezTo>
                    <a:pt x="771" y="718"/>
                    <a:pt x="775" y="719"/>
                    <a:pt x="777" y="722"/>
                  </a:cubicBezTo>
                  <a:cubicBezTo>
                    <a:pt x="778" y="725"/>
                    <a:pt x="777" y="729"/>
                    <a:pt x="774" y="731"/>
                  </a:cubicBezTo>
                  <a:cubicBezTo>
                    <a:pt x="754" y="743"/>
                    <a:pt x="754" y="743"/>
                    <a:pt x="754" y="743"/>
                  </a:cubicBezTo>
                  <a:cubicBezTo>
                    <a:pt x="753" y="743"/>
                    <a:pt x="752" y="743"/>
                    <a:pt x="751" y="743"/>
                  </a:cubicBezTo>
                  <a:close/>
                  <a:moveTo>
                    <a:pt x="65" y="741"/>
                  </a:moveTo>
                  <a:cubicBezTo>
                    <a:pt x="64" y="741"/>
                    <a:pt x="63" y="741"/>
                    <a:pt x="62" y="741"/>
                  </a:cubicBezTo>
                  <a:cubicBezTo>
                    <a:pt x="41" y="729"/>
                    <a:pt x="41" y="729"/>
                    <a:pt x="41" y="729"/>
                  </a:cubicBezTo>
                  <a:cubicBezTo>
                    <a:pt x="38" y="727"/>
                    <a:pt x="37" y="723"/>
                    <a:pt x="39" y="720"/>
                  </a:cubicBezTo>
                  <a:cubicBezTo>
                    <a:pt x="40" y="717"/>
                    <a:pt x="44" y="716"/>
                    <a:pt x="47" y="718"/>
                  </a:cubicBezTo>
                  <a:cubicBezTo>
                    <a:pt x="68" y="730"/>
                    <a:pt x="68" y="730"/>
                    <a:pt x="68" y="730"/>
                  </a:cubicBezTo>
                  <a:cubicBezTo>
                    <a:pt x="71" y="732"/>
                    <a:pt x="72" y="735"/>
                    <a:pt x="70" y="738"/>
                  </a:cubicBezTo>
                  <a:cubicBezTo>
                    <a:pt x="69" y="740"/>
                    <a:pt x="67" y="741"/>
                    <a:pt x="65" y="741"/>
                  </a:cubicBezTo>
                  <a:close/>
                  <a:moveTo>
                    <a:pt x="792" y="719"/>
                  </a:moveTo>
                  <a:cubicBezTo>
                    <a:pt x="790" y="719"/>
                    <a:pt x="788" y="718"/>
                    <a:pt x="787" y="716"/>
                  </a:cubicBezTo>
                  <a:cubicBezTo>
                    <a:pt x="785" y="713"/>
                    <a:pt x="786" y="710"/>
                    <a:pt x="789" y="708"/>
                  </a:cubicBezTo>
                  <a:cubicBezTo>
                    <a:pt x="807" y="698"/>
                    <a:pt x="807" y="698"/>
                    <a:pt x="807" y="698"/>
                  </a:cubicBezTo>
                  <a:cubicBezTo>
                    <a:pt x="807" y="689"/>
                    <a:pt x="807" y="689"/>
                    <a:pt x="807" y="689"/>
                  </a:cubicBezTo>
                  <a:cubicBezTo>
                    <a:pt x="807" y="686"/>
                    <a:pt x="810" y="683"/>
                    <a:pt x="813" y="683"/>
                  </a:cubicBezTo>
                  <a:cubicBezTo>
                    <a:pt x="816" y="683"/>
                    <a:pt x="819" y="686"/>
                    <a:pt x="819" y="689"/>
                  </a:cubicBezTo>
                  <a:cubicBezTo>
                    <a:pt x="819" y="705"/>
                    <a:pt x="819" y="705"/>
                    <a:pt x="819" y="705"/>
                  </a:cubicBezTo>
                  <a:cubicBezTo>
                    <a:pt x="795" y="719"/>
                    <a:pt x="795" y="719"/>
                    <a:pt x="795" y="719"/>
                  </a:cubicBezTo>
                  <a:cubicBezTo>
                    <a:pt x="794" y="719"/>
                    <a:pt x="793" y="719"/>
                    <a:pt x="792" y="719"/>
                  </a:cubicBezTo>
                  <a:close/>
                  <a:moveTo>
                    <a:pt x="23" y="717"/>
                  </a:moveTo>
                  <a:cubicBezTo>
                    <a:pt x="22" y="717"/>
                    <a:pt x="21" y="717"/>
                    <a:pt x="20" y="717"/>
                  </a:cubicBezTo>
                  <a:cubicBezTo>
                    <a:pt x="0" y="705"/>
                    <a:pt x="0" y="705"/>
                    <a:pt x="0" y="705"/>
                  </a:cubicBezTo>
                  <a:cubicBezTo>
                    <a:pt x="0" y="697"/>
                    <a:pt x="0" y="697"/>
                    <a:pt x="0" y="697"/>
                  </a:cubicBezTo>
                  <a:cubicBezTo>
                    <a:pt x="0" y="694"/>
                    <a:pt x="3" y="691"/>
                    <a:pt x="6" y="691"/>
                  </a:cubicBezTo>
                  <a:cubicBezTo>
                    <a:pt x="9" y="691"/>
                    <a:pt x="12" y="694"/>
                    <a:pt x="12" y="697"/>
                  </a:cubicBezTo>
                  <a:cubicBezTo>
                    <a:pt x="12" y="698"/>
                    <a:pt x="12" y="698"/>
                    <a:pt x="12" y="698"/>
                  </a:cubicBezTo>
                  <a:cubicBezTo>
                    <a:pt x="26" y="706"/>
                    <a:pt x="26" y="706"/>
                    <a:pt x="26" y="706"/>
                  </a:cubicBezTo>
                  <a:cubicBezTo>
                    <a:pt x="29" y="708"/>
                    <a:pt x="30" y="711"/>
                    <a:pt x="28" y="714"/>
                  </a:cubicBezTo>
                  <a:cubicBezTo>
                    <a:pt x="27" y="716"/>
                    <a:pt x="25" y="717"/>
                    <a:pt x="23" y="717"/>
                  </a:cubicBezTo>
                  <a:close/>
                  <a:moveTo>
                    <a:pt x="6" y="679"/>
                  </a:moveTo>
                  <a:cubicBezTo>
                    <a:pt x="3" y="679"/>
                    <a:pt x="0" y="677"/>
                    <a:pt x="0" y="673"/>
                  </a:cubicBezTo>
                  <a:cubicBezTo>
                    <a:pt x="0" y="649"/>
                    <a:pt x="0" y="649"/>
                    <a:pt x="0" y="649"/>
                  </a:cubicBezTo>
                  <a:cubicBezTo>
                    <a:pt x="0" y="646"/>
                    <a:pt x="3" y="643"/>
                    <a:pt x="6" y="643"/>
                  </a:cubicBezTo>
                  <a:cubicBezTo>
                    <a:pt x="9" y="643"/>
                    <a:pt x="12" y="646"/>
                    <a:pt x="12" y="649"/>
                  </a:cubicBezTo>
                  <a:cubicBezTo>
                    <a:pt x="12" y="673"/>
                    <a:pt x="12" y="673"/>
                    <a:pt x="12" y="673"/>
                  </a:cubicBezTo>
                  <a:cubicBezTo>
                    <a:pt x="12" y="677"/>
                    <a:pt x="9" y="679"/>
                    <a:pt x="6" y="679"/>
                  </a:cubicBezTo>
                  <a:close/>
                  <a:moveTo>
                    <a:pt x="813" y="671"/>
                  </a:moveTo>
                  <a:cubicBezTo>
                    <a:pt x="810" y="671"/>
                    <a:pt x="807" y="669"/>
                    <a:pt x="807" y="665"/>
                  </a:cubicBezTo>
                  <a:cubicBezTo>
                    <a:pt x="807" y="641"/>
                    <a:pt x="807" y="641"/>
                    <a:pt x="807" y="641"/>
                  </a:cubicBezTo>
                  <a:cubicBezTo>
                    <a:pt x="807" y="638"/>
                    <a:pt x="810" y="635"/>
                    <a:pt x="813" y="635"/>
                  </a:cubicBezTo>
                  <a:cubicBezTo>
                    <a:pt x="816" y="635"/>
                    <a:pt x="819" y="638"/>
                    <a:pt x="819" y="641"/>
                  </a:cubicBezTo>
                  <a:cubicBezTo>
                    <a:pt x="819" y="665"/>
                    <a:pt x="819" y="665"/>
                    <a:pt x="819" y="665"/>
                  </a:cubicBezTo>
                  <a:cubicBezTo>
                    <a:pt x="819" y="669"/>
                    <a:pt x="816" y="671"/>
                    <a:pt x="813" y="671"/>
                  </a:cubicBezTo>
                  <a:close/>
                  <a:moveTo>
                    <a:pt x="6" y="631"/>
                  </a:moveTo>
                  <a:cubicBezTo>
                    <a:pt x="3" y="631"/>
                    <a:pt x="0" y="629"/>
                    <a:pt x="0" y="625"/>
                  </a:cubicBezTo>
                  <a:cubicBezTo>
                    <a:pt x="0" y="601"/>
                    <a:pt x="0" y="601"/>
                    <a:pt x="0" y="601"/>
                  </a:cubicBezTo>
                  <a:cubicBezTo>
                    <a:pt x="0" y="598"/>
                    <a:pt x="3" y="595"/>
                    <a:pt x="6" y="595"/>
                  </a:cubicBezTo>
                  <a:cubicBezTo>
                    <a:pt x="9" y="595"/>
                    <a:pt x="12" y="598"/>
                    <a:pt x="12" y="601"/>
                  </a:cubicBezTo>
                  <a:cubicBezTo>
                    <a:pt x="12" y="625"/>
                    <a:pt x="12" y="625"/>
                    <a:pt x="12" y="625"/>
                  </a:cubicBezTo>
                  <a:cubicBezTo>
                    <a:pt x="12" y="629"/>
                    <a:pt x="9" y="631"/>
                    <a:pt x="6" y="631"/>
                  </a:cubicBezTo>
                  <a:close/>
                  <a:moveTo>
                    <a:pt x="813" y="623"/>
                  </a:moveTo>
                  <a:cubicBezTo>
                    <a:pt x="810" y="623"/>
                    <a:pt x="807" y="621"/>
                    <a:pt x="807" y="617"/>
                  </a:cubicBezTo>
                  <a:cubicBezTo>
                    <a:pt x="807" y="593"/>
                    <a:pt x="807" y="593"/>
                    <a:pt x="807" y="593"/>
                  </a:cubicBezTo>
                  <a:cubicBezTo>
                    <a:pt x="807" y="590"/>
                    <a:pt x="810" y="587"/>
                    <a:pt x="813" y="587"/>
                  </a:cubicBezTo>
                  <a:cubicBezTo>
                    <a:pt x="816" y="587"/>
                    <a:pt x="819" y="590"/>
                    <a:pt x="819" y="593"/>
                  </a:cubicBezTo>
                  <a:cubicBezTo>
                    <a:pt x="819" y="617"/>
                    <a:pt x="819" y="617"/>
                    <a:pt x="819" y="617"/>
                  </a:cubicBezTo>
                  <a:cubicBezTo>
                    <a:pt x="819" y="621"/>
                    <a:pt x="816" y="623"/>
                    <a:pt x="813" y="623"/>
                  </a:cubicBezTo>
                  <a:close/>
                  <a:moveTo>
                    <a:pt x="6" y="583"/>
                  </a:moveTo>
                  <a:cubicBezTo>
                    <a:pt x="3" y="583"/>
                    <a:pt x="0" y="581"/>
                    <a:pt x="0" y="577"/>
                  </a:cubicBezTo>
                  <a:cubicBezTo>
                    <a:pt x="0" y="553"/>
                    <a:pt x="0" y="553"/>
                    <a:pt x="0" y="553"/>
                  </a:cubicBezTo>
                  <a:cubicBezTo>
                    <a:pt x="0" y="550"/>
                    <a:pt x="3" y="547"/>
                    <a:pt x="6" y="547"/>
                  </a:cubicBezTo>
                  <a:cubicBezTo>
                    <a:pt x="9" y="547"/>
                    <a:pt x="12" y="550"/>
                    <a:pt x="12" y="553"/>
                  </a:cubicBezTo>
                  <a:cubicBezTo>
                    <a:pt x="12" y="577"/>
                    <a:pt x="12" y="577"/>
                    <a:pt x="12" y="577"/>
                  </a:cubicBezTo>
                  <a:cubicBezTo>
                    <a:pt x="12" y="581"/>
                    <a:pt x="9" y="583"/>
                    <a:pt x="6" y="583"/>
                  </a:cubicBezTo>
                  <a:close/>
                  <a:moveTo>
                    <a:pt x="813" y="575"/>
                  </a:moveTo>
                  <a:cubicBezTo>
                    <a:pt x="810" y="575"/>
                    <a:pt x="807" y="573"/>
                    <a:pt x="807" y="569"/>
                  </a:cubicBezTo>
                  <a:cubicBezTo>
                    <a:pt x="807" y="545"/>
                    <a:pt x="807" y="545"/>
                    <a:pt x="807" y="545"/>
                  </a:cubicBezTo>
                  <a:cubicBezTo>
                    <a:pt x="807" y="542"/>
                    <a:pt x="810" y="539"/>
                    <a:pt x="813" y="539"/>
                  </a:cubicBezTo>
                  <a:cubicBezTo>
                    <a:pt x="816" y="539"/>
                    <a:pt x="819" y="542"/>
                    <a:pt x="819" y="545"/>
                  </a:cubicBezTo>
                  <a:cubicBezTo>
                    <a:pt x="819" y="569"/>
                    <a:pt x="819" y="569"/>
                    <a:pt x="819" y="569"/>
                  </a:cubicBezTo>
                  <a:cubicBezTo>
                    <a:pt x="819" y="573"/>
                    <a:pt x="816" y="575"/>
                    <a:pt x="813" y="575"/>
                  </a:cubicBezTo>
                  <a:close/>
                  <a:moveTo>
                    <a:pt x="6" y="535"/>
                  </a:moveTo>
                  <a:cubicBezTo>
                    <a:pt x="3" y="535"/>
                    <a:pt x="0" y="533"/>
                    <a:pt x="0" y="529"/>
                  </a:cubicBezTo>
                  <a:cubicBezTo>
                    <a:pt x="0" y="505"/>
                    <a:pt x="0" y="505"/>
                    <a:pt x="0" y="505"/>
                  </a:cubicBezTo>
                  <a:cubicBezTo>
                    <a:pt x="0" y="502"/>
                    <a:pt x="3" y="499"/>
                    <a:pt x="6" y="499"/>
                  </a:cubicBezTo>
                  <a:cubicBezTo>
                    <a:pt x="9" y="499"/>
                    <a:pt x="12" y="502"/>
                    <a:pt x="12" y="505"/>
                  </a:cubicBezTo>
                  <a:cubicBezTo>
                    <a:pt x="12" y="529"/>
                    <a:pt x="12" y="529"/>
                    <a:pt x="12" y="529"/>
                  </a:cubicBezTo>
                  <a:cubicBezTo>
                    <a:pt x="12" y="533"/>
                    <a:pt x="9" y="535"/>
                    <a:pt x="6" y="535"/>
                  </a:cubicBezTo>
                  <a:close/>
                  <a:moveTo>
                    <a:pt x="813" y="527"/>
                  </a:moveTo>
                  <a:cubicBezTo>
                    <a:pt x="810" y="527"/>
                    <a:pt x="807" y="525"/>
                    <a:pt x="807" y="521"/>
                  </a:cubicBezTo>
                  <a:cubicBezTo>
                    <a:pt x="807" y="497"/>
                    <a:pt x="807" y="497"/>
                    <a:pt x="807" y="497"/>
                  </a:cubicBezTo>
                  <a:cubicBezTo>
                    <a:pt x="807" y="494"/>
                    <a:pt x="810" y="491"/>
                    <a:pt x="813" y="491"/>
                  </a:cubicBezTo>
                  <a:cubicBezTo>
                    <a:pt x="816" y="491"/>
                    <a:pt x="819" y="494"/>
                    <a:pt x="819" y="497"/>
                  </a:cubicBezTo>
                  <a:cubicBezTo>
                    <a:pt x="819" y="521"/>
                    <a:pt x="819" y="521"/>
                    <a:pt x="819" y="521"/>
                  </a:cubicBezTo>
                  <a:cubicBezTo>
                    <a:pt x="819" y="525"/>
                    <a:pt x="816" y="527"/>
                    <a:pt x="813" y="527"/>
                  </a:cubicBezTo>
                  <a:close/>
                  <a:moveTo>
                    <a:pt x="6" y="487"/>
                  </a:moveTo>
                  <a:cubicBezTo>
                    <a:pt x="3" y="487"/>
                    <a:pt x="0" y="485"/>
                    <a:pt x="0" y="481"/>
                  </a:cubicBezTo>
                  <a:cubicBezTo>
                    <a:pt x="0" y="457"/>
                    <a:pt x="0" y="457"/>
                    <a:pt x="0" y="457"/>
                  </a:cubicBezTo>
                  <a:cubicBezTo>
                    <a:pt x="0" y="454"/>
                    <a:pt x="3" y="451"/>
                    <a:pt x="6" y="451"/>
                  </a:cubicBezTo>
                  <a:cubicBezTo>
                    <a:pt x="9" y="451"/>
                    <a:pt x="12" y="454"/>
                    <a:pt x="12" y="457"/>
                  </a:cubicBezTo>
                  <a:cubicBezTo>
                    <a:pt x="12" y="481"/>
                    <a:pt x="12" y="481"/>
                    <a:pt x="12" y="481"/>
                  </a:cubicBezTo>
                  <a:cubicBezTo>
                    <a:pt x="12" y="485"/>
                    <a:pt x="9" y="487"/>
                    <a:pt x="6" y="487"/>
                  </a:cubicBezTo>
                  <a:close/>
                  <a:moveTo>
                    <a:pt x="813" y="479"/>
                  </a:moveTo>
                  <a:cubicBezTo>
                    <a:pt x="810" y="479"/>
                    <a:pt x="807" y="477"/>
                    <a:pt x="807" y="473"/>
                  </a:cubicBezTo>
                  <a:cubicBezTo>
                    <a:pt x="807" y="449"/>
                    <a:pt x="807" y="449"/>
                    <a:pt x="807" y="449"/>
                  </a:cubicBezTo>
                  <a:cubicBezTo>
                    <a:pt x="807" y="446"/>
                    <a:pt x="810" y="443"/>
                    <a:pt x="813" y="443"/>
                  </a:cubicBezTo>
                  <a:cubicBezTo>
                    <a:pt x="816" y="443"/>
                    <a:pt x="819" y="446"/>
                    <a:pt x="819" y="449"/>
                  </a:cubicBezTo>
                  <a:cubicBezTo>
                    <a:pt x="819" y="473"/>
                    <a:pt x="819" y="473"/>
                    <a:pt x="819" y="473"/>
                  </a:cubicBezTo>
                  <a:cubicBezTo>
                    <a:pt x="819" y="477"/>
                    <a:pt x="816" y="479"/>
                    <a:pt x="813" y="479"/>
                  </a:cubicBezTo>
                  <a:close/>
                  <a:moveTo>
                    <a:pt x="6" y="439"/>
                  </a:moveTo>
                  <a:cubicBezTo>
                    <a:pt x="3" y="439"/>
                    <a:pt x="0" y="437"/>
                    <a:pt x="0" y="433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0" y="406"/>
                    <a:pt x="3" y="403"/>
                    <a:pt x="6" y="403"/>
                  </a:cubicBezTo>
                  <a:cubicBezTo>
                    <a:pt x="9" y="403"/>
                    <a:pt x="12" y="406"/>
                    <a:pt x="12" y="409"/>
                  </a:cubicBezTo>
                  <a:cubicBezTo>
                    <a:pt x="12" y="433"/>
                    <a:pt x="12" y="433"/>
                    <a:pt x="12" y="433"/>
                  </a:cubicBezTo>
                  <a:cubicBezTo>
                    <a:pt x="12" y="437"/>
                    <a:pt x="9" y="439"/>
                    <a:pt x="6" y="439"/>
                  </a:cubicBezTo>
                  <a:close/>
                  <a:moveTo>
                    <a:pt x="813" y="431"/>
                  </a:moveTo>
                  <a:cubicBezTo>
                    <a:pt x="810" y="431"/>
                    <a:pt x="807" y="429"/>
                    <a:pt x="807" y="425"/>
                  </a:cubicBezTo>
                  <a:cubicBezTo>
                    <a:pt x="807" y="401"/>
                    <a:pt x="807" y="401"/>
                    <a:pt x="807" y="401"/>
                  </a:cubicBezTo>
                  <a:cubicBezTo>
                    <a:pt x="807" y="398"/>
                    <a:pt x="810" y="395"/>
                    <a:pt x="813" y="395"/>
                  </a:cubicBezTo>
                  <a:cubicBezTo>
                    <a:pt x="816" y="395"/>
                    <a:pt x="819" y="398"/>
                    <a:pt x="819" y="401"/>
                  </a:cubicBezTo>
                  <a:cubicBezTo>
                    <a:pt x="819" y="425"/>
                    <a:pt x="819" y="425"/>
                    <a:pt x="819" y="425"/>
                  </a:cubicBezTo>
                  <a:cubicBezTo>
                    <a:pt x="819" y="429"/>
                    <a:pt x="816" y="431"/>
                    <a:pt x="813" y="431"/>
                  </a:cubicBezTo>
                  <a:close/>
                  <a:moveTo>
                    <a:pt x="6" y="391"/>
                  </a:moveTo>
                  <a:cubicBezTo>
                    <a:pt x="3" y="391"/>
                    <a:pt x="0" y="389"/>
                    <a:pt x="0" y="385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0" y="358"/>
                    <a:pt x="3" y="355"/>
                    <a:pt x="6" y="355"/>
                  </a:cubicBezTo>
                  <a:cubicBezTo>
                    <a:pt x="9" y="355"/>
                    <a:pt x="12" y="358"/>
                    <a:pt x="12" y="361"/>
                  </a:cubicBezTo>
                  <a:cubicBezTo>
                    <a:pt x="12" y="385"/>
                    <a:pt x="12" y="385"/>
                    <a:pt x="12" y="385"/>
                  </a:cubicBezTo>
                  <a:cubicBezTo>
                    <a:pt x="12" y="389"/>
                    <a:pt x="9" y="391"/>
                    <a:pt x="6" y="391"/>
                  </a:cubicBezTo>
                  <a:close/>
                  <a:moveTo>
                    <a:pt x="813" y="383"/>
                  </a:moveTo>
                  <a:cubicBezTo>
                    <a:pt x="810" y="383"/>
                    <a:pt x="807" y="381"/>
                    <a:pt x="807" y="377"/>
                  </a:cubicBezTo>
                  <a:cubicBezTo>
                    <a:pt x="807" y="353"/>
                    <a:pt x="807" y="353"/>
                    <a:pt x="807" y="353"/>
                  </a:cubicBezTo>
                  <a:cubicBezTo>
                    <a:pt x="807" y="350"/>
                    <a:pt x="810" y="347"/>
                    <a:pt x="813" y="347"/>
                  </a:cubicBezTo>
                  <a:cubicBezTo>
                    <a:pt x="816" y="347"/>
                    <a:pt x="819" y="350"/>
                    <a:pt x="819" y="353"/>
                  </a:cubicBezTo>
                  <a:cubicBezTo>
                    <a:pt x="819" y="377"/>
                    <a:pt x="819" y="377"/>
                    <a:pt x="819" y="377"/>
                  </a:cubicBezTo>
                  <a:cubicBezTo>
                    <a:pt x="819" y="381"/>
                    <a:pt x="816" y="383"/>
                    <a:pt x="813" y="383"/>
                  </a:cubicBezTo>
                  <a:close/>
                  <a:moveTo>
                    <a:pt x="6" y="343"/>
                  </a:moveTo>
                  <a:cubicBezTo>
                    <a:pt x="3" y="343"/>
                    <a:pt x="0" y="341"/>
                    <a:pt x="0" y="337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0"/>
                    <a:pt x="3" y="307"/>
                    <a:pt x="6" y="307"/>
                  </a:cubicBezTo>
                  <a:cubicBezTo>
                    <a:pt x="9" y="307"/>
                    <a:pt x="12" y="310"/>
                    <a:pt x="12" y="313"/>
                  </a:cubicBezTo>
                  <a:cubicBezTo>
                    <a:pt x="12" y="337"/>
                    <a:pt x="12" y="337"/>
                    <a:pt x="12" y="337"/>
                  </a:cubicBezTo>
                  <a:cubicBezTo>
                    <a:pt x="12" y="341"/>
                    <a:pt x="9" y="343"/>
                    <a:pt x="6" y="343"/>
                  </a:cubicBezTo>
                  <a:close/>
                  <a:moveTo>
                    <a:pt x="813" y="335"/>
                  </a:moveTo>
                  <a:cubicBezTo>
                    <a:pt x="810" y="335"/>
                    <a:pt x="807" y="333"/>
                    <a:pt x="807" y="329"/>
                  </a:cubicBezTo>
                  <a:cubicBezTo>
                    <a:pt x="807" y="305"/>
                    <a:pt x="807" y="305"/>
                    <a:pt x="807" y="305"/>
                  </a:cubicBezTo>
                  <a:cubicBezTo>
                    <a:pt x="807" y="302"/>
                    <a:pt x="810" y="299"/>
                    <a:pt x="813" y="299"/>
                  </a:cubicBezTo>
                  <a:cubicBezTo>
                    <a:pt x="816" y="299"/>
                    <a:pt x="819" y="302"/>
                    <a:pt x="819" y="305"/>
                  </a:cubicBezTo>
                  <a:cubicBezTo>
                    <a:pt x="819" y="329"/>
                    <a:pt x="819" y="329"/>
                    <a:pt x="819" y="329"/>
                  </a:cubicBezTo>
                  <a:cubicBezTo>
                    <a:pt x="819" y="333"/>
                    <a:pt x="816" y="335"/>
                    <a:pt x="813" y="335"/>
                  </a:cubicBezTo>
                  <a:close/>
                  <a:moveTo>
                    <a:pt x="6" y="295"/>
                  </a:moveTo>
                  <a:cubicBezTo>
                    <a:pt x="3" y="295"/>
                    <a:pt x="0" y="293"/>
                    <a:pt x="0" y="289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0" y="262"/>
                    <a:pt x="3" y="259"/>
                    <a:pt x="6" y="259"/>
                  </a:cubicBezTo>
                  <a:cubicBezTo>
                    <a:pt x="9" y="259"/>
                    <a:pt x="12" y="262"/>
                    <a:pt x="12" y="265"/>
                  </a:cubicBezTo>
                  <a:cubicBezTo>
                    <a:pt x="12" y="289"/>
                    <a:pt x="12" y="289"/>
                    <a:pt x="12" y="289"/>
                  </a:cubicBezTo>
                  <a:cubicBezTo>
                    <a:pt x="12" y="293"/>
                    <a:pt x="9" y="295"/>
                    <a:pt x="6" y="295"/>
                  </a:cubicBezTo>
                  <a:close/>
                  <a:moveTo>
                    <a:pt x="813" y="287"/>
                  </a:moveTo>
                  <a:cubicBezTo>
                    <a:pt x="810" y="287"/>
                    <a:pt x="807" y="285"/>
                    <a:pt x="807" y="281"/>
                  </a:cubicBezTo>
                  <a:cubicBezTo>
                    <a:pt x="807" y="257"/>
                    <a:pt x="807" y="257"/>
                    <a:pt x="807" y="257"/>
                  </a:cubicBezTo>
                  <a:cubicBezTo>
                    <a:pt x="807" y="254"/>
                    <a:pt x="810" y="251"/>
                    <a:pt x="813" y="251"/>
                  </a:cubicBezTo>
                  <a:cubicBezTo>
                    <a:pt x="816" y="251"/>
                    <a:pt x="819" y="254"/>
                    <a:pt x="819" y="257"/>
                  </a:cubicBezTo>
                  <a:cubicBezTo>
                    <a:pt x="819" y="281"/>
                    <a:pt x="819" y="281"/>
                    <a:pt x="819" y="281"/>
                  </a:cubicBezTo>
                  <a:cubicBezTo>
                    <a:pt x="819" y="285"/>
                    <a:pt x="816" y="287"/>
                    <a:pt x="813" y="287"/>
                  </a:cubicBezTo>
                  <a:close/>
                  <a:moveTo>
                    <a:pt x="6" y="247"/>
                  </a:moveTo>
                  <a:cubicBezTo>
                    <a:pt x="3" y="247"/>
                    <a:pt x="0" y="245"/>
                    <a:pt x="0" y="241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21" y="219"/>
                    <a:pt x="25" y="220"/>
                    <a:pt x="27" y="223"/>
                  </a:cubicBezTo>
                  <a:cubicBezTo>
                    <a:pt x="28" y="226"/>
                    <a:pt x="27" y="230"/>
                    <a:pt x="25" y="232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5"/>
                    <a:pt x="9" y="247"/>
                    <a:pt x="6" y="247"/>
                  </a:cubicBezTo>
                  <a:close/>
                  <a:moveTo>
                    <a:pt x="811" y="240"/>
                  </a:moveTo>
                  <a:cubicBezTo>
                    <a:pt x="810" y="240"/>
                    <a:pt x="809" y="240"/>
                    <a:pt x="808" y="240"/>
                  </a:cubicBezTo>
                  <a:cubicBezTo>
                    <a:pt x="788" y="228"/>
                    <a:pt x="788" y="228"/>
                    <a:pt x="788" y="228"/>
                  </a:cubicBezTo>
                  <a:cubicBezTo>
                    <a:pt x="785" y="226"/>
                    <a:pt x="784" y="222"/>
                    <a:pt x="785" y="219"/>
                  </a:cubicBezTo>
                  <a:cubicBezTo>
                    <a:pt x="787" y="217"/>
                    <a:pt x="791" y="216"/>
                    <a:pt x="794" y="217"/>
                  </a:cubicBezTo>
                  <a:cubicBezTo>
                    <a:pt x="814" y="229"/>
                    <a:pt x="814" y="229"/>
                    <a:pt x="814" y="229"/>
                  </a:cubicBezTo>
                  <a:cubicBezTo>
                    <a:pt x="817" y="231"/>
                    <a:pt x="818" y="235"/>
                    <a:pt x="817" y="237"/>
                  </a:cubicBezTo>
                  <a:cubicBezTo>
                    <a:pt x="815" y="239"/>
                    <a:pt x="813" y="240"/>
                    <a:pt x="811" y="240"/>
                  </a:cubicBezTo>
                  <a:close/>
                  <a:moveTo>
                    <a:pt x="42" y="220"/>
                  </a:moveTo>
                  <a:cubicBezTo>
                    <a:pt x="40" y="220"/>
                    <a:pt x="38" y="219"/>
                    <a:pt x="37" y="217"/>
                  </a:cubicBezTo>
                  <a:cubicBezTo>
                    <a:pt x="36" y="214"/>
                    <a:pt x="37" y="211"/>
                    <a:pt x="39" y="209"/>
                  </a:cubicBezTo>
                  <a:cubicBezTo>
                    <a:pt x="60" y="197"/>
                    <a:pt x="60" y="197"/>
                    <a:pt x="60" y="197"/>
                  </a:cubicBezTo>
                  <a:cubicBezTo>
                    <a:pt x="63" y="195"/>
                    <a:pt x="67" y="196"/>
                    <a:pt x="68" y="199"/>
                  </a:cubicBezTo>
                  <a:cubicBezTo>
                    <a:pt x="70" y="202"/>
                    <a:pt x="69" y="206"/>
                    <a:pt x="66" y="208"/>
                  </a:cubicBezTo>
                  <a:cubicBezTo>
                    <a:pt x="45" y="220"/>
                    <a:pt x="45" y="220"/>
                    <a:pt x="45" y="220"/>
                  </a:cubicBezTo>
                  <a:cubicBezTo>
                    <a:pt x="44" y="220"/>
                    <a:pt x="43" y="220"/>
                    <a:pt x="42" y="220"/>
                  </a:cubicBezTo>
                  <a:close/>
                  <a:moveTo>
                    <a:pt x="770" y="216"/>
                  </a:moveTo>
                  <a:cubicBezTo>
                    <a:pt x="769" y="216"/>
                    <a:pt x="768" y="216"/>
                    <a:pt x="767" y="216"/>
                  </a:cubicBezTo>
                  <a:cubicBezTo>
                    <a:pt x="746" y="204"/>
                    <a:pt x="746" y="204"/>
                    <a:pt x="746" y="204"/>
                  </a:cubicBezTo>
                  <a:cubicBezTo>
                    <a:pt x="743" y="202"/>
                    <a:pt x="742" y="198"/>
                    <a:pt x="744" y="195"/>
                  </a:cubicBezTo>
                  <a:cubicBezTo>
                    <a:pt x="746" y="193"/>
                    <a:pt x="749" y="192"/>
                    <a:pt x="752" y="193"/>
                  </a:cubicBezTo>
                  <a:cubicBezTo>
                    <a:pt x="773" y="205"/>
                    <a:pt x="773" y="205"/>
                    <a:pt x="773" y="205"/>
                  </a:cubicBezTo>
                  <a:cubicBezTo>
                    <a:pt x="776" y="207"/>
                    <a:pt x="777" y="211"/>
                    <a:pt x="775" y="213"/>
                  </a:cubicBezTo>
                  <a:cubicBezTo>
                    <a:pt x="774" y="215"/>
                    <a:pt x="772" y="216"/>
                    <a:pt x="770" y="216"/>
                  </a:cubicBezTo>
                  <a:close/>
                  <a:moveTo>
                    <a:pt x="84" y="196"/>
                  </a:moveTo>
                  <a:cubicBezTo>
                    <a:pt x="82" y="196"/>
                    <a:pt x="80" y="195"/>
                    <a:pt x="79" y="193"/>
                  </a:cubicBezTo>
                  <a:cubicBezTo>
                    <a:pt x="77" y="190"/>
                    <a:pt x="78" y="187"/>
                    <a:pt x="81" y="185"/>
                  </a:cubicBezTo>
                  <a:cubicBezTo>
                    <a:pt x="102" y="173"/>
                    <a:pt x="102" y="173"/>
                    <a:pt x="102" y="173"/>
                  </a:cubicBezTo>
                  <a:cubicBezTo>
                    <a:pt x="105" y="171"/>
                    <a:pt x="108" y="172"/>
                    <a:pt x="110" y="175"/>
                  </a:cubicBezTo>
                  <a:cubicBezTo>
                    <a:pt x="112" y="178"/>
                    <a:pt x="111" y="182"/>
                    <a:pt x="108" y="184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6" y="196"/>
                    <a:pt x="85" y="196"/>
                    <a:pt x="84" y="196"/>
                  </a:cubicBezTo>
                  <a:close/>
                  <a:moveTo>
                    <a:pt x="728" y="192"/>
                  </a:moveTo>
                  <a:cubicBezTo>
                    <a:pt x="727" y="192"/>
                    <a:pt x="726" y="192"/>
                    <a:pt x="725" y="192"/>
                  </a:cubicBezTo>
                  <a:cubicBezTo>
                    <a:pt x="704" y="180"/>
                    <a:pt x="704" y="180"/>
                    <a:pt x="704" y="180"/>
                  </a:cubicBezTo>
                  <a:cubicBezTo>
                    <a:pt x="702" y="178"/>
                    <a:pt x="701" y="174"/>
                    <a:pt x="702" y="171"/>
                  </a:cubicBezTo>
                  <a:cubicBezTo>
                    <a:pt x="704" y="169"/>
                    <a:pt x="708" y="168"/>
                    <a:pt x="710" y="169"/>
                  </a:cubicBezTo>
                  <a:cubicBezTo>
                    <a:pt x="731" y="181"/>
                    <a:pt x="731" y="181"/>
                    <a:pt x="731" y="181"/>
                  </a:cubicBezTo>
                  <a:cubicBezTo>
                    <a:pt x="734" y="183"/>
                    <a:pt x="735" y="187"/>
                    <a:pt x="733" y="189"/>
                  </a:cubicBezTo>
                  <a:cubicBezTo>
                    <a:pt x="732" y="191"/>
                    <a:pt x="730" y="192"/>
                    <a:pt x="728" y="192"/>
                  </a:cubicBezTo>
                  <a:close/>
                  <a:moveTo>
                    <a:pt x="126" y="172"/>
                  </a:moveTo>
                  <a:cubicBezTo>
                    <a:pt x="123" y="172"/>
                    <a:pt x="121" y="171"/>
                    <a:pt x="120" y="169"/>
                  </a:cubicBezTo>
                  <a:cubicBezTo>
                    <a:pt x="119" y="166"/>
                    <a:pt x="120" y="163"/>
                    <a:pt x="123" y="161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6" y="147"/>
                    <a:pt x="150" y="148"/>
                    <a:pt x="151" y="151"/>
                  </a:cubicBezTo>
                  <a:cubicBezTo>
                    <a:pt x="153" y="154"/>
                    <a:pt x="152" y="158"/>
                    <a:pt x="149" y="160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8" y="172"/>
                    <a:pt x="127" y="172"/>
                    <a:pt x="126" y="172"/>
                  </a:cubicBezTo>
                  <a:close/>
                  <a:moveTo>
                    <a:pt x="687" y="168"/>
                  </a:moveTo>
                  <a:cubicBezTo>
                    <a:pt x="686" y="168"/>
                    <a:pt x="685" y="168"/>
                    <a:pt x="684" y="168"/>
                  </a:cubicBezTo>
                  <a:cubicBezTo>
                    <a:pt x="663" y="156"/>
                    <a:pt x="663" y="156"/>
                    <a:pt x="663" y="156"/>
                  </a:cubicBezTo>
                  <a:cubicBezTo>
                    <a:pt x="660" y="154"/>
                    <a:pt x="659" y="150"/>
                    <a:pt x="661" y="147"/>
                  </a:cubicBezTo>
                  <a:cubicBezTo>
                    <a:pt x="662" y="145"/>
                    <a:pt x="666" y="144"/>
                    <a:pt x="669" y="145"/>
                  </a:cubicBezTo>
                  <a:cubicBezTo>
                    <a:pt x="690" y="157"/>
                    <a:pt x="690" y="157"/>
                    <a:pt x="690" y="157"/>
                  </a:cubicBezTo>
                  <a:cubicBezTo>
                    <a:pt x="693" y="159"/>
                    <a:pt x="694" y="163"/>
                    <a:pt x="692" y="165"/>
                  </a:cubicBezTo>
                  <a:cubicBezTo>
                    <a:pt x="691" y="167"/>
                    <a:pt x="689" y="168"/>
                    <a:pt x="687" y="168"/>
                  </a:cubicBezTo>
                  <a:close/>
                  <a:moveTo>
                    <a:pt x="167" y="148"/>
                  </a:moveTo>
                  <a:cubicBezTo>
                    <a:pt x="165" y="148"/>
                    <a:pt x="163" y="147"/>
                    <a:pt x="162" y="145"/>
                  </a:cubicBezTo>
                  <a:cubicBezTo>
                    <a:pt x="160" y="142"/>
                    <a:pt x="161" y="139"/>
                    <a:pt x="164" y="137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8" y="123"/>
                    <a:pt x="191" y="124"/>
                    <a:pt x="193" y="127"/>
                  </a:cubicBezTo>
                  <a:cubicBezTo>
                    <a:pt x="195" y="130"/>
                    <a:pt x="194" y="134"/>
                    <a:pt x="191" y="136"/>
                  </a:cubicBezTo>
                  <a:cubicBezTo>
                    <a:pt x="170" y="148"/>
                    <a:pt x="170" y="148"/>
                    <a:pt x="170" y="148"/>
                  </a:cubicBezTo>
                  <a:cubicBezTo>
                    <a:pt x="169" y="148"/>
                    <a:pt x="168" y="148"/>
                    <a:pt x="167" y="148"/>
                  </a:cubicBezTo>
                  <a:close/>
                  <a:moveTo>
                    <a:pt x="645" y="144"/>
                  </a:moveTo>
                  <a:cubicBezTo>
                    <a:pt x="644" y="144"/>
                    <a:pt x="643" y="144"/>
                    <a:pt x="642" y="144"/>
                  </a:cubicBezTo>
                  <a:cubicBezTo>
                    <a:pt x="621" y="132"/>
                    <a:pt x="621" y="132"/>
                    <a:pt x="621" y="132"/>
                  </a:cubicBezTo>
                  <a:cubicBezTo>
                    <a:pt x="618" y="130"/>
                    <a:pt x="617" y="126"/>
                    <a:pt x="619" y="123"/>
                  </a:cubicBezTo>
                  <a:cubicBezTo>
                    <a:pt x="621" y="121"/>
                    <a:pt x="624" y="120"/>
                    <a:pt x="627" y="121"/>
                  </a:cubicBezTo>
                  <a:cubicBezTo>
                    <a:pt x="648" y="133"/>
                    <a:pt x="648" y="133"/>
                    <a:pt x="648" y="133"/>
                  </a:cubicBezTo>
                  <a:cubicBezTo>
                    <a:pt x="651" y="135"/>
                    <a:pt x="652" y="139"/>
                    <a:pt x="650" y="141"/>
                  </a:cubicBezTo>
                  <a:cubicBezTo>
                    <a:pt x="649" y="143"/>
                    <a:pt x="647" y="144"/>
                    <a:pt x="645" y="144"/>
                  </a:cubicBezTo>
                  <a:close/>
                  <a:moveTo>
                    <a:pt x="209" y="124"/>
                  </a:moveTo>
                  <a:cubicBezTo>
                    <a:pt x="207" y="124"/>
                    <a:pt x="205" y="123"/>
                    <a:pt x="203" y="121"/>
                  </a:cubicBezTo>
                  <a:cubicBezTo>
                    <a:pt x="202" y="118"/>
                    <a:pt x="203" y="115"/>
                    <a:pt x="206" y="113"/>
                  </a:cubicBezTo>
                  <a:cubicBezTo>
                    <a:pt x="226" y="101"/>
                    <a:pt x="226" y="101"/>
                    <a:pt x="226" y="101"/>
                  </a:cubicBezTo>
                  <a:cubicBezTo>
                    <a:pt x="229" y="99"/>
                    <a:pt x="233" y="100"/>
                    <a:pt x="235" y="103"/>
                  </a:cubicBezTo>
                  <a:cubicBezTo>
                    <a:pt x="236" y="106"/>
                    <a:pt x="235" y="110"/>
                    <a:pt x="232" y="112"/>
                  </a:cubicBezTo>
                  <a:cubicBezTo>
                    <a:pt x="212" y="124"/>
                    <a:pt x="212" y="124"/>
                    <a:pt x="212" y="124"/>
                  </a:cubicBezTo>
                  <a:cubicBezTo>
                    <a:pt x="211" y="124"/>
                    <a:pt x="210" y="124"/>
                    <a:pt x="209" y="124"/>
                  </a:cubicBezTo>
                  <a:close/>
                  <a:moveTo>
                    <a:pt x="604" y="120"/>
                  </a:moveTo>
                  <a:cubicBezTo>
                    <a:pt x="603" y="120"/>
                    <a:pt x="602" y="120"/>
                    <a:pt x="601" y="120"/>
                  </a:cubicBezTo>
                  <a:cubicBezTo>
                    <a:pt x="580" y="108"/>
                    <a:pt x="580" y="108"/>
                    <a:pt x="580" y="108"/>
                  </a:cubicBezTo>
                  <a:cubicBezTo>
                    <a:pt x="577" y="106"/>
                    <a:pt x="576" y="102"/>
                    <a:pt x="578" y="99"/>
                  </a:cubicBezTo>
                  <a:cubicBezTo>
                    <a:pt x="579" y="97"/>
                    <a:pt x="583" y="96"/>
                    <a:pt x="586" y="97"/>
                  </a:cubicBezTo>
                  <a:cubicBezTo>
                    <a:pt x="607" y="109"/>
                    <a:pt x="607" y="109"/>
                    <a:pt x="607" y="109"/>
                  </a:cubicBezTo>
                  <a:cubicBezTo>
                    <a:pt x="609" y="111"/>
                    <a:pt x="610" y="115"/>
                    <a:pt x="609" y="117"/>
                  </a:cubicBezTo>
                  <a:cubicBezTo>
                    <a:pt x="608" y="119"/>
                    <a:pt x="606" y="120"/>
                    <a:pt x="604" y="120"/>
                  </a:cubicBezTo>
                  <a:close/>
                  <a:moveTo>
                    <a:pt x="250" y="100"/>
                  </a:moveTo>
                  <a:cubicBezTo>
                    <a:pt x="248" y="100"/>
                    <a:pt x="246" y="99"/>
                    <a:pt x="245" y="97"/>
                  </a:cubicBezTo>
                  <a:cubicBezTo>
                    <a:pt x="243" y="94"/>
                    <a:pt x="244" y="91"/>
                    <a:pt x="247" y="89"/>
                  </a:cubicBezTo>
                  <a:cubicBezTo>
                    <a:pt x="268" y="77"/>
                    <a:pt x="268" y="77"/>
                    <a:pt x="268" y="77"/>
                  </a:cubicBezTo>
                  <a:cubicBezTo>
                    <a:pt x="271" y="75"/>
                    <a:pt x="275" y="76"/>
                    <a:pt x="276" y="79"/>
                  </a:cubicBezTo>
                  <a:cubicBezTo>
                    <a:pt x="278" y="82"/>
                    <a:pt x="277" y="86"/>
                    <a:pt x="274" y="88"/>
                  </a:cubicBezTo>
                  <a:cubicBezTo>
                    <a:pt x="253" y="100"/>
                    <a:pt x="253" y="100"/>
                    <a:pt x="253" y="100"/>
                  </a:cubicBezTo>
                  <a:cubicBezTo>
                    <a:pt x="252" y="100"/>
                    <a:pt x="251" y="100"/>
                    <a:pt x="250" y="100"/>
                  </a:cubicBezTo>
                  <a:close/>
                  <a:moveTo>
                    <a:pt x="562" y="96"/>
                  </a:moveTo>
                  <a:cubicBezTo>
                    <a:pt x="561" y="96"/>
                    <a:pt x="560" y="96"/>
                    <a:pt x="559" y="96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5" y="82"/>
                    <a:pt x="534" y="78"/>
                    <a:pt x="536" y="75"/>
                  </a:cubicBezTo>
                  <a:cubicBezTo>
                    <a:pt x="538" y="73"/>
                    <a:pt x="541" y="72"/>
                    <a:pt x="544" y="73"/>
                  </a:cubicBezTo>
                  <a:cubicBezTo>
                    <a:pt x="565" y="85"/>
                    <a:pt x="565" y="85"/>
                    <a:pt x="565" y="85"/>
                  </a:cubicBezTo>
                  <a:cubicBezTo>
                    <a:pt x="568" y="87"/>
                    <a:pt x="569" y="91"/>
                    <a:pt x="567" y="93"/>
                  </a:cubicBezTo>
                  <a:cubicBezTo>
                    <a:pt x="566" y="95"/>
                    <a:pt x="564" y="96"/>
                    <a:pt x="562" y="96"/>
                  </a:cubicBezTo>
                  <a:close/>
                  <a:moveTo>
                    <a:pt x="292" y="76"/>
                  </a:moveTo>
                  <a:cubicBezTo>
                    <a:pt x="290" y="76"/>
                    <a:pt x="288" y="75"/>
                    <a:pt x="287" y="73"/>
                  </a:cubicBezTo>
                  <a:cubicBezTo>
                    <a:pt x="285" y="70"/>
                    <a:pt x="286" y="67"/>
                    <a:pt x="289" y="65"/>
                  </a:cubicBezTo>
                  <a:cubicBezTo>
                    <a:pt x="310" y="53"/>
                    <a:pt x="310" y="53"/>
                    <a:pt x="310" y="53"/>
                  </a:cubicBezTo>
                  <a:cubicBezTo>
                    <a:pt x="312" y="51"/>
                    <a:pt x="316" y="52"/>
                    <a:pt x="318" y="55"/>
                  </a:cubicBezTo>
                  <a:cubicBezTo>
                    <a:pt x="319" y="58"/>
                    <a:pt x="318" y="62"/>
                    <a:pt x="316" y="64"/>
                  </a:cubicBezTo>
                  <a:cubicBezTo>
                    <a:pt x="295" y="76"/>
                    <a:pt x="295" y="76"/>
                    <a:pt x="295" y="76"/>
                  </a:cubicBezTo>
                  <a:cubicBezTo>
                    <a:pt x="294" y="76"/>
                    <a:pt x="293" y="76"/>
                    <a:pt x="292" y="76"/>
                  </a:cubicBezTo>
                  <a:close/>
                  <a:moveTo>
                    <a:pt x="520" y="72"/>
                  </a:moveTo>
                  <a:cubicBezTo>
                    <a:pt x="519" y="72"/>
                    <a:pt x="518" y="72"/>
                    <a:pt x="517" y="72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4" y="58"/>
                    <a:pt x="493" y="54"/>
                    <a:pt x="494" y="51"/>
                  </a:cubicBezTo>
                  <a:cubicBezTo>
                    <a:pt x="496" y="49"/>
                    <a:pt x="500" y="48"/>
                    <a:pt x="503" y="49"/>
                  </a:cubicBezTo>
                  <a:cubicBezTo>
                    <a:pt x="523" y="61"/>
                    <a:pt x="523" y="61"/>
                    <a:pt x="523" y="61"/>
                  </a:cubicBezTo>
                  <a:cubicBezTo>
                    <a:pt x="526" y="63"/>
                    <a:pt x="527" y="67"/>
                    <a:pt x="526" y="69"/>
                  </a:cubicBezTo>
                  <a:cubicBezTo>
                    <a:pt x="525" y="71"/>
                    <a:pt x="522" y="72"/>
                    <a:pt x="520" y="72"/>
                  </a:cubicBezTo>
                  <a:close/>
                  <a:moveTo>
                    <a:pt x="333" y="52"/>
                  </a:moveTo>
                  <a:cubicBezTo>
                    <a:pt x="331" y="52"/>
                    <a:pt x="329" y="51"/>
                    <a:pt x="328" y="49"/>
                  </a:cubicBezTo>
                  <a:cubicBezTo>
                    <a:pt x="327" y="46"/>
                    <a:pt x="327" y="43"/>
                    <a:pt x="330" y="41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4" y="27"/>
                    <a:pt x="358" y="28"/>
                    <a:pt x="359" y="31"/>
                  </a:cubicBezTo>
                  <a:cubicBezTo>
                    <a:pt x="361" y="34"/>
                    <a:pt x="360" y="38"/>
                    <a:pt x="357" y="40"/>
                  </a:cubicBezTo>
                  <a:cubicBezTo>
                    <a:pt x="336" y="52"/>
                    <a:pt x="336" y="52"/>
                    <a:pt x="336" y="52"/>
                  </a:cubicBezTo>
                  <a:cubicBezTo>
                    <a:pt x="335" y="52"/>
                    <a:pt x="334" y="52"/>
                    <a:pt x="333" y="52"/>
                  </a:cubicBezTo>
                  <a:close/>
                  <a:moveTo>
                    <a:pt x="479" y="48"/>
                  </a:moveTo>
                  <a:cubicBezTo>
                    <a:pt x="478" y="48"/>
                    <a:pt x="477" y="48"/>
                    <a:pt x="476" y="48"/>
                  </a:cubicBezTo>
                  <a:cubicBezTo>
                    <a:pt x="455" y="36"/>
                    <a:pt x="455" y="36"/>
                    <a:pt x="455" y="36"/>
                  </a:cubicBezTo>
                  <a:cubicBezTo>
                    <a:pt x="452" y="34"/>
                    <a:pt x="451" y="30"/>
                    <a:pt x="453" y="27"/>
                  </a:cubicBezTo>
                  <a:cubicBezTo>
                    <a:pt x="455" y="25"/>
                    <a:pt x="458" y="24"/>
                    <a:pt x="461" y="25"/>
                  </a:cubicBezTo>
                  <a:cubicBezTo>
                    <a:pt x="482" y="37"/>
                    <a:pt x="482" y="37"/>
                    <a:pt x="482" y="37"/>
                  </a:cubicBezTo>
                  <a:cubicBezTo>
                    <a:pt x="485" y="39"/>
                    <a:pt x="486" y="43"/>
                    <a:pt x="484" y="45"/>
                  </a:cubicBezTo>
                  <a:cubicBezTo>
                    <a:pt x="483" y="47"/>
                    <a:pt x="481" y="48"/>
                    <a:pt x="479" y="48"/>
                  </a:cubicBezTo>
                  <a:close/>
                  <a:moveTo>
                    <a:pt x="375" y="28"/>
                  </a:moveTo>
                  <a:cubicBezTo>
                    <a:pt x="373" y="28"/>
                    <a:pt x="371" y="27"/>
                    <a:pt x="370" y="25"/>
                  </a:cubicBezTo>
                  <a:cubicBezTo>
                    <a:pt x="368" y="22"/>
                    <a:pt x="369" y="19"/>
                    <a:pt x="372" y="17"/>
                  </a:cubicBezTo>
                  <a:cubicBezTo>
                    <a:pt x="393" y="5"/>
                    <a:pt x="393" y="5"/>
                    <a:pt x="393" y="5"/>
                  </a:cubicBezTo>
                  <a:cubicBezTo>
                    <a:pt x="396" y="3"/>
                    <a:pt x="399" y="4"/>
                    <a:pt x="401" y="7"/>
                  </a:cubicBezTo>
                  <a:cubicBezTo>
                    <a:pt x="403" y="10"/>
                    <a:pt x="402" y="14"/>
                    <a:pt x="399" y="16"/>
                  </a:cubicBezTo>
                  <a:cubicBezTo>
                    <a:pt x="378" y="28"/>
                    <a:pt x="378" y="28"/>
                    <a:pt x="378" y="28"/>
                  </a:cubicBezTo>
                  <a:cubicBezTo>
                    <a:pt x="377" y="28"/>
                    <a:pt x="376" y="28"/>
                    <a:pt x="375" y="28"/>
                  </a:cubicBezTo>
                  <a:close/>
                  <a:moveTo>
                    <a:pt x="437" y="24"/>
                  </a:moveTo>
                  <a:cubicBezTo>
                    <a:pt x="436" y="24"/>
                    <a:pt x="435" y="24"/>
                    <a:pt x="434" y="24"/>
                  </a:cubicBezTo>
                  <a:cubicBezTo>
                    <a:pt x="414" y="12"/>
                    <a:pt x="414" y="12"/>
                    <a:pt x="414" y="12"/>
                  </a:cubicBezTo>
                  <a:cubicBezTo>
                    <a:pt x="411" y="10"/>
                    <a:pt x="410" y="6"/>
                    <a:pt x="411" y="3"/>
                  </a:cubicBezTo>
                  <a:cubicBezTo>
                    <a:pt x="413" y="1"/>
                    <a:pt x="417" y="0"/>
                    <a:pt x="420" y="1"/>
                  </a:cubicBezTo>
                  <a:cubicBezTo>
                    <a:pt x="440" y="13"/>
                    <a:pt x="440" y="13"/>
                    <a:pt x="440" y="13"/>
                  </a:cubicBezTo>
                  <a:cubicBezTo>
                    <a:pt x="443" y="15"/>
                    <a:pt x="444" y="19"/>
                    <a:pt x="442" y="21"/>
                  </a:cubicBezTo>
                  <a:cubicBezTo>
                    <a:pt x="441" y="23"/>
                    <a:pt x="439" y="24"/>
                    <a:pt x="437" y="24"/>
                  </a:cubicBezTo>
                  <a:close/>
                </a:path>
              </a:pathLst>
            </a:custGeom>
            <a:solidFill>
              <a:srgbClr val="44546A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485" name="Group 484">
              <a:extLst>
                <a:ext uri="{FF2B5EF4-FFF2-40B4-BE49-F238E27FC236}">
                  <a16:creationId xmlns:a16="http://schemas.microsoft.com/office/drawing/2014/main" id="{01CFBF2D-2F13-4B9F-8189-58C40CC979DE}"/>
                </a:ext>
              </a:extLst>
            </p:cNvPr>
            <p:cNvGrpSpPr/>
            <p:nvPr/>
          </p:nvGrpSpPr>
          <p:grpSpPr>
            <a:xfrm flipH="1" flipV="1">
              <a:off x="7451250" y="3953625"/>
              <a:ext cx="719160" cy="828761"/>
              <a:chOff x="10250240" y="3953625"/>
              <a:chExt cx="719160" cy="828761"/>
            </a:xfrm>
          </p:grpSpPr>
          <p:sp>
            <p:nvSpPr>
              <p:cNvPr id="575" name="Freeform 539">
                <a:extLst>
                  <a:ext uri="{FF2B5EF4-FFF2-40B4-BE49-F238E27FC236}">
                    <a16:creationId xmlns:a16="http://schemas.microsoft.com/office/drawing/2014/main" id="{97F85BF5-60F9-47E7-9938-900D1424044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250240" y="3953625"/>
                <a:ext cx="719160" cy="828761"/>
              </a:xfrm>
              <a:custGeom>
                <a:avLst/>
                <a:gdLst>
                  <a:gd name="T0" fmla="*/ 958 w 958"/>
                  <a:gd name="T1" fmla="*/ 827 h 1104"/>
                  <a:gd name="T2" fmla="*/ 478 w 958"/>
                  <a:gd name="T3" fmla="*/ 1104 h 1104"/>
                  <a:gd name="T4" fmla="*/ 0 w 958"/>
                  <a:gd name="T5" fmla="*/ 827 h 1104"/>
                  <a:gd name="T6" fmla="*/ 0 w 958"/>
                  <a:gd name="T7" fmla="*/ 274 h 1104"/>
                  <a:gd name="T8" fmla="*/ 478 w 958"/>
                  <a:gd name="T9" fmla="*/ 0 h 1104"/>
                  <a:gd name="T10" fmla="*/ 958 w 958"/>
                  <a:gd name="T11" fmla="*/ 274 h 1104"/>
                  <a:gd name="T12" fmla="*/ 958 w 958"/>
                  <a:gd name="T13" fmla="*/ 827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58" h="1104">
                    <a:moveTo>
                      <a:pt x="958" y="827"/>
                    </a:moveTo>
                    <a:lnTo>
                      <a:pt x="478" y="1104"/>
                    </a:lnTo>
                    <a:lnTo>
                      <a:pt x="0" y="827"/>
                    </a:lnTo>
                    <a:lnTo>
                      <a:pt x="0" y="274"/>
                    </a:lnTo>
                    <a:lnTo>
                      <a:pt x="478" y="0"/>
                    </a:lnTo>
                    <a:lnTo>
                      <a:pt x="958" y="274"/>
                    </a:lnTo>
                    <a:lnTo>
                      <a:pt x="958" y="827"/>
                    </a:lnTo>
                    <a:close/>
                  </a:path>
                </a:pathLst>
              </a:custGeom>
              <a:solidFill>
                <a:srgbClr val="902B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6" name="Freeform 540">
                <a:extLst>
                  <a:ext uri="{FF2B5EF4-FFF2-40B4-BE49-F238E27FC236}">
                    <a16:creationId xmlns:a16="http://schemas.microsoft.com/office/drawing/2014/main" id="{EBA0885E-7CC1-4A7F-9074-72D6CE525E1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329813" y="3953625"/>
                <a:ext cx="554008" cy="355076"/>
              </a:xfrm>
              <a:custGeom>
                <a:avLst/>
                <a:gdLst>
                  <a:gd name="T0" fmla="*/ 302 w 312"/>
                  <a:gd name="T1" fmla="*/ 92 h 200"/>
                  <a:gd name="T2" fmla="*/ 208 w 312"/>
                  <a:gd name="T3" fmla="*/ 45 h 200"/>
                  <a:gd name="T4" fmla="*/ 207 w 312"/>
                  <a:gd name="T5" fmla="*/ 45 h 200"/>
                  <a:gd name="T6" fmla="*/ 206 w 312"/>
                  <a:gd name="T7" fmla="*/ 45 h 200"/>
                  <a:gd name="T8" fmla="*/ 197 w 312"/>
                  <a:gd name="T9" fmla="*/ 32 h 200"/>
                  <a:gd name="T10" fmla="*/ 191 w 312"/>
                  <a:gd name="T11" fmla="*/ 6 h 200"/>
                  <a:gd name="T12" fmla="*/ 191 w 312"/>
                  <a:gd name="T13" fmla="*/ 0 h 200"/>
                  <a:gd name="T14" fmla="*/ 121 w 312"/>
                  <a:gd name="T15" fmla="*/ 0 h 200"/>
                  <a:gd name="T16" fmla="*/ 121 w 312"/>
                  <a:gd name="T17" fmla="*/ 6 h 200"/>
                  <a:gd name="T18" fmla="*/ 116 w 312"/>
                  <a:gd name="T19" fmla="*/ 32 h 200"/>
                  <a:gd name="T20" fmla="*/ 106 w 312"/>
                  <a:gd name="T21" fmla="*/ 45 h 200"/>
                  <a:gd name="T22" fmla="*/ 106 w 312"/>
                  <a:gd name="T23" fmla="*/ 45 h 200"/>
                  <a:gd name="T24" fmla="*/ 104 w 312"/>
                  <a:gd name="T25" fmla="*/ 45 h 200"/>
                  <a:gd name="T26" fmla="*/ 11 w 312"/>
                  <a:gd name="T27" fmla="*/ 92 h 200"/>
                  <a:gd name="T28" fmla="*/ 0 w 312"/>
                  <a:gd name="T29" fmla="*/ 111 h 200"/>
                  <a:gd name="T30" fmla="*/ 154 w 312"/>
                  <a:gd name="T31" fmla="*/ 200 h 200"/>
                  <a:gd name="T32" fmla="*/ 312 w 312"/>
                  <a:gd name="T33" fmla="*/ 109 h 200"/>
                  <a:gd name="T34" fmla="*/ 302 w 312"/>
                  <a:gd name="T35" fmla="*/ 92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200">
                    <a:moveTo>
                      <a:pt x="302" y="92"/>
                    </a:moveTo>
                    <a:cubicBezTo>
                      <a:pt x="290" y="81"/>
                      <a:pt x="258" y="58"/>
                      <a:pt x="208" y="45"/>
                    </a:cubicBezTo>
                    <a:cubicBezTo>
                      <a:pt x="207" y="45"/>
                      <a:pt x="207" y="45"/>
                      <a:pt x="207" y="45"/>
                    </a:cubicBezTo>
                    <a:cubicBezTo>
                      <a:pt x="206" y="45"/>
                      <a:pt x="206" y="45"/>
                      <a:pt x="206" y="45"/>
                    </a:cubicBezTo>
                    <a:cubicBezTo>
                      <a:pt x="203" y="41"/>
                      <a:pt x="199" y="37"/>
                      <a:pt x="197" y="32"/>
                    </a:cubicBezTo>
                    <a:cubicBezTo>
                      <a:pt x="193" y="24"/>
                      <a:pt x="191" y="15"/>
                      <a:pt x="191" y="6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121" y="0"/>
                      <a:pt x="121" y="0"/>
                      <a:pt x="121" y="0"/>
                    </a:cubicBezTo>
                    <a:cubicBezTo>
                      <a:pt x="121" y="6"/>
                      <a:pt x="121" y="6"/>
                      <a:pt x="121" y="6"/>
                    </a:cubicBezTo>
                    <a:cubicBezTo>
                      <a:pt x="121" y="15"/>
                      <a:pt x="119" y="24"/>
                      <a:pt x="116" y="32"/>
                    </a:cubicBezTo>
                    <a:cubicBezTo>
                      <a:pt x="113" y="37"/>
                      <a:pt x="110" y="41"/>
                      <a:pt x="106" y="45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4" y="45"/>
                      <a:pt x="104" y="45"/>
                      <a:pt x="104" y="45"/>
                    </a:cubicBezTo>
                    <a:cubicBezTo>
                      <a:pt x="55" y="58"/>
                      <a:pt x="22" y="81"/>
                      <a:pt x="11" y="92"/>
                    </a:cubicBezTo>
                    <a:cubicBezTo>
                      <a:pt x="6" y="97"/>
                      <a:pt x="2" y="103"/>
                      <a:pt x="0" y="111"/>
                    </a:cubicBezTo>
                    <a:cubicBezTo>
                      <a:pt x="154" y="200"/>
                      <a:pt x="154" y="200"/>
                      <a:pt x="154" y="200"/>
                    </a:cubicBezTo>
                    <a:cubicBezTo>
                      <a:pt x="312" y="109"/>
                      <a:pt x="312" y="109"/>
                      <a:pt x="312" y="109"/>
                    </a:cubicBezTo>
                    <a:cubicBezTo>
                      <a:pt x="310" y="102"/>
                      <a:pt x="306" y="96"/>
                      <a:pt x="302" y="92"/>
                    </a:cubicBezTo>
                    <a:close/>
                  </a:path>
                </a:pathLst>
              </a:custGeom>
              <a:solidFill>
                <a:srgbClr val="902B20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7" name="Freeform 541">
                <a:extLst>
                  <a:ext uri="{FF2B5EF4-FFF2-40B4-BE49-F238E27FC236}">
                    <a16:creationId xmlns:a16="http://schemas.microsoft.com/office/drawing/2014/main" id="{72FCF703-020C-4EB6-A950-2CE4822F425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329813" y="3953625"/>
                <a:ext cx="554008" cy="274752"/>
              </a:xfrm>
              <a:custGeom>
                <a:avLst/>
                <a:gdLst>
                  <a:gd name="T0" fmla="*/ 302 w 312"/>
                  <a:gd name="T1" fmla="*/ 47 h 155"/>
                  <a:gd name="T2" fmla="*/ 208 w 312"/>
                  <a:gd name="T3" fmla="*/ 0 h 155"/>
                  <a:gd name="T4" fmla="*/ 207 w 312"/>
                  <a:gd name="T5" fmla="*/ 0 h 155"/>
                  <a:gd name="T6" fmla="*/ 155 w 312"/>
                  <a:gd name="T7" fmla="*/ 57 h 155"/>
                  <a:gd name="T8" fmla="*/ 106 w 312"/>
                  <a:gd name="T9" fmla="*/ 0 h 155"/>
                  <a:gd name="T10" fmla="*/ 104 w 312"/>
                  <a:gd name="T11" fmla="*/ 0 h 155"/>
                  <a:gd name="T12" fmla="*/ 11 w 312"/>
                  <a:gd name="T13" fmla="*/ 47 h 155"/>
                  <a:gd name="T14" fmla="*/ 0 w 312"/>
                  <a:gd name="T15" fmla="*/ 66 h 155"/>
                  <a:gd name="T16" fmla="*/ 154 w 312"/>
                  <a:gd name="T17" fmla="*/ 155 h 155"/>
                  <a:gd name="T18" fmla="*/ 312 w 312"/>
                  <a:gd name="T19" fmla="*/ 64 h 155"/>
                  <a:gd name="T20" fmla="*/ 302 w 312"/>
                  <a:gd name="T21" fmla="*/ 47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2" h="155">
                    <a:moveTo>
                      <a:pt x="302" y="47"/>
                    </a:moveTo>
                    <a:cubicBezTo>
                      <a:pt x="290" y="36"/>
                      <a:pt x="258" y="13"/>
                      <a:pt x="208" y="0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55" y="13"/>
                      <a:pt x="22" y="36"/>
                      <a:pt x="11" y="47"/>
                    </a:cubicBezTo>
                    <a:cubicBezTo>
                      <a:pt x="6" y="52"/>
                      <a:pt x="2" y="58"/>
                      <a:pt x="0" y="66"/>
                    </a:cubicBezTo>
                    <a:cubicBezTo>
                      <a:pt x="154" y="155"/>
                      <a:pt x="154" y="155"/>
                      <a:pt x="154" y="155"/>
                    </a:cubicBezTo>
                    <a:cubicBezTo>
                      <a:pt x="312" y="64"/>
                      <a:pt x="312" y="64"/>
                      <a:pt x="312" y="64"/>
                    </a:cubicBezTo>
                    <a:cubicBezTo>
                      <a:pt x="310" y="57"/>
                      <a:pt x="306" y="51"/>
                      <a:pt x="302" y="47"/>
                    </a:cubicBezTo>
                    <a:close/>
                  </a:path>
                </a:pathLst>
              </a:custGeom>
              <a:solidFill>
                <a:srgbClr val="902B20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8" name="Freeform 542">
                <a:extLst>
                  <a:ext uri="{FF2B5EF4-FFF2-40B4-BE49-F238E27FC236}">
                    <a16:creationId xmlns:a16="http://schemas.microsoft.com/office/drawing/2014/main" id="{76404DF5-1576-4786-9586-40354FE642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41666" y="4225374"/>
                <a:ext cx="330303" cy="335558"/>
              </a:xfrm>
              <a:custGeom>
                <a:avLst/>
                <a:gdLst>
                  <a:gd name="T0" fmla="*/ 184 w 186"/>
                  <a:gd name="T1" fmla="*/ 89 h 189"/>
                  <a:gd name="T2" fmla="*/ 178 w 186"/>
                  <a:gd name="T3" fmla="*/ 82 h 189"/>
                  <a:gd name="T4" fmla="*/ 178 w 186"/>
                  <a:gd name="T5" fmla="*/ 80 h 189"/>
                  <a:gd name="T6" fmla="*/ 178 w 186"/>
                  <a:gd name="T7" fmla="*/ 72 h 189"/>
                  <a:gd name="T8" fmla="*/ 171 w 186"/>
                  <a:gd name="T9" fmla="*/ 46 h 189"/>
                  <a:gd name="T10" fmla="*/ 159 w 186"/>
                  <a:gd name="T11" fmla="*/ 26 h 189"/>
                  <a:gd name="T12" fmla="*/ 143 w 186"/>
                  <a:gd name="T13" fmla="*/ 13 h 189"/>
                  <a:gd name="T14" fmla="*/ 133 w 186"/>
                  <a:gd name="T15" fmla="*/ 7 h 189"/>
                  <a:gd name="T16" fmla="*/ 129 w 186"/>
                  <a:gd name="T17" fmla="*/ 6 h 189"/>
                  <a:gd name="T18" fmla="*/ 127 w 186"/>
                  <a:gd name="T19" fmla="*/ 5 h 189"/>
                  <a:gd name="T20" fmla="*/ 105 w 186"/>
                  <a:gd name="T21" fmla="*/ 0 h 189"/>
                  <a:gd name="T22" fmla="*/ 93 w 186"/>
                  <a:gd name="T23" fmla="*/ 0 h 189"/>
                  <a:gd name="T24" fmla="*/ 89 w 186"/>
                  <a:gd name="T25" fmla="*/ 0 h 189"/>
                  <a:gd name="T26" fmla="*/ 64 w 186"/>
                  <a:gd name="T27" fmla="*/ 4 h 189"/>
                  <a:gd name="T28" fmla="*/ 14 w 186"/>
                  <a:gd name="T29" fmla="*/ 48 h 189"/>
                  <a:gd name="T30" fmla="*/ 9 w 186"/>
                  <a:gd name="T31" fmla="*/ 73 h 189"/>
                  <a:gd name="T32" fmla="*/ 8 w 186"/>
                  <a:gd name="T33" fmla="*/ 80 h 189"/>
                  <a:gd name="T34" fmla="*/ 8 w 186"/>
                  <a:gd name="T35" fmla="*/ 82 h 189"/>
                  <a:gd name="T36" fmla="*/ 2 w 186"/>
                  <a:gd name="T37" fmla="*/ 89 h 189"/>
                  <a:gd name="T38" fmla="*/ 0 w 186"/>
                  <a:gd name="T39" fmla="*/ 99 h 189"/>
                  <a:gd name="T40" fmla="*/ 2 w 186"/>
                  <a:gd name="T41" fmla="*/ 108 h 189"/>
                  <a:gd name="T42" fmla="*/ 10 w 186"/>
                  <a:gd name="T43" fmla="*/ 118 h 189"/>
                  <a:gd name="T44" fmla="*/ 15 w 186"/>
                  <a:gd name="T45" fmla="*/ 119 h 189"/>
                  <a:gd name="T46" fmla="*/ 15 w 186"/>
                  <a:gd name="T47" fmla="*/ 119 h 189"/>
                  <a:gd name="T48" fmla="*/ 53 w 186"/>
                  <a:gd name="T49" fmla="*/ 174 h 189"/>
                  <a:gd name="T50" fmla="*/ 93 w 186"/>
                  <a:gd name="T51" fmla="*/ 189 h 189"/>
                  <a:gd name="T52" fmla="*/ 134 w 186"/>
                  <a:gd name="T53" fmla="*/ 174 h 189"/>
                  <a:gd name="T54" fmla="*/ 171 w 186"/>
                  <a:gd name="T55" fmla="*/ 119 h 189"/>
                  <a:gd name="T56" fmla="*/ 172 w 186"/>
                  <a:gd name="T57" fmla="*/ 119 h 189"/>
                  <a:gd name="T58" fmla="*/ 186 w 186"/>
                  <a:gd name="T59" fmla="*/ 99 h 189"/>
                  <a:gd name="T60" fmla="*/ 184 w 186"/>
                  <a:gd name="T61" fmla="*/ 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86" h="189">
                    <a:moveTo>
                      <a:pt x="184" y="89"/>
                    </a:moveTo>
                    <a:cubicBezTo>
                      <a:pt x="183" y="86"/>
                      <a:pt x="181" y="83"/>
                      <a:pt x="178" y="82"/>
                    </a:cubicBezTo>
                    <a:cubicBezTo>
                      <a:pt x="178" y="81"/>
                      <a:pt x="178" y="80"/>
                      <a:pt x="178" y="80"/>
                    </a:cubicBezTo>
                    <a:cubicBezTo>
                      <a:pt x="178" y="77"/>
                      <a:pt x="178" y="75"/>
                      <a:pt x="178" y="72"/>
                    </a:cubicBezTo>
                    <a:cubicBezTo>
                      <a:pt x="177" y="63"/>
                      <a:pt x="175" y="54"/>
                      <a:pt x="171" y="46"/>
                    </a:cubicBezTo>
                    <a:cubicBezTo>
                      <a:pt x="168" y="38"/>
                      <a:pt x="164" y="32"/>
                      <a:pt x="159" y="26"/>
                    </a:cubicBezTo>
                    <a:cubicBezTo>
                      <a:pt x="154" y="21"/>
                      <a:pt x="149" y="17"/>
                      <a:pt x="143" y="13"/>
                    </a:cubicBezTo>
                    <a:cubicBezTo>
                      <a:pt x="140" y="11"/>
                      <a:pt x="137" y="9"/>
                      <a:pt x="133" y="7"/>
                    </a:cubicBezTo>
                    <a:cubicBezTo>
                      <a:pt x="132" y="7"/>
                      <a:pt x="130" y="6"/>
                      <a:pt x="129" y="6"/>
                    </a:cubicBezTo>
                    <a:cubicBezTo>
                      <a:pt x="128" y="6"/>
                      <a:pt x="127" y="5"/>
                      <a:pt x="127" y="5"/>
                    </a:cubicBezTo>
                    <a:cubicBezTo>
                      <a:pt x="120" y="3"/>
                      <a:pt x="113" y="1"/>
                      <a:pt x="105" y="0"/>
                    </a:cubicBezTo>
                    <a:cubicBezTo>
                      <a:pt x="101" y="0"/>
                      <a:pt x="97" y="0"/>
                      <a:pt x="93" y="0"/>
                    </a:cubicBezTo>
                    <a:cubicBezTo>
                      <a:pt x="92" y="0"/>
                      <a:pt x="90" y="0"/>
                      <a:pt x="89" y="0"/>
                    </a:cubicBezTo>
                    <a:cubicBezTo>
                      <a:pt x="80" y="0"/>
                      <a:pt x="72" y="1"/>
                      <a:pt x="64" y="4"/>
                    </a:cubicBezTo>
                    <a:cubicBezTo>
                      <a:pt x="40" y="11"/>
                      <a:pt x="23" y="26"/>
                      <a:pt x="14" y="48"/>
                    </a:cubicBezTo>
                    <a:cubicBezTo>
                      <a:pt x="11" y="55"/>
                      <a:pt x="9" y="64"/>
                      <a:pt x="9" y="73"/>
                    </a:cubicBezTo>
                    <a:cubicBezTo>
                      <a:pt x="8" y="75"/>
                      <a:pt x="8" y="77"/>
                      <a:pt x="8" y="80"/>
                    </a:cubicBezTo>
                    <a:cubicBezTo>
                      <a:pt x="8" y="80"/>
                      <a:pt x="8" y="81"/>
                      <a:pt x="8" y="82"/>
                    </a:cubicBezTo>
                    <a:cubicBezTo>
                      <a:pt x="6" y="83"/>
                      <a:pt x="4" y="86"/>
                      <a:pt x="2" y="89"/>
                    </a:cubicBezTo>
                    <a:cubicBezTo>
                      <a:pt x="1" y="92"/>
                      <a:pt x="0" y="96"/>
                      <a:pt x="0" y="99"/>
                    </a:cubicBezTo>
                    <a:cubicBezTo>
                      <a:pt x="0" y="102"/>
                      <a:pt x="1" y="106"/>
                      <a:pt x="2" y="108"/>
                    </a:cubicBezTo>
                    <a:cubicBezTo>
                      <a:pt x="3" y="113"/>
                      <a:pt x="6" y="116"/>
                      <a:pt x="10" y="118"/>
                    </a:cubicBezTo>
                    <a:cubicBezTo>
                      <a:pt x="12" y="119"/>
                      <a:pt x="13" y="119"/>
                      <a:pt x="15" y="119"/>
                    </a:cubicBezTo>
                    <a:cubicBezTo>
                      <a:pt x="15" y="119"/>
                      <a:pt x="15" y="119"/>
                      <a:pt x="15" y="119"/>
                    </a:cubicBezTo>
                    <a:cubicBezTo>
                      <a:pt x="22" y="139"/>
                      <a:pt x="35" y="160"/>
                      <a:pt x="53" y="174"/>
                    </a:cubicBezTo>
                    <a:cubicBezTo>
                      <a:pt x="64" y="183"/>
                      <a:pt x="78" y="189"/>
                      <a:pt x="93" y="189"/>
                    </a:cubicBezTo>
                    <a:cubicBezTo>
                      <a:pt x="108" y="189"/>
                      <a:pt x="122" y="183"/>
                      <a:pt x="134" y="174"/>
                    </a:cubicBezTo>
                    <a:cubicBezTo>
                      <a:pt x="151" y="160"/>
                      <a:pt x="165" y="139"/>
                      <a:pt x="171" y="119"/>
                    </a:cubicBezTo>
                    <a:cubicBezTo>
                      <a:pt x="172" y="119"/>
                      <a:pt x="172" y="119"/>
                      <a:pt x="172" y="119"/>
                    </a:cubicBezTo>
                    <a:cubicBezTo>
                      <a:pt x="180" y="119"/>
                      <a:pt x="186" y="110"/>
                      <a:pt x="186" y="99"/>
                    </a:cubicBezTo>
                    <a:cubicBezTo>
                      <a:pt x="186" y="96"/>
                      <a:pt x="186" y="92"/>
                      <a:pt x="184" y="89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9" name="Freeform 543">
                <a:extLst>
                  <a:ext uri="{FF2B5EF4-FFF2-40B4-BE49-F238E27FC236}">
                    <a16:creationId xmlns:a16="http://schemas.microsoft.com/office/drawing/2014/main" id="{3C89C41F-0FAC-4B52-AAD9-C12FB1B58C3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10729" y="4468597"/>
                <a:ext cx="240220" cy="127617"/>
              </a:xfrm>
              <a:custGeom>
                <a:avLst/>
                <a:gdLst>
                  <a:gd name="T0" fmla="*/ 0 w 135"/>
                  <a:gd name="T1" fmla="*/ 68 h 72"/>
                  <a:gd name="T2" fmla="*/ 135 w 135"/>
                  <a:gd name="T3" fmla="*/ 9 h 72"/>
                  <a:gd name="T4" fmla="*/ 73 w 135"/>
                  <a:gd name="T5" fmla="*/ 0 h 72"/>
                  <a:gd name="T6" fmla="*/ 0 w 135"/>
                  <a:gd name="T7" fmla="*/ 6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72">
                    <a:moveTo>
                      <a:pt x="0" y="68"/>
                    </a:moveTo>
                    <a:cubicBezTo>
                      <a:pt x="0" y="68"/>
                      <a:pt x="76" y="72"/>
                      <a:pt x="135" y="9"/>
                    </a:cubicBezTo>
                    <a:cubicBezTo>
                      <a:pt x="135" y="9"/>
                      <a:pt x="131" y="0"/>
                      <a:pt x="73" y="0"/>
                    </a:cubicBezTo>
                    <a:cubicBezTo>
                      <a:pt x="1" y="0"/>
                      <a:pt x="0" y="68"/>
                      <a:pt x="0" y="68"/>
                    </a:cubicBezTo>
                    <a:close/>
                  </a:path>
                </a:pathLst>
              </a:custGeom>
              <a:solidFill>
                <a:srgbClr val="FF8B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0" name="Freeform 544">
                <a:extLst>
                  <a:ext uri="{FF2B5EF4-FFF2-40B4-BE49-F238E27FC236}">
                    <a16:creationId xmlns:a16="http://schemas.microsoft.com/office/drawing/2014/main" id="{9A64FBCA-4183-4594-B88A-60B4921D039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22148" y="4306449"/>
                <a:ext cx="367838" cy="313037"/>
              </a:xfrm>
              <a:custGeom>
                <a:avLst/>
                <a:gdLst>
                  <a:gd name="T0" fmla="*/ 195 w 207"/>
                  <a:gd name="T1" fmla="*/ 93 h 176"/>
                  <a:gd name="T2" fmla="*/ 102 w 207"/>
                  <a:gd name="T3" fmla="*/ 0 h 176"/>
                  <a:gd name="T4" fmla="*/ 11 w 207"/>
                  <a:gd name="T5" fmla="*/ 93 h 176"/>
                  <a:gd name="T6" fmla="*/ 103 w 207"/>
                  <a:gd name="T7" fmla="*/ 69 h 176"/>
                  <a:gd name="T8" fmla="*/ 195 w 207"/>
                  <a:gd name="T9" fmla="*/ 9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176">
                    <a:moveTo>
                      <a:pt x="195" y="93"/>
                    </a:moveTo>
                    <a:cubicBezTo>
                      <a:pt x="186" y="27"/>
                      <a:pt x="165" y="0"/>
                      <a:pt x="102" y="0"/>
                    </a:cubicBezTo>
                    <a:cubicBezTo>
                      <a:pt x="50" y="0"/>
                      <a:pt x="20" y="27"/>
                      <a:pt x="11" y="93"/>
                    </a:cubicBezTo>
                    <a:cubicBezTo>
                      <a:pt x="0" y="176"/>
                      <a:pt x="61" y="69"/>
                      <a:pt x="103" y="69"/>
                    </a:cubicBezTo>
                    <a:cubicBezTo>
                      <a:pt x="147" y="69"/>
                      <a:pt x="207" y="176"/>
                      <a:pt x="195" y="93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1" name="Freeform 545">
                <a:extLst>
                  <a:ext uri="{FF2B5EF4-FFF2-40B4-BE49-F238E27FC236}">
                    <a16:creationId xmlns:a16="http://schemas.microsoft.com/office/drawing/2014/main" id="{A513C47F-3635-42D7-A17F-E26E06DA667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10729" y="4468597"/>
                <a:ext cx="240220" cy="127617"/>
              </a:xfrm>
              <a:custGeom>
                <a:avLst/>
                <a:gdLst>
                  <a:gd name="T0" fmla="*/ 0 w 135"/>
                  <a:gd name="T1" fmla="*/ 68 h 72"/>
                  <a:gd name="T2" fmla="*/ 135 w 135"/>
                  <a:gd name="T3" fmla="*/ 9 h 72"/>
                  <a:gd name="T4" fmla="*/ 73 w 135"/>
                  <a:gd name="T5" fmla="*/ 0 h 72"/>
                  <a:gd name="T6" fmla="*/ 0 w 135"/>
                  <a:gd name="T7" fmla="*/ 6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72">
                    <a:moveTo>
                      <a:pt x="0" y="68"/>
                    </a:moveTo>
                    <a:cubicBezTo>
                      <a:pt x="0" y="68"/>
                      <a:pt x="76" y="72"/>
                      <a:pt x="135" y="9"/>
                    </a:cubicBezTo>
                    <a:cubicBezTo>
                      <a:pt x="135" y="9"/>
                      <a:pt x="131" y="0"/>
                      <a:pt x="73" y="0"/>
                    </a:cubicBezTo>
                    <a:cubicBezTo>
                      <a:pt x="1" y="0"/>
                      <a:pt x="0" y="68"/>
                      <a:pt x="0" y="68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2" name="Freeform 546">
                <a:extLst>
                  <a:ext uri="{FF2B5EF4-FFF2-40B4-BE49-F238E27FC236}">
                    <a16:creationId xmlns:a16="http://schemas.microsoft.com/office/drawing/2014/main" id="{C1E84BB6-B590-4E8B-9C45-A48DDE57CE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02471" y="4468597"/>
                <a:ext cx="187672" cy="180916"/>
              </a:xfrm>
              <a:custGeom>
                <a:avLst/>
                <a:gdLst>
                  <a:gd name="T0" fmla="*/ 73 w 106"/>
                  <a:gd name="T1" fmla="*/ 100 h 102"/>
                  <a:gd name="T2" fmla="*/ 71 w 106"/>
                  <a:gd name="T3" fmla="*/ 23 h 102"/>
                  <a:gd name="T4" fmla="*/ 1 w 106"/>
                  <a:gd name="T5" fmla="*/ 0 h 102"/>
                  <a:gd name="T6" fmla="*/ 26 w 106"/>
                  <a:gd name="T7" fmla="*/ 65 h 102"/>
                  <a:gd name="T8" fmla="*/ 73 w 106"/>
                  <a:gd name="T9" fmla="*/ 10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02">
                    <a:moveTo>
                      <a:pt x="73" y="100"/>
                    </a:moveTo>
                    <a:cubicBezTo>
                      <a:pt x="73" y="100"/>
                      <a:pt x="106" y="39"/>
                      <a:pt x="71" y="23"/>
                    </a:cubicBezTo>
                    <a:cubicBezTo>
                      <a:pt x="36" y="8"/>
                      <a:pt x="14" y="29"/>
                      <a:pt x="1" y="0"/>
                    </a:cubicBezTo>
                    <a:cubicBezTo>
                      <a:pt x="1" y="0"/>
                      <a:pt x="0" y="31"/>
                      <a:pt x="26" y="65"/>
                    </a:cubicBezTo>
                    <a:cubicBezTo>
                      <a:pt x="54" y="102"/>
                      <a:pt x="73" y="100"/>
                      <a:pt x="73" y="100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3" name="Freeform 547">
                <a:extLst>
                  <a:ext uri="{FF2B5EF4-FFF2-40B4-BE49-F238E27FC236}">
                    <a16:creationId xmlns:a16="http://schemas.microsoft.com/office/drawing/2014/main" id="{63451A57-E904-4094-A219-86C53A3353D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73945" y="4498625"/>
                <a:ext cx="188423" cy="180916"/>
              </a:xfrm>
              <a:custGeom>
                <a:avLst/>
                <a:gdLst>
                  <a:gd name="T0" fmla="*/ 73 w 106"/>
                  <a:gd name="T1" fmla="*/ 100 h 102"/>
                  <a:gd name="T2" fmla="*/ 71 w 106"/>
                  <a:gd name="T3" fmla="*/ 23 h 102"/>
                  <a:gd name="T4" fmla="*/ 1 w 106"/>
                  <a:gd name="T5" fmla="*/ 0 h 102"/>
                  <a:gd name="T6" fmla="*/ 26 w 106"/>
                  <a:gd name="T7" fmla="*/ 65 h 102"/>
                  <a:gd name="T8" fmla="*/ 73 w 106"/>
                  <a:gd name="T9" fmla="*/ 10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02">
                    <a:moveTo>
                      <a:pt x="73" y="100"/>
                    </a:moveTo>
                    <a:cubicBezTo>
                      <a:pt x="73" y="100"/>
                      <a:pt x="106" y="39"/>
                      <a:pt x="71" y="23"/>
                    </a:cubicBezTo>
                    <a:cubicBezTo>
                      <a:pt x="36" y="8"/>
                      <a:pt x="14" y="29"/>
                      <a:pt x="1" y="0"/>
                    </a:cubicBezTo>
                    <a:cubicBezTo>
                      <a:pt x="1" y="0"/>
                      <a:pt x="0" y="31"/>
                      <a:pt x="26" y="65"/>
                    </a:cubicBezTo>
                    <a:cubicBezTo>
                      <a:pt x="54" y="102"/>
                      <a:pt x="73" y="100"/>
                      <a:pt x="73" y="100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4" name="Freeform 548">
                <a:extLst>
                  <a:ext uri="{FF2B5EF4-FFF2-40B4-BE49-F238E27FC236}">
                    <a16:creationId xmlns:a16="http://schemas.microsoft.com/office/drawing/2014/main" id="{D63F71CF-E7ED-4CDB-B04C-6B26EB88BA8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45419" y="4470099"/>
                <a:ext cx="144132" cy="218450"/>
              </a:xfrm>
              <a:custGeom>
                <a:avLst/>
                <a:gdLst>
                  <a:gd name="T0" fmla="*/ 16 w 81"/>
                  <a:gd name="T1" fmla="*/ 123 h 123"/>
                  <a:gd name="T2" fmla="*/ 64 w 81"/>
                  <a:gd name="T3" fmla="*/ 63 h 123"/>
                  <a:gd name="T4" fmla="*/ 25 w 81"/>
                  <a:gd name="T5" fmla="*/ 0 h 123"/>
                  <a:gd name="T6" fmla="*/ 2 w 81"/>
                  <a:gd name="T7" fmla="*/ 66 h 123"/>
                  <a:gd name="T8" fmla="*/ 16 w 81"/>
                  <a:gd name="T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23">
                    <a:moveTo>
                      <a:pt x="16" y="123"/>
                    </a:moveTo>
                    <a:cubicBezTo>
                      <a:pt x="16" y="123"/>
                      <a:pt x="81" y="98"/>
                      <a:pt x="64" y="63"/>
                    </a:cubicBezTo>
                    <a:cubicBezTo>
                      <a:pt x="47" y="29"/>
                      <a:pt x="17" y="31"/>
                      <a:pt x="25" y="0"/>
                    </a:cubicBezTo>
                    <a:cubicBezTo>
                      <a:pt x="25" y="0"/>
                      <a:pt x="4" y="23"/>
                      <a:pt x="2" y="66"/>
                    </a:cubicBezTo>
                    <a:cubicBezTo>
                      <a:pt x="0" y="113"/>
                      <a:pt x="16" y="123"/>
                      <a:pt x="16" y="123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5" name="Freeform 549">
                <a:extLst>
                  <a:ext uri="{FF2B5EF4-FFF2-40B4-BE49-F238E27FC236}">
                    <a16:creationId xmlns:a16="http://schemas.microsoft.com/office/drawing/2014/main" id="{1CD820F0-B82A-4603-BFCF-D7241319A4B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727678" y="4345484"/>
                <a:ext cx="53299" cy="89332"/>
              </a:xfrm>
              <a:custGeom>
                <a:avLst/>
                <a:gdLst>
                  <a:gd name="T0" fmla="*/ 27 w 30"/>
                  <a:gd name="T1" fmla="*/ 22 h 50"/>
                  <a:gd name="T2" fmla="*/ 21 w 30"/>
                  <a:gd name="T3" fmla="*/ 48 h 50"/>
                  <a:gd name="T4" fmla="*/ 3 w 30"/>
                  <a:gd name="T5" fmla="*/ 28 h 50"/>
                  <a:gd name="T6" fmla="*/ 9 w 30"/>
                  <a:gd name="T7" fmla="*/ 1 h 50"/>
                  <a:gd name="T8" fmla="*/ 27 w 30"/>
                  <a:gd name="T9" fmla="*/ 2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0">
                    <a:moveTo>
                      <a:pt x="27" y="22"/>
                    </a:moveTo>
                    <a:cubicBezTo>
                      <a:pt x="30" y="34"/>
                      <a:pt x="27" y="46"/>
                      <a:pt x="21" y="48"/>
                    </a:cubicBezTo>
                    <a:cubicBezTo>
                      <a:pt x="14" y="50"/>
                      <a:pt x="6" y="41"/>
                      <a:pt x="3" y="28"/>
                    </a:cubicBezTo>
                    <a:cubicBezTo>
                      <a:pt x="0" y="15"/>
                      <a:pt x="2" y="3"/>
                      <a:pt x="9" y="1"/>
                    </a:cubicBezTo>
                    <a:cubicBezTo>
                      <a:pt x="15" y="0"/>
                      <a:pt x="23" y="9"/>
                      <a:pt x="27" y="22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6" name="Freeform 550">
                <a:extLst>
                  <a:ext uri="{FF2B5EF4-FFF2-40B4-BE49-F238E27FC236}">
                    <a16:creationId xmlns:a16="http://schemas.microsoft.com/office/drawing/2014/main" id="{690516B1-83EC-4A08-B197-6E6AD674E35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29655" y="4347736"/>
                <a:ext cx="53299" cy="88581"/>
              </a:xfrm>
              <a:custGeom>
                <a:avLst/>
                <a:gdLst>
                  <a:gd name="T0" fmla="*/ 3 w 30"/>
                  <a:gd name="T1" fmla="*/ 23 h 50"/>
                  <a:gd name="T2" fmla="*/ 20 w 30"/>
                  <a:gd name="T3" fmla="*/ 2 h 50"/>
                  <a:gd name="T4" fmla="*/ 27 w 30"/>
                  <a:gd name="T5" fmla="*/ 28 h 50"/>
                  <a:gd name="T6" fmla="*/ 10 w 30"/>
                  <a:gd name="T7" fmla="*/ 49 h 50"/>
                  <a:gd name="T8" fmla="*/ 3 w 30"/>
                  <a:gd name="T9" fmla="*/ 2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0">
                    <a:moveTo>
                      <a:pt x="3" y="23"/>
                    </a:moveTo>
                    <a:cubicBezTo>
                      <a:pt x="6" y="10"/>
                      <a:pt x="13" y="0"/>
                      <a:pt x="20" y="2"/>
                    </a:cubicBezTo>
                    <a:cubicBezTo>
                      <a:pt x="26" y="3"/>
                      <a:pt x="30" y="15"/>
                      <a:pt x="27" y="28"/>
                    </a:cubicBezTo>
                    <a:cubicBezTo>
                      <a:pt x="24" y="41"/>
                      <a:pt x="16" y="50"/>
                      <a:pt x="10" y="49"/>
                    </a:cubicBezTo>
                    <a:cubicBezTo>
                      <a:pt x="3" y="47"/>
                      <a:pt x="0" y="36"/>
                      <a:pt x="3" y="23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7" name="Freeform 551">
                <a:extLst>
                  <a:ext uri="{FF2B5EF4-FFF2-40B4-BE49-F238E27FC236}">
                    <a16:creationId xmlns:a16="http://schemas.microsoft.com/office/drawing/2014/main" id="{030B5024-281C-422D-B7C9-4A462B56817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58773" y="4384520"/>
                <a:ext cx="202686" cy="181667"/>
              </a:xfrm>
              <a:custGeom>
                <a:avLst/>
                <a:gdLst>
                  <a:gd name="T0" fmla="*/ 114 w 114"/>
                  <a:gd name="T1" fmla="*/ 47 h 102"/>
                  <a:gd name="T2" fmla="*/ 39 w 114"/>
                  <a:gd name="T3" fmla="*/ 30 h 102"/>
                  <a:gd name="T4" fmla="*/ 0 w 114"/>
                  <a:gd name="T5" fmla="*/ 93 h 102"/>
                  <a:gd name="T6" fmla="*/ 70 w 114"/>
                  <a:gd name="T7" fmla="*/ 84 h 102"/>
                  <a:gd name="T8" fmla="*/ 114 w 114"/>
                  <a:gd name="T9" fmla="*/ 4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102">
                    <a:moveTo>
                      <a:pt x="114" y="47"/>
                    </a:moveTo>
                    <a:cubicBezTo>
                      <a:pt x="114" y="47"/>
                      <a:pt x="63" y="0"/>
                      <a:pt x="39" y="30"/>
                    </a:cubicBezTo>
                    <a:cubicBezTo>
                      <a:pt x="16" y="61"/>
                      <a:pt x="31" y="87"/>
                      <a:pt x="0" y="93"/>
                    </a:cubicBezTo>
                    <a:cubicBezTo>
                      <a:pt x="0" y="93"/>
                      <a:pt x="30" y="102"/>
                      <a:pt x="70" y="84"/>
                    </a:cubicBezTo>
                    <a:cubicBezTo>
                      <a:pt x="112" y="65"/>
                      <a:pt x="114" y="47"/>
                      <a:pt x="114" y="47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8" name="Freeform 552">
                <a:extLst>
                  <a:ext uri="{FF2B5EF4-FFF2-40B4-BE49-F238E27FC236}">
                    <a16:creationId xmlns:a16="http://schemas.microsoft.com/office/drawing/2014/main" id="{6CD9351D-62BE-4B77-BCBC-7190FE523E7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59682" y="4363501"/>
                <a:ext cx="154642" cy="216949"/>
              </a:xfrm>
              <a:custGeom>
                <a:avLst/>
                <a:gdLst>
                  <a:gd name="T0" fmla="*/ 60 w 87"/>
                  <a:gd name="T1" fmla="*/ 0 h 122"/>
                  <a:gd name="T2" fmla="*/ 22 w 87"/>
                  <a:gd name="T3" fmla="*/ 66 h 122"/>
                  <a:gd name="T4" fmla="*/ 70 w 87"/>
                  <a:gd name="T5" fmla="*/ 122 h 122"/>
                  <a:gd name="T6" fmla="*/ 82 w 87"/>
                  <a:gd name="T7" fmla="*/ 54 h 122"/>
                  <a:gd name="T8" fmla="*/ 60 w 87"/>
                  <a:gd name="T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122">
                    <a:moveTo>
                      <a:pt x="60" y="0"/>
                    </a:moveTo>
                    <a:cubicBezTo>
                      <a:pt x="60" y="0"/>
                      <a:pt x="0" y="34"/>
                      <a:pt x="22" y="66"/>
                    </a:cubicBezTo>
                    <a:cubicBezTo>
                      <a:pt x="43" y="98"/>
                      <a:pt x="73" y="91"/>
                      <a:pt x="70" y="122"/>
                    </a:cubicBezTo>
                    <a:cubicBezTo>
                      <a:pt x="70" y="122"/>
                      <a:pt x="87" y="96"/>
                      <a:pt x="82" y="54"/>
                    </a:cubicBezTo>
                    <a:cubicBezTo>
                      <a:pt x="77" y="8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486" name="Freeform 553">
              <a:extLst>
                <a:ext uri="{FF2B5EF4-FFF2-40B4-BE49-F238E27FC236}">
                  <a16:creationId xmlns:a16="http://schemas.microsoft.com/office/drawing/2014/main" id="{C0D9B080-62A0-4EEF-B459-F33BBB65594A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292855" y="3873301"/>
              <a:ext cx="1037452" cy="1037452"/>
            </a:xfrm>
            <a:custGeom>
              <a:avLst/>
              <a:gdLst>
                <a:gd name="T0" fmla="*/ 315 w 584"/>
                <a:gd name="T1" fmla="*/ 583 h 584"/>
                <a:gd name="T2" fmla="*/ 246 w 584"/>
                <a:gd name="T3" fmla="*/ 576 h 584"/>
                <a:gd name="T4" fmla="*/ 332 w 584"/>
                <a:gd name="T5" fmla="*/ 577 h 584"/>
                <a:gd name="T6" fmla="*/ 336 w 584"/>
                <a:gd name="T7" fmla="*/ 580 h 584"/>
                <a:gd name="T8" fmla="*/ 230 w 584"/>
                <a:gd name="T9" fmla="*/ 569 h 584"/>
                <a:gd name="T10" fmla="*/ 397 w 584"/>
                <a:gd name="T11" fmla="*/ 556 h 584"/>
                <a:gd name="T12" fmla="*/ 187 w 584"/>
                <a:gd name="T13" fmla="*/ 564 h 584"/>
                <a:gd name="T14" fmla="*/ 188 w 584"/>
                <a:gd name="T15" fmla="*/ 564 h 584"/>
                <a:gd name="T16" fmla="*/ 439 w 584"/>
                <a:gd name="T17" fmla="*/ 544 h 584"/>
                <a:gd name="T18" fmla="*/ 128 w 584"/>
                <a:gd name="T19" fmla="*/ 528 h 584"/>
                <a:gd name="T20" fmla="*/ 451 w 584"/>
                <a:gd name="T21" fmla="*/ 532 h 584"/>
                <a:gd name="T22" fmla="*/ 455 w 584"/>
                <a:gd name="T23" fmla="*/ 533 h 584"/>
                <a:gd name="T24" fmla="*/ 116 w 584"/>
                <a:gd name="T25" fmla="*/ 515 h 584"/>
                <a:gd name="T26" fmla="*/ 500 w 584"/>
                <a:gd name="T27" fmla="*/ 484 h 584"/>
                <a:gd name="T28" fmla="*/ 79 w 584"/>
                <a:gd name="T29" fmla="*/ 491 h 584"/>
                <a:gd name="T30" fmla="*/ 82 w 584"/>
                <a:gd name="T31" fmla="*/ 493 h 584"/>
                <a:gd name="T32" fmla="*/ 533 w 584"/>
                <a:gd name="T33" fmla="*/ 456 h 584"/>
                <a:gd name="T34" fmla="*/ 41 w 584"/>
                <a:gd name="T35" fmla="*/ 434 h 584"/>
                <a:gd name="T36" fmla="*/ 540 w 584"/>
                <a:gd name="T37" fmla="*/ 439 h 584"/>
                <a:gd name="T38" fmla="*/ 542 w 584"/>
                <a:gd name="T39" fmla="*/ 439 h 584"/>
                <a:gd name="T40" fmla="*/ 37 w 584"/>
                <a:gd name="T41" fmla="*/ 416 h 584"/>
                <a:gd name="T42" fmla="*/ 564 w 584"/>
                <a:gd name="T43" fmla="*/ 375 h 584"/>
                <a:gd name="T44" fmla="*/ 13 w 584"/>
                <a:gd name="T45" fmla="*/ 380 h 584"/>
                <a:gd name="T46" fmla="*/ 17 w 584"/>
                <a:gd name="T47" fmla="*/ 382 h 584"/>
                <a:gd name="T48" fmla="*/ 581 w 584"/>
                <a:gd name="T49" fmla="*/ 335 h 584"/>
                <a:gd name="T50" fmla="*/ 5 w 584"/>
                <a:gd name="T51" fmla="*/ 311 h 584"/>
                <a:gd name="T52" fmla="*/ 579 w 584"/>
                <a:gd name="T53" fmla="*/ 317 h 584"/>
                <a:gd name="T54" fmla="*/ 584 w 584"/>
                <a:gd name="T55" fmla="*/ 292 h 584"/>
                <a:gd name="T56" fmla="*/ 1 w 584"/>
                <a:gd name="T57" fmla="*/ 272 h 584"/>
                <a:gd name="T58" fmla="*/ 4 w 584"/>
                <a:gd name="T59" fmla="*/ 298 h 584"/>
                <a:gd name="T60" fmla="*/ 583 w 584"/>
                <a:gd name="T61" fmla="*/ 266 h 584"/>
                <a:gd name="T62" fmla="*/ 7 w 584"/>
                <a:gd name="T63" fmla="*/ 229 h 584"/>
                <a:gd name="T64" fmla="*/ 568 w 584"/>
                <a:gd name="T65" fmla="*/ 224 h 584"/>
                <a:gd name="T66" fmla="*/ 572 w 584"/>
                <a:gd name="T67" fmla="*/ 228 h 584"/>
                <a:gd name="T68" fmla="*/ 27 w 584"/>
                <a:gd name="T69" fmla="*/ 190 h 584"/>
                <a:gd name="T70" fmla="*/ 548 w 584"/>
                <a:gd name="T71" fmla="*/ 160 h 584"/>
                <a:gd name="T72" fmla="*/ 30 w 584"/>
                <a:gd name="T73" fmla="*/ 172 h 584"/>
                <a:gd name="T74" fmla="*/ 31 w 584"/>
                <a:gd name="T75" fmla="*/ 173 h 584"/>
                <a:gd name="T76" fmla="*/ 543 w 584"/>
                <a:gd name="T77" fmla="*/ 142 h 584"/>
                <a:gd name="T78" fmla="*/ 62 w 584"/>
                <a:gd name="T79" fmla="*/ 112 h 584"/>
                <a:gd name="T80" fmla="*/ 512 w 584"/>
                <a:gd name="T81" fmla="*/ 112 h 584"/>
                <a:gd name="T82" fmla="*/ 515 w 584"/>
                <a:gd name="T83" fmla="*/ 113 h 584"/>
                <a:gd name="T84" fmla="*/ 97 w 584"/>
                <a:gd name="T85" fmla="*/ 85 h 584"/>
                <a:gd name="T86" fmla="*/ 466 w 584"/>
                <a:gd name="T87" fmla="*/ 62 h 584"/>
                <a:gd name="T88" fmla="*/ 107 w 584"/>
                <a:gd name="T89" fmla="*/ 71 h 584"/>
                <a:gd name="T90" fmla="*/ 110 w 584"/>
                <a:gd name="T91" fmla="*/ 72 h 584"/>
                <a:gd name="T92" fmla="*/ 454 w 584"/>
                <a:gd name="T93" fmla="*/ 48 h 584"/>
                <a:gd name="T94" fmla="*/ 163 w 584"/>
                <a:gd name="T95" fmla="*/ 30 h 584"/>
                <a:gd name="T96" fmla="*/ 412 w 584"/>
                <a:gd name="T97" fmla="*/ 34 h 584"/>
                <a:gd name="T98" fmla="*/ 414 w 584"/>
                <a:gd name="T99" fmla="*/ 35 h 584"/>
                <a:gd name="T100" fmla="*/ 205 w 584"/>
                <a:gd name="T101" fmla="*/ 21 h 584"/>
                <a:gd name="T102" fmla="*/ 349 w 584"/>
                <a:gd name="T103" fmla="*/ 9 h 584"/>
                <a:gd name="T104" fmla="*/ 221 w 584"/>
                <a:gd name="T105" fmla="*/ 12 h 584"/>
                <a:gd name="T106" fmla="*/ 225 w 584"/>
                <a:gd name="T107" fmla="*/ 15 h 584"/>
                <a:gd name="T108" fmla="*/ 332 w 584"/>
                <a:gd name="T109" fmla="*/ 2 h 584"/>
                <a:gd name="T110" fmla="*/ 289 w 584"/>
                <a:gd name="T111" fmla="*/ 0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84" h="584">
                  <a:moveTo>
                    <a:pt x="293" y="584"/>
                  </a:moveTo>
                  <a:cubicBezTo>
                    <a:pt x="291" y="584"/>
                    <a:pt x="289" y="582"/>
                    <a:pt x="289" y="580"/>
                  </a:cubicBezTo>
                  <a:cubicBezTo>
                    <a:pt x="289" y="577"/>
                    <a:pt x="291" y="576"/>
                    <a:pt x="293" y="576"/>
                  </a:cubicBezTo>
                  <a:cubicBezTo>
                    <a:pt x="300" y="576"/>
                    <a:pt x="307" y="575"/>
                    <a:pt x="314" y="575"/>
                  </a:cubicBezTo>
                  <a:cubicBezTo>
                    <a:pt x="316" y="575"/>
                    <a:pt x="318" y="576"/>
                    <a:pt x="319" y="578"/>
                  </a:cubicBezTo>
                  <a:cubicBezTo>
                    <a:pt x="319" y="581"/>
                    <a:pt x="317" y="583"/>
                    <a:pt x="315" y="583"/>
                  </a:cubicBezTo>
                  <a:cubicBezTo>
                    <a:pt x="308" y="583"/>
                    <a:pt x="300" y="584"/>
                    <a:pt x="293" y="584"/>
                  </a:cubicBezTo>
                  <a:cubicBezTo>
                    <a:pt x="293" y="584"/>
                    <a:pt x="293" y="584"/>
                    <a:pt x="293" y="584"/>
                  </a:cubicBezTo>
                  <a:close/>
                  <a:moveTo>
                    <a:pt x="272" y="583"/>
                  </a:moveTo>
                  <a:cubicBezTo>
                    <a:pt x="271" y="583"/>
                    <a:pt x="271" y="583"/>
                    <a:pt x="271" y="583"/>
                  </a:cubicBezTo>
                  <a:cubicBezTo>
                    <a:pt x="264" y="582"/>
                    <a:pt x="257" y="582"/>
                    <a:pt x="250" y="581"/>
                  </a:cubicBezTo>
                  <a:cubicBezTo>
                    <a:pt x="247" y="580"/>
                    <a:pt x="246" y="578"/>
                    <a:pt x="246" y="576"/>
                  </a:cubicBezTo>
                  <a:cubicBezTo>
                    <a:pt x="247" y="574"/>
                    <a:pt x="249" y="572"/>
                    <a:pt x="251" y="573"/>
                  </a:cubicBezTo>
                  <a:cubicBezTo>
                    <a:pt x="258" y="574"/>
                    <a:pt x="265" y="574"/>
                    <a:pt x="272" y="575"/>
                  </a:cubicBezTo>
                  <a:cubicBezTo>
                    <a:pt x="274" y="575"/>
                    <a:pt x="276" y="577"/>
                    <a:pt x="276" y="579"/>
                  </a:cubicBezTo>
                  <a:cubicBezTo>
                    <a:pt x="275" y="581"/>
                    <a:pt x="274" y="583"/>
                    <a:pt x="272" y="583"/>
                  </a:cubicBezTo>
                  <a:close/>
                  <a:moveTo>
                    <a:pt x="336" y="580"/>
                  </a:moveTo>
                  <a:cubicBezTo>
                    <a:pt x="334" y="580"/>
                    <a:pt x="332" y="579"/>
                    <a:pt x="332" y="577"/>
                  </a:cubicBezTo>
                  <a:cubicBezTo>
                    <a:pt x="332" y="575"/>
                    <a:pt x="333" y="573"/>
                    <a:pt x="335" y="572"/>
                  </a:cubicBezTo>
                  <a:cubicBezTo>
                    <a:pt x="342" y="571"/>
                    <a:pt x="349" y="570"/>
                    <a:pt x="356" y="568"/>
                  </a:cubicBezTo>
                  <a:cubicBezTo>
                    <a:pt x="358" y="568"/>
                    <a:pt x="360" y="569"/>
                    <a:pt x="361" y="571"/>
                  </a:cubicBezTo>
                  <a:cubicBezTo>
                    <a:pt x="361" y="574"/>
                    <a:pt x="360" y="576"/>
                    <a:pt x="358" y="576"/>
                  </a:cubicBezTo>
                  <a:cubicBezTo>
                    <a:pt x="351" y="578"/>
                    <a:pt x="344" y="579"/>
                    <a:pt x="336" y="580"/>
                  </a:cubicBezTo>
                  <a:cubicBezTo>
                    <a:pt x="336" y="580"/>
                    <a:pt x="336" y="580"/>
                    <a:pt x="336" y="580"/>
                  </a:cubicBezTo>
                  <a:close/>
                  <a:moveTo>
                    <a:pt x="229" y="577"/>
                  </a:moveTo>
                  <a:cubicBezTo>
                    <a:pt x="229" y="577"/>
                    <a:pt x="229" y="577"/>
                    <a:pt x="228" y="577"/>
                  </a:cubicBezTo>
                  <a:cubicBezTo>
                    <a:pt x="221" y="575"/>
                    <a:pt x="214" y="573"/>
                    <a:pt x="207" y="571"/>
                  </a:cubicBezTo>
                  <a:cubicBezTo>
                    <a:pt x="205" y="570"/>
                    <a:pt x="204" y="568"/>
                    <a:pt x="204" y="566"/>
                  </a:cubicBezTo>
                  <a:cubicBezTo>
                    <a:pt x="205" y="564"/>
                    <a:pt x="207" y="563"/>
                    <a:pt x="209" y="563"/>
                  </a:cubicBezTo>
                  <a:cubicBezTo>
                    <a:pt x="216" y="565"/>
                    <a:pt x="223" y="567"/>
                    <a:pt x="230" y="569"/>
                  </a:cubicBezTo>
                  <a:cubicBezTo>
                    <a:pt x="232" y="569"/>
                    <a:pt x="233" y="571"/>
                    <a:pt x="233" y="574"/>
                  </a:cubicBezTo>
                  <a:cubicBezTo>
                    <a:pt x="233" y="575"/>
                    <a:pt x="231" y="577"/>
                    <a:pt x="229" y="577"/>
                  </a:cubicBezTo>
                  <a:close/>
                  <a:moveTo>
                    <a:pt x="378" y="571"/>
                  </a:moveTo>
                  <a:cubicBezTo>
                    <a:pt x="376" y="571"/>
                    <a:pt x="374" y="570"/>
                    <a:pt x="374" y="568"/>
                  </a:cubicBezTo>
                  <a:cubicBezTo>
                    <a:pt x="373" y="566"/>
                    <a:pt x="374" y="563"/>
                    <a:pt x="377" y="563"/>
                  </a:cubicBezTo>
                  <a:cubicBezTo>
                    <a:pt x="383" y="561"/>
                    <a:pt x="390" y="558"/>
                    <a:pt x="397" y="556"/>
                  </a:cubicBezTo>
                  <a:cubicBezTo>
                    <a:pt x="399" y="555"/>
                    <a:pt x="401" y="556"/>
                    <a:pt x="402" y="558"/>
                  </a:cubicBezTo>
                  <a:cubicBezTo>
                    <a:pt x="403" y="560"/>
                    <a:pt x="402" y="562"/>
                    <a:pt x="399" y="563"/>
                  </a:cubicBezTo>
                  <a:cubicBezTo>
                    <a:pt x="393" y="566"/>
                    <a:pt x="386" y="568"/>
                    <a:pt x="379" y="570"/>
                  </a:cubicBezTo>
                  <a:cubicBezTo>
                    <a:pt x="379" y="571"/>
                    <a:pt x="378" y="571"/>
                    <a:pt x="378" y="571"/>
                  </a:cubicBezTo>
                  <a:close/>
                  <a:moveTo>
                    <a:pt x="188" y="564"/>
                  </a:moveTo>
                  <a:cubicBezTo>
                    <a:pt x="187" y="564"/>
                    <a:pt x="187" y="564"/>
                    <a:pt x="187" y="564"/>
                  </a:cubicBezTo>
                  <a:cubicBezTo>
                    <a:pt x="180" y="561"/>
                    <a:pt x="173" y="558"/>
                    <a:pt x="166" y="555"/>
                  </a:cubicBezTo>
                  <a:cubicBezTo>
                    <a:pt x="164" y="554"/>
                    <a:pt x="164" y="552"/>
                    <a:pt x="165" y="550"/>
                  </a:cubicBezTo>
                  <a:cubicBezTo>
                    <a:pt x="166" y="548"/>
                    <a:pt x="168" y="547"/>
                    <a:pt x="170" y="548"/>
                  </a:cubicBezTo>
                  <a:cubicBezTo>
                    <a:pt x="176" y="551"/>
                    <a:pt x="183" y="554"/>
                    <a:pt x="189" y="557"/>
                  </a:cubicBezTo>
                  <a:cubicBezTo>
                    <a:pt x="191" y="557"/>
                    <a:pt x="192" y="560"/>
                    <a:pt x="192" y="562"/>
                  </a:cubicBezTo>
                  <a:cubicBezTo>
                    <a:pt x="191" y="563"/>
                    <a:pt x="190" y="564"/>
                    <a:pt x="188" y="564"/>
                  </a:cubicBezTo>
                  <a:close/>
                  <a:moveTo>
                    <a:pt x="418" y="555"/>
                  </a:moveTo>
                  <a:cubicBezTo>
                    <a:pt x="416" y="555"/>
                    <a:pt x="415" y="554"/>
                    <a:pt x="414" y="553"/>
                  </a:cubicBezTo>
                  <a:cubicBezTo>
                    <a:pt x="413" y="551"/>
                    <a:pt x="414" y="548"/>
                    <a:pt x="416" y="547"/>
                  </a:cubicBezTo>
                  <a:cubicBezTo>
                    <a:pt x="422" y="544"/>
                    <a:pt x="429" y="541"/>
                    <a:pt x="435" y="537"/>
                  </a:cubicBezTo>
                  <a:cubicBezTo>
                    <a:pt x="436" y="536"/>
                    <a:pt x="439" y="537"/>
                    <a:pt x="440" y="539"/>
                  </a:cubicBezTo>
                  <a:cubicBezTo>
                    <a:pt x="441" y="541"/>
                    <a:pt x="441" y="543"/>
                    <a:pt x="439" y="544"/>
                  </a:cubicBezTo>
                  <a:cubicBezTo>
                    <a:pt x="432" y="548"/>
                    <a:pt x="426" y="551"/>
                    <a:pt x="419" y="554"/>
                  </a:cubicBezTo>
                  <a:cubicBezTo>
                    <a:pt x="419" y="555"/>
                    <a:pt x="418" y="555"/>
                    <a:pt x="418" y="555"/>
                  </a:cubicBezTo>
                  <a:close/>
                  <a:moveTo>
                    <a:pt x="149" y="546"/>
                  </a:moveTo>
                  <a:cubicBezTo>
                    <a:pt x="148" y="546"/>
                    <a:pt x="148" y="546"/>
                    <a:pt x="147" y="545"/>
                  </a:cubicBezTo>
                  <a:cubicBezTo>
                    <a:pt x="141" y="542"/>
                    <a:pt x="135" y="538"/>
                    <a:pt x="129" y="534"/>
                  </a:cubicBezTo>
                  <a:cubicBezTo>
                    <a:pt x="127" y="532"/>
                    <a:pt x="126" y="530"/>
                    <a:pt x="128" y="528"/>
                  </a:cubicBezTo>
                  <a:cubicBezTo>
                    <a:pt x="129" y="526"/>
                    <a:pt x="131" y="526"/>
                    <a:pt x="133" y="527"/>
                  </a:cubicBezTo>
                  <a:cubicBezTo>
                    <a:pt x="139" y="531"/>
                    <a:pt x="145" y="535"/>
                    <a:pt x="151" y="538"/>
                  </a:cubicBezTo>
                  <a:cubicBezTo>
                    <a:pt x="153" y="539"/>
                    <a:pt x="154" y="542"/>
                    <a:pt x="153" y="544"/>
                  </a:cubicBezTo>
                  <a:cubicBezTo>
                    <a:pt x="152" y="545"/>
                    <a:pt x="151" y="546"/>
                    <a:pt x="149" y="546"/>
                  </a:cubicBezTo>
                  <a:close/>
                  <a:moveTo>
                    <a:pt x="455" y="533"/>
                  </a:moveTo>
                  <a:cubicBezTo>
                    <a:pt x="453" y="533"/>
                    <a:pt x="452" y="533"/>
                    <a:pt x="451" y="532"/>
                  </a:cubicBezTo>
                  <a:cubicBezTo>
                    <a:pt x="450" y="530"/>
                    <a:pt x="451" y="527"/>
                    <a:pt x="452" y="526"/>
                  </a:cubicBezTo>
                  <a:cubicBezTo>
                    <a:pt x="458" y="522"/>
                    <a:pt x="464" y="518"/>
                    <a:pt x="469" y="513"/>
                  </a:cubicBezTo>
                  <a:cubicBezTo>
                    <a:pt x="471" y="512"/>
                    <a:pt x="474" y="512"/>
                    <a:pt x="475" y="514"/>
                  </a:cubicBezTo>
                  <a:cubicBezTo>
                    <a:pt x="476" y="516"/>
                    <a:pt x="476" y="518"/>
                    <a:pt x="474" y="520"/>
                  </a:cubicBezTo>
                  <a:cubicBezTo>
                    <a:pt x="469" y="524"/>
                    <a:pt x="463" y="528"/>
                    <a:pt x="457" y="533"/>
                  </a:cubicBezTo>
                  <a:cubicBezTo>
                    <a:pt x="456" y="533"/>
                    <a:pt x="456" y="533"/>
                    <a:pt x="455" y="533"/>
                  </a:cubicBezTo>
                  <a:close/>
                  <a:moveTo>
                    <a:pt x="114" y="522"/>
                  </a:moveTo>
                  <a:cubicBezTo>
                    <a:pt x="113" y="522"/>
                    <a:pt x="112" y="521"/>
                    <a:pt x="111" y="521"/>
                  </a:cubicBezTo>
                  <a:cubicBezTo>
                    <a:pt x="105" y="516"/>
                    <a:pt x="100" y="512"/>
                    <a:pt x="94" y="507"/>
                  </a:cubicBezTo>
                  <a:cubicBezTo>
                    <a:pt x="93" y="505"/>
                    <a:pt x="93" y="503"/>
                    <a:pt x="94" y="501"/>
                  </a:cubicBezTo>
                  <a:cubicBezTo>
                    <a:pt x="96" y="499"/>
                    <a:pt x="98" y="499"/>
                    <a:pt x="100" y="501"/>
                  </a:cubicBezTo>
                  <a:cubicBezTo>
                    <a:pt x="105" y="506"/>
                    <a:pt x="111" y="510"/>
                    <a:pt x="116" y="515"/>
                  </a:cubicBezTo>
                  <a:cubicBezTo>
                    <a:pt x="118" y="516"/>
                    <a:pt x="118" y="518"/>
                    <a:pt x="117" y="520"/>
                  </a:cubicBezTo>
                  <a:cubicBezTo>
                    <a:pt x="116" y="521"/>
                    <a:pt x="115" y="522"/>
                    <a:pt x="114" y="522"/>
                  </a:cubicBezTo>
                  <a:close/>
                  <a:moveTo>
                    <a:pt x="488" y="506"/>
                  </a:moveTo>
                  <a:cubicBezTo>
                    <a:pt x="487" y="506"/>
                    <a:pt x="486" y="506"/>
                    <a:pt x="485" y="505"/>
                  </a:cubicBezTo>
                  <a:cubicBezTo>
                    <a:pt x="484" y="504"/>
                    <a:pt x="484" y="501"/>
                    <a:pt x="486" y="499"/>
                  </a:cubicBezTo>
                  <a:cubicBezTo>
                    <a:pt x="491" y="495"/>
                    <a:pt x="496" y="490"/>
                    <a:pt x="500" y="484"/>
                  </a:cubicBezTo>
                  <a:cubicBezTo>
                    <a:pt x="502" y="483"/>
                    <a:pt x="505" y="483"/>
                    <a:pt x="506" y="484"/>
                  </a:cubicBezTo>
                  <a:cubicBezTo>
                    <a:pt x="508" y="486"/>
                    <a:pt x="508" y="488"/>
                    <a:pt x="506" y="490"/>
                  </a:cubicBezTo>
                  <a:cubicBezTo>
                    <a:pt x="501" y="495"/>
                    <a:pt x="496" y="500"/>
                    <a:pt x="491" y="505"/>
                  </a:cubicBezTo>
                  <a:cubicBezTo>
                    <a:pt x="490" y="506"/>
                    <a:pt x="489" y="506"/>
                    <a:pt x="488" y="506"/>
                  </a:cubicBezTo>
                  <a:close/>
                  <a:moveTo>
                    <a:pt x="82" y="493"/>
                  </a:moveTo>
                  <a:cubicBezTo>
                    <a:pt x="81" y="493"/>
                    <a:pt x="80" y="492"/>
                    <a:pt x="79" y="491"/>
                  </a:cubicBezTo>
                  <a:cubicBezTo>
                    <a:pt x="74" y="486"/>
                    <a:pt x="69" y="481"/>
                    <a:pt x="65" y="475"/>
                  </a:cubicBezTo>
                  <a:cubicBezTo>
                    <a:pt x="63" y="473"/>
                    <a:pt x="64" y="471"/>
                    <a:pt x="65" y="469"/>
                  </a:cubicBezTo>
                  <a:cubicBezTo>
                    <a:pt x="67" y="468"/>
                    <a:pt x="70" y="468"/>
                    <a:pt x="71" y="470"/>
                  </a:cubicBezTo>
                  <a:cubicBezTo>
                    <a:pt x="75" y="475"/>
                    <a:pt x="80" y="481"/>
                    <a:pt x="85" y="486"/>
                  </a:cubicBezTo>
                  <a:cubicBezTo>
                    <a:pt x="86" y="488"/>
                    <a:pt x="86" y="490"/>
                    <a:pt x="85" y="492"/>
                  </a:cubicBezTo>
                  <a:cubicBezTo>
                    <a:pt x="84" y="492"/>
                    <a:pt x="83" y="493"/>
                    <a:pt x="82" y="493"/>
                  </a:cubicBezTo>
                  <a:close/>
                  <a:moveTo>
                    <a:pt x="517" y="475"/>
                  </a:moveTo>
                  <a:cubicBezTo>
                    <a:pt x="517" y="475"/>
                    <a:pt x="516" y="475"/>
                    <a:pt x="515" y="474"/>
                  </a:cubicBezTo>
                  <a:cubicBezTo>
                    <a:pt x="513" y="473"/>
                    <a:pt x="513" y="470"/>
                    <a:pt x="514" y="468"/>
                  </a:cubicBezTo>
                  <a:cubicBezTo>
                    <a:pt x="519" y="463"/>
                    <a:pt x="523" y="457"/>
                    <a:pt x="527" y="451"/>
                  </a:cubicBezTo>
                  <a:cubicBezTo>
                    <a:pt x="528" y="450"/>
                    <a:pt x="531" y="449"/>
                    <a:pt x="532" y="450"/>
                  </a:cubicBezTo>
                  <a:cubicBezTo>
                    <a:pt x="534" y="452"/>
                    <a:pt x="535" y="454"/>
                    <a:pt x="533" y="456"/>
                  </a:cubicBezTo>
                  <a:cubicBezTo>
                    <a:pt x="529" y="462"/>
                    <a:pt x="525" y="468"/>
                    <a:pt x="521" y="473"/>
                  </a:cubicBezTo>
                  <a:cubicBezTo>
                    <a:pt x="520" y="474"/>
                    <a:pt x="519" y="475"/>
                    <a:pt x="517" y="475"/>
                  </a:cubicBezTo>
                  <a:close/>
                  <a:moveTo>
                    <a:pt x="55" y="459"/>
                  </a:moveTo>
                  <a:cubicBezTo>
                    <a:pt x="54" y="459"/>
                    <a:pt x="52" y="459"/>
                    <a:pt x="52" y="458"/>
                  </a:cubicBezTo>
                  <a:cubicBezTo>
                    <a:pt x="48" y="452"/>
                    <a:pt x="44" y="445"/>
                    <a:pt x="40" y="439"/>
                  </a:cubicBezTo>
                  <a:cubicBezTo>
                    <a:pt x="39" y="437"/>
                    <a:pt x="39" y="435"/>
                    <a:pt x="41" y="434"/>
                  </a:cubicBezTo>
                  <a:cubicBezTo>
                    <a:pt x="43" y="433"/>
                    <a:pt x="46" y="433"/>
                    <a:pt x="47" y="435"/>
                  </a:cubicBezTo>
                  <a:cubicBezTo>
                    <a:pt x="50" y="441"/>
                    <a:pt x="54" y="447"/>
                    <a:pt x="58" y="453"/>
                  </a:cubicBezTo>
                  <a:cubicBezTo>
                    <a:pt x="59" y="455"/>
                    <a:pt x="59" y="457"/>
                    <a:pt x="57" y="459"/>
                  </a:cubicBezTo>
                  <a:cubicBezTo>
                    <a:pt x="57" y="459"/>
                    <a:pt x="56" y="459"/>
                    <a:pt x="55" y="459"/>
                  </a:cubicBezTo>
                  <a:close/>
                  <a:moveTo>
                    <a:pt x="542" y="439"/>
                  </a:moveTo>
                  <a:cubicBezTo>
                    <a:pt x="541" y="439"/>
                    <a:pt x="540" y="439"/>
                    <a:pt x="540" y="439"/>
                  </a:cubicBezTo>
                  <a:cubicBezTo>
                    <a:pt x="538" y="438"/>
                    <a:pt x="537" y="435"/>
                    <a:pt x="538" y="433"/>
                  </a:cubicBezTo>
                  <a:cubicBezTo>
                    <a:pt x="542" y="427"/>
                    <a:pt x="545" y="421"/>
                    <a:pt x="548" y="415"/>
                  </a:cubicBezTo>
                  <a:cubicBezTo>
                    <a:pt x="549" y="413"/>
                    <a:pt x="551" y="412"/>
                    <a:pt x="553" y="413"/>
                  </a:cubicBezTo>
                  <a:cubicBezTo>
                    <a:pt x="555" y="414"/>
                    <a:pt x="556" y="416"/>
                    <a:pt x="555" y="418"/>
                  </a:cubicBezTo>
                  <a:cubicBezTo>
                    <a:pt x="552" y="425"/>
                    <a:pt x="549" y="431"/>
                    <a:pt x="545" y="437"/>
                  </a:cubicBezTo>
                  <a:cubicBezTo>
                    <a:pt x="544" y="439"/>
                    <a:pt x="543" y="439"/>
                    <a:pt x="542" y="439"/>
                  </a:cubicBezTo>
                  <a:close/>
                  <a:moveTo>
                    <a:pt x="33" y="422"/>
                  </a:moveTo>
                  <a:cubicBezTo>
                    <a:pt x="32" y="422"/>
                    <a:pt x="30" y="421"/>
                    <a:pt x="30" y="420"/>
                  </a:cubicBezTo>
                  <a:cubicBezTo>
                    <a:pt x="26" y="413"/>
                    <a:pt x="23" y="407"/>
                    <a:pt x="21" y="400"/>
                  </a:cubicBezTo>
                  <a:cubicBezTo>
                    <a:pt x="20" y="398"/>
                    <a:pt x="21" y="396"/>
                    <a:pt x="23" y="395"/>
                  </a:cubicBezTo>
                  <a:cubicBezTo>
                    <a:pt x="25" y="394"/>
                    <a:pt x="27" y="395"/>
                    <a:pt x="28" y="397"/>
                  </a:cubicBezTo>
                  <a:cubicBezTo>
                    <a:pt x="31" y="404"/>
                    <a:pt x="34" y="410"/>
                    <a:pt x="37" y="416"/>
                  </a:cubicBezTo>
                  <a:cubicBezTo>
                    <a:pt x="38" y="418"/>
                    <a:pt x="37" y="421"/>
                    <a:pt x="35" y="422"/>
                  </a:cubicBezTo>
                  <a:cubicBezTo>
                    <a:pt x="34" y="422"/>
                    <a:pt x="34" y="422"/>
                    <a:pt x="33" y="422"/>
                  </a:cubicBezTo>
                  <a:close/>
                  <a:moveTo>
                    <a:pt x="560" y="401"/>
                  </a:moveTo>
                  <a:cubicBezTo>
                    <a:pt x="560" y="401"/>
                    <a:pt x="559" y="401"/>
                    <a:pt x="559" y="400"/>
                  </a:cubicBezTo>
                  <a:cubicBezTo>
                    <a:pt x="557" y="400"/>
                    <a:pt x="556" y="397"/>
                    <a:pt x="557" y="395"/>
                  </a:cubicBezTo>
                  <a:cubicBezTo>
                    <a:pt x="559" y="389"/>
                    <a:pt x="561" y="382"/>
                    <a:pt x="564" y="375"/>
                  </a:cubicBezTo>
                  <a:cubicBezTo>
                    <a:pt x="564" y="373"/>
                    <a:pt x="566" y="372"/>
                    <a:pt x="569" y="373"/>
                  </a:cubicBezTo>
                  <a:cubicBezTo>
                    <a:pt x="571" y="373"/>
                    <a:pt x="572" y="375"/>
                    <a:pt x="571" y="378"/>
                  </a:cubicBezTo>
                  <a:cubicBezTo>
                    <a:pt x="569" y="384"/>
                    <a:pt x="567" y="391"/>
                    <a:pt x="564" y="398"/>
                  </a:cubicBezTo>
                  <a:cubicBezTo>
                    <a:pt x="563" y="400"/>
                    <a:pt x="562" y="401"/>
                    <a:pt x="560" y="401"/>
                  </a:cubicBezTo>
                  <a:close/>
                  <a:moveTo>
                    <a:pt x="17" y="382"/>
                  </a:moveTo>
                  <a:cubicBezTo>
                    <a:pt x="16" y="382"/>
                    <a:pt x="14" y="381"/>
                    <a:pt x="13" y="380"/>
                  </a:cubicBezTo>
                  <a:cubicBezTo>
                    <a:pt x="11" y="373"/>
                    <a:pt x="9" y="366"/>
                    <a:pt x="8" y="359"/>
                  </a:cubicBezTo>
                  <a:cubicBezTo>
                    <a:pt x="7" y="356"/>
                    <a:pt x="9" y="354"/>
                    <a:pt x="11" y="354"/>
                  </a:cubicBezTo>
                  <a:cubicBezTo>
                    <a:pt x="13" y="353"/>
                    <a:pt x="15" y="355"/>
                    <a:pt x="15" y="357"/>
                  </a:cubicBezTo>
                  <a:cubicBezTo>
                    <a:pt x="17" y="364"/>
                    <a:pt x="19" y="370"/>
                    <a:pt x="21" y="377"/>
                  </a:cubicBezTo>
                  <a:cubicBezTo>
                    <a:pt x="22" y="379"/>
                    <a:pt x="21" y="382"/>
                    <a:pt x="18" y="382"/>
                  </a:cubicBezTo>
                  <a:cubicBezTo>
                    <a:pt x="18" y="382"/>
                    <a:pt x="18" y="382"/>
                    <a:pt x="17" y="382"/>
                  </a:cubicBezTo>
                  <a:close/>
                  <a:moveTo>
                    <a:pt x="573" y="360"/>
                  </a:moveTo>
                  <a:cubicBezTo>
                    <a:pt x="573" y="360"/>
                    <a:pt x="572" y="360"/>
                    <a:pt x="572" y="359"/>
                  </a:cubicBezTo>
                  <a:cubicBezTo>
                    <a:pt x="570" y="359"/>
                    <a:pt x="568" y="357"/>
                    <a:pt x="569" y="355"/>
                  </a:cubicBezTo>
                  <a:cubicBezTo>
                    <a:pt x="571" y="348"/>
                    <a:pt x="572" y="341"/>
                    <a:pt x="573" y="334"/>
                  </a:cubicBezTo>
                  <a:cubicBezTo>
                    <a:pt x="573" y="332"/>
                    <a:pt x="575" y="330"/>
                    <a:pt x="577" y="330"/>
                  </a:cubicBezTo>
                  <a:cubicBezTo>
                    <a:pt x="580" y="331"/>
                    <a:pt x="581" y="333"/>
                    <a:pt x="581" y="335"/>
                  </a:cubicBezTo>
                  <a:cubicBezTo>
                    <a:pt x="580" y="342"/>
                    <a:pt x="578" y="349"/>
                    <a:pt x="577" y="356"/>
                  </a:cubicBezTo>
                  <a:cubicBezTo>
                    <a:pt x="576" y="358"/>
                    <a:pt x="575" y="360"/>
                    <a:pt x="573" y="360"/>
                  </a:cubicBezTo>
                  <a:close/>
                  <a:moveTo>
                    <a:pt x="7" y="341"/>
                  </a:moveTo>
                  <a:cubicBezTo>
                    <a:pt x="6" y="341"/>
                    <a:pt x="4" y="339"/>
                    <a:pt x="4" y="337"/>
                  </a:cubicBezTo>
                  <a:cubicBezTo>
                    <a:pt x="2" y="330"/>
                    <a:pt x="2" y="323"/>
                    <a:pt x="1" y="316"/>
                  </a:cubicBezTo>
                  <a:cubicBezTo>
                    <a:pt x="1" y="313"/>
                    <a:pt x="2" y="311"/>
                    <a:pt x="5" y="311"/>
                  </a:cubicBezTo>
                  <a:cubicBezTo>
                    <a:pt x="7" y="311"/>
                    <a:pt x="9" y="313"/>
                    <a:pt x="9" y="315"/>
                  </a:cubicBezTo>
                  <a:cubicBezTo>
                    <a:pt x="10" y="322"/>
                    <a:pt x="10" y="329"/>
                    <a:pt x="11" y="336"/>
                  </a:cubicBezTo>
                  <a:cubicBezTo>
                    <a:pt x="12" y="338"/>
                    <a:pt x="10" y="340"/>
                    <a:pt x="8" y="340"/>
                  </a:cubicBezTo>
                  <a:cubicBezTo>
                    <a:pt x="8" y="341"/>
                    <a:pt x="8" y="341"/>
                    <a:pt x="7" y="341"/>
                  </a:cubicBezTo>
                  <a:close/>
                  <a:moveTo>
                    <a:pt x="579" y="317"/>
                  </a:moveTo>
                  <a:cubicBezTo>
                    <a:pt x="579" y="317"/>
                    <a:pt x="579" y="317"/>
                    <a:pt x="579" y="317"/>
                  </a:cubicBezTo>
                  <a:cubicBezTo>
                    <a:pt x="577" y="317"/>
                    <a:pt x="575" y="315"/>
                    <a:pt x="575" y="313"/>
                  </a:cubicBezTo>
                  <a:cubicBezTo>
                    <a:pt x="576" y="306"/>
                    <a:pt x="576" y="299"/>
                    <a:pt x="576" y="292"/>
                  </a:cubicBezTo>
                  <a:cubicBezTo>
                    <a:pt x="576" y="290"/>
                    <a:pt x="576" y="289"/>
                    <a:pt x="576" y="287"/>
                  </a:cubicBezTo>
                  <a:cubicBezTo>
                    <a:pt x="576" y="285"/>
                    <a:pt x="578" y="283"/>
                    <a:pt x="580" y="283"/>
                  </a:cubicBezTo>
                  <a:cubicBezTo>
                    <a:pt x="582" y="283"/>
                    <a:pt x="584" y="285"/>
                    <a:pt x="584" y="287"/>
                  </a:cubicBezTo>
                  <a:cubicBezTo>
                    <a:pt x="584" y="289"/>
                    <a:pt x="584" y="290"/>
                    <a:pt x="584" y="292"/>
                  </a:cubicBezTo>
                  <a:cubicBezTo>
                    <a:pt x="584" y="299"/>
                    <a:pt x="584" y="306"/>
                    <a:pt x="583" y="313"/>
                  </a:cubicBezTo>
                  <a:cubicBezTo>
                    <a:pt x="583" y="315"/>
                    <a:pt x="581" y="317"/>
                    <a:pt x="579" y="317"/>
                  </a:cubicBezTo>
                  <a:close/>
                  <a:moveTo>
                    <a:pt x="4" y="298"/>
                  </a:moveTo>
                  <a:cubicBezTo>
                    <a:pt x="2" y="298"/>
                    <a:pt x="0" y="296"/>
                    <a:pt x="0" y="294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85"/>
                    <a:pt x="0" y="278"/>
                    <a:pt x="1" y="272"/>
                  </a:cubicBezTo>
                  <a:cubicBezTo>
                    <a:pt x="1" y="270"/>
                    <a:pt x="3" y="268"/>
                    <a:pt x="5" y="268"/>
                  </a:cubicBezTo>
                  <a:cubicBezTo>
                    <a:pt x="7" y="268"/>
                    <a:pt x="9" y="270"/>
                    <a:pt x="9" y="273"/>
                  </a:cubicBezTo>
                  <a:cubicBezTo>
                    <a:pt x="8" y="279"/>
                    <a:pt x="8" y="285"/>
                    <a:pt x="8" y="292"/>
                  </a:cubicBezTo>
                  <a:cubicBezTo>
                    <a:pt x="8" y="294"/>
                    <a:pt x="8" y="294"/>
                    <a:pt x="8" y="294"/>
                  </a:cubicBezTo>
                  <a:cubicBezTo>
                    <a:pt x="8" y="296"/>
                    <a:pt x="6" y="298"/>
                    <a:pt x="4" y="298"/>
                  </a:cubicBezTo>
                  <a:cubicBezTo>
                    <a:pt x="4" y="298"/>
                    <a:pt x="4" y="298"/>
                    <a:pt x="4" y="298"/>
                  </a:cubicBezTo>
                  <a:close/>
                  <a:moveTo>
                    <a:pt x="579" y="270"/>
                  </a:moveTo>
                  <a:cubicBezTo>
                    <a:pt x="577" y="270"/>
                    <a:pt x="575" y="268"/>
                    <a:pt x="575" y="266"/>
                  </a:cubicBezTo>
                  <a:cubicBezTo>
                    <a:pt x="574" y="259"/>
                    <a:pt x="573" y="252"/>
                    <a:pt x="572" y="245"/>
                  </a:cubicBezTo>
                  <a:cubicBezTo>
                    <a:pt x="572" y="243"/>
                    <a:pt x="573" y="241"/>
                    <a:pt x="576" y="241"/>
                  </a:cubicBezTo>
                  <a:cubicBezTo>
                    <a:pt x="578" y="240"/>
                    <a:pt x="580" y="242"/>
                    <a:pt x="580" y="244"/>
                  </a:cubicBezTo>
                  <a:cubicBezTo>
                    <a:pt x="581" y="251"/>
                    <a:pt x="582" y="258"/>
                    <a:pt x="583" y="266"/>
                  </a:cubicBezTo>
                  <a:cubicBezTo>
                    <a:pt x="583" y="268"/>
                    <a:pt x="581" y="270"/>
                    <a:pt x="579" y="270"/>
                  </a:cubicBezTo>
                  <a:cubicBezTo>
                    <a:pt x="579" y="270"/>
                    <a:pt x="579" y="270"/>
                    <a:pt x="579" y="270"/>
                  </a:cubicBezTo>
                  <a:close/>
                  <a:moveTo>
                    <a:pt x="7" y="255"/>
                  </a:moveTo>
                  <a:cubicBezTo>
                    <a:pt x="7" y="255"/>
                    <a:pt x="6" y="255"/>
                    <a:pt x="6" y="255"/>
                  </a:cubicBezTo>
                  <a:cubicBezTo>
                    <a:pt x="4" y="255"/>
                    <a:pt x="3" y="253"/>
                    <a:pt x="3" y="250"/>
                  </a:cubicBezTo>
                  <a:cubicBezTo>
                    <a:pt x="4" y="243"/>
                    <a:pt x="5" y="236"/>
                    <a:pt x="7" y="229"/>
                  </a:cubicBezTo>
                  <a:cubicBezTo>
                    <a:pt x="7" y="227"/>
                    <a:pt x="9" y="225"/>
                    <a:pt x="12" y="226"/>
                  </a:cubicBezTo>
                  <a:cubicBezTo>
                    <a:pt x="14" y="226"/>
                    <a:pt x="15" y="228"/>
                    <a:pt x="15" y="231"/>
                  </a:cubicBezTo>
                  <a:cubicBezTo>
                    <a:pt x="13" y="237"/>
                    <a:pt x="12" y="244"/>
                    <a:pt x="11" y="251"/>
                  </a:cubicBezTo>
                  <a:cubicBezTo>
                    <a:pt x="11" y="253"/>
                    <a:pt x="9" y="255"/>
                    <a:pt x="7" y="255"/>
                  </a:cubicBezTo>
                  <a:close/>
                  <a:moveTo>
                    <a:pt x="572" y="228"/>
                  </a:moveTo>
                  <a:cubicBezTo>
                    <a:pt x="570" y="228"/>
                    <a:pt x="568" y="226"/>
                    <a:pt x="568" y="224"/>
                  </a:cubicBezTo>
                  <a:cubicBezTo>
                    <a:pt x="566" y="218"/>
                    <a:pt x="564" y="211"/>
                    <a:pt x="562" y="204"/>
                  </a:cubicBezTo>
                  <a:cubicBezTo>
                    <a:pt x="562" y="202"/>
                    <a:pt x="563" y="200"/>
                    <a:pt x="565" y="199"/>
                  </a:cubicBezTo>
                  <a:cubicBezTo>
                    <a:pt x="567" y="198"/>
                    <a:pt x="569" y="200"/>
                    <a:pt x="570" y="202"/>
                  </a:cubicBezTo>
                  <a:cubicBezTo>
                    <a:pt x="572" y="208"/>
                    <a:pt x="574" y="216"/>
                    <a:pt x="576" y="223"/>
                  </a:cubicBezTo>
                  <a:cubicBezTo>
                    <a:pt x="576" y="225"/>
                    <a:pt x="575" y="227"/>
                    <a:pt x="573" y="227"/>
                  </a:cubicBezTo>
                  <a:cubicBezTo>
                    <a:pt x="573" y="227"/>
                    <a:pt x="572" y="228"/>
                    <a:pt x="572" y="228"/>
                  </a:cubicBezTo>
                  <a:close/>
                  <a:moveTo>
                    <a:pt x="16" y="213"/>
                  </a:moveTo>
                  <a:cubicBezTo>
                    <a:pt x="16" y="213"/>
                    <a:pt x="15" y="213"/>
                    <a:pt x="15" y="213"/>
                  </a:cubicBezTo>
                  <a:cubicBezTo>
                    <a:pt x="13" y="212"/>
                    <a:pt x="12" y="210"/>
                    <a:pt x="12" y="208"/>
                  </a:cubicBezTo>
                  <a:cubicBezTo>
                    <a:pt x="14" y="201"/>
                    <a:pt x="17" y="194"/>
                    <a:pt x="19" y="187"/>
                  </a:cubicBezTo>
                  <a:cubicBezTo>
                    <a:pt x="20" y="185"/>
                    <a:pt x="22" y="184"/>
                    <a:pt x="24" y="185"/>
                  </a:cubicBezTo>
                  <a:cubicBezTo>
                    <a:pt x="26" y="186"/>
                    <a:pt x="27" y="188"/>
                    <a:pt x="27" y="190"/>
                  </a:cubicBezTo>
                  <a:cubicBezTo>
                    <a:pt x="24" y="197"/>
                    <a:pt x="22" y="203"/>
                    <a:pt x="20" y="210"/>
                  </a:cubicBezTo>
                  <a:cubicBezTo>
                    <a:pt x="19" y="212"/>
                    <a:pt x="18" y="213"/>
                    <a:pt x="16" y="213"/>
                  </a:cubicBezTo>
                  <a:close/>
                  <a:moveTo>
                    <a:pt x="559" y="187"/>
                  </a:moveTo>
                  <a:cubicBezTo>
                    <a:pt x="557" y="187"/>
                    <a:pt x="556" y="186"/>
                    <a:pt x="555" y="184"/>
                  </a:cubicBezTo>
                  <a:cubicBezTo>
                    <a:pt x="552" y="178"/>
                    <a:pt x="549" y="171"/>
                    <a:pt x="546" y="165"/>
                  </a:cubicBezTo>
                  <a:cubicBezTo>
                    <a:pt x="545" y="163"/>
                    <a:pt x="546" y="161"/>
                    <a:pt x="548" y="160"/>
                  </a:cubicBezTo>
                  <a:cubicBezTo>
                    <a:pt x="550" y="159"/>
                    <a:pt x="552" y="159"/>
                    <a:pt x="553" y="161"/>
                  </a:cubicBezTo>
                  <a:cubicBezTo>
                    <a:pt x="557" y="168"/>
                    <a:pt x="560" y="174"/>
                    <a:pt x="562" y="181"/>
                  </a:cubicBezTo>
                  <a:cubicBezTo>
                    <a:pt x="563" y="183"/>
                    <a:pt x="562" y="186"/>
                    <a:pt x="560" y="186"/>
                  </a:cubicBezTo>
                  <a:cubicBezTo>
                    <a:pt x="560" y="187"/>
                    <a:pt x="559" y="187"/>
                    <a:pt x="559" y="187"/>
                  </a:cubicBezTo>
                  <a:close/>
                  <a:moveTo>
                    <a:pt x="31" y="173"/>
                  </a:moveTo>
                  <a:cubicBezTo>
                    <a:pt x="31" y="173"/>
                    <a:pt x="30" y="173"/>
                    <a:pt x="30" y="172"/>
                  </a:cubicBezTo>
                  <a:cubicBezTo>
                    <a:pt x="28" y="171"/>
                    <a:pt x="27" y="169"/>
                    <a:pt x="28" y="167"/>
                  </a:cubicBezTo>
                  <a:cubicBezTo>
                    <a:pt x="31" y="161"/>
                    <a:pt x="34" y="154"/>
                    <a:pt x="38" y="148"/>
                  </a:cubicBezTo>
                  <a:cubicBezTo>
                    <a:pt x="39" y="146"/>
                    <a:pt x="41" y="145"/>
                    <a:pt x="43" y="146"/>
                  </a:cubicBezTo>
                  <a:cubicBezTo>
                    <a:pt x="45" y="147"/>
                    <a:pt x="46" y="150"/>
                    <a:pt x="45" y="152"/>
                  </a:cubicBezTo>
                  <a:cubicBezTo>
                    <a:pt x="41" y="158"/>
                    <a:pt x="38" y="164"/>
                    <a:pt x="35" y="171"/>
                  </a:cubicBezTo>
                  <a:cubicBezTo>
                    <a:pt x="34" y="172"/>
                    <a:pt x="33" y="173"/>
                    <a:pt x="31" y="173"/>
                  </a:cubicBezTo>
                  <a:close/>
                  <a:moveTo>
                    <a:pt x="540" y="148"/>
                  </a:moveTo>
                  <a:cubicBezTo>
                    <a:pt x="538" y="148"/>
                    <a:pt x="537" y="148"/>
                    <a:pt x="536" y="146"/>
                  </a:cubicBezTo>
                  <a:cubicBezTo>
                    <a:pt x="532" y="140"/>
                    <a:pt x="529" y="134"/>
                    <a:pt x="525" y="129"/>
                  </a:cubicBezTo>
                  <a:cubicBezTo>
                    <a:pt x="523" y="127"/>
                    <a:pt x="524" y="124"/>
                    <a:pt x="526" y="123"/>
                  </a:cubicBezTo>
                  <a:cubicBezTo>
                    <a:pt x="527" y="122"/>
                    <a:pt x="530" y="122"/>
                    <a:pt x="531" y="124"/>
                  </a:cubicBezTo>
                  <a:cubicBezTo>
                    <a:pt x="535" y="130"/>
                    <a:pt x="539" y="136"/>
                    <a:pt x="543" y="142"/>
                  </a:cubicBezTo>
                  <a:cubicBezTo>
                    <a:pt x="544" y="144"/>
                    <a:pt x="543" y="147"/>
                    <a:pt x="542" y="148"/>
                  </a:cubicBezTo>
                  <a:cubicBezTo>
                    <a:pt x="541" y="148"/>
                    <a:pt x="540" y="148"/>
                    <a:pt x="540" y="148"/>
                  </a:cubicBezTo>
                  <a:close/>
                  <a:moveTo>
                    <a:pt x="53" y="135"/>
                  </a:moveTo>
                  <a:cubicBezTo>
                    <a:pt x="52" y="135"/>
                    <a:pt x="51" y="135"/>
                    <a:pt x="50" y="135"/>
                  </a:cubicBezTo>
                  <a:cubicBezTo>
                    <a:pt x="49" y="134"/>
                    <a:pt x="48" y="131"/>
                    <a:pt x="49" y="129"/>
                  </a:cubicBezTo>
                  <a:cubicBezTo>
                    <a:pt x="53" y="123"/>
                    <a:pt x="58" y="117"/>
                    <a:pt x="62" y="112"/>
                  </a:cubicBezTo>
                  <a:cubicBezTo>
                    <a:pt x="63" y="110"/>
                    <a:pt x="66" y="110"/>
                    <a:pt x="68" y="111"/>
                  </a:cubicBezTo>
                  <a:cubicBezTo>
                    <a:pt x="69" y="112"/>
                    <a:pt x="70" y="115"/>
                    <a:pt x="68" y="117"/>
                  </a:cubicBezTo>
                  <a:cubicBezTo>
                    <a:pt x="64" y="122"/>
                    <a:pt x="60" y="128"/>
                    <a:pt x="56" y="134"/>
                  </a:cubicBezTo>
                  <a:cubicBezTo>
                    <a:pt x="55" y="135"/>
                    <a:pt x="54" y="135"/>
                    <a:pt x="53" y="135"/>
                  </a:cubicBezTo>
                  <a:close/>
                  <a:moveTo>
                    <a:pt x="515" y="113"/>
                  </a:moveTo>
                  <a:cubicBezTo>
                    <a:pt x="514" y="113"/>
                    <a:pt x="513" y="113"/>
                    <a:pt x="512" y="112"/>
                  </a:cubicBezTo>
                  <a:cubicBezTo>
                    <a:pt x="507" y="106"/>
                    <a:pt x="503" y="101"/>
                    <a:pt x="498" y="96"/>
                  </a:cubicBezTo>
                  <a:cubicBezTo>
                    <a:pt x="496" y="94"/>
                    <a:pt x="496" y="92"/>
                    <a:pt x="498" y="90"/>
                  </a:cubicBezTo>
                  <a:cubicBezTo>
                    <a:pt x="499" y="89"/>
                    <a:pt x="502" y="89"/>
                    <a:pt x="503" y="90"/>
                  </a:cubicBezTo>
                  <a:cubicBezTo>
                    <a:pt x="508" y="96"/>
                    <a:pt x="513" y="101"/>
                    <a:pt x="518" y="107"/>
                  </a:cubicBezTo>
                  <a:cubicBezTo>
                    <a:pt x="519" y="108"/>
                    <a:pt x="519" y="111"/>
                    <a:pt x="517" y="112"/>
                  </a:cubicBezTo>
                  <a:cubicBezTo>
                    <a:pt x="517" y="113"/>
                    <a:pt x="516" y="113"/>
                    <a:pt x="515" y="113"/>
                  </a:cubicBezTo>
                  <a:close/>
                  <a:moveTo>
                    <a:pt x="79" y="102"/>
                  </a:moveTo>
                  <a:cubicBezTo>
                    <a:pt x="78" y="102"/>
                    <a:pt x="77" y="101"/>
                    <a:pt x="76" y="101"/>
                  </a:cubicBezTo>
                  <a:cubicBezTo>
                    <a:pt x="75" y="99"/>
                    <a:pt x="75" y="97"/>
                    <a:pt x="76" y="95"/>
                  </a:cubicBezTo>
                  <a:cubicBezTo>
                    <a:pt x="81" y="90"/>
                    <a:pt x="86" y="84"/>
                    <a:pt x="91" y="79"/>
                  </a:cubicBezTo>
                  <a:cubicBezTo>
                    <a:pt x="93" y="78"/>
                    <a:pt x="96" y="78"/>
                    <a:pt x="97" y="80"/>
                  </a:cubicBezTo>
                  <a:cubicBezTo>
                    <a:pt x="99" y="81"/>
                    <a:pt x="99" y="84"/>
                    <a:pt x="97" y="85"/>
                  </a:cubicBezTo>
                  <a:cubicBezTo>
                    <a:pt x="92" y="90"/>
                    <a:pt x="87" y="95"/>
                    <a:pt x="82" y="100"/>
                  </a:cubicBezTo>
                  <a:cubicBezTo>
                    <a:pt x="81" y="101"/>
                    <a:pt x="80" y="102"/>
                    <a:pt x="79" y="102"/>
                  </a:cubicBezTo>
                  <a:close/>
                  <a:moveTo>
                    <a:pt x="485" y="82"/>
                  </a:moveTo>
                  <a:cubicBezTo>
                    <a:pt x="484" y="82"/>
                    <a:pt x="483" y="82"/>
                    <a:pt x="483" y="81"/>
                  </a:cubicBezTo>
                  <a:cubicBezTo>
                    <a:pt x="477" y="76"/>
                    <a:pt x="472" y="72"/>
                    <a:pt x="466" y="67"/>
                  </a:cubicBezTo>
                  <a:cubicBezTo>
                    <a:pt x="465" y="66"/>
                    <a:pt x="464" y="63"/>
                    <a:pt x="466" y="62"/>
                  </a:cubicBezTo>
                  <a:cubicBezTo>
                    <a:pt x="467" y="60"/>
                    <a:pt x="469" y="60"/>
                    <a:pt x="471" y="61"/>
                  </a:cubicBezTo>
                  <a:cubicBezTo>
                    <a:pt x="477" y="65"/>
                    <a:pt x="483" y="70"/>
                    <a:pt x="488" y="75"/>
                  </a:cubicBezTo>
                  <a:cubicBezTo>
                    <a:pt x="490" y="77"/>
                    <a:pt x="490" y="79"/>
                    <a:pt x="488" y="81"/>
                  </a:cubicBezTo>
                  <a:cubicBezTo>
                    <a:pt x="487" y="82"/>
                    <a:pt x="486" y="82"/>
                    <a:pt x="485" y="82"/>
                  </a:cubicBezTo>
                  <a:close/>
                  <a:moveTo>
                    <a:pt x="110" y="72"/>
                  </a:moveTo>
                  <a:cubicBezTo>
                    <a:pt x="109" y="72"/>
                    <a:pt x="108" y="72"/>
                    <a:pt x="107" y="71"/>
                  </a:cubicBezTo>
                  <a:cubicBezTo>
                    <a:pt x="106" y="69"/>
                    <a:pt x="106" y="66"/>
                    <a:pt x="108" y="65"/>
                  </a:cubicBezTo>
                  <a:cubicBezTo>
                    <a:pt x="113" y="60"/>
                    <a:pt x="119" y="56"/>
                    <a:pt x="125" y="52"/>
                  </a:cubicBezTo>
                  <a:cubicBezTo>
                    <a:pt x="127" y="51"/>
                    <a:pt x="130" y="51"/>
                    <a:pt x="131" y="53"/>
                  </a:cubicBezTo>
                  <a:cubicBezTo>
                    <a:pt x="132" y="55"/>
                    <a:pt x="132" y="57"/>
                    <a:pt x="130" y="58"/>
                  </a:cubicBezTo>
                  <a:cubicBezTo>
                    <a:pt x="124" y="62"/>
                    <a:pt x="118" y="67"/>
                    <a:pt x="113" y="71"/>
                  </a:cubicBezTo>
                  <a:cubicBezTo>
                    <a:pt x="112" y="72"/>
                    <a:pt x="111" y="72"/>
                    <a:pt x="110" y="72"/>
                  </a:cubicBezTo>
                  <a:close/>
                  <a:moveTo>
                    <a:pt x="451" y="56"/>
                  </a:moveTo>
                  <a:cubicBezTo>
                    <a:pt x="451" y="56"/>
                    <a:pt x="450" y="55"/>
                    <a:pt x="449" y="55"/>
                  </a:cubicBezTo>
                  <a:cubicBezTo>
                    <a:pt x="443" y="51"/>
                    <a:pt x="437" y="47"/>
                    <a:pt x="431" y="44"/>
                  </a:cubicBezTo>
                  <a:cubicBezTo>
                    <a:pt x="429" y="43"/>
                    <a:pt x="428" y="40"/>
                    <a:pt x="429" y="38"/>
                  </a:cubicBezTo>
                  <a:cubicBezTo>
                    <a:pt x="431" y="37"/>
                    <a:pt x="433" y="36"/>
                    <a:pt x="435" y="37"/>
                  </a:cubicBezTo>
                  <a:cubicBezTo>
                    <a:pt x="441" y="40"/>
                    <a:pt x="447" y="44"/>
                    <a:pt x="454" y="48"/>
                  </a:cubicBezTo>
                  <a:cubicBezTo>
                    <a:pt x="455" y="50"/>
                    <a:pt x="456" y="52"/>
                    <a:pt x="455" y="54"/>
                  </a:cubicBezTo>
                  <a:cubicBezTo>
                    <a:pt x="454" y="55"/>
                    <a:pt x="453" y="56"/>
                    <a:pt x="451" y="56"/>
                  </a:cubicBezTo>
                  <a:close/>
                  <a:moveTo>
                    <a:pt x="146" y="48"/>
                  </a:moveTo>
                  <a:cubicBezTo>
                    <a:pt x="144" y="48"/>
                    <a:pt x="143" y="47"/>
                    <a:pt x="142" y="46"/>
                  </a:cubicBezTo>
                  <a:cubicBezTo>
                    <a:pt x="141" y="44"/>
                    <a:pt x="142" y="41"/>
                    <a:pt x="144" y="40"/>
                  </a:cubicBezTo>
                  <a:cubicBezTo>
                    <a:pt x="150" y="36"/>
                    <a:pt x="156" y="33"/>
                    <a:pt x="163" y="30"/>
                  </a:cubicBezTo>
                  <a:cubicBezTo>
                    <a:pt x="165" y="29"/>
                    <a:pt x="167" y="30"/>
                    <a:pt x="168" y="32"/>
                  </a:cubicBezTo>
                  <a:cubicBezTo>
                    <a:pt x="169" y="34"/>
                    <a:pt x="168" y="36"/>
                    <a:pt x="166" y="37"/>
                  </a:cubicBezTo>
                  <a:cubicBezTo>
                    <a:pt x="160" y="40"/>
                    <a:pt x="154" y="43"/>
                    <a:pt x="148" y="47"/>
                  </a:cubicBezTo>
                  <a:cubicBezTo>
                    <a:pt x="147" y="47"/>
                    <a:pt x="146" y="48"/>
                    <a:pt x="146" y="48"/>
                  </a:cubicBezTo>
                  <a:close/>
                  <a:moveTo>
                    <a:pt x="414" y="35"/>
                  </a:moveTo>
                  <a:cubicBezTo>
                    <a:pt x="413" y="35"/>
                    <a:pt x="413" y="34"/>
                    <a:pt x="412" y="34"/>
                  </a:cubicBezTo>
                  <a:cubicBezTo>
                    <a:pt x="406" y="31"/>
                    <a:pt x="399" y="28"/>
                    <a:pt x="393" y="26"/>
                  </a:cubicBezTo>
                  <a:cubicBezTo>
                    <a:pt x="391" y="25"/>
                    <a:pt x="389" y="23"/>
                    <a:pt x="390" y="21"/>
                  </a:cubicBezTo>
                  <a:cubicBezTo>
                    <a:pt x="391" y="19"/>
                    <a:pt x="393" y="18"/>
                    <a:pt x="395" y="18"/>
                  </a:cubicBezTo>
                  <a:cubicBezTo>
                    <a:pt x="402" y="21"/>
                    <a:pt x="409" y="24"/>
                    <a:pt x="416" y="27"/>
                  </a:cubicBezTo>
                  <a:cubicBezTo>
                    <a:pt x="418" y="28"/>
                    <a:pt x="418" y="30"/>
                    <a:pt x="417" y="32"/>
                  </a:cubicBezTo>
                  <a:cubicBezTo>
                    <a:pt x="417" y="34"/>
                    <a:pt x="415" y="35"/>
                    <a:pt x="414" y="35"/>
                  </a:cubicBezTo>
                  <a:close/>
                  <a:moveTo>
                    <a:pt x="184" y="29"/>
                  </a:moveTo>
                  <a:cubicBezTo>
                    <a:pt x="182" y="29"/>
                    <a:pt x="181" y="28"/>
                    <a:pt x="180" y="26"/>
                  </a:cubicBezTo>
                  <a:cubicBezTo>
                    <a:pt x="179" y="24"/>
                    <a:pt x="180" y="22"/>
                    <a:pt x="183" y="21"/>
                  </a:cubicBezTo>
                  <a:cubicBezTo>
                    <a:pt x="189" y="18"/>
                    <a:pt x="196" y="16"/>
                    <a:pt x="203" y="13"/>
                  </a:cubicBezTo>
                  <a:cubicBezTo>
                    <a:pt x="205" y="13"/>
                    <a:pt x="207" y="14"/>
                    <a:pt x="208" y="16"/>
                  </a:cubicBezTo>
                  <a:cubicBezTo>
                    <a:pt x="209" y="18"/>
                    <a:pt x="208" y="20"/>
                    <a:pt x="205" y="21"/>
                  </a:cubicBezTo>
                  <a:cubicBezTo>
                    <a:pt x="199" y="23"/>
                    <a:pt x="192" y="26"/>
                    <a:pt x="186" y="28"/>
                  </a:cubicBezTo>
                  <a:cubicBezTo>
                    <a:pt x="185" y="28"/>
                    <a:pt x="185" y="29"/>
                    <a:pt x="184" y="29"/>
                  </a:cubicBezTo>
                  <a:close/>
                  <a:moveTo>
                    <a:pt x="374" y="19"/>
                  </a:moveTo>
                  <a:cubicBezTo>
                    <a:pt x="373" y="19"/>
                    <a:pt x="373" y="19"/>
                    <a:pt x="373" y="19"/>
                  </a:cubicBezTo>
                  <a:cubicBezTo>
                    <a:pt x="366" y="17"/>
                    <a:pt x="359" y="15"/>
                    <a:pt x="352" y="14"/>
                  </a:cubicBezTo>
                  <a:cubicBezTo>
                    <a:pt x="350" y="14"/>
                    <a:pt x="348" y="11"/>
                    <a:pt x="349" y="9"/>
                  </a:cubicBezTo>
                  <a:cubicBezTo>
                    <a:pt x="349" y="7"/>
                    <a:pt x="352" y="6"/>
                    <a:pt x="354" y="6"/>
                  </a:cubicBezTo>
                  <a:cubicBezTo>
                    <a:pt x="361" y="8"/>
                    <a:pt x="368" y="9"/>
                    <a:pt x="375" y="12"/>
                  </a:cubicBezTo>
                  <a:cubicBezTo>
                    <a:pt x="377" y="12"/>
                    <a:pt x="378" y="14"/>
                    <a:pt x="377" y="16"/>
                  </a:cubicBezTo>
                  <a:cubicBezTo>
                    <a:pt x="377" y="18"/>
                    <a:pt x="375" y="19"/>
                    <a:pt x="374" y="19"/>
                  </a:cubicBezTo>
                  <a:close/>
                  <a:moveTo>
                    <a:pt x="225" y="15"/>
                  </a:moveTo>
                  <a:cubicBezTo>
                    <a:pt x="223" y="15"/>
                    <a:pt x="221" y="14"/>
                    <a:pt x="221" y="12"/>
                  </a:cubicBezTo>
                  <a:cubicBezTo>
                    <a:pt x="221" y="10"/>
                    <a:pt x="222" y="8"/>
                    <a:pt x="224" y="8"/>
                  </a:cubicBezTo>
                  <a:cubicBezTo>
                    <a:pt x="231" y="6"/>
                    <a:pt x="238" y="4"/>
                    <a:pt x="245" y="3"/>
                  </a:cubicBezTo>
                  <a:cubicBezTo>
                    <a:pt x="248" y="3"/>
                    <a:pt x="250" y="4"/>
                    <a:pt x="250" y="7"/>
                  </a:cubicBezTo>
                  <a:cubicBezTo>
                    <a:pt x="250" y="9"/>
                    <a:pt x="249" y="11"/>
                    <a:pt x="247" y="11"/>
                  </a:cubicBezTo>
                  <a:cubicBezTo>
                    <a:pt x="240" y="12"/>
                    <a:pt x="233" y="14"/>
                    <a:pt x="226" y="15"/>
                  </a:cubicBezTo>
                  <a:cubicBezTo>
                    <a:pt x="226" y="15"/>
                    <a:pt x="225" y="15"/>
                    <a:pt x="225" y="15"/>
                  </a:cubicBezTo>
                  <a:close/>
                  <a:moveTo>
                    <a:pt x="332" y="10"/>
                  </a:moveTo>
                  <a:cubicBezTo>
                    <a:pt x="331" y="10"/>
                    <a:pt x="331" y="10"/>
                    <a:pt x="331" y="10"/>
                  </a:cubicBezTo>
                  <a:cubicBezTo>
                    <a:pt x="324" y="9"/>
                    <a:pt x="317" y="9"/>
                    <a:pt x="310" y="8"/>
                  </a:cubicBezTo>
                  <a:cubicBezTo>
                    <a:pt x="308" y="8"/>
                    <a:pt x="306" y="6"/>
                    <a:pt x="306" y="4"/>
                  </a:cubicBezTo>
                  <a:cubicBezTo>
                    <a:pt x="306" y="2"/>
                    <a:pt x="308" y="0"/>
                    <a:pt x="311" y="0"/>
                  </a:cubicBezTo>
                  <a:cubicBezTo>
                    <a:pt x="318" y="1"/>
                    <a:pt x="325" y="1"/>
                    <a:pt x="332" y="2"/>
                  </a:cubicBezTo>
                  <a:cubicBezTo>
                    <a:pt x="334" y="3"/>
                    <a:pt x="336" y="5"/>
                    <a:pt x="336" y="7"/>
                  </a:cubicBezTo>
                  <a:cubicBezTo>
                    <a:pt x="335" y="9"/>
                    <a:pt x="334" y="10"/>
                    <a:pt x="332" y="10"/>
                  </a:cubicBezTo>
                  <a:close/>
                  <a:moveTo>
                    <a:pt x="267" y="9"/>
                  </a:moveTo>
                  <a:cubicBezTo>
                    <a:pt x="265" y="9"/>
                    <a:pt x="264" y="7"/>
                    <a:pt x="263" y="5"/>
                  </a:cubicBezTo>
                  <a:cubicBezTo>
                    <a:pt x="263" y="3"/>
                    <a:pt x="265" y="1"/>
                    <a:pt x="267" y="1"/>
                  </a:cubicBezTo>
                  <a:cubicBezTo>
                    <a:pt x="274" y="0"/>
                    <a:pt x="282" y="0"/>
                    <a:pt x="289" y="0"/>
                  </a:cubicBezTo>
                  <a:cubicBezTo>
                    <a:pt x="291" y="0"/>
                    <a:pt x="293" y="1"/>
                    <a:pt x="293" y="4"/>
                  </a:cubicBezTo>
                  <a:cubicBezTo>
                    <a:pt x="293" y="6"/>
                    <a:pt x="291" y="8"/>
                    <a:pt x="289" y="8"/>
                  </a:cubicBezTo>
                  <a:cubicBezTo>
                    <a:pt x="282" y="8"/>
                    <a:pt x="275" y="8"/>
                    <a:pt x="268" y="9"/>
                  </a:cubicBezTo>
                  <a:cubicBezTo>
                    <a:pt x="268" y="9"/>
                    <a:pt x="267" y="9"/>
                    <a:pt x="267" y="9"/>
                  </a:cubicBezTo>
                  <a:close/>
                </a:path>
              </a:pathLst>
            </a:custGeom>
            <a:solidFill>
              <a:srgbClr val="902B20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487" name="Group 486">
              <a:extLst>
                <a:ext uri="{FF2B5EF4-FFF2-40B4-BE49-F238E27FC236}">
                  <a16:creationId xmlns:a16="http://schemas.microsoft.com/office/drawing/2014/main" id="{85365E3B-54BB-4F5F-B7DE-8935F06BF245}"/>
                </a:ext>
              </a:extLst>
            </p:cNvPr>
            <p:cNvGrpSpPr/>
            <p:nvPr/>
          </p:nvGrpSpPr>
          <p:grpSpPr>
            <a:xfrm flipH="1" flipV="1">
              <a:off x="4405705" y="2811827"/>
              <a:ext cx="638086" cy="734924"/>
              <a:chOff x="7204695" y="2811827"/>
              <a:chExt cx="638086" cy="734924"/>
            </a:xfrm>
          </p:grpSpPr>
          <p:sp>
            <p:nvSpPr>
              <p:cNvPr id="573" name="Freeform 554">
                <a:extLst>
                  <a:ext uri="{FF2B5EF4-FFF2-40B4-BE49-F238E27FC236}">
                    <a16:creationId xmlns:a16="http://schemas.microsoft.com/office/drawing/2014/main" id="{2B3EA2D5-EC23-4811-A806-5DE9B680F3D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04695" y="2811827"/>
                <a:ext cx="638086" cy="734924"/>
              </a:xfrm>
              <a:custGeom>
                <a:avLst/>
                <a:gdLst>
                  <a:gd name="T0" fmla="*/ 850 w 850"/>
                  <a:gd name="T1" fmla="*/ 735 h 979"/>
                  <a:gd name="T2" fmla="*/ 424 w 850"/>
                  <a:gd name="T3" fmla="*/ 979 h 979"/>
                  <a:gd name="T4" fmla="*/ 0 w 850"/>
                  <a:gd name="T5" fmla="*/ 735 h 979"/>
                  <a:gd name="T6" fmla="*/ 0 w 850"/>
                  <a:gd name="T7" fmla="*/ 246 h 979"/>
                  <a:gd name="T8" fmla="*/ 424 w 850"/>
                  <a:gd name="T9" fmla="*/ 0 h 979"/>
                  <a:gd name="T10" fmla="*/ 850 w 850"/>
                  <a:gd name="T11" fmla="*/ 246 h 979"/>
                  <a:gd name="T12" fmla="*/ 850 w 850"/>
                  <a:gd name="T13" fmla="*/ 735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0" h="979">
                    <a:moveTo>
                      <a:pt x="850" y="735"/>
                    </a:moveTo>
                    <a:lnTo>
                      <a:pt x="424" y="979"/>
                    </a:lnTo>
                    <a:lnTo>
                      <a:pt x="0" y="735"/>
                    </a:lnTo>
                    <a:lnTo>
                      <a:pt x="0" y="246"/>
                    </a:lnTo>
                    <a:lnTo>
                      <a:pt x="424" y="0"/>
                    </a:lnTo>
                    <a:lnTo>
                      <a:pt x="850" y="246"/>
                    </a:lnTo>
                    <a:lnTo>
                      <a:pt x="850" y="735"/>
                    </a:lnTo>
                    <a:close/>
                  </a:path>
                </a:pathLst>
              </a:custGeom>
              <a:solidFill>
                <a:srgbClr val="D551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4" name="Freeform 555">
                <a:extLst>
                  <a:ext uri="{FF2B5EF4-FFF2-40B4-BE49-F238E27FC236}">
                    <a16:creationId xmlns:a16="http://schemas.microsoft.com/office/drawing/2014/main" id="{1C82633A-60DF-4E7F-B41D-A7ABAA99CF2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67002" y="3064058"/>
                <a:ext cx="500709" cy="300276"/>
              </a:xfrm>
              <a:custGeom>
                <a:avLst/>
                <a:gdLst>
                  <a:gd name="T0" fmla="*/ 259 w 282"/>
                  <a:gd name="T1" fmla="*/ 109 h 169"/>
                  <a:gd name="T2" fmla="*/ 261 w 282"/>
                  <a:gd name="T3" fmla="*/ 97 h 169"/>
                  <a:gd name="T4" fmla="*/ 212 w 282"/>
                  <a:gd name="T5" fmla="*/ 48 h 169"/>
                  <a:gd name="T6" fmla="*/ 210 w 282"/>
                  <a:gd name="T7" fmla="*/ 48 h 169"/>
                  <a:gd name="T8" fmla="*/ 140 w 282"/>
                  <a:gd name="T9" fmla="*/ 0 h 169"/>
                  <a:gd name="T10" fmla="*/ 66 w 282"/>
                  <a:gd name="T11" fmla="*/ 61 h 169"/>
                  <a:gd name="T12" fmla="*/ 28 w 282"/>
                  <a:gd name="T13" fmla="*/ 102 h 169"/>
                  <a:gd name="T14" fmla="*/ 29 w 282"/>
                  <a:gd name="T15" fmla="*/ 108 h 169"/>
                  <a:gd name="T16" fmla="*/ 0 w 282"/>
                  <a:gd name="T17" fmla="*/ 138 h 169"/>
                  <a:gd name="T18" fmla="*/ 0 w 282"/>
                  <a:gd name="T19" fmla="*/ 139 h 169"/>
                  <a:gd name="T20" fmla="*/ 30 w 282"/>
                  <a:gd name="T21" fmla="*/ 169 h 169"/>
                  <a:gd name="T22" fmla="*/ 124 w 282"/>
                  <a:gd name="T23" fmla="*/ 169 h 169"/>
                  <a:gd name="T24" fmla="*/ 124 w 282"/>
                  <a:gd name="T25" fmla="*/ 115 h 169"/>
                  <a:gd name="T26" fmla="*/ 89 w 282"/>
                  <a:gd name="T27" fmla="*/ 115 h 169"/>
                  <a:gd name="T28" fmla="*/ 142 w 282"/>
                  <a:gd name="T29" fmla="*/ 61 h 169"/>
                  <a:gd name="T30" fmla="*/ 196 w 282"/>
                  <a:gd name="T31" fmla="*/ 115 h 169"/>
                  <a:gd name="T32" fmla="*/ 160 w 282"/>
                  <a:gd name="T33" fmla="*/ 115 h 169"/>
                  <a:gd name="T34" fmla="*/ 160 w 282"/>
                  <a:gd name="T35" fmla="*/ 169 h 169"/>
                  <a:gd name="T36" fmla="*/ 253 w 282"/>
                  <a:gd name="T37" fmla="*/ 169 h 169"/>
                  <a:gd name="T38" fmla="*/ 282 w 282"/>
                  <a:gd name="T39" fmla="*/ 139 h 169"/>
                  <a:gd name="T40" fmla="*/ 282 w 282"/>
                  <a:gd name="T41" fmla="*/ 138 h 169"/>
                  <a:gd name="T42" fmla="*/ 259 w 282"/>
                  <a:gd name="T43" fmla="*/ 10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69">
                    <a:moveTo>
                      <a:pt x="259" y="109"/>
                    </a:moveTo>
                    <a:cubicBezTo>
                      <a:pt x="260" y="105"/>
                      <a:pt x="261" y="101"/>
                      <a:pt x="261" y="97"/>
                    </a:cubicBezTo>
                    <a:cubicBezTo>
                      <a:pt x="261" y="70"/>
                      <a:pt x="239" y="48"/>
                      <a:pt x="212" y="48"/>
                    </a:cubicBezTo>
                    <a:cubicBezTo>
                      <a:pt x="211" y="48"/>
                      <a:pt x="210" y="48"/>
                      <a:pt x="210" y="48"/>
                    </a:cubicBezTo>
                    <a:cubicBezTo>
                      <a:pt x="199" y="20"/>
                      <a:pt x="172" y="0"/>
                      <a:pt x="140" y="0"/>
                    </a:cubicBezTo>
                    <a:cubicBezTo>
                      <a:pt x="103" y="0"/>
                      <a:pt x="73" y="26"/>
                      <a:pt x="66" y="61"/>
                    </a:cubicBezTo>
                    <a:cubicBezTo>
                      <a:pt x="45" y="62"/>
                      <a:pt x="28" y="80"/>
                      <a:pt x="28" y="102"/>
                    </a:cubicBezTo>
                    <a:cubicBezTo>
                      <a:pt x="28" y="104"/>
                      <a:pt x="29" y="106"/>
                      <a:pt x="29" y="108"/>
                    </a:cubicBezTo>
                    <a:cubicBezTo>
                      <a:pt x="13" y="109"/>
                      <a:pt x="0" y="122"/>
                      <a:pt x="0" y="138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56"/>
                      <a:pt x="14" y="169"/>
                      <a:pt x="30" y="169"/>
                    </a:cubicBezTo>
                    <a:cubicBezTo>
                      <a:pt x="124" y="169"/>
                      <a:pt x="124" y="169"/>
                      <a:pt x="124" y="169"/>
                    </a:cubicBezTo>
                    <a:cubicBezTo>
                      <a:pt x="124" y="115"/>
                      <a:pt x="124" y="115"/>
                      <a:pt x="124" y="115"/>
                    </a:cubicBezTo>
                    <a:cubicBezTo>
                      <a:pt x="89" y="115"/>
                      <a:pt x="89" y="115"/>
                      <a:pt x="89" y="115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96" y="115"/>
                      <a:pt x="196" y="115"/>
                      <a:pt x="196" y="115"/>
                    </a:cubicBezTo>
                    <a:cubicBezTo>
                      <a:pt x="160" y="115"/>
                      <a:pt x="160" y="115"/>
                      <a:pt x="160" y="115"/>
                    </a:cubicBezTo>
                    <a:cubicBezTo>
                      <a:pt x="160" y="169"/>
                      <a:pt x="160" y="169"/>
                      <a:pt x="160" y="169"/>
                    </a:cubicBezTo>
                    <a:cubicBezTo>
                      <a:pt x="253" y="169"/>
                      <a:pt x="253" y="169"/>
                      <a:pt x="253" y="169"/>
                    </a:cubicBezTo>
                    <a:cubicBezTo>
                      <a:pt x="269" y="169"/>
                      <a:pt x="282" y="156"/>
                      <a:pt x="282" y="139"/>
                    </a:cubicBezTo>
                    <a:cubicBezTo>
                      <a:pt x="282" y="138"/>
                      <a:pt x="282" y="138"/>
                      <a:pt x="282" y="138"/>
                    </a:cubicBezTo>
                    <a:cubicBezTo>
                      <a:pt x="282" y="124"/>
                      <a:pt x="273" y="112"/>
                      <a:pt x="259" y="1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488" name="Freeform 556">
              <a:extLst>
                <a:ext uri="{FF2B5EF4-FFF2-40B4-BE49-F238E27FC236}">
                  <a16:creationId xmlns:a16="http://schemas.microsoft.com/office/drawing/2014/main" id="{5A77B54A-66EA-40C7-A74C-2B9868CE9B29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4257069" y="2707481"/>
              <a:ext cx="930104" cy="930104"/>
            </a:xfrm>
            <a:custGeom>
              <a:avLst/>
              <a:gdLst>
                <a:gd name="T0" fmla="*/ 259 w 524"/>
                <a:gd name="T1" fmla="*/ 516 h 524"/>
                <a:gd name="T2" fmla="*/ 262 w 524"/>
                <a:gd name="T3" fmla="*/ 524 h 524"/>
                <a:gd name="T4" fmla="*/ 217 w 524"/>
                <a:gd name="T5" fmla="*/ 512 h 524"/>
                <a:gd name="T6" fmla="*/ 298 w 524"/>
                <a:gd name="T7" fmla="*/ 518 h 524"/>
                <a:gd name="T8" fmla="*/ 303 w 524"/>
                <a:gd name="T9" fmla="*/ 521 h 524"/>
                <a:gd name="T10" fmla="*/ 171 w 524"/>
                <a:gd name="T11" fmla="*/ 504 h 524"/>
                <a:gd name="T12" fmla="*/ 344 w 524"/>
                <a:gd name="T13" fmla="*/ 511 h 524"/>
                <a:gd name="T14" fmla="*/ 365 w 524"/>
                <a:gd name="T15" fmla="*/ 503 h 524"/>
                <a:gd name="T16" fmla="*/ 134 w 524"/>
                <a:gd name="T17" fmla="*/ 491 h 524"/>
                <a:gd name="T18" fmla="*/ 155 w 524"/>
                <a:gd name="T19" fmla="*/ 501 h 524"/>
                <a:gd name="T20" fmla="*/ 405 w 524"/>
                <a:gd name="T21" fmla="*/ 477 h 524"/>
                <a:gd name="T22" fmla="*/ 115 w 524"/>
                <a:gd name="T23" fmla="*/ 479 h 524"/>
                <a:gd name="T24" fmla="*/ 121 w 524"/>
                <a:gd name="T25" fmla="*/ 478 h 524"/>
                <a:gd name="T26" fmla="*/ 433 w 524"/>
                <a:gd name="T27" fmla="*/ 450 h 524"/>
                <a:gd name="T28" fmla="*/ 84 w 524"/>
                <a:gd name="T29" fmla="*/ 453 h 524"/>
                <a:gd name="T30" fmla="*/ 87 w 524"/>
                <a:gd name="T31" fmla="*/ 446 h 524"/>
                <a:gd name="T32" fmla="*/ 448 w 524"/>
                <a:gd name="T33" fmla="*/ 435 h 524"/>
                <a:gd name="T34" fmla="*/ 451 w 524"/>
                <a:gd name="T35" fmla="*/ 442 h 524"/>
                <a:gd name="T36" fmla="*/ 47 w 524"/>
                <a:gd name="T37" fmla="*/ 397 h 524"/>
                <a:gd name="T38" fmla="*/ 475 w 524"/>
                <a:gd name="T39" fmla="*/ 408 h 524"/>
                <a:gd name="T40" fmla="*/ 481 w 524"/>
                <a:gd name="T41" fmla="*/ 407 h 524"/>
                <a:gd name="T42" fmla="*/ 22 w 524"/>
                <a:gd name="T43" fmla="*/ 357 h 524"/>
                <a:gd name="T44" fmla="*/ 498 w 524"/>
                <a:gd name="T45" fmla="*/ 371 h 524"/>
                <a:gd name="T46" fmla="*/ 510 w 524"/>
                <a:gd name="T47" fmla="*/ 348 h 524"/>
                <a:gd name="T48" fmla="*/ 7 w 524"/>
                <a:gd name="T49" fmla="*/ 321 h 524"/>
                <a:gd name="T50" fmla="*/ 17 w 524"/>
                <a:gd name="T51" fmla="*/ 345 h 524"/>
                <a:gd name="T52" fmla="*/ 517 w 524"/>
                <a:gd name="T53" fmla="*/ 301 h 524"/>
                <a:gd name="T54" fmla="*/ 3 w 524"/>
                <a:gd name="T55" fmla="*/ 300 h 524"/>
                <a:gd name="T56" fmla="*/ 7 w 524"/>
                <a:gd name="T57" fmla="*/ 303 h 524"/>
                <a:gd name="T58" fmla="*/ 516 w 524"/>
                <a:gd name="T59" fmla="*/ 262 h 524"/>
                <a:gd name="T60" fmla="*/ 4 w 524"/>
                <a:gd name="T61" fmla="*/ 260 h 524"/>
                <a:gd name="T62" fmla="*/ 10 w 524"/>
                <a:gd name="T63" fmla="*/ 235 h 524"/>
                <a:gd name="T64" fmla="*/ 515 w 524"/>
                <a:gd name="T65" fmla="*/ 232 h 524"/>
                <a:gd name="T66" fmla="*/ 520 w 524"/>
                <a:gd name="T67" fmla="*/ 257 h 524"/>
                <a:gd name="T68" fmla="*/ 15 w 524"/>
                <a:gd name="T69" fmla="*/ 189 h 524"/>
                <a:gd name="T70" fmla="*/ 511 w 524"/>
                <a:gd name="T71" fmla="*/ 211 h 524"/>
                <a:gd name="T72" fmla="*/ 516 w 524"/>
                <a:gd name="T73" fmla="*/ 214 h 524"/>
                <a:gd name="T74" fmla="*/ 25 w 524"/>
                <a:gd name="T75" fmla="*/ 151 h 524"/>
                <a:gd name="T76" fmla="*/ 503 w 524"/>
                <a:gd name="T77" fmla="*/ 173 h 524"/>
                <a:gd name="T78" fmla="*/ 507 w 524"/>
                <a:gd name="T79" fmla="*/ 168 h 524"/>
                <a:gd name="T80" fmla="*/ 35 w 524"/>
                <a:gd name="T81" fmla="*/ 131 h 524"/>
                <a:gd name="T82" fmla="*/ 39 w 524"/>
                <a:gd name="T83" fmla="*/ 137 h 524"/>
                <a:gd name="T84" fmla="*/ 476 w 524"/>
                <a:gd name="T85" fmla="*/ 110 h 524"/>
                <a:gd name="T86" fmla="*/ 61 w 524"/>
                <a:gd name="T87" fmla="*/ 101 h 524"/>
                <a:gd name="T88" fmla="*/ 66 w 524"/>
                <a:gd name="T89" fmla="*/ 101 h 524"/>
                <a:gd name="T90" fmla="*/ 442 w 524"/>
                <a:gd name="T91" fmla="*/ 77 h 524"/>
                <a:gd name="T92" fmla="*/ 93 w 524"/>
                <a:gd name="T93" fmla="*/ 71 h 524"/>
                <a:gd name="T94" fmla="*/ 113 w 524"/>
                <a:gd name="T95" fmla="*/ 57 h 524"/>
                <a:gd name="T96" fmla="*/ 410 w 524"/>
                <a:gd name="T97" fmla="*/ 55 h 524"/>
                <a:gd name="T98" fmla="*/ 429 w 524"/>
                <a:gd name="T99" fmla="*/ 69 h 524"/>
                <a:gd name="T100" fmla="*/ 150 w 524"/>
                <a:gd name="T101" fmla="*/ 30 h 524"/>
                <a:gd name="T102" fmla="*/ 392 w 524"/>
                <a:gd name="T103" fmla="*/ 44 h 524"/>
                <a:gd name="T104" fmla="*/ 397 w 524"/>
                <a:gd name="T105" fmla="*/ 42 h 524"/>
                <a:gd name="T106" fmla="*/ 185 w 524"/>
                <a:gd name="T107" fmla="*/ 12 h 524"/>
                <a:gd name="T108" fmla="*/ 355 w 524"/>
                <a:gd name="T109" fmla="*/ 26 h 524"/>
                <a:gd name="T110" fmla="*/ 357 w 524"/>
                <a:gd name="T111" fmla="*/ 18 h 524"/>
                <a:gd name="T112" fmla="*/ 207 w 524"/>
                <a:gd name="T113" fmla="*/ 6 h 524"/>
                <a:gd name="T114" fmla="*/ 207 w 524"/>
                <a:gd name="T115" fmla="*/ 14 h 524"/>
                <a:gd name="T116" fmla="*/ 293 w 524"/>
                <a:gd name="T117" fmla="*/ 2 h 524"/>
                <a:gd name="T118" fmla="*/ 246 w 524"/>
                <a:gd name="T119" fmla="*/ 5 h 524"/>
                <a:gd name="T120" fmla="*/ 250 w 524"/>
                <a:gd name="T121" fmla="*/ 9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24" h="524">
                  <a:moveTo>
                    <a:pt x="262" y="524"/>
                  </a:moveTo>
                  <a:cubicBezTo>
                    <a:pt x="259" y="524"/>
                    <a:pt x="259" y="524"/>
                    <a:pt x="259" y="524"/>
                  </a:cubicBezTo>
                  <a:cubicBezTo>
                    <a:pt x="257" y="524"/>
                    <a:pt x="255" y="522"/>
                    <a:pt x="255" y="520"/>
                  </a:cubicBezTo>
                  <a:cubicBezTo>
                    <a:pt x="255" y="518"/>
                    <a:pt x="257" y="516"/>
                    <a:pt x="259" y="516"/>
                  </a:cubicBezTo>
                  <a:cubicBezTo>
                    <a:pt x="259" y="516"/>
                    <a:pt x="259" y="516"/>
                    <a:pt x="259" y="516"/>
                  </a:cubicBezTo>
                  <a:cubicBezTo>
                    <a:pt x="262" y="516"/>
                    <a:pt x="262" y="516"/>
                    <a:pt x="262" y="516"/>
                  </a:cubicBezTo>
                  <a:cubicBezTo>
                    <a:pt x="268" y="516"/>
                    <a:pt x="274" y="516"/>
                    <a:pt x="280" y="516"/>
                  </a:cubicBezTo>
                  <a:cubicBezTo>
                    <a:pt x="283" y="515"/>
                    <a:pt x="285" y="517"/>
                    <a:pt x="285" y="519"/>
                  </a:cubicBezTo>
                  <a:cubicBezTo>
                    <a:pt x="285" y="522"/>
                    <a:pt x="283" y="524"/>
                    <a:pt x="281" y="524"/>
                  </a:cubicBezTo>
                  <a:cubicBezTo>
                    <a:pt x="275" y="524"/>
                    <a:pt x="269" y="524"/>
                    <a:pt x="262" y="524"/>
                  </a:cubicBezTo>
                  <a:close/>
                  <a:moveTo>
                    <a:pt x="238" y="523"/>
                  </a:moveTo>
                  <a:cubicBezTo>
                    <a:pt x="238" y="523"/>
                    <a:pt x="238" y="523"/>
                    <a:pt x="237" y="523"/>
                  </a:cubicBezTo>
                  <a:cubicBezTo>
                    <a:pt x="230" y="522"/>
                    <a:pt x="223" y="521"/>
                    <a:pt x="216" y="520"/>
                  </a:cubicBezTo>
                  <a:cubicBezTo>
                    <a:pt x="214" y="520"/>
                    <a:pt x="212" y="518"/>
                    <a:pt x="213" y="516"/>
                  </a:cubicBezTo>
                  <a:cubicBezTo>
                    <a:pt x="213" y="513"/>
                    <a:pt x="215" y="512"/>
                    <a:pt x="217" y="512"/>
                  </a:cubicBezTo>
                  <a:cubicBezTo>
                    <a:pt x="224" y="514"/>
                    <a:pt x="231" y="515"/>
                    <a:pt x="238" y="515"/>
                  </a:cubicBezTo>
                  <a:cubicBezTo>
                    <a:pt x="240" y="515"/>
                    <a:pt x="242" y="517"/>
                    <a:pt x="242" y="520"/>
                  </a:cubicBezTo>
                  <a:cubicBezTo>
                    <a:pt x="242" y="522"/>
                    <a:pt x="240" y="523"/>
                    <a:pt x="238" y="523"/>
                  </a:cubicBezTo>
                  <a:close/>
                  <a:moveTo>
                    <a:pt x="302" y="521"/>
                  </a:moveTo>
                  <a:cubicBezTo>
                    <a:pt x="300" y="521"/>
                    <a:pt x="298" y="520"/>
                    <a:pt x="298" y="518"/>
                  </a:cubicBezTo>
                  <a:cubicBezTo>
                    <a:pt x="298" y="516"/>
                    <a:pt x="299" y="514"/>
                    <a:pt x="301" y="513"/>
                  </a:cubicBezTo>
                  <a:cubicBezTo>
                    <a:pt x="308" y="512"/>
                    <a:pt x="315" y="511"/>
                    <a:pt x="322" y="509"/>
                  </a:cubicBezTo>
                  <a:cubicBezTo>
                    <a:pt x="324" y="509"/>
                    <a:pt x="327" y="510"/>
                    <a:pt x="327" y="512"/>
                  </a:cubicBezTo>
                  <a:cubicBezTo>
                    <a:pt x="328" y="514"/>
                    <a:pt x="326" y="516"/>
                    <a:pt x="324" y="517"/>
                  </a:cubicBezTo>
                  <a:cubicBezTo>
                    <a:pt x="317" y="519"/>
                    <a:pt x="310" y="520"/>
                    <a:pt x="303" y="521"/>
                  </a:cubicBezTo>
                  <a:cubicBezTo>
                    <a:pt x="302" y="521"/>
                    <a:pt x="302" y="521"/>
                    <a:pt x="302" y="521"/>
                  </a:cubicBezTo>
                  <a:close/>
                  <a:moveTo>
                    <a:pt x="196" y="516"/>
                  </a:moveTo>
                  <a:cubicBezTo>
                    <a:pt x="195" y="516"/>
                    <a:pt x="195" y="516"/>
                    <a:pt x="195" y="515"/>
                  </a:cubicBezTo>
                  <a:cubicBezTo>
                    <a:pt x="187" y="514"/>
                    <a:pt x="180" y="511"/>
                    <a:pt x="174" y="509"/>
                  </a:cubicBezTo>
                  <a:cubicBezTo>
                    <a:pt x="172" y="508"/>
                    <a:pt x="171" y="506"/>
                    <a:pt x="171" y="504"/>
                  </a:cubicBezTo>
                  <a:cubicBezTo>
                    <a:pt x="172" y="502"/>
                    <a:pt x="174" y="501"/>
                    <a:pt x="176" y="501"/>
                  </a:cubicBezTo>
                  <a:cubicBezTo>
                    <a:pt x="183" y="504"/>
                    <a:pt x="190" y="506"/>
                    <a:pt x="197" y="508"/>
                  </a:cubicBezTo>
                  <a:cubicBezTo>
                    <a:pt x="199" y="508"/>
                    <a:pt x="200" y="511"/>
                    <a:pt x="199" y="513"/>
                  </a:cubicBezTo>
                  <a:cubicBezTo>
                    <a:pt x="199" y="514"/>
                    <a:pt x="197" y="516"/>
                    <a:pt x="196" y="516"/>
                  </a:cubicBezTo>
                  <a:close/>
                  <a:moveTo>
                    <a:pt x="344" y="511"/>
                  </a:moveTo>
                  <a:cubicBezTo>
                    <a:pt x="342" y="511"/>
                    <a:pt x="341" y="510"/>
                    <a:pt x="340" y="508"/>
                  </a:cubicBezTo>
                  <a:cubicBezTo>
                    <a:pt x="339" y="506"/>
                    <a:pt x="340" y="504"/>
                    <a:pt x="343" y="503"/>
                  </a:cubicBezTo>
                  <a:cubicBezTo>
                    <a:pt x="349" y="501"/>
                    <a:pt x="356" y="499"/>
                    <a:pt x="362" y="496"/>
                  </a:cubicBezTo>
                  <a:cubicBezTo>
                    <a:pt x="364" y="495"/>
                    <a:pt x="367" y="496"/>
                    <a:pt x="368" y="498"/>
                  </a:cubicBezTo>
                  <a:cubicBezTo>
                    <a:pt x="368" y="500"/>
                    <a:pt x="368" y="502"/>
                    <a:pt x="365" y="503"/>
                  </a:cubicBezTo>
                  <a:cubicBezTo>
                    <a:pt x="359" y="506"/>
                    <a:pt x="352" y="509"/>
                    <a:pt x="345" y="511"/>
                  </a:cubicBezTo>
                  <a:cubicBezTo>
                    <a:pt x="345" y="511"/>
                    <a:pt x="344" y="511"/>
                    <a:pt x="344" y="511"/>
                  </a:cubicBezTo>
                  <a:close/>
                  <a:moveTo>
                    <a:pt x="155" y="501"/>
                  </a:moveTo>
                  <a:cubicBezTo>
                    <a:pt x="155" y="501"/>
                    <a:pt x="154" y="501"/>
                    <a:pt x="153" y="501"/>
                  </a:cubicBezTo>
                  <a:cubicBezTo>
                    <a:pt x="147" y="498"/>
                    <a:pt x="140" y="494"/>
                    <a:pt x="134" y="491"/>
                  </a:cubicBezTo>
                  <a:cubicBezTo>
                    <a:pt x="132" y="490"/>
                    <a:pt x="131" y="487"/>
                    <a:pt x="132" y="485"/>
                  </a:cubicBezTo>
                  <a:cubicBezTo>
                    <a:pt x="134" y="483"/>
                    <a:pt x="136" y="483"/>
                    <a:pt x="138" y="484"/>
                  </a:cubicBezTo>
                  <a:cubicBezTo>
                    <a:pt x="144" y="487"/>
                    <a:pt x="150" y="491"/>
                    <a:pt x="157" y="493"/>
                  </a:cubicBezTo>
                  <a:cubicBezTo>
                    <a:pt x="159" y="494"/>
                    <a:pt x="160" y="497"/>
                    <a:pt x="159" y="499"/>
                  </a:cubicBezTo>
                  <a:cubicBezTo>
                    <a:pt x="158" y="500"/>
                    <a:pt x="157" y="501"/>
                    <a:pt x="155" y="501"/>
                  </a:cubicBezTo>
                  <a:close/>
                  <a:moveTo>
                    <a:pt x="383" y="494"/>
                  </a:moveTo>
                  <a:cubicBezTo>
                    <a:pt x="382" y="494"/>
                    <a:pt x="380" y="494"/>
                    <a:pt x="380" y="492"/>
                  </a:cubicBezTo>
                  <a:cubicBezTo>
                    <a:pt x="379" y="490"/>
                    <a:pt x="379" y="488"/>
                    <a:pt x="381" y="487"/>
                  </a:cubicBezTo>
                  <a:cubicBezTo>
                    <a:pt x="388" y="483"/>
                    <a:pt x="394" y="480"/>
                    <a:pt x="400" y="476"/>
                  </a:cubicBezTo>
                  <a:cubicBezTo>
                    <a:pt x="401" y="475"/>
                    <a:pt x="404" y="475"/>
                    <a:pt x="405" y="477"/>
                  </a:cubicBezTo>
                  <a:cubicBezTo>
                    <a:pt x="406" y="479"/>
                    <a:pt x="406" y="482"/>
                    <a:pt x="404" y="483"/>
                  </a:cubicBezTo>
                  <a:cubicBezTo>
                    <a:pt x="398" y="487"/>
                    <a:pt x="392" y="490"/>
                    <a:pt x="385" y="494"/>
                  </a:cubicBezTo>
                  <a:cubicBezTo>
                    <a:pt x="385" y="494"/>
                    <a:pt x="384" y="494"/>
                    <a:pt x="383" y="494"/>
                  </a:cubicBezTo>
                  <a:close/>
                  <a:moveTo>
                    <a:pt x="118" y="480"/>
                  </a:moveTo>
                  <a:cubicBezTo>
                    <a:pt x="117" y="480"/>
                    <a:pt x="116" y="480"/>
                    <a:pt x="115" y="479"/>
                  </a:cubicBezTo>
                  <a:cubicBezTo>
                    <a:pt x="109" y="475"/>
                    <a:pt x="104" y="471"/>
                    <a:pt x="98" y="466"/>
                  </a:cubicBezTo>
                  <a:cubicBezTo>
                    <a:pt x="96" y="465"/>
                    <a:pt x="96" y="462"/>
                    <a:pt x="97" y="461"/>
                  </a:cubicBezTo>
                  <a:cubicBezTo>
                    <a:pt x="99" y="459"/>
                    <a:pt x="101" y="459"/>
                    <a:pt x="103" y="460"/>
                  </a:cubicBezTo>
                  <a:cubicBezTo>
                    <a:pt x="108" y="465"/>
                    <a:pt x="114" y="469"/>
                    <a:pt x="120" y="473"/>
                  </a:cubicBezTo>
                  <a:cubicBezTo>
                    <a:pt x="122" y="474"/>
                    <a:pt x="122" y="476"/>
                    <a:pt x="121" y="478"/>
                  </a:cubicBezTo>
                  <a:cubicBezTo>
                    <a:pt x="120" y="479"/>
                    <a:pt x="119" y="480"/>
                    <a:pt x="118" y="480"/>
                  </a:cubicBezTo>
                  <a:close/>
                  <a:moveTo>
                    <a:pt x="419" y="471"/>
                  </a:moveTo>
                  <a:cubicBezTo>
                    <a:pt x="418" y="471"/>
                    <a:pt x="417" y="471"/>
                    <a:pt x="416" y="469"/>
                  </a:cubicBezTo>
                  <a:cubicBezTo>
                    <a:pt x="415" y="468"/>
                    <a:pt x="415" y="465"/>
                    <a:pt x="417" y="464"/>
                  </a:cubicBezTo>
                  <a:cubicBezTo>
                    <a:pt x="422" y="460"/>
                    <a:pt x="428" y="455"/>
                    <a:pt x="433" y="450"/>
                  </a:cubicBezTo>
                  <a:cubicBezTo>
                    <a:pt x="435" y="449"/>
                    <a:pt x="437" y="449"/>
                    <a:pt x="439" y="451"/>
                  </a:cubicBezTo>
                  <a:cubicBezTo>
                    <a:pt x="440" y="452"/>
                    <a:pt x="440" y="455"/>
                    <a:pt x="439" y="456"/>
                  </a:cubicBezTo>
                  <a:cubicBezTo>
                    <a:pt x="433" y="461"/>
                    <a:pt x="428" y="466"/>
                    <a:pt x="422" y="470"/>
                  </a:cubicBezTo>
                  <a:cubicBezTo>
                    <a:pt x="421" y="471"/>
                    <a:pt x="420" y="471"/>
                    <a:pt x="419" y="471"/>
                  </a:cubicBezTo>
                  <a:close/>
                  <a:moveTo>
                    <a:pt x="84" y="453"/>
                  </a:moveTo>
                  <a:cubicBezTo>
                    <a:pt x="83" y="453"/>
                    <a:pt x="82" y="453"/>
                    <a:pt x="82" y="452"/>
                  </a:cubicBezTo>
                  <a:cubicBezTo>
                    <a:pt x="76" y="447"/>
                    <a:pt x="71" y="442"/>
                    <a:pt x="66" y="436"/>
                  </a:cubicBezTo>
                  <a:cubicBezTo>
                    <a:pt x="65" y="435"/>
                    <a:pt x="65" y="432"/>
                    <a:pt x="67" y="431"/>
                  </a:cubicBezTo>
                  <a:cubicBezTo>
                    <a:pt x="68" y="429"/>
                    <a:pt x="71" y="429"/>
                    <a:pt x="72" y="431"/>
                  </a:cubicBezTo>
                  <a:cubicBezTo>
                    <a:pt x="77" y="436"/>
                    <a:pt x="82" y="441"/>
                    <a:pt x="87" y="446"/>
                  </a:cubicBezTo>
                  <a:cubicBezTo>
                    <a:pt x="89" y="448"/>
                    <a:pt x="89" y="450"/>
                    <a:pt x="87" y="452"/>
                  </a:cubicBezTo>
                  <a:cubicBezTo>
                    <a:pt x="86" y="453"/>
                    <a:pt x="85" y="453"/>
                    <a:pt x="84" y="453"/>
                  </a:cubicBezTo>
                  <a:close/>
                  <a:moveTo>
                    <a:pt x="451" y="442"/>
                  </a:moveTo>
                  <a:cubicBezTo>
                    <a:pt x="450" y="442"/>
                    <a:pt x="449" y="442"/>
                    <a:pt x="448" y="441"/>
                  </a:cubicBezTo>
                  <a:cubicBezTo>
                    <a:pt x="447" y="440"/>
                    <a:pt x="447" y="437"/>
                    <a:pt x="448" y="435"/>
                  </a:cubicBezTo>
                  <a:cubicBezTo>
                    <a:pt x="453" y="430"/>
                    <a:pt x="458" y="425"/>
                    <a:pt x="462" y="419"/>
                  </a:cubicBezTo>
                  <a:cubicBezTo>
                    <a:pt x="463" y="418"/>
                    <a:pt x="466" y="417"/>
                    <a:pt x="468" y="419"/>
                  </a:cubicBezTo>
                  <a:cubicBezTo>
                    <a:pt x="469" y="420"/>
                    <a:pt x="470" y="423"/>
                    <a:pt x="468" y="424"/>
                  </a:cubicBezTo>
                  <a:cubicBezTo>
                    <a:pt x="464" y="430"/>
                    <a:pt x="459" y="436"/>
                    <a:pt x="454" y="441"/>
                  </a:cubicBezTo>
                  <a:cubicBezTo>
                    <a:pt x="453" y="442"/>
                    <a:pt x="452" y="442"/>
                    <a:pt x="451" y="442"/>
                  </a:cubicBezTo>
                  <a:close/>
                  <a:moveTo>
                    <a:pt x="56" y="421"/>
                  </a:moveTo>
                  <a:cubicBezTo>
                    <a:pt x="55" y="421"/>
                    <a:pt x="53" y="420"/>
                    <a:pt x="53" y="419"/>
                  </a:cubicBezTo>
                  <a:cubicBezTo>
                    <a:pt x="48" y="414"/>
                    <a:pt x="44" y="407"/>
                    <a:pt x="40" y="401"/>
                  </a:cubicBezTo>
                  <a:cubicBezTo>
                    <a:pt x="39" y="399"/>
                    <a:pt x="40" y="397"/>
                    <a:pt x="41" y="396"/>
                  </a:cubicBezTo>
                  <a:cubicBezTo>
                    <a:pt x="43" y="395"/>
                    <a:pt x="46" y="395"/>
                    <a:pt x="47" y="397"/>
                  </a:cubicBezTo>
                  <a:cubicBezTo>
                    <a:pt x="51" y="403"/>
                    <a:pt x="55" y="409"/>
                    <a:pt x="59" y="415"/>
                  </a:cubicBezTo>
                  <a:cubicBezTo>
                    <a:pt x="60" y="416"/>
                    <a:pt x="60" y="419"/>
                    <a:pt x="58" y="420"/>
                  </a:cubicBezTo>
                  <a:cubicBezTo>
                    <a:pt x="57" y="421"/>
                    <a:pt x="57" y="421"/>
                    <a:pt x="56" y="421"/>
                  </a:cubicBezTo>
                  <a:close/>
                  <a:moveTo>
                    <a:pt x="478" y="408"/>
                  </a:moveTo>
                  <a:cubicBezTo>
                    <a:pt x="477" y="408"/>
                    <a:pt x="476" y="408"/>
                    <a:pt x="475" y="408"/>
                  </a:cubicBezTo>
                  <a:cubicBezTo>
                    <a:pt x="474" y="407"/>
                    <a:pt x="473" y="404"/>
                    <a:pt x="474" y="402"/>
                  </a:cubicBezTo>
                  <a:cubicBezTo>
                    <a:pt x="478" y="396"/>
                    <a:pt x="482" y="390"/>
                    <a:pt x="485" y="384"/>
                  </a:cubicBezTo>
                  <a:cubicBezTo>
                    <a:pt x="486" y="382"/>
                    <a:pt x="489" y="381"/>
                    <a:pt x="491" y="382"/>
                  </a:cubicBezTo>
                  <a:cubicBezTo>
                    <a:pt x="493" y="384"/>
                    <a:pt x="493" y="386"/>
                    <a:pt x="492" y="388"/>
                  </a:cubicBezTo>
                  <a:cubicBezTo>
                    <a:pt x="489" y="394"/>
                    <a:pt x="485" y="401"/>
                    <a:pt x="481" y="407"/>
                  </a:cubicBezTo>
                  <a:cubicBezTo>
                    <a:pt x="480" y="408"/>
                    <a:pt x="479" y="408"/>
                    <a:pt x="478" y="408"/>
                  </a:cubicBezTo>
                  <a:close/>
                  <a:moveTo>
                    <a:pt x="33" y="385"/>
                  </a:moveTo>
                  <a:cubicBezTo>
                    <a:pt x="31" y="385"/>
                    <a:pt x="30" y="384"/>
                    <a:pt x="29" y="382"/>
                  </a:cubicBezTo>
                  <a:cubicBezTo>
                    <a:pt x="26" y="376"/>
                    <a:pt x="23" y="369"/>
                    <a:pt x="20" y="363"/>
                  </a:cubicBezTo>
                  <a:cubicBezTo>
                    <a:pt x="19" y="361"/>
                    <a:pt x="20" y="358"/>
                    <a:pt x="22" y="357"/>
                  </a:cubicBezTo>
                  <a:cubicBezTo>
                    <a:pt x="24" y="357"/>
                    <a:pt x="27" y="358"/>
                    <a:pt x="28" y="360"/>
                  </a:cubicBezTo>
                  <a:cubicBezTo>
                    <a:pt x="30" y="366"/>
                    <a:pt x="33" y="372"/>
                    <a:pt x="36" y="379"/>
                  </a:cubicBezTo>
                  <a:cubicBezTo>
                    <a:pt x="38" y="381"/>
                    <a:pt x="37" y="383"/>
                    <a:pt x="35" y="384"/>
                  </a:cubicBezTo>
                  <a:cubicBezTo>
                    <a:pt x="34" y="384"/>
                    <a:pt x="34" y="385"/>
                    <a:pt x="33" y="385"/>
                  </a:cubicBezTo>
                  <a:close/>
                  <a:moveTo>
                    <a:pt x="498" y="371"/>
                  </a:moveTo>
                  <a:cubicBezTo>
                    <a:pt x="498" y="371"/>
                    <a:pt x="497" y="371"/>
                    <a:pt x="497" y="370"/>
                  </a:cubicBezTo>
                  <a:cubicBezTo>
                    <a:pt x="495" y="369"/>
                    <a:pt x="494" y="367"/>
                    <a:pt x="495" y="365"/>
                  </a:cubicBezTo>
                  <a:cubicBezTo>
                    <a:pt x="498" y="359"/>
                    <a:pt x="500" y="352"/>
                    <a:pt x="502" y="345"/>
                  </a:cubicBezTo>
                  <a:cubicBezTo>
                    <a:pt x="503" y="343"/>
                    <a:pt x="505" y="342"/>
                    <a:pt x="508" y="343"/>
                  </a:cubicBezTo>
                  <a:cubicBezTo>
                    <a:pt x="510" y="344"/>
                    <a:pt x="511" y="346"/>
                    <a:pt x="510" y="348"/>
                  </a:cubicBezTo>
                  <a:cubicBezTo>
                    <a:pt x="508" y="355"/>
                    <a:pt x="505" y="362"/>
                    <a:pt x="502" y="368"/>
                  </a:cubicBezTo>
                  <a:cubicBezTo>
                    <a:pt x="501" y="370"/>
                    <a:pt x="500" y="371"/>
                    <a:pt x="498" y="371"/>
                  </a:cubicBezTo>
                  <a:close/>
                  <a:moveTo>
                    <a:pt x="17" y="345"/>
                  </a:moveTo>
                  <a:cubicBezTo>
                    <a:pt x="15" y="345"/>
                    <a:pt x="13" y="344"/>
                    <a:pt x="13" y="342"/>
                  </a:cubicBezTo>
                  <a:cubicBezTo>
                    <a:pt x="10" y="335"/>
                    <a:pt x="9" y="328"/>
                    <a:pt x="7" y="321"/>
                  </a:cubicBezTo>
                  <a:cubicBezTo>
                    <a:pt x="6" y="319"/>
                    <a:pt x="8" y="317"/>
                    <a:pt x="10" y="316"/>
                  </a:cubicBezTo>
                  <a:cubicBezTo>
                    <a:pt x="12" y="316"/>
                    <a:pt x="14" y="317"/>
                    <a:pt x="15" y="319"/>
                  </a:cubicBezTo>
                  <a:cubicBezTo>
                    <a:pt x="16" y="326"/>
                    <a:pt x="18" y="333"/>
                    <a:pt x="20" y="340"/>
                  </a:cubicBezTo>
                  <a:cubicBezTo>
                    <a:pt x="21" y="342"/>
                    <a:pt x="20" y="344"/>
                    <a:pt x="18" y="345"/>
                  </a:cubicBezTo>
                  <a:cubicBezTo>
                    <a:pt x="17" y="345"/>
                    <a:pt x="17" y="345"/>
                    <a:pt x="17" y="345"/>
                  </a:cubicBezTo>
                  <a:close/>
                  <a:moveTo>
                    <a:pt x="512" y="330"/>
                  </a:moveTo>
                  <a:cubicBezTo>
                    <a:pt x="512" y="330"/>
                    <a:pt x="512" y="330"/>
                    <a:pt x="511" y="330"/>
                  </a:cubicBezTo>
                  <a:cubicBezTo>
                    <a:pt x="509" y="329"/>
                    <a:pt x="508" y="327"/>
                    <a:pt x="508" y="325"/>
                  </a:cubicBezTo>
                  <a:cubicBezTo>
                    <a:pt x="510" y="318"/>
                    <a:pt x="512" y="311"/>
                    <a:pt x="513" y="304"/>
                  </a:cubicBezTo>
                  <a:cubicBezTo>
                    <a:pt x="513" y="302"/>
                    <a:pt x="515" y="301"/>
                    <a:pt x="517" y="301"/>
                  </a:cubicBezTo>
                  <a:cubicBezTo>
                    <a:pt x="520" y="302"/>
                    <a:pt x="521" y="304"/>
                    <a:pt x="521" y="306"/>
                  </a:cubicBezTo>
                  <a:cubicBezTo>
                    <a:pt x="520" y="313"/>
                    <a:pt x="518" y="320"/>
                    <a:pt x="516" y="327"/>
                  </a:cubicBezTo>
                  <a:cubicBezTo>
                    <a:pt x="516" y="329"/>
                    <a:pt x="514" y="330"/>
                    <a:pt x="512" y="330"/>
                  </a:cubicBezTo>
                  <a:close/>
                  <a:moveTo>
                    <a:pt x="7" y="303"/>
                  </a:moveTo>
                  <a:cubicBezTo>
                    <a:pt x="5" y="303"/>
                    <a:pt x="3" y="302"/>
                    <a:pt x="3" y="300"/>
                  </a:cubicBezTo>
                  <a:cubicBezTo>
                    <a:pt x="2" y="292"/>
                    <a:pt x="1" y="285"/>
                    <a:pt x="1" y="278"/>
                  </a:cubicBezTo>
                  <a:cubicBezTo>
                    <a:pt x="1" y="276"/>
                    <a:pt x="2" y="274"/>
                    <a:pt x="5" y="274"/>
                  </a:cubicBezTo>
                  <a:cubicBezTo>
                    <a:pt x="7" y="274"/>
                    <a:pt x="9" y="275"/>
                    <a:pt x="9" y="277"/>
                  </a:cubicBezTo>
                  <a:cubicBezTo>
                    <a:pt x="9" y="284"/>
                    <a:pt x="10" y="292"/>
                    <a:pt x="11" y="298"/>
                  </a:cubicBezTo>
                  <a:cubicBezTo>
                    <a:pt x="11" y="301"/>
                    <a:pt x="10" y="303"/>
                    <a:pt x="7" y="303"/>
                  </a:cubicBezTo>
                  <a:cubicBezTo>
                    <a:pt x="7" y="303"/>
                    <a:pt x="7" y="303"/>
                    <a:pt x="7" y="303"/>
                  </a:cubicBezTo>
                  <a:close/>
                  <a:moveTo>
                    <a:pt x="519" y="288"/>
                  </a:moveTo>
                  <a:cubicBezTo>
                    <a:pt x="519" y="288"/>
                    <a:pt x="519" y="288"/>
                    <a:pt x="519" y="288"/>
                  </a:cubicBezTo>
                  <a:cubicBezTo>
                    <a:pt x="517" y="288"/>
                    <a:pt x="515" y="286"/>
                    <a:pt x="515" y="283"/>
                  </a:cubicBezTo>
                  <a:cubicBezTo>
                    <a:pt x="516" y="276"/>
                    <a:pt x="516" y="269"/>
                    <a:pt x="516" y="262"/>
                  </a:cubicBezTo>
                  <a:cubicBezTo>
                    <a:pt x="516" y="260"/>
                    <a:pt x="518" y="258"/>
                    <a:pt x="520" y="258"/>
                  </a:cubicBezTo>
                  <a:cubicBezTo>
                    <a:pt x="523" y="258"/>
                    <a:pt x="524" y="260"/>
                    <a:pt x="524" y="262"/>
                  </a:cubicBezTo>
                  <a:cubicBezTo>
                    <a:pt x="524" y="270"/>
                    <a:pt x="524" y="277"/>
                    <a:pt x="523" y="284"/>
                  </a:cubicBezTo>
                  <a:cubicBezTo>
                    <a:pt x="523" y="286"/>
                    <a:pt x="522" y="288"/>
                    <a:pt x="519" y="288"/>
                  </a:cubicBezTo>
                  <a:close/>
                  <a:moveTo>
                    <a:pt x="4" y="260"/>
                  </a:moveTo>
                  <a:cubicBezTo>
                    <a:pt x="4" y="260"/>
                    <a:pt x="4" y="260"/>
                    <a:pt x="4" y="260"/>
                  </a:cubicBezTo>
                  <a:cubicBezTo>
                    <a:pt x="2" y="260"/>
                    <a:pt x="0" y="258"/>
                    <a:pt x="0" y="256"/>
                  </a:cubicBezTo>
                  <a:cubicBezTo>
                    <a:pt x="1" y="249"/>
                    <a:pt x="1" y="242"/>
                    <a:pt x="2" y="234"/>
                  </a:cubicBezTo>
                  <a:cubicBezTo>
                    <a:pt x="2" y="232"/>
                    <a:pt x="4" y="231"/>
                    <a:pt x="6" y="231"/>
                  </a:cubicBezTo>
                  <a:cubicBezTo>
                    <a:pt x="8" y="231"/>
                    <a:pt x="10" y="233"/>
                    <a:pt x="10" y="235"/>
                  </a:cubicBezTo>
                  <a:cubicBezTo>
                    <a:pt x="9" y="242"/>
                    <a:pt x="9" y="249"/>
                    <a:pt x="8" y="256"/>
                  </a:cubicBezTo>
                  <a:cubicBezTo>
                    <a:pt x="8" y="258"/>
                    <a:pt x="7" y="260"/>
                    <a:pt x="4" y="260"/>
                  </a:cubicBezTo>
                  <a:close/>
                  <a:moveTo>
                    <a:pt x="520" y="257"/>
                  </a:moveTo>
                  <a:cubicBezTo>
                    <a:pt x="518" y="257"/>
                    <a:pt x="516" y="255"/>
                    <a:pt x="516" y="253"/>
                  </a:cubicBezTo>
                  <a:cubicBezTo>
                    <a:pt x="516" y="246"/>
                    <a:pt x="515" y="239"/>
                    <a:pt x="515" y="232"/>
                  </a:cubicBezTo>
                  <a:cubicBezTo>
                    <a:pt x="514" y="230"/>
                    <a:pt x="516" y="228"/>
                    <a:pt x="518" y="228"/>
                  </a:cubicBezTo>
                  <a:cubicBezTo>
                    <a:pt x="520" y="227"/>
                    <a:pt x="522" y="229"/>
                    <a:pt x="522" y="231"/>
                  </a:cubicBezTo>
                  <a:cubicBezTo>
                    <a:pt x="523" y="238"/>
                    <a:pt x="524" y="246"/>
                    <a:pt x="524" y="253"/>
                  </a:cubicBezTo>
                  <a:cubicBezTo>
                    <a:pt x="524" y="255"/>
                    <a:pt x="523" y="257"/>
                    <a:pt x="520" y="257"/>
                  </a:cubicBezTo>
                  <a:cubicBezTo>
                    <a:pt x="520" y="257"/>
                    <a:pt x="520" y="257"/>
                    <a:pt x="520" y="257"/>
                  </a:cubicBezTo>
                  <a:close/>
                  <a:moveTo>
                    <a:pt x="9" y="218"/>
                  </a:moveTo>
                  <a:cubicBezTo>
                    <a:pt x="9" y="218"/>
                    <a:pt x="8" y="217"/>
                    <a:pt x="8" y="217"/>
                  </a:cubicBezTo>
                  <a:cubicBezTo>
                    <a:pt x="6" y="217"/>
                    <a:pt x="5" y="215"/>
                    <a:pt x="5" y="213"/>
                  </a:cubicBezTo>
                  <a:cubicBezTo>
                    <a:pt x="6" y="206"/>
                    <a:pt x="8" y="198"/>
                    <a:pt x="10" y="192"/>
                  </a:cubicBezTo>
                  <a:cubicBezTo>
                    <a:pt x="11" y="189"/>
                    <a:pt x="13" y="188"/>
                    <a:pt x="15" y="189"/>
                  </a:cubicBezTo>
                  <a:cubicBezTo>
                    <a:pt x="17" y="189"/>
                    <a:pt x="18" y="192"/>
                    <a:pt x="18" y="194"/>
                  </a:cubicBezTo>
                  <a:cubicBezTo>
                    <a:pt x="16" y="200"/>
                    <a:pt x="14" y="207"/>
                    <a:pt x="13" y="214"/>
                  </a:cubicBezTo>
                  <a:cubicBezTo>
                    <a:pt x="12" y="216"/>
                    <a:pt x="11" y="218"/>
                    <a:pt x="9" y="218"/>
                  </a:cubicBezTo>
                  <a:close/>
                  <a:moveTo>
                    <a:pt x="515" y="214"/>
                  </a:moveTo>
                  <a:cubicBezTo>
                    <a:pt x="513" y="214"/>
                    <a:pt x="512" y="213"/>
                    <a:pt x="511" y="211"/>
                  </a:cubicBezTo>
                  <a:cubicBezTo>
                    <a:pt x="510" y="204"/>
                    <a:pt x="508" y="197"/>
                    <a:pt x="506" y="191"/>
                  </a:cubicBezTo>
                  <a:cubicBezTo>
                    <a:pt x="505" y="189"/>
                    <a:pt x="507" y="186"/>
                    <a:pt x="509" y="186"/>
                  </a:cubicBezTo>
                  <a:cubicBezTo>
                    <a:pt x="511" y="185"/>
                    <a:pt x="513" y="186"/>
                    <a:pt x="514" y="188"/>
                  </a:cubicBezTo>
                  <a:cubicBezTo>
                    <a:pt x="516" y="195"/>
                    <a:pt x="518" y="203"/>
                    <a:pt x="519" y="210"/>
                  </a:cubicBezTo>
                  <a:cubicBezTo>
                    <a:pt x="519" y="212"/>
                    <a:pt x="518" y="214"/>
                    <a:pt x="516" y="214"/>
                  </a:cubicBezTo>
                  <a:cubicBezTo>
                    <a:pt x="516" y="214"/>
                    <a:pt x="515" y="214"/>
                    <a:pt x="515" y="214"/>
                  </a:cubicBezTo>
                  <a:close/>
                  <a:moveTo>
                    <a:pt x="21" y="176"/>
                  </a:moveTo>
                  <a:cubicBezTo>
                    <a:pt x="20" y="176"/>
                    <a:pt x="20" y="176"/>
                    <a:pt x="19" y="176"/>
                  </a:cubicBezTo>
                  <a:cubicBezTo>
                    <a:pt x="17" y="175"/>
                    <a:pt x="16" y="173"/>
                    <a:pt x="17" y="171"/>
                  </a:cubicBezTo>
                  <a:cubicBezTo>
                    <a:pt x="19" y="164"/>
                    <a:pt x="22" y="157"/>
                    <a:pt x="25" y="151"/>
                  </a:cubicBezTo>
                  <a:cubicBezTo>
                    <a:pt x="26" y="149"/>
                    <a:pt x="29" y="148"/>
                    <a:pt x="31" y="149"/>
                  </a:cubicBezTo>
                  <a:cubicBezTo>
                    <a:pt x="33" y="150"/>
                    <a:pt x="33" y="152"/>
                    <a:pt x="32" y="154"/>
                  </a:cubicBezTo>
                  <a:cubicBezTo>
                    <a:pt x="29" y="160"/>
                    <a:pt x="27" y="167"/>
                    <a:pt x="24" y="174"/>
                  </a:cubicBezTo>
                  <a:cubicBezTo>
                    <a:pt x="24" y="175"/>
                    <a:pt x="22" y="176"/>
                    <a:pt x="21" y="176"/>
                  </a:cubicBezTo>
                  <a:close/>
                  <a:moveTo>
                    <a:pt x="503" y="173"/>
                  </a:moveTo>
                  <a:cubicBezTo>
                    <a:pt x="501" y="173"/>
                    <a:pt x="500" y="172"/>
                    <a:pt x="499" y="171"/>
                  </a:cubicBezTo>
                  <a:cubicBezTo>
                    <a:pt x="497" y="164"/>
                    <a:pt x="494" y="158"/>
                    <a:pt x="491" y="151"/>
                  </a:cubicBezTo>
                  <a:cubicBezTo>
                    <a:pt x="490" y="149"/>
                    <a:pt x="491" y="147"/>
                    <a:pt x="493" y="146"/>
                  </a:cubicBezTo>
                  <a:cubicBezTo>
                    <a:pt x="495" y="145"/>
                    <a:pt x="497" y="146"/>
                    <a:pt x="498" y="148"/>
                  </a:cubicBezTo>
                  <a:cubicBezTo>
                    <a:pt x="501" y="154"/>
                    <a:pt x="504" y="161"/>
                    <a:pt x="507" y="168"/>
                  </a:cubicBezTo>
                  <a:cubicBezTo>
                    <a:pt x="508" y="170"/>
                    <a:pt x="507" y="172"/>
                    <a:pt x="504" y="173"/>
                  </a:cubicBezTo>
                  <a:cubicBezTo>
                    <a:pt x="504" y="173"/>
                    <a:pt x="504" y="173"/>
                    <a:pt x="503" y="173"/>
                  </a:cubicBezTo>
                  <a:close/>
                  <a:moveTo>
                    <a:pt x="39" y="137"/>
                  </a:moveTo>
                  <a:cubicBezTo>
                    <a:pt x="38" y="137"/>
                    <a:pt x="37" y="137"/>
                    <a:pt x="37" y="137"/>
                  </a:cubicBezTo>
                  <a:cubicBezTo>
                    <a:pt x="35" y="136"/>
                    <a:pt x="34" y="133"/>
                    <a:pt x="35" y="131"/>
                  </a:cubicBezTo>
                  <a:cubicBezTo>
                    <a:pt x="39" y="125"/>
                    <a:pt x="43" y="119"/>
                    <a:pt x="47" y="113"/>
                  </a:cubicBezTo>
                  <a:cubicBezTo>
                    <a:pt x="48" y="111"/>
                    <a:pt x="51" y="111"/>
                    <a:pt x="53" y="112"/>
                  </a:cubicBezTo>
                  <a:cubicBezTo>
                    <a:pt x="54" y="113"/>
                    <a:pt x="55" y="116"/>
                    <a:pt x="54" y="117"/>
                  </a:cubicBezTo>
                  <a:cubicBezTo>
                    <a:pt x="50" y="123"/>
                    <a:pt x="46" y="129"/>
                    <a:pt x="42" y="135"/>
                  </a:cubicBezTo>
                  <a:cubicBezTo>
                    <a:pt x="42" y="137"/>
                    <a:pt x="40" y="137"/>
                    <a:pt x="39" y="137"/>
                  </a:cubicBezTo>
                  <a:close/>
                  <a:moveTo>
                    <a:pt x="484" y="135"/>
                  </a:moveTo>
                  <a:cubicBezTo>
                    <a:pt x="483" y="135"/>
                    <a:pt x="482" y="134"/>
                    <a:pt x="481" y="133"/>
                  </a:cubicBezTo>
                  <a:cubicBezTo>
                    <a:pt x="477" y="127"/>
                    <a:pt x="473" y="121"/>
                    <a:pt x="469" y="115"/>
                  </a:cubicBezTo>
                  <a:cubicBezTo>
                    <a:pt x="468" y="113"/>
                    <a:pt x="468" y="111"/>
                    <a:pt x="470" y="109"/>
                  </a:cubicBezTo>
                  <a:cubicBezTo>
                    <a:pt x="472" y="108"/>
                    <a:pt x="474" y="109"/>
                    <a:pt x="476" y="110"/>
                  </a:cubicBezTo>
                  <a:cubicBezTo>
                    <a:pt x="480" y="116"/>
                    <a:pt x="484" y="122"/>
                    <a:pt x="488" y="129"/>
                  </a:cubicBezTo>
                  <a:cubicBezTo>
                    <a:pt x="489" y="131"/>
                    <a:pt x="488" y="133"/>
                    <a:pt x="486" y="134"/>
                  </a:cubicBezTo>
                  <a:cubicBezTo>
                    <a:pt x="486" y="134"/>
                    <a:pt x="485" y="135"/>
                    <a:pt x="484" y="135"/>
                  </a:cubicBezTo>
                  <a:close/>
                  <a:moveTo>
                    <a:pt x="63" y="102"/>
                  </a:moveTo>
                  <a:cubicBezTo>
                    <a:pt x="62" y="102"/>
                    <a:pt x="62" y="102"/>
                    <a:pt x="61" y="101"/>
                  </a:cubicBezTo>
                  <a:cubicBezTo>
                    <a:pt x="59" y="100"/>
                    <a:pt x="59" y="97"/>
                    <a:pt x="60" y="95"/>
                  </a:cubicBezTo>
                  <a:cubicBezTo>
                    <a:pt x="65" y="90"/>
                    <a:pt x="70" y="84"/>
                    <a:pt x="75" y="79"/>
                  </a:cubicBezTo>
                  <a:cubicBezTo>
                    <a:pt x="76" y="78"/>
                    <a:pt x="79" y="78"/>
                    <a:pt x="81" y="79"/>
                  </a:cubicBezTo>
                  <a:cubicBezTo>
                    <a:pt x="82" y="81"/>
                    <a:pt x="82" y="83"/>
                    <a:pt x="81" y="85"/>
                  </a:cubicBezTo>
                  <a:cubicBezTo>
                    <a:pt x="76" y="90"/>
                    <a:pt x="71" y="95"/>
                    <a:pt x="66" y="101"/>
                  </a:cubicBezTo>
                  <a:cubicBezTo>
                    <a:pt x="66" y="102"/>
                    <a:pt x="65" y="102"/>
                    <a:pt x="63" y="102"/>
                  </a:cubicBezTo>
                  <a:close/>
                  <a:moveTo>
                    <a:pt x="459" y="100"/>
                  </a:moveTo>
                  <a:cubicBezTo>
                    <a:pt x="458" y="100"/>
                    <a:pt x="457" y="99"/>
                    <a:pt x="456" y="98"/>
                  </a:cubicBezTo>
                  <a:cubicBezTo>
                    <a:pt x="452" y="93"/>
                    <a:pt x="447" y="88"/>
                    <a:pt x="442" y="83"/>
                  </a:cubicBezTo>
                  <a:cubicBezTo>
                    <a:pt x="440" y="81"/>
                    <a:pt x="440" y="79"/>
                    <a:pt x="442" y="77"/>
                  </a:cubicBezTo>
                  <a:cubicBezTo>
                    <a:pt x="443" y="75"/>
                    <a:pt x="446" y="75"/>
                    <a:pt x="448" y="77"/>
                  </a:cubicBezTo>
                  <a:cubicBezTo>
                    <a:pt x="453" y="82"/>
                    <a:pt x="458" y="88"/>
                    <a:pt x="462" y="93"/>
                  </a:cubicBezTo>
                  <a:cubicBezTo>
                    <a:pt x="464" y="95"/>
                    <a:pt x="464" y="97"/>
                    <a:pt x="462" y="99"/>
                  </a:cubicBezTo>
                  <a:cubicBezTo>
                    <a:pt x="461" y="99"/>
                    <a:pt x="460" y="100"/>
                    <a:pt x="459" y="100"/>
                  </a:cubicBezTo>
                  <a:close/>
                  <a:moveTo>
                    <a:pt x="93" y="71"/>
                  </a:moveTo>
                  <a:cubicBezTo>
                    <a:pt x="92" y="71"/>
                    <a:pt x="91" y="71"/>
                    <a:pt x="90" y="70"/>
                  </a:cubicBezTo>
                  <a:cubicBezTo>
                    <a:pt x="89" y="68"/>
                    <a:pt x="89" y="66"/>
                    <a:pt x="91" y="64"/>
                  </a:cubicBezTo>
                  <a:cubicBezTo>
                    <a:pt x="96" y="60"/>
                    <a:pt x="102" y="55"/>
                    <a:pt x="108" y="51"/>
                  </a:cubicBezTo>
                  <a:cubicBezTo>
                    <a:pt x="110" y="49"/>
                    <a:pt x="112" y="50"/>
                    <a:pt x="113" y="52"/>
                  </a:cubicBezTo>
                  <a:cubicBezTo>
                    <a:pt x="115" y="53"/>
                    <a:pt x="114" y="56"/>
                    <a:pt x="113" y="57"/>
                  </a:cubicBezTo>
                  <a:cubicBezTo>
                    <a:pt x="107" y="61"/>
                    <a:pt x="101" y="66"/>
                    <a:pt x="96" y="70"/>
                  </a:cubicBezTo>
                  <a:cubicBezTo>
                    <a:pt x="95" y="71"/>
                    <a:pt x="94" y="71"/>
                    <a:pt x="93" y="71"/>
                  </a:cubicBezTo>
                  <a:close/>
                  <a:moveTo>
                    <a:pt x="429" y="69"/>
                  </a:moveTo>
                  <a:cubicBezTo>
                    <a:pt x="428" y="69"/>
                    <a:pt x="427" y="69"/>
                    <a:pt x="426" y="68"/>
                  </a:cubicBezTo>
                  <a:cubicBezTo>
                    <a:pt x="421" y="64"/>
                    <a:pt x="415" y="59"/>
                    <a:pt x="410" y="55"/>
                  </a:cubicBezTo>
                  <a:cubicBezTo>
                    <a:pt x="408" y="54"/>
                    <a:pt x="407" y="52"/>
                    <a:pt x="409" y="50"/>
                  </a:cubicBezTo>
                  <a:cubicBezTo>
                    <a:pt x="410" y="48"/>
                    <a:pt x="413" y="48"/>
                    <a:pt x="414" y="49"/>
                  </a:cubicBezTo>
                  <a:cubicBezTo>
                    <a:pt x="420" y="53"/>
                    <a:pt x="426" y="58"/>
                    <a:pt x="432" y="62"/>
                  </a:cubicBezTo>
                  <a:cubicBezTo>
                    <a:pt x="433" y="64"/>
                    <a:pt x="433" y="66"/>
                    <a:pt x="432" y="68"/>
                  </a:cubicBezTo>
                  <a:cubicBezTo>
                    <a:pt x="431" y="69"/>
                    <a:pt x="430" y="69"/>
                    <a:pt x="429" y="69"/>
                  </a:cubicBezTo>
                  <a:close/>
                  <a:moveTo>
                    <a:pt x="128" y="46"/>
                  </a:moveTo>
                  <a:cubicBezTo>
                    <a:pt x="127" y="46"/>
                    <a:pt x="125" y="45"/>
                    <a:pt x="125" y="44"/>
                  </a:cubicBezTo>
                  <a:cubicBezTo>
                    <a:pt x="123" y="42"/>
                    <a:pt x="124" y="40"/>
                    <a:pt x="126" y="39"/>
                  </a:cubicBezTo>
                  <a:cubicBezTo>
                    <a:pt x="132" y="35"/>
                    <a:pt x="139" y="31"/>
                    <a:pt x="145" y="28"/>
                  </a:cubicBezTo>
                  <a:cubicBezTo>
                    <a:pt x="147" y="27"/>
                    <a:pt x="149" y="28"/>
                    <a:pt x="150" y="30"/>
                  </a:cubicBezTo>
                  <a:cubicBezTo>
                    <a:pt x="151" y="32"/>
                    <a:pt x="151" y="34"/>
                    <a:pt x="149" y="35"/>
                  </a:cubicBezTo>
                  <a:cubicBezTo>
                    <a:pt x="142" y="38"/>
                    <a:pt x="136" y="42"/>
                    <a:pt x="130" y="45"/>
                  </a:cubicBezTo>
                  <a:cubicBezTo>
                    <a:pt x="129" y="46"/>
                    <a:pt x="129" y="46"/>
                    <a:pt x="128" y="46"/>
                  </a:cubicBezTo>
                  <a:close/>
                  <a:moveTo>
                    <a:pt x="394" y="44"/>
                  </a:moveTo>
                  <a:cubicBezTo>
                    <a:pt x="393" y="44"/>
                    <a:pt x="393" y="44"/>
                    <a:pt x="392" y="44"/>
                  </a:cubicBezTo>
                  <a:cubicBezTo>
                    <a:pt x="386" y="40"/>
                    <a:pt x="380" y="37"/>
                    <a:pt x="373" y="34"/>
                  </a:cubicBezTo>
                  <a:cubicBezTo>
                    <a:pt x="371" y="33"/>
                    <a:pt x="370" y="30"/>
                    <a:pt x="371" y="28"/>
                  </a:cubicBezTo>
                  <a:cubicBezTo>
                    <a:pt x="372" y="26"/>
                    <a:pt x="375" y="26"/>
                    <a:pt x="377" y="27"/>
                  </a:cubicBezTo>
                  <a:cubicBezTo>
                    <a:pt x="383" y="30"/>
                    <a:pt x="390" y="33"/>
                    <a:pt x="396" y="37"/>
                  </a:cubicBezTo>
                  <a:cubicBezTo>
                    <a:pt x="398" y="38"/>
                    <a:pt x="399" y="41"/>
                    <a:pt x="397" y="42"/>
                  </a:cubicBezTo>
                  <a:cubicBezTo>
                    <a:pt x="397" y="44"/>
                    <a:pt x="395" y="44"/>
                    <a:pt x="394" y="44"/>
                  </a:cubicBezTo>
                  <a:close/>
                  <a:moveTo>
                    <a:pt x="166" y="27"/>
                  </a:moveTo>
                  <a:cubicBezTo>
                    <a:pt x="165" y="27"/>
                    <a:pt x="163" y="26"/>
                    <a:pt x="163" y="24"/>
                  </a:cubicBezTo>
                  <a:cubicBezTo>
                    <a:pt x="162" y="22"/>
                    <a:pt x="163" y="20"/>
                    <a:pt x="165" y="19"/>
                  </a:cubicBezTo>
                  <a:cubicBezTo>
                    <a:pt x="172" y="16"/>
                    <a:pt x="179" y="14"/>
                    <a:pt x="185" y="12"/>
                  </a:cubicBezTo>
                  <a:cubicBezTo>
                    <a:pt x="188" y="11"/>
                    <a:pt x="190" y="12"/>
                    <a:pt x="190" y="14"/>
                  </a:cubicBezTo>
                  <a:cubicBezTo>
                    <a:pt x="191" y="17"/>
                    <a:pt x="190" y="19"/>
                    <a:pt x="188" y="19"/>
                  </a:cubicBezTo>
                  <a:cubicBezTo>
                    <a:pt x="181" y="21"/>
                    <a:pt x="174" y="24"/>
                    <a:pt x="168" y="26"/>
                  </a:cubicBezTo>
                  <a:cubicBezTo>
                    <a:pt x="167" y="27"/>
                    <a:pt x="167" y="27"/>
                    <a:pt x="166" y="27"/>
                  </a:cubicBezTo>
                  <a:close/>
                  <a:moveTo>
                    <a:pt x="355" y="26"/>
                  </a:moveTo>
                  <a:cubicBezTo>
                    <a:pt x="355" y="26"/>
                    <a:pt x="354" y="26"/>
                    <a:pt x="354" y="25"/>
                  </a:cubicBezTo>
                  <a:cubicBezTo>
                    <a:pt x="347" y="23"/>
                    <a:pt x="341" y="21"/>
                    <a:pt x="334" y="19"/>
                  </a:cubicBezTo>
                  <a:cubicBezTo>
                    <a:pt x="332" y="18"/>
                    <a:pt x="331" y="16"/>
                    <a:pt x="331" y="14"/>
                  </a:cubicBezTo>
                  <a:cubicBezTo>
                    <a:pt x="332" y="11"/>
                    <a:pt x="334" y="10"/>
                    <a:pt x="336" y="11"/>
                  </a:cubicBezTo>
                  <a:cubicBezTo>
                    <a:pt x="343" y="13"/>
                    <a:pt x="350" y="15"/>
                    <a:pt x="357" y="18"/>
                  </a:cubicBezTo>
                  <a:cubicBezTo>
                    <a:pt x="359" y="19"/>
                    <a:pt x="360" y="21"/>
                    <a:pt x="359" y="23"/>
                  </a:cubicBezTo>
                  <a:cubicBezTo>
                    <a:pt x="358" y="25"/>
                    <a:pt x="357" y="26"/>
                    <a:pt x="355" y="26"/>
                  </a:cubicBezTo>
                  <a:close/>
                  <a:moveTo>
                    <a:pt x="207" y="14"/>
                  </a:moveTo>
                  <a:cubicBezTo>
                    <a:pt x="206" y="14"/>
                    <a:pt x="204" y="13"/>
                    <a:pt x="204" y="11"/>
                  </a:cubicBezTo>
                  <a:cubicBezTo>
                    <a:pt x="203" y="9"/>
                    <a:pt x="204" y="7"/>
                    <a:pt x="207" y="6"/>
                  </a:cubicBezTo>
                  <a:cubicBezTo>
                    <a:pt x="214" y="5"/>
                    <a:pt x="221" y="3"/>
                    <a:pt x="228" y="3"/>
                  </a:cubicBezTo>
                  <a:cubicBezTo>
                    <a:pt x="230" y="2"/>
                    <a:pt x="232" y="4"/>
                    <a:pt x="233" y="6"/>
                  </a:cubicBezTo>
                  <a:cubicBezTo>
                    <a:pt x="233" y="8"/>
                    <a:pt x="231" y="10"/>
                    <a:pt x="229" y="10"/>
                  </a:cubicBezTo>
                  <a:cubicBezTo>
                    <a:pt x="222" y="11"/>
                    <a:pt x="215" y="13"/>
                    <a:pt x="208" y="14"/>
                  </a:cubicBezTo>
                  <a:cubicBezTo>
                    <a:pt x="208" y="14"/>
                    <a:pt x="208" y="14"/>
                    <a:pt x="207" y="14"/>
                  </a:cubicBezTo>
                  <a:close/>
                  <a:moveTo>
                    <a:pt x="314" y="14"/>
                  </a:moveTo>
                  <a:cubicBezTo>
                    <a:pt x="314" y="14"/>
                    <a:pt x="314" y="13"/>
                    <a:pt x="313" y="13"/>
                  </a:cubicBezTo>
                  <a:cubicBezTo>
                    <a:pt x="306" y="12"/>
                    <a:pt x="299" y="11"/>
                    <a:pt x="292" y="10"/>
                  </a:cubicBezTo>
                  <a:cubicBezTo>
                    <a:pt x="290" y="10"/>
                    <a:pt x="289" y="8"/>
                    <a:pt x="289" y="6"/>
                  </a:cubicBezTo>
                  <a:cubicBezTo>
                    <a:pt x="289" y="3"/>
                    <a:pt x="291" y="2"/>
                    <a:pt x="293" y="2"/>
                  </a:cubicBezTo>
                  <a:cubicBezTo>
                    <a:pt x="301" y="3"/>
                    <a:pt x="308" y="4"/>
                    <a:pt x="315" y="6"/>
                  </a:cubicBezTo>
                  <a:cubicBezTo>
                    <a:pt x="317" y="6"/>
                    <a:pt x="319" y="8"/>
                    <a:pt x="318" y="10"/>
                  </a:cubicBezTo>
                  <a:cubicBezTo>
                    <a:pt x="318" y="12"/>
                    <a:pt x="316" y="14"/>
                    <a:pt x="314" y="14"/>
                  </a:cubicBezTo>
                  <a:close/>
                  <a:moveTo>
                    <a:pt x="250" y="9"/>
                  </a:moveTo>
                  <a:cubicBezTo>
                    <a:pt x="248" y="9"/>
                    <a:pt x="246" y="7"/>
                    <a:pt x="246" y="5"/>
                  </a:cubicBezTo>
                  <a:cubicBezTo>
                    <a:pt x="246" y="3"/>
                    <a:pt x="248" y="1"/>
                    <a:pt x="250" y="1"/>
                  </a:cubicBezTo>
                  <a:cubicBezTo>
                    <a:pt x="257" y="0"/>
                    <a:pt x="264" y="0"/>
                    <a:pt x="272" y="0"/>
                  </a:cubicBezTo>
                  <a:cubicBezTo>
                    <a:pt x="274" y="1"/>
                    <a:pt x="276" y="2"/>
                    <a:pt x="276" y="5"/>
                  </a:cubicBezTo>
                  <a:cubicBezTo>
                    <a:pt x="275" y="7"/>
                    <a:pt x="274" y="9"/>
                    <a:pt x="271" y="8"/>
                  </a:cubicBezTo>
                  <a:cubicBezTo>
                    <a:pt x="264" y="8"/>
                    <a:pt x="257" y="8"/>
                    <a:pt x="250" y="9"/>
                  </a:cubicBezTo>
                  <a:cubicBezTo>
                    <a:pt x="250" y="9"/>
                    <a:pt x="250" y="9"/>
                    <a:pt x="250" y="9"/>
                  </a:cubicBezTo>
                  <a:close/>
                </a:path>
              </a:pathLst>
            </a:custGeom>
            <a:solidFill>
              <a:srgbClr val="D5514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489" name="Group 488">
              <a:extLst>
                <a:ext uri="{FF2B5EF4-FFF2-40B4-BE49-F238E27FC236}">
                  <a16:creationId xmlns:a16="http://schemas.microsoft.com/office/drawing/2014/main" id="{4D0D2F57-BBF6-4909-9086-0F097B852A50}"/>
                </a:ext>
              </a:extLst>
            </p:cNvPr>
            <p:cNvGrpSpPr/>
            <p:nvPr/>
          </p:nvGrpSpPr>
          <p:grpSpPr>
            <a:xfrm flipH="1" flipV="1">
              <a:off x="4320877" y="4182585"/>
              <a:ext cx="983403" cy="1135792"/>
              <a:chOff x="7119867" y="4182585"/>
              <a:chExt cx="983403" cy="1135792"/>
            </a:xfrm>
          </p:grpSpPr>
          <p:sp>
            <p:nvSpPr>
              <p:cNvPr id="556" name="Freeform 557">
                <a:extLst>
                  <a:ext uri="{FF2B5EF4-FFF2-40B4-BE49-F238E27FC236}">
                    <a16:creationId xmlns:a16="http://schemas.microsoft.com/office/drawing/2014/main" id="{1089CC1B-C3D5-4AF5-B40A-490A3533615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V="1">
                <a:off x="7171665" y="4182585"/>
                <a:ext cx="931605" cy="1075737"/>
              </a:xfrm>
              <a:custGeom>
                <a:avLst/>
                <a:gdLst>
                  <a:gd name="T0" fmla="*/ 1241 w 1241"/>
                  <a:gd name="T1" fmla="*/ 359 h 1433"/>
                  <a:gd name="T2" fmla="*/ 1241 w 1241"/>
                  <a:gd name="T3" fmla="*/ 1076 h 1433"/>
                  <a:gd name="T4" fmla="*/ 1114 w 1241"/>
                  <a:gd name="T5" fmla="*/ 1149 h 1433"/>
                  <a:gd name="T6" fmla="*/ 619 w 1241"/>
                  <a:gd name="T7" fmla="*/ 1433 h 1433"/>
                  <a:gd name="T8" fmla="*/ 135 w 1241"/>
                  <a:gd name="T9" fmla="*/ 1152 h 1433"/>
                  <a:gd name="T10" fmla="*/ 0 w 1241"/>
                  <a:gd name="T11" fmla="*/ 1076 h 1433"/>
                  <a:gd name="T12" fmla="*/ 0 w 1241"/>
                  <a:gd name="T13" fmla="*/ 359 h 1433"/>
                  <a:gd name="T14" fmla="*/ 619 w 1241"/>
                  <a:gd name="T15" fmla="*/ 0 h 1433"/>
                  <a:gd name="T16" fmla="*/ 1241 w 1241"/>
                  <a:gd name="T17" fmla="*/ 359 h 1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41" h="1433">
                    <a:moveTo>
                      <a:pt x="1241" y="359"/>
                    </a:moveTo>
                    <a:lnTo>
                      <a:pt x="1241" y="1076"/>
                    </a:lnTo>
                    <a:lnTo>
                      <a:pt x="1114" y="1149"/>
                    </a:lnTo>
                    <a:lnTo>
                      <a:pt x="619" y="1433"/>
                    </a:lnTo>
                    <a:lnTo>
                      <a:pt x="135" y="1152"/>
                    </a:lnTo>
                    <a:lnTo>
                      <a:pt x="0" y="1076"/>
                    </a:lnTo>
                    <a:lnTo>
                      <a:pt x="0" y="359"/>
                    </a:lnTo>
                    <a:lnTo>
                      <a:pt x="619" y="0"/>
                    </a:lnTo>
                    <a:lnTo>
                      <a:pt x="1241" y="359"/>
                    </a:lnTo>
                    <a:close/>
                  </a:path>
                </a:pathLst>
              </a:custGeom>
              <a:solidFill>
                <a:srgbClr val="C039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7" name="Freeform 558">
                <a:extLst>
                  <a:ext uri="{FF2B5EF4-FFF2-40B4-BE49-F238E27FC236}">
                    <a16:creationId xmlns:a16="http://schemas.microsoft.com/office/drawing/2014/main" id="{35AF6B34-92E4-44AF-BE5E-220D0F443C8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67002" y="4182585"/>
                <a:ext cx="734924" cy="464676"/>
              </a:xfrm>
              <a:custGeom>
                <a:avLst/>
                <a:gdLst>
                  <a:gd name="T0" fmla="*/ 402 w 414"/>
                  <a:gd name="T1" fmla="*/ 124 h 262"/>
                  <a:gd name="T2" fmla="*/ 277 w 414"/>
                  <a:gd name="T3" fmla="*/ 61 h 262"/>
                  <a:gd name="T4" fmla="*/ 275 w 414"/>
                  <a:gd name="T5" fmla="*/ 60 h 262"/>
                  <a:gd name="T6" fmla="*/ 274 w 414"/>
                  <a:gd name="T7" fmla="*/ 61 h 262"/>
                  <a:gd name="T8" fmla="*/ 262 w 414"/>
                  <a:gd name="T9" fmla="*/ 43 h 262"/>
                  <a:gd name="T10" fmla="*/ 254 w 414"/>
                  <a:gd name="T11" fmla="*/ 8 h 262"/>
                  <a:gd name="T12" fmla="*/ 254 w 414"/>
                  <a:gd name="T13" fmla="*/ 0 h 262"/>
                  <a:gd name="T14" fmla="*/ 160 w 414"/>
                  <a:gd name="T15" fmla="*/ 0 h 262"/>
                  <a:gd name="T16" fmla="*/ 160 w 414"/>
                  <a:gd name="T17" fmla="*/ 8 h 262"/>
                  <a:gd name="T18" fmla="*/ 153 w 414"/>
                  <a:gd name="T19" fmla="*/ 43 h 262"/>
                  <a:gd name="T20" fmla="*/ 140 w 414"/>
                  <a:gd name="T21" fmla="*/ 61 h 262"/>
                  <a:gd name="T22" fmla="*/ 139 w 414"/>
                  <a:gd name="T23" fmla="*/ 60 h 262"/>
                  <a:gd name="T24" fmla="*/ 138 w 414"/>
                  <a:gd name="T25" fmla="*/ 61 h 262"/>
                  <a:gd name="T26" fmla="*/ 12 w 414"/>
                  <a:gd name="T27" fmla="*/ 124 h 262"/>
                  <a:gd name="T28" fmla="*/ 0 w 414"/>
                  <a:gd name="T29" fmla="*/ 143 h 262"/>
                  <a:gd name="T30" fmla="*/ 205 w 414"/>
                  <a:gd name="T31" fmla="*/ 262 h 262"/>
                  <a:gd name="T32" fmla="*/ 414 w 414"/>
                  <a:gd name="T33" fmla="*/ 142 h 262"/>
                  <a:gd name="T34" fmla="*/ 402 w 414"/>
                  <a:gd name="T35" fmla="*/ 124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4" h="262">
                    <a:moveTo>
                      <a:pt x="402" y="124"/>
                    </a:moveTo>
                    <a:cubicBezTo>
                      <a:pt x="387" y="108"/>
                      <a:pt x="343" y="78"/>
                      <a:pt x="277" y="61"/>
                    </a:cubicBezTo>
                    <a:cubicBezTo>
                      <a:pt x="275" y="60"/>
                      <a:pt x="275" y="60"/>
                      <a:pt x="275" y="60"/>
                    </a:cubicBezTo>
                    <a:cubicBezTo>
                      <a:pt x="274" y="61"/>
                      <a:pt x="274" y="61"/>
                      <a:pt x="274" y="61"/>
                    </a:cubicBezTo>
                    <a:cubicBezTo>
                      <a:pt x="269" y="55"/>
                      <a:pt x="265" y="49"/>
                      <a:pt x="262" y="43"/>
                    </a:cubicBezTo>
                    <a:cubicBezTo>
                      <a:pt x="257" y="32"/>
                      <a:pt x="254" y="21"/>
                      <a:pt x="254" y="8"/>
                    </a:cubicBezTo>
                    <a:cubicBezTo>
                      <a:pt x="254" y="0"/>
                      <a:pt x="254" y="0"/>
                      <a:pt x="254" y="0"/>
                    </a:cubicBezTo>
                    <a:cubicBezTo>
                      <a:pt x="160" y="0"/>
                      <a:pt x="160" y="0"/>
                      <a:pt x="160" y="0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21"/>
                      <a:pt x="158" y="32"/>
                      <a:pt x="153" y="43"/>
                    </a:cubicBezTo>
                    <a:cubicBezTo>
                      <a:pt x="149" y="49"/>
                      <a:pt x="145" y="55"/>
                      <a:pt x="140" y="61"/>
                    </a:cubicBezTo>
                    <a:cubicBezTo>
                      <a:pt x="139" y="60"/>
                      <a:pt x="139" y="60"/>
                      <a:pt x="139" y="60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71" y="78"/>
                      <a:pt x="28" y="108"/>
                      <a:pt x="12" y="124"/>
                    </a:cubicBezTo>
                    <a:cubicBezTo>
                      <a:pt x="7" y="129"/>
                      <a:pt x="3" y="136"/>
                      <a:pt x="0" y="143"/>
                    </a:cubicBezTo>
                    <a:cubicBezTo>
                      <a:pt x="205" y="262"/>
                      <a:pt x="205" y="262"/>
                      <a:pt x="205" y="262"/>
                    </a:cubicBezTo>
                    <a:cubicBezTo>
                      <a:pt x="414" y="142"/>
                      <a:pt x="414" y="142"/>
                      <a:pt x="414" y="142"/>
                    </a:cubicBezTo>
                    <a:cubicBezTo>
                      <a:pt x="411" y="135"/>
                      <a:pt x="407" y="129"/>
                      <a:pt x="402" y="124"/>
                    </a:cubicBezTo>
                    <a:close/>
                  </a:path>
                </a:pathLst>
              </a:custGeom>
              <a:solidFill>
                <a:srgbClr val="DC6E62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8" name="Freeform 559">
                <a:extLst>
                  <a:ext uri="{FF2B5EF4-FFF2-40B4-BE49-F238E27FC236}">
                    <a16:creationId xmlns:a16="http://schemas.microsoft.com/office/drawing/2014/main" id="{330F220D-95E7-4612-B423-6BEA6F734B2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67002" y="4182585"/>
                <a:ext cx="734924" cy="358829"/>
              </a:xfrm>
              <a:custGeom>
                <a:avLst/>
                <a:gdLst>
                  <a:gd name="T0" fmla="*/ 402 w 414"/>
                  <a:gd name="T1" fmla="*/ 64 h 202"/>
                  <a:gd name="T2" fmla="*/ 277 w 414"/>
                  <a:gd name="T3" fmla="*/ 1 h 202"/>
                  <a:gd name="T4" fmla="*/ 275 w 414"/>
                  <a:gd name="T5" fmla="*/ 0 h 202"/>
                  <a:gd name="T6" fmla="*/ 205 w 414"/>
                  <a:gd name="T7" fmla="*/ 77 h 202"/>
                  <a:gd name="T8" fmla="*/ 139 w 414"/>
                  <a:gd name="T9" fmla="*/ 0 h 202"/>
                  <a:gd name="T10" fmla="*/ 138 w 414"/>
                  <a:gd name="T11" fmla="*/ 1 h 202"/>
                  <a:gd name="T12" fmla="*/ 12 w 414"/>
                  <a:gd name="T13" fmla="*/ 64 h 202"/>
                  <a:gd name="T14" fmla="*/ 0 w 414"/>
                  <a:gd name="T15" fmla="*/ 83 h 202"/>
                  <a:gd name="T16" fmla="*/ 205 w 414"/>
                  <a:gd name="T17" fmla="*/ 202 h 202"/>
                  <a:gd name="T18" fmla="*/ 414 w 414"/>
                  <a:gd name="T19" fmla="*/ 82 h 202"/>
                  <a:gd name="T20" fmla="*/ 402 w 414"/>
                  <a:gd name="T21" fmla="*/ 64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4" h="202">
                    <a:moveTo>
                      <a:pt x="402" y="64"/>
                    </a:moveTo>
                    <a:cubicBezTo>
                      <a:pt x="387" y="48"/>
                      <a:pt x="343" y="18"/>
                      <a:pt x="277" y="1"/>
                    </a:cubicBezTo>
                    <a:cubicBezTo>
                      <a:pt x="275" y="0"/>
                      <a:pt x="275" y="0"/>
                      <a:pt x="275" y="0"/>
                    </a:cubicBezTo>
                    <a:cubicBezTo>
                      <a:pt x="205" y="77"/>
                      <a:pt x="205" y="77"/>
                      <a:pt x="205" y="77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71" y="18"/>
                      <a:pt x="28" y="48"/>
                      <a:pt x="12" y="64"/>
                    </a:cubicBezTo>
                    <a:cubicBezTo>
                      <a:pt x="7" y="69"/>
                      <a:pt x="3" y="76"/>
                      <a:pt x="0" y="83"/>
                    </a:cubicBezTo>
                    <a:cubicBezTo>
                      <a:pt x="205" y="202"/>
                      <a:pt x="205" y="202"/>
                      <a:pt x="205" y="202"/>
                    </a:cubicBezTo>
                    <a:cubicBezTo>
                      <a:pt x="414" y="82"/>
                      <a:pt x="414" y="82"/>
                      <a:pt x="414" y="82"/>
                    </a:cubicBezTo>
                    <a:cubicBezTo>
                      <a:pt x="411" y="75"/>
                      <a:pt x="407" y="69"/>
                      <a:pt x="402" y="64"/>
                    </a:cubicBezTo>
                    <a:close/>
                  </a:path>
                </a:pathLst>
              </a:custGeom>
              <a:solidFill>
                <a:srgbClr val="C0392B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grpSp>
            <p:nvGrpSpPr>
              <p:cNvPr id="559" name="Group 558">
                <a:extLst>
                  <a:ext uri="{FF2B5EF4-FFF2-40B4-BE49-F238E27FC236}">
                    <a16:creationId xmlns:a16="http://schemas.microsoft.com/office/drawing/2014/main" id="{F3420CE9-56C3-4C62-8F3C-0B19A0DF73D5}"/>
                  </a:ext>
                </a:extLst>
              </p:cNvPr>
              <p:cNvGrpSpPr/>
              <p:nvPr/>
            </p:nvGrpSpPr>
            <p:grpSpPr>
              <a:xfrm>
                <a:off x="7387863" y="4536159"/>
                <a:ext cx="493953" cy="589291"/>
                <a:chOff x="7387863" y="4536159"/>
                <a:chExt cx="493953" cy="589291"/>
              </a:xfrm>
            </p:grpSpPr>
            <p:sp>
              <p:nvSpPr>
                <p:cNvPr id="561" name="Freeform 560">
                  <a:extLst>
                    <a:ext uri="{FF2B5EF4-FFF2-40B4-BE49-F238E27FC236}">
                      <a16:creationId xmlns:a16="http://schemas.microsoft.com/office/drawing/2014/main" id="{A6EC84AD-9BEA-4F84-AD47-41B534C846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412636" y="4536159"/>
                  <a:ext cx="443657" cy="450413"/>
                </a:xfrm>
                <a:custGeom>
                  <a:avLst/>
                  <a:gdLst>
                    <a:gd name="T0" fmla="*/ 247 w 250"/>
                    <a:gd name="T1" fmla="*/ 120 h 254"/>
                    <a:gd name="T2" fmla="*/ 239 w 250"/>
                    <a:gd name="T3" fmla="*/ 110 h 254"/>
                    <a:gd name="T4" fmla="*/ 239 w 250"/>
                    <a:gd name="T5" fmla="*/ 108 h 254"/>
                    <a:gd name="T6" fmla="*/ 239 w 250"/>
                    <a:gd name="T7" fmla="*/ 98 h 254"/>
                    <a:gd name="T8" fmla="*/ 236 w 250"/>
                    <a:gd name="T9" fmla="*/ 80 h 254"/>
                    <a:gd name="T10" fmla="*/ 201 w 250"/>
                    <a:gd name="T11" fmla="*/ 25 h 254"/>
                    <a:gd name="T12" fmla="*/ 200 w 250"/>
                    <a:gd name="T13" fmla="*/ 24 h 254"/>
                    <a:gd name="T14" fmla="*/ 197 w 250"/>
                    <a:gd name="T15" fmla="*/ 22 h 254"/>
                    <a:gd name="T16" fmla="*/ 173 w 250"/>
                    <a:gd name="T17" fmla="*/ 9 h 254"/>
                    <a:gd name="T18" fmla="*/ 159 w 250"/>
                    <a:gd name="T19" fmla="*/ 4 h 254"/>
                    <a:gd name="T20" fmla="*/ 125 w 250"/>
                    <a:gd name="T21" fmla="*/ 0 h 254"/>
                    <a:gd name="T22" fmla="*/ 118 w 250"/>
                    <a:gd name="T23" fmla="*/ 1 h 254"/>
                    <a:gd name="T24" fmla="*/ 113 w 250"/>
                    <a:gd name="T25" fmla="*/ 1 h 254"/>
                    <a:gd name="T26" fmla="*/ 93 w 250"/>
                    <a:gd name="T27" fmla="*/ 4 h 254"/>
                    <a:gd name="T28" fmla="*/ 60 w 250"/>
                    <a:gd name="T29" fmla="*/ 17 h 254"/>
                    <a:gd name="T30" fmla="*/ 51 w 250"/>
                    <a:gd name="T31" fmla="*/ 23 h 254"/>
                    <a:gd name="T32" fmla="*/ 29 w 250"/>
                    <a:gd name="T33" fmla="*/ 46 h 254"/>
                    <a:gd name="T34" fmla="*/ 19 w 250"/>
                    <a:gd name="T35" fmla="*/ 65 h 254"/>
                    <a:gd name="T36" fmla="*/ 15 w 250"/>
                    <a:gd name="T37" fmla="*/ 77 h 254"/>
                    <a:gd name="T38" fmla="*/ 12 w 250"/>
                    <a:gd name="T39" fmla="*/ 98 h 254"/>
                    <a:gd name="T40" fmla="*/ 11 w 250"/>
                    <a:gd name="T41" fmla="*/ 108 h 254"/>
                    <a:gd name="T42" fmla="*/ 11 w 250"/>
                    <a:gd name="T43" fmla="*/ 110 h 254"/>
                    <a:gd name="T44" fmla="*/ 3 w 250"/>
                    <a:gd name="T45" fmla="*/ 120 h 254"/>
                    <a:gd name="T46" fmla="*/ 0 w 250"/>
                    <a:gd name="T47" fmla="*/ 134 h 254"/>
                    <a:gd name="T48" fmla="*/ 3 w 250"/>
                    <a:gd name="T49" fmla="*/ 146 h 254"/>
                    <a:gd name="T50" fmla="*/ 3 w 250"/>
                    <a:gd name="T51" fmla="*/ 146 h 254"/>
                    <a:gd name="T52" fmla="*/ 14 w 250"/>
                    <a:gd name="T53" fmla="*/ 159 h 254"/>
                    <a:gd name="T54" fmla="*/ 20 w 250"/>
                    <a:gd name="T55" fmla="*/ 160 h 254"/>
                    <a:gd name="T56" fmla="*/ 21 w 250"/>
                    <a:gd name="T57" fmla="*/ 161 h 254"/>
                    <a:gd name="T58" fmla="*/ 71 w 250"/>
                    <a:gd name="T59" fmla="*/ 234 h 254"/>
                    <a:gd name="T60" fmla="*/ 125 w 250"/>
                    <a:gd name="T61" fmla="*/ 254 h 254"/>
                    <a:gd name="T62" fmla="*/ 180 w 250"/>
                    <a:gd name="T63" fmla="*/ 234 h 254"/>
                    <a:gd name="T64" fmla="*/ 230 w 250"/>
                    <a:gd name="T65" fmla="*/ 160 h 254"/>
                    <a:gd name="T66" fmla="*/ 231 w 250"/>
                    <a:gd name="T67" fmla="*/ 160 h 254"/>
                    <a:gd name="T68" fmla="*/ 250 w 250"/>
                    <a:gd name="T69" fmla="*/ 134 h 254"/>
                    <a:gd name="T70" fmla="*/ 247 w 250"/>
                    <a:gd name="T71" fmla="*/ 120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250" h="254">
                      <a:moveTo>
                        <a:pt x="247" y="120"/>
                      </a:moveTo>
                      <a:cubicBezTo>
                        <a:pt x="245" y="116"/>
                        <a:pt x="243" y="112"/>
                        <a:pt x="239" y="110"/>
                      </a:cubicBezTo>
                      <a:cubicBezTo>
                        <a:pt x="239" y="108"/>
                        <a:pt x="239" y="108"/>
                        <a:pt x="239" y="108"/>
                      </a:cubicBezTo>
                      <a:cubicBezTo>
                        <a:pt x="239" y="105"/>
                        <a:pt x="239" y="101"/>
                        <a:pt x="239" y="98"/>
                      </a:cubicBezTo>
                      <a:cubicBezTo>
                        <a:pt x="238" y="92"/>
                        <a:pt x="237" y="86"/>
                        <a:pt x="236" y="80"/>
                      </a:cubicBezTo>
                      <a:cubicBezTo>
                        <a:pt x="231" y="57"/>
                        <a:pt x="219" y="38"/>
                        <a:pt x="201" y="25"/>
                      </a:cubicBezTo>
                      <a:cubicBezTo>
                        <a:pt x="201" y="24"/>
                        <a:pt x="201" y="24"/>
                        <a:pt x="200" y="24"/>
                      </a:cubicBezTo>
                      <a:cubicBezTo>
                        <a:pt x="199" y="23"/>
                        <a:pt x="198" y="22"/>
                        <a:pt x="197" y="22"/>
                      </a:cubicBezTo>
                      <a:cubicBezTo>
                        <a:pt x="190" y="16"/>
                        <a:pt x="182" y="12"/>
                        <a:pt x="173" y="9"/>
                      </a:cubicBezTo>
                      <a:cubicBezTo>
                        <a:pt x="169" y="7"/>
                        <a:pt x="164" y="6"/>
                        <a:pt x="159" y="4"/>
                      </a:cubicBezTo>
                      <a:cubicBezTo>
                        <a:pt x="149" y="2"/>
                        <a:pt x="137" y="0"/>
                        <a:pt x="125" y="0"/>
                      </a:cubicBezTo>
                      <a:cubicBezTo>
                        <a:pt x="123" y="0"/>
                        <a:pt x="120" y="1"/>
                        <a:pt x="118" y="1"/>
                      </a:cubicBezTo>
                      <a:cubicBezTo>
                        <a:pt x="116" y="1"/>
                        <a:pt x="115" y="1"/>
                        <a:pt x="113" y="1"/>
                      </a:cubicBezTo>
                      <a:cubicBezTo>
                        <a:pt x="106" y="1"/>
                        <a:pt x="99" y="3"/>
                        <a:pt x="93" y="4"/>
                      </a:cubicBezTo>
                      <a:cubicBezTo>
                        <a:pt x="81" y="7"/>
                        <a:pt x="70" y="11"/>
                        <a:pt x="60" y="17"/>
                      </a:cubicBezTo>
                      <a:cubicBezTo>
                        <a:pt x="57" y="19"/>
                        <a:pt x="54" y="21"/>
                        <a:pt x="51" y="23"/>
                      </a:cubicBezTo>
                      <a:cubicBezTo>
                        <a:pt x="43" y="29"/>
                        <a:pt x="35" y="37"/>
                        <a:pt x="29" y="46"/>
                      </a:cubicBezTo>
                      <a:cubicBezTo>
                        <a:pt x="25" y="52"/>
                        <a:pt x="22" y="58"/>
                        <a:pt x="19" y="65"/>
                      </a:cubicBezTo>
                      <a:cubicBezTo>
                        <a:pt x="18" y="69"/>
                        <a:pt x="16" y="73"/>
                        <a:pt x="15" y="77"/>
                      </a:cubicBezTo>
                      <a:cubicBezTo>
                        <a:pt x="13" y="84"/>
                        <a:pt x="12" y="91"/>
                        <a:pt x="12" y="98"/>
                      </a:cubicBezTo>
                      <a:cubicBezTo>
                        <a:pt x="11" y="102"/>
                        <a:pt x="11" y="105"/>
                        <a:pt x="11" y="108"/>
                      </a:cubicBezTo>
                      <a:cubicBezTo>
                        <a:pt x="11" y="109"/>
                        <a:pt x="11" y="109"/>
                        <a:pt x="11" y="110"/>
                      </a:cubicBezTo>
                      <a:cubicBezTo>
                        <a:pt x="8" y="112"/>
                        <a:pt x="5" y="116"/>
                        <a:pt x="3" y="120"/>
                      </a:cubicBezTo>
                      <a:cubicBezTo>
                        <a:pt x="1" y="124"/>
                        <a:pt x="0" y="129"/>
                        <a:pt x="0" y="134"/>
                      </a:cubicBezTo>
                      <a:cubicBezTo>
                        <a:pt x="0" y="138"/>
                        <a:pt x="1" y="143"/>
                        <a:pt x="3" y="146"/>
                      </a:cubicBezTo>
                      <a:cubicBezTo>
                        <a:pt x="3" y="146"/>
                        <a:pt x="3" y="146"/>
                        <a:pt x="3" y="146"/>
                      </a:cubicBezTo>
                      <a:cubicBezTo>
                        <a:pt x="5" y="152"/>
                        <a:pt x="9" y="157"/>
                        <a:pt x="14" y="159"/>
                      </a:cubicBezTo>
                      <a:cubicBezTo>
                        <a:pt x="16" y="160"/>
                        <a:pt x="18" y="160"/>
                        <a:pt x="20" y="160"/>
                      </a:cubicBezTo>
                      <a:cubicBezTo>
                        <a:pt x="20" y="160"/>
                        <a:pt x="20" y="160"/>
                        <a:pt x="21" y="161"/>
                      </a:cubicBezTo>
                      <a:cubicBezTo>
                        <a:pt x="30" y="188"/>
                        <a:pt x="47" y="216"/>
                        <a:pt x="71" y="234"/>
                      </a:cubicBezTo>
                      <a:cubicBezTo>
                        <a:pt x="86" y="246"/>
                        <a:pt x="105" y="254"/>
                        <a:pt x="125" y="254"/>
                      </a:cubicBezTo>
                      <a:cubicBezTo>
                        <a:pt x="146" y="254"/>
                        <a:pt x="164" y="246"/>
                        <a:pt x="180" y="234"/>
                      </a:cubicBezTo>
                      <a:cubicBezTo>
                        <a:pt x="203" y="216"/>
                        <a:pt x="221" y="187"/>
                        <a:pt x="230" y="160"/>
                      </a:cubicBezTo>
                      <a:cubicBezTo>
                        <a:pt x="231" y="160"/>
                        <a:pt x="231" y="160"/>
                        <a:pt x="231" y="160"/>
                      </a:cubicBezTo>
                      <a:cubicBezTo>
                        <a:pt x="242" y="160"/>
                        <a:pt x="250" y="149"/>
                        <a:pt x="250" y="134"/>
                      </a:cubicBezTo>
                      <a:cubicBezTo>
                        <a:pt x="250" y="129"/>
                        <a:pt x="249" y="124"/>
                        <a:pt x="247" y="120"/>
                      </a:cubicBezTo>
                      <a:close/>
                    </a:path>
                  </a:pathLst>
                </a:custGeom>
                <a:solidFill>
                  <a:srgbClr val="FFE5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2" name="Freeform 561">
                  <a:extLst>
                    <a:ext uri="{FF2B5EF4-FFF2-40B4-BE49-F238E27FC236}">
                      <a16:creationId xmlns:a16="http://schemas.microsoft.com/office/drawing/2014/main" id="{4947DC23-D261-4CA1-82DC-DF6D5965CF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07223" y="4860457"/>
                  <a:ext cx="319043" cy="174160"/>
                </a:xfrm>
                <a:custGeom>
                  <a:avLst/>
                  <a:gdLst>
                    <a:gd name="T0" fmla="*/ 0 w 180"/>
                    <a:gd name="T1" fmla="*/ 92 h 98"/>
                    <a:gd name="T2" fmla="*/ 180 w 180"/>
                    <a:gd name="T3" fmla="*/ 13 h 98"/>
                    <a:gd name="T4" fmla="*/ 97 w 180"/>
                    <a:gd name="T5" fmla="*/ 0 h 98"/>
                    <a:gd name="T6" fmla="*/ 0 w 180"/>
                    <a:gd name="T7" fmla="*/ 92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0" h="98">
                      <a:moveTo>
                        <a:pt x="0" y="92"/>
                      </a:moveTo>
                      <a:cubicBezTo>
                        <a:pt x="0" y="92"/>
                        <a:pt x="101" y="98"/>
                        <a:pt x="180" y="13"/>
                      </a:cubicBezTo>
                      <a:cubicBezTo>
                        <a:pt x="180" y="13"/>
                        <a:pt x="174" y="0"/>
                        <a:pt x="97" y="0"/>
                      </a:cubicBezTo>
                      <a:cubicBezTo>
                        <a:pt x="1" y="0"/>
                        <a:pt x="0" y="92"/>
                        <a:pt x="0" y="92"/>
                      </a:cubicBezTo>
                      <a:close/>
                    </a:path>
                  </a:pathLst>
                </a:custGeom>
                <a:solidFill>
                  <a:srgbClr val="FF8B2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3" name="Freeform 562">
                  <a:extLst>
                    <a:ext uri="{FF2B5EF4-FFF2-40B4-BE49-F238E27FC236}">
                      <a16:creationId xmlns:a16="http://schemas.microsoft.com/office/drawing/2014/main" id="{84EFF749-8B94-45AB-A0F5-697F84E0AD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387863" y="4645760"/>
                  <a:ext cx="493953" cy="418884"/>
                </a:xfrm>
                <a:custGeom>
                  <a:avLst/>
                  <a:gdLst>
                    <a:gd name="T0" fmla="*/ 263 w 278"/>
                    <a:gd name="T1" fmla="*/ 125 h 236"/>
                    <a:gd name="T2" fmla="*/ 137 w 278"/>
                    <a:gd name="T3" fmla="*/ 0 h 236"/>
                    <a:gd name="T4" fmla="*/ 16 w 278"/>
                    <a:gd name="T5" fmla="*/ 125 h 236"/>
                    <a:gd name="T6" fmla="*/ 139 w 278"/>
                    <a:gd name="T7" fmla="*/ 93 h 236"/>
                    <a:gd name="T8" fmla="*/ 263 w 278"/>
                    <a:gd name="T9" fmla="*/ 125 h 2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8" h="236">
                      <a:moveTo>
                        <a:pt x="263" y="125"/>
                      </a:moveTo>
                      <a:cubicBezTo>
                        <a:pt x="251" y="36"/>
                        <a:pt x="222" y="0"/>
                        <a:pt x="137" y="0"/>
                      </a:cubicBezTo>
                      <a:cubicBezTo>
                        <a:pt x="67" y="0"/>
                        <a:pt x="28" y="36"/>
                        <a:pt x="16" y="125"/>
                      </a:cubicBezTo>
                      <a:cubicBezTo>
                        <a:pt x="0" y="236"/>
                        <a:pt x="83" y="93"/>
                        <a:pt x="139" y="93"/>
                      </a:cubicBezTo>
                      <a:cubicBezTo>
                        <a:pt x="198" y="93"/>
                        <a:pt x="278" y="236"/>
                        <a:pt x="263" y="125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4" name="Freeform 563">
                  <a:extLst>
                    <a:ext uri="{FF2B5EF4-FFF2-40B4-BE49-F238E27FC236}">
                      <a16:creationId xmlns:a16="http://schemas.microsoft.com/office/drawing/2014/main" id="{B7C0262B-901B-47A4-9465-95A322E021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07223" y="4860457"/>
                  <a:ext cx="319043" cy="174160"/>
                </a:xfrm>
                <a:custGeom>
                  <a:avLst/>
                  <a:gdLst>
                    <a:gd name="T0" fmla="*/ 0 w 180"/>
                    <a:gd name="T1" fmla="*/ 92 h 98"/>
                    <a:gd name="T2" fmla="*/ 180 w 180"/>
                    <a:gd name="T3" fmla="*/ 13 h 98"/>
                    <a:gd name="T4" fmla="*/ 97 w 180"/>
                    <a:gd name="T5" fmla="*/ 0 h 98"/>
                    <a:gd name="T6" fmla="*/ 0 w 180"/>
                    <a:gd name="T7" fmla="*/ 92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0" h="98">
                      <a:moveTo>
                        <a:pt x="0" y="92"/>
                      </a:moveTo>
                      <a:cubicBezTo>
                        <a:pt x="0" y="92"/>
                        <a:pt x="101" y="98"/>
                        <a:pt x="180" y="13"/>
                      </a:cubicBezTo>
                      <a:cubicBezTo>
                        <a:pt x="180" y="13"/>
                        <a:pt x="174" y="0"/>
                        <a:pt x="97" y="0"/>
                      </a:cubicBezTo>
                      <a:cubicBezTo>
                        <a:pt x="1" y="0"/>
                        <a:pt x="0" y="92"/>
                        <a:pt x="0" y="92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5" name="Freeform 564">
                  <a:extLst>
                    <a:ext uri="{FF2B5EF4-FFF2-40B4-BE49-F238E27FC236}">
                      <a16:creationId xmlns:a16="http://schemas.microsoft.com/office/drawing/2014/main" id="{BCA2D74B-0B50-47B6-8F3F-9BA427FDAA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03469" y="4825175"/>
                  <a:ext cx="271749" cy="241722"/>
                </a:xfrm>
                <a:custGeom>
                  <a:avLst/>
                  <a:gdLst>
                    <a:gd name="T0" fmla="*/ 153 w 153"/>
                    <a:gd name="T1" fmla="*/ 63 h 136"/>
                    <a:gd name="T2" fmla="*/ 52 w 153"/>
                    <a:gd name="T3" fmla="*/ 41 h 136"/>
                    <a:gd name="T4" fmla="*/ 0 w 153"/>
                    <a:gd name="T5" fmla="*/ 125 h 136"/>
                    <a:gd name="T6" fmla="*/ 93 w 153"/>
                    <a:gd name="T7" fmla="*/ 113 h 136"/>
                    <a:gd name="T8" fmla="*/ 153 w 153"/>
                    <a:gd name="T9" fmla="*/ 63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3" h="136">
                      <a:moveTo>
                        <a:pt x="153" y="63"/>
                      </a:moveTo>
                      <a:cubicBezTo>
                        <a:pt x="153" y="63"/>
                        <a:pt x="84" y="0"/>
                        <a:pt x="52" y="41"/>
                      </a:cubicBezTo>
                      <a:cubicBezTo>
                        <a:pt x="21" y="82"/>
                        <a:pt x="41" y="116"/>
                        <a:pt x="0" y="125"/>
                      </a:cubicBezTo>
                      <a:cubicBezTo>
                        <a:pt x="0" y="125"/>
                        <a:pt x="40" y="136"/>
                        <a:pt x="93" y="113"/>
                      </a:cubicBezTo>
                      <a:cubicBezTo>
                        <a:pt x="149" y="88"/>
                        <a:pt x="153" y="63"/>
                        <a:pt x="153" y="63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6" name="Freeform 565">
                  <a:extLst>
                    <a:ext uri="{FF2B5EF4-FFF2-40B4-BE49-F238E27FC236}">
                      <a16:creationId xmlns:a16="http://schemas.microsoft.com/office/drawing/2014/main" id="{28DBB7CE-55C2-4857-A281-F3E9594936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629585" y="4860457"/>
                  <a:ext cx="213196" cy="264993"/>
                </a:xfrm>
                <a:custGeom>
                  <a:avLst/>
                  <a:gdLst>
                    <a:gd name="T0" fmla="*/ 7 w 120"/>
                    <a:gd name="T1" fmla="*/ 120 h 149"/>
                    <a:gd name="T2" fmla="*/ 107 w 120"/>
                    <a:gd name="T3" fmla="*/ 98 h 149"/>
                    <a:gd name="T4" fmla="*/ 120 w 120"/>
                    <a:gd name="T5" fmla="*/ 0 h 149"/>
                    <a:gd name="T6" fmla="*/ 41 w 120"/>
                    <a:gd name="T7" fmla="*/ 49 h 149"/>
                    <a:gd name="T8" fmla="*/ 7 w 120"/>
                    <a:gd name="T9" fmla="*/ 12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0" h="149">
                      <a:moveTo>
                        <a:pt x="7" y="120"/>
                      </a:moveTo>
                      <a:cubicBezTo>
                        <a:pt x="7" y="120"/>
                        <a:pt x="96" y="149"/>
                        <a:pt x="107" y="98"/>
                      </a:cubicBezTo>
                      <a:cubicBezTo>
                        <a:pt x="120" y="48"/>
                        <a:pt x="86" y="25"/>
                        <a:pt x="120" y="0"/>
                      </a:cubicBezTo>
                      <a:cubicBezTo>
                        <a:pt x="120" y="0"/>
                        <a:pt x="79" y="6"/>
                        <a:pt x="41" y="49"/>
                      </a:cubicBezTo>
                      <a:cubicBezTo>
                        <a:pt x="0" y="96"/>
                        <a:pt x="7" y="120"/>
                        <a:pt x="7" y="120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7" name="Freeform 566">
                  <a:extLst>
                    <a:ext uri="{FF2B5EF4-FFF2-40B4-BE49-F238E27FC236}">
                      <a16:creationId xmlns:a16="http://schemas.microsoft.com/office/drawing/2014/main" id="{822249F8-D28D-4B9D-BAA3-B460522E87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54516" y="4860457"/>
                  <a:ext cx="215448" cy="264993"/>
                </a:xfrm>
                <a:custGeom>
                  <a:avLst/>
                  <a:gdLst>
                    <a:gd name="T0" fmla="*/ 7 w 121"/>
                    <a:gd name="T1" fmla="*/ 120 h 149"/>
                    <a:gd name="T2" fmla="*/ 108 w 121"/>
                    <a:gd name="T3" fmla="*/ 98 h 149"/>
                    <a:gd name="T4" fmla="*/ 121 w 121"/>
                    <a:gd name="T5" fmla="*/ 0 h 149"/>
                    <a:gd name="T6" fmla="*/ 41 w 121"/>
                    <a:gd name="T7" fmla="*/ 49 h 149"/>
                    <a:gd name="T8" fmla="*/ 7 w 121"/>
                    <a:gd name="T9" fmla="*/ 12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49">
                      <a:moveTo>
                        <a:pt x="7" y="120"/>
                      </a:moveTo>
                      <a:cubicBezTo>
                        <a:pt x="7" y="120"/>
                        <a:pt x="96" y="149"/>
                        <a:pt x="108" y="98"/>
                      </a:cubicBezTo>
                      <a:cubicBezTo>
                        <a:pt x="120" y="48"/>
                        <a:pt x="87" y="25"/>
                        <a:pt x="121" y="0"/>
                      </a:cubicBezTo>
                      <a:cubicBezTo>
                        <a:pt x="121" y="0"/>
                        <a:pt x="80" y="6"/>
                        <a:pt x="41" y="49"/>
                      </a:cubicBezTo>
                      <a:cubicBezTo>
                        <a:pt x="0" y="96"/>
                        <a:pt x="7" y="120"/>
                        <a:pt x="7" y="120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8" name="Freeform 567">
                  <a:extLst>
                    <a:ext uri="{FF2B5EF4-FFF2-40B4-BE49-F238E27FC236}">
                      <a16:creationId xmlns:a16="http://schemas.microsoft.com/office/drawing/2014/main" id="{978B850F-0FA1-4C9C-98A0-A55B495396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476445" y="4858956"/>
                  <a:ext cx="215448" cy="262741"/>
                </a:xfrm>
                <a:custGeom>
                  <a:avLst/>
                  <a:gdLst>
                    <a:gd name="T0" fmla="*/ 8 w 121"/>
                    <a:gd name="T1" fmla="*/ 119 h 148"/>
                    <a:gd name="T2" fmla="*/ 108 w 121"/>
                    <a:gd name="T3" fmla="*/ 98 h 148"/>
                    <a:gd name="T4" fmla="*/ 121 w 121"/>
                    <a:gd name="T5" fmla="*/ 0 h 148"/>
                    <a:gd name="T6" fmla="*/ 42 w 121"/>
                    <a:gd name="T7" fmla="*/ 49 h 148"/>
                    <a:gd name="T8" fmla="*/ 8 w 121"/>
                    <a:gd name="T9" fmla="*/ 119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48">
                      <a:moveTo>
                        <a:pt x="8" y="119"/>
                      </a:moveTo>
                      <a:cubicBezTo>
                        <a:pt x="8" y="119"/>
                        <a:pt x="96" y="148"/>
                        <a:pt x="108" y="98"/>
                      </a:cubicBezTo>
                      <a:cubicBezTo>
                        <a:pt x="120" y="48"/>
                        <a:pt x="87" y="25"/>
                        <a:pt x="121" y="0"/>
                      </a:cubicBezTo>
                      <a:cubicBezTo>
                        <a:pt x="121" y="0"/>
                        <a:pt x="80" y="6"/>
                        <a:pt x="42" y="49"/>
                      </a:cubicBezTo>
                      <a:cubicBezTo>
                        <a:pt x="0" y="95"/>
                        <a:pt x="8" y="119"/>
                        <a:pt x="8" y="119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69" name="Freeform 568">
                  <a:extLst>
                    <a:ext uri="{FF2B5EF4-FFF2-40B4-BE49-F238E27FC236}">
                      <a16:creationId xmlns:a16="http://schemas.microsoft.com/office/drawing/2014/main" id="{E9137930-510F-464C-8DB9-99991AF9DD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796238" y="4697558"/>
                  <a:ext cx="72817" cy="118609"/>
                </a:xfrm>
                <a:custGeom>
                  <a:avLst/>
                  <a:gdLst>
                    <a:gd name="T0" fmla="*/ 36 w 41"/>
                    <a:gd name="T1" fmla="*/ 29 h 67"/>
                    <a:gd name="T2" fmla="*/ 29 w 41"/>
                    <a:gd name="T3" fmla="*/ 65 h 67"/>
                    <a:gd name="T4" fmla="*/ 5 w 41"/>
                    <a:gd name="T5" fmla="*/ 37 h 67"/>
                    <a:gd name="T6" fmla="*/ 12 w 41"/>
                    <a:gd name="T7" fmla="*/ 2 h 67"/>
                    <a:gd name="T8" fmla="*/ 36 w 41"/>
                    <a:gd name="T9" fmla="*/ 29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7">
                      <a:moveTo>
                        <a:pt x="36" y="29"/>
                      </a:moveTo>
                      <a:cubicBezTo>
                        <a:pt x="41" y="46"/>
                        <a:pt x="37" y="62"/>
                        <a:pt x="29" y="65"/>
                      </a:cubicBezTo>
                      <a:cubicBezTo>
                        <a:pt x="20" y="67"/>
                        <a:pt x="9" y="55"/>
                        <a:pt x="5" y="37"/>
                      </a:cubicBezTo>
                      <a:cubicBezTo>
                        <a:pt x="0" y="20"/>
                        <a:pt x="3" y="4"/>
                        <a:pt x="12" y="2"/>
                      </a:cubicBezTo>
                      <a:cubicBezTo>
                        <a:pt x="21" y="0"/>
                        <a:pt x="32" y="12"/>
                        <a:pt x="36" y="29"/>
                      </a:cubicBezTo>
                      <a:close/>
                    </a:path>
                  </a:pathLst>
                </a:custGeom>
                <a:solidFill>
                  <a:srgbClr val="FFE5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70" name="Freeform 569">
                  <a:extLst>
                    <a:ext uri="{FF2B5EF4-FFF2-40B4-BE49-F238E27FC236}">
                      <a16:creationId xmlns:a16="http://schemas.microsoft.com/office/drawing/2014/main" id="{026B2685-1953-4662-A3C1-086439EDA4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398373" y="4699059"/>
                  <a:ext cx="69814" cy="119360"/>
                </a:xfrm>
                <a:custGeom>
                  <a:avLst/>
                  <a:gdLst>
                    <a:gd name="T0" fmla="*/ 4 w 39"/>
                    <a:gd name="T1" fmla="*/ 30 h 67"/>
                    <a:gd name="T2" fmla="*/ 26 w 39"/>
                    <a:gd name="T3" fmla="*/ 2 h 67"/>
                    <a:gd name="T4" fmla="*/ 36 w 39"/>
                    <a:gd name="T5" fmla="*/ 37 h 67"/>
                    <a:gd name="T6" fmla="*/ 13 w 39"/>
                    <a:gd name="T7" fmla="*/ 65 h 67"/>
                    <a:gd name="T8" fmla="*/ 4 w 39"/>
                    <a:gd name="T9" fmla="*/ 3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7">
                      <a:moveTo>
                        <a:pt x="4" y="30"/>
                      </a:moveTo>
                      <a:cubicBezTo>
                        <a:pt x="7" y="13"/>
                        <a:pt x="18" y="0"/>
                        <a:pt x="26" y="2"/>
                      </a:cubicBezTo>
                      <a:cubicBezTo>
                        <a:pt x="35" y="4"/>
                        <a:pt x="39" y="19"/>
                        <a:pt x="36" y="37"/>
                      </a:cubicBezTo>
                      <a:cubicBezTo>
                        <a:pt x="32" y="54"/>
                        <a:pt x="22" y="67"/>
                        <a:pt x="13" y="65"/>
                      </a:cubicBezTo>
                      <a:cubicBezTo>
                        <a:pt x="4" y="63"/>
                        <a:pt x="0" y="48"/>
                        <a:pt x="4" y="30"/>
                      </a:cubicBezTo>
                      <a:close/>
                    </a:path>
                  </a:pathLst>
                </a:custGeom>
                <a:solidFill>
                  <a:srgbClr val="FFE5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71" name="Freeform 570">
                  <a:extLst>
                    <a:ext uri="{FF2B5EF4-FFF2-40B4-BE49-F238E27FC236}">
                      <a16:creationId xmlns:a16="http://schemas.microsoft.com/office/drawing/2014/main" id="{DE624975-BDD9-4A2F-8D78-03929EFFED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675377" y="4745602"/>
                  <a:ext cx="161398" cy="221453"/>
                </a:xfrm>
                <a:custGeom>
                  <a:avLst/>
                  <a:gdLst>
                    <a:gd name="T0" fmla="*/ 82 w 91"/>
                    <a:gd name="T1" fmla="*/ 12 h 125"/>
                    <a:gd name="T2" fmla="*/ 3 w 91"/>
                    <a:gd name="T3" fmla="*/ 43 h 125"/>
                    <a:gd name="T4" fmla="*/ 5 w 91"/>
                    <a:gd name="T5" fmla="*/ 125 h 125"/>
                    <a:gd name="T6" fmla="*/ 64 w 91"/>
                    <a:gd name="T7" fmla="*/ 74 h 125"/>
                    <a:gd name="T8" fmla="*/ 82 w 91"/>
                    <a:gd name="T9" fmla="*/ 12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125">
                      <a:moveTo>
                        <a:pt x="82" y="12"/>
                      </a:moveTo>
                      <a:cubicBezTo>
                        <a:pt x="82" y="12"/>
                        <a:pt x="6" y="0"/>
                        <a:pt x="3" y="43"/>
                      </a:cubicBezTo>
                      <a:cubicBezTo>
                        <a:pt x="0" y="85"/>
                        <a:pt x="30" y="100"/>
                        <a:pt x="5" y="125"/>
                      </a:cubicBezTo>
                      <a:cubicBezTo>
                        <a:pt x="5" y="125"/>
                        <a:pt x="38" y="114"/>
                        <a:pt x="64" y="74"/>
                      </a:cubicBezTo>
                      <a:cubicBezTo>
                        <a:pt x="91" y="31"/>
                        <a:pt x="82" y="12"/>
                        <a:pt x="82" y="12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72" name="Freeform 571">
                  <a:extLst>
                    <a:ext uri="{FF2B5EF4-FFF2-40B4-BE49-F238E27FC236}">
                      <a16:creationId xmlns:a16="http://schemas.microsoft.com/office/drawing/2014/main" id="{4EF8FEB3-DAF3-402B-92B6-B565013874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428401" y="4741848"/>
                  <a:ext cx="163650" cy="221453"/>
                </a:xfrm>
                <a:custGeom>
                  <a:avLst/>
                  <a:gdLst>
                    <a:gd name="T0" fmla="*/ 10 w 92"/>
                    <a:gd name="T1" fmla="*/ 12 h 125"/>
                    <a:gd name="T2" fmla="*/ 89 w 92"/>
                    <a:gd name="T3" fmla="*/ 43 h 125"/>
                    <a:gd name="T4" fmla="*/ 86 w 92"/>
                    <a:gd name="T5" fmla="*/ 125 h 125"/>
                    <a:gd name="T6" fmla="*/ 28 w 92"/>
                    <a:gd name="T7" fmla="*/ 74 h 125"/>
                    <a:gd name="T8" fmla="*/ 10 w 92"/>
                    <a:gd name="T9" fmla="*/ 12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125">
                      <a:moveTo>
                        <a:pt x="10" y="12"/>
                      </a:moveTo>
                      <a:cubicBezTo>
                        <a:pt x="10" y="12"/>
                        <a:pt x="86" y="0"/>
                        <a:pt x="89" y="43"/>
                      </a:cubicBezTo>
                      <a:cubicBezTo>
                        <a:pt x="92" y="85"/>
                        <a:pt x="62" y="100"/>
                        <a:pt x="86" y="125"/>
                      </a:cubicBezTo>
                      <a:cubicBezTo>
                        <a:pt x="86" y="125"/>
                        <a:pt x="53" y="114"/>
                        <a:pt x="28" y="74"/>
                      </a:cubicBezTo>
                      <a:cubicBezTo>
                        <a:pt x="0" y="30"/>
                        <a:pt x="10" y="12"/>
                        <a:pt x="10" y="12"/>
                      </a:cubicBezTo>
                      <a:close/>
                    </a:path>
                  </a:pathLst>
                </a:custGeom>
                <a:solidFill>
                  <a:srgbClr val="44546A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  <p:sp>
            <p:nvSpPr>
              <p:cNvPr id="560" name="Freeform 572">
                <a:extLst>
                  <a:ext uri="{FF2B5EF4-FFF2-40B4-BE49-F238E27FC236}">
                    <a16:creationId xmlns:a16="http://schemas.microsoft.com/office/drawing/2014/main" id="{DC785B0D-5D6E-4ED7-984D-5126DF593DF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rot="10800000">
                <a:off x="7119867" y="4418301"/>
                <a:ext cx="525482" cy="900076"/>
              </a:xfrm>
              <a:custGeom>
                <a:avLst/>
                <a:gdLst>
                  <a:gd name="T0" fmla="*/ 288 w 296"/>
                  <a:gd name="T1" fmla="*/ 503 h 507"/>
                  <a:gd name="T2" fmla="*/ 292 w 296"/>
                  <a:gd name="T3" fmla="*/ 480 h 507"/>
                  <a:gd name="T4" fmla="*/ 296 w 296"/>
                  <a:gd name="T5" fmla="*/ 503 h 507"/>
                  <a:gd name="T6" fmla="*/ 292 w 296"/>
                  <a:gd name="T7" fmla="*/ 466 h 507"/>
                  <a:gd name="T8" fmla="*/ 288 w 296"/>
                  <a:gd name="T9" fmla="*/ 441 h 507"/>
                  <a:gd name="T10" fmla="*/ 296 w 296"/>
                  <a:gd name="T11" fmla="*/ 441 h 507"/>
                  <a:gd name="T12" fmla="*/ 292 w 296"/>
                  <a:gd name="T13" fmla="*/ 466 h 507"/>
                  <a:gd name="T14" fmla="*/ 288 w 296"/>
                  <a:gd name="T15" fmla="*/ 419 h 507"/>
                  <a:gd name="T16" fmla="*/ 292 w 296"/>
                  <a:gd name="T17" fmla="*/ 394 h 507"/>
                  <a:gd name="T18" fmla="*/ 296 w 296"/>
                  <a:gd name="T19" fmla="*/ 419 h 507"/>
                  <a:gd name="T20" fmla="*/ 292 w 296"/>
                  <a:gd name="T21" fmla="*/ 380 h 507"/>
                  <a:gd name="T22" fmla="*/ 288 w 296"/>
                  <a:gd name="T23" fmla="*/ 355 h 507"/>
                  <a:gd name="T24" fmla="*/ 296 w 296"/>
                  <a:gd name="T25" fmla="*/ 355 h 507"/>
                  <a:gd name="T26" fmla="*/ 292 w 296"/>
                  <a:gd name="T27" fmla="*/ 380 h 507"/>
                  <a:gd name="T28" fmla="*/ 288 w 296"/>
                  <a:gd name="T29" fmla="*/ 333 h 507"/>
                  <a:gd name="T30" fmla="*/ 292 w 296"/>
                  <a:gd name="T31" fmla="*/ 308 h 507"/>
                  <a:gd name="T32" fmla="*/ 296 w 296"/>
                  <a:gd name="T33" fmla="*/ 333 h 507"/>
                  <a:gd name="T34" fmla="*/ 292 w 296"/>
                  <a:gd name="T35" fmla="*/ 294 h 507"/>
                  <a:gd name="T36" fmla="*/ 288 w 296"/>
                  <a:gd name="T37" fmla="*/ 269 h 507"/>
                  <a:gd name="T38" fmla="*/ 296 w 296"/>
                  <a:gd name="T39" fmla="*/ 269 h 507"/>
                  <a:gd name="T40" fmla="*/ 292 w 296"/>
                  <a:gd name="T41" fmla="*/ 294 h 507"/>
                  <a:gd name="T42" fmla="*/ 288 w 296"/>
                  <a:gd name="T43" fmla="*/ 247 h 507"/>
                  <a:gd name="T44" fmla="*/ 292 w 296"/>
                  <a:gd name="T45" fmla="*/ 222 h 507"/>
                  <a:gd name="T46" fmla="*/ 296 w 296"/>
                  <a:gd name="T47" fmla="*/ 247 h 507"/>
                  <a:gd name="T48" fmla="*/ 292 w 296"/>
                  <a:gd name="T49" fmla="*/ 208 h 507"/>
                  <a:gd name="T50" fmla="*/ 288 w 296"/>
                  <a:gd name="T51" fmla="*/ 183 h 507"/>
                  <a:gd name="T52" fmla="*/ 296 w 296"/>
                  <a:gd name="T53" fmla="*/ 183 h 507"/>
                  <a:gd name="T54" fmla="*/ 292 w 296"/>
                  <a:gd name="T55" fmla="*/ 208 h 507"/>
                  <a:gd name="T56" fmla="*/ 282 w 296"/>
                  <a:gd name="T57" fmla="*/ 170 h 507"/>
                  <a:gd name="T58" fmla="*/ 262 w 296"/>
                  <a:gd name="T59" fmla="*/ 154 h 507"/>
                  <a:gd name="T60" fmla="*/ 286 w 296"/>
                  <a:gd name="T61" fmla="*/ 163 h 507"/>
                  <a:gd name="T62" fmla="*/ 284 w 296"/>
                  <a:gd name="T63" fmla="*/ 170 h 507"/>
                  <a:gd name="T64" fmla="*/ 244 w 296"/>
                  <a:gd name="T65" fmla="*/ 148 h 507"/>
                  <a:gd name="T66" fmla="*/ 224 w 296"/>
                  <a:gd name="T67" fmla="*/ 132 h 507"/>
                  <a:gd name="T68" fmla="*/ 248 w 296"/>
                  <a:gd name="T69" fmla="*/ 141 h 507"/>
                  <a:gd name="T70" fmla="*/ 246 w 296"/>
                  <a:gd name="T71" fmla="*/ 149 h 507"/>
                  <a:gd name="T72" fmla="*/ 207 w 296"/>
                  <a:gd name="T73" fmla="*/ 127 h 507"/>
                  <a:gd name="T74" fmla="*/ 187 w 296"/>
                  <a:gd name="T75" fmla="*/ 111 h 507"/>
                  <a:gd name="T76" fmla="*/ 211 w 296"/>
                  <a:gd name="T77" fmla="*/ 120 h 507"/>
                  <a:gd name="T78" fmla="*/ 209 w 296"/>
                  <a:gd name="T79" fmla="*/ 127 h 507"/>
                  <a:gd name="T80" fmla="*/ 170 w 296"/>
                  <a:gd name="T81" fmla="*/ 105 h 507"/>
                  <a:gd name="T82" fmla="*/ 150 w 296"/>
                  <a:gd name="T83" fmla="*/ 89 h 507"/>
                  <a:gd name="T84" fmla="*/ 174 w 296"/>
                  <a:gd name="T85" fmla="*/ 98 h 507"/>
                  <a:gd name="T86" fmla="*/ 172 w 296"/>
                  <a:gd name="T87" fmla="*/ 106 h 507"/>
                  <a:gd name="T88" fmla="*/ 133 w 296"/>
                  <a:gd name="T89" fmla="*/ 84 h 507"/>
                  <a:gd name="T90" fmla="*/ 113 w 296"/>
                  <a:gd name="T91" fmla="*/ 68 h 507"/>
                  <a:gd name="T92" fmla="*/ 137 w 296"/>
                  <a:gd name="T93" fmla="*/ 77 h 507"/>
                  <a:gd name="T94" fmla="*/ 135 w 296"/>
                  <a:gd name="T95" fmla="*/ 84 h 507"/>
                  <a:gd name="T96" fmla="*/ 96 w 296"/>
                  <a:gd name="T97" fmla="*/ 62 h 507"/>
                  <a:gd name="T98" fmla="*/ 75 w 296"/>
                  <a:gd name="T99" fmla="*/ 46 h 507"/>
                  <a:gd name="T100" fmla="*/ 100 w 296"/>
                  <a:gd name="T101" fmla="*/ 55 h 507"/>
                  <a:gd name="T102" fmla="*/ 98 w 296"/>
                  <a:gd name="T103" fmla="*/ 63 h 507"/>
                  <a:gd name="T104" fmla="*/ 58 w 296"/>
                  <a:gd name="T105" fmla="*/ 41 h 507"/>
                  <a:gd name="T106" fmla="*/ 38 w 296"/>
                  <a:gd name="T107" fmla="*/ 25 h 507"/>
                  <a:gd name="T108" fmla="*/ 62 w 296"/>
                  <a:gd name="T109" fmla="*/ 34 h 507"/>
                  <a:gd name="T110" fmla="*/ 60 w 296"/>
                  <a:gd name="T111" fmla="*/ 41 h 507"/>
                  <a:gd name="T112" fmla="*/ 21 w 296"/>
                  <a:gd name="T113" fmla="*/ 19 h 507"/>
                  <a:gd name="T114" fmla="*/ 1 w 296"/>
                  <a:gd name="T115" fmla="*/ 3 h 507"/>
                  <a:gd name="T116" fmla="*/ 25 w 296"/>
                  <a:gd name="T117" fmla="*/ 12 h 507"/>
                  <a:gd name="T118" fmla="*/ 23 w 296"/>
                  <a:gd name="T119" fmla="*/ 2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96" h="507">
                    <a:moveTo>
                      <a:pt x="292" y="507"/>
                    </a:moveTo>
                    <a:cubicBezTo>
                      <a:pt x="290" y="507"/>
                      <a:pt x="288" y="506"/>
                      <a:pt x="288" y="503"/>
                    </a:cubicBezTo>
                    <a:cubicBezTo>
                      <a:pt x="288" y="484"/>
                      <a:pt x="288" y="484"/>
                      <a:pt x="288" y="484"/>
                    </a:cubicBezTo>
                    <a:cubicBezTo>
                      <a:pt x="288" y="482"/>
                      <a:pt x="290" y="480"/>
                      <a:pt x="292" y="480"/>
                    </a:cubicBezTo>
                    <a:cubicBezTo>
                      <a:pt x="294" y="480"/>
                      <a:pt x="296" y="482"/>
                      <a:pt x="296" y="484"/>
                    </a:cubicBezTo>
                    <a:cubicBezTo>
                      <a:pt x="296" y="503"/>
                      <a:pt x="296" y="503"/>
                      <a:pt x="296" y="503"/>
                    </a:cubicBezTo>
                    <a:cubicBezTo>
                      <a:pt x="296" y="506"/>
                      <a:pt x="294" y="507"/>
                      <a:pt x="292" y="507"/>
                    </a:cubicBezTo>
                    <a:close/>
                    <a:moveTo>
                      <a:pt x="292" y="466"/>
                    </a:moveTo>
                    <a:cubicBezTo>
                      <a:pt x="290" y="466"/>
                      <a:pt x="288" y="465"/>
                      <a:pt x="288" y="462"/>
                    </a:cubicBezTo>
                    <a:cubicBezTo>
                      <a:pt x="288" y="441"/>
                      <a:pt x="288" y="441"/>
                      <a:pt x="288" y="441"/>
                    </a:cubicBezTo>
                    <a:cubicBezTo>
                      <a:pt x="288" y="439"/>
                      <a:pt x="290" y="437"/>
                      <a:pt x="292" y="437"/>
                    </a:cubicBezTo>
                    <a:cubicBezTo>
                      <a:pt x="294" y="437"/>
                      <a:pt x="296" y="439"/>
                      <a:pt x="296" y="441"/>
                    </a:cubicBezTo>
                    <a:cubicBezTo>
                      <a:pt x="296" y="462"/>
                      <a:pt x="296" y="462"/>
                      <a:pt x="296" y="462"/>
                    </a:cubicBezTo>
                    <a:cubicBezTo>
                      <a:pt x="296" y="465"/>
                      <a:pt x="294" y="466"/>
                      <a:pt x="292" y="466"/>
                    </a:cubicBezTo>
                    <a:close/>
                    <a:moveTo>
                      <a:pt x="292" y="423"/>
                    </a:moveTo>
                    <a:cubicBezTo>
                      <a:pt x="290" y="423"/>
                      <a:pt x="288" y="422"/>
                      <a:pt x="288" y="419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88" y="396"/>
                      <a:pt x="290" y="394"/>
                      <a:pt x="292" y="394"/>
                    </a:cubicBezTo>
                    <a:cubicBezTo>
                      <a:pt x="294" y="394"/>
                      <a:pt x="296" y="396"/>
                      <a:pt x="296" y="398"/>
                    </a:cubicBezTo>
                    <a:cubicBezTo>
                      <a:pt x="296" y="419"/>
                      <a:pt x="296" y="419"/>
                      <a:pt x="296" y="419"/>
                    </a:cubicBezTo>
                    <a:cubicBezTo>
                      <a:pt x="296" y="422"/>
                      <a:pt x="294" y="423"/>
                      <a:pt x="292" y="423"/>
                    </a:cubicBezTo>
                    <a:close/>
                    <a:moveTo>
                      <a:pt x="292" y="380"/>
                    </a:moveTo>
                    <a:cubicBezTo>
                      <a:pt x="290" y="380"/>
                      <a:pt x="288" y="379"/>
                      <a:pt x="288" y="376"/>
                    </a:cubicBezTo>
                    <a:cubicBezTo>
                      <a:pt x="288" y="355"/>
                      <a:pt x="288" y="355"/>
                      <a:pt x="288" y="355"/>
                    </a:cubicBezTo>
                    <a:cubicBezTo>
                      <a:pt x="288" y="353"/>
                      <a:pt x="290" y="351"/>
                      <a:pt x="292" y="351"/>
                    </a:cubicBezTo>
                    <a:cubicBezTo>
                      <a:pt x="294" y="351"/>
                      <a:pt x="296" y="353"/>
                      <a:pt x="296" y="355"/>
                    </a:cubicBezTo>
                    <a:cubicBezTo>
                      <a:pt x="296" y="376"/>
                      <a:pt x="296" y="376"/>
                      <a:pt x="296" y="376"/>
                    </a:cubicBezTo>
                    <a:cubicBezTo>
                      <a:pt x="296" y="379"/>
                      <a:pt x="294" y="380"/>
                      <a:pt x="292" y="380"/>
                    </a:cubicBezTo>
                    <a:close/>
                    <a:moveTo>
                      <a:pt x="292" y="337"/>
                    </a:moveTo>
                    <a:cubicBezTo>
                      <a:pt x="290" y="337"/>
                      <a:pt x="288" y="336"/>
                      <a:pt x="288" y="333"/>
                    </a:cubicBezTo>
                    <a:cubicBezTo>
                      <a:pt x="288" y="312"/>
                      <a:pt x="288" y="312"/>
                      <a:pt x="288" y="312"/>
                    </a:cubicBezTo>
                    <a:cubicBezTo>
                      <a:pt x="288" y="310"/>
                      <a:pt x="290" y="308"/>
                      <a:pt x="292" y="308"/>
                    </a:cubicBezTo>
                    <a:cubicBezTo>
                      <a:pt x="294" y="308"/>
                      <a:pt x="296" y="310"/>
                      <a:pt x="296" y="312"/>
                    </a:cubicBezTo>
                    <a:cubicBezTo>
                      <a:pt x="296" y="333"/>
                      <a:pt x="296" y="333"/>
                      <a:pt x="296" y="333"/>
                    </a:cubicBezTo>
                    <a:cubicBezTo>
                      <a:pt x="296" y="336"/>
                      <a:pt x="294" y="337"/>
                      <a:pt x="292" y="337"/>
                    </a:cubicBezTo>
                    <a:close/>
                    <a:moveTo>
                      <a:pt x="292" y="294"/>
                    </a:moveTo>
                    <a:cubicBezTo>
                      <a:pt x="290" y="294"/>
                      <a:pt x="288" y="293"/>
                      <a:pt x="288" y="290"/>
                    </a:cubicBezTo>
                    <a:cubicBezTo>
                      <a:pt x="288" y="269"/>
                      <a:pt x="288" y="269"/>
                      <a:pt x="288" y="269"/>
                    </a:cubicBezTo>
                    <a:cubicBezTo>
                      <a:pt x="288" y="267"/>
                      <a:pt x="290" y="265"/>
                      <a:pt x="292" y="265"/>
                    </a:cubicBezTo>
                    <a:cubicBezTo>
                      <a:pt x="294" y="265"/>
                      <a:pt x="296" y="267"/>
                      <a:pt x="296" y="269"/>
                    </a:cubicBezTo>
                    <a:cubicBezTo>
                      <a:pt x="296" y="290"/>
                      <a:pt x="296" y="290"/>
                      <a:pt x="296" y="290"/>
                    </a:cubicBezTo>
                    <a:cubicBezTo>
                      <a:pt x="296" y="293"/>
                      <a:pt x="294" y="294"/>
                      <a:pt x="292" y="294"/>
                    </a:cubicBezTo>
                    <a:close/>
                    <a:moveTo>
                      <a:pt x="292" y="251"/>
                    </a:moveTo>
                    <a:cubicBezTo>
                      <a:pt x="290" y="251"/>
                      <a:pt x="288" y="250"/>
                      <a:pt x="288" y="247"/>
                    </a:cubicBezTo>
                    <a:cubicBezTo>
                      <a:pt x="288" y="226"/>
                      <a:pt x="288" y="226"/>
                      <a:pt x="288" y="226"/>
                    </a:cubicBezTo>
                    <a:cubicBezTo>
                      <a:pt x="288" y="224"/>
                      <a:pt x="290" y="222"/>
                      <a:pt x="292" y="222"/>
                    </a:cubicBezTo>
                    <a:cubicBezTo>
                      <a:pt x="294" y="222"/>
                      <a:pt x="296" y="224"/>
                      <a:pt x="296" y="226"/>
                    </a:cubicBezTo>
                    <a:cubicBezTo>
                      <a:pt x="296" y="247"/>
                      <a:pt x="296" y="247"/>
                      <a:pt x="296" y="247"/>
                    </a:cubicBezTo>
                    <a:cubicBezTo>
                      <a:pt x="296" y="250"/>
                      <a:pt x="294" y="251"/>
                      <a:pt x="292" y="251"/>
                    </a:cubicBezTo>
                    <a:close/>
                    <a:moveTo>
                      <a:pt x="292" y="208"/>
                    </a:moveTo>
                    <a:cubicBezTo>
                      <a:pt x="290" y="208"/>
                      <a:pt x="288" y="207"/>
                      <a:pt x="288" y="204"/>
                    </a:cubicBezTo>
                    <a:cubicBezTo>
                      <a:pt x="288" y="183"/>
                      <a:pt x="288" y="183"/>
                      <a:pt x="288" y="183"/>
                    </a:cubicBezTo>
                    <a:cubicBezTo>
                      <a:pt x="288" y="181"/>
                      <a:pt x="290" y="179"/>
                      <a:pt x="292" y="179"/>
                    </a:cubicBezTo>
                    <a:cubicBezTo>
                      <a:pt x="294" y="179"/>
                      <a:pt x="296" y="181"/>
                      <a:pt x="296" y="183"/>
                    </a:cubicBezTo>
                    <a:cubicBezTo>
                      <a:pt x="296" y="204"/>
                      <a:pt x="296" y="204"/>
                      <a:pt x="296" y="204"/>
                    </a:cubicBezTo>
                    <a:cubicBezTo>
                      <a:pt x="296" y="207"/>
                      <a:pt x="294" y="208"/>
                      <a:pt x="292" y="208"/>
                    </a:cubicBezTo>
                    <a:close/>
                    <a:moveTo>
                      <a:pt x="284" y="170"/>
                    </a:moveTo>
                    <a:cubicBezTo>
                      <a:pt x="283" y="170"/>
                      <a:pt x="282" y="170"/>
                      <a:pt x="282" y="170"/>
                    </a:cubicBezTo>
                    <a:cubicBezTo>
                      <a:pt x="263" y="159"/>
                      <a:pt x="263" y="159"/>
                      <a:pt x="263" y="159"/>
                    </a:cubicBezTo>
                    <a:cubicBezTo>
                      <a:pt x="261" y="158"/>
                      <a:pt x="261" y="155"/>
                      <a:pt x="262" y="154"/>
                    </a:cubicBezTo>
                    <a:cubicBezTo>
                      <a:pt x="263" y="152"/>
                      <a:pt x="265" y="151"/>
                      <a:pt x="267" y="152"/>
                    </a:cubicBezTo>
                    <a:cubicBezTo>
                      <a:pt x="286" y="163"/>
                      <a:pt x="286" y="163"/>
                      <a:pt x="286" y="163"/>
                    </a:cubicBezTo>
                    <a:cubicBezTo>
                      <a:pt x="288" y="164"/>
                      <a:pt x="288" y="166"/>
                      <a:pt x="287" y="168"/>
                    </a:cubicBezTo>
                    <a:cubicBezTo>
                      <a:pt x="286" y="170"/>
                      <a:pt x="285" y="170"/>
                      <a:pt x="284" y="170"/>
                    </a:cubicBezTo>
                    <a:close/>
                    <a:moveTo>
                      <a:pt x="246" y="149"/>
                    </a:moveTo>
                    <a:cubicBezTo>
                      <a:pt x="246" y="149"/>
                      <a:pt x="245" y="149"/>
                      <a:pt x="244" y="148"/>
                    </a:cubicBezTo>
                    <a:cubicBezTo>
                      <a:pt x="226" y="138"/>
                      <a:pt x="226" y="138"/>
                      <a:pt x="226" y="138"/>
                    </a:cubicBezTo>
                    <a:cubicBezTo>
                      <a:pt x="224" y="136"/>
                      <a:pt x="223" y="134"/>
                      <a:pt x="224" y="132"/>
                    </a:cubicBezTo>
                    <a:cubicBezTo>
                      <a:pt x="226" y="130"/>
                      <a:pt x="228" y="130"/>
                      <a:pt x="230" y="131"/>
                    </a:cubicBezTo>
                    <a:cubicBezTo>
                      <a:pt x="248" y="141"/>
                      <a:pt x="248" y="141"/>
                      <a:pt x="248" y="141"/>
                    </a:cubicBezTo>
                    <a:cubicBezTo>
                      <a:pt x="250" y="142"/>
                      <a:pt x="251" y="145"/>
                      <a:pt x="250" y="147"/>
                    </a:cubicBezTo>
                    <a:cubicBezTo>
                      <a:pt x="249" y="148"/>
                      <a:pt x="248" y="149"/>
                      <a:pt x="246" y="149"/>
                    </a:cubicBezTo>
                    <a:close/>
                    <a:moveTo>
                      <a:pt x="209" y="127"/>
                    </a:moveTo>
                    <a:cubicBezTo>
                      <a:pt x="209" y="127"/>
                      <a:pt x="208" y="127"/>
                      <a:pt x="207" y="127"/>
                    </a:cubicBezTo>
                    <a:cubicBezTo>
                      <a:pt x="189" y="116"/>
                      <a:pt x="189" y="116"/>
                      <a:pt x="189" y="116"/>
                    </a:cubicBezTo>
                    <a:cubicBezTo>
                      <a:pt x="187" y="115"/>
                      <a:pt x="186" y="112"/>
                      <a:pt x="187" y="111"/>
                    </a:cubicBezTo>
                    <a:cubicBezTo>
                      <a:pt x="188" y="109"/>
                      <a:pt x="191" y="108"/>
                      <a:pt x="193" y="109"/>
                    </a:cubicBezTo>
                    <a:cubicBezTo>
                      <a:pt x="211" y="120"/>
                      <a:pt x="211" y="120"/>
                      <a:pt x="211" y="120"/>
                    </a:cubicBezTo>
                    <a:cubicBezTo>
                      <a:pt x="213" y="121"/>
                      <a:pt x="214" y="123"/>
                      <a:pt x="213" y="125"/>
                    </a:cubicBezTo>
                    <a:cubicBezTo>
                      <a:pt x="212" y="127"/>
                      <a:pt x="211" y="127"/>
                      <a:pt x="209" y="127"/>
                    </a:cubicBezTo>
                    <a:close/>
                    <a:moveTo>
                      <a:pt x="172" y="106"/>
                    </a:moveTo>
                    <a:cubicBezTo>
                      <a:pt x="171" y="106"/>
                      <a:pt x="171" y="106"/>
                      <a:pt x="170" y="105"/>
                    </a:cubicBezTo>
                    <a:cubicBezTo>
                      <a:pt x="151" y="95"/>
                      <a:pt x="151" y="95"/>
                      <a:pt x="151" y="95"/>
                    </a:cubicBezTo>
                    <a:cubicBezTo>
                      <a:pt x="149" y="93"/>
                      <a:pt x="149" y="91"/>
                      <a:pt x="150" y="89"/>
                    </a:cubicBezTo>
                    <a:cubicBezTo>
                      <a:pt x="151" y="87"/>
                      <a:pt x="153" y="87"/>
                      <a:pt x="155" y="88"/>
                    </a:cubicBezTo>
                    <a:cubicBezTo>
                      <a:pt x="174" y="98"/>
                      <a:pt x="174" y="98"/>
                      <a:pt x="174" y="98"/>
                    </a:cubicBezTo>
                    <a:cubicBezTo>
                      <a:pt x="176" y="99"/>
                      <a:pt x="177" y="102"/>
                      <a:pt x="175" y="104"/>
                    </a:cubicBezTo>
                    <a:cubicBezTo>
                      <a:pt x="175" y="105"/>
                      <a:pt x="173" y="106"/>
                      <a:pt x="172" y="106"/>
                    </a:cubicBezTo>
                    <a:close/>
                    <a:moveTo>
                      <a:pt x="135" y="84"/>
                    </a:moveTo>
                    <a:cubicBezTo>
                      <a:pt x="134" y="84"/>
                      <a:pt x="133" y="84"/>
                      <a:pt x="133" y="84"/>
                    </a:cubicBezTo>
                    <a:cubicBezTo>
                      <a:pt x="114" y="73"/>
                      <a:pt x="114" y="73"/>
                      <a:pt x="114" y="73"/>
                    </a:cubicBezTo>
                    <a:cubicBezTo>
                      <a:pt x="112" y="72"/>
                      <a:pt x="112" y="69"/>
                      <a:pt x="113" y="68"/>
                    </a:cubicBezTo>
                    <a:cubicBezTo>
                      <a:pt x="114" y="66"/>
                      <a:pt x="116" y="65"/>
                      <a:pt x="118" y="66"/>
                    </a:cubicBezTo>
                    <a:cubicBezTo>
                      <a:pt x="137" y="77"/>
                      <a:pt x="137" y="77"/>
                      <a:pt x="137" y="77"/>
                    </a:cubicBezTo>
                    <a:cubicBezTo>
                      <a:pt x="139" y="78"/>
                      <a:pt x="139" y="80"/>
                      <a:pt x="138" y="82"/>
                    </a:cubicBezTo>
                    <a:cubicBezTo>
                      <a:pt x="138" y="84"/>
                      <a:pt x="136" y="84"/>
                      <a:pt x="135" y="84"/>
                    </a:cubicBezTo>
                    <a:close/>
                    <a:moveTo>
                      <a:pt x="98" y="63"/>
                    </a:moveTo>
                    <a:cubicBezTo>
                      <a:pt x="97" y="63"/>
                      <a:pt x="96" y="63"/>
                      <a:pt x="96" y="6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5" y="50"/>
                      <a:pt x="74" y="48"/>
                      <a:pt x="75" y="46"/>
                    </a:cubicBezTo>
                    <a:cubicBezTo>
                      <a:pt x="77" y="44"/>
                      <a:pt x="79" y="44"/>
                      <a:pt x="81" y="45"/>
                    </a:cubicBezTo>
                    <a:cubicBezTo>
                      <a:pt x="100" y="55"/>
                      <a:pt x="100" y="55"/>
                      <a:pt x="100" y="55"/>
                    </a:cubicBezTo>
                    <a:cubicBezTo>
                      <a:pt x="101" y="56"/>
                      <a:pt x="102" y="59"/>
                      <a:pt x="101" y="61"/>
                    </a:cubicBezTo>
                    <a:cubicBezTo>
                      <a:pt x="100" y="62"/>
                      <a:pt x="99" y="63"/>
                      <a:pt x="98" y="63"/>
                    </a:cubicBezTo>
                    <a:close/>
                    <a:moveTo>
                      <a:pt x="60" y="41"/>
                    </a:moveTo>
                    <a:cubicBezTo>
                      <a:pt x="60" y="41"/>
                      <a:pt x="59" y="41"/>
                      <a:pt x="58" y="4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38" y="29"/>
                      <a:pt x="37" y="26"/>
                      <a:pt x="38" y="25"/>
                    </a:cubicBezTo>
                    <a:cubicBezTo>
                      <a:pt x="39" y="23"/>
                      <a:pt x="42" y="22"/>
                      <a:pt x="44" y="23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4" y="35"/>
                      <a:pt x="65" y="37"/>
                      <a:pt x="64" y="39"/>
                    </a:cubicBezTo>
                    <a:cubicBezTo>
                      <a:pt x="63" y="41"/>
                      <a:pt x="62" y="41"/>
                      <a:pt x="60" y="41"/>
                    </a:cubicBezTo>
                    <a:close/>
                    <a:moveTo>
                      <a:pt x="23" y="20"/>
                    </a:moveTo>
                    <a:cubicBezTo>
                      <a:pt x="22" y="20"/>
                      <a:pt x="22" y="20"/>
                      <a:pt x="21" y="1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7"/>
                      <a:pt x="0" y="5"/>
                      <a:pt x="1" y="3"/>
                    </a:cubicBezTo>
                    <a:cubicBezTo>
                      <a:pt x="2" y="1"/>
                      <a:pt x="5" y="0"/>
                      <a:pt x="6" y="2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7" y="13"/>
                      <a:pt x="28" y="16"/>
                      <a:pt x="27" y="18"/>
                    </a:cubicBezTo>
                    <a:cubicBezTo>
                      <a:pt x="26" y="19"/>
                      <a:pt x="24" y="20"/>
                      <a:pt x="23" y="20"/>
                    </a:cubicBezTo>
                    <a:close/>
                  </a:path>
                </a:pathLst>
              </a:custGeom>
              <a:solidFill>
                <a:srgbClr val="C039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490" name="Freeform 574">
              <a:extLst>
                <a:ext uri="{FF2B5EF4-FFF2-40B4-BE49-F238E27FC236}">
                  <a16:creationId xmlns:a16="http://schemas.microsoft.com/office/drawing/2014/main" id="{0C88E273-A74D-41FB-B2ED-DD37F763EBB9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412214" y="1995077"/>
              <a:ext cx="459422" cy="782969"/>
            </a:xfrm>
            <a:custGeom>
              <a:avLst/>
              <a:gdLst>
                <a:gd name="T0" fmla="*/ 253 w 259"/>
                <a:gd name="T1" fmla="*/ 441 h 441"/>
                <a:gd name="T2" fmla="*/ 233 w 259"/>
                <a:gd name="T3" fmla="*/ 425 h 441"/>
                <a:gd name="T4" fmla="*/ 257 w 259"/>
                <a:gd name="T5" fmla="*/ 434 h 441"/>
                <a:gd name="T6" fmla="*/ 255 w 259"/>
                <a:gd name="T7" fmla="*/ 441 h 441"/>
                <a:gd name="T8" fmla="*/ 215 w 259"/>
                <a:gd name="T9" fmla="*/ 419 h 441"/>
                <a:gd name="T10" fmla="*/ 195 w 259"/>
                <a:gd name="T11" fmla="*/ 403 h 441"/>
                <a:gd name="T12" fmla="*/ 219 w 259"/>
                <a:gd name="T13" fmla="*/ 412 h 441"/>
                <a:gd name="T14" fmla="*/ 217 w 259"/>
                <a:gd name="T15" fmla="*/ 420 h 441"/>
                <a:gd name="T16" fmla="*/ 178 w 259"/>
                <a:gd name="T17" fmla="*/ 398 h 441"/>
                <a:gd name="T18" fmla="*/ 158 w 259"/>
                <a:gd name="T19" fmla="*/ 382 h 441"/>
                <a:gd name="T20" fmla="*/ 182 w 259"/>
                <a:gd name="T21" fmla="*/ 391 h 441"/>
                <a:gd name="T22" fmla="*/ 180 w 259"/>
                <a:gd name="T23" fmla="*/ 398 h 441"/>
                <a:gd name="T24" fmla="*/ 141 w 259"/>
                <a:gd name="T25" fmla="*/ 376 h 441"/>
                <a:gd name="T26" fmla="*/ 121 w 259"/>
                <a:gd name="T27" fmla="*/ 360 h 441"/>
                <a:gd name="T28" fmla="*/ 145 w 259"/>
                <a:gd name="T29" fmla="*/ 369 h 441"/>
                <a:gd name="T30" fmla="*/ 143 w 259"/>
                <a:gd name="T31" fmla="*/ 377 h 441"/>
                <a:gd name="T32" fmla="*/ 104 w 259"/>
                <a:gd name="T33" fmla="*/ 355 h 441"/>
                <a:gd name="T34" fmla="*/ 84 w 259"/>
                <a:gd name="T35" fmla="*/ 339 h 441"/>
                <a:gd name="T36" fmla="*/ 108 w 259"/>
                <a:gd name="T37" fmla="*/ 348 h 441"/>
                <a:gd name="T38" fmla="*/ 106 w 259"/>
                <a:gd name="T39" fmla="*/ 355 h 441"/>
                <a:gd name="T40" fmla="*/ 66 w 259"/>
                <a:gd name="T41" fmla="*/ 333 h 441"/>
                <a:gd name="T42" fmla="*/ 46 w 259"/>
                <a:gd name="T43" fmla="*/ 317 h 441"/>
                <a:gd name="T44" fmla="*/ 70 w 259"/>
                <a:gd name="T45" fmla="*/ 326 h 441"/>
                <a:gd name="T46" fmla="*/ 68 w 259"/>
                <a:gd name="T47" fmla="*/ 334 h 441"/>
                <a:gd name="T48" fmla="*/ 29 w 259"/>
                <a:gd name="T49" fmla="*/ 312 h 441"/>
                <a:gd name="T50" fmla="*/ 9 w 259"/>
                <a:gd name="T51" fmla="*/ 296 h 441"/>
                <a:gd name="T52" fmla="*/ 33 w 259"/>
                <a:gd name="T53" fmla="*/ 305 h 441"/>
                <a:gd name="T54" fmla="*/ 31 w 259"/>
                <a:gd name="T55" fmla="*/ 312 h 441"/>
                <a:gd name="T56" fmla="*/ 0 w 259"/>
                <a:gd name="T57" fmla="*/ 281 h 441"/>
                <a:gd name="T58" fmla="*/ 4 w 259"/>
                <a:gd name="T59" fmla="*/ 255 h 441"/>
                <a:gd name="T60" fmla="*/ 8 w 259"/>
                <a:gd name="T61" fmla="*/ 281 h 441"/>
                <a:gd name="T62" fmla="*/ 4 w 259"/>
                <a:gd name="T63" fmla="*/ 242 h 441"/>
                <a:gd name="T64" fmla="*/ 0 w 259"/>
                <a:gd name="T65" fmla="*/ 216 h 441"/>
                <a:gd name="T66" fmla="*/ 8 w 259"/>
                <a:gd name="T67" fmla="*/ 216 h 441"/>
                <a:gd name="T68" fmla="*/ 4 w 259"/>
                <a:gd name="T69" fmla="*/ 242 h 441"/>
                <a:gd name="T70" fmla="*/ 0 w 259"/>
                <a:gd name="T71" fmla="*/ 195 h 441"/>
                <a:gd name="T72" fmla="*/ 4 w 259"/>
                <a:gd name="T73" fmla="*/ 169 h 441"/>
                <a:gd name="T74" fmla="*/ 8 w 259"/>
                <a:gd name="T75" fmla="*/ 195 h 441"/>
                <a:gd name="T76" fmla="*/ 4 w 259"/>
                <a:gd name="T77" fmla="*/ 156 h 441"/>
                <a:gd name="T78" fmla="*/ 0 w 259"/>
                <a:gd name="T79" fmla="*/ 130 h 441"/>
                <a:gd name="T80" fmla="*/ 8 w 259"/>
                <a:gd name="T81" fmla="*/ 130 h 441"/>
                <a:gd name="T82" fmla="*/ 4 w 259"/>
                <a:gd name="T83" fmla="*/ 156 h 441"/>
                <a:gd name="T84" fmla="*/ 0 w 259"/>
                <a:gd name="T85" fmla="*/ 109 h 441"/>
                <a:gd name="T86" fmla="*/ 4 w 259"/>
                <a:gd name="T87" fmla="*/ 83 h 441"/>
                <a:gd name="T88" fmla="*/ 8 w 259"/>
                <a:gd name="T89" fmla="*/ 109 h 441"/>
                <a:gd name="T90" fmla="*/ 4 w 259"/>
                <a:gd name="T91" fmla="*/ 70 h 441"/>
                <a:gd name="T92" fmla="*/ 0 w 259"/>
                <a:gd name="T93" fmla="*/ 44 h 441"/>
                <a:gd name="T94" fmla="*/ 8 w 259"/>
                <a:gd name="T95" fmla="*/ 44 h 441"/>
                <a:gd name="T96" fmla="*/ 4 w 259"/>
                <a:gd name="T97" fmla="*/ 70 h 441"/>
                <a:gd name="T98" fmla="*/ 0 w 259"/>
                <a:gd name="T99" fmla="*/ 23 h 441"/>
                <a:gd name="T100" fmla="*/ 4 w 259"/>
                <a:gd name="T101" fmla="*/ 0 h 441"/>
                <a:gd name="T102" fmla="*/ 8 w 259"/>
                <a:gd name="T103" fmla="*/ 23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9" h="441">
                  <a:moveTo>
                    <a:pt x="255" y="441"/>
                  </a:moveTo>
                  <a:cubicBezTo>
                    <a:pt x="254" y="441"/>
                    <a:pt x="253" y="441"/>
                    <a:pt x="253" y="441"/>
                  </a:cubicBezTo>
                  <a:cubicBezTo>
                    <a:pt x="234" y="430"/>
                    <a:pt x="234" y="430"/>
                    <a:pt x="234" y="430"/>
                  </a:cubicBezTo>
                  <a:cubicBezTo>
                    <a:pt x="232" y="429"/>
                    <a:pt x="231" y="427"/>
                    <a:pt x="233" y="425"/>
                  </a:cubicBezTo>
                  <a:cubicBezTo>
                    <a:pt x="234" y="423"/>
                    <a:pt x="236" y="422"/>
                    <a:pt x="238" y="423"/>
                  </a:cubicBezTo>
                  <a:cubicBezTo>
                    <a:pt x="257" y="434"/>
                    <a:pt x="257" y="434"/>
                    <a:pt x="257" y="434"/>
                  </a:cubicBezTo>
                  <a:cubicBezTo>
                    <a:pt x="259" y="435"/>
                    <a:pt x="259" y="437"/>
                    <a:pt x="258" y="439"/>
                  </a:cubicBezTo>
                  <a:cubicBezTo>
                    <a:pt x="257" y="441"/>
                    <a:pt x="256" y="441"/>
                    <a:pt x="255" y="441"/>
                  </a:cubicBezTo>
                  <a:close/>
                  <a:moveTo>
                    <a:pt x="217" y="420"/>
                  </a:moveTo>
                  <a:cubicBezTo>
                    <a:pt x="217" y="420"/>
                    <a:pt x="216" y="420"/>
                    <a:pt x="215" y="419"/>
                  </a:cubicBezTo>
                  <a:cubicBezTo>
                    <a:pt x="197" y="409"/>
                    <a:pt x="197" y="409"/>
                    <a:pt x="197" y="409"/>
                  </a:cubicBezTo>
                  <a:cubicBezTo>
                    <a:pt x="195" y="408"/>
                    <a:pt x="194" y="405"/>
                    <a:pt x="195" y="403"/>
                  </a:cubicBezTo>
                  <a:cubicBezTo>
                    <a:pt x="196" y="401"/>
                    <a:pt x="199" y="401"/>
                    <a:pt x="201" y="402"/>
                  </a:cubicBezTo>
                  <a:cubicBezTo>
                    <a:pt x="219" y="412"/>
                    <a:pt x="219" y="412"/>
                    <a:pt x="219" y="412"/>
                  </a:cubicBezTo>
                  <a:cubicBezTo>
                    <a:pt x="221" y="414"/>
                    <a:pt x="222" y="416"/>
                    <a:pt x="221" y="418"/>
                  </a:cubicBezTo>
                  <a:cubicBezTo>
                    <a:pt x="220" y="419"/>
                    <a:pt x="219" y="420"/>
                    <a:pt x="217" y="420"/>
                  </a:cubicBezTo>
                  <a:close/>
                  <a:moveTo>
                    <a:pt x="180" y="398"/>
                  </a:moveTo>
                  <a:cubicBezTo>
                    <a:pt x="179" y="398"/>
                    <a:pt x="179" y="398"/>
                    <a:pt x="178" y="398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6"/>
                    <a:pt x="157" y="384"/>
                    <a:pt x="158" y="382"/>
                  </a:cubicBezTo>
                  <a:cubicBezTo>
                    <a:pt x="159" y="380"/>
                    <a:pt x="162" y="379"/>
                    <a:pt x="163" y="380"/>
                  </a:cubicBezTo>
                  <a:cubicBezTo>
                    <a:pt x="182" y="391"/>
                    <a:pt x="182" y="391"/>
                    <a:pt x="182" y="391"/>
                  </a:cubicBezTo>
                  <a:cubicBezTo>
                    <a:pt x="184" y="392"/>
                    <a:pt x="185" y="394"/>
                    <a:pt x="184" y="396"/>
                  </a:cubicBezTo>
                  <a:cubicBezTo>
                    <a:pt x="183" y="398"/>
                    <a:pt x="181" y="398"/>
                    <a:pt x="180" y="398"/>
                  </a:cubicBezTo>
                  <a:close/>
                  <a:moveTo>
                    <a:pt x="143" y="377"/>
                  </a:moveTo>
                  <a:cubicBezTo>
                    <a:pt x="142" y="377"/>
                    <a:pt x="142" y="377"/>
                    <a:pt x="141" y="376"/>
                  </a:cubicBezTo>
                  <a:cubicBezTo>
                    <a:pt x="122" y="366"/>
                    <a:pt x="122" y="366"/>
                    <a:pt x="122" y="366"/>
                  </a:cubicBezTo>
                  <a:cubicBezTo>
                    <a:pt x="120" y="364"/>
                    <a:pt x="120" y="362"/>
                    <a:pt x="121" y="360"/>
                  </a:cubicBezTo>
                  <a:cubicBezTo>
                    <a:pt x="122" y="358"/>
                    <a:pt x="124" y="358"/>
                    <a:pt x="126" y="359"/>
                  </a:cubicBezTo>
                  <a:cubicBezTo>
                    <a:pt x="145" y="369"/>
                    <a:pt x="145" y="369"/>
                    <a:pt x="145" y="369"/>
                  </a:cubicBezTo>
                  <a:cubicBezTo>
                    <a:pt x="147" y="371"/>
                    <a:pt x="147" y="373"/>
                    <a:pt x="146" y="375"/>
                  </a:cubicBezTo>
                  <a:cubicBezTo>
                    <a:pt x="146" y="376"/>
                    <a:pt x="144" y="377"/>
                    <a:pt x="143" y="377"/>
                  </a:cubicBezTo>
                  <a:close/>
                  <a:moveTo>
                    <a:pt x="106" y="355"/>
                  </a:moveTo>
                  <a:cubicBezTo>
                    <a:pt x="105" y="355"/>
                    <a:pt x="104" y="355"/>
                    <a:pt x="104" y="355"/>
                  </a:cubicBezTo>
                  <a:cubicBezTo>
                    <a:pt x="85" y="344"/>
                    <a:pt x="85" y="344"/>
                    <a:pt x="85" y="344"/>
                  </a:cubicBezTo>
                  <a:cubicBezTo>
                    <a:pt x="83" y="343"/>
                    <a:pt x="82" y="341"/>
                    <a:pt x="84" y="339"/>
                  </a:cubicBezTo>
                  <a:cubicBezTo>
                    <a:pt x="85" y="337"/>
                    <a:pt x="87" y="336"/>
                    <a:pt x="89" y="337"/>
                  </a:cubicBezTo>
                  <a:cubicBezTo>
                    <a:pt x="108" y="348"/>
                    <a:pt x="108" y="348"/>
                    <a:pt x="108" y="348"/>
                  </a:cubicBezTo>
                  <a:cubicBezTo>
                    <a:pt x="110" y="349"/>
                    <a:pt x="110" y="351"/>
                    <a:pt x="109" y="353"/>
                  </a:cubicBezTo>
                  <a:cubicBezTo>
                    <a:pt x="108" y="355"/>
                    <a:pt x="107" y="355"/>
                    <a:pt x="106" y="355"/>
                  </a:cubicBezTo>
                  <a:close/>
                  <a:moveTo>
                    <a:pt x="68" y="334"/>
                  </a:moveTo>
                  <a:cubicBezTo>
                    <a:pt x="68" y="334"/>
                    <a:pt x="67" y="334"/>
                    <a:pt x="66" y="333"/>
                  </a:cubicBezTo>
                  <a:cubicBezTo>
                    <a:pt x="48" y="323"/>
                    <a:pt x="48" y="323"/>
                    <a:pt x="48" y="323"/>
                  </a:cubicBezTo>
                  <a:cubicBezTo>
                    <a:pt x="46" y="321"/>
                    <a:pt x="45" y="319"/>
                    <a:pt x="46" y="317"/>
                  </a:cubicBezTo>
                  <a:cubicBezTo>
                    <a:pt x="47" y="315"/>
                    <a:pt x="50" y="315"/>
                    <a:pt x="52" y="316"/>
                  </a:cubicBezTo>
                  <a:cubicBezTo>
                    <a:pt x="70" y="326"/>
                    <a:pt x="70" y="326"/>
                    <a:pt x="70" y="326"/>
                  </a:cubicBezTo>
                  <a:cubicBezTo>
                    <a:pt x="72" y="328"/>
                    <a:pt x="73" y="330"/>
                    <a:pt x="72" y="332"/>
                  </a:cubicBezTo>
                  <a:cubicBezTo>
                    <a:pt x="71" y="333"/>
                    <a:pt x="70" y="334"/>
                    <a:pt x="68" y="334"/>
                  </a:cubicBezTo>
                  <a:close/>
                  <a:moveTo>
                    <a:pt x="31" y="312"/>
                  </a:moveTo>
                  <a:cubicBezTo>
                    <a:pt x="30" y="312"/>
                    <a:pt x="30" y="312"/>
                    <a:pt x="29" y="312"/>
                  </a:cubicBezTo>
                  <a:cubicBezTo>
                    <a:pt x="11" y="301"/>
                    <a:pt x="11" y="301"/>
                    <a:pt x="11" y="301"/>
                  </a:cubicBezTo>
                  <a:cubicBezTo>
                    <a:pt x="9" y="300"/>
                    <a:pt x="8" y="298"/>
                    <a:pt x="9" y="296"/>
                  </a:cubicBezTo>
                  <a:cubicBezTo>
                    <a:pt x="10" y="294"/>
                    <a:pt x="13" y="293"/>
                    <a:pt x="15" y="294"/>
                  </a:cubicBezTo>
                  <a:cubicBezTo>
                    <a:pt x="33" y="305"/>
                    <a:pt x="33" y="305"/>
                    <a:pt x="33" y="305"/>
                  </a:cubicBezTo>
                  <a:cubicBezTo>
                    <a:pt x="35" y="306"/>
                    <a:pt x="36" y="308"/>
                    <a:pt x="35" y="310"/>
                  </a:cubicBezTo>
                  <a:cubicBezTo>
                    <a:pt x="34" y="312"/>
                    <a:pt x="33" y="312"/>
                    <a:pt x="31" y="312"/>
                  </a:cubicBezTo>
                  <a:close/>
                  <a:moveTo>
                    <a:pt x="4" y="285"/>
                  </a:moveTo>
                  <a:cubicBezTo>
                    <a:pt x="2" y="285"/>
                    <a:pt x="0" y="283"/>
                    <a:pt x="0" y="281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0" y="257"/>
                    <a:pt x="2" y="255"/>
                    <a:pt x="4" y="255"/>
                  </a:cubicBezTo>
                  <a:cubicBezTo>
                    <a:pt x="6" y="255"/>
                    <a:pt x="8" y="257"/>
                    <a:pt x="8" y="259"/>
                  </a:cubicBezTo>
                  <a:cubicBezTo>
                    <a:pt x="8" y="281"/>
                    <a:pt x="8" y="281"/>
                    <a:pt x="8" y="281"/>
                  </a:cubicBezTo>
                  <a:cubicBezTo>
                    <a:pt x="8" y="283"/>
                    <a:pt x="6" y="285"/>
                    <a:pt x="4" y="285"/>
                  </a:cubicBezTo>
                  <a:close/>
                  <a:moveTo>
                    <a:pt x="4" y="242"/>
                  </a:moveTo>
                  <a:cubicBezTo>
                    <a:pt x="2" y="242"/>
                    <a:pt x="0" y="240"/>
                    <a:pt x="0" y="238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14"/>
                    <a:pt x="2" y="212"/>
                    <a:pt x="4" y="212"/>
                  </a:cubicBezTo>
                  <a:cubicBezTo>
                    <a:pt x="6" y="212"/>
                    <a:pt x="8" y="214"/>
                    <a:pt x="8" y="216"/>
                  </a:cubicBezTo>
                  <a:cubicBezTo>
                    <a:pt x="8" y="238"/>
                    <a:pt x="8" y="238"/>
                    <a:pt x="8" y="238"/>
                  </a:cubicBezTo>
                  <a:cubicBezTo>
                    <a:pt x="8" y="240"/>
                    <a:pt x="6" y="242"/>
                    <a:pt x="4" y="242"/>
                  </a:cubicBezTo>
                  <a:close/>
                  <a:moveTo>
                    <a:pt x="4" y="199"/>
                  </a:moveTo>
                  <a:cubicBezTo>
                    <a:pt x="2" y="199"/>
                    <a:pt x="0" y="197"/>
                    <a:pt x="0" y="195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71"/>
                    <a:pt x="2" y="169"/>
                    <a:pt x="4" y="169"/>
                  </a:cubicBezTo>
                  <a:cubicBezTo>
                    <a:pt x="6" y="169"/>
                    <a:pt x="8" y="171"/>
                    <a:pt x="8" y="173"/>
                  </a:cubicBezTo>
                  <a:cubicBezTo>
                    <a:pt x="8" y="195"/>
                    <a:pt x="8" y="195"/>
                    <a:pt x="8" y="195"/>
                  </a:cubicBezTo>
                  <a:cubicBezTo>
                    <a:pt x="8" y="197"/>
                    <a:pt x="6" y="199"/>
                    <a:pt x="4" y="199"/>
                  </a:cubicBezTo>
                  <a:close/>
                  <a:moveTo>
                    <a:pt x="4" y="156"/>
                  </a:moveTo>
                  <a:cubicBezTo>
                    <a:pt x="2" y="156"/>
                    <a:pt x="0" y="154"/>
                    <a:pt x="0" y="152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28"/>
                    <a:pt x="2" y="126"/>
                    <a:pt x="4" y="126"/>
                  </a:cubicBezTo>
                  <a:cubicBezTo>
                    <a:pt x="6" y="126"/>
                    <a:pt x="8" y="128"/>
                    <a:pt x="8" y="130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4"/>
                    <a:pt x="6" y="156"/>
                    <a:pt x="4" y="156"/>
                  </a:cubicBezTo>
                  <a:close/>
                  <a:moveTo>
                    <a:pt x="4" y="113"/>
                  </a:moveTo>
                  <a:cubicBezTo>
                    <a:pt x="2" y="113"/>
                    <a:pt x="0" y="111"/>
                    <a:pt x="0" y="109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5"/>
                    <a:pt x="2" y="83"/>
                    <a:pt x="4" y="83"/>
                  </a:cubicBezTo>
                  <a:cubicBezTo>
                    <a:pt x="6" y="83"/>
                    <a:pt x="8" y="85"/>
                    <a:pt x="8" y="87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8" y="111"/>
                    <a:pt x="6" y="113"/>
                    <a:pt x="4" y="113"/>
                  </a:cubicBezTo>
                  <a:close/>
                  <a:moveTo>
                    <a:pt x="4" y="70"/>
                  </a:moveTo>
                  <a:cubicBezTo>
                    <a:pt x="2" y="70"/>
                    <a:pt x="0" y="68"/>
                    <a:pt x="0" y="6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2"/>
                    <a:pt x="2" y="40"/>
                    <a:pt x="4" y="40"/>
                  </a:cubicBezTo>
                  <a:cubicBezTo>
                    <a:pt x="6" y="40"/>
                    <a:pt x="8" y="42"/>
                    <a:pt x="8" y="44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8"/>
                    <a:pt x="6" y="70"/>
                    <a:pt x="4" y="70"/>
                  </a:cubicBezTo>
                  <a:close/>
                  <a:moveTo>
                    <a:pt x="4" y="27"/>
                  </a:moveTo>
                  <a:cubicBezTo>
                    <a:pt x="2" y="27"/>
                    <a:pt x="0" y="25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5"/>
                    <a:pt x="6" y="27"/>
                    <a:pt x="4" y="27"/>
                  </a:cubicBezTo>
                  <a:close/>
                </a:path>
              </a:pathLst>
            </a:custGeom>
            <a:solidFill>
              <a:srgbClr val="E38A8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491" name="Group 490">
              <a:extLst>
                <a:ext uri="{FF2B5EF4-FFF2-40B4-BE49-F238E27FC236}">
                  <a16:creationId xmlns:a16="http://schemas.microsoft.com/office/drawing/2014/main" id="{5BFDF637-D21A-4600-967C-6742F3DEF645}"/>
                </a:ext>
              </a:extLst>
            </p:cNvPr>
            <p:cNvGrpSpPr/>
            <p:nvPr/>
          </p:nvGrpSpPr>
          <p:grpSpPr>
            <a:xfrm flipH="1" flipV="1">
              <a:off x="7015850" y="2048376"/>
              <a:ext cx="807741" cy="932356"/>
              <a:chOff x="9814840" y="2048376"/>
              <a:chExt cx="807741" cy="932356"/>
            </a:xfrm>
          </p:grpSpPr>
          <p:sp>
            <p:nvSpPr>
              <p:cNvPr id="544" name="Freeform 573">
                <a:extLst>
                  <a:ext uri="{FF2B5EF4-FFF2-40B4-BE49-F238E27FC236}">
                    <a16:creationId xmlns:a16="http://schemas.microsoft.com/office/drawing/2014/main" id="{F4159111-6959-417C-8081-30B4208C6FB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14840" y="2048376"/>
                <a:ext cx="807741" cy="932356"/>
              </a:xfrm>
              <a:custGeom>
                <a:avLst/>
                <a:gdLst>
                  <a:gd name="T0" fmla="*/ 1076 w 1076"/>
                  <a:gd name="T1" fmla="*/ 310 h 1242"/>
                  <a:gd name="T2" fmla="*/ 1076 w 1076"/>
                  <a:gd name="T3" fmla="*/ 932 h 1242"/>
                  <a:gd name="T4" fmla="*/ 974 w 1076"/>
                  <a:gd name="T5" fmla="*/ 989 h 1242"/>
                  <a:gd name="T6" fmla="*/ 539 w 1076"/>
                  <a:gd name="T7" fmla="*/ 1242 h 1242"/>
                  <a:gd name="T8" fmla="*/ 113 w 1076"/>
                  <a:gd name="T9" fmla="*/ 996 h 1242"/>
                  <a:gd name="T10" fmla="*/ 0 w 1076"/>
                  <a:gd name="T11" fmla="*/ 932 h 1242"/>
                  <a:gd name="T12" fmla="*/ 0 w 1076"/>
                  <a:gd name="T13" fmla="*/ 310 h 1242"/>
                  <a:gd name="T14" fmla="*/ 539 w 1076"/>
                  <a:gd name="T15" fmla="*/ 0 h 1242"/>
                  <a:gd name="T16" fmla="*/ 1076 w 1076"/>
                  <a:gd name="T17" fmla="*/ 310 h 1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6" h="1242">
                    <a:moveTo>
                      <a:pt x="1076" y="310"/>
                    </a:moveTo>
                    <a:lnTo>
                      <a:pt x="1076" y="932"/>
                    </a:lnTo>
                    <a:lnTo>
                      <a:pt x="974" y="989"/>
                    </a:lnTo>
                    <a:lnTo>
                      <a:pt x="539" y="1242"/>
                    </a:lnTo>
                    <a:lnTo>
                      <a:pt x="113" y="996"/>
                    </a:lnTo>
                    <a:lnTo>
                      <a:pt x="0" y="932"/>
                    </a:lnTo>
                    <a:lnTo>
                      <a:pt x="0" y="310"/>
                    </a:lnTo>
                    <a:lnTo>
                      <a:pt x="539" y="0"/>
                    </a:lnTo>
                    <a:lnTo>
                      <a:pt x="1076" y="310"/>
                    </a:lnTo>
                    <a:close/>
                  </a:path>
                </a:pathLst>
              </a:custGeom>
              <a:solidFill>
                <a:srgbClr val="E38A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5" name="Freeform 575">
                <a:extLst>
                  <a:ext uri="{FF2B5EF4-FFF2-40B4-BE49-F238E27FC236}">
                    <a16:creationId xmlns:a16="http://schemas.microsoft.com/office/drawing/2014/main" id="{EE535AF5-CCC3-4907-802B-35A4D2928B5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91411" y="2048376"/>
                <a:ext cx="646343" cy="412128"/>
              </a:xfrm>
              <a:custGeom>
                <a:avLst/>
                <a:gdLst>
                  <a:gd name="T0" fmla="*/ 352 w 364"/>
                  <a:gd name="T1" fmla="*/ 108 h 232"/>
                  <a:gd name="T2" fmla="*/ 243 w 364"/>
                  <a:gd name="T3" fmla="*/ 53 h 232"/>
                  <a:gd name="T4" fmla="*/ 241 w 364"/>
                  <a:gd name="T5" fmla="*/ 53 h 232"/>
                  <a:gd name="T6" fmla="*/ 241 w 364"/>
                  <a:gd name="T7" fmla="*/ 53 h 232"/>
                  <a:gd name="T8" fmla="*/ 230 w 364"/>
                  <a:gd name="T9" fmla="*/ 37 h 232"/>
                  <a:gd name="T10" fmla="*/ 223 w 364"/>
                  <a:gd name="T11" fmla="*/ 7 h 232"/>
                  <a:gd name="T12" fmla="*/ 223 w 364"/>
                  <a:gd name="T13" fmla="*/ 0 h 232"/>
                  <a:gd name="T14" fmla="*/ 141 w 364"/>
                  <a:gd name="T15" fmla="*/ 0 h 232"/>
                  <a:gd name="T16" fmla="*/ 141 w 364"/>
                  <a:gd name="T17" fmla="*/ 7 h 232"/>
                  <a:gd name="T18" fmla="*/ 134 w 364"/>
                  <a:gd name="T19" fmla="*/ 37 h 232"/>
                  <a:gd name="T20" fmla="*/ 124 w 364"/>
                  <a:gd name="T21" fmla="*/ 53 h 232"/>
                  <a:gd name="T22" fmla="*/ 123 w 364"/>
                  <a:gd name="T23" fmla="*/ 53 h 232"/>
                  <a:gd name="T24" fmla="*/ 122 w 364"/>
                  <a:gd name="T25" fmla="*/ 53 h 232"/>
                  <a:gd name="T26" fmla="*/ 12 w 364"/>
                  <a:gd name="T27" fmla="*/ 108 h 232"/>
                  <a:gd name="T28" fmla="*/ 0 w 364"/>
                  <a:gd name="T29" fmla="*/ 128 h 232"/>
                  <a:gd name="T30" fmla="*/ 180 w 364"/>
                  <a:gd name="T31" fmla="*/ 232 h 232"/>
                  <a:gd name="T32" fmla="*/ 364 w 364"/>
                  <a:gd name="T33" fmla="*/ 125 h 232"/>
                  <a:gd name="T34" fmla="*/ 352 w 364"/>
                  <a:gd name="T35" fmla="*/ 108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4" h="232">
                    <a:moveTo>
                      <a:pt x="352" y="108"/>
                    </a:moveTo>
                    <a:cubicBezTo>
                      <a:pt x="339" y="94"/>
                      <a:pt x="301" y="68"/>
                      <a:pt x="243" y="53"/>
                    </a:cubicBezTo>
                    <a:cubicBezTo>
                      <a:pt x="241" y="53"/>
                      <a:pt x="241" y="53"/>
                      <a:pt x="241" y="53"/>
                    </a:cubicBezTo>
                    <a:cubicBezTo>
                      <a:pt x="241" y="53"/>
                      <a:pt x="241" y="53"/>
                      <a:pt x="241" y="53"/>
                    </a:cubicBezTo>
                    <a:cubicBezTo>
                      <a:pt x="236" y="48"/>
                      <a:pt x="233" y="43"/>
                      <a:pt x="230" y="37"/>
                    </a:cubicBezTo>
                    <a:cubicBezTo>
                      <a:pt x="225" y="28"/>
                      <a:pt x="223" y="18"/>
                      <a:pt x="223" y="7"/>
                    </a:cubicBezTo>
                    <a:cubicBezTo>
                      <a:pt x="223" y="0"/>
                      <a:pt x="223" y="0"/>
                      <a:pt x="223" y="0"/>
                    </a:cubicBezTo>
                    <a:cubicBezTo>
                      <a:pt x="141" y="0"/>
                      <a:pt x="141" y="0"/>
                      <a:pt x="141" y="0"/>
                    </a:cubicBezTo>
                    <a:cubicBezTo>
                      <a:pt x="141" y="7"/>
                      <a:pt x="141" y="7"/>
                      <a:pt x="141" y="7"/>
                    </a:cubicBezTo>
                    <a:cubicBezTo>
                      <a:pt x="141" y="18"/>
                      <a:pt x="139" y="28"/>
                      <a:pt x="134" y="37"/>
                    </a:cubicBezTo>
                    <a:cubicBezTo>
                      <a:pt x="132" y="43"/>
                      <a:pt x="128" y="48"/>
                      <a:pt x="124" y="53"/>
                    </a:cubicBezTo>
                    <a:cubicBezTo>
                      <a:pt x="123" y="53"/>
                      <a:pt x="123" y="53"/>
                      <a:pt x="123" y="53"/>
                    </a:cubicBezTo>
                    <a:cubicBezTo>
                      <a:pt x="122" y="53"/>
                      <a:pt x="122" y="53"/>
                      <a:pt x="122" y="53"/>
                    </a:cubicBezTo>
                    <a:cubicBezTo>
                      <a:pt x="63" y="68"/>
                      <a:pt x="25" y="94"/>
                      <a:pt x="12" y="108"/>
                    </a:cubicBezTo>
                    <a:cubicBezTo>
                      <a:pt x="7" y="113"/>
                      <a:pt x="3" y="120"/>
                      <a:pt x="0" y="128"/>
                    </a:cubicBezTo>
                    <a:cubicBezTo>
                      <a:pt x="180" y="232"/>
                      <a:pt x="180" y="232"/>
                      <a:pt x="180" y="232"/>
                    </a:cubicBezTo>
                    <a:cubicBezTo>
                      <a:pt x="364" y="125"/>
                      <a:pt x="364" y="125"/>
                      <a:pt x="364" y="125"/>
                    </a:cubicBezTo>
                    <a:cubicBezTo>
                      <a:pt x="361" y="119"/>
                      <a:pt x="357" y="113"/>
                      <a:pt x="352" y="108"/>
                    </a:cubicBezTo>
                    <a:close/>
                  </a:path>
                </a:pathLst>
              </a:custGeom>
              <a:solidFill>
                <a:srgbClr val="E38A81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6" name="Freeform 576">
                <a:extLst>
                  <a:ext uri="{FF2B5EF4-FFF2-40B4-BE49-F238E27FC236}">
                    <a16:creationId xmlns:a16="http://schemas.microsoft.com/office/drawing/2014/main" id="{70C1C05B-E4E1-4C83-98D7-1C666BB56C0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91411" y="2048376"/>
                <a:ext cx="646343" cy="318292"/>
              </a:xfrm>
              <a:custGeom>
                <a:avLst/>
                <a:gdLst>
                  <a:gd name="T0" fmla="*/ 352 w 364"/>
                  <a:gd name="T1" fmla="*/ 55 h 179"/>
                  <a:gd name="T2" fmla="*/ 243 w 364"/>
                  <a:gd name="T3" fmla="*/ 0 h 179"/>
                  <a:gd name="T4" fmla="*/ 241 w 364"/>
                  <a:gd name="T5" fmla="*/ 0 h 179"/>
                  <a:gd name="T6" fmla="*/ 181 w 364"/>
                  <a:gd name="T7" fmla="*/ 67 h 179"/>
                  <a:gd name="T8" fmla="*/ 123 w 364"/>
                  <a:gd name="T9" fmla="*/ 0 h 179"/>
                  <a:gd name="T10" fmla="*/ 122 w 364"/>
                  <a:gd name="T11" fmla="*/ 0 h 179"/>
                  <a:gd name="T12" fmla="*/ 12 w 364"/>
                  <a:gd name="T13" fmla="*/ 55 h 179"/>
                  <a:gd name="T14" fmla="*/ 0 w 364"/>
                  <a:gd name="T15" fmla="*/ 75 h 179"/>
                  <a:gd name="T16" fmla="*/ 180 w 364"/>
                  <a:gd name="T17" fmla="*/ 179 h 179"/>
                  <a:gd name="T18" fmla="*/ 364 w 364"/>
                  <a:gd name="T19" fmla="*/ 72 h 179"/>
                  <a:gd name="T20" fmla="*/ 352 w 364"/>
                  <a:gd name="T21" fmla="*/ 55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4" h="179">
                    <a:moveTo>
                      <a:pt x="352" y="55"/>
                    </a:moveTo>
                    <a:cubicBezTo>
                      <a:pt x="339" y="41"/>
                      <a:pt x="301" y="15"/>
                      <a:pt x="243" y="0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181" y="67"/>
                      <a:pt x="181" y="67"/>
                      <a:pt x="181" y="67"/>
                    </a:cubicBezTo>
                    <a:cubicBezTo>
                      <a:pt x="123" y="0"/>
                      <a:pt x="123" y="0"/>
                      <a:pt x="123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63" y="15"/>
                      <a:pt x="25" y="41"/>
                      <a:pt x="12" y="55"/>
                    </a:cubicBezTo>
                    <a:cubicBezTo>
                      <a:pt x="7" y="60"/>
                      <a:pt x="3" y="67"/>
                      <a:pt x="0" y="75"/>
                    </a:cubicBezTo>
                    <a:cubicBezTo>
                      <a:pt x="180" y="179"/>
                      <a:pt x="180" y="179"/>
                      <a:pt x="180" y="179"/>
                    </a:cubicBezTo>
                    <a:cubicBezTo>
                      <a:pt x="364" y="72"/>
                      <a:pt x="364" y="72"/>
                      <a:pt x="364" y="72"/>
                    </a:cubicBezTo>
                    <a:cubicBezTo>
                      <a:pt x="361" y="66"/>
                      <a:pt x="357" y="60"/>
                      <a:pt x="352" y="55"/>
                    </a:cubicBezTo>
                    <a:close/>
                  </a:path>
                </a:pathLst>
              </a:custGeom>
              <a:solidFill>
                <a:srgbClr val="E38A81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7" name="Freeform 577">
                <a:extLst>
                  <a:ext uri="{FF2B5EF4-FFF2-40B4-BE49-F238E27FC236}">
                    <a16:creationId xmlns:a16="http://schemas.microsoft.com/office/drawing/2014/main" id="{4496047D-BB09-4CBB-B754-4EE45F8EB4A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021280" y="2362915"/>
                <a:ext cx="386605" cy="394112"/>
              </a:xfrm>
              <a:custGeom>
                <a:avLst/>
                <a:gdLst>
                  <a:gd name="T0" fmla="*/ 216 w 218"/>
                  <a:gd name="T1" fmla="*/ 105 h 222"/>
                  <a:gd name="T2" fmla="*/ 209 w 218"/>
                  <a:gd name="T3" fmla="*/ 96 h 222"/>
                  <a:gd name="T4" fmla="*/ 209 w 218"/>
                  <a:gd name="T5" fmla="*/ 94 h 222"/>
                  <a:gd name="T6" fmla="*/ 208 w 218"/>
                  <a:gd name="T7" fmla="*/ 85 h 222"/>
                  <a:gd name="T8" fmla="*/ 193 w 218"/>
                  <a:gd name="T9" fmla="*/ 40 h 222"/>
                  <a:gd name="T10" fmla="*/ 172 w 218"/>
                  <a:gd name="T11" fmla="*/ 19 h 222"/>
                  <a:gd name="T12" fmla="*/ 151 w 218"/>
                  <a:gd name="T13" fmla="*/ 8 h 222"/>
                  <a:gd name="T14" fmla="*/ 123 w 218"/>
                  <a:gd name="T15" fmla="*/ 1 h 222"/>
                  <a:gd name="T16" fmla="*/ 109 w 218"/>
                  <a:gd name="T17" fmla="*/ 0 h 222"/>
                  <a:gd name="T18" fmla="*/ 109 w 218"/>
                  <a:gd name="T19" fmla="*/ 0 h 222"/>
                  <a:gd name="T20" fmla="*/ 81 w 218"/>
                  <a:gd name="T21" fmla="*/ 4 h 222"/>
                  <a:gd name="T22" fmla="*/ 30 w 218"/>
                  <a:gd name="T23" fmla="*/ 34 h 222"/>
                  <a:gd name="T24" fmla="*/ 16 w 218"/>
                  <a:gd name="T25" fmla="*/ 57 h 222"/>
                  <a:gd name="T26" fmla="*/ 10 w 218"/>
                  <a:gd name="T27" fmla="*/ 86 h 222"/>
                  <a:gd name="T28" fmla="*/ 10 w 218"/>
                  <a:gd name="T29" fmla="*/ 94 h 222"/>
                  <a:gd name="T30" fmla="*/ 10 w 218"/>
                  <a:gd name="T31" fmla="*/ 96 h 222"/>
                  <a:gd name="T32" fmla="*/ 3 w 218"/>
                  <a:gd name="T33" fmla="*/ 105 h 222"/>
                  <a:gd name="T34" fmla="*/ 0 w 218"/>
                  <a:gd name="T35" fmla="*/ 117 h 222"/>
                  <a:gd name="T36" fmla="*/ 2 w 218"/>
                  <a:gd name="T37" fmla="*/ 128 h 222"/>
                  <a:gd name="T38" fmla="*/ 12 w 218"/>
                  <a:gd name="T39" fmla="*/ 139 h 222"/>
                  <a:gd name="T40" fmla="*/ 18 w 218"/>
                  <a:gd name="T41" fmla="*/ 140 h 222"/>
                  <a:gd name="T42" fmla="*/ 18 w 218"/>
                  <a:gd name="T43" fmla="*/ 140 h 222"/>
                  <a:gd name="T44" fmla="*/ 61 w 218"/>
                  <a:gd name="T45" fmla="*/ 204 h 222"/>
                  <a:gd name="T46" fmla="*/ 109 w 218"/>
                  <a:gd name="T47" fmla="*/ 222 h 222"/>
                  <a:gd name="T48" fmla="*/ 157 w 218"/>
                  <a:gd name="T49" fmla="*/ 204 h 222"/>
                  <a:gd name="T50" fmla="*/ 201 w 218"/>
                  <a:gd name="T51" fmla="*/ 140 h 222"/>
                  <a:gd name="T52" fmla="*/ 202 w 218"/>
                  <a:gd name="T53" fmla="*/ 140 h 222"/>
                  <a:gd name="T54" fmla="*/ 202 w 218"/>
                  <a:gd name="T55" fmla="*/ 140 h 222"/>
                  <a:gd name="T56" fmla="*/ 218 w 218"/>
                  <a:gd name="T57" fmla="*/ 117 h 222"/>
                  <a:gd name="T58" fmla="*/ 216 w 218"/>
                  <a:gd name="T59" fmla="*/ 10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18" h="222">
                    <a:moveTo>
                      <a:pt x="216" y="105"/>
                    </a:moveTo>
                    <a:cubicBezTo>
                      <a:pt x="214" y="101"/>
                      <a:pt x="212" y="98"/>
                      <a:pt x="209" y="96"/>
                    </a:cubicBezTo>
                    <a:cubicBezTo>
                      <a:pt x="209" y="94"/>
                      <a:pt x="209" y="94"/>
                      <a:pt x="209" y="94"/>
                    </a:cubicBezTo>
                    <a:cubicBezTo>
                      <a:pt x="209" y="91"/>
                      <a:pt x="209" y="88"/>
                      <a:pt x="208" y="85"/>
                    </a:cubicBezTo>
                    <a:cubicBezTo>
                      <a:pt x="207" y="68"/>
                      <a:pt x="202" y="53"/>
                      <a:pt x="193" y="40"/>
                    </a:cubicBezTo>
                    <a:cubicBezTo>
                      <a:pt x="188" y="32"/>
                      <a:pt x="180" y="25"/>
                      <a:pt x="172" y="19"/>
                    </a:cubicBezTo>
                    <a:cubicBezTo>
                      <a:pt x="166" y="14"/>
                      <a:pt x="159" y="10"/>
                      <a:pt x="151" y="8"/>
                    </a:cubicBezTo>
                    <a:cubicBezTo>
                      <a:pt x="142" y="4"/>
                      <a:pt x="133" y="2"/>
                      <a:pt x="123" y="1"/>
                    </a:cubicBezTo>
                    <a:cubicBezTo>
                      <a:pt x="119" y="1"/>
                      <a:pt x="114" y="0"/>
                      <a:pt x="109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99" y="0"/>
                      <a:pt x="90" y="1"/>
                      <a:pt x="81" y="4"/>
                    </a:cubicBezTo>
                    <a:cubicBezTo>
                      <a:pt x="60" y="8"/>
                      <a:pt x="42" y="19"/>
                      <a:pt x="30" y="34"/>
                    </a:cubicBezTo>
                    <a:cubicBezTo>
                      <a:pt x="24" y="41"/>
                      <a:pt x="20" y="48"/>
                      <a:pt x="16" y="57"/>
                    </a:cubicBezTo>
                    <a:cubicBezTo>
                      <a:pt x="13" y="66"/>
                      <a:pt x="11" y="75"/>
                      <a:pt x="10" y="86"/>
                    </a:cubicBezTo>
                    <a:cubicBezTo>
                      <a:pt x="10" y="89"/>
                      <a:pt x="10" y="91"/>
                      <a:pt x="10" y="94"/>
                    </a:cubicBezTo>
                    <a:cubicBezTo>
                      <a:pt x="10" y="95"/>
                      <a:pt x="10" y="95"/>
                      <a:pt x="10" y="96"/>
                    </a:cubicBezTo>
                    <a:cubicBezTo>
                      <a:pt x="7" y="98"/>
                      <a:pt x="4" y="101"/>
                      <a:pt x="3" y="105"/>
                    </a:cubicBezTo>
                    <a:cubicBezTo>
                      <a:pt x="1" y="109"/>
                      <a:pt x="0" y="113"/>
                      <a:pt x="0" y="117"/>
                    </a:cubicBezTo>
                    <a:cubicBezTo>
                      <a:pt x="0" y="121"/>
                      <a:pt x="1" y="124"/>
                      <a:pt x="2" y="128"/>
                    </a:cubicBezTo>
                    <a:cubicBezTo>
                      <a:pt x="4" y="133"/>
                      <a:pt x="8" y="137"/>
                      <a:pt x="12" y="139"/>
                    </a:cubicBezTo>
                    <a:cubicBezTo>
                      <a:pt x="14" y="140"/>
                      <a:pt x="16" y="140"/>
                      <a:pt x="18" y="140"/>
                    </a:cubicBezTo>
                    <a:cubicBezTo>
                      <a:pt x="18" y="140"/>
                      <a:pt x="18" y="140"/>
                      <a:pt x="18" y="140"/>
                    </a:cubicBezTo>
                    <a:cubicBezTo>
                      <a:pt x="26" y="164"/>
                      <a:pt x="41" y="188"/>
                      <a:pt x="61" y="204"/>
                    </a:cubicBezTo>
                    <a:cubicBezTo>
                      <a:pt x="75" y="215"/>
                      <a:pt x="91" y="222"/>
                      <a:pt x="109" y="222"/>
                    </a:cubicBezTo>
                    <a:cubicBezTo>
                      <a:pt x="127" y="222"/>
                      <a:pt x="143" y="215"/>
                      <a:pt x="157" y="204"/>
                    </a:cubicBezTo>
                    <a:cubicBezTo>
                      <a:pt x="177" y="188"/>
                      <a:pt x="193" y="164"/>
                      <a:pt x="201" y="140"/>
                    </a:cubicBezTo>
                    <a:cubicBezTo>
                      <a:pt x="201" y="140"/>
                      <a:pt x="201" y="140"/>
                      <a:pt x="202" y="140"/>
                    </a:cubicBezTo>
                    <a:cubicBezTo>
                      <a:pt x="202" y="140"/>
                      <a:pt x="202" y="140"/>
                      <a:pt x="202" y="140"/>
                    </a:cubicBezTo>
                    <a:cubicBezTo>
                      <a:pt x="211" y="140"/>
                      <a:pt x="218" y="130"/>
                      <a:pt x="218" y="117"/>
                    </a:cubicBezTo>
                    <a:cubicBezTo>
                      <a:pt x="218" y="113"/>
                      <a:pt x="217" y="109"/>
                      <a:pt x="216" y="105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8" name="Freeform 578">
                <a:extLst>
                  <a:ext uri="{FF2B5EF4-FFF2-40B4-BE49-F238E27FC236}">
                    <a16:creationId xmlns:a16="http://schemas.microsoft.com/office/drawing/2014/main" id="{5BE343B3-DA3B-4C14-B39A-78F8B9719C1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02354" y="2646675"/>
                <a:ext cx="279256" cy="150888"/>
              </a:xfrm>
              <a:custGeom>
                <a:avLst/>
                <a:gdLst>
                  <a:gd name="T0" fmla="*/ 0 w 157"/>
                  <a:gd name="T1" fmla="*/ 80 h 85"/>
                  <a:gd name="T2" fmla="*/ 157 w 157"/>
                  <a:gd name="T3" fmla="*/ 11 h 85"/>
                  <a:gd name="T4" fmla="*/ 85 w 157"/>
                  <a:gd name="T5" fmla="*/ 0 h 85"/>
                  <a:gd name="T6" fmla="*/ 0 w 157"/>
                  <a:gd name="T7" fmla="*/ 8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85">
                    <a:moveTo>
                      <a:pt x="0" y="80"/>
                    </a:moveTo>
                    <a:cubicBezTo>
                      <a:pt x="0" y="80"/>
                      <a:pt x="88" y="85"/>
                      <a:pt x="157" y="11"/>
                    </a:cubicBezTo>
                    <a:cubicBezTo>
                      <a:pt x="157" y="11"/>
                      <a:pt x="152" y="0"/>
                      <a:pt x="85" y="0"/>
                    </a:cubicBezTo>
                    <a:cubicBezTo>
                      <a:pt x="0" y="0"/>
                      <a:pt x="0" y="80"/>
                      <a:pt x="0" y="80"/>
                    </a:cubicBezTo>
                    <a:close/>
                  </a:path>
                </a:pathLst>
              </a:custGeom>
              <a:solidFill>
                <a:srgbClr val="FF8B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9" name="Freeform 579">
                <a:extLst>
                  <a:ext uri="{FF2B5EF4-FFF2-40B4-BE49-F238E27FC236}">
                    <a16:creationId xmlns:a16="http://schemas.microsoft.com/office/drawing/2014/main" id="{DA245C98-AF05-4A35-BEBE-153DC84FB84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999510" y="2459003"/>
                <a:ext cx="430145" cy="365586"/>
              </a:xfrm>
              <a:custGeom>
                <a:avLst/>
                <a:gdLst>
                  <a:gd name="T0" fmla="*/ 229 w 242"/>
                  <a:gd name="T1" fmla="*/ 109 h 206"/>
                  <a:gd name="T2" fmla="*/ 119 w 242"/>
                  <a:gd name="T3" fmla="*/ 0 h 206"/>
                  <a:gd name="T4" fmla="*/ 13 w 242"/>
                  <a:gd name="T5" fmla="*/ 109 h 206"/>
                  <a:gd name="T6" fmla="*/ 121 w 242"/>
                  <a:gd name="T7" fmla="*/ 81 h 206"/>
                  <a:gd name="T8" fmla="*/ 229 w 242"/>
                  <a:gd name="T9" fmla="*/ 109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2" h="206">
                    <a:moveTo>
                      <a:pt x="229" y="109"/>
                    </a:moveTo>
                    <a:cubicBezTo>
                      <a:pt x="219" y="31"/>
                      <a:pt x="193" y="0"/>
                      <a:pt x="119" y="0"/>
                    </a:cubicBezTo>
                    <a:cubicBezTo>
                      <a:pt x="58" y="0"/>
                      <a:pt x="24" y="31"/>
                      <a:pt x="13" y="109"/>
                    </a:cubicBezTo>
                    <a:cubicBezTo>
                      <a:pt x="0" y="206"/>
                      <a:pt x="72" y="81"/>
                      <a:pt x="121" y="81"/>
                    </a:cubicBezTo>
                    <a:cubicBezTo>
                      <a:pt x="173" y="81"/>
                      <a:pt x="242" y="206"/>
                      <a:pt x="229" y="109"/>
                    </a:cubicBezTo>
                    <a:close/>
                  </a:path>
                </a:pathLst>
              </a:custGeom>
              <a:solidFill>
                <a:srgbClr val="44546A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0" name="Freeform 580">
                <a:extLst>
                  <a:ext uri="{FF2B5EF4-FFF2-40B4-BE49-F238E27FC236}">
                    <a16:creationId xmlns:a16="http://schemas.microsoft.com/office/drawing/2014/main" id="{7CB69548-A0F3-444A-98C3-0B84F1BD50F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02354" y="2646675"/>
                <a:ext cx="279256" cy="150888"/>
              </a:xfrm>
              <a:custGeom>
                <a:avLst/>
                <a:gdLst>
                  <a:gd name="T0" fmla="*/ 0 w 157"/>
                  <a:gd name="T1" fmla="*/ 80 h 85"/>
                  <a:gd name="T2" fmla="*/ 157 w 157"/>
                  <a:gd name="T3" fmla="*/ 11 h 85"/>
                  <a:gd name="T4" fmla="*/ 85 w 157"/>
                  <a:gd name="T5" fmla="*/ 0 h 85"/>
                  <a:gd name="T6" fmla="*/ 0 w 157"/>
                  <a:gd name="T7" fmla="*/ 8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85">
                    <a:moveTo>
                      <a:pt x="0" y="80"/>
                    </a:moveTo>
                    <a:cubicBezTo>
                      <a:pt x="0" y="80"/>
                      <a:pt x="88" y="85"/>
                      <a:pt x="157" y="11"/>
                    </a:cubicBezTo>
                    <a:cubicBezTo>
                      <a:pt x="157" y="11"/>
                      <a:pt x="152" y="0"/>
                      <a:pt x="85" y="0"/>
                    </a:cubicBezTo>
                    <a:cubicBezTo>
                      <a:pt x="0" y="0"/>
                      <a:pt x="0" y="80"/>
                      <a:pt x="0" y="80"/>
                    </a:cubicBezTo>
                    <a:close/>
                  </a:path>
                </a:pathLst>
              </a:custGeom>
              <a:solidFill>
                <a:srgbClr val="44546A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1" name="Freeform 581">
                <a:extLst>
                  <a:ext uri="{FF2B5EF4-FFF2-40B4-BE49-F238E27FC236}">
                    <a16:creationId xmlns:a16="http://schemas.microsoft.com/office/drawing/2014/main" id="{31F99C2F-0B28-4E99-8BBF-E92DAFD19DE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00853" y="2615146"/>
                <a:ext cx="236467" cy="210944"/>
              </a:xfrm>
              <a:custGeom>
                <a:avLst/>
                <a:gdLst>
                  <a:gd name="T0" fmla="*/ 133 w 133"/>
                  <a:gd name="T1" fmla="*/ 54 h 119"/>
                  <a:gd name="T2" fmla="*/ 46 w 133"/>
                  <a:gd name="T3" fmla="*/ 35 h 119"/>
                  <a:gd name="T4" fmla="*/ 0 w 133"/>
                  <a:gd name="T5" fmla="*/ 109 h 119"/>
                  <a:gd name="T6" fmla="*/ 81 w 133"/>
                  <a:gd name="T7" fmla="*/ 98 h 119"/>
                  <a:gd name="T8" fmla="*/ 133 w 133"/>
                  <a:gd name="T9" fmla="*/ 5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19">
                    <a:moveTo>
                      <a:pt x="133" y="54"/>
                    </a:moveTo>
                    <a:cubicBezTo>
                      <a:pt x="133" y="54"/>
                      <a:pt x="73" y="0"/>
                      <a:pt x="46" y="35"/>
                    </a:cubicBezTo>
                    <a:cubicBezTo>
                      <a:pt x="18" y="71"/>
                      <a:pt x="36" y="101"/>
                      <a:pt x="0" y="109"/>
                    </a:cubicBezTo>
                    <a:cubicBezTo>
                      <a:pt x="0" y="109"/>
                      <a:pt x="35" y="119"/>
                      <a:pt x="81" y="98"/>
                    </a:cubicBezTo>
                    <a:cubicBezTo>
                      <a:pt x="131" y="76"/>
                      <a:pt x="133" y="54"/>
                      <a:pt x="133" y="54"/>
                    </a:cubicBezTo>
                    <a:close/>
                  </a:path>
                </a:pathLst>
              </a:custGeom>
              <a:solidFill>
                <a:srgbClr val="44546A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2" name="Freeform 582">
                <a:extLst>
                  <a:ext uri="{FF2B5EF4-FFF2-40B4-BE49-F238E27FC236}">
                    <a16:creationId xmlns:a16="http://schemas.microsoft.com/office/drawing/2014/main" id="{BA632CE6-F52A-4473-A7DD-A60A215A57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356838" y="2504795"/>
                <a:ext cx="61556" cy="105096"/>
              </a:xfrm>
              <a:custGeom>
                <a:avLst/>
                <a:gdLst>
                  <a:gd name="T0" fmla="*/ 31 w 35"/>
                  <a:gd name="T1" fmla="*/ 26 h 59"/>
                  <a:gd name="T2" fmla="*/ 25 w 35"/>
                  <a:gd name="T3" fmla="*/ 57 h 59"/>
                  <a:gd name="T4" fmla="*/ 4 w 35"/>
                  <a:gd name="T5" fmla="*/ 33 h 59"/>
                  <a:gd name="T6" fmla="*/ 10 w 35"/>
                  <a:gd name="T7" fmla="*/ 2 h 59"/>
                  <a:gd name="T8" fmla="*/ 31 w 35"/>
                  <a:gd name="T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59">
                    <a:moveTo>
                      <a:pt x="31" y="26"/>
                    </a:moveTo>
                    <a:cubicBezTo>
                      <a:pt x="35" y="41"/>
                      <a:pt x="32" y="55"/>
                      <a:pt x="25" y="57"/>
                    </a:cubicBezTo>
                    <a:cubicBezTo>
                      <a:pt x="17" y="59"/>
                      <a:pt x="8" y="48"/>
                      <a:pt x="4" y="33"/>
                    </a:cubicBezTo>
                    <a:cubicBezTo>
                      <a:pt x="0" y="18"/>
                      <a:pt x="3" y="4"/>
                      <a:pt x="10" y="2"/>
                    </a:cubicBezTo>
                    <a:cubicBezTo>
                      <a:pt x="18" y="0"/>
                      <a:pt x="27" y="11"/>
                      <a:pt x="31" y="26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3" name="Freeform 583">
                <a:extLst>
                  <a:ext uri="{FF2B5EF4-FFF2-40B4-BE49-F238E27FC236}">
                    <a16:creationId xmlns:a16="http://schemas.microsoft.com/office/drawing/2014/main" id="{8A1495CA-677D-4A72-B238-9EFE604BF51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008518" y="2504795"/>
                <a:ext cx="60806" cy="105096"/>
              </a:xfrm>
              <a:custGeom>
                <a:avLst/>
                <a:gdLst>
                  <a:gd name="T0" fmla="*/ 3 w 34"/>
                  <a:gd name="T1" fmla="*/ 26 h 59"/>
                  <a:gd name="T2" fmla="*/ 23 w 34"/>
                  <a:gd name="T3" fmla="*/ 1 h 59"/>
                  <a:gd name="T4" fmla="*/ 31 w 34"/>
                  <a:gd name="T5" fmla="*/ 32 h 59"/>
                  <a:gd name="T6" fmla="*/ 11 w 34"/>
                  <a:gd name="T7" fmla="*/ 57 h 59"/>
                  <a:gd name="T8" fmla="*/ 3 w 34"/>
                  <a:gd name="T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59">
                    <a:moveTo>
                      <a:pt x="3" y="26"/>
                    </a:moveTo>
                    <a:cubicBezTo>
                      <a:pt x="6" y="11"/>
                      <a:pt x="15" y="0"/>
                      <a:pt x="23" y="1"/>
                    </a:cubicBezTo>
                    <a:cubicBezTo>
                      <a:pt x="31" y="3"/>
                      <a:pt x="34" y="17"/>
                      <a:pt x="31" y="32"/>
                    </a:cubicBezTo>
                    <a:cubicBezTo>
                      <a:pt x="28" y="47"/>
                      <a:pt x="19" y="59"/>
                      <a:pt x="11" y="57"/>
                    </a:cubicBezTo>
                    <a:cubicBezTo>
                      <a:pt x="4" y="55"/>
                      <a:pt x="0" y="41"/>
                      <a:pt x="3" y="26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4" name="Freeform 584">
                <a:extLst>
                  <a:ext uri="{FF2B5EF4-FFF2-40B4-BE49-F238E27FC236}">
                    <a16:creationId xmlns:a16="http://schemas.microsoft.com/office/drawing/2014/main" id="{5A6B2C69-BC7A-4FED-85FB-136CC50E86C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056562" y="2590374"/>
                <a:ext cx="236467" cy="210944"/>
              </a:xfrm>
              <a:custGeom>
                <a:avLst/>
                <a:gdLst>
                  <a:gd name="T0" fmla="*/ 133 w 133"/>
                  <a:gd name="T1" fmla="*/ 55 h 119"/>
                  <a:gd name="T2" fmla="*/ 46 w 133"/>
                  <a:gd name="T3" fmla="*/ 36 h 119"/>
                  <a:gd name="T4" fmla="*/ 0 w 133"/>
                  <a:gd name="T5" fmla="*/ 110 h 119"/>
                  <a:gd name="T6" fmla="*/ 81 w 133"/>
                  <a:gd name="T7" fmla="*/ 99 h 119"/>
                  <a:gd name="T8" fmla="*/ 133 w 133"/>
                  <a:gd name="T9" fmla="*/ 5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19">
                    <a:moveTo>
                      <a:pt x="133" y="55"/>
                    </a:moveTo>
                    <a:cubicBezTo>
                      <a:pt x="133" y="55"/>
                      <a:pt x="73" y="0"/>
                      <a:pt x="46" y="36"/>
                    </a:cubicBezTo>
                    <a:cubicBezTo>
                      <a:pt x="18" y="72"/>
                      <a:pt x="36" y="102"/>
                      <a:pt x="0" y="110"/>
                    </a:cubicBezTo>
                    <a:cubicBezTo>
                      <a:pt x="0" y="110"/>
                      <a:pt x="35" y="119"/>
                      <a:pt x="81" y="99"/>
                    </a:cubicBezTo>
                    <a:cubicBezTo>
                      <a:pt x="130" y="77"/>
                      <a:pt x="133" y="55"/>
                      <a:pt x="133" y="55"/>
                    </a:cubicBezTo>
                    <a:close/>
                  </a:path>
                </a:pathLst>
              </a:custGeom>
              <a:solidFill>
                <a:srgbClr val="44546A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55" name="Freeform 585">
                <a:extLst>
                  <a:ext uri="{FF2B5EF4-FFF2-40B4-BE49-F238E27FC236}">
                    <a16:creationId xmlns:a16="http://schemas.microsoft.com/office/drawing/2014/main" id="{B2E26A08-3064-4114-B261-14E1F28611A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75171" y="2639919"/>
                <a:ext cx="215448" cy="221453"/>
              </a:xfrm>
              <a:custGeom>
                <a:avLst/>
                <a:gdLst>
                  <a:gd name="T0" fmla="*/ 2 w 121"/>
                  <a:gd name="T1" fmla="*/ 84 h 125"/>
                  <a:gd name="T2" fmla="*/ 92 w 121"/>
                  <a:gd name="T3" fmla="*/ 84 h 125"/>
                  <a:gd name="T4" fmla="*/ 121 w 121"/>
                  <a:gd name="T5" fmla="*/ 2 h 125"/>
                  <a:gd name="T6" fmla="*/ 44 w 121"/>
                  <a:gd name="T7" fmla="*/ 30 h 125"/>
                  <a:gd name="T8" fmla="*/ 2 w 121"/>
                  <a:gd name="T9" fmla="*/ 84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125">
                    <a:moveTo>
                      <a:pt x="2" y="84"/>
                    </a:moveTo>
                    <a:cubicBezTo>
                      <a:pt x="2" y="84"/>
                      <a:pt x="73" y="125"/>
                      <a:pt x="92" y="84"/>
                    </a:cubicBezTo>
                    <a:cubicBezTo>
                      <a:pt x="111" y="43"/>
                      <a:pt x="87" y="18"/>
                      <a:pt x="121" y="2"/>
                    </a:cubicBezTo>
                    <a:cubicBezTo>
                      <a:pt x="121" y="2"/>
                      <a:pt x="84" y="0"/>
                      <a:pt x="44" y="30"/>
                    </a:cubicBezTo>
                    <a:cubicBezTo>
                      <a:pt x="0" y="62"/>
                      <a:pt x="2" y="84"/>
                      <a:pt x="2" y="84"/>
                    </a:cubicBezTo>
                    <a:close/>
                  </a:path>
                </a:pathLst>
              </a:custGeom>
              <a:solidFill>
                <a:srgbClr val="44546A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492" name="Group 491">
              <a:extLst>
                <a:ext uri="{FF2B5EF4-FFF2-40B4-BE49-F238E27FC236}">
                  <a16:creationId xmlns:a16="http://schemas.microsoft.com/office/drawing/2014/main" id="{C43D3897-49EF-4684-A114-4C5B19B96FE8}"/>
                </a:ext>
              </a:extLst>
            </p:cNvPr>
            <p:cNvGrpSpPr/>
            <p:nvPr/>
          </p:nvGrpSpPr>
          <p:grpSpPr>
            <a:xfrm flipH="1" flipV="1">
              <a:off x="5977648" y="1880222"/>
              <a:ext cx="427893" cy="493203"/>
              <a:chOff x="8776638" y="1880222"/>
              <a:chExt cx="427893" cy="493203"/>
            </a:xfrm>
          </p:grpSpPr>
          <p:sp>
            <p:nvSpPr>
              <p:cNvPr id="540" name="Freeform 586">
                <a:extLst>
                  <a:ext uri="{FF2B5EF4-FFF2-40B4-BE49-F238E27FC236}">
                    <a16:creationId xmlns:a16="http://schemas.microsoft.com/office/drawing/2014/main" id="{55886071-7921-4886-B5D0-52D4348865D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776638" y="1880222"/>
                <a:ext cx="427893" cy="493203"/>
              </a:xfrm>
              <a:custGeom>
                <a:avLst/>
                <a:gdLst>
                  <a:gd name="T0" fmla="*/ 570 w 570"/>
                  <a:gd name="T1" fmla="*/ 492 h 657"/>
                  <a:gd name="T2" fmla="*/ 287 w 570"/>
                  <a:gd name="T3" fmla="*/ 657 h 657"/>
                  <a:gd name="T4" fmla="*/ 0 w 570"/>
                  <a:gd name="T5" fmla="*/ 492 h 657"/>
                  <a:gd name="T6" fmla="*/ 0 w 570"/>
                  <a:gd name="T7" fmla="*/ 163 h 657"/>
                  <a:gd name="T8" fmla="*/ 287 w 570"/>
                  <a:gd name="T9" fmla="*/ 0 h 657"/>
                  <a:gd name="T10" fmla="*/ 570 w 570"/>
                  <a:gd name="T11" fmla="*/ 163 h 657"/>
                  <a:gd name="T12" fmla="*/ 570 w 570"/>
                  <a:gd name="T13" fmla="*/ 492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7">
                    <a:moveTo>
                      <a:pt x="570" y="492"/>
                    </a:moveTo>
                    <a:lnTo>
                      <a:pt x="287" y="657"/>
                    </a:lnTo>
                    <a:lnTo>
                      <a:pt x="0" y="492"/>
                    </a:lnTo>
                    <a:lnTo>
                      <a:pt x="0" y="163"/>
                    </a:lnTo>
                    <a:lnTo>
                      <a:pt x="287" y="0"/>
                    </a:lnTo>
                    <a:lnTo>
                      <a:pt x="570" y="163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1" name="Freeform 587">
                <a:extLst>
                  <a:ext uri="{FF2B5EF4-FFF2-40B4-BE49-F238E27FC236}">
                    <a16:creationId xmlns:a16="http://schemas.microsoft.com/office/drawing/2014/main" id="{47EDAC64-F401-4CC3-AD30-02BD4C5CB3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805164" y="1914003"/>
                <a:ext cx="370840" cy="427142"/>
              </a:xfrm>
              <a:custGeom>
                <a:avLst/>
                <a:gdLst>
                  <a:gd name="T0" fmla="*/ 494 w 494"/>
                  <a:gd name="T1" fmla="*/ 428 h 569"/>
                  <a:gd name="T2" fmla="*/ 249 w 494"/>
                  <a:gd name="T3" fmla="*/ 569 h 569"/>
                  <a:gd name="T4" fmla="*/ 0 w 494"/>
                  <a:gd name="T5" fmla="*/ 428 h 569"/>
                  <a:gd name="T6" fmla="*/ 0 w 494"/>
                  <a:gd name="T7" fmla="*/ 141 h 569"/>
                  <a:gd name="T8" fmla="*/ 249 w 494"/>
                  <a:gd name="T9" fmla="*/ 0 h 569"/>
                  <a:gd name="T10" fmla="*/ 494 w 494"/>
                  <a:gd name="T11" fmla="*/ 141 h 569"/>
                  <a:gd name="T12" fmla="*/ 494 w 494"/>
                  <a:gd name="T13" fmla="*/ 42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4" h="569">
                    <a:moveTo>
                      <a:pt x="494" y="428"/>
                    </a:moveTo>
                    <a:lnTo>
                      <a:pt x="249" y="569"/>
                    </a:lnTo>
                    <a:lnTo>
                      <a:pt x="0" y="428"/>
                    </a:lnTo>
                    <a:lnTo>
                      <a:pt x="0" y="141"/>
                    </a:lnTo>
                    <a:lnTo>
                      <a:pt x="249" y="0"/>
                    </a:lnTo>
                    <a:lnTo>
                      <a:pt x="494" y="141"/>
                    </a:lnTo>
                    <a:lnTo>
                      <a:pt x="494" y="428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2" name="Freeform 588">
                <a:extLst>
                  <a:ext uri="{FF2B5EF4-FFF2-40B4-BE49-F238E27FC236}">
                    <a16:creationId xmlns:a16="http://schemas.microsoft.com/office/drawing/2014/main" id="{7A6F1079-440C-4B51-83F7-00231D47DC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889992" y="2053631"/>
                <a:ext cx="204187" cy="140379"/>
              </a:xfrm>
              <a:custGeom>
                <a:avLst/>
                <a:gdLst>
                  <a:gd name="T0" fmla="*/ 137 w 272"/>
                  <a:gd name="T1" fmla="*/ 139 h 187"/>
                  <a:gd name="T2" fmla="*/ 0 w 272"/>
                  <a:gd name="T3" fmla="*/ 0 h 187"/>
                  <a:gd name="T4" fmla="*/ 0 w 272"/>
                  <a:gd name="T5" fmla="*/ 187 h 187"/>
                  <a:gd name="T6" fmla="*/ 272 w 272"/>
                  <a:gd name="T7" fmla="*/ 187 h 187"/>
                  <a:gd name="T8" fmla="*/ 272 w 272"/>
                  <a:gd name="T9" fmla="*/ 2 h 187"/>
                  <a:gd name="T10" fmla="*/ 137 w 272"/>
                  <a:gd name="T11" fmla="*/ 139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2" h="187">
                    <a:moveTo>
                      <a:pt x="137" y="139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272" y="187"/>
                    </a:lnTo>
                    <a:lnTo>
                      <a:pt x="272" y="2"/>
                    </a:lnTo>
                    <a:lnTo>
                      <a:pt x="137" y="13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43" name="Freeform 589">
                <a:extLst>
                  <a:ext uri="{FF2B5EF4-FFF2-40B4-BE49-F238E27FC236}">
                    <a16:creationId xmlns:a16="http://schemas.microsoft.com/office/drawing/2014/main" id="{FAA0EC70-E2D4-44BA-847D-17F50B5CA86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899000" y="2109182"/>
                <a:ext cx="186171" cy="93836"/>
              </a:xfrm>
              <a:custGeom>
                <a:avLst/>
                <a:gdLst>
                  <a:gd name="T0" fmla="*/ 248 w 248"/>
                  <a:gd name="T1" fmla="*/ 2 h 125"/>
                  <a:gd name="T2" fmla="*/ 248 w 248"/>
                  <a:gd name="T3" fmla="*/ 0 h 125"/>
                  <a:gd name="T4" fmla="*/ 0 w 248"/>
                  <a:gd name="T5" fmla="*/ 0 h 125"/>
                  <a:gd name="T6" fmla="*/ 0 w 248"/>
                  <a:gd name="T7" fmla="*/ 0 h 125"/>
                  <a:gd name="T8" fmla="*/ 125 w 248"/>
                  <a:gd name="T9" fmla="*/ 125 h 125"/>
                  <a:gd name="T10" fmla="*/ 248 w 248"/>
                  <a:gd name="T11" fmla="*/ 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125">
                    <a:moveTo>
                      <a:pt x="248" y="2"/>
                    </a:moveTo>
                    <a:lnTo>
                      <a:pt x="24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5" y="125"/>
                    </a:lnTo>
                    <a:lnTo>
                      <a:pt x="248" y="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493" name="Group 492">
              <a:extLst>
                <a:ext uri="{FF2B5EF4-FFF2-40B4-BE49-F238E27FC236}">
                  <a16:creationId xmlns:a16="http://schemas.microsoft.com/office/drawing/2014/main" id="{4B62D12C-9554-4A9E-9BC2-6D7802F44164}"/>
                </a:ext>
              </a:extLst>
            </p:cNvPr>
            <p:cNvGrpSpPr/>
            <p:nvPr/>
          </p:nvGrpSpPr>
          <p:grpSpPr>
            <a:xfrm flipH="1" flipV="1">
              <a:off x="8008261" y="3174410"/>
              <a:ext cx="422638" cy="487948"/>
              <a:chOff x="10807251" y="3174410"/>
              <a:chExt cx="422638" cy="487948"/>
            </a:xfrm>
          </p:grpSpPr>
          <p:sp>
            <p:nvSpPr>
              <p:cNvPr id="536" name="Oval 516">
                <a:extLst>
                  <a:ext uri="{FF2B5EF4-FFF2-40B4-BE49-F238E27FC236}">
                    <a16:creationId xmlns:a16="http://schemas.microsoft.com/office/drawing/2014/main" id="{8177EF01-5A49-486B-AF4C-C4665EAA2F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0922857" y="3346317"/>
                <a:ext cx="156143" cy="156143"/>
              </a:xfrm>
              <a:prstGeom prst="ellipse">
                <a:avLst/>
              </a:prstGeom>
              <a:solidFill>
                <a:srgbClr val="2336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37" name="Freeform 590">
                <a:extLst>
                  <a:ext uri="{FF2B5EF4-FFF2-40B4-BE49-F238E27FC236}">
                    <a16:creationId xmlns:a16="http://schemas.microsoft.com/office/drawing/2014/main" id="{E5A12D84-8D37-4121-A44F-9661BDC1DF4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07251" y="3174410"/>
                <a:ext cx="422638" cy="487948"/>
              </a:xfrm>
              <a:custGeom>
                <a:avLst/>
                <a:gdLst>
                  <a:gd name="T0" fmla="*/ 563 w 563"/>
                  <a:gd name="T1" fmla="*/ 490 h 650"/>
                  <a:gd name="T2" fmla="*/ 281 w 563"/>
                  <a:gd name="T3" fmla="*/ 650 h 650"/>
                  <a:gd name="T4" fmla="*/ 0 w 563"/>
                  <a:gd name="T5" fmla="*/ 490 h 650"/>
                  <a:gd name="T6" fmla="*/ 0 w 563"/>
                  <a:gd name="T7" fmla="*/ 163 h 650"/>
                  <a:gd name="T8" fmla="*/ 281 w 563"/>
                  <a:gd name="T9" fmla="*/ 0 h 650"/>
                  <a:gd name="T10" fmla="*/ 563 w 563"/>
                  <a:gd name="T11" fmla="*/ 163 h 650"/>
                  <a:gd name="T12" fmla="*/ 563 w 563"/>
                  <a:gd name="T13" fmla="*/ 49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3" h="650">
                    <a:moveTo>
                      <a:pt x="563" y="490"/>
                    </a:moveTo>
                    <a:lnTo>
                      <a:pt x="281" y="650"/>
                    </a:lnTo>
                    <a:lnTo>
                      <a:pt x="0" y="490"/>
                    </a:lnTo>
                    <a:lnTo>
                      <a:pt x="0" y="163"/>
                    </a:lnTo>
                    <a:lnTo>
                      <a:pt x="281" y="0"/>
                    </a:lnTo>
                    <a:lnTo>
                      <a:pt x="563" y="163"/>
                    </a:lnTo>
                    <a:lnTo>
                      <a:pt x="563" y="490"/>
                    </a:ln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38" name="Freeform 591">
                <a:extLst>
                  <a:ext uri="{FF2B5EF4-FFF2-40B4-BE49-F238E27FC236}">
                    <a16:creationId xmlns:a16="http://schemas.microsoft.com/office/drawing/2014/main" id="{1EE234E2-DC8B-4F59-872C-3E3199FF285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38029" y="3208191"/>
                <a:ext cx="361832" cy="418884"/>
              </a:xfrm>
              <a:custGeom>
                <a:avLst/>
                <a:gdLst>
                  <a:gd name="T0" fmla="*/ 482 w 482"/>
                  <a:gd name="T1" fmla="*/ 419 h 558"/>
                  <a:gd name="T2" fmla="*/ 241 w 482"/>
                  <a:gd name="T3" fmla="*/ 558 h 558"/>
                  <a:gd name="T4" fmla="*/ 0 w 482"/>
                  <a:gd name="T5" fmla="*/ 419 h 558"/>
                  <a:gd name="T6" fmla="*/ 0 w 482"/>
                  <a:gd name="T7" fmla="*/ 140 h 558"/>
                  <a:gd name="T8" fmla="*/ 241 w 482"/>
                  <a:gd name="T9" fmla="*/ 0 h 558"/>
                  <a:gd name="T10" fmla="*/ 482 w 482"/>
                  <a:gd name="T11" fmla="*/ 140 h 558"/>
                  <a:gd name="T12" fmla="*/ 482 w 482"/>
                  <a:gd name="T13" fmla="*/ 419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2" h="558">
                    <a:moveTo>
                      <a:pt x="482" y="419"/>
                    </a:moveTo>
                    <a:lnTo>
                      <a:pt x="241" y="558"/>
                    </a:lnTo>
                    <a:lnTo>
                      <a:pt x="0" y="419"/>
                    </a:lnTo>
                    <a:lnTo>
                      <a:pt x="0" y="140"/>
                    </a:lnTo>
                    <a:lnTo>
                      <a:pt x="241" y="0"/>
                    </a:lnTo>
                    <a:lnTo>
                      <a:pt x="482" y="140"/>
                    </a:lnTo>
                    <a:lnTo>
                      <a:pt x="482" y="419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39" name="Freeform 592">
                <a:extLst>
                  <a:ext uri="{FF2B5EF4-FFF2-40B4-BE49-F238E27FC236}">
                    <a16:creationId xmlns:a16="http://schemas.microsoft.com/office/drawing/2014/main" id="{85E32CBE-B009-47FB-8FBA-5B301E1D3F7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901838" y="3305780"/>
                <a:ext cx="234215" cy="196680"/>
              </a:xfrm>
              <a:custGeom>
                <a:avLst/>
                <a:gdLst>
                  <a:gd name="T0" fmla="*/ 132 w 132"/>
                  <a:gd name="T1" fmla="*/ 44 h 111"/>
                  <a:gd name="T2" fmla="*/ 66 w 132"/>
                  <a:gd name="T3" fmla="*/ 0 h 111"/>
                  <a:gd name="T4" fmla="*/ 0 w 132"/>
                  <a:gd name="T5" fmla="*/ 44 h 111"/>
                  <a:gd name="T6" fmla="*/ 66 w 132"/>
                  <a:gd name="T7" fmla="*/ 87 h 111"/>
                  <a:gd name="T8" fmla="*/ 70 w 132"/>
                  <a:gd name="T9" fmla="*/ 87 h 111"/>
                  <a:gd name="T10" fmla="*/ 91 w 132"/>
                  <a:gd name="T11" fmla="*/ 111 h 111"/>
                  <a:gd name="T12" fmla="*/ 91 w 132"/>
                  <a:gd name="T13" fmla="*/ 84 h 111"/>
                  <a:gd name="T14" fmla="*/ 132 w 132"/>
                  <a:gd name="T15" fmla="*/ 44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111">
                    <a:moveTo>
                      <a:pt x="132" y="44"/>
                    </a:moveTo>
                    <a:cubicBezTo>
                      <a:pt x="132" y="20"/>
                      <a:pt x="102" y="0"/>
                      <a:pt x="66" y="0"/>
                    </a:cubicBezTo>
                    <a:cubicBezTo>
                      <a:pt x="30" y="0"/>
                      <a:pt x="0" y="20"/>
                      <a:pt x="0" y="44"/>
                    </a:cubicBezTo>
                    <a:cubicBezTo>
                      <a:pt x="0" y="68"/>
                      <a:pt x="30" y="87"/>
                      <a:pt x="66" y="87"/>
                    </a:cubicBezTo>
                    <a:cubicBezTo>
                      <a:pt x="67" y="87"/>
                      <a:pt x="69" y="87"/>
                      <a:pt x="70" y="87"/>
                    </a:cubicBezTo>
                    <a:cubicBezTo>
                      <a:pt x="91" y="111"/>
                      <a:pt x="91" y="111"/>
                      <a:pt x="91" y="111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115" y="77"/>
                      <a:pt x="132" y="62"/>
                      <a:pt x="132" y="4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494" name="Group 493">
              <a:extLst>
                <a:ext uri="{FF2B5EF4-FFF2-40B4-BE49-F238E27FC236}">
                  <a16:creationId xmlns:a16="http://schemas.microsoft.com/office/drawing/2014/main" id="{D57A9612-49D9-402E-A745-00CF0A600D39}"/>
                </a:ext>
              </a:extLst>
            </p:cNvPr>
            <p:cNvGrpSpPr/>
            <p:nvPr/>
          </p:nvGrpSpPr>
          <p:grpSpPr>
            <a:xfrm flipH="1" flipV="1">
              <a:off x="6925768" y="4990326"/>
              <a:ext cx="386605" cy="447411"/>
              <a:chOff x="9724758" y="4990326"/>
              <a:chExt cx="386605" cy="447411"/>
            </a:xfrm>
          </p:grpSpPr>
          <p:sp>
            <p:nvSpPr>
              <p:cNvPr id="531" name="Freeform 593">
                <a:extLst>
                  <a:ext uri="{FF2B5EF4-FFF2-40B4-BE49-F238E27FC236}">
                    <a16:creationId xmlns:a16="http://schemas.microsoft.com/office/drawing/2014/main" id="{5D28D84B-1599-4EEA-B4DA-4425C3A0120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724758" y="4990326"/>
                <a:ext cx="386605" cy="447411"/>
              </a:xfrm>
              <a:custGeom>
                <a:avLst/>
                <a:gdLst>
                  <a:gd name="T0" fmla="*/ 515 w 515"/>
                  <a:gd name="T1" fmla="*/ 447 h 596"/>
                  <a:gd name="T2" fmla="*/ 258 w 515"/>
                  <a:gd name="T3" fmla="*/ 596 h 596"/>
                  <a:gd name="T4" fmla="*/ 0 w 515"/>
                  <a:gd name="T5" fmla="*/ 447 h 596"/>
                  <a:gd name="T6" fmla="*/ 0 w 515"/>
                  <a:gd name="T7" fmla="*/ 149 h 596"/>
                  <a:gd name="T8" fmla="*/ 258 w 515"/>
                  <a:gd name="T9" fmla="*/ 0 h 596"/>
                  <a:gd name="T10" fmla="*/ 515 w 515"/>
                  <a:gd name="T11" fmla="*/ 149 h 596"/>
                  <a:gd name="T12" fmla="*/ 515 w 515"/>
                  <a:gd name="T13" fmla="*/ 447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5" h="596">
                    <a:moveTo>
                      <a:pt x="515" y="447"/>
                    </a:moveTo>
                    <a:lnTo>
                      <a:pt x="258" y="596"/>
                    </a:lnTo>
                    <a:lnTo>
                      <a:pt x="0" y="447"/>
                    </a:lnTo>
                    <a:lnTo>
                      <a:pt x="0" y="149"/>
                    </a:lnTo>
                    <a:lnTo>
                      <a:pt x="258" y="0"/>
                    </a:lnTo>
                    <a:lnTo>
                      <a:pt x="515" y="149"/>
                    </a:lnTo>
                    <a:lnTo>
                      <a:pt x="515" y="447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32" name="Freeform 594">
                <a:extLst>
                  <a:ext uri="{FF2B5EF4-FFF2-40B4-BE49-F238E27FC236}">
                    <a16:creationId xmlns:a16="http://schemas.microsoft.com/office/drawing/2014/main" id="{1D9A92E6-519E-4AFA-93A2-CB18936165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754785" y="5024107"/>
                <a:ext cx="328051" cy="379849"/>
              </a:xfrm>
              <a:custGeom>
                <a:avLst/>
                <a:gdLst>
                  <a:gd name="T0" fmla="*/ 437 w 437"/>
                  <a:gd name="T1" fmla="*/ 378 h 506"/>
                  <a:gd name="T2" fmla="*/ 220 w 437"/>
                  <a:gd name="T3" fmla="*/ 506 h 506"/>
                  <a:gd name="T4" fmla="*/ 0 w 437"/>
                  <a:gd name="T5" fmla="*/ 378 h 506"/>
                  <a:gd name="T6" fmla="*/ 0 w 437"/>
                  <a:gd name="T7" fmla="*/ 128 h 506"/>
                  <a:gd name="T8" fmla="*/ 220 w 437"/>
                  <a:gd name="T9" fmla="*/ 0 h 506"/>
                  <a:gd name="T10" fmla="*/ 437 w 437"/>
                  <a:gd name="T11" fmla="*/ 128 h 506"/>
                  <a:gd name="T12" fmla="*/ 437 w 437"/>
                  <a:gd name="T13" fmla="*/ 378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7" h="506">
                    <a:moveTo>
                      <a:pt x="437" y="378"/>
                    </a:moveTo>
                    <a:lnTo>
                      <a:pt x="220" y="506"/>
                    </a:lnTo>
                    <a:lnTo>
                      <a:pt x="0" y="378"/>
                    </a:lnTo>
                    <a:lnTo>
                      <a:pt x="0" y="128"/>
                    </a:lnTo>
                    <a:lnTo>
                      <a:pt x="220" y="0"/>
                    </a:lnTo>
                    <a:lnTo>
                      <a:pt x="437" y="128"/>
                    </a:lnTo>
                    <a:lnTo>
                      <a:pt x="437" y="378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33" name="Freeform 595">
                <a:extLst>
                  <a:ext uri="{FF2B5EF4-FFF2-40B4-BE49-F238E27FC236}">
                    <a16:creationId xmlns:a16="http://schemas.microsoft.com/office/drawing/2014/main" id="{4C6DE3D8-309C-4094-8B1F-45E95D250EC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59131" y="5167489"/>
                <a:ext cx="114105" cy="114105"/>
              </a:xfrm>
              <a:custGeom>
                <a:avLst/>
                <a:gdLst>
                  <a:gd name="T0" fmla="*/ 0 w 152"/>
                  <a:gd name="T1" fmla="*/ 152 h 152"/>
                  <a:gd name="T2" fmla="*/ 0 w 152"/>
                  <a:gd name="T3" fmla="*/ 0 h 152"/>
                  <a:gd name="T4" fmla="*/ 152 w 152"/>
                  <a:gd name="T5" fmla="*/ 0 h 152"/>
                  <a:gd name="T6" fmla="*/ 152 w 152"/>
                  <a:gd name="T7" fmla="*/ 149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152">
                    <a:moveTo>
                      <a:pt x="0" y="152"/>
                    </a:moveTo>
                    <a:lnTo>
                      <a:pt x="0" y="0"/>
                    </a:lnTo>
                    <a:lnTo>
                      <a:pt x="152" y="0"/>
                    </a:lnTo>
                    <a:lnTo>
                      <a:pt x="152" y="149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34" name="Oval 596">
                <a:extLst>
                  <a:ext uri="{FF2B5EF4-FFF2-40B4-BE49-F238E27FC236}">
                    <a16:creationId xmlns:a16="http://schemas.microsoft.com/office/drawing/2014/main" id="{CD57193F-D833-4782-8D9D-727D3D9D3D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965729" y="5137461"/>
                <a:ext cx="53299" cy="532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35" name="Oval 597">
                <a:extLst>
                  <a:ext uri="{FF2B5EF4-FFF2-40B4-BE49-F238E27FC236}">
                    <a16:creationId xmlns:a16="http://schemas.microsoft.com/office/drawing/2014/main" id="{7359741C-DE8F-48DD-8CE8-9B254F8958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53876" y="5137461"/>
                <a:ext cx="53299" cy="532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495" name="Group 494">
              <a:extLst>
                <a:ext uri="{FF2B5EF4-FFF2-40B4-BE49-F238E27FC236}">
                  <a16:creationId xmlns:a16="http://schemas.microsoft.com/office/drawing/2014/main" id="{7909DC36-465F-4F78-BAFD-8D2998AE155A}"/>
                </a:ext>
              </a:extLst>
            </p:cNvPr>
            <p:cNvGrpSpPr/>
            <p:nvPr/>
          </p:nvGrpSpPr>
          <p:grpSpPr>
            <a:xfrm flipH="1" flipV="1">
              <a:off x="6153309" y="4237385"/>
              <a:ext cx="427893" cy="493953"/>
              <a:chOff x="8952299" y="4237385"/>
              <a:chExt cx="427893" cy="493953"/>
            </a:xfrm>
          </p:grpSpPr>
          <p:sp>
            <p:nvSpPr>
              <p:cNvPr id="521" name="Freeform 598">
                <a:extLst>
                  <a:ext uri="{FF2B5EF4-FFF2-40B4-BE49-F238E27FC236}">
                    <a16:creationId xmlns:a16="http://schemas.microsoft.com/office/drawing/2014/main" id="{77DA5ED2-AACD-4243-ACB2-C815142E87B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980825" y="4271166"/>
                <a:ext cx="369339" cy="427893"/>
              </a:xfrm>
              <a:custGeom>
                <a:avLst/>
                <a:gdLst>
                  <a:gd name="T0" fmla="*/ 492 w 492"/>
                  <a:gd name="T1" fmla="*/ 428 h 570"/>
                  <a:gd name="T2" fmla="*/ 246 w 492"/>
                  <a:gd name="T3" fmla="*/ 570 h 570"/>
                  <a:gd name="T4" fmla="*/ 0 w 492"/>
                  <a:gd name="T5" fmla="*/ 428 h 570"/>
                  <a:gd name="T6" fmla="*/ 0 w 492"/>
                  <a:gd name="T7" fmla="*/ 142 h 570"/>
                  <a:gd name="T8" fmla="*/ 246 w 492"/>
                  <a:gd name="T9" fmla="*/ 0 h 570"/>
                  <a:gd name="T10" fmla="*/ 492 w 492"/>
                  <a:gd name="T11" fmla="*/ 142 h 570"/>
                  <a:gd name="T12" fmla="*/ 492 w 492"/>
                  <a:gd name="T13" fmla="*/ 428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70">
                    <a:moveTo>
                      <a:pt x="492" y="428"/>
                    </a:moveTo>
                    <a:lnTo>
                      <a:pt x="246" y="570"/>
                    </a:lnTo>
                    <a:lnTo>
                      <a:pt x="0" y="428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8"/>
                    </a:lnTo>
                    <a:close/>
                  </a:path>
                </a:pathLst>
              </a:custGeom>
              <a:solidFill>
                <a:srgbClr val="C5E3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22" name="Freeform 599">
                <a:extLst>
                  <a:ext uri="{FF2B5EF4-FFF2-40B4-BE49-F238E27FC236}">
                    <a16:creationId xmlns:a16="http://schemas.microsoft.com/office/drawing/2014/main" id="{0A84ADAA-4340-4DCE-BE5A-6F91FF2466B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952299" y="4237385"/>
                <a:ext cx="427893" cy="493953"/>
              </a:xfrm>
              <a:custGeom>
                <a:avLst/>
                <a:gdLst>
                  <a:gd name="T0" fmla="*/ 570 w 570"/>
                  <a:gd name="T1" fmla="*/ 492 h 658"/>
                  <a:gd name="T2" fmla="*/ 286 w 570"/>
                  <a:gd name="T3" fmla="*/ 658 h 658"/>
                  <a:gd name="T4" fmla="*/ 0 w 570"/>
                  <a:gd name="T5" fmla="*/ 492 h 658"/>
                  <a:gd name="T6" fmla="*/ 0 w 570"/>
                  <a:gd name="T7" fmla="*/ 164 h 658"/>
                  <a:gd name="T8" fmla="*/ 286 w 570"/>
                  <a:gd name="T9" fmla="*/ 0 h 658"/>
                  <a:gd name="T10" fmla="*/ 570 w 570"/>
                  <a:gd name="T11" fmla="*/ 164 h 658"/>
                  <a:gd name="T12" fmla="*/ 570 w 570"/>
                  <a:gd name="T13" fmla="*/ 492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8">
                    <a:moveTo>
                      <a:pt x="570" y="492"/>
                    </a:moveTo>
                    <a:lnTo>
                      <a:pt x="286" y="658"/>
                    </a:lnTo>
                    <a:lnTo>
                      <a:pt x="0" y="492"/>
                    </a:lnTo>
                    <a:lnTo>
                      <a:pt x="0" y="164"/>
                    </a:lnTo>
                    <a:lnTo>
                      <a:pt x="286" y="0"/>
                    </a:lnTo>
                    <a:lnTo>
                      <a:pt x="570" y="164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23" name="Freeform 600">
                <a:extLst>
                  <a:ext uri="{FF2B5EF4-FFF2-40B4-BE49-F238E27FC236}">
                    <a16:creationId xmlns:a16="http://schemas.microsoft.com/office/drawing/2014/main" id="{ADE2B9F2-0AE1-47A2-8E2E-2E1A9265D0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980825" y="4271166"/>
                <a:ext cx="369339" cy="427893"/>
              </a:xfrm>
              <a:custGeom>
                <a:avLst/>
                <a:gdLst>
                  <a:gd name="T0" fmla="*/ 492 w 492"/>
                  <a:gd name="T1" fmla="*/ 428 h 570"/>
                  <a:gd name="T2" fmla="*/ 246 w 492"/>
                  <a:gd name="T3" fmla="*/ 570 h 570"/>
                  <a:gd name="T4" fmla="*/ 0 w 492"/>
                  <a:gd name="T5" fmla="*/ 428 h 570"/>
                  <a:gd name="T6" fmla="*/ 0 w 492"/>
                  <a:gd name="T7" fmla="*/ 142 h 570"/>
                  <a:gd name="T8" fmla="*/ 246 w 492"/>
                  <a:gd name="T9" fmla="*/ 0 h 570"/>
                  <a:gd name="T10" fmla="*/ 492 w 492"/>
                  <a:gd name="T11" fmla="*/ 142 h 570"/>
                  <a:gd name="T12" fmla="*/ 492 w 492"/>
                  <a:gd name="T13" fmla="*/ 428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70">
                    <a:moveTo>
                      <a:pt x="492" y="428"/>
                    </a:moveTo>
                    <a:lnTo>
                      <a:pt x="246" y="570"/>
                    </a:lnTo>
                    <a:lnTo>
                      <a:pt x="0" y="428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8"/>
                    </a:lnTo>
                    <a:close/>
                  </a:path>
                </a:pathLst>
              </a:custGeom>
              <a:solidFill>
                <a:srgbClr val="EDB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24" name="Freeform 601">
                <a:extLst>
                  <a:ext uri="{FF2B5EF4-FFF2-40B4-BE49-F238E27FC236}">
                    <a16:creationId xmlns:a16="http://schemas.microsoft.com/office/drawing/2014/main" id="{6522831E-50FF-4602-989C-51DD0C31428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142223" y="4407792"/>
                <a:ext cx="92335" cy="129869"/>
              </a:xfrm>
              <a:custGeom>
                <a:avLst/>
                <a:gdLst>
                  <a:gd name="T0" fmla="*/ 123 w 123"/>
                  <a:gd name="T1" fmla="*/ 173 h 173"/>
                  <a:gd name="T2" fmla="*/ 0 w 123"/>
                  <a:gd name="T3" fmla="*/ 85 h 173"/>
                  <a:gd name="T4" fmla="*/ 123 w 123"/>
                  <a:gd name="T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3" h="173">
                    <a:moveTo>
                      <a:pt x="123" y="173"/>
                    </a:moveTo>
                    <a:lnTo>
                      <a:pt x="0" y="85"/>
                    </a:lnTo>
                    <a:lnTo>
                      <a:pt x="123" y="0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25" name="Oval 602">
                <a:extLst>
                  <a:ext uri="{FF2B5EF4-FFF2-40B4-BE49-F238E27FC236}">
                    <a16:creationId xmlns:a16="http://schemas.microsoft.com/office/drawing/2014/main" id="{B58B798F-6983-4CAB-B226-2DF66BBB95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209785" y="4446827"/>
                <a:ext cx="51047" cy="5179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26" name="Oval 603">
                <a:extLst>
                  <a:ext uri="{FF2B5EF4-FFF2-40B4-BE49-F238E27FC236}">
                    <a16:creationId xmlns:a16="http://schemas.microsoft.com/office/drawing/2014/main" id="{7E63546C-F625-442B-8883-7CC2F8ABF7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109944" y="4515891"/>
                <a:ext cx="51798" cy="5179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27" name="Oval 604">
                <a:extLst>
                  <a:ext uri="{FF2B5EF4-FFF2-40B4-BE49-F238E27FC236}">
                    <a16:creationId xmlns:a16="http://schemas.microsoft.com/office/drawing/2014/main" id="{8E39C7F1-AEFF-428B-AA8E-5E0A9CDFDE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112196" y="4381518"/>
                <a:ext cx="48044" cy="4579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496" name="Group 495">
              <a:extLst>
                <a:ext uri="{FF2B5EF4-FFF2-40B4-BE49-F238E27FC236}">
                  <a16:creationId xmlns:a16="http://schemas.microsoft.com/office/drawing/2014/main" id="{B7B55794-11E6-418C-82EC-4B6A4790FA52}"/>
                </a:ext>
              </a:extLst>
            </p:cNvPr>
            <p:cNvGrpSpPr/>
            <p:nvPr/>
          </p:nvGrpSpPr>
          <p:grpSpPr>
            <a:xfrm flipH="1" flipV="1">
              <a:off x="4241304" y="3738928"/>
              <a:ext cx="386605" cy="445159"/>
              <a:chOff x="7040294" y="3738928"/>
              <a:chExt cx="386605" cy="445159"/>
            </a:xfrm>
          </p:grpSpPr>
          <p:sp>
            <p:nvSpPr>
              <p:cNvPr id="515" name="Freeform 605">
                <a:extLst>
                  <a:ext uri="{FF2B5EF4-FFF2-40B4-BE49-F238E27FC236}">
                    <a16:creationId xmlns:a16="http://schemas.microsoft.com/office/drawing/2014/main" id="{A1B71AF0-76A3-43FE-8FC9-2EF5F169B4C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040294" y="3738928"/>
                <a:ext cx="386605" cy="445159"/>
              </a:xfrm>
              <a:custGeom>
                <a:avLst/>
                <a:gdLst>
                  <a:gd name="T0" fmla="*/ 515 w 515"/>
                  <a:gd name="T1" fmla="*/ 444 h 593"/>
                  <a:gd name="T2" fmla="*/ 258 w 515"/>
                  <a:gd name="T3" fmla="*/ 593 h 593"/>
                  <a:gd name="T4" fmla="*/ 0 w 515"/>
                  <a:gd name="T5" fmla="*/ 444 h 593"/>
                  <a:gd name="T6" fmla="*/ 0 w 515"/>
                  <a:gd name="T7" fmla="*/ 146 h 593"/>
                  <a:gd name="T8" fmla="*/ 258 w 515"/>
                  <a:gd name="T9" fmla="*/ 0 h 593"/>
                  <a:gd name="T10" fmla="*/ 515 w 515"/>
                  <a:gd name="T11" fmla="*/ 146 h 593"/>
                  <a:gd name="T12" fmla="*/ 515 w 515"/>
                  <a:gd name="T13" fmla="*/ 444 h 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5" h="593">
                    <a:moveTo>
                      <a:pt x="515" y="444"/>
                    </a:moveTo>
                    <a:lnTo>
                      <a:pt x="258" y="593"/>
                    </a:lnTo>
                    <a:lnTo>
                      <a:pt x="0" y="444"/>
                    </a:lnTo>
                    <a:lnTo>
                      <a:pt x="0" y="146"/>
                    </a:lnTo>
                    <a:lnTo>
                      <a:pt x="258" y="0"/>
                    </a:lnTo>
                    <a:lnTo>
                      <a:pt x="515" y="146"/>
                    </a:lnTo>
                    <a:lnTo>
                      <a:pt x="515" y="444"/>
                    </a:ln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6" name="Freeform 606">
                <a:extLst>
                  <a:ext uri="{FF2B5EF4-FFF2-40B4-BE49-F238E27FC236}">
                    <a16:creationId xmlns:a16="http://schemas.microsoft.com/office/drawing/2014/main" id="{BCF48139-11B9-48F2-B153-B02EF865206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066568" y="3768955"/>
                <a:ext cx="334057" cy="386605"/>
              </a:xfrm>
              <a:custGeom>
                <a:avLst/>
                <a:gdLst>
                  <a:gd name="T0" fmla="*/ 445 w 445"/>
                  <a:gd name="T1" fmla="*/ 387 h 515"/>
                  <a:gd name="T2" fmla="*/ 223 w 445"/>
                  <a:gd name="T3" fmla="*/ 515 h 515"/>
                  <a:gd name="T4" fmla="*/ 0 w 445"/>
                  <a:gd name="T5" fmla="*/ 387 h 515"/>
                  <a:gd name="T6" fmla="*/ 0 w 445"/>
                  <a:gd name="T7" fmla="*/ 130 h 515"/>
                  <a:gd name="T8" fmla="*/ 223 w 445"/>
                  <a:gd name="T9" fmla="*/ 0 h 515"/>
                  <a:gd name="T10" fmla="*/ 445 w 445"/>
                  <a:gd name="T11" fmla="*/ 130 h 515"/>
                  <a:gd name="T12" fmla="*/ 445 w 445"/>
                  <a:gd name="T13" fmla="*/ 387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5" h="515">
                    <a:moveTo>
                      <a:pt x="445" y="387"/>
                    </a:moveTo>
                    <a:lnTo>
                      <a:pt x="223" y="515"/>
                    </a:lnTo>
                    <a:lnTo>
                      <a:pt x="0" y="387"/>
                    </a:lnTo>
                    <a:lnTo>
                      <a:pt x="0" y="130"/>
                    </a:lnTo>
                    <a:lnTo>
                      <a:pt x="223" y="0"/>
                    </a:lnTo>
                    <a:lnTo>
                      <a:pt x="445" y="130"/>
                    </a:lnTo>
                    <a:lnTo>
                      <a:pt x="445" y="387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7" name="Line 607">
                <a:extLst>
                  <a:ext uri="{FF2B5EF4-FFF2-40B4-BE49-F238E27FC236}">
                    <a16:creationId xmlns:a16="http://schemas.microsoft.com/office/drawing/2014/main" id="{0A0DA4EE-2D93-4962-9C39-C740B3D200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7130377" y="3905581"/>
                <a:ext cx="197431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8" name="Line 608">
                <a:extLst>
                  <a:ext uri="{FF2B5EF4-FFF2-40B4-BE49-F238E27FC236}">
                    <a16:creationId xmlns:a16="http://schemas.microsoft.com/office/drawing/2014/main" id="{98E0D1D3-B914-4FE3-A2C9-2B2F4B829A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7130377" y="4006924"/>
                <a:ext cx="197431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9" name="Rectangle 609">
                <a:extLst>
                  <a:ext uri="{FF2B5EF4-FFF2-40B4-BE49-F238E27FC236}">
                    <a16:creationId xmlns:a16="http://schemas.microsoft.com/office/drawing/2014/main" id="{7F22205C-4635-4C7C-B190-5458744741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130377" y="3880808"/>
                <a:ext cx="198933" cy="154642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20" name="Freeform 610">
                <a:extLst>
                  <a:ext uri="{FF2B5EF4-FFF2-40B4-BE49-F238E27FC236}">
                    <a16:creationId xmlns:a16="http://schemas.microsoft.com/office/drawing/2014/main" id="{7F557E46-B449-4CA5-9D36-BA42FC10F00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196438" y="3928852"/>
                <a:ext cx="49545" cy="58554"/>
              </a:xfrm>
              <a:custGeom>
                <a:avLst/>
                <a:gdLst>
                  <a:gd name="T0" fmla="*/ 0 w 66"/>
                  <a:gd name="T1" fmla="*/ 0 h 78"/>
                  <a:gd name="T2" fmla="*/ 66 w 66"/>
                  <a:gd name="T3" fmla="*/ 40 h 78"/>
                  <a:gd name="T4" fmla="*/ 0 w 66"/>
                  <a:gd name="T5" fmla="*/ 78 h 78"/>
                  <a:gd name="T6" fmla="*/ 0 w 66"/>
                  <a:gd name="T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78">
                    <a:moveTo>
                      <a:pt x="0" y="0"/>
                    </a:moveTo>
                    <a:lnTo>
                      <a:pt x="66" y="40"/>
                    </a:lnTo>
                    <a:lnTo>
                      <a:pt x="0" y="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497" name="Group 496">
              <a:extLst>
                <a:ext uri="{FF2B5EF4-FFF2-40B4-BE49-F238E27FC236}">
                  <a16:creationId xmlns:a16="http://schemas.microsoft.com/office/drawing/2014/main" id="{0C181119-2B74-4BE4-9F76-AF389D5E39BC}"/>
                </a:ext>
              </a:extLst>
            </p:cNvPr>
            <p:cNvGrpSpPr/>
            <p:nvPr/>
          </p:nvGrpSpPr>
          <p:grpSpPr>
            <a:xfrm flipH="1" flipV="1">
              <a:off x="5609810" y="2865126"/>
              <a:ext cx="427893" cy="493953"/>
              <a:chOff x="8408800" y="2865126"/>
              <a:chExt cx="427893" cy="493953"/>
            </a:xfrm>
          </p:grpSpPr>
          <p:sp>
            <p:nvSpPr>
              <p:cNvPr id="512" name="Freeform 611">
                <a:extLst>
                  <a:ext uri="{FF2B5EF4-FFF2-40B4-BE49-F238E27FC236}">
                    <a16:creationId xmlns:a16="http://schemas.microsoft.com/office/drawing/2014/main" id="{D8E4773E-355D-4B8D-BB65-49ED48E7B2A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408800" y="2865126"/>
                <a:ext cx="427893" cy="493953"/>
              </a:xfrm>
              <a:custGeom>
                <a:avLst/>
                <a:gdLst>
                  <a:gd name="T0" fmla="*/ 570 w 570"/>
                  <a:gd name="T1" fmla="*/ 492 h 658"/>
                  <a:gd name="T2" fmla="*/ 284 w 570"/>
                  <a:gd name="T3" fmla="*/ 658 h 658"/>
                  <a:gd name="T4" fmla="*/ 0 w 570"/>
                  <a:gd name="T5" fmla="*/ 492 h 658"/>
                  <a:gd name="T6" fmla="*/ 0 w 570"/>
                  <a:gd name="T7" fmla="*/ 164 h 658"/>
                  <a:gd name="T8" fmla="*/ 284 w 570"/>
                  <a:gd name="T9" fmla="*/ 0 h 658"/>
                  <a:gd name="T10" fmla="*/ 570 w 570"/>
                  <a:gd name="T11" fmla="*/ 164 h 658"/>
                  <a:gd name="T12" fmla="*/ 570 w 570"/>
                  <a:gd name="T13" fmla="*/ 492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8">
                    <a:moveTo>
                      <a:pt x="570" y="492"/>
                    </a:moveTo>
                    <a:lnTo>
                      <a:pt x="284" y="658"/>
                    </a:lnTo>
                    <a:lnTo>
                      <a:pt x="0" y="492"/>
                    </a:lnTo>
                    <a:lnTo>
                      <a:pt x="0" y="164"/>
                    </a:lnTo>
                    <a:lnTo>
                      <a:pt x="284" y="0"/>
                    </a:lnTo>
                    <a:lnTo>
                      <a:pt x="570" y="164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3" name="Freeform 612">
                <a:extLst>
                  <a:ext uri="{FF2B5EF4-FFF2-40B4-BE49-F238E27FC236}">
                    <a16:creationId xmlns:a16="http://schemas.microsoft.com/office/drawing/2014/main" id="{5307B829-EDA0-450D-B1A0-30964D50126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438828" y="2898907"/>
                <a:ext cx="369339" cy="426391"/>
              </a:xfrm>
              <a:custGeom>
                <a:avLst/>
                <a:gdLst>
                  <a:gd name="T0" fmla="*/ 492 w 492"/>
                  <a:gd name="T1" fmla="*/ 426 h 568"/>
                  <a:gd name="T2" fmla="*/ 246 w 492"/>
                  <a:gd name="T3" fmla="*/ 568 h 568"/>
                  <a:gd name="T4" fmla="*/ 0 w 492"/>
                  <a:gd name="T5" fmla="*/ 426 h 568"/>
                  <a:gd name="T6" fmla="*/ 0 w 492"/>
                  <a:gd name="T7" fmla="*/ 142 h 568"/>
                  <a:gd name="T8" fmla="*/ 246 w 492"/>
                  <a:gd name="T9" fmla="*/ 0 h 568"/>
                  <a:gd name="T10" fmla="*/ 492 w 492"/>
                  <a:gd name="T11" fmla="*/ 142 h 568"/>
                  <a:gd name="T12" fmla="*/ 492 w 492"/>
                  <a:gd name="T13" fmla="*/ 426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68">
                    <a:moveTo>
                      <a:pt x="492" y="426"/>
                    </a:moveTo>
                    <a:lnTo>
                      <a:pt x="246" y="568"/>
                    </a:lnTo>
                    <a:lnTo>
                      <a:pt x="0" y="426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6"/>
                    </a:lnTo>
                    <a:close/>
                  </a:path>
                </a:pathLst>
              </a:custGeom>
              <a:solidFill>
                <a:srgbClr val="DC6E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4" name="Freeform 613">
                <a:extLst>
                  <a:ext uri="{FF2B5EF4-FFF2-40B4-BE49-F238E27FC236}">
                    <a16:creationId xmlns:a16="http://schemas.microsoft.com/office/drawing/2014/main" id="{5B8BA480-CA54-48E3-8668-E926F95EFBB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552932" y="3030277"/>
                <a:ext cx="145634" cy="193678"/>
              </a:xfrm>
              <a:custGeom>
                <a:avLst/>
                <a:gdLst>
                  <a:gd name="T0" fmla="*/ 147 w 194"/>
                  <a:gd name="T1" fmla="*/ 0 h 258"/>
                  <a:gd name="T2" fmla="*/ 0 w 194"/>
                  <a:gd name="T3" fmla="*/ 0 h 258"/>
                  <a:gd name="T4" fmla="*/ 0 w 194"/>
                  <a:gd name="T5" fmla="*/ 258 h 258"/>
                  <a:gd name="T6" fmla="*/ 194 w 194"/>
                  <a:gd name="T7" fmla="*/ 258 h 258"/>
                  <a:gd name="T8" fmla="*/ 194 w 194"/>
                  <a:gd name="T9" fmla="*/ 52 h 258"/>
                  <a:gd name="T10" fmla="*/ 147 w 194"/>
                  <a:gd name="T11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4" h="258">
                    <a:moveTo>
                      <a:pt x="147" y="0"/>
                    </a:moveTo>
                    <a:lnTo>
                      <a:pt x="0" y="0"/>
                    </a:lnTo>
                    <a:lnTo>
                      <a:pt x="0" y="258"/>
                    </a:lnTo>
                    <a:lnTo>
                      <a:pt x="194" y="258"/>
                    </a:lnTo>
                    <a:lnTo>
                      <a:pt x="194" y="52"/>
                    </a:lnTo>
                    <a:lnTo>
                      <a:pt x="147" y="0"/>
                    </a:lnTo>
                    <a:close/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498" name="Freeform 614">
              <a:extLst>
                <a:ext uri="{FF2B5EF4-FFF2-40B4-BE49-F238E27FC236}">
                  <a16:creationId xmlns:a16="http://schemas.microsoft.com/office/drawing/2014/main" id="{197A0F01-8BF4-47DF-A2FA-B55F9824E40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65953" y="4956545"/>
              <a:ext cx="958630" cy="1255152"/>
            </a:xfrm>
            <a:custGeom>
              <a:avLst/>
              <a:gdLst>
                <a:gd name="T0" fmla="*/ 503 w 540"/>
                <a:gd name="T1" fmla="*/ 0 h 707"/>
                <a:gd name="T2" fmla="*/ 36 w 540"/>
                <a:gd name="T3" fmla="*/ 0 h 707"/>
                <a:gd name="T4" fmla="*/ 0 w 540"/>
                <a:gd name="T5" fmla="*/ 37 h 707"/>
                <a:gd name="T6" fmla="*/ 0 w 540"/>
                <a:gd name="T7" fmla="*/ 671 h 707"/>
                <a:gd name="T8" fmla="*/ 36 w 540"/>
                <a:gd name="T9" fmla="*/ 707 h 707"/>
                <a:gd name="T10" fmla="*/ 503 w 540"/>
                <a:gd name="T11" fmla="*/ 707 h 707"/>
                <a:gd name="T12" fmla="*/ 540 w 540"/>
                <a:gd name="T13" fmla="*/ 671 h 707"/>
                <a:gd name="T14" fmla="*/ 540 w 540"/>
                <a:gd name="T15" fmla="*/ 37 h 707"/>
                <a:gd name="T16" fmla="*/ 503 w 540"/>
                <a:gd name="T17" fmla="*/ 0 h 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0" h="707">
                  <a:moveTo>
                    <a:pt x="503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671"/>
                    <a:pt x="0" y="671"/>
                    <a:pt x="0" y="671"/>
                  </a:cubicBezTo>
                  <a:cubicBezTo>
                    <a:pt x="0" y="691"/>
                    <a:pt x="16" y="707"/>
                    <a:pt x="36" y="707"/>
                  </a:cubicBezTo>
                  <a:cubicBezTo>
                    <a:pt x="503" y="707"/>
                    <a:pt x="503" y="707"/>
                    <a:pt x="503" y="707"/>
                  </a:cubicBezTo>
                  <a:cubicBezTo>
                    <a:pt x="523" y="707"/>
                    <a:pt x="540" y="691"/>
                    <a:pt x="540" y="671"/>
                  </a:cubicBezTo>
                  <a:cubicBezTo>
                    <a:pt x="540" y="37"/>
                    <a:pt x="540" y="37"/>
                    <a:pt x="540" y="37"/>
                  </a:cubicBezTo>
                  <a:cubicBezTo>
                    <a:pt x="540" y="17"/>
                    <a:pt x="523" y="0"/>
                    <a:pt x="503" y="0"/>
                  </a:cubicBezTo>
                  <a:close/>
                </a:path>
              </a:pathLst>
            </a:custGeom>
            <a:solidFill>
              <a:srgbClr val="44546A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499" name="Rectangle 615">
              <a:extLst>
                <a:ext uri="{FF2B5EF4-FFF2-40B4-BE49-F238E27FC236}">
                  <a16:creationId xmlns:a16="http://schemas.microsoft.com/office/drawing/2014/main" id="{20FBCABC-9C77-4275-ABEB-B1FF8AC2D7E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865795" y="5073653"/>
              <a:ext cx="768705" cy="1005172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0" name="Oval 617">
              <a:extLst>
                <a:ext uri="{FF2B5EF4-FFF2-40B4-BE49-F238E27FC236}">
                  <a16:creationId xmlns:a16="http://schemas.microsoft.com/office/drawing/2014/main" id="{D5713930-C381-4A24-B61E-8EA80B7DB27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227627" y="5006091"/>
              <a:ext cx="37534" cy="36033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1" name="Oval 618">
              <a:extLst>
                <a:ext uri="{FF2B5EF4-FFF2-40B4-BE49-F238E27FC236}">
                  <a16:creationId xmlns:a16="http://schemas.microsoft.com/office/drawing/2014/main" id="{0BF8A028-C5DA-4D7A-A51F-49BB3F3D25C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215616" y="6105099"/>
              <a:ext cx="61556" cy="62307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2" name="Freeform 619">
              <a:extLst>
                <a:ext uri="{FF2B5EF4-FFF2-40B4-BE49-F238E27FC236}">
                  <a16:creationId xmlns:a16="http://schemas.microsoft.com/office/drawing/2014/main" id="{48A44B60-6B8E-4EA2-99D5-26472A649DC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572276" y="5548088"/>
              <a:ext cx="355076" cy="676371"/>
            </a:xfrm>
            <a:custGeom>
              <a:avLst/>
              <a:gdLst>
                <a:gd name="T0" fmla="*/ 136 w 200"/>
                <a:gd name="T1" fmla="*/ 0 h 381"/>
                <a:gd name="T2" fmla="*/ 19 w 200"/>
                <a:gd name="T3" fmla="*/ 137 h 381"/>
                <a:gd name="T4" fmla="*/ 0 w 200"/>
                <a:gd name="T5" fmla="*/ 381 h 381"/>
                <a:gd name="T6" fmla="*/ 58 w 200"/>
                <a:gd name="T7" fmla="*/ 315 h 381"/>
                <a:gd name="T8" fmla="*/ 200 w 200"/>
                <a:gd name="T9" fmla="*/ 49 h 381"/>
                <a:gd name="T10" fmla="*/ 136 w 200"/>
                <a:gd name="T11" fmla="*/ 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" h="381">
                  <a:moveTo>
                    <a:pt x="136" y="0"/>
                  </a:moveTo>
                  <a:cubicBezTo>
                    <a:pt x="19" y="137"/>
                    <a:pt x="19" y="137"/>
                    <a:pt x="19" y="137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1"/>
                    <a:pt x="58" y="381"/>
                    <a:pt x="58" y="315"/>
                  </a:cubicBezTo>
                  <a:cubicBezTo>
                    <a:pt x="58" y="250"/>
                    <a:pt x="200" y="49"/>
                    <a:pt x="200" y="49"/>
                  </a:cubicBezTo>
                  <a:lnTo>
                    <a:pt x="136" y="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3" name="Freeform 620">
              <a:extLst>
                <a:ext uri="{FF2B5EF4-FFF2-40B4-BE49-F238E27FC236}">
                  <a16:creationId xmlns:a16="http://schemas.microsoft.com/office/drawing/2014/main" id="{4E80B386-C2F6-48B6-907D-D516B7D982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506966" y="5471518"/>
              <a:ext cx="286012" cy="754442"/>
            </a:xfrm>
            <a:custGeom>
              <a:avLst/>
              <a:gdLst>
                <a:gd name="T0" fmla="*/ 381 w 381"/>
                <a:gd name="T1" fmla="*/ 180 h 1005"/>
                <a:gd name="T2" fmla="*/ 291 w 381"/>
                <a:gd name="T3" fmla="*/ 298 h 1005"/>
                <a:gd name="T4" fmla="*/ 291 w 381"/>
                <a:gd name="T5" fmla="*/ 721 h 1005"/>
                <a:gd name="T6" fmla="*/ 0 w 381"/>
                <a:gd name="T7" fmla="*/ 1005 h 1005"/>
                <a:gd name="T8" fmla="*/ 15 w 381"/>
                <a:gd name="T9" fmla="*/ 194 h 1005"/>
                <a:gd name="T10" fmla="*/ 152 w 381"/>
                <a:gd name="T11" fmla="*/ 0 h 1005"/>
                <a:gd name="T12" fmla="*/ 381 w 381"/>
                <a:gd name="T13" fmla="*/ 180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1" h="1005">
                  <a:moveTo>
                    <a:pt x="381" y="180"/>
                  </a:moveTo>
                  <a:lnTo>
                    <a:pt x="291" y="298"/>
                  </a:lnTo>
                  <a:lnTo>
                    <a:pt x="291" y="721"/>
                  </a:lnTo>
                  <a:lnTo>
                    <a:pt x="0" y="1005"/>
                  </a:lnTo>
                  <a:lnTo>
                    <a:pt x="15" y="194"/>
                  </a:lnTo>
                  <a:lnTo>
                    <a:pt x="152" y="0"/>
                  </a:lnTo>
                  <a:lnTo>
                    <a:pt x="381" y="18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4" name="Freeform 621">
              <a:extLst>
                <a:ext uri="{FF2B5EF4-FFF2-40B4-BE49-F238E27FC236}">
                  <a16:creationId xmlns:a16="http://schemas.microsoft.com/office/drawing/2014/main" id="{EFCBEEC8-D0FC-4ED4-950C-374DBE27FB4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717827" y="5471518"/>
              <a:ext cx="287514" cy="754442"/>
            </a:xfrm>
            <a:custGeom>
              <a:avLst/>
              <a:gdLst>
                <a:gd name="T0" fmla="*/ 0 w 383"/>
                <a:gd name="T1" fmla="*/ 180 h 1005"/>
                <a:gd name="T2" fmla="*/ 92 w 383"/>
                <a:gd name="T3" fmla="*/ 298 h 1005"/>
                <a:gd name="T4" fmla="*/ 92 w 383"/>
                <a:gd name="T5" fmla="*/ 721 h 1005"/>
                <a:gd name="T6" fmla="*/ 383 w 383"/>
                <a:gd name="T7" fmla="*/ 1005 h 1005"/>
                <a:gd name="T8" fmla="*/ 369 w 383"/>
                <a:gd name="T9" fmla="*/ 194 h 1005"/>
                <a:gd name="T10" fmla="*/ 229 w 383"/>
                <a:gd name="T11" fmla="*/ 0 h 1005"/>
                <a:gd name="T12" fmla="*/ 0 w 383"/>
                <a:gd name="T13" fmla="*/ 180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3" h="1005">
                  <a:moveTo>
                    <a:pt x="0" y="180"/>
                  </a:moveTo>
                  <a:lnTo>
                    <a:pt x="92" y="298"/>
                  </a:lnTo>
                  <a:lnTo>
                    <a:pt x="92" y="721"/>
                  </a:lnTo>
                  <a:lnTo>
                    <a:pt x="383" y="1005"/>
                  </a:lnTo>
                  <a:lnTo>
                    <a:pt x="369" y="194"/>
                  </a:lnTo>
                  <a:lnTo>
                    <a:pt x="229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5" name="Freeform 622">
              <a:extLst>
                <a:ext uri="{FF2B5EF4-FFF2-40B4-BE49-F238E27FC236}">
                  <a16:creationId xmlns:a16="http://schemas.microsoft.com/office/drawing/2014/main" id="{856A34C1-2A8B-48CF-8B87-2C8D193E523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10878" y="6006008"/>
              <a:ext cx="385103" cy="319043"/>
            </a:xfrm>
            <a:custGeom>
              <a:avLst/>
              <a:gdLst>
                <a:gd name="T0" fmla="*/ 425 w 513"/>
                <a:gd name="T1" fmla="*/ 425 h 425"/>
                <a:gd name="T2" fmla="*/ 0 w 513"/>
                <a:gd name="T3" fmla="*/ 137 h 425"/>
                <a:gd name="T4" fmla="*/ 111 w 513"/>
                <a:gd name="T5" fmla="*/ 0 h 425"/>
                <a:gd name="T6" fmla="*/ 513 w 513"/>
                <a:gd name="T7" fmla="*/ 281 h 425"/>
                <a:gd name="T8" fmla="*/ 425 w 513"/>
                <a:gd name="T9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25">
                  <a:moveTo>
                    <a:pt x="425" y="425"/>
                  </a:moveTo>
                  <a:lnTo>
                    <a:pt x="0" y="137"/>
                  </a:lnTo>
                  <a:lnTo>
                    <a:pt x="111" y="0"/>
                  </a:lnTo>
                  <a:lnTo>
                    <a:pt x="513" y="281"/>
                  </a:lnTo>
                  <a:lnTo>
                    <a:pt x="425" y="4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6" name="Freeform 623">
              <a:extLst>
                <a:ext uri="{FF2B5EF4-FFF2-40B4-BE49-F238E27FC236}">
                  <a16:creationId xmlns:a16="http://schemas.microsoft.com/office/drawing/2014/main" id="{37E26C90-0CC5-4E54-852F-52CAEAD4486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78639" y="6089335"/>
              <a:ext cx="866295" cy="785971"/>
            </a:xfrm>
            <a:custGeom>
              <a:avLst/>
              <a:gdLst>
                <a:gd name="T0" fmla="*/ 284 w 1154"/>
                <a:gd name="T1" fmla="*/ 0 h 1047"/>
                <a:gd name="T2" fmla="*/ 0 w 1154"/>
                <a:gd name="T3" fmla="*/ 728 h 1047"/>
                <a:gd name="T4" fmla="*/ 454 w 1154"/>
                <a:gd name="T5" fmla="*/ 1047 h 1047"/>
                <a:gd name="T6" fmla="*/ 1154 w 1154"/>
                <a:gd name="T7" fmla="*/ 0 h 1047"/>
                <a:gd name="T8" fmla="*/ 284 w 1154"/>
                <a:gd name="T9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4" h="1047">
                  <a:moveTo>
                    <a:pt x="284" y="0"/>
                  </a:moveTo>
                  <a:lnTo>
                    <a:pt x="0" y="728"/>
                  </a:lnTo>
                  <a:lnTo>
                    <a:pt x="454" y="1047"/>
                  </a:lnTo>
                  <a:lnTo>
                    <a:pt x="1154" y="0"/>
                  </a:lnTo>
                  <a:lnTo>
                    <a:pt x="284" y="0"/>
                  </a:ln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7" name="Freeform 624">
              <a:extLst>
                <a:ext uri="{FF2B5EF4-FFF2-40B4-BE49-F238E27FC236}">
                  <a16:creationId xmlns:a16="http://schemas.microsoft.com/office/drawing/2014/main" id="{BD10758E-46C0-4A04-B2E8-342B14AB92B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582703" y="5548088"/>
              <a:ext cx="355076" cy="676371"/>
            </a:xfrm>
            <a:custGeom>
              <a:avLst/>
              <a:gdLst>
                <a:gd name="T0" fmla="*/ 64 w 200"/>
                <a:gd name="T1" fmla="*/ 0 h 381"/>
                <a:gd name="T2" fmla="*/ 180 w 200"/>
                <a:gd name="T3" fmla="*/ 137 h 381"/>
                <a:gd name="T4" fmla="*/ 200 w 200"/>
                <a:gd name="T5" fmla="*/ 381 h 381"/>
                <a:gd name="T6" fmla="*/ 141 w 200"/>
                <a:gd name="T7" fmla="*/ 315 h 381"/>
                <a:gd name="T8" fmla="*/ 0 w 200"/>
                <a:gd name="T9" fmla="*/ 49 h 381"/>
                <a:gd name="T10" fmla="*/ 64 w 200"/>
                <a:gd name="T11" fmla="*/ 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" h="381">
                  <a:moveTo>
                    <a:pt x="64" y="0"/>
                  </a:moveTo>
                  <a:cubicBezTo>
                    <a:pt x="180" y="137"/>
                    <a:pt x="180" y="137"/>
                    <a:pt x="180" y="137"/>
                  </a:cubicBezTo>
                  <a:cubicBezTo>
                    <a:pt x="200" y="381"/>
                    <a:pt x="200" y="381"/>
                    <a:pt x="200" y="381"/>
                  </a:cubicBezTo>
                  <a:cubicBezTo>
                    <a:pt x="200" y="381"/>
                    <a:pt x="141" y="381"/>
                    <a:pt x="141" y="315"/>
                  </a:cubicBezTo>
                  <a:cubicBezTo>
                    <a:pt x="141" y="250"/>
                    <a:pt x="0" y="49"/>
                    <a:pt x="0" y="49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8" name="Freeform 625">
              <a:extLst>
                <a:ext uri="{FF2B5EF4-FFF2-40B4-BE49-F238E27FC236}">
                  <a16:creationId xmlns:a16="http://schemas.microsoft.com/office/drawing/2014/main" id="{C479E62E-A404-4522-A53F-873309BA034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714074" y="6006008"/>
              <a:ext cx="385103" cy="319043"/>
            </a:xfrm>
            <a:custGeom>
              <a:avLst/>
              <a:gdLst>
                <a:gd name="T0" fmla="*/ 87 w 513"/>
                <a:gd name="T1" fmla="*/ 425 h 425"/>
                <a:gd name="T2" fmla="*/ 513 w 513"/>
                <a:gd name="T3" fmla="*/ 137 h 425"/>
                <a:gd name="T4" fmla="*/ 402 w 513"/>
                <a:gd name="T5" fmla="*/ 0 h 425"/>
                <a:gd name="T6" fmla="*/ 0 w 513"/>
                <a:gd name="T7" fmla="*/ 281 h 425"/>
                <a:gd name="T8" fmla="*/ 87 w 513"/>
                <a:gd name="T9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25">
                  <a:moveTo>
                    <a:pt x="87" y="425"/>
                  </a:moveTo>
                  <a:lnTo>
                    <a:pt x="513" y="137"/>
                  </a:lnTo>
                  <a:lnTo>
                    <a:pt x="402" y="0"/>
                  </a:lnTo>
                  <a:lnTo>
                    <a:pt x="0" y="281"/>
                  </a:lnTo>
                  <a:lnTo>
                    <a:pt x="87" y="4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09" name="Freeform 626">
              <a:extLst>
                <a:ext uri="{FF2B5EF4-FFF2-40B4-BE49-F238E27FC236}">
                  <a16:creationId xmlns:a16="http://schemas.microsoft.com/office/drawing/2014/main" id="{8EFCAF83-96E8-4AF7-A2AC-798F2398109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767372" y="6089335"/>
              <a:ext cx="871550" cy="793478"/>
            </a:xfrm>
            <a:custGeom>
              <a:avLst/>
              <a:gdLst>
                <a:gd name="T0" fmla="*/ 875 w 1161"/>
                <a:gd name="T1" fmla="*/ 0 h 1057"/>
                <a:gd name="T2" fmla="*/ 1161 w 1161"/>
                <a:gd name="T3" fmla="*/ 738 h 1057"/>
                <a:gd name="T4" fmla="*/ 709 w 1161"/>
                <a:gd name="T5" fmla="*/ 1057 h 1057"/>
                <a:gd name="T6" fmla="*/ 0 w 1161"/>
                <a:gd name="T7" fmla="*/ 0 h 1057"/>
                <a:gd name="T8" fmla="*/ 875 w 1161"/>
                <a:gd name="T9" fmla="*/ 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1" h="1057">
                  <a:moveTo>
                    <a:pt x="875" y="0"/>
                  </a:moveTo>
                  <a:lnTo>
                    <a:pt x="1161" y="738"/>
                  </a:lnTo>
                  <a:lnTo>
                    <a:pt x="709" y="1057"/>
                  </a:lnTo>
                  <a:lnTo>
                    <a:pt x="0" y="0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10" name="Oval 618">
              <a:extLst>
                <a:ext uri="{FF2B5EF4-FFF2-40B4-BE49-F238E27FC236}">
                  <a16:creationId xmlns:a16="http://schemas.microsoft.com/office/drawing/2014/main" id="{B4C6B699-E19F-4A30-B56B-749D48173F2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600051" y="6346072"/>
              <a:ext cx="61556" cy="62307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511" name="Oval 618">
              <a:extLst>
                <a:ext uri="{FF2B5EF4-FFF2-40B4-BE49-F238E27FC236}">
                  <a16:creationId xmlns:a16="http://schemas.microsoft.com/office/drawing/2014/main" id="{503E6B4A-50F9-4833-902D-5F3D30F438C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833434" y="6325052"/>
              <a:ext cx="61556" cy="62307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12587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theme1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66445</TotalTime>
  <Words>2806</Words>
  <Application>Microsoft Office PowerPoint</Application>
  <PresentationFormat>Widescreen</PresentationFormat>
  <Paragraphs>364</Paragraphs>
  <Slides>35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50" baseType="lpstr">
      <vt:lpstr>Arial</vt:lpstr>
      <vt:lpstr>Arial Black</vt:lpstr>
      <vt:lpstr>Calibri</vt:lpstr>
      <vt:lpstr>Calibri Light</vt:lpstr>
      <vt:lpstr>Gill Sans</vt:lpstr>
      <vt:lpstr>Impact</vt:lpstr>
      <vt:lpstr>Lato Black</vt:lpstr>
      <vt:lpstr>Lato Light</vt:lpstr>
      <vt:lpstr>Lato Regular</vt:lpstr>
      <vt:lpstr>Montserrat ExtraBold</vt:lpstr>
      <vt:lpstr>Roboto Black</vt:lpstr>
      <vt:lpstr>Roboto Light</vt:lpstr>
      <vt:lpstr>Rockwell</vt:lpstr>
      <vt:lpstr>Wingdings</vt:lpstr>
      <vt:lpstr>Default Theme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6124</cp:revision>
  <dcterms:created xsi:type="dcterms:W3CDTF">2012-06-29T18:31:24Z</dcterms:created>
  <dcterms:modified xsi:type="dcterms:W3CDTF">2022-10-13T01:53:24Z</dcterms:modified>
</cp:coreProperties>
</file>