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484" r:id="rId2"/>
    <p:sldId id="303" r:id="rId3"/>
    <p:sldId id="276" r:id="rId4"/>
    <p:sldId id="521" r:id="rId5"/>
    <p:sldId id="558" r:id="rId6"/>
    <p:sldId id="578" r:id="rId7"/>
    <p:sldId id="577" r:id="rId8"/>
    <p:sldId id="576" r:id="rId9"/>
    <p:sldId id="579" r:id="rId10"/>
    <p:sldId id="562" r:id="rId11"/>
    <p:sldId id="582" r:id="rId12"/>
    <p:sldId id="581" r:id="rId13"/>
    <p:sldId id="580" r:id="rId14"/>
    <p:sldId id="589" r:id="rId15"/>
    <p:sldId id="563" r:id="rId16"/>
    <p:sldId id="568" r:id="rId17"/>
    <p:sldId id="569" r:id="rId18"/>
    <p:sldId id="586" r:id="rId19"/>
    <p:sldId id="587" r:id="rId20"/>
    <p:sldId id="588" r:id="rId21"/>
    <p:sldId id="585" r:id="rId22"/>
    <p:sldId id="584" r:id="rId23"/>
    <p:sldId id="570" r:id="rId24"/>
    <p:sldId id="571" r:id="rId25"/>
    <p:sldId id="572" r:id="rId26"/>
    <p:sldId id="573" r:id="rId27"/>
    <p:sldId id="574" r:id="rId28"/>
    <p:sldId id="575" r:id="rId29"/>
    <p:sldId id="561" r:id="rId30"/>
    <p:sldId id="34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276"/>
            <p14:sldId id="521"/>
            <p14:sldId id="558"/>
            <p14:sldId id="578"/>
            <p14:sldId id="577"/>
            <p14:sldId id="576"/>
            <p14:sldId id="579"/>
            <p14:sldId id="562"/>
            <p14:sldId id="582"/>
            <p14:sldId id="581"/>
            <p14:sldId id="580"/>
            <p14:sldId id="589"/>
            <p14:sldId id="563"/>
            <p14:sldId id="568"/>
            <p14:sldId id="569"/>
            <p14:sldId id="586"/>
            <p14:sldId id="587"/>
            <p14:sldId id="588"/>
            <p14:sldId id="585"/>
            <p14:sldId id="584"/>
            <p14:sldId id="570"/>
            <p14:sldId id="571"/>
            <p14:sldId id="572"/>
            <p14:sldId id="573"/>
            <p14:sldId id="574"/>
            <p14:sldId id="575"/>
            <p14:sldId id="561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AC748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291E5-0BD8-EA9E-1BB4-6A8A163CDEDB}" v="667" dt="2023-08-29T16:10:11.462"/>
    <p1510:client id="{05A17F0D-DD91-242D-6088-3D66914F2012}" v="1660" dt="2023-09-12T18:14:47.057"/>
    <p1510:client id="{1176E7FB-7952-BDDE-1BF3-CF8344E9990C}" v="443" dt="2023-09-12T17:18:43.502"/>
    <p1510:client id="{17AA0ED1-A0DA-3F13-CDFB-3A31D3DBC440}" v="923" dt="2023-09-12T11:16:06.740"/>
    <p1510:client id="{21C58AA7-73FF-876F-BA96-56C7D98867FF}" v="35" dt="2023-09-08T20:31:26.322"/>
    <p1510:client id="{2284D4EA-F7CD-2E14-3743-1591894FFC75}" v="84" dt="2023-09-12T19:35:42.124"/>
    <p1510:client id="{232B9E7E-0570-CA3D-EAF9-2E561350A64E}" v="62" dt="2023-09-12T19:54:20.119"/>
    <p1510:client id="{379558C3-21EC-EBF9-CED9-A6513BF4E4E5}" v="110" dt="2023-09-25T08:57:48.926"/>
    <p1510:client id="{3F9A7881-86C8-AF81-9086-6EBBE67B0D96}" v="185" dt="2023-09-12T18:29:42.029"/>
    <p1510:client id="{46CB2493-4DD4-6EA3-99EE-01D1C2FC8003}" v="3414" dt="2023-08-31T16:22:27.629"/>
    <p1510:client id="{506804B1-B4A9-6FB6-68D8-E3F0DEF6ED08}" v="5" dt="2023-09-24T11:03:38.764"/>
    <p1510:client id="{57910821-4839-E1BD-2750-0DF33731EECC}" v="3214" dt="2023-08-31T09:37:19.792"/>
    <p1510:client id="{5EA41550-3138-B522-E536-5D89A4E1D701}" v="4983" dt="2023-08-31T12:10:09.432"/>
    <p1510:client id="{62EA7906-3CAB-7B80-6764-B104DFC15EEB}" v="1498" dt="2023-11-11T18:49:53.823"/>
    <p1510:client id="{6825755C-0F3C-6764-56C1-4684F151F1E5}" v="1168" dt="2023-11-12T18:33:17.118"/>
    <p1510:client id="{749713F8-C72F-8F6D-DFCD-EFFFD3370699}" v="234" dt="2023-09-12T19:47:16.808"/>
    <p1510:client id="{7E49A461-0E87-FCF9-0046-038196C3BBD9}" v="524" dt="2023-09-08T20:46:26.638"/>
    <p1510:client id="{878B5414-2B7C-1BBA-D173-562788A1EAD8}" v="280" dt="2023-08-29T15:17:31.020"/>
    <p1510:client id="{93B27F12-8DF8-5135-EB83-95C732A60885}" v="1908" dt="2023-09-12T19:31:34.673"/>
    <p1510:client id="{9974AAA3-8226-2AEF-CE4E-AA5B2D54117B}" v="1393" dt="2023-09-04T12:38:58.344"/>
    <p1510:client id="{B3351851-8B84-11F7-A86E-DFDF507B7BF4}" v="10" dt="2023-11-16T08:47:12.195"/>
    <p1510:client id="{BB44D990-3789-D892-A808-85EED76AA05C}" v="374" dt="2023-08-29T15:35:40.226"/>
    <p1510:client id="{BB723FAD-1C93-E73A-CA62-0AFE81A0AC6F}" v="2824" dt="2023-08-30T15:38:17.740"/>
    <p1510:client id="{D4C8152E-31B3-D59A-F086-D6D72784B865}" v="275" dt="2023-09-04T12:46:47.182"/>
    <p1510:client id="{D932AD42-0DDB-A44F-8ABF-1CDB06878786}" v="484" dt="2023-09-12T11:35:49.618"/>
    <p1510:client id="{DE832326-2AC0-0026-2233-9D09B1E2BEBD}" v="9" dt="2023-09-12T19:37:32.053"/>
    <p1510:client id="{E00F0F0D-72BF-078F-AD30-2EAD1004C057}" v="1183" dt="2023-09-04T13:35:08.583"/>
    <p1510:client id="{E23DABC8-54DE-2B24-70A2-04F8CF9CE236}" v="4" dt="2023-10-05T18:10:28.819"/>
    <p1510:client id="{F2F17878-92B9-6FA2-413B-FFC6AE23792B}" v="87" dt="2023-11-11T15:35:20.510"/>
    <p1510:client id="{F6537713-869F-26CD-8410-7839F94541F1}" v="2845" dt="2023-11-12T17:38:18.085"/>
    <p1510:client id="{F8CB121A-2E59-950A-B641-5B2548723FF6}" v="120" dt="2023-11-12T21:25:37.9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9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699474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Network 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in Python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Lecture 7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18426" y="2785710"/>
            <a:ext cx="5272597" cy="738664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Domain Name System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/>
                <a:cs typeface="Times New Roman"/>
              </a:rPr>
              <a:t>Lecture 7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RECAP: LECTURE 6</a:t>
            </a:r>
            <a:endParaRPr lang="en-US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Broadcasting client/server model.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Securing Sockets and SSL module.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Domain Name System (DNS).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DNS module in Python.</a:t>
            </a:r>
            <a:endParaRPr lang="en-US" sz="2600" dirty="0">
              <a:solidFill>
                <a:srgbClr val="0A1F61"/>
              </a:solidFill>
              <a:latin typeface="Arial"/>
              <a:cs typeface="Arial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getaddrinfo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() method.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Although TCP/IP uses IP addresses to locate and connect to hosts, users typically prefer to use friendly names.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NAME RESOLUTION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A80B1C-5CC8-5AB9-3300-3BD8077A6C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1403" y="3433853"/>
            <a:ext cx="6723571" cy="2247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NAME RESOLUTION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computer with a cartoon face on the screen&#10;&#10;Description automatically generated">
            <a:extLst>
              <a:ext uri="{FF2B5EF4-FFF2-40B4-BE49-F238E27FC236}">
                <a16:creationId xmlns:a16="http://schemas.microsoft.com/office/drawing/2014/main" id="{96A80B1C-5CC8-5AB9-3300-3BD8077A6C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8762" y="1909852"/>
            <a:ext cx="5940022" cy="28226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8609D61-8433-FC28-8002-F1F5C538AD3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>
              <a:buFont typeface="Arial,Sans-Serif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>
              <a:buFont typeface="Arial,Sans-Serif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Name resolution systems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provide the translation between alphanumeric names and numerical addresses.</a:t>
            </a:r>
          </a:p>
        </p:txBody>
      </p:sp>
    </p:spTree>
    <p:extLst>
      <p:ext uri="{BB962C8B-B14F-4D97-AF65-F5344CB8AC3E}">
        <p14:creationId xmlns:p14="http://schemas.microsoft.com/office/powerpoint/2010/main" val="380517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There are two common methods for implementing name resolution: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static file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on each host on the network, containing all the name-to-address translations.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Like HOSTS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file in Windows/Linux.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If a change occurs, every device’s HOSTS file must be updated. 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centralized server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that all hosts on the network connect to for name resolution.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All devices point to this centralized DNS server for name resolution, ensuring that changes only need to occur in one place.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NAME RESOLUTION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23371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9546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DNS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is used on the Internet to provide a standard naming convention for locating IP-based computers.</a:t>
            </a:r>
            <a:endParaRPr lang="en-US" dirty="0"/>
          </a:p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DNS servers: 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connected servers have powerful computing resources, storing data, and providing IP addresses for requested domains.</a:t>
            </a:r>
          </a:p>
          <a:p>
            <a:pPr lvl="1" algn="just"/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Windows/Linux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FF0000"/>
                </a:solidFill>
                <a:latin typeface="Times New Roman"/>
                <a:cs typeface="Times New Roman"/>
              </a:rPr>
              <a:t>NOTE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IP may vary</a:t>
            </a:r>
          </a:p>
          <a:p>
            <a:pPr marL="457200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nslookup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google.com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DOMAIN NAME SYSTTEM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26D4D526-C090-8B1D-FC08-9ED2DC3B7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8211" y="3922732"/>
            <a:ext cx="6150633" cy="213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82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DOMAIN NAME SYSTTEM</a:t>
            </a:r>
          </a:p>
        </p:txBody>
      </p:sp>
      <p:pic>
        <p:nvPicPr>
          <p:cNvPr id="7" name="Picture 6" descr="A cartoon of a person with arrows and a logo&#10;&#10;Description automatically generated">
            <a:extLst>
              <a:ext uri="{FF2B5EF4-FFF2-40B4-BE49-F238E27FC236}">
                <a16:creationId xmlns:a16="http://schemas.microsoft.com/office/drawing/2014/main" id="{F3FB8D9E-553A-B938-CCD3-CCDD8D475F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886" y="2335283"/>
            <a:ext cx="10294187" cy="3280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36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There are four types of DNS servers:</a:t>
            </a:r>
            <a:endParaRPr lang="en-US" dirty="0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DNS Resolver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Provided by Internet Service Provider (ISP).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Connects machines with DNS name server.</a:t>
            </a:r>
          </a:p>
          <a:p>
            <a:pPr lvl="2"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lvl="2"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Root Name Server (RNS)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Identical 13 DNS servers around the world.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Keep tracking of new added domains names.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DNS SERVERS</a:t>
            </a:r>
          </a:p>
        </p:txBody>
      </p:sp>
      <p:pic>
        <p:nvPicPr>
          <p:cNvPr id="4" name="Picture 3" descr="A computer screen with a blue object connected to a white rectangular object&#10;&#10;Description automatically generated">
            <a:extLst>
              <a:ext uri="{FF2B5EF4-FFF2-40B4-BE49-F238E27FC236}">
                <a16:creationId xmlns:a16="http://schemas.microsoft.com/office/drawing/2014/main" id="{71784492-C296-5A79-BED8-65C73F64F9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4365" y="2398323"/>
            <a:ext cx="3528743" cy="954298"/>
          </a:xfrm>
          <a:prstGeom prst="rect">
            <a:avLst/>
          </a:prstGeom>
        </p:spPr>
      </p:pic>
      <p:pic>
        <p:nvPicPr>
          <p:cNvPr id="7" name="Picture 6" descr="A logo of a globe&#10;&#10;Description automatically generated">
            <a:extLst>
              <a:ext uri="{FF2B5EF4-FFF2-40B4-BE49-F238E27FC236}">
                <a16:creationId xmlns:a16="http://schemas.microsoft.com/office/drawing/2014/main" id="{1A6EA0B9-B836-008B-6B8A-D7050BC7A4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9534" y="4167996"/>
            <a:ext cx="20478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75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05580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There are four types of DNS servers:</a:t>
            </a:r>
            <a:endParaRPr lang="en-US" dirty="0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Top-level Domain Server (TLD)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Stores all domain names with the same extension.</a:t>
            </a:r>
          </a:p>
          <a:p>
            <a:pPr marL="1657350" lvl="3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Domain extensions like .com,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.net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, .info, .org, .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edu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, …....</a:t>
            </a:r>
          </a:p>
          <a:p>
            <a:pPr marL="17145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Extension together with country code like ae</a:t>
            </a:r>
          </a:p>
          <a:p>
            <a:pPr marL="1371600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form the set of possible suffixes for valid domain names. 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Authoritative Name Server (ANS)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  <a:endParaRPr lang="en-US" dirty="0"/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Stores the IP address of the requested website.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Ensures if the user has the permissions to access IP or not.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DNS SERVERS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hand holding a bunch of colored speech bubbles&#10;&#10;Description automatically generated">
            <a:extLst>
              <a:ext uri="{FF2B5EF4-FFF2-40B4-BE49-F238E27FC236}">
                <a16:creationId xmlns:a16="http://schemas.microsoft.com/office/drawing/2014/main" id="{B2D1EE6B-9C84-28F0-8E12-7406B21624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0238" y="1905090"/>
            <a:ext cx="1627337" cy="2300197"/>
          </a:xfrm>
          <a:prstGeom prst="rect">
            <a:avLst/>
          </a:prstGeom>
        </p:spPr>
      </p:pic>
      <p:pic>
        <p:nvPicPr>
          <p:cNvPr id="7" name="Picture 6" descr="A cartoon of a server and a phone&#10;&#10;Description automatically generated">
            <a:extLst>
              <a:ext uri="{FF2B5EF4-FFF2-40B4-BE49-F238E27FC236}">
                <a16:creationId xmlns:a16="http://schemas.microsoft.com/office/drawing/2014/main" id="{EA26016C-EB72-D575-6C56-1440F86726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3587" y="4633823"/>
            <a:ext cx="1651240" cy="1328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94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diagram of a computer system&#10;&#10;Description automatically generated">
            <a:extLst>
              <a:ext uri="{FF2B5EF4-FFF2-40B4-BE49-F238E27FC236}">
                <a16:creationId xmlns:a16="http://schemas.microsoft.com/office/drawing/2014/main" id="{352141E7-FF49-CBA2-C0B8-9912DEEEB1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642" y="1687267"/>
            <a:ext cx="8180716" cy="43029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69E306A-F702-4010-8674-E646860819F8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INTERNAL WORK OF DNS</a:t>
            </a:r>
          </a:p>
        </p:txBody>
      </p:sp>
    </p:spTree>
    <p:extLst>
      <p:ext uri="{BB962C8B-B14F-4D97-AF65-F5344CB8AC3E}">
        <p14:creationId xmlns:p14="http://schemas.microsoft.com/office/powerpoint/2010/main" val="416697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420599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Writing a website URL, browsers does not understand it, it needs IP address, So: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Browser sends a query to OS which forwards it to the DNS resolver.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DNS resolver checks if it has the requested IP in its cache or not.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If it is in the cache, it gets IP address and sends it back to the browser.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If not, the query will be sent to the RNS which checks for the domain 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extension and sends back the IP address for the corresponding TLD.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DNS resolver query the given TLD to get the IP address for the authoritative name server, which contains the IP address for the requested website. 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0584D7-A929-C290-9D0B-9A2D197F7B3C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INTERNAL WORK OF DNS</a:t>
            </a:r>
          </a:p>
        </p:txBody>
      </p:sp>
    </p:spTree>
    <p:extLst>
      <p:ext uri="{BB962C8B-B14F-4D97-AF65-F5344CB8AC3E}">
        <p14:creationId xmlns:p14="http://schemas.microsoft.com/office/powerpoint/2010/main" val="273693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0584D7-A929-C290-9D0B-9A2D197F7B3C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INTERNAL WORK OF DNS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D4A203C0-2235-4E03-00D1-3E34B1904C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7230" y="1923226"/>
            <a:ext cx="6193765" cy="4075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067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naming system on which DNS is based is a hierarchical and logical tree structure called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the domain namespace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 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Every node in the DNS domain tree can be identified by a fully qualified domain name (FQDN).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To allow computers to properly recognize a fully qualified domain name: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Dots are placed between each part of the name.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All resolvers start their lookups at the root.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resolver navigates its way down the tree until it gets to the left-most part of the domain name.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INTERNAL WORK OF DNS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7101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Fully qualified domain name (FQDN): names an internet site or host by appending its organization's full domain name to the name of a particular machine in that organization.</a:t>
            </a:r>
            <a:endParaRPr lang="en-US" dirty="0"/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40369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FULLY QUALIFIED DOMAIN NAME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FC9C4CB-6519-12A9-294A-D4EFCAC306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6038" y="3710702"/>
            <a:ext cx="7001773" cy="199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21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63090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used for converting domain name to IPv4 address.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AAAA: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used for converting domain name to IPv6 host address.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PTR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(Pointer)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used for converting IP to a domain name.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CNAME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(Canonical Name)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used to map a domain name as an alias for another domain.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MX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(Mail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eXchanger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)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specifies a mail server responsible for accepting email messages on behalf of a recipient's domain.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NS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(Name Server)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gives a name for each group of servers used in a domain.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TXT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(Descriptive Text)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lets the administrator insert into the DNS record.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3E56E3-B4DF-D19B-0B40-CBA6C6E7FAF2}"/>
              </a:ext>
            </a:extLst>
          </p:cNvPr>
          <p:cNvSpPr txBox="1"/>
          <p:nvPr/>
        </p:nvSpPr>
        <p:spPr>
          <a:xfrm>
            <a:off x="2513150" y="1090955"/>
            <a:ext cx="57998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DNS RECORD INFORMATION</a:t>
            </a:r>
          </a:p>
        </p:txBody>
      </p:sp>
    </p:spTree>
    <p:extLst>
      <p:ext uri="{BB962C8B-B14F-4D97-AF65-F5344CB8AC3E}">
        <p14:creationId xmlns:p14="http://schemas.microsoft.com/office/powerpoint/2010/main" val="299214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63090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Install DNS corresponding module.</a:t>
            </a:r>
            <a:endParaRPr lang="en-US" dirty="0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 Windows: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python -m pip install dnspython3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 Linux:</a:t>
            </a:r>
            <a:endParaRPr lang="en-US" dirty="0"/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pip install dnspython3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python3 -m pip install dnspython3</a:t>
            </a:r>
          </a:p>
          <a:p>
            <a:pPr marL="800100" lvl="1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Do not name your code file with </a:t>
            </a:r>
            <a:r>
              <a:rPr lang="en-US" sz="2400" dirty="0">
                <a:solidFill>
                  <a:srgbClr val="FF0000"/>
                </a:solidFill>
                <a:latin typeface="Times New Roman"/>
                <a:cs typeface="Times New Roman"/>
              </a:rPr>
              <a:t>dns.py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, because the import statement will give more errors.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3E56E3-B4DF-D19B-0B40-CBA6C6E7FAF2}"/>
              </a:ext>
            </a:extLst>
          </p:cNvPr>
          <p:cNvSpPr txBox="1"/>
          <p:nvPr/>
        </p:nvSpPr>
        <p:spPr>
          <a:xfrm>
            <a:off x="2513150" y="1090955"/>
            <a:ext cx="57998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DNS RECORD INFORMATION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157CEC-FCCA-30BD-22AB-486F04E84917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0542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63090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import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dns.resolver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as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dns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def lookup(name):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NSrecord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dns.query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(name, 'NS')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for ns in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NSrecord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             print(ns)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lookup('google.com')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lookup('matrix219.com') 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3E56E3-B4DF-D19B-0B40-CBA6C6E7FAF2}"/>
              </a:ext>
            </a:extLst>
          </p:cNvPr>
          <p:cNvSpPr txBox="1"/>
          <p:nvPr/>
        </p:nvSpPr>
        <p:spPr>
          <a:xfrm>
            <a:off x="2513150" y="1090955"/>
            <a:ext cx="57998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DNS RECORD INFORMATION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59DCA1-3A2F-D9B7-9373-46DBA8DA7B3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24379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63090"/>
            <a:ext cx="10541000" cy="34470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import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dns.resolver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def lookup(name):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for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qtype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in 'A', 'AAAA', 'CNAME', 'MX', 'NS':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answer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dns.resolver.query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(name,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qtype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raise_on_no_answer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=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False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for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val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in answer: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val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lookup('google.com')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3E56E3-B4DF-D19B-0B40-CBA6C6E7FAF2}"/>
              </a:ext>
            </a:extLst>
          </p:cNvPr>
          <p:cNvSpPr txBox="1"/>
          <p:nvPr/>
        </p:nvSpPr>
        <p:spPr>
          <a:xfrm>
            <a:off x="2513150" y="1090955"/>
            <a:ext cx="57998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DNS RECORD INFORMATION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88F08E-883B-8DC1-89F5-D8C571FD6DB7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05974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" sz="2400" dirty="0">
                <a:solidFill>
                  <a:srgbClr val="2D3956"/>
                </a:solidFill>
                <a:latin typeface="Times New Roman"/>
                <a:cs typeface="Times New Roman"/>
              </a:rPr>
              <a:t>The </a:t>
            </a:r>
            <a:r>
              <a:rPr lang="en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getaddrinfo</a:t>
            </a:r>
            <a:r>
              <a:rPr lang="en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  <a:r>
              <a:rPr lang="en" sz="2400" dirty="0">
                <a:solidFill>
                  <a:srgbClr val="2D3956"/>
                </a:solidFill>
                <a:latin typeface="Times New Roman"/>
                <a:cs typeface="Times New Roman"/>
              </a:rPr>
              <a:t> uses the DNS protocol to talk to your name servers, which are configured using their IP address. 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getaddrinfo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method returns a list of tuples - [(), ()] - for a given network service with which socket objects can be created to connect to that service.</a:t>
            </a:r>
            <a:endParaRPr lang="en-US">
              <a:ea typeface="Calibri"/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socket.getaddrinfo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(host, port, family=0, type=0, proto=0, flags=0)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3E56E3-B4DF-D19B-0B40-CBA6C6E7FAF2}"/>
              </a:ext>
            </a:extLst>
          </p:cNvPr>
          <p:cNvSpPr txBox="1"/>
          <p:nvPr/>
        </p:nvSpPr>
        <p:spPr>
          <a:xfrm>
            <a:off x="2513150" y="760276"/>
            <a:ext cx="579984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SOCKETS WITH GETADDRINFO METHOD</a:t>
            </a:r>
          </a:p>
        </p:txBody>
      </p:sp>
    </p:spTree>
    <p:extLst>
      <p:ext uri="{BB962C8B-B14F-4D97-AF65-F5344CB8AC3E}">
        <p14:creationId xmlns:p14="http://schemas.microsoft.com/office/powerpoint/2010/main" val="221402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socket.getaddrinfo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(host, port, family=0, type=0, proto=0, flags=0)</a:t>
            </a:r>
            <a:endParaRPr lang="en-US" dirty="0"/>
          </a:p>
          <a:p>
            <a:pPr marL="914400" indent="-45720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914400" indent="-45720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Host: IP address or host name.</a:t>
            </a:r>
            <a:endParaRPr lang="en-US" dirty="0"/>
          </a:p>
          <a:p>
            <a:pPr marL="914400" indent="-45720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Port: could be a number or service name like http and www.</a:t>
            </a:r>
          </a:p>
          <a:p>
            <a:pPr marL="914400" indent="-45720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Family: IP version.</a:t>
            </a:r>
          </a:p>
          <a:p>
            <a:pPr marL="914400" indent="-45720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Type: Stream or Datagram.</a:t>
            </a:r>
          </a:p>
          <a:p>
            <a:pPr marL="914400" indent="-45720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Proto: TCP or UDP.</a:t>
            </a:r>
          </a:p>
          <a:p>
            <a:pPr marL="914400" indent="-45720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Flags: used for filtering the addresses.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3E56E3-B4DF-D19B-0B40-CBA6C6E7FAF2}"/>
              </a:ext>
            </a:extLst>
          </p:cNvPr>
          <p:cNvSpPr txBox="1"/>
          <p:nvPr/>
        </p:nvSpPr>
        <p:spPr>
          <a:xfrm>
            <a:off x="2513150" y="760276"/>
            <a:ext cx="579984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SOCKETS WITH GETADDRINFO METHOD</a:t>
            </a:r>
          </a:p>
        </p:txBody>
      </p:sp>
    </p:spTree>
    <p:extLst>
      <p:ext uri="{BB962C8B-B14F-4D97-AF65-F5344CB8AC3E}">
        <p14:creationId xmlns:p14="http://schemas.microsoft.com/office/powerpoint/2010/main" val="196131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Code.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import socket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infolist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socket.getaddrinfo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('google.com', 'www')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infolist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info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infolist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[0]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print(*info[0:2])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sok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socket.socket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(*info[0:2])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print(info[4])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sok.connect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(info[4])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60276"/>
            <a:ext cx="579984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SOCKETS WITH GETADDRINFO METHOD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90291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3910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If you want an address to provide to bind(), then you will call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getaddrinfo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with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None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as the hostname.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algn="just">
              <a:buFont typeface="Arial,Sans-Serif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Infolist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socket.getaddrinfo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(None, 'www',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socket.AF_INET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>
              <a:buFont typeface="Arial,Sans-Serif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60276"/>
            <a:ext cx="579984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CLIENT/SERVER USING GETADDRINFO METHOD</a:t>
            </a:r>
          </a:p>
        </p:txBody>
      </p:sp>
    </p:spTree>
    <p:extLst>
      <p:ext uri="{BB962C8B-B14F-4D97-AF65-F5344CB8AC3E}">
        <p14:creationId xmlns:p14="http://schemas.microsoft.com/office/powerpoint/2010/main" val="103503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 the server.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import socket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infolist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socket.getaddrinfo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(None, 'www',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socket.AF_INET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info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infolist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[0]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soc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socket.socket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(*info[0:2])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soc.bind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(info[4]);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soc.listen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(); 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con,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addr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soc.accept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con.send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("Server: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Hello".encode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msg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con.recv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(1024).decode()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print(msg)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60276"/>
            <a:ext cx="579984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CLIENT/SERVER USING GETADDRINFO METHOD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3141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 the client.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import socket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infolist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socket.getaddrinfo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(None, 'www',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socket.AF_INET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info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infolist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[0]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soc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socket.socket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(*info[0:2])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soc.connect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(info[4])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msg =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soc.recv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(1024).decode()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print(msg)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soc.send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("client: I received your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msg".encode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60276"/>
            <a:ext cx="579984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CLIENT/SERVER USING GETADDRINFO METHOD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47798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To able to use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AF_INET6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with socket object, you should first test if the python supports IPv6 by checking the has_ipv6.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print(socket.has_ipv6) 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 the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getaddrinfo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with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AI_ADDRCONFIG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flag, will filter out any IPv6 addresses that are impossible for your computer to reach.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If the service that you are connecting supports only IPv4, you will also want to specify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AI_V4MAPPED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 return the IPv4 addresses.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77219"/>
            <a:ext cx="57998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SOCKETS FILTERS</a:t>
            </a:r>
          </a:p>
        </p:txBody>
      </p:sp>
    </p:spTree>
    <p:extLst>
      <p:ext uri="{BB962C8B-B14F-4D97-AF65-F5344CB8AC3E}">
        <p14:creationId xmlns:p14="http://schemas.microsoft.com/office/powerpoint/2010/main" val="285116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import socket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socket.getaddrinfo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('fedoraproject.org', 'ftp')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socket.getaddrinfo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('fedoraproject.org',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                  'ftp',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socket.AF_INET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socket.SOCK_STREAM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                  0,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socket.AI_ADDRCONFIG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</a:t>
            </a:r>
            <a:r>
              <a:rPr lang="en-US" sz="2600" b="1" dirty="0">
                <a:solidFill>
                  <a:srgbClr val="00B0F0"/>
                </a:solidFill>
                <a:latin typeface="Times New Roman"/>
                <a:cs typeface="Times New Roman"/>
              </a:rPr>
              <a:t>|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                  socket.AI_V4MAPPED))</a:t>
            </a:r>
            <a:endParaRPr lang="en-US" dirty="0"/>
          </a:p>
          <a:p>
            <a:pPr algn="just"/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77219"/>
            <a:ext cx="57998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SOCKETS FILTERS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78218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84665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Try to modify the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getaddrinfo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() client/server program to allow the server to accept multiple clients.</a:t>
            </a:r>
            <a:endParaRPr lang="en-US" dirty="0"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30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763</cp:revision>
  <dcterms:created xsi:type="dcterms:W3CDTF">2023-04-29T09:08:23Z</dcterms:created>
  <dcterms:modified xsi:type="dcterms:W3CDTF">2023-11-16T09:44:16Z</dcterms:modified>
</cp:coreProperties>
</file>