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B0A94-6E03-F2DD-4C49-EDCF04BA0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CAF55E-22E0-585B-556F-F409432B3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15E17-667A-46F6-ACA1-FB3646CDCE05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5A2A17-031D-48E1-A9C6-9090C60B9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5A017B-01E0-AE43-46D8-1A978E9C5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09CE1-6DB1-4E54-AF45-3E79252C52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217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FE6F7D-A79D-A4AF-A921-2173EA3EF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66D4B2-BF25-8E34-0F0D-BC8523104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A4DB9F-A5E8-0457-D62D-A46E9B11F5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4915E17-667A-46F6-ACA1-FB3646CDCE05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EA0A82-B30B-E8C2-E860-97C8F33FB2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E5B9EA-164E-261B-6BC0-D114CE0559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409CE1-6DB1-4E54-AF45-3E79252C52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323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5A1003-2BC4-F77E-2E4A-10328E492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04A0FE-DFB6-C459-EFBC-205788C4F2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498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A44FA8-8ABF-D1C4-9804-0C1B673F6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9A8F62-EFD1-76C7-FCB2-98A2D11DF7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9318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F5D411-013C-B0E9-5FDD-82C8CFBAD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6C4B49-F88C-BAF1-574B-FCD01F1D1E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058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47D3A3-7CC3-0D07-8E89-4F30A7D22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28E24C-DC57-8BBA-48CC-3938E34E8D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52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6AF08D-6947-7443-81AA-AC3EE7470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1F60B9-7B56-8B25-3750-8BCB5E3D29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61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37B7D2-D293-F38E-EADC-C33853D23D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27ECAA-7A6E-6CAF-DCEE-3098C054FD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297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9CAE75-58B6-98D3-7712-25A4B0512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66CB3F-CA10-E764-EF95-D59B3DC73D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783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5AFCB7-FCF8-EBB3-7B6C-30CC9F7D1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DE2B04-2338-7D8F-1FD8-7124128480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75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BA1695-D5C5-3D60-CA83-32D1FA5AD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5CC784-D763-643B-1AE3-41D85975CE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90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0409EC-8427-3A75-8051-109F70EE8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F2E75F-07A1-E42B-DC14-2BF9D3E18F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73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18AACE-358A-398C-F583-A0C2A542C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C24A0F-B331-3CA2-756A-6308A5F86B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26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B328B7-60FE-2767-16B2-F0C1F6376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72085E-E9AE-5926-F3DC-F22C896505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07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942614-20A0-EFD9-50B2-A63B81DE8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E78B40-B964-7487-301A-BED3372F94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237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4F98F6-B1A8-15F8-86DB-E266D3C06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0B5298-8605-12C6-9F5A-24597ED2AE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0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AE1FE5-C770-D162-629E-FCDDCE7CE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52A118-B1BC-78E3-1824-EF882728C2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036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3D632D-016E-A9B5-09CB-46F503559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8B9498-A3BA-0BE8-C2C3-201BE65ECD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20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CB07D6-FFBB-79DE-070A-40899D835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8BD28B-B463-7B2E-3DF9-1AC47281B1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49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13D708-2F8B-46F0-138A-F16FF9BF4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5B1425-CDD6-5A83-5587-05EFD45D10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976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01024C-D436-321B-76F6-67C54DF21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2562FD-F4D5-0098-B088-00B0541B39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33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FFB68C-0735-D796-C84B-66FD8F7221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8A9999-384C-43E9-BED2-157CBA11CE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8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4201D8-791F-ACEA-B45E-7D55F978C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5A62B1-905B-33F7-7094-4F38BE053A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99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AF5E81-C4D4-485D-EA44-2F204D6DA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4E4D19-F359-4686-D0C4-E6A97C41B0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12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EAB482-96AA-85AD-3907-D9E4EB274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4D112F-0CA4-8F3E-6634-B61BB99A25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5367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5BBF8D-DEE6-44F6-0683-02CB43E4F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B0AD8C-FC7A-37CF-01E8-5B5F5B75E0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5342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hamada.mabrouk</dc:creator>
  <cp:lastModifiedBy>hamada.mabrouk</cp:lastModifiedBy>
  <cp:revision>1</cp:revision>
  <dcterms:created xsi:type="dcterms:W3CDTF">2026-01-31T10:41:56Z</dcterms:created>
  <dcterms:modified xsi:type="dcterms:W3CDTF">2026-01-31T10:41:56Z</dcterms:modified>
</cp:coreProperties>
</file>