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presProps" Target="presProps.xml"/><Relationship Id="rId68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69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D5116-E9A6-1DD2-A5F6-BCFAA891D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EC79DE-DF55-B143-64F8-5BB1B762E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8174-FE0C-4D76-8BAF-9D5E1AC27103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37D724-D80D-0444-2631-D023F0C0A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949275-D468-2394-9432-84F46C762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D58EF-218F-4805-972E-739675E72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42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515CDA-4B15-6FCD-598E-BF040A1CB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4923A-DDF6-E332-ABE5-300539688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5D3F5-689D-E791-209F-9B1F0C0F4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8174-FE0C-4D76-8BAF-9D5E1AC27103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197BE-CEFF-BD2F-4D77-BDD306F146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07C66-EE45-D1C5-9E2C-1C57A207F2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D58EF-218F-4805-972E-739675E72C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12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264C2-20E8-36DD-AF30-6960068A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FA43B-9345-747E-EE49-C100B3D6E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3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94"/>
    </mc:Choice>
    <mc:Fallback xmlns="">
      <p:transition spd="slow" advTm="3809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87DA02-D568-C8F4-6587-FACC0686D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23C78-89A4-24B9-5016-64E1DCE37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6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43"/>
    </mc:Choice>
    <mc:Fallback xmlns="">
      <p:transition spd="slow" advTm="923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2EAF6B-E30B-4BD4-F834-2DF7C63C8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26E25-21B6-B7E9-61F6-5ADD7944D2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6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80"/>
    </mc:Choice>
    <mc:Fallback xmlns="">
      <p:transition spd="slow" advTm="15978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846942-40B1-D94E-BAB1-0E0F393F0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056C9D-06AF-3B84-1EF4-11011E309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1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66"/>
    </mc:Choice>
    <mc:Fallback xmlns="">
      <p:transition spd="slow" advTm="1111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F52B8-57F3-509F-3591-426A11B24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3DFF6-77B5-C80C-EE98-90ACD4A5DB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8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658"/>
    </mc:Choice>
    <mc:Fallback xmlns="">
      <p:transition spd="slow" advTm="19665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025B82-7C7B-C121-1EFF-261401255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001A7-415E-A4B8-C538-34E346FBE4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7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66"/>
    </mc:Choice>
    <mc:Fallback xmlns="">
      <p:transition spd="slow" advTm="11046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22B30-6750-524D-1789-AC0D72E0D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FBB6A-6CF5-8CC8-1FC2-A8BCC44627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7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18"/>
    </mc:Choice>
    <mc:Fallback xmlns="">
      <p:transition spd="slow" advTm="15081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50CA17-AEF8-885F-4475-C18A0D909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4100D-AC23-069F-EBF1-6AF8B06263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0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94"/>
    </mc:Choice>
    <mc:Fallback xmlns="">
      <p:transition spd="slow" advTm="13439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EE840-E07E-8430-0A6C-96A2DADB0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C2D7C-149D-CCCD-96CC-BAD35F285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21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08"/>
    </mc:Choice>
    <mc:Fallback xmlns="">
      <p:transition spd="slow" advTm="11220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8FC83A-0CE9-3DCB-4D2E-0038D635D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5CD6D-14A6-8F9A-25F8-78662944C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8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51"/>
    </mc:Choice>
    <mc:Fallback xmlns="">
      <p:transition spd="slow" advTm="423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CDA69-C9FF-7092-32DF-5E227C657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80683-E0AB-B8B2-C953-EF7B8EB6E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58"/>
    </mc:Choice>
    <mc:Fallback xmlns="">
      <p:transition spd="slow" advTm="13415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AAE0DF-8C60-D910-4563-87A853F6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26926-F971-61A7-6F49-A6747601CB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9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74"/>
    </mc:Choice>
    <mc:Fallback xmlns="">
      <p:transition spd="slow" advTm="6467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7D582-E713-86AE-06C0-B3D659582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6BD14-E52D-EA77-447F-B5D50B670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9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78"/>
    </mc:Choice>
    <mc:Fallback xmlns="">
      <p:transition spd="slow" advTm="8657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CB7F4-51CA-CCA1-512A-534D97BFD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2FAF9-37AF-6156-BD9B-05CE6401B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3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60"/>
    </mc:Choice>
    <mc:Fallback xmlns="">
      <p:transition spd="slow" advTm="16646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86E80-6E0F-9204-5DD2-339DAFC6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DCBC8-BAB4-3FFB-C43F-8BA42B249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4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03"/>
    </mc:Choice>
    <mc:Fallback xmlns="">
      <p:transition spd="slow" advTm="5440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841C8-6153-3C79-2C65-002E93B59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71B9F-9043-E964-27A8-F6A5CB5CDC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13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55"/>
    </mc:Choice>
    <mc:Fallback xmlns="">
      <p:transition spd="slow" advTm="13075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5A141-FD05-F51E-7E26-F18F9BE77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7E4FC-BF8B-5C31-046A-63BF5041E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451"/>
    </mc:Choice>
    <mc:Fallback xmlns="">
      <p:transition spd="slow" advTm="624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E0749-38E7-E255-9479-6935F5FC7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419DF-B1F9-A3EE-BACF-0435963E1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4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21"/>
    </mc:Choice>
    <mc:Fallback xmlns="">
      <p:transition spd="slow" advTm="4672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8D4F11-939B-DC7E-97F4-0F7EB2F3E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1836B4-6CA6-7DBF-00A2-404756A199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2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90"/>
    </mc:Choice>
    <mc:Fallback xmlns="">
      <p:transition spd="slow" advTm="13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BE35E7-B481-CDB8-386D-330A32E04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ADA49-5767-7240-6E3A-1D306E529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8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87"/>
    </mc:Choice>
    <mc:Fallback xmlns="">
      <p:transition spd="slow" advTm="4758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B955F-2EA8-F7ED-AB00-D733B1240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0D632F-E837-3A76-76E7-CB7DFE3357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78"/>
    </mc:Choice>
    <mc:Fallback xmlns="">
      <p:transition spd="slow" advTm="4577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E03E7-C9FA-730B-F3FC-765B45F2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C80E0-9D43-CEA8-A580-9DE3448872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6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48"/>
    </mc:Choice>
    <mc:Fallback xmlns="">
      <p:transition spd="slow" advTm="5674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58DB9F-829D-D2B7-A0D8-CD253C0AA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945DA-1040-D5F7-BA81-0D6075D42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21"/>
    </mc:Choice>
    <mc:Fallback xmlns="">
      <p:transition spd="slow" advTm="6492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CDFC11-B68D-110C-E133-CDACD03B8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22738-2A0D-9800-E180-10BEB5FCA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83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346"/>
    </mc:Choice>
    <mc:Fallback xmlns="">
      <p:transition spd="slow" advTm="18534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9A88E0-27EE-D31B-B62A-03D2CEB02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2555D-2AE9-3A9D-7C08-BDA72AA21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72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84"/>
    </mc:Choice>
    <mc:Fallback xmlns="">
      <p:transition spd="slow" advTm="9268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6D22B2-C7BA-9408-84C1-4751D26F1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9F18A-1EF6-ED57-C9DD-8BE6D2C58F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7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97"/>
    </mc:Choice>
    <mc:Fallback xmlns="">
      <p:transition spd="slow" advTm="9719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79908D-08F9-5F69-8CB1-BAC0885A2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D7CB3-38EA-2F88-7A57-740D167F90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652"/>
    </mc:Choice>
    <mc:Fallback xmlns="">
      <p:transition spd="slow" advTm="21065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5918DF-2052-6E46-F5D8-5BF24B2D3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5AD43-00CB-A03D-24AC-44FA5E42F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87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470"/>
    </mc:Choice>
    <mc:Fallback xmlns="">
      <p:transition spd="slow" advTm="17047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68AF1-A8A0-7B69-5B81-3053E1D37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382954-68BA-1603-1239-AC53263FD6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06"/>
    </mc:Choice>
    <mc:Fallback xmlns="">
      <p:transition spd="slow" advTm="6420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756D1-57AE-FA83-71AC-81EEE57A6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0A9B0-307B-6B91-AE6B-66BE12338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4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99"/>
    </mc:Choice>
    <mc:Fallback xmlns="">
      <p:transition spd="slow" advTm="13239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58670-C48B-F8BA-D4A8-B4A9CFD3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C85A2-CA46-2B92-D20F-CA5CF4B21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3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88"/>
    </mc:Choice>
    <mc:Fallback xmlns="">
      <p:transition spd="slow" advTm="6238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F9388-D550-E27B-FFD9-F2A7521D8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05A81-A9DC-28BB-DFC6-8E3FBCFA1E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5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712"/>
    </mc:Choice>
    <mc:Fallback xmlns="">
      <p:transition spd="slow" advTm="20671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A6A90-97A3-00FE-B72B-A913F45A3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FFC6D-8395-BEC5-8E84-3AEAE2DF65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4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20"/>
    </mc:Choice>
    <mc:Fallback xmlns="">
      <p:transition spd="slow" advTm="11212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F4BD26-C1AE-4EAF-711C-D022692A6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13F8A-3A90-33E9-E143-E262397FC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6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14"/>
    </mc:Choice>
    <mc:Fallback xmlns="">
      <p:transition spd="slow" advTm="5621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24713C-52EC-0B60-EAB4-7AFF905B8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A603C-CE15-F300-9BEC-A8960E2B7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6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84"/>
    </mc:Choice>
    <mc:Fallback xmlns="">
      <p:transition spd="slow" advTm="16018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8BD07-850A-D325-C9D1-901741F6B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C19CA3-1179-9810-7F2F-8C1A160C7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70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27"/>
    </mc:Choice>
    <mc:Fallback xmlns="">
      <p:transition spd="slow" advTm="7252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CCBCDB-4261-F80D-D8DF-18F5E266F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1F445-1241-176F-A29A-C8E196E6E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1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227"/>
    </mc:Choice>
    <mc:Fallback xmlns="">
      <p:transition spd="slow" advTm="11122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621080-322C-F79A-3681-B26253A9E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6D5B3-C108-FCAD-81B5-6294DF7A4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346"/>
    </mc:Choice>
    <mc:Fallback xmlns="">
      <p:transition spd="slow" advTm="8534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63B6B5-A004-4E8D-51AD-87CE4E188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CA45E5-4C2E-ED90-F464-792BEF1746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06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64"/>
    </mc:Choice>
    <mc:Fallback xmlns="">
      <p:transition spd="slow" advTm="2666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B359D0-F1D6-1048-C12B-E44605898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A41FD-140A-F390-218A-17EF6A972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87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48"/>
    </mc:Choice>
    <mc:Fallback xmlns="">
      <p:transition spd="slow" advTm="6404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E0DA0F-9C5D-A8BA-1FA6-E1E3C1A5E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A4C99-5C0D-DFBE-0CE4-FE2CA6A17C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57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59"/>
    </mc:Choice>
    <mc:Fallback xmlns="">
      <p:transition spd="slow" advTm="675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6A4E6D-BD02-BDD5-2C40-85687959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E8E3E-29A5-038B-A569-6C6565FD6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9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9"/>
    </mc:Choice>
    <mc:Fallback xmlns="">
      <p:transition spd="slow" advTm="8249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08FEAB-A26F-928C-1811-1C508C09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D1D60-43FE-CDE0-78CE-B26466EEB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79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6"/>
    </mc:Choice>
    <mc:Fallback xmlns="">
      <p:transition spd="slow" advTm="9936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7443AA-CC35-7569-5FA5-BEABFFE13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16B1A-A6FE-6951-18ED-63C2D9AAB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4"/>
    </mc:Choice>
    <mc:Fallback xmlns="">
      <p:transition spd="slow" advTm="4854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99792-CDB9-533A-FAFE-72C4E8FCA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6EF49-D237-9869-DA51-5859AD203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1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7"/>
    </mc:Choice>
    <mc:Fallback xmlns="">
      <p:transition spd="slow" advTm="7067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4C5B9B-5BD1-EAB0-9F45-DC2AC20C1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DE7AC-DE03-D2F5-B1D2-6CB3398C0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2"/>
    </mc:Choice>
    <mc:Fallback xmlns="">
      <p:transition spd="slow" advTm="3932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29FA7D-E1FD-DA8E-E6A7-E52EF4E90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2B26C1-A468-3D6B-C72A-B6D81BE4A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5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1"/>
    </mc:Choice>
    <mc:Fallback xmlns="">
      <p:transition spd="slow" advTm="2031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88B70-A79B-FCCE-2131-175DBB6C2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B70CAC-04B8-12CA-9D15-CB105A1B47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4"/>
    </mc:Choice>
    <mc:Fallback xmlns="">
      <p:transition spd="slow" advTm="4684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D990F-68F1-878E-DA68-7F0EC4F6C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1EA53-9DF9-960E-4C74-AE6AEDF7E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8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"/>
    </mc:Choice>
    <mc:Fallback xmlns="">
      <p:transition spd="slow" advTm="1883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FE5E4-AA51-88C7-560C-B17711A3A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12992-59AF-EAC8-5BCF-7C019E8161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3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9"/>
    </mc:Choice>
    <mc:Fallback xmlns="">
      <p:transition spd="slow" advTm="1539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E87EE-460B-E929-A77B-8669503E9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00D8D-7569-9BAA-847F-9738921F2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7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"/>
    </mc:Choice>
    <mc:Fallback xmlns="">
      <p:transition spd="slow" advTm="144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C11E8-1294-B02D-10E8-99581F7D2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89752-5E02-1AB2-0515-1E420A6C4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8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0"/>
    </mc:Choice>
    <mc:Fallback xmlns="">
      <p:transition spd="slow" advTm="139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BB3627-B0FD-BC27-BB05-8EBE04DEA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23846-0F2E-E402-553D-864B5D3F3E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0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"/>
    </mc:Choice>
    <mc:Fallback xmlns="">
      <p:transition spd="slow" advTm="1392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FA9CE0-A40A-D08A-1633-16EF67A70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1BD5B-F7DE-6F0B-0150-E27B07DF7C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0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5"/>
    </mc:Choice>
    <mc:Fallback xmlns="">
      <p:transition spd="slow" advTm="1135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C6796-9467-A9F2-9E63-779790B9E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 to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C7D42-9CC8-1636-0D35-DA202C12C6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0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394"/>
    </mc:Choice>
    <mc:Fallback xmlns="">
      <p:transition spd="slow" advTm="269394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4F7DB4-66D6-D8AE-F04C-006169A58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Blockchain Works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24F18-644E-7F2E-498B-D24727A33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122"/>
    </mc:Choice>
    <mc:Fallback xmlns="">
      <p:transition spd="slow" advTm="148122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8BEC8-B946-0473-A800-FC2440948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Core Features of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212FB-5945-48D4-AE6C-1D42427C11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08"/>
    </mc:Choice>
    <mc:Fallback xmlns="">
      <p:transition spd="slow" advTm="103508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D2C4F-92A6-4939-B0E6-9CD7A0EC2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Cryptography in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ECFC2-2A69-7F66-CC11-CB75D37E7C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2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69"/>
    </mc:Choice>
    <mc:Fallback xmlns="">
      <p:transition spd="slow" advTm="152469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C8F39-4A7C-181F-F35C-2323A2FA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E6E5C-57CB-6293-BD2E-F9B5F71B7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2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37"/>
    </mc:Choice>
    <mc:Fallback xmlns="">
      <p:transition spd="slow" advTm="104737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DEE2E-031C-CDD9-B573-2F173A047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Blockchain –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9CE8D-71A9-BD95-EBC7-F5DE808DA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33"/>
    </mc:Choice>
    <mc:Fallback xmlns="">
      <p:transition spd="slow" advTm="100733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3B6AE8-5C3E-4CA4-BE3A-C742D085E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32A53-2922-3FFA-C477-BFCEF45641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75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2"/>
    </mc:Choice>
    <mc:Fallback xmlns="">
      <p:transition spd="slow" advTm="945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5AA1539-5401-488D-8761-5C3EE210BDBB}"/>
</file>

<file path=customXml/itemProps2.xml><?xml version="1.0" encoding="utf-8"?>
<ds:datastoreItem xmlns:ds="http://schemas.openxmlformats.org/officeDocument/2006/customXml" ds:itemID="{1A1BA30A-4915-42F5-BA86-F76F5528387C}"/>
</file>

<file path=customXml/itemProps3.xml><?xml version="1.0" encoding="utf-8"?>
<ds:datastoreItem xmlns:ds="http://schemas.openxmlformats.org/officeDocument/2006/customXml" ds:itemID="{2303C972-CB13-4157-AB2C-8DAA020FE36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Widescreen</PresentationFormat>
  <Paragraphs>18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6" baseType="lpstr">
      <vt:lpstr>Arial</vt:lpstr>
      <vt:lpstr>Calibri</vt:lpstr>
      <vt:lpstr>Calibri Light</vt:lpstr>
      <vt:lpstr>Garamond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Introduction to Blockchain</vt:lpstr>
      <vt:lpstr>How Blockchain Works</vt:lpstr>
      <vt:lpstr>Core Features of Blockchain</vt:lpstr>
      <vt:lpstr>Role of Cryptography in Blockchain</vt:lpstr>
      <vt:lpstr>Types of Blockchain</vt:lpstr>
      <vt:lpstr>Applications of Blockchain – Overview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2025-12-11T09:45:20Z</dcterms:created>
  <dcterms:modified xsi:type="dcterms:W3CDTF">2025-12-11T09:45:20Z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