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3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4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5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26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37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38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4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1"/>
  </p:notesMasterIdLst>
  <p:sldIdLst>
    <p:sldId id="303" r:id="rId5"/>
    <p:sldId id="523" r:id="rId6"/>
    <p:sldId id="276" r:id="rId7"/>
    <p:sldId id="553" r:id="rId8"/>
    <p:sldId id="510" r:id="rId9"/>
    <p:sldId id="617" r:id="rId10"/>
    <p:sldId id="642" r:id="rId11"/>
    <p:sldId id="643" r:id="rId12"/>
    <p:sldId id="620" r:id="rId13"/>
    <p:sldId id="644" r:id="rId14"/>
    <p:sldId id="645" r:id="rId15"/>
    <p:sldId id="647" r:id="rId16"/>
    <p:sldId id="646" r:id="rId17"/>
    <p:sldId id="648" r:id="rId18"/>
    <p:sldId id="649" r:id="rId19"/>
    <p:sldId id="650" r:id="rId20"/>
    <p:sldId id="598" r:id="rId21"/>
    <p:sldId id="651" r:id="rId22"/>
    <p:sldId id="652" r:id="rId23"/>
    <p:sldId id="621" r:id="rId24"/>
    <p:sldId id="653" r:id="rId25"/>
    <p:sldId id="654" r:id="rId26"/>
    <p:sldId id="655" r:id="rId27"/>
    <p:sldId id="656" r:id="rId28"/>
    <p:sldId id="658" r:id="rId29"/>
    <p:sldId id="657" r:id="rId30"/>
    <p:sldId id="623" r:id="rId31"/>
    <p:sldId id="659" r:id="rId32"/>
    <p:sldId id="660" r:id="rId33"/>
    <p:sldId id="661" r:id="rId34"/>
    <p:sldId id="662" r:id="rId35"/>
    <p:sldId id="663" r:id="rId36"/>
    <p:sldId id="664" r:id="rId37"/>
    <p:sldId id="665" r:id="rId38"/>
    <p:sldId id="610" r:id="rId39"/>
    <p:sldId id="631" r:id="rId40"/>
    <p:sldId id="511" r:id="rId41"/>
    <p:sldId id="666" r:id="rId42"/>
    <p:sldId id="667" r:id="rId43"/>
    <p:sldId id="632" r:id="rId44"/>
    <p:sldId id="672" r:id="rId45"/>
    <p:sldId id="669" r:id="rId46"/>
    <p:sldId id="668" r:id="rId47"/>
    <p:sldId id="670" r:id="rId48"/>
    <p:sldId id="671" r:id="rId49"/>
    <p:sldId id="349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23"/>
            <p14:sldId id="276"/>
            <p14:sldId id="553"/>
            <p14:sldId id="510"/>
            <p14:sldId id="617"/>
            <p14:sldId id="642"/>
            <p14:sldId id="643"/>
            <p14:sldId id="620"/>
            <p14:sldId id="644"/>
            <p14:sldId id="645"/>
            <p14:sldId id="647"/>
            <p14:sldId id="646"/>
            <p14:sldId id="648"/>
            <p14:sldId id="649"/>
            <p14:sldId id="650"/>
            <p14:sldId id="598"/>
            <p14:sldId id="651"/>
            <p14:sldId id="652"/>
            <p14:sldId id="621"/>
            <p14:sldId id="653"/>
            <p14:sldId id="654"/>
            <p14:sldId id="655"/>
            <p14:sldId id="656"/>
            <p14:sldId id="658"/>
            <p14:sldId id="657"/>
            <p14:sldId id="623"/>
            <p14:sldId id="659"/>
            <p14:sldId id="660"/>
            <p14:sldId id="661"/>
            <p14:sldId id="662"/>
            <p14:sldId id="663"/>
            <p14:sldId id="664"/>
            <p14:sldId id="665"/>
            <p14:sldId id="610"/>
            <p14:sldId id="631"/>
            <p14:sldId id="511"/>
            <p14:sldId id="666"/>
            <p14:sldId id="667"/>
            <p14:sldId id="632"/>
            <p14:sldId id="672"/>
            <p14:sldId id="669"/>
            <p14:sldId id="668"/>
            <p14:sldId id="670"/>
            <p14:sldId id="67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B301B821-A1FF-4177-AEE7-76D212191A09}" styleName="Medium Style 1 –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077"/>
    <p:restoredTop sz="75535"/>
  </p:normalViewPr>
  <p:slideViewPr>
    <p:cSldViewPr snapToGrid="0">
      <p:cViewPr varScale="1">
        <p:scale>
          <a:sx n="79" d="100"/>
          <a:sy n="79" d="100"/>
        </p:scale>
        <p:origin x="648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viewProps" Target="viewProps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microsoft.com/office/2016/11/relationships/changesInfo" Target="changesInfos/changesInfo1.xml"/><Relationship Id="rId8" Type="http://schemas.openxmlformats.org/officeDocument/2006/relationships/slide" Target="slides/slide4.xml"/><Relationship Id="rId51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microsoft.com/office/2015/10/relationships/revisionInfo" Target="revisionInfo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</pc:chgInfo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image" Target="../media/image17.png"/></Relationships>
</file>

<file path=ppt/diagrams/_rels/data14.xml.rels><?xml version="1.0" encoding="UTF-8" standalone="yes"?>
<Relationships xmlns="http://schemas.openxmlformats.org/package/2006/relationships"><Relationship Id="rId3" Type="http://schemas.openxmlformats.org/officeDocument/2006/relationships/hyperlink" Target="https://sproutsocial.com/" TargetMode="External"/><Relationship Id="rId2" Type="http://schemas.openxmlformats.org/officeDocument/2006/relationships/hyperlink" Target="https://www.hotjar.com/" TargetMode="External"/><Relationship Id="rId1" Type="http://schemas.openxmlformats.org/officeDocument/2006/relationships/hyperlink" Target="https://marketingplatform.google.com/about/analytics/" TargetMode="External"/></Relationships>
</file>

<file path=ppt/diagrams/_rels/drawing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image" Target="../media/image17.png"/></Relationships>
</file>

<file path=ppt/diagrams/_rels/drawing14.xml.rels><?xml version="1.0" encoding="UTF-8" standalone="yes"?>
<Relationships xmlns="http://schemas.openxmlformats.org/package/2006/relationships"><Relationship Id="rId3" Type="http://schemas.openxmlformats.org/officeDocument/2006/relationships/hyperlink" Target="https://sproutsocial.com/" TargetMode="External"/><Relationship Id="rId2" Type="http://schemas.openxmlformats.org/officeDocument/2006/relationships/hyperlink" Target="https://www.hotjar.com/" TargetMode="External"/><Relationship Id="rId1" Type="http://schemas.openxmlformats.org/officeDocument/2006/relationships/hyperlink" Target="https://marketingplatform.google.com/about/analytics/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800" b="1" dirty="0"/>
            <a:t>الوصول إلى جمهور واسع</a:t>
          </a:r>
          <a:r>
            <a:rPr lang="en-GB" sz="2800" dirty="0"/>
            <a:t> </a:t>
          </a:r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200" dirty="0"/>
            <a:t>الإنترنت يوفر فرصًا للوصول إلى جمهور كبير من مختلف أنحاء العالم</a:t>
          </a:r>
          <a:endParaRPr lang="en-GB" sz="22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/>
        </a:p>
      </dgm:t>
    </dgm:pt>
    <dgm:pt modelId="{102A7D41-83D4-E04C-90C4-580B0FF7BC74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sz="2800" b="1" dirty="0"/>
            <a:t>التفاعل الفعّال</a:t>
          </a:r>
          <a:endParaRPr lang="en-GB" sz="28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/>
        </a:p>
      </dgm:t>
    </dgm:pt>
    <dgm:pt modelId="{65387183-454B-F14D-A6F6-7DA8C5BFAE05}">
      <dgm:prSet phldrT="[Text]"/>
      <dgm:spPr/>
      <dgm:t>
        <a:bodyPr/>
        <a:lstStyle/>
        <a:p>
          <a:pPr>
            <a:buSzPts val="1000"/>
            <a:buFont typeface="Courier New" panose="02070309020205020404" pitchFamily="49" charset="0"/>
            <a:buChar char="o"/>
          </a:pPr>
          <a:r>
            <a:rPr lang="ar-SA" dirty="0"/>
            <a:t>المحتوى يسهم في خلق تفاعل حقيقي مع الجمهور</a:t>
          </a:r>
          <a:endParaRPr lang="en-GB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800" b="1" dirty="0"/>
            <a:t>التعزيز طويل الأمد للعلامة التجارية</a:t>
          </a:r>
          <a:endParaRPr lang="en-GB" sz="28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/>
        </a:p>
      </dgm:t>
    </dgm:pt>
    <dgm:pt modelId="{B1994776-BB7E-AD4E-900E-8296E2C69C4F}">
      <dgm:prSet phldrT="[Text]"/>
      <dgm:spPr/>
      <dgm:t>
        <a:bodyPr/>
        <a:lstStyle/>
        <a:p>
          <a:pPr rtl="1"/>
          <a:r>
            <a:rPr lang="ar-SA" dirty="0"/>
            <a:t>بناء الثقة وتعزيز المصداقية</a:t>
          </a:r>
          <a:endParaRPr lang="en-GB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/>
        </a:p>
      </dgm:t>
    </dgm:pt>
    <dgm:pt modelId="{D149F625-27C1-C249-9006-1B94950F545B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98078C35-9E76-D44E-BBCC-BAA7EA6B9879}" type="pres">
      <dgm:prSet presAssocID="{4A11EF4C-C086-E642-9BB3-7F06E5C1290B}" presName="root" presStyleCnt="0"/>
      <dgm:spPr/>
    </dgm:pt>
    <dgm:pt modelId="{F9945A69-3910-CC4F-A166-62AADABD0E2C}" type="pres">
      <dgm:prSet presAssocID="{4A11EF4C-C086-E642-9BB3-7F06E5C1290B}" presName="rootComposite" presStyleCnt="0"/>
      <dgm:spPr/>
    </dgm:pt>
    <dgm:pt modelId="{E351E411-AEE8-DF4C-A81F-AB0B3F420FCE}" type="pres">
      <dgm:prSet presAssocID="{4A11EF4C-C086-E642-9BB3-7F06E5C1290B}" presName="rootText" presStyleLbl="node1" presStyleIdx="0" presStyleCnt="3" custScaleX="90333" custScaleY="70220"/>
      <dgm:spPr/>
    </dgm:pt>
    <dgm:pt modelId="{6D8FF543-8109-3844-AC58-9648356DFABE}" type="pres">
      <dgm:prSet presAssocID="{4A11EF4C-C086-E642-9BB3-7F06E5C1290B}" presName="rootConnector" presStyleLbl="node1" presStyleIdx="0" presStyleCnt="3"/>
      <dgm:spPr/>
    </dgm:pt>
    <dgm:pt modelId="{38746585-CA23-E540-AFFA-2A2C30CC7C96}" type="pres">
      <dgm:prSet presAssocID="{4A11EF4C-C086-E642-9BB3-7F06E5C1290B}" presName="childShape" presStyleCnt="0"/>
      <dgm:spPr/>
    </dgm:pt>
    <dgm:pt modelId="{F69676B8-3372-6245-86C7-29A51072DC86}" type="pres">
      <dgm:prSet presAssocID="{0C3FAF49-7E15-F346-B5F7-74FAF3B60F5B}" presName="Name13" presStyleLbl="parChTrans1D2" presStyleIdx="0" presStyleCnt="3"/>
      <dgm:spPr/>
    </dgm:pt>
    <dgm:pt modelId="{2BBEB849-55BA-F34A-8292-240D96C65C68}" type="pres">
      <dgm:prSet presAssocID="{C88ED262-17EB-A64F-8186-B36DDD55690A}" presName="childText" presStyleLbl="bgAcc1" presStyleIdx="0" presStyleCnt="3" custScaleX="110757" custScaleY="130742">
        <dgm:presLayoutVars>
          <dgm:bulletEnabled val="1"/>
        </dgm:presLayoutVars>
      </dgm:prSet>
      <dgm:spPr/>
    </dgm:pt>
    <dgm:pt modelId="{89629A06-2E39-554C-8581-8C91C1517FB4}" type="pres">
      <dgm:prSet presAssocID="{102A7D41-83D4-E04C-90C4-580B0FF7BC74}" presName="root" presStyleCnt="0"/>
      <dgm:spPr/>
    </dgm:pt>
    <dgm:pt modelId="{F1064274-549B-EE43-A5FF-0D6CA6CFCF86}" type="pres">
      <dgm:prSet presAssocID="{102A7D41-83D4-E04C-90C4-580B0FF7BC74}" presName="rootComposite" presStyleCnt="0"/>
      <dgm:spPr/>
    </dgm:pt>
    <dgm:pt modelId="{B61973B9-0B44-E644-B71B-647A7C96CC5B}" type="pres">
      <dgm:prSet presAssocID="{102A7D41-83D4-E04C-90C4-580B0FF7BC74}" presName="rootText" presStyleLbl="node1" presStyleIdx="1" presStyleCnt="3" custScaleX="90333" custScaleY="70220"/>
      <dgm:spPr/>
    </dgm:pt>
    <dgm:pt modelId="{AFE3FB7F-5633-F344-A200-9B3B3BC45949}" type="pres">
      <dgm:prSet presAssocID="{102A7D41-83D4-E04C-90C4-580B0FF7BC74}" presName="rootConnector" presStyleLbl="node1" presStyleIdx="1" presStyleCnt="3"/>
      <dgm:spPr/>
    </dgm:pt>
    <dgm:pt modelId="{1D96A90C-13D4-AA4D-9EE6-2E788BA5390A}" type="pres">
      <dgm:prSet presAssocID="{102A7D41-83D4-E04C-90C4-580B0FF7BC74}" presName="childShape" presStyleCnt="0"/>
      <dgm:spPr/>
    </dgm:pt>
    <dgm:pt modelId="{ABA4313E-725F-1742-92C7-6C0A930B71CD}" type="pres">
      <dgm:prSet presAssocID="{A9DB0A45-BA50-9B41-9880-F5C4AAF131D7}" presName="Name13" presStyleLbl="parChTrans1D2" presStyleIdx="1" presStyleCnt="3"/>
      <dgm:spPr/>
    </dgm:pt>
    <dgm:pt modelId="{A774F160-A9DB-DD4F-80EA-A6DEEBEB081E}" type="pres">
      <dgm:prSet presAssocID="{65387183-454B-F14D-A6F6-7DA8C5BFAE05}" presName="childText" presStyleLbl="bgAcc1" presStyleIdx="1" presStyleCnt="3" custScaleX="110757" custScaleY="130742">
        <dgm:presLayoutVars>
          <dgm:bulletEnabled val="1"/>
        </dgm:presLayoutVars>
      </dgm:prSet>
      <dgm:spPr/>
    </dgm:pt>
    <dgm:pt modelId="{42116AAB-CE9F-BC4A-8546-DC4047F963DA}" type="pres">
      <dgm:prSet presAssocID="{ADD6F1E2-4AED-DA41-AAFA-764AE518E54B}" presName="root" presStyleCnt="0"/>
      <dgm:spPr/>
    </dgm:pt>
    <dgm:pt modelId="{2DAC033D-2939-AE46-96FE-6363D5258E81}" type="pres">
      <dgm:prSet presAssocID="{ADD6F1E2-4AED-DA41-AAFA-764AE518E54B}" presName="rootComposite" presStyleCnt="0"/>
      <dgm:spPr/>
    </dgm:pt>
    <dgm:pt modelId="{4E7912FB-C25D-7E41-93DF-5E632CB92593}" type="pres">
      <dgm:prSet presAssocID="{ADD6F1E2-4AED-DA41-AAFA-764AE518E54B}" presName="rootText" presStyleLbl="node1" presStyleIdx="2" presStyleCnt="3" custScaleX="90333" custScaleY="70220"/>
      <dgm:spPr/>
    </dgm:pt>
    <dgm:pt modelId="{8B060894-FBAD-1F41-8BA9-F5F6766DB2BC}" type="pres">
      <dgm:prSet presAssocID="{ADD6F1E2-4AED-DA41-AAFA-764AE518E54B}" presName="rootConnector" presStyleLbl="node1" presStyleIdx="2" presStyleCnt="3"/>
      <dgm:spPr/>
    </dgm:pt>
    <dgm:pt modelId="{78A332D9-4372-954C-961D-8483F0DE6FD8}" type="pres">
      <dgm:prSet presAssocID="{ADD6F1E2-4AED-DA41-AAFA-764AE518E54B}" presName="childShape" presStyleCnt="0"/>
      <dgm:spPr/>
    </dgm:pt>
    <dgm:pt modelId="{89071331-5488-1A49-8856-F4512BB3542F}" type="pres">
      <dgm:prSet presAssocID="{A6221FE1-B857-2448-A6B5-034DBE16CDA4}" presName="Name13" presStyleLbl="parChTrans1D2" presStyleIdx="2" presStyleCnt="3"/>
      <dgm:spPr/>
    </dgm:pt>
    <dgm:pt modelId="{BCF9E977-DC9C-8B43-90ED-AE7D771A3165}" type="pres">
      <dgm:prSet presAssocID="{B1994776-BB7E-AD4E-900E-8296E2C69C4F}" presName="childText" presStyleLbl="bgAcc1" presStyleIdx="2" presStyleCnt="3" custScaleX="110757" custScaleY="130742">
        <dgm:presLayoutVars>
          <dgm:bulletEnabled val="1"/>
        </dgm:presLayoutVars>
      </dgm:prSet>
      <dgm:spPr/>
    </dgm:pt>
  </dgm:ptLst>
  <dgm:cxnLst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ED4943C-0D9B-3A41-8A55-63E6C1701F45}" type="presOf" srcId="{102A7D41-83D4-E04C-90C4-580B0FF7BC74}" destId="{AFE3FB7F-5633-F344-A200-9B3B3BC45949}" srcOrd="1" destOrd="0" presId="urn:microsoft.com/office/officeart/2005/8/layout/hierarchy3"/>
    <dgm:cxn modelId="{FA898945-74EE-344E-B2FC-1D225BAFB3AF}" type="presOf" srcId="{ADD6F1E2-4AED-DA41-AAFA-764AE518E54B}" destId="{4E7912FB-C25D-7E41-93DF-5E632CB92593}" srcOrd="0" destOrd="0" presId="urn:microsoft.com/office/officeart/2005/8/layout/hierarchy3"/>
    <dgm:cxn modelId="{7BB63049-4599-7744-9171-4E9364238E07}" type="presOf" srcId="{0C3FAF49-7E15-F346-B5F7-74FAF3B60F5B}" destId="{F69676B8-3372-6245-86C7-29A51072DC86}" srcOrd="0" destOrd="0" presId="urn:microsoft.com/office/officeart/2005/8/layout/hierarchy3"/>
    <dgm:cxn modelId="{CDB46150-FEFC-CF41-B20F-4AD5B6D2DAAE}" type="presOf" srcId="{C88ED262-17EB-A64F-8186-B36DDD55690A}" destId="{2BBEB849-55BA-F34A-8292-240D96C65C68}" srcOrd="0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8896B458-6363-B046-AE05-C69A3655BF16}" type="presOf" srcId="{B1994776-BB7E-AD4E-900E-8296E2C69C4F}" destId="{BCF9E977-DC9C-8B43-90ED-AE7D771A3165}" srcOrd="0" destOrd="0" presId="urn:microsoft.com/office/officeart/2005/8/layout/hierarchy3"/>
    <dgm:cxn modelId="{DE330F6A-22FD-B947-BB9C-9AC10D7B3B8E}" type="presOf" srcId="{4A11EF4C-C086-E642-9BB3-7F06E5C1290B}" destId="{E351E411-AEE8-DF4C-A81F-AB0B3F420FCE}" srcOrd="0" destOrd="0" presId="urn:microsoft.com/office/officeart/2005/8/layout/hierarchy3"/>
    <dgm:cxn modelId="{9E68217F-BD3D-8C42-B0DE-229BA6A303FA}" type="presOf" srcId="{4A11EF4C-C086-E642-9BB3-7F06E5C1290B}" destId="{6D8FF543-8109-3844-AC58-9648356DFABE}" srcOrd="1" destOrd="0" presId="urn:microsoft.com/office/officeart/2005/8/layout/hierarchy3"/>
    <dgm:cxn modelId="{68DEF68A-8187-6F44-ACD0-5752C5E29C40}" type="presOf" srcId="{A6221FE1-B857-2448-A6B5-034DBE16CDA4}" destId="{89071331-5488-1A49-8856-F4512BB3542F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A31D2899-8289-464B-96DF-DFA52C59B97B}" type="presOf" srcId="{BD09AEF8-F502-8F47-BA6A-B0FFAEB3008F}" destId="{D149F625-27C1-C249-9006-1B94950F545B}" srcOrd="0" destOrd="0" presId="urn:microsoft.com/office/officeart/2005/8/layout/hierarchy3"/>
    <dgm:cxn modelId="{952CF3B7-8B43-544D-B6CD-AEDE2559F244}" type="presOf" srcId="{102A7D41-83D4-E04C-90C4-580B0FF7BC74}" destId="{B61973B9-0B44-E644-B71B-647A7C96CC5B}" srcOrd="0" destOrd="0" presId="urn:microsoft.com/office/officeart/2005/8/layout/hierarchy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E98AA5D9-2C24-204A-A6DD-89C420A5B00F}" type="presOf" srcId="{65387183-454B-F14D-A6F6-7DA8C5BFAE05}" destId="{A774F160-A9DB-DD4F-80EA-A6DEEBEB081E}" srcOrd="0" destOrd="0" presId="urn:microsoft.com/office/officeart/2005/8/layout/hierarchy3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D2F087E8-A144-374E-8797-03BCA22B8AA3}" type="presOf" srcId="{A9DB0A45-BA50-9B41-9880-F5C4AAF131D7}" destId="{ABA4313E-725F-1742-92C7-6C0A930B71CD}" srcOrd="0" destOrd="0" presId="urn:microsoft.com/office/officeart/2005/8/layout/hierarchy3"/>
    <dgm:cxn modelId="{1F74D2E8-6B82-8148-A74A-3F62BFBB12DB}" type="presOf" srcId="{ADD6F1E2-4AED-DA41-AAFA-764AE518E54B}" destId="{8B060894-FBAD-1F41-8BA9-F5F6766DB2BC}" srcOrd="1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852FF218-C5D4-2C41-AD68-25F2265878A0}" type="presParOf" srcId="{D149F625-27C1-C249-9006-1B94950F545B}" destId="{98078C35-9E76-D44E-BBCC-BAA7EA6B9879}" srcOrd="0" destOrd="0" presId="urn:microsoft.com/office/officeart/2005/8/layout/hierarchy3"/>
    <dgm:cxn modelId="{C8434F94-EF20-8446-8A76-53E947134A80}" type="presParOf" srcId="{98078C35-9E76-D44E-BBCC-BAA7EA6B9879}" destId="{F9945A69-3910-CC4F-A166-62AADABD0E2C}" srcOrd="0" destOrd="0" presId="urn:microsoft.com/office/officeart/2005/8/layout/hierarchy3"/>
    <dgm:cxn modelId="{39F0FAE8-5026-A846-87D9-FE4762DC41D1}" type="presParOf" srcId="{F9945A69-3910-CC4F-A166-62AADABD0E2C}" destId="{E351E411-AEE8-DF4C-A81F-AB0B3F420FCE}" srcOrd="0" destOrd="0" presId="urn:microsoft.com/office/officeart/2005/8/layout/hierarchy3"/>
    <dgm:cxn modelId="{112424D5-A440-9A44-B44B-72BA1343B7A8}" type="presParOf" srcId="{F9945A69-3910-CC4F-A166-62AADABD0E2C}" destId="{6D8FF543-8109-3844-AC58-9648356DFABE}" srcOrd="1" destOrd="0" presId="urn:microsoft.com/office/officeart/2005/8/layout/hierarchy3"/>
    <dgm:cxn modelId="{302D5B6B-8808-DE48-9F78-00DB11EF68FE}" type="presParOf" srcId="{98078C35-9E76-D44E-BBCC-BAA7EA6B9879}" destId="{38746585-CA23-E540-AFFA-2A2C30CC7C96}" srcOrd="1" destOrd="0" presId="urn:microsoft.com/office/officeart/2005/8/layout/hierarchy3"/>
    <dgm:cxn modelId="{AA9AD5CF-4627-F44F-A862-E9928F0DCAA3}" type="presParOf" srcId="{38746585-CA23-E540-AFFA-2A2C30CC7C96}" destId="{F69676B8-3372-6245-86C7-29A51072DC86}" srcOrd="0" destOrd="0" presId="urn:microsoft.com/office/officeart/2005/8/layout/hierarchy3"/>
    <dgm:cxn modelId="{4FB156B4-1EC3-6C46-ADE2-EF896A177FF9}" type="presParOf" srcId="{38746585-CA23-E540-AFFA-2A2C30CC7C96}" destId="{2BBEB849-55BA-F34A-8292-240D96C65C68}" srcOrd="1" destOrd="0" presId="urn:microsoft.com/office/officeart/2005/8/layout/hierarchy3"/>
    <dgm:cxn modelId="{99AB6C82-A435-4748-A2AF-6E5E1A1622F5}" type="presParOf" srcId="{D149F625-27C1-C249-9006-1B94950F545B}" destId="{89629A06-2E39-554C-8581-8C91C1517FB4}" srcOrd="1" destOrd="0" presId="urn:microsoft.com/office/officeart/2005/8/layout/hierarchy3"/>
    <dgm:cxn modelId="{92DBC117-F3B1-3943-B1D1-BB866C5228F2}" type="presParOf" srcId="{89629A06-2E39-554C-8581-8C91C1517FB4}" destId="{F1064274-549B-EE43-A5FF-0D6CA6CFCF86}" srcOrd="0" destOrd="0" presId="urn:microsoft.com/office/officeart/2005/8/layout/hierarchy3"/>
    <dgm:cxn modelId="{62262103-D688-064C-A939-A2801F5952AF}" type="presParOf" srcId="{F1064274-549B-EE43-A5FF-0D6CA6CFCF86}" destId="{B61973B9-0B44-E644-B71B-647A7C96CC5B}" srcOrd="0" destOrd="0" presId="urn:microsoft.com/office/officeart/2005/8/layout/hierarchy3"/>
    <dgm:cxn modelId="{EC064C9F-477A-FC42-8A0A-62E5DA7998C2}" type="presParOf" srcId="{F1064274-549B-EE43-A5FF-0D6CA6CFCF86}" destId="{AFE3FB7F-5633-F344-A200-9B3B3BC45949}" srcOrd="1" destOrd="0" presId="urn:microsoft.com/office/officeart/2005/8/layout/hierarchy3"/>
    <dgm:cxn modelId="{045C9770-18DB-0E4D-A3D6-73936F3D344D}" type="presParOf" srcId="{89629A06-2E39-554C-8581-8C91C1517FB4}" destId="{1D96A90C-13D4-AA4D-9EE6-2E788BA5390A}" srcOrd="1" destOrd="0" presId="urn:microsoft.com/office/officeart/2005/8/layout/hierarchy3"/>
    <dgm:cxn modelId="{20DA2BFA-46D6-8746-8E04-E9F56A9764B3}" type="presParOf" srcId="{1D96A90C-13D4-AA4D-9EE6-2E788BA5390A}" destId="{ABA4313E-725F-1742-92C7-6C0A930B71CD}" srcOrd="0" destOrd="0" presId="urn:microsoft.com/office/officeart/2005/8/layout/hierarchy3"/>
    <dgm:cxn modelId="{975D9EC6-3A4A-6F40-9771-DBC9E96F883E}" type="presParOf" srcId="{1D96A90C-13D4-AA4D-9EE6-2E788BA5390A}" destId="{A774F160-A9DB-DD4F-80EA-A6DEEBEB081E}" srcOrd="1" destOrd="0" presId="urn:microsoft.com/office/officeart/2005/8/layout/hierarchy3"/>
    <dgm:cxn modelId="{117232C5-331B-C841-A647-980313D92163}" type="presParOf" srcId="{D149F625-27C1-C249-9006-1B94950F545B}" destId="{42116AAB-CE9F-BC4A-8546-DC4047F963DA}" srcOrd="2" destOrd="0" presId="urn:microsoft.com/office/officeart/2005/8/layout/hierarchy3"/>
    <dgm:cxn modelId="{A7045826-7EB2-9544-9361-4556CDD3050E}" type="presParOf" srcId="{42116AAB-CE9F-BC4A-8546-DC4047F963DA}" destId="{2DAC033D-2939-AE46-96FE-6363D5258E81}" srcOrd="0" destOrd="0" presId="urn:microsoft.com/office/officeart/2005/8/layout/hierarchy3"/>
    <dgm:cxn modelId="{3C49052C-C9F2-C44D-A262-26997C084EA7}" type="presParOf" srcId="{2DAC033D-2939-AE46-96FE-6363D5258E81}" destId="{4E7912FB-C25D-7E41-93DF-5E632CB92593}" srcOrd="0" destOrd="0" presId="urn:microsoft.com/office/officeart/2005/8/layout/hierarchy3"/>
    <dgm:cxn modelId="{FA5F0616-3FEF-6A4E-A186-23055D67E5CD}" type="presParOf" srcId="{2DAC033D-2939-AE46-96FE-6363D5258E81}" destId="{8B060894-FBAD-1F41-8BA9-F5F6766DB2BC}" srcOrd="1" destOrd="0" presId="urn:microsoft.com/office/officeart/2005/8/layout/hierarchy3"/>
    <dgm:cxn modelId="{D1ECD08C-2F72-E34D-9BE7-B7D1DD94ACFA}" type="presParOf" srcId="{42116AAB-CE9F-BC4A-8546-DC4047F963DA}" destId="{78A332D9-4372-954C-961D-8483F0DE6FD8}" srcOrd="1" destOrd="0" presId="urn:microsoft.com/office/officeart/2005/8/layout/hierarchy3"/>
    <dgm:cxn modelId="{6AC172BD-0F80-ED41-BE3E-B5C2D59360E2}" type="presParOf" srcId="{78A332D9-4372-954C-961D-8483F0DE6FD8}" destId="{89071331-5488-1A49-8856-F4512BB3542F}" srcOrd="0" destOrd="0" presId="urn:microsoft.com/office/officeart/2005/8/layout/hierarchy3"/>
    <dgm:cxn modelId="{0BBD192C-AE18-8C46-AD8F-7FF38C15E1A7}" type="presParOf" srcId="{78A332D9-4372-954C-961D-8483F0DE6FD8}" destId="{BCF9E977-DC9C-8B43-90ED-AE7D771A3165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E95F084-2274-8B4E-B354-55ADC86B05B6}" type="doc">
      <dgm:prSet loTypeId="urn:microsoft.com/office/officeart/2005/8/layout/h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5F23BEE-B072-F344-9920-50798E2A67AB}">
      <dgm:prSet phldrT="[Text]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b="1" dirty="0"/>
            <a:t>مقالات ومدونات</a:t>
          </a:r>
          <a:endParaRPr lang="en-GB" b="1" dirty="0"/>
        </a:p>
      </dgm:t>
    </dgm:pt>
    <dgm:pt modelId="{038609D5-F8B8-2946-99DE-474676E27575}" type="parTrans" cxnId="{24484A0E-0D4A-DA4E-BBA2-09AF273FC98F}">
      <dgm:prSet/>
      <dgm:spPr/>
      <dgm:t>
        <a:bodyPr/>
        <a:lstStyle/>
        <a:p>
          <a:endParaRPr lang="en-GB"/>
        </a:p>
      </dgm:t>
    </dgm:pt>
    <dgm:pt modelId="{3444F2A1-70A5-3446-B5EA-550CF6CBD0A3}" type="sibTrans" cxnId="{24484A0E-0D4A-DA4E-BBA2-09AF273FC98F}">
      <dgm:prSet/>
      <dgm:spPr/>
      <dgm:t>
        <a:bodyPr/>
        <a:lstStyle/>
        <a:p>
          <a:endParaRPr lang="en-GB"/>
        </a:p>
      </dgm:t>
    </dgm:pt>
    <dgm:pt modelId="{B6FA487D-27C9-004C-81FD-9D6AFCBDBF23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None/>
          </a:pPr>
          <a:r>
            <a:rPr lang="ar-SA" sz="2800" dirty="0"/>
            <a:t>تقدم معلومات متعمقة حول موضوعات محددة</a:t>
          </a:r>
          <a:endParaRPr lang="en-GB" sz="2800" dirty="0"/>
        </a:p>
      </dgm:t>
    </dgm:pt>
    <dgm:pt modelId="{28DA3992-EAF3-4E4B-8478-ABA83668224D}" type="parTrans" cxnId="{C3516D9B-F466-1A41-86C1-39A1D5BD6C69}">
      <dgm:prSet/>
      <dgm:spPr/>
      <dgm:t>
        <a:bodyPr/>
        <a:lstStyle/>
        <a:p>
          <a:endParaRPr lang="en-GB"/>
        </a:p>
      </dgm:t>
    </dgm:pt>
    <dgm:pt modelId="{6F780E3C-E6E0-D944-B593-5A569E2D1E77}" type="sibTrans" cxnId="{C3516D9B-F466-1A41-86C1-39A1D5BD6C69}">
      <dgm:prSet/>
      <dgm:spPr/>
      <dgm:t>
        <a:bodyPr/>
        <a:lstStyle/>
        <a:p>
          <a:endParaRPr lang="en-GB"/>
        </a:p>
      </dgm:t>
    </dgm:pt>
    <dgm:pt modelId="{A003A5C7-8848-FC4C-A00E-F9CA703A2280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b="1" dirty="0"/>
            <a:t>الفيديوهات</a:t>
          </a:r>
          <a:endParaRPr lang="en-GB" b="1" dirty="0"/>
        </a:p>
      </dgm:t>
    </dgm:pt>
    <dgm:pt modelId="{6916E1D3-E905-D247-94BC-7192D5269EFF}" type="parTrans" cxnId="{501F64F7-5EAD-EC48-A8F3-DE3CF5777E2C}">
      <dgm:prSet/>
      <dgm:spPr/>
      <dgm:t>
        <a:bodyPr/>
        <a:lstStyle/>
        <a:p>
          <a:endParaRPr lang="en-GB"/>
        </a:p>
      </dgm:t>
    </dgm:pt>
    <dgm:pt modelId="{A0EEEA68-3D07-CB42-B41A-494A809AFA61}" type="sibTrans" cxnId="{501F64F7-5EAD-EC48-A8F3-DE3CF5777E2C}">
      <dgm:prSet/>
      <dgm:spPr/>
      <dgm:t>
        <a:bodyPr/>
        <a:lstStyle/>
        <a:p>
          <a:endParaRPr lang="en-GB"/>
        </a:p>
      </dgm:t>
    </dgm:pt>
    <dgm:pt modelId="{F79EB323-5674-494E-8008-57B201D22213}">
      <dgm:prSet phldrT="[Text]"/>
      <dgm:spPr/>
      <dgm:t>
        <a:bodyPr/>
        <a:lstStyle/>
        <a:p>
          <a:pPr rtl="1"/>
          <a:r>
            <a:rPr lang="ar-SA" dirty="0"/>
            <a:t>تجذب الجمهور بصرياً وتوفر تجربة تفاعلية</a:t>
          </a:r>
          <a:endParaRPr lang="en-GB" dirty="0"/>
        </a:p>
      </dgm:t>
    </dgm:pt>
    <dgm:pt modelId="{3E366657-B150-E147-B337-38EF0B7B9442}" type="parTrans" cxnId="{F460137A-79A4-3A45-8D0E-05508E2AE97F}">
      <dgm:prSet/>
      <dgm:spPr/>
      <dgm:t>
        <a:bodyPr/>
        <a:lstStyle/>
        <a:p>
          <a:endParaRPr lang="en-GB"/>
        </a:p>
      </dgm:t>
    </dgm:pt>
    <dgm:pt modelId="{D8DAAE8A-A0B5-6F42-8231-F3FB81F33E14}" type="sibTrans" cxnId="{F460137A-79A4-3A45-8D0E-05508E2AE97F}">
      <dgm:prSet/>
      <dgm:spPr/>
      <dgm:t>
        <a:bodyPr/>
        <a:lstStyle/>
        <a:p>
          <a:endParaRPr lang="en-GB"/>
        </a:p>
      </dgm:t>
    </dgm:pt>
    <dgm:pt modelId="{FC365129-B27C-1944-BECF-80CDBC36DA76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b="1" dirty="0" err="1"/>
            <a:t>الإنفوجرافيك</a:t>
          </a:r>
          <a:endParaRPr lang="en-GB" dirty="0"/>
        </a:p>
      </dgm:t>
    </dgm:pt>
    <dgm:pt modelId="{0AC45F7C-B62F-DA41-B107-0E0E09E23B1E}" type="parTrans" cxnId="{94E34C92-AAE2-6042-A6CD-541D956769EA}">
      <dgm:prSet/>
      <dgm:spPr/>
      <dgm:t>
        <a:bodyPr/>
        <a:lstStyle/>
        <a:p>
          <a:endParaRPr lang="en-GB"/>
        </a:p>
      </dgm:t>
    </dgm:pt>
    <dgm:pt modelId="{84CD7A3A-02F7-0949-99D5-1D8613F10ECE}" type="sibTrans" cxnId="{94E34C92-AAE2-6042-A6CD-541D956769EA}">
      <dgm:prSet/>
      <dgm:spPr/>
      <dgm:t>
        <a:bodyPr/>
        <a:lstStyle/>
        <a:p>
          <a:endParaRPr lang="en-GB"/>
        </a:p>
      </dgm:t>
    </dgm:pt>
    <dgm:pt modelId="{CEEBD549-B789-2946-9F3F-013F9FC95E77}">
      <dgm:prSet phldrT="[Text]"/>
      <dgm:spPr/>
      <dgm:t>
        <a:bodyPr/>
        <a:lstStyle/>
        <a:p>
          <a:pPr algn="r" rtl="1"/>
          <a:r>
            <a:rPr lang="ar-SA" dirty="0"/>
            <a:t>يساعد على تبسيط المعلومات المعقدة بشكل مرئي</a:t>
          </a:r>
          <a:endParaRPr lang="en-GB" dirty="0"/>
        </a:p>
      </dgm:t>
    </dgm:pt>
    <dgm:pt modelId="{51AC775E-7C7F-5346-97DC-65DD7E6FA971}" type="parTrans" cxnId="{E4CB0729-5EF3-7645-9760-8274AA2B8DC7}">
      <dgm:prSet/>
      <dgm:spPr/>
      <dgm:t>
        <a:bodyPr/>
        <a:lstStyle/>
        <a:p>
          <a:endParaRPr lang="en-GB"/>
        </a:p>
      </dgm:t>
    </dgm:pt>
    <dgm:pt modelId="{EF5A82E6-3A71-AB4F-898E-56997FE69F72}" type="sibTrans" cxnId="{E4CB0729-5EF3-7645-9760-8274AA2B8DC7}">
      <dgm:prSet/>
      <dgm:spPr/>
      <dgm:t>
        <a:bodyPr/>
        <a:lstStyle/>
        <a:p>
          <a:endParaRPr lang="en-GB"/>
        </a:p>
      </dgm:t>
    </dgm:pt>
    <dgm:pt modelId="{CD8338A9-C715-B64A-BB7A-E8ADE4FAC54E}" type="pres">
      <dgm:prSet presAssocID="{2E95F084-2274-8B4E-B354-55ADC86B05B6}" presName="Name0" presStyleCnt="0">
        <dgm:presLayoutVars>
          <dgm:dir val="rev"/>
          <dgm:animLvl val="lvl"/>
          <dgm:resizeHandles val="exact"/>
        </dgm:presLayoutVars>
      </dgm:prSet>
      <dgm:spPr/>
    </dgm:pt>
    <dgm:pt modelId="{50DAE38B-99EA-DD47-A57B-233650D9610F}" type="pres">
      <dgm:prSet presAssocID="{15F23BEE-B072-F344-9920-50798E2A67AB}" presName="composite" presStyleCnt="0"/>
      <dgm:spPr/>
    </dgm:pt>
    <dgm:pt modelId="{93C861E3-AF59-DC49-A702-89728A0BF011}" type="pres">
      <dgm:prSet presAssocID="{15F23BEE-B072-F344-9920-50798E2A67AB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E706C6B4-A2C9-A943-AF56-DC82FCEB1D31}" type="pres">
      <dgm:prSet presAssocID="{15F23BEE-B072-F344-9920-50798E2A67AB}" presName="desTx" presStyleLbl="alignAccFollowNode1" presStyleIdx="0" presStyleCnt="3">
        <dgm:presLayoutVars>
          <dgm:bulletEnabled val="1"/>
        </dgm:presLayoutVars>
      </dgm:prSet>
      <dgm:spPr/>
    </dgm:pt>
    <dgm:pt modelId="{FE08FDCB-C467-1347-A29F-D1590D9A5727}" type="pres">
      <dgm:prSet presAssocID="{3444F2A1-70A5-3446-B5EA-550CF6CBD0A3}" presName="space" presStyleCnt="0"/>
      <dgm:spPr/>
    </dgm:pt>
    <dgm:pt modelId="{D2F83A90-9D41-444F-8A0F-6130C7C51044}" type="pres">
      <dgm:prSet presAssocID="{A003A5C7-8848-FC4C-A00E-F9CA703A2280}" presName="composite" presStyleCnt="0"/>
      <dgm:spPr/>
    </dgm:pt>
    <dgm:pt modelId="{CDFC8918-E761-C243-9130-383C7C80CC12}" type="pres">
      <dgm:prSet presAssocID="{A003A5C7-8848-FC4C-A00E-F9CA703A2280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C54B19E5-C9A1-8745-95BC-2371C1CBF072}" type="pres">
      <dgm:prSet presAssocID="{A003A5C7-8848-FC4C-A00E-F9CA703A2280}" presName="desTx" presStyleLbl="alignAccFollowNode1" presStyleIdx="1" presStyleCnt="3">
        <dgm:presLayoutVars>
          <dgm:bulletEnabled val="1"/>
        </dgm:presLayoutVars>
      </dgm:prSet>
      <dgm:spPr/>
    </dgm:pt>
    <dgm:pt modelId="{D45B37FA-6446-8046-A78A-03438706C0D1}" type="pres">
      <dgm:prSet presAssocID="{A0EEEA68-3D07-CB42-B41A-494A809AFA61}" presName="space" presStyleCnt="0"/>
      <dgm:spPr/>
    </dgm:pt>
    <dgm:pt modelId="{7EDA95E5-5FDE-9748-A1ED-0DE1B65E57C1}" type="pres">
      <dgm:prSet presAssocID="{FC365129-B27C-1944-BECF-80CDBC36DA76}" presName="composite" presStyleCnt="0"/>
      <dgm:spPr/>
    </dgm:pt>
    <dgm:pt modelId="{8BC66544-CD27-E449-9C5C-4C6A03DE3131}" type="pres">
      <dgm:prSet presAssocID="{FC365129-B27C-1944-BECF-80CDBC36DA76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1CC97553-E835-7946-95CD-1BFCB465558B}" type="pres">
      <dgm:prSet presAssocID="{FC365129-B27C-1944-BECF-80CDBC36DA76}" presName="desTx" presStyleLbl="alignAccFollowNode1" presStyleIdx="2" presStyleCnt="3">
        <dgm:presLayoutVars>
          <dgm:bulletEnabled val="1"/>
        </dgm:presLayoutVars>
      </dgm:prSet>
      <dgm:spPr/>
    </dgm:pt>
  </dgm:ptLst>
  <dgm:cxnLst>
    <dgm:cxn modelId="{24484A0E-0D4A-DA4E-BBA2-09AF273FC98F}" srcId="{2E95F084-2274-8B4E-B354-55ADC86B05B6}" destId="{15F23BEE-B072-F344-9920-50798E2A67AB}" srcOrd="0" destOrd="0" parTransId="{038609D5-F8B8-2946-99DE-474676E27575}" sibTransId="{3444F2A1-70A5-3446-B5EA-550CF6CBD0A3}"/>
    <dgm:cxn modelId="{AF21EE11-5C9F-AB4E-BFB3-8B304DD574F3}" type="presOf" srcId="{2E95F084-2274-8B4E-B354-55ADC86B05B6}" destId="{CD8338A9-C715-B64A-BB7A-E8ADE4FAC54E}" srcOrd="0" destOrd="0" presId="urn:microsoft.com/office/officeart/2005/8/layout/hList1"/>
    <dgm:cxn modelId="{5810C918-87A1-8F44-8499-F9D1C6CF3CDE}" type="presOf" srcId="{FC365129-B27C-1944-BECF-80CDBC36DA76}" destId="{8BC66544-CD27-E449-9C5C-4C6A03DE3131}" srcOrd="0" destOrd="0" presId="urn:microsoft.com/office/officeart/2005/8/layout/hList1"/>
    <dgm:cxn modelId="{E4CB0729-5EF3-7645-9760-8274AA2B8DC7}" srcId="{FC365129-B27C-1944-BECF-80CDBC36DA76}" destId="{CEEBD549-B789-2946-9F3F-013F9FC95E77}" srcOrd="0" destOrd="0" parTransId="{51AC775E-7C7F-5346-97DC-65DD7E6FA971}" sibTransId="{EF5A82E6-3A71-AB4F-898E-56997FE69F72}"/>
    <dgm:cxn modelId="{5175F538-1BD5-BA40-9A8E-CD98A0512114}" type="presOf" srcId="{B6FA487D-27C9-004C-81FD-9D6AFCBDBF23}" destId="{E706C6B4-A2C9-A943-AF56-DC82FCEB1D31}" srcOrd="0" destOrd="0" presId="urn:microsoft.com/office/officeart/2005/8/layout/hList1"/>
    <dgm:cxn modelId="{A35C5864-F026-F74A-A1FE-2777701F7327}" type="presOf" srcId="{A003A5C7-8848-FC4C-A00E-F9CA703A2280}" destId="{CDFC8918-E761-C243-9130-383C7C80CC12}" srcOrd="0" destOrd="0" presId="urn:microsoft.com/office/officeart/2005/8/layout/hList1"/>
    <dgm:cxn modelId="{F460137A-79A4-3A45-8D0E-05508E2AE97F}" srcId="{A003A5C7-8848-FC4C-A00E-F9CA703A2280}" destId="{F79EB323-5674-494E-8008-57B201D22213}" srcOrd="0" destOrd="0" parTransId="{3E366657-B150-E147-B337-38EF0B7B9442}" sibTransId="{D8DAAE8A-A0B5-6F42-8231-F3FB81F33E14}"/>
    <dgm:cxn modelId="{94E34C92-AAE2-6042-A6CD-541D956769EA}" srcId="{2E95F084-2274-8B4E-B354-55ADC86B05B6}" destId="{FC365129-B27C-1944-BECF-80CDBC36DA76}" srcOrd="2" destOrd="0" parTransId="{0AC45F7C-B62F-DA41-B107-0E0E09E23B1E}" sibTransId="{84CD7A3A-02F7-0949-99D5-1D8613F10ECE}"/>
    <dgm:cxn modelId="{741EEB98-9E8C-F04B-B328-411899F46265}" type="presOf" srcId="{CEEBD549-B789-2946-9F3F-013F9FC95E77}" destId="{1CC97553-E835-7946-95CD-1BFCB465558B}" srcOrd="0" destOrd="0" presId="urn:microsoft.com/office/officeart/2005/8/layout/hList1"/>
    <dgm:cxn modelId="{C3516D9B-F466-1A41-86C1-39A1D5BD6C69}" srcId="{15F23BEE-B072-F344-9920-50798E2A67AB}" destId="{B6FA487D-27C9-004C-81FD-9D6AFCBDBF23}" srcOrd="0" destOrd="0" parTransId="{28DA3992-EAF3-4E4B-8478-ABA83668224D}" sibTransId="{6F780E3C-E6E0-D944-B593-5A569E2D1E77}"/>
    <dgm:cxn modelId="{292A10C1-8C5E-F24C-84C2-820C54161139}" type="presOf" srcId="{15F23BEE-B072-F344-9920-50798E2A67AB}" destId="{93C861E3-AF59-DC49-A702-89728A0BF011}" srcOrd="0" destOrd="0" presId="urn:microsoft.com/office/officeart/2005/8/layout/hList1"/>
    <dgm:cxn modelId="{927A83EE-CE28-F94F-A962-8D483D1624B1}" type="presOf" srcId="{F79EB323-5674-494E-8008-57B201D22213}" destId="{C54B19E5-C9A1-8745-95BC-2371C1CBF072}" srcOrd="0" destOrd="0" presId="urn:microsoft.com/office/officeart/2005/8/layout/hList1"/>
    <dgm:cxn modelId="{501F64F7-5EAD-EC48-A8F3-DE3CF5777E2C}" srcId="{2E95F084-2274-8B4E-B354-55ADC86B05B6}" destId="{A003A5C7-8848-FC4C-A00E-F9CA703A2280}" srcOrd="1" destOrd="0" parTransId="{6916E1D3-E905-D247-94BC-7192D5269EFF}" sibTransId="{A0EEEA68-3D07-CB42-B41A-494A809AFA61}"/>
    <dgm:cxn modelId="{27C843A9-8DCB-354D-A712-E6E2E8CB798C}" type="presParOf" srcId="{CD8338A9-C715-B64A-BB7A-E8ADE4FAC54E}" destId="{50DAE38B-99EA-DD47-A57B-233650D9610F}" srcOrd="0" destOrd="0" presId="urn:microsoft.com/office/officeart/2005/8/layout/hList1"/>
    <dgm:cxn modelId="{99157D65-EB40-154C-950F-3B0FB5709D48}" type="presParOf" srcId="{50DAE38B-99EA-DD47-A57B-233650D9610F}" destId="{93C861E3-AF59-DC49-A702-89728A0BF011}" srcOrd="0" destOrd="0" presId="urn:microsoft.com/office/officeart/2005/8/layout/hList1"/>
    <dgm:cxn modelId="{20CDB8C8-A56F-6A47-8C28-D58AC3717FDC}" type="presParOf" srcId="{50DAE38B-99EA-DD47-A57B-233650D9610F}" destId="{E706C6B4-A2C9-A943-AF56-DC82FCEB1D31}" srcOrd="1" destOrd="0" presId="urn:microsoft.com/office/officeart/2005/8/layout/hList1"/>
    <dgm:cxn modelId="{430D04E2-FC42-6D4F-BF28-14C099271352}" type="presParOf" srcId="{CD8338A9-C715-B64A-BB7A-E8ADE4FAC54E}" destId="{FE08FDCB-C467-1347-A29F-D1590D9A5727}" srcOrd="1" destOrd="0" presId="urn:microsoft.com/office/officeart/2005/8/layout/hList1"/>
    <dgm:cxn modelId="{F5CC8394-0A6B-8C42-88D0-BD816E4FC7E4}" type="presParOf" srcId="{CD8338A9-C715-B64A-BB7A-E8ADE4FAC54E}" destId="{D2F83A90-9D41-444F-8A0F-6130C7C51044}" srcOrd="2" destOrd="0" presId="urn:microsoft.com/office/officeart/2005/8/layout/hList1"/>
    <dgm:cxn modelId="{AB8D5338-5CB0-9245-AD5B-E1EE08F91044}" type="presParOf" srcId="{D2F83A90-9D41-444F-8A0F-6130C7C51044}" destId="{CDFC8918-E761-C243-9130-383C7C80CC12}" srcOrd="0" destOrd="0" presId="urn:microsoft.com/office/officeart/2005/8/layout/hList1"/>
    <dgm:cxn modelId="{87EA2582-59DC-4C4B-9560-935520563B57}" type="presParOf" srcId="{D2F83A90-9D41-444F-8A0F-6130C7C51044}" destId="{C54B19E5-C9A1-8745-95BC-2371C1CBF072}" srcOrd="1" destOrd="0" presId="urn:microsoft.com/office/officeart/2005/8/layout/hList1"/>
    <dgm:cxn modelId="{CC7DBBC0-EB8A-FF4C-94F1-CBA13DB3644A}" type="presParOf" srcId="{CD8338A9-C715-B64A-BB7A-E8ADE4FAC54E}" destId="{D45B37FA-6446-8046-A78A-03438706C0D1}" srcOrd="3" destOrd="0" presId="urn:microsoft.com/office/officeart/2005/8/layout/hList1"/>
    <dgm:cxn modelId="{C6CA4EF8-B3BA-AE43-A60A-9B9DF98EC5AE}" type="presParOf" srcId="{CD8338A9-C715-B64A-BB7A-E8ADE4FAC54E}" destId="{7EDA95E5-5FDE-9748-A1ED-0DE1B65E57C1}" srcOrd="4" destOrd="0" presId="urn:microsoft.com/office/officeart/2005/8/layout/hList1"/>
    <dgm:cxn modelId="{4510B7BF-0AFB-2E45-97A3-34B4AD31888F}" type="presParOf" srcId="{7EDA95E5-5FDE-9748-A1ED-0DE1B65E57C1}" destId="{8BC66544-CD27-E449-9C5C-4C6A03DE3131}" srcOrd="0" destOrd="0" presId="urn:microsoft.com/office/officeart/2005/8/layout/hList1"/>
    <dgm:cxn modelId="{ECBF1E48-EA32-9F48-A2F8-D8048283C34B}" type="presParOf" srcId="{7EDA95E5-5FDE-9748-A1ED-0DE1B65E57C1}" destId="{1CC97553-E835-7946-95CD-1BFCB465558B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800" b="1" dirty="0"/>
            <a:t>تحليل الديموغرافيا</a:t>
          </a:r>
          <a:endParaRPr lang="en-GB" sz="28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800" dirty="0"/>
            <a:t>تحديد الفئة العمرية، الموقع الجغرافي، والاهتمامات</a:t>
          </a:r>
          <a:endParaRPr lang="en-GB" sz="28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800" b="1" dirty="0"/>
            <a:t>التحليل السلوكي</a:t>
          </a:r>
          <a:endParaRPr lang="en-GB" sz="28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/>
        </a:p>
      </dgm:t>
    </dgm:pt>
    <dgm:pt modelId="{65387183-454B-F14D-A6F6-7DA8C5BFAE05}">
      <dgm:prSet phldrT="[Text]"/>
      <dgm:spPr/>
      <dgm:t>
        <a:bodyPr/>
        <a:lstStyle/>
        <a:p>
          <a:pPr>
            <a:buSzPts val="1000"/>
            <a:buFont typeface="Courier New" panose="02070309020205020404" pitchFamily="49" charset="0"/>
            <a:buChar char="o"/>
          </a:pPr>
          <a:r>
            <a:rPr lang="ar-SA" dirty="0"/>
            <a:t>فهم سلوك المستخدمين على الإنترنت</a:t>
          </a:r>
          <a:r>
            <a:rPr lang="en-GB" dirty="0"/>
            <a:t>.</a:t>
          </a:r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800" b="1" dirty="0"/>
            <a:t>استخدام الأدوات التحليلية</a:t>
          </a:r>
          <a:endParaRPr lang="en-GB" sz="28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/>
        </a:p>
      </dgm:t>
    </dgm:pt>
    <dgm:pt modelId="{B1994776-BB7E-AD4E-900E-8296E2C69C4F}">
      <dgm:prSet phldrT="[Text]"/>
      <dgm:spPr/>
      <dgm:t>
        <a:bodyPr/>
        <a:lstStyle/>
        <a:p>
          <a:pPr rtl="1"/>
          <a:r>
            <a:rPr lang="ar-SA" dirty="0"/>
            <a:t>مثل</a:t>
          </a:r>
          <a:r>
            <a:rPr lang="en-GB" dirty="0"/>
            <a:t> Google Analytics </a:t>
          </a:r>
          <a:r>
            <a:rPr lang="ar-SA" dirty="0"/>
            <a:t> لتحديد الاهتمامات والمعلومات الأساسية</a:t>
          </a:r>
          <a:endParaRPr lang="en-GB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/>
        </a:p>
      </dgm:t>
    </dgm:pt>
    <dgm:pt modelId="{D149F625-27C1-C249-9006-1B94950F545B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98078C35-9E76-D44E-BBCC-BAA7EA6B9879}" type="pres">
      <dgm:prSet presAssocID="{4A11EF4C-C086-E642-9BB3-7F06E5C1290B}" presName="root" presStyleCnt="0"/>
      <dgm:spPr/>
    </dgm:pt>
    <dgm:pt modelId="{F9945A69-3910-CC4F-A166-62AADABD0E2C}" type="pres">
      <dgm:prSet presAssocID="{4A11EF4C-C086-E642-9BB3-7F06E5C1290B}" presName="rootComposite" presStyleCnt="0"/>
      <dgm:spPr/>
    </dgm:pt>
    <dgm:pt modelId="{E351E411-AEE8-DF4C-A81F-AB0B3F420FCE}" type="pres">
      <dgm:prSet presAssocID="{4A11EF4C-C086-E642-9BB3-7F06E5C1290B}" presName="rootText" presStyleLbl="node1" presStyleIdx="0" presStyleCnt="3" custScaleX="90333" custScaleY="70220"/>
      <dgm:spPr/>
    </dgm:pt>
    <dgm:pt modelId="{6D8FF543-8109-3844-AC58-9648356DFABE}" type="pres">
      <dgm:prSet presAssocID="{4A11EF4C-C086-E642-9BB3-7F06E5C1290B}" presName="rootConnector" presStyleLbl="node1" presStyleIdx="0" presStyleCnt="3"/>
      <dgm:spPr/>
    </dgm:pt>
    <dgm:pt modelId="{38746585-CA23-E540-AFFA-2A2C30CC7C96}" type="pres">
      <dgm:prSet presAssocID="{4A11EF4C-C086-E642-9BB3-7F06E5C1290B}" presName="childShape" presStyleCnt="0"/>
      <dgm:spPr/>
    </dgm:pt>
    <dgm:pt modelId="{F69676B8-3372-6245-86C7-29A51072DC86}" type="pres">
      <dgm:prSet presAssocID="{0C3FAF49-7E15-F346-B5F7-74FAF3B60F5B}" presName="Name13" presStyleLbl="parChTrans1D2" presStyleIdx="0" presStyleCnt="3"/>
      <dgm:spPr/>
    </dgm:pt>
    <dgm:pt modelId="{2BBEB849-55BA-F34A-8292-240D96C65C68}" type="pres">
      <dgm:prSet presAssocID="{C88ED262-17EB-A64F-8186-B36DDD55690A}" presName="childText" presStyleLbl="bgAcc1" presStyleIdx="0" presStyleCnt="3" custScaleX="110757" custScaleY="130742">
        <dgm:presLayoutVars>
          <dgm:bulletEnabled val="1"/>
        </dgm:presLayoutVars>
      </dgm:prSet>
      <dgm:spPr/>
    </dgm:pt>
    <dgm:pt modelId="{89629A06-2E39-554C-8581-8C91C1517FB4}" type="pres">
      <dgm:prSet presAssocID="{102A7D41-83D4-E04C-90C4-580B0FF7BC74}" presName="root" presStyleCnt="0"/>
      <dgm:spPr/>
    </dgm:pt>
    <dgm:pt modelId="{F1064274-549B-EE43-A5FF-0D6CA6CFCF86}" type="pres">
      <dgm:prSet presAssocID="{102A7D41-83D4-E04C-90C4-580B0FF7BC74}" presName="rootComposite" presStyleCnt="0"/>
      <dgm:spPr/>
    </dgm:pt>
    <dgm:pt modelId="{B61973B9-0B44-E644-B71B-647A7C96CC5B}" type="pres">
      <dgm:prSet presAssocID="{102A7D41-83D4-E04C-90C4-580B0FF7BC74}" presName="rootText" presStyleLbl="node1" presStyleIdx="1" presStyleCnt="3" custScaleX="90333" custScaleY="70220"/>
      <dgm:spPr/>
    </dgm:pt>
    <dgm:pt modelId="{AFE3FB7F-5633-F344-A200-9B3B3BC45949}" type="pres">
      <dgm:prSet presAssocID="{102A7D41-83D4-E04C-90C4-580B0FF7BC74}" presName="rootConnector" presStyleLbl="node1" presStyleIdx="1" presStyleCnt="3"/>
      <dgm:spPr/>
    </dgm:pt>
    <dgm:pt modelId="{1D96A90C-13D4-AA4D-9EE6-2E788BA5390A}" type="pres">
      <dgm:prSet presAssocID="{102A7D41-83D4-E04C-90C4-580B0FF7BC74}" presName="childShape" presStyleCnt="0"/>
      <dgm:spPr/>
    </dgm:pt>
    <dgm:pt modelId="{ABA4313E-725F-1742-92C7-6C0A930B71CD}" type="pres">
      <dgm:prSet presAssocID="{A9DB0A45-BA50-9B41-9880-F5C4AAF131D7}" presName="Name13" presStyleLbl="parChTrans1D2" presStyleIdx="1" presStyleCnt="3"/>
      <dgm:spPr/>
    </dgm:pt>
    <dgm:pt modelId="{A774F160-A9DB-DD4F-80EA-A6DEEBEB081E}" type="pres">
      <dgm:prSet presAssocID="{65387183-454B-F14D-A6F6-7DA8C5BFAE05}" presName="childText" presStyleLbl="bgAcc1" presStyleIdx="1" presStyleCnt="3" custScaleX="110757" custScaleY="130742">
        <dgm:presLayoutVars>
          <dgm:bulletEnabled val="1"/>
        </dgm:presLayoutVars>
      </dgm:prSet>
      <dgm:spPr/>
    </dgm:pt>
    <dgm:pt modelId="{42116AAB-CE9F-BC4A-8546-DC4047F963DA}" type="pres">
      <dgm:prSet presAssocID="{ADD6F1E2-4AED-DA41-AAFA-764AE518E54B}" presName="root" presStyleCnt="0"/>
      <dgm:spPr/>
    </dgm:pt>
    <dgm:pt modelId="{2DAC033D-2939-AE46-96FE-6363D5258E81}" type="pres">
      <dgm:prSet presAssocID="{ADD6F1E2-4AED-DA41-AAFA-764AE518E54B}" presName="rootComposite" presStyleCnt="0"/>
      <dgm:spPr/>
    </dgm:pt>
    <dgm:pt modelId="{4E7912FB-C25D-7E41-93DF-5E632CB92593}" type="pres">
      <dgm:prSet presAssocID="{ADD6F1E2-4AED-DA41-AAFA-764AE518E54B}" presName="rootText" presStyleLbl="node1" presStyleIdx="2" presStyleCnt="3" custScaleX="90333" custScaleY="70220"/>
      <dgm:spPr/>
    </dgm:pt>
    <dgm:pt modelId="{8B060894-FBAD-1F41-8BA9-F5F6766DB2BC}" type="pres">
      <dgm:prSet presAssocID="{ADD6F1E2-4AED-DA41-AAFA-764AE518E54B}" presName="rootConnector" presStyleLbl="node1" presStyleIdx="2" presStyleCnt="3"/>
      <dgm:spPr/>
    </dgm:pt>
    <dgm:pt modelId="{78A332D9-4372-954C-961D-8483F0DE6FD8}" type="pres">
      <dgm:prSet presAssocID="{ADD6F1E2-4AED-DA41-AAFA-764AE518E54B}" presName="childShape" presStyleCnt="0"/>
      <dgm:spPr/>
    </dgm:pt>
    <dgm:pt modelId="{89071331-5488-1A49-8856-F4512BB3542F}" type="pres">
      <dgm:prSet presAssocID="{A6221FE1-B857-2448-A6B5-034DBE16CDA4}" presName="Name13" presStyleLbl="parChTrans1D2" presStyleIdx="2" presStyleCnt="3"/>
      <dgm:spPr/>
    </dgm:pt>
    <dgm:pt modelId="{BCF9E977-DC9C-8B43-90ED-AE7D771A3165}" type="pres">
      <dgm:prSet presAssocID="{B1994776-BB7E-AD4E-900E-8296E2C69C4F}" presName="childText" presStyleLbl="bgAcc1" presStyleIdx="2" presStyleCnt="3" custScaleX="110757" custScaleY="130742">
        <dgm:presLayoutVars>
          <dgm:bulletEnabled val="1"/>
        </dgm:presLayoutVars>
      </dgm:prSet>
      <dgm:spPr/>
    </dgm:pt>
  </dgm:ptLst>
  <dgm:cxnLst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ED4943C-0D9B-3A41-8A55-63E6C1701F45}" type="presOf" srcId="{102A7D41-83D4-E04C-90C4-580B0FF7BC74}" destId="{AFE3FB7F-5633-F344-A200-9B3B3BC45949}" srcOrd="1" destOrd="0" presId="urn:microsoft.com/office/officeart/2005/8/layout/hierarchy3"/>
    <dgm:cxn modelId="{FA898945-74EE-344E-B2FC-1D225BAFB3AF}" type="presOf" srcId="{ADD6F1E2-4AED-DA41-AAFA-764AE518E54B}" destId="{4E7912FB-C25D-7E41-93DF-5E632CB92593}" srcOrd="0" destOrd="0" presId="urn:microsoft.com/office/officeart/2005/8/layout/hierarchy3"/>
    <dgm:cxn modelId="{7BB63049-4599-7744-9171-4E9364238E07}" type="presOf" srcId="{0C3FAF49-7E15-F346-B5F7-74FAF3B60F5B}" destId="{F69676B8-3372-6245-86C7-29A51072DC86}" srcOrd="0" destOrd="0" presId="urn:microsoft.com/office/officeart/2005/8/layout/hierarchy3"/>
    <dgm:cxn modelId="{CDB46150-FEFC-CF41-B20F-4AD5B6D2DAAE}" type="presOf" srcId="{C88ED262-17EB-A64F-8186-B36DDD55690A}" destId="{2BBEB849-55BA-F34A-8292-240D96C65C68}" srcOrd="0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8896B458-6363-B046-AE05-C69A3655BF16}" type="presOf" srcId="{B1994776-BB7E-AD4E-900E-8296E2C69C4F}" destId="{BCF9E977-DC9C-8B43-90ED-AE7D771A3165}" srcOrd="0" destOrd="0" presId="urn:microsoft.com/office/officeart/2005/8/layout/hierarchy3"/>
    <dgm:cxn modelId="{DE330F6A-22FD-B947-BB9C-9AC10D7B3B8E}" type="presOf" srcId="{4A11EF4C-C086-E642-9BB3-7F06E5C1290B}" destId="{E351E411-AEE8-DF4C-A81F-AB0B3F420FCE}" srcOrd="0" destOrd="0" presId="urn:microsoft.com/office/officeart/2005/8/layout/hierarchy3"/>
    <dgm:cxn modelId="{9E68217F-BD3D-8C42-B0DE-229BA6A303FA}" type="presOf" srcId="{4A11EF4C-C086-E642-9BB3-7F06E5C1290B}" destId="{6D8FF543-8109-3844-AC58-9648356DFABE}" srcOrd="1" destOrd="0" presId="urn:microsoft.com/office/officeart/2005/8/layout/hierarchy3"/>
    <dgm:cxn modelId="{68DEF68A-8187-6F44-ACD0-5752C5E29C40}" type="presOf" srcId="{A6221FE1-B857-2448-A6B5-034DBE16CDA4}" destId="{89071331-5488-1A49-8856-F4512BB3542F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A31D2899-8289-464B-96DF-DFA52C59B97B}" type="presOf" srcId="{BD09AEF8-F502-8F47-BA6A-B0FFAEB3008F}" destId="{D149F625-27C1-C249-9006-1B94950F545B}" srcOrd="0" destOrd="0" presId="urn:microsoft.com/office/officeart/2005/8/layout/hierarchy3"/>
    <dgm:cxn modelId="{952CF3B7-8B43-544D-B6CD-AEDE2559F244}" type="presOf" srcId="{102A7D41-83D4-E04C-90C4-580B0FF7BC74}" destId="{B61973B9-0B44-E644-B71B-647A7C96CC5B}" srcOrd="0" destOrd="0" presId="urn:microsoft.com/office/officeart/2005/8/layout/hierarchy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E98AA5D9-2C24-204A-A6DD-89C420A5B00F}" type="presOf" srcId="{65387183-454B-F14D-A6F6-7DA8C5BFAE05}" destId="{A774F160-A9DB-DD4F-80EA-A6DEEBEB081E}" srcOrd="0" destOrd="0" presId="urn:microsoft.com/office/officeart/2005/8/layout/hierarchy3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D2F087E8-A144-374E-8797-03BCA22B8AA3}" type="presOf" srcId="{A9DB0A45-BA50-9B41-9880-F5C4AAF131D7}" destId="{ABA4313E-725F-1742-92C7-6C0A930B71CD}" srcOrd="0" destOrd="0" presId="urn:microsoft.com/office/officeart/2005/8/layout/hierarchy3"/>
    <dgm:cxn modelId="{1F74D2E8-6B82-8148-A74A-3F62BFBB12DB}" type="presOf" srcId="{ADD6F1E2-4AED-DA41-AAFA-764AE518E54B}" destId="{8B060894-FBAD-1F41-8BA9-F5F6766DB2BC}" srcOrd="1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852FF218-C5D4-2C41-AD68-25F2265878A0}" type="presParOf" srcId="{D149F625-27C1-C249-9006-1B94950F545B}" destId="{98078C35-9E76-D44E-BBCC-BAA7EA6B9879}" srcOrd="0" destOrd="0" presId="urn:microsoft.com/office/officeart/2005/8/layout/hierarchy3"/>
    <dgm:cxn modelId="{C8434F94-EF20-8446-8A76-53E947134A80}" type="presParOf" srcId="{98078C35-9E76-D44E-BBCC-BAA7EA6B9879}" destId="{F9945A69-3910-CC4F-A166-62AADABD0E2C}" srcOrd="0" destOrd="0" presId="urn:microsoft.com/office/officeart/2005/8/layout/hierarchy3"/>
    <dgm:cxn modelId="{39F0FAE8-5026-A846-87D9-FE4762DC41D1}" type="presParOf" srcId="{F9945A69-3910-CC4F-A166-62AADABD0E2C}" destId="{E351E411-AEE8-DF4C-A81F-AB0B3F420FCE}" srcOrd="0" destOrd="0" presId="urn:microsoft.com/office/officeart/2005/8/layout/hierarchy3"/>
    <dgm:cxn modelId="{112424D5-A440-9A44-B44B-72BA1343B7A8}" type="presParOf" srcId="{F9945A69-3910-CC4F-A166-62AADABD0E2C}" destId="{6D8FF543-8109-3844-AC58-9648356DFABE}" srcOrd="1" destOrd="0" presId="urn:microsoft.com/office/officeart/2005/8/layout/hierarchy3"/>
    <dgm:cxn modelId="{302D5B6B-8808-DE48-9F78-00DB11EF68FE}" type="presParOf" srcId="{98078C35-9E76-D44E-BBCC-BAA7EA6B9879}" destId="{38746585-CA23-E540-AFFA-2A2C30CC7C96}" srcOrd="1" destOrd="0" presId="urn:microsoft.com/office/officeart/2005/8/layout/hierarchy3"/>
    <dgm:cxn modelId="{AA9AD5CF-4627-F44F-A862-E9928F0DCAA3}" type="presParOf" srcId="{38746585-CA23-E540-AFFA-2A2C30CC7C96}" destId="{F69676B8-3372-6245-86C7-29A51072DC86}" srcOrd="0" destOrd="0" presId="urn:microsoft.com/office/officeart/2005/8/layout/hierarchy3"/>
    <dgm:cxn modelId="{4FB156B4-1EC3-6C46-ADE2-EF896A177FF9}" type="presParOf" srcId="{38746585-CA23-E540-AFFA-2A2C30CC7C96}" destId="{2BBEB849-55BA-F34A-8292-240D96C65C68}" srcOrd="1" destOrd="0" presId="urn:microsoft.com/office/officeart/2005/8/layout/hierarchy3"/>
    <dgm:cxn modelId="{99AB6C82-A435-4748-A2AF-6E5E1A1622F5}" type="presParOf" srcId="{D149F625-27C1-C249-9006-1B94950F545B}" destId="{89629A06-2E39-554C-8581-8C91C1517FB4}" srcOrd="1" destOrd="0" presId="urn:microsoft.com/office/officeart/2005/8/layout/hierarchy3"/>
    <dgm:cxn modelId="{92DBC117-F3B1-3943-B1D1-BB866C5228F2}" type="presParOf" srcId="{89629A06-2E39-554C-8581-8C91C1517FB4}" destId="{F1064274-549B-EE43-A5FF-0D6CA6CFCF86}" srcOrd="0" destOrd="0" presId="urn:microsoft.com/office/officeart/2005/8/layout/hierarchy3"/>
    <dgm:cxn modelId="{62262103-D688-064C-A939-A2801F5952AF}" type="presParOf" srcId="{F1064274-549B-EE43-A5FF-0D6CA6CFCF86}" destId="{B61973B9-0B44-E644-B71B-647A7C96CC5B}" srcOrd="0" destOrd="0" presId="urn:microsoft.com/office/officeart/2005/8/layout/hierarchy3"/>
    <dgm:cxn modelId="{EC064C9F-477A-FC42-8A0A-62E5DA7998C2}" type="presParOf" srcId="{F1064274-549B-EE43-A5FF-0D6CA6CFCF86}" destId="{AFE3FB7F-5633-F344-A200-9B3B3BC45949}" srcOrd="1" destOrd="0" presId="urn:microsoft.com/office/officeart/2005/8/layout/hierarchy3"/>
    <dgm:cxn modelId="{045C9770-18DB-0E4D-A3D6-73936F3D344D}" type="presParOf" srcId="{89629A06-2E39-554C-8581-8C91C1517FB4}" destId="{1D96A90C-13D4-AA4D-9EE6-2E788BA5390A}" srcOrd="1" destOrd="0" presId="urn:microsoft.com/office/officeart/2005/8/layout/hierarchy3"/>
    <dgm:cxn modelId="{20DA2BFA-46D6-8746-8E04-E9F56A9764B3}" type="presParOf" srcId="{1D96A90C-13D4-AA4D-9EE6-2E788BA5390A}" destId="{ABA4313E-725F-1742-92C7-6C0A930B71CD}" srcOrd="0" destOrd="0" presId="urn:microsoft.com/office/officeart/2005/8/layout/hierarchy3"/>
    <dgm:cxn modelId="{975D9EC6-3A4A-6F40-9771-DBC9E96F883E}" type="presParOf" srcId="{1D96A90C-13D4-AA4D-9EE6-2E788BA5390A}" destId="{A774F160-A9DB-DD4F-80EA-A6DEEBEB081E}" srcOrd="1" destOrd="0" presId="urn:microsoft.com/office/officeart/2005/8/layout/hierarchy3"/>
    <dgm:cxn modelId="{117232C5-331B-C841-A647-980313D92163}" type="presParOf" srcId="{D149F625-27C1-C249-9006-1B94950F545B}" destId="{42116AAB-CE9F-BC4A-8546-DC4047F963DA}" srcOrd="2" destOrd="0" presId="urn:microsoft.com/office/officeart/2005/8/layout/hierarchy3"/>
    <dgm:cxn modelId="{A7045826-7EB2-9544-9361-4556CDD3050E}" type="presParOf" srcId="{42116AAB-CE9F-BC4A-8546-DC4047F963DA}" destId="{2DAC033D-2939-AE46-96FE-6363D5258E81}" srcOrd="0" destOrd="0" presId="urn:microsoft.com/office/officeart/2005/8/layout/hierarchy3"/>
    <dgm:cxn modelId="{3C49052C-C9F2-C44D-A262-26997C084EA7}" type="presParOf" srcId="{2DAC033D-2939-AE46-96FE-6363D5258E81}" destId="{4E7912FB-C25D-7E41-93DF-5E632CB92593}" srcOrd="0" destOrd="0" presId="urn:microsoft.com/office/officeart/2005/8/layout/hierarchy3"/>
    <dgm:cxn modelId="{FA5F0616-3FEF-6A4E-A186-23055D67E5CD}" type="presParOf" srcId="{2DAC033D-2939-AE46-96FE-6363D5258E81}" destId="{8B060894-FBAD-1F41-8BA9-F5F6766DB2BC}" srcOrd="1" destOrd="0" presId="urn:microsoft.com/office/officeart/2005/8/layout/hierarchy3"/>
    <dgm:cxn modelId="{D1ECD08C-2F72-E34D-9BE7-B7D1DD94ACFA}" type="presParOf" srcId="{42116AAB-CE9F-BC4A-8546-DC4047F963DA}" destId="{78A332D9-4372-954C-961D-8483F0DE6FD8}" srcOrd="1" destOrd="0" presId="urn:microsoft.com/office/officeart/2005/8/layout/hierarchy3"/>
    <dgm:cxn modelId="{6AC172BD-0F80-ED41-BE3E-B5C2D59360E2}" type="presParOf" srcId="{78A332D9-4372-954C-961D-8483F0DE6FD8}" destId="{89071331-5488-1A49-8856-F4512BB3542F}" srcOrd="0" destOrd="0" presId="urn:microsoft.com/office/officeart/2005/8/layout/hierarchy3"/>
    <dgm:cxn modelId="{0BBD192C-AE18-8C46-AD8F-7FF38C15E1A7}" type="presParOf" srcId="{78A332D9-4372-954C-961D-8483F0DE6FD8}" destId="{BCF9E977-DC9C-8B43-90ED-AE7D771A3165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D8632DD-EDF2-B546-8A78-B316CD1073BD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76076C90-EA9B-124F-8142-DF3C70152EAE}">
      <dgm:prSet custT="1"/>
      <dgm:spPr/>
      <dgm:t>
        <a:bodyPr/>
        <a:lstStyle/>
        <a:p>
          <a:pPr rtl="1">
            <a:buSzPts val="1000"/>
            <a:buFont typeface="Wingdings" pitchFamily="2" charset="2"/>
            <a:buChar char=""/>
          </a:pPr>
          <a:r>
            <a:rPr lang="ar-SA" sz="2800" dirty="0"/>
            <a:t>مراجعة تعليقات الجمهور على منصات التواصل</a:t>
          </a:r>
          <a:r>
            <a:rPr lang="en-GB" sz="2800" dirty="0"/>
            <a:t>.</a:t>
          </a:r>
        </a:p>
      </dgm:t>
    </dgm:pt>
    <dgm:pt modelId="{B9B6D6FA-4FE5-B84B-83BD-8983C2A67D72}" type="parTrans" cxnId="{FF7F15C2-A4FF-CD43-9517-38D647A17361}">
      <dgm:prSet/>
      <dgm:spPr/>
      <dgm:t>
        <a:bodyPr/>
        <a:lstStyle/>
        <a:p>
          <a:endParaRPr lang="en-GB" sz="2000"/>
        </a:p>
      </dgm:t>
    </dgm:pt>
    <dgm:pt modelId="{9D4BE865-AF90-B049-B726-AB2510EA2795}" type="sibTrans" cxnId="{FF7F15C2-A4FF-CD43-9517-38D647A17361}">
      <dgm:prSet/>
      <dgm:spPr/>
      <dgm:t>
        <a:bodyPr/>
        <a:lstStyle/>
        <a:p>
          <a:endParaRPr lang="en-GB" sz="2000"/>
        </a:p>
      </dgm:t>
    </dgm:pt>
    <dgm:pt modelId="{26E43B93-B4CE-6440-9FB2-4FE1AE4FA4BD}">
      <dgm:prSet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Char char="o"/>
          </a:pPr>
          <a:r>
            <a:rPr lang="ar-SA" sz="2800" dirty="0"/>
            <a:t>دراسة الأسئلة الشائعة والمتكررة</a:t>
          </a:r>
        </a:p>
      </dgm:t>
    </dgm:pt>
    <dgm:pt modelId="{F9B14180-886E-7B4D-B084-B9FB6157D1F8}" type="parTrans" cxnId="{7DF6BD16-4FC3-D844-9CE5-9BEB1412F37F}">
      <dgm:prSet/>
      <dgm:spPr/>
      <dgm:t>
        <a:bodyPr/>
        <a:lstStyle/>
        <a:p>
          <a:endParaRPr lang="en-GB" sz="2000"/>
        </a:p>
      </dgm:t>
    </dgm:pt>
    <dgm:pt modelId="{8414A297-4A63-D941-873B-D5E056E6F24B}" type="sibTrans" cxnId="{7DF6BD16-4FC3-D844-9CE5-9BEB1412F37F}">
      <dgm:prSet/>
      <dgm:spPr/>
      <dgm:t>
        <a:bodyPr/>
        <a:lstStyle/>
        <a:p>
          <a:endParaRPr lang="en-GB" sz="2000"/>
        </a:p>
      </dgm:t>
    </dgm:pt>
    <dgm:pt modelId="{61A79A12-E1BA-B84C-A9F0-8A529B36B7EF}">
      <dgm:prSet custT="1"/>
      <dgm:spPr/>
      <dgm:t>
        <a:bodyPr/>
        <a:lstStyle/>
        <a:p>
          <a:pPr rtl="1"/>
          <a:r>
            <a:rPr lang="ar-SA" sz="2800" dirty="0"/>
            <a:t>البحث في موضوعات الاتجاهات الحديثة</a:t>
          </a:r>
        </a:p>
      </dgm:t>
    </dgm:pt>
    <dgm:pt modelId="{16278FE1-E138-A847-A3B0-320DE6B060A0}" type="parTrans" cxnId="{F314F09F-406B-A548-9C5B-A15D04401040}">
      <dgm:prSet/>
      <dgm:spPr/>
      <dgm:t>
        <a:bodyPr/>
        <a:lstStyle/>
        <a:p>
          <a:endParaRPr lang="en-GB" sz="2000"/>
        </a:p>
      </dgm:t>
    </dgm:pt>
    <dgm:pt modelId="{FCD4C4E0-9B58-D242-BD3C-182FF9B3AD24}" type="sibTrans" cxnId="{F314F09F-406B-A548-9C5B-A15D04401040}">
      <dgm:prSet/>
      <dgm:spPr/>
      <dgm:t>
        <a:bodyPr/>
        <a:lstStyle/>
        <a:p>
          <a:endParaRPr lang="en-GB" sz="2000"/>
        </a:p>
      </dgm:t>
    </dgm:pt>
    <dgm:pt modelId="{CD48E21E-A470-BA49-919F-02033BFE9D25}" type="pres">
      <dgm:prSet presAssocID="{ED8632DD-EDF2-B546-8A78-B316CD1073BD}" presName="CompostProcess" presStyleCnt="0">
        <dgm:presLayoutVars>
          <dgm:dir val="rev"/>
          <dgm:resizeHandles val="exact"/>
        </dgm:presLayoutVars>
      </dgm:prSet>
      <dgm:spPr/>
    </dgm:pt>
    <dgm:pt modelId="{596B478B-B986-A343-87AF-C6EF607D8CC0}" type="pres">
      <dgm:prSet presAssocID="{ED8632DD-EDF2-B546-8A78-B316CD1073BD}" presName="arrow" presStyleLbl="bgShp" presStyleIdx="0" presStyleCnt="1"/>
      <dgm:spPr/>
    </dgm:pt>
    <dgm:pt modelId="{44457E08-BF43-B641-AEF5-CCF710AC7C4C}" type="pres">
      <dgm:prSet presAssocID="{ED8632DD-EDF2-B546-8A78-B316CD1073BD}" presName="linearProcess" presStyleCnt="0"/>
      <dgm:spPr/>
    </dgm:pt>
    <dgm:pt modelId="{9B415861-4FFB-F64E-A7B0-61FF0FA839F3}" type="pres">
      <dgm:prSet presAssocID="{76076C90-EA9B-124F-8142-DF3C70152EAE}" presName="textNode" presStyleLbl="node1" presStyleIdx="0" presStyleCnt="3">
        <dgm:presLayoutVars>
          <dgm:bulletEnabled val="1"/>
        </dgm:presLayoutVars>
      </dgm:prSet>
      <dgm:spPr/>
    </dgm:pt>
    <dgm:pt modelId="{AFE8917F-A93B-D24D-AAE3-A510B850E2D6}" type="pres">
      <dgm:prSet presAssocID="{9D4BE865-AF90-B049-B726-AB2510EA2795}" presName="sibTrans" presStyleCnt="0"/>
      <dgm:spPr/>
    </dgm:pt>
    <dgm:pt modelId="{7DB6FADF-084A-724C-ACAC-34A4F71A8E2D}" type="pres">
      <dgm:prSet presAssocID="{26E43B93-B4CE-6440-9FB2-4FE1AE4FA4BD}" presName="textNode" presStyleLbl="node1" presStyleIdx="1" presStyleCnt="3">
        <dgm:presLayoutVars>
          <dgm:bulletEnabled val="1"/>
        </dgm:presLayoutVars>
      </dgm:prSet>
      <dgm:spPr/>
    </dgm:pt>
    <dgm:pt modelId="{713A7CFA-57E0-5744-844F-1B17529E66AC}" type="pres">
      <dgm:prSet presAssocID="{8414A297-4A63-D941-873B-D5E056E6F24B}" presName="sibTrans" presStyleCnt="0"/>
      <dgm:spPr/>
    </dgm:pt>
    <dgm:pt modelId="{626354A2-B09A-4349-A5D2-B97BC56CB0B6}" type="pres">
      <dgm:prSet presAssocID="{61A79A12-E1BA-B84C-A9F0-8A529B36B7EF}" presName="textNode" presStyleLbl="node1" presStyleIdx="2" presStyleCnt="3">
        <dgm:presLayoutVars>
          <dgm:bulletEnabled val="1"/>
        </dgm:presLayoutVars>
      </dgm:prSet>
      <dgm:spPr/>
    </dgm:pt>
  </dgm:ptLst>
  <dgm:cxnLst>
    <dgm:cxn modelId="{7DF6BD16-4FC3-D844-9CE5-9BEB1412F37F}" srcId="{ED8632DD-EDF2-B546-8A78-B316CD1073BD}" destId="{26E43B93-B4CE-6440-9FB2-4FE1AE4FA4BD}" srcOrd="1" destOrd="0" parTransId="{F9B14180-886E-7B4D-B084-B9FB6157D1F8}" sibTransId="{8414A297-4A63-D941-873B-D5E056E6F24B}"/>
    <dgm:cxn modelId="{E350F939-2305-0E4E-9DF2-8932742BC497}" type="presOf" srcId="{ED8632DD-EDF2-B546-8A78-B316CD1073BD}" destId="{CD48E21E-A470-BA49-919F-02033BFE9D25}" srcOrd="0" destOrd="0" presId="urn:microsoft.com/office/officeart/2005/8/layout/hProcess9"/>
    <dgm:cxn modelId="{36BCE46C-D55B-454A-AF35-42BFFBDA8113}" type="presOf" srcId="{61A79A12-E1BA-B84C-A9F0-8A529B36B7EF}" destId="{626354A2-B09A-4349-A5D2-B97BC56CB0B6}" srcOrd="0" destOrd="0" presId="urn:microsoft.com/office/officeart/2005/8/layout/hProcess9"/>
    <dgm:cxn modelId="{B73F9D93-3AAD-0249-B081-35AE03580976}" type="presOf" srcId="{26E43B93-B4CE-6440-9FB2-4FE1AE4FA4BD}" destId="{7DB6FADF-084A-724C-ACAC-34A4F71A8E2D}" srcOrd="0" destOrd="0" presId="urn:microsoft.com/office/officeart/2005/8/layout/hProcess9"/>
    <dgm:cxn modelId="{F314F09F-406B-A548-9C5B-A15D04401040}" srcId="{ED8632DD-EDF2-B546-8A78-B316CD1073BD}" destId="{61A79A12-E1BA-B84C-A9F0-8A529B36B7EF}" srcOrd="2" destOrd="0" parTransId="{16278FE1-E138-A847-A3B0-320DE6B060A0}" sibTransId="{FCD4C4E0-9B58-D242-BD3C-182FF9B3AD24}"/>
    <dgm:cxn modelId="{8D7D63B2-74B2-104A-863E-2F82E73B0D7F}" type="presOf" srcId="{76076C90-EA9B-124F-8142-DF3C70152EAE}" destId="{9B415861-4FFB-F64E-A7B0-61FF0FA839F3}" srcOrd="0" destOrd="0" presId="urn:microsoft.com/office/officeart/2005/8/layout/hProcess9"/>
    <dgm:cxn modelId="{FF7F15C2-A4FF-CD43-9517-38D647A17361}" srcId="{ED8632DD-EDF2-B546-8A78-B316CD1073BD}" destId="{76076C90-EA9B-124F-8142-DF3C70152EAE}" srcOrd="0" destOrd="0" parTransId="{B9B6D6FA-4FE5-B84B-83BD-8983C2A67D72}" sibTransId="{9D4BE865-AF90-B049-B726-AB2510EA2795}"/>
    <dgm:cxn modelId="{5DCAB115-B464-2F40-A624-153DCA59C262}" type="presParOf" srcId="{CD48E21E-A470-BA49-919F-02033BFE9D25}" destId="{596B478B-B986-A343-87AF-C6EF607D8CC0}" srcOrd="0" destOrd="0" presId="urn:microsoft.com/office/officeart/2005/8/layout/hProcess9"/>
    <dgm:cxn modelId="{5BBB0A1D-0BFA-1E4B-8C90-AA4FC9A39BF9}" type="presParOf" srcId="{CD48E21E-A470-BA49-919F-02033BFE9D25}" destId="{44457E08-BF43-B641-AEF5-CCF710AC7C4C}" srcOrd="1" destOrd="0" presId="urn:microsoft.com/office/officeart/2005/8/layout/hProcess9"/>
    <dgm:cxn modelId="{27E1DFD4-DB5E-2D42-827D-01A7833A3928}" type="presParOf" srcId="{44457E08-BF43-B641-AEF5-CCF710AC7C4C}" destId="{9B415861-4FFB-F64E-A7B0-61FF0FA839F3}" srcOrd="0" destOrd="0" presId="urn:microsoft.com/office/officeart/2005/8/layout/hProcess9"/>
    <dgm:cxn modelId="{84EA0A5C-61A5-4740-A675-B8A6546BC45F}" type="presParOf" srcId="{44457E08-BF43-B641-AEF5-CCF710AC7C4C}" destId="{AFE8917F-A93B-D24D-AAE3-A510B850E2D6}" srcOrd="1" destOrd="0" presId="urn:microsoft.com/office/officeart/2005/8/layout/hProcess9"/>
    <dgm:cxn modelId="{D97E4189-F13B-9248-B10A-F7FBE8C95070}" type="presParOf" srcId="{44457E08-BF43-B641-AEF5-CCF710AC7C4C}" destId="{7DB6FADF-084A-724C-ACAC-34A4F71A8E2D}" srcOrd="2" destOrd="0" presId="urn:microsoft.com/office/officeart/2005/8/layout/hProcess9"/>
    <dgm:cxn modelId="{E4F5742A-06CF-D044-8FAC-224B494F8C5F}" type="presParOf" srcId="{44457E08-BF43-B641-AEF5-CCF710AC7C4C}" destId="{713A7CFA-57E0-5744-844F-1B17529E66AC}" srcOrd="3" destOrd="0" presId="urn:microsoft.com/office/officeart/2005/8/layout/hProcess9"/>
    <dgm:cxn modelId="{99525770-B789-BC4F-B7E9-305EC8765C33}" type="presParOf" srcId="{44457E08-BF43-B641-AEF5-CCF710AC7C4C}" destId="{626354A2-B09A-4349-A5D2-B97BC56CB0B6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المقالات والنصوص</a:t>
          </a:r>
          <a:endParaRPr lang="en-GB" sz="24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endParaRPr lang="en-GB" sz="2400"/>
        </a:p>
      </dgm:t>
    </dgm:pt>
    <dgm:pt modelId="{D82E5EC9-D48F-7543-B907-FBA1F99EA9C6}" type="sibTrans" cxnId="{32E6A391-DF8E-FC4A-A977-034CE6798353}">
      <dgm:prSet/>
      <dgm:spPr/>
      <dgm:t>
        <a:bodyPr/>
        <a:lstStyle/>
        <a:p>
          <a:endParaRPr lang="en-GB" sz="2400"/>
        </a:p>
      </dgm:t>
    </dgm:pt>
    <dgm:pt modelId="{F0B52F86-83AF-D945-9E33-5773BE9861C5}">
      <dgm:prSet phldrT="[Text]" custT="1"/>
      <dgm:spPr/>
      <dgm:t>
        <a:bodyPr/>
        <a:lstStyle/>
        <a:p>
          <a:pPr algn="r" rtl="1"/>
          <a:r>
            <a:rPr lang="ar-SA" sz="2400" dirty="0"/>
            <a:t>للجمهور الذي يفضل القراءة</a:t>
          </a:r>
          <a:endParaRPr lang="en-GB" sz="24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endParaRPr lang="en-GB" sz="24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endParaRPr lang="en-GB" sz="24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الفيديوهات القصيرة</a:t>
          </a:r>
          <a:endParaRPr lang="en-GB" sz="24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endParaRPr lang="en-GB" sz="2400"/>
        </a:p>
      </dgm:t>
    </dgm:pt>
    <dgm:pt modelId="{46CD5F3F-16F8-1443-AC0A-CECBDA2B0AE3}" type="sibTrans" cxnId="{582D2C57-E965-5449-A37A-5D6E240B338D}">
      <dgm:prSet/>
      <dgm:spPr/>
      <dgm:t>
        <a:bodyPr/>
        <a:lstStyle/>
        <a:p>
          <a:endParaRPr lang="en-GB" sz="2400"/>
        </a:p>
      </dgm:t>
    </dgm:pt>
    <dgm:pt modelId="{8196662A-287F-234F-A077-9224702B5B77}">
      <dgm:prSet phldrT="[Text]" custT="1"/>
      <dgm:spPr/>
      <dgm:t>
        <a:bodyPr/>
        <a:lstStyle/>
        <a:p>
          <a:pPr rtl="1"/>
          <a:r>
            <a:rPr lang="ar-SA" sz="2400" dirty="0"/>
            <a:t>للجمهور الذي يفضل المحتوى التفاعلي والبصري</a:t>
          </a:r>
          <a:endParaRPr lang="en-GB" sz="24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endParaRPr lang="en-GB" sz="24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endParaRPr lang="en-GB" sz="2400"/>
        </a:p>
      </dgm:t>
    </dgm:pt>
    <dgm:pt modelId="{00BA3E18-A5E2-9140-B854-8729D59638C7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 err="1"/>
            <a:t>الإنفوجرافيك</a:t>
          </a:r>
          <a:endParaRPr lang="en-GB" sz="24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endParaRPr lang="en-GB" sz="2400"/>
        </a:p>
      </dgm:t>
    </dgm:pt>
    <dgm:pt modelId="{B1A7360D-8795-2F4E-ABEF-D0EA3753B07E}" type="sibTrans" cxnId="{B957A7DC-650B-C94C-8B39-E92F8414A798}">
      <dgm:prSet/>
      <dgm:spPr/>
      <dgm:t>
        <a:bodyPr/>
        <a:lstStyle/>
        <a:p>
          <a:endParaRPr lang="en-GB" sz="2400"/>
        </a:p>
      </dgm:t>
    </dgm:pt>
    <dgm:pt modelId="{2E7B7787-BF7C-304D-9F38-1C0AB771DD8B}">
      <dgm:prSet phldrT="[Text]" custT="1"/>
      <dgm:spPr/>
      <dgm:t>
        <a:bodyPr/>
        <a:lstStyle/>
        <a:p>
          <a:pPr rtl="1"/>
          <a:r>
            <a:rPr lang="ar-SA" sz="2400" dirty="0"/>
            <a:t>للجمهور الذي يبحث عن المعلومات المختصرة والمرئية</a:t>
          </a:r>
          <a:endParaRPr lang="en-GB" sz="24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endParaRPr lang="en-GB" sz="24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endParaRPr lang="en-GB" sz="2400"/>
        </a:p>
      </dgm:t>
    </dgm:pt>
    <dgm:pt modelId="{710D838D-9BC0-D24E-A852-9780A7F2B4A4}" type="pres">
      <dgm:prSet presAssocID="{5B0BFAD2-A999-3B41-82A1-CDF4A6E3F1DA}" presName="linear" presStyleCnt="0">
        <dgm:presLayoutVars>
          <dgm:animLvl val="lvl"/>
          <dgm:resizeHandles val="exact"/>
        </dgm:presLayoutVars>
      </dgm:prSet>
      <dgm:spPr/>
    </dgm:pt>
    <dgm:pt modelId="{259AA48E-7480-0947-892C-DE86135FA217}" type="pres">
      <dgm:prSet presAssocID="{1752099A-5FA7-5B42-9954-CCC2DC540A73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235BEBCA-5CCC-D844-9715-29D9B629EBFF}" type="pres">
      <dgm:prSet presAssocID="{1752099A-5FA7-5B42-9954-CCC2DC540A73}" presName="childText" presStyleLbl="revTx" presStyleIdx="0" presStyleCnt="3">
        <dgm:presLayoutVars>
          <dgm:bulletEnabled val="1"/>
        </dgm:presLayoutVars>
      </dgm:prSet>
      <dgm:spPr/>
    </dgm:pt>
    <dgm:pt modelId="{0F9FE94A-F910-A242-8CB1-7559B5BC0966}" type="pres">
      <dgm:prSet presAssocID="{33175CCB-1C8B-1C44-8A2A-276D69ED11D2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8E6ABEF5-C2C0-A94E-B7E2-37D64E3E6E05}" type="pres">
      <dgm:prSet presAssocID="{33175CCB-1C8B-1C44-8A2A-276D69ED11D2}" presName="childText" presStyleLbl="revTx" presStyleIdx="1" presStyleCnt="3">
        <dgm:presLayoutVars>
          <dgm:bulletEnabled val="1"/>
        </dgm:presLayoutVars>
      </dgm:prSet>
      <dgm:spPr/>
    </dgm:pt>
    <dgm:pt modelId="{B8216784-1AE4-DA4B-8A94-9EA9B6CBF225}" type="pres">
      <dgm:prSet presAssocID="{00BA3E18-A5E2-9140-B854-8729D59638C7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86A311FF-70B1-F846-860A-663DE547AEA5}" type="pres">
      <dgm:prSet presAssocID="{00BA3E18-A5E2-9140-B854-8729D59638C7}" presName="childText" presStyleLbl="revTx" presStyleIdx="2" presStyleCnt="3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28D38E33-526D-7E46-96DF-C97259CA0279}" type="presOf" srcId="{00BA3E18-A5E2-9140-B854-8729D59638C7}" destId="{B8216784-1AE4-DA4B-8A94-9EA9B6CBF225}" srcOrd="0" destOrd="0" presId="urn:microsoft.com/office/officeart/2005/8/layout/vList2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7BF68E58-25CF-464D-B771-F2B81E5F1C31}" type="presOf" srcId="{2E7B7787-BF7C-304D-9F38-1C0AB771DD8B}" destId="{86A311FF-70B1-F846-860A-663DE547AEA5}" srcOrd="0" destOrd="0" presId="urn:microsoft.com/office/officeart/2005/8/layout/vList2"/>
    <dgm:cxn modelId="{5EB42A61-B7A1-6443-8A89-95BE4AD40248}" type="presOf" srcId="{F0B52F86-83AF-D945-9E33-5773BE9861C5}" destId="{235BEBCA-5CCC-D844-9715-29D9B629EBFF}" srcOrd="0" destOrd="0" presId="urn:microsoft.com/office/officeart/2005/8/layout/vList2"/>
    <dgm:cxn modelId="{09A3027D-83E4-0D48-B55C-519F04D68FA4}" type="presOf" srcId="{5B0BFAD2-A999-3B41-82A1-CDF4A6E3F1DA}" destId="{710D838D-9BC0-D24E-A852-9780A7F2B4A4}" srcOrd="0" destOrd="0" presId="urn:microsoft.com/office/officeart/2005/8/layout/vList2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1C362A0-464F-6E41-979B-2BFED4AD3D3F}" type="presOf" srcId="{1752099A-5FA7-5B42-9954-CCC2DC540A73}" destId="{259AA48E-7480-0947-892C-DE86135FA217}" srcOrd="0" destOrd="0" presId="urn:microsoft.com/office/officeart/2005/8/layout/vList2"/>
    <dgm:cxn modelId="{38CC95A5-05A3-2745-A1F8-43E8A62F97A2}" type="presOf" srcId="{8196662A-287F-234F-A077-9224702B5B77}" destId="{8E6ABEF5-C2C0-A94E-B7E2-37D64E3E6E05}" srcOrd="0" destOrd="0" presId="urn:microsoft.com/office/officeart/2005/8/layout/vList2"/>
    <dgm:cxn modelId="{0F7B49AE-0AA1-3B43-BB73-58A5E6591B60}" type="presOf" srcId="{33175CCB-1C8B-1C44-8A2A-276D69ED11D2}" destId="{0F9FE94A-F910-A242-8CB1-7559B5BC0966}" srcOrd="0" destOrd="0" presId="urn:microsoft.com/office/officeart/2005/8/layout/vList2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567D1149-3F2A-E848-9919-3D56BD931104}" type="presParOf" srcId="{710D838D-9BC0-D24E-A852-9780A7F2B4A4}" destId="{259AA48E-7480-0947-892C-DE86135FA217}" srcOrd="0" destOrd="0" presId="urn:microsoft.com/office/officeart/2005/8/layout/vList2"/>
    <dgm:cxn modelId="{18475835-FD8A-D64B-9F88-573C998BD1C3}" type="presParOf" srcId="{710D838D-9BC0-D24E-A852-9780A7F2B4A4}" destId="{235BEBCA-5CCC-D844-9715-29D9B629EBFF}" srcOrd="1" destOrd="0" presId="urn:microsoft.com/office/officeart/2005/8/layout/vList2"/>
    <dgm:cxn modelId="{71866D42-4A31-0E40-BD42-8772FFC3A177}" type="presParOf" srcId="{710D838D-9BC0-D24E-A852-9780A7F2B4A4}" destId="{0F9FE94A-F910-A242-8CB1-7559B5BC0966}" srcOrd="2" destOrd="0" presId="urn:microsoft.com/office/officeart/2005/8/layout/vList2"/>
    <dgm:cxn modelId="{5785C40A-C777-6643-8FCA-7B283D118458}" type="presParOf" srcId="{710D838D-9BC0-D24E-A852-9780A7F2B4A4}" destId="{8E6ABEF5-C2C0-A94E-B7E2-37D64E3E6E05}" srcOrd="3" destOrd="0" presId="urn:microsoft.com/office/officeart/2005/8/layout/vList2"/>
    <dgm:cxn modelId="{78487887-0F4A-9A44-A14A-A8B4974A0C03}" type="presParOf" srcId="{710D838D-9BC0-D24E-A852-9780A7F2B4A4}" destId="{B8216784-1AE4-DA4B-8A94-9EA9B6CBF225}" srcOrd="4" destOrd="0" presId="urn:microsoft.com/office/officeart/2005/8/layout/vList2"/>
    <dgm:cxn modelId="{207AB432-22AF-EB4C-9CDD-A09F238E59BF}" type="presParOf" srcId="{710D838D-9BC0-D24E-A852-9780A7F2B4A4}" destId="{86A311FF-70B1-F846-860A-663DE547AEA5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8661B47-BBFF-5F48-A1E8-AA4C422A0094}" type="doc">
      <dgm:prSet loTypeId="urn:microsoft.com/office/officeart/2005/8/layout/vProcess5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D3BC3E75-51AB-4145-B4D7-AC2B73EE136F}">
      <dgm:prSet phldrT="[Text]"/>
      <dgm:spPr/>
      <dgm:t>
        <a:bodyPr/>
        <a:lstStyle/>
        <a:p>
          <a:pPr rtl="1">
            <a:buSzPts val="1000"/>
            <a:buFont typeface="Wingdings" pitchFamily="2" charset="2"/>
            <a:buChar char=""/>
          </a:pPr>
          <a:r>
            <a:rPr lang="ar-SA" b="1" dirty="0"/>
            <a:t>فهم الجمهور واحتياجاته</a:t>
          </a:r>
          <a:endParaRPr lang="en-GB" dirty="0"/>
        </a:p>
      </dgm:t>
    </dgm:pt>
    <dgm:pt modelId="{E3A82E7F-2D97-7140-856A-1F94B82BFDCE}" type="parTrans" cxnId="{08721D83-5C58-124E-8038-EEDE2F2FDD02}">
      <dgm:prSet/>
      <dgm:spPr/>
      <dgm:t>
        <a:bodyPr/>
        <a:lstStyle/>
        <a:p>
          <a:pPr rtl="1"/>
          <a:endParaRPr lang="en-GB"/>
        </a:p>
      </dgm:t>
    </dgm:pt>
    <dgm:pt modelId="{7D44034A-7E0C-3644-8434-636C59A667A6}" type="sibTrans" cxnId="{08721D83-5C58-124E-8038-EEDE2F2FDD02}">
      <dgm:prSet/>
      <dgm:spPr/>
      <dgm:t>
        <a:bodyPr/>
        <a:lstStyle/>
        <a:p>
          <a:pPr rtl="1"/>
          <a:endParaRPr lang="en-GB"/>
        </a:p>
      </dgm:t>
    </dgm:pt>
    <dgm:pt modelId="{6DE442A2-51E0-1447-8EE8-9FD8FCDD46C2}">
      <dgm:prSet phldrT="[Text]"/>
      <dgm:spPr/>
      <dgm:t>
        <a:bodyPr/>
        <a:lstStyle/>
        <a:p>
          <a:pPr rtl="1">
            <a:buSzPts val="1000"/>
            <a:buFont typeface="Wingdings" pitchFamily="2" charset="2"/>
            <a:buChar char=""/>
          </a:pPr>
          <a:r>
            <a:rPr lang="ar-SA" b="1" dirty="0"/>
            <a:t>تحديد أهداف المحتوى</a:t>
          </a:r>
          <a:endParaRPr lang="en-GB" dirty="0"/>
        </a:p>
      </dgm:t>
    </dgm:pt>
    <dgm:pt modelId="{ACCF8CBC-2462-B34F-BB76-158EA2D20E19}" type="parTrans" cxnId="{55DF288F-56ED-5E41-806E-24AFB83BEF57}">
      <dgm:prSet/>
      <dgm:spPr/>
      <dgm:t>
        <a:bodyPr/>
        <a:lstStyle/>
        <a:p>
          <a:pPr rtl="1"/>
          <a:endParaRPr lang="en-GB"/>
        </a:p>
      </dgm:t>
    </dgm:pt>
    <dgm:pt modelId="{040C3F03-DCA3-F341-808E-AF03B406BB9C}" type="sibTrans" cxnId="{55DF288F-56ED-5E41-806E-24AFB83BEF57}">
      <dgm:prSet/>
      <dgm:spPr/>
      <dgm:t>
        <a:bodyPr/>
        <a:lstStyle/>
        <a:p>
          <a:pPr rtl="1"/>
          <a:endParaRPr lang="en-GB"/>
        </a:p>
      </dgm:t>
    </dgm:pt>
    <dgm:pt modelId="{BBBC6AAA-97B2-7745-B13E-E2C6707E642E}">
      <dgm:prSet phldrT="[Text]"/>
      <dgm:spPr/>
      <dgm:t>
        <a:bodyPr/>
        <a:lstStyle/>
        <a:p>
          <a:pPr rtl="1">
            <a:buSzPts val="1000"/>
            <a:buFont typeface="Wingdings" pitchFamily="2" charset="2"/>
            <a:buChar char=""/>
          </a:pPr>
          <a:r>
            <a:rPr lang="ar-SA" b="1" dirty="0"/>
            <a:t>اختيار الموضوع المناسب</a:t>
          </a:r>
          <a:endParaRPr lang="en-GB" dirty="0"/>
        </a:p>
      </dgm:t>
    </dgm:pt>
    <dgm:pt modelId="{C82FADE5-FA27-C145-BC24-C243A55CB355}" type="parTrans" cxnId="{E52A093E-6079-534C-BAEB-9AF46ADE411C}">
      <dgm:prSet/>
      <dgm:spPr/>
      <dgm:t>
        <a:bodyPr/>
        <a:lstStyle/>
        <a:p>
          <a:pPr rtl="1"/>
          <a:endParaRPr lang="en-GB"/>
        </a:p>
      </dgm:t>
    </dgm:pt>
    <dgm:pt modelId="{B182BFE1-BECC-6F45-8210-1443F173A886}" type="sibTrans" cxnId="{E52A093E-6079-534C-BAEB-9AF46ADE411C}">
      <dgm:prSet/>
      <dgm:spPr/>
      <dgm:t>
        <a:bodyPr/>
        <a:lstStyle/>
        <a:p>
          <a:pPr rtl="1"/>
          <a:endParaRPr lang="en-GB"/>
        </a:p>
      </dgm:t>
    </dgm:pt>
    <dgm:pt modelId="{A988D923-5CF7-5946-A9B7-D57046CD05D5}">
      <dgm:prSet phldrT="[Text]"/>
      <dgm:spPr/>
      <dgm:t>
        <a:bodyPr/>
        <a:lstStyle/>
        <a:p>
          <a:pPr rtl="1">
            <a:buSzPts val="1000"/>
            <a:buFont typeface="Wingdings" pitchFamily="2" charset="2"/>
            <a:buChar char=""/>
          </a:pPr>
          <a:r>
            <a:rPr lang="ar-SA" b="1" dirty="0"/>
            <a:t>تطوير فكرة مبتكرة</a:t>
          </a:r>
          <a:endParaRPr lang="en-GB" dirty="0"/>
        </a:p>
      </dgm:t>
    </dgm:pt>
    <dgm:pt modelId="{D71625D0-B1AA-9444-B78A-56BEF1C92E72}" type="parTrans" cxnId="{54A4C1E4-815F-0944-8B6C-90616B9DB380}">
      <dgm:prSet/>
      <dgm:spPr/>
      <dgm:t>
        <a:bodyPr/>
        <a:lstStyle/>
        <a:p>
          <a:pPr rtl="1"/>
          <a:endParaRPr lang="en-GB"/>
        </a:p>
      </dgm:t>
    </dgm:pt>
    <dgm:pt modelId="{9E4B8BFB-EC31-2948-A901-F5313A0B0266}" type="sibTrans" cxnId="{54A4C1E4-815F-0944-8B6C-90616B9DB380}">
      <dgm:prSet/>
      <dgm:spPr/>
      <dgm:t>
        <a:bodyPr/>
        <a:lstStyle/>
        <a:p>
          <a:pPr rtl="1"/>
          <a:endParaRPr lang="en-GB"/>
        </a:p>
      </dgm:t>
    </dgm:pt>
    <dgm:pt modelId="{AA053228-2282-3F4A-B8C0-B56281ECF900}">
      <dgm:prSet phldrT="[Text]"/>
      <dgm:spPr/>
      <dgm:t>
        <a:bodyPr/>
        <a:lstStyle/>
        <a:p>
          <a:pPr rtl="1">
            <a:buSzPts val="1000"/>
            <a:buFont typeface="Wingdings" pitchFamily="2" charset="2"/>
            <a:buChar char=""/>
          </a:pPr>
          <a:r>
            <a:rPr lang="ar-SA" b="1" dirty="0"/>
            <a:t>تحسين المحتوى بطرق إبداعية</a:t>
          </a:r>
          <a:endParaRPr lang="en-GB" dirty="0"/>
        </a:p>
      </dgm:t>
    </dgm:pt>
    <dgm:pt modelId="{CBA16DAD-889C-BB49-9800-0C0F7212D7A0}" type="parTrans" cxnId="{11E4268F-14AD-D342-B51B-39DE1FB202F9}">
      <dgm:prSet/>
      <dgm:spPr/>
      <dgm:t>
        <a:bodyPr/>
        <a:lstStyle/>
        <a:p>
          <a:pPr rtl="1"/>
          <a:endParaRPr lang="en-GB"/>
        </a:p>
      </dgm:t>
    </dgm:pt>
    <dgm:pt modelId="{B4899CA6-4D6D-3A4A-918F-6D6DB8B2DF8D}" type="sibTrans" cxnId="{11E4268F-14AD-D342-B51B-39DE1FB202F9}">
      <dgm:prSet/>
      <dgm:spPr/>
      <dgm:t>
        <a:bodyPr/>
        <a:lstStyle/>
        <a:p>
          <a:pPr rtl="1"/>
          <a:endParaRPr lang="en-GB"/>
        </a:p>
      </dgm:t>
    </dgm:pt>
    <dgm:pt modelId="{F8A7E758-2144-2148-BA6D-E844C9E8D0BE}" type="pres">
      <dgm:prSet presAssocID="{88661B47-BBFF-5F48-A1E8-AA4C422A0094}" presName="outerComposite" presStyleCnt="0">
        <dgm:presLayoutVars>
          <dgm:chMax val="5"/>
          <dgm:dir val="rev"/>
          <dgm:resizeHandles val="exact"/>
        </dgm:presLayoutVars>
      </dgm:prSet>
      <dgm:spPr/>
    </dgm:pt>
    <dgm:pt modelId="{9402BCB5-E71B-1E46-B46D-035B8F972AB2}" type="pres">
      <dgm:prSet presAssocID="{88661B47-BBFF-5F48-A1E8-AA4C422A0094}" presName="dummyMaxCanvas" presStyleCnt="0">
        <dgm:presLayoutVars/>
      </dgm:prSet>
      <dgm:spPr/>
    </dgm:pt>
    <dgm:pt modelId="{E7FB8829-F261-714E-B65D-8A0F7968F10C}" type="pres">
      <dgm:prSet presAssocID="{88661B47-BBFF-5F48-A1E8-AA4C422A0094}" presName="FiveNodes_1" presStyleLbl="node1" presStyleIdx="0" presStyleCnt="5">
        <dgm:presLayoutVars>
          <dgm:bulletEnabled val="1"/>
        </dgm:presLayoutVars>
      </dgm:prSet>
      <dgm:spPr/>
    </dgm:pt>
    <dgm:pt modelId="{A9D5589C-76A5-A14A-8419-1D0962BA99E3}" type="pres">
      <dgm:prSet presAssocID="{88661B47-BBFF-5F48-A1E8-AA4C422A0094}" presName="FiveNodes_2" presStyleLbl="node1" presStyleIdx="1" presStyleCnt="5">
        <dgm:presLayoutVars>
          <dgm:bulletEnabled val="1"/>
        </dgm:presLayoutVars>
      </dgm:prSet>
      <dgm:spPr/>
    </dgm:pt>
    <dgm:pt modelId="{4E867EFC-3901-5F4E-A93F-15C3D8A6D732}" type="pres">
      <dgm:prSet presAssocID="{88661B47-BBFF-5F48-A1E8-AA4C422A0094}" presName="FiveNodes_3" presStyleLbl="node1" presStyleIdx="2" presStyleCnt="5">
        <dgm:presLayoutVars>
          <dgm:bulletEnabled val="1"/>
        </dgm:presLayoutVars>
      </dgm:prSet>
      <dgm:spPr/>
    </dgm:pt>
    <dgm:pt modelId="{3CC0EFC9-3BD9-404A-8BD7-CDC56FD5FEDD}" type="pres">
      <dgm:prSet presAssocID="{88661B47-BBFF-5F48-A1E8-AA4C422A0094}" presName="FiveNodes_4" presStyleLbl="node1" presStyleIdx="3" presStyleCnt="5">
        <dgm:presLayoutVars>
          <dgm:bulletEnabled val="1"/>
        </dgm:presLayoutVars>
      </dgm:prSet>
      <dgm:spPr/>
    </dgm:pt>
    <dgm:pt modelId="{2C5F32BC-A1BB-4841-8060-B6AA543BF060}" type="pres">
      <dgm:prSet presAssocID="{88661B47-BBFF-5F48-A1E8-AA4C422A0094}" presName="FiveNodes_5" presStyleLbl="node1" presStyleIdx="4" presStyleCnt="5">
        <dgm:presLayoutVars>
          <dgm:bulletEnabled val="1"/>
        </dgm:presLayoutVars>
      </dgm:prSet>
      <dgm:spPr/>
    </dgm:pt>
    <dgm:pt modelId="{EE6B36F0-9A15-024B-8B80-1DFD863025F6}" type="pres">
      <dgm:prSet presAssocID="{88661B47-BBFF-5F48-A1E8-AA4C422A0094}" presName="FiveConn_1-2" presStyleLbl="fgAccFollowNode1" presStyleIdx="0" presStyleCnt="4">
        <dgm:presLayoutVars>
          <dgm:bulletEnabled val="1"/>
        </dgm:presLayoutVars>
      </dgm:prSet>
      <dgm:spPr/>
    </dgm:pt>
    <dgm:pt modelId="{EBADD0F2-BD80-6B47-874F-AF3D4ECEBE0D}" type="pres">
      <dgm:prSet presAssocID="{88661B47-BBFF-5F48-A1E8-AA4C422A0094}" presName="FiveConn_2-3" presStyleLbl="fgAccFollowNode1" presStyleIdx="1" presStyleCnt="4">
        <dgm:presLayoutVars>
          <dgm:bulletEnabled val="1"/>
        </dgm:presLayoutVars>
      </dgm:prSet>
      <dgm:spPr/>
    </dgm:pt>
    <dgm:pt modelId="{27E6FA33-F0B1-C149-8E4E-44C835181890}" type="pres">
      <dgm:prSet presAssocID="{88661B47-BBFF-5F48-A1E8-AA4C422A0094}" presName="FiveConn_3-4" presStyleLbl="fgAccFollowNode1" presStyleIdx="2" presStyleCnt="4">
        <dgm:presLayoutVars>
          <dgm:bulletEnabled val="1"/>
        </dgm:presLayoutVars>
      </dgm:prSet>
      <dgm:spPr/>
    </dgm:pt>
    <dgm:pt modelId="{BB172836-8E4D-8A4A-A151-04CED51D3A36}" type="pres">
      <dgm:prSet presAssocID="{88661B47-BBFF-5F48-A1E8-AA4C422A0094}" presName="FiveConn_4-5" presStyleLbl="fgAccFollowNode1" presStyleIdx="3" presStyleCnt="4">
        <dgm:presLayoutVars>
          <dgm:bulletEnabled val="1"/>
        </dgm:presLayoutVars>
      </dgm:prSet>
      <dgm:spPr/>
    </dgm:pt>
    <dgm:pt modelId="{0012AA02-4297-F444-852D-A65FBF60206B}" type="pres">
      <dgm:prSet presAssocID="{88661B47-BBFF-5F48-A1E8-AA4C422A0094}" presName="FiveNodes_1_text" presStyleLbl="node1" presStyleIdx="4" presStyleCnt="5">
        <dgm:presLayoutVars>
          <dgm:bulletEnabled val="1"/>
        </dgm:presLayoutVars>
      </dgm:prSet>
      <dgm:spPr/>
    </dgm:pt>
    <dgm:pt modelId="{81336C74-B165-254B-930B-2D0A65041115}" type="pres">
      <dgm:prSet presAssocID="{88661B47-BBFF-5F48-A1E8-AA4C422A0094}" presName="FiveNodes_2_text" presStyleLbl="node1" presStyleIdx="4" presStyleCnt="5">
        <dgm:presLayoutVars>
          <dgm:bulletEnabled val="1"/>
        </dgm:presLayoutVars>
      </dgm:prSet>
      <dgm:spPr/>
    </dgm:pt>
    <dgm:pt modelId="{A57A5479-860A-D742-B48F-C72BC78CA89C}" type="pres">
      <dgm:prSet presAssocID="{88661B47-BBFF-5F48-A1E8-AA4C422A0094}" presName="FiveNodes_3_text" presStyleLbl="node1" presStyleIdx="4" presStyleCnt="5">
        <dgm:presLayoutVars>
          <dgm:bulletEnabled val="1"/>
        </dgm:presLayoutVars>
      </dgm:prSet>
      <dgm:spPr/>
    </dgm:pt>
    <dgm:pt modelId="{BDE26BD2-D4D7-C846-8A90-CBB53BC7A9F6}" type="pres">
      <dgm:prSet presAssocID="{88661B47-BBFF-5F48-A1E8-AA4C422A0094}" presName="FiveNodes_4_text" presStyleLbl="node1" presStyleIdx="4" presStyleCnt="5">
        <dgm:presLayoutVars>
          <dgm:bulletEnabled val="1"/>
        </dgm:presLayoutVars>
      </dgm:prSet>
      <dgm:spPr/>
    </dgm:pt>
    <dgm:pt modelId="{E6B91EF4-EB0A-684E-B96F-C3C5EBFDBD2E}" type="pres">
      <dgm:prSet presAssocID="{88661B47-BBFF-5F48-A1E8-AA4C422A0094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9A7B2F04-E651-3A40-B0D8-7B2422A83DE5}" type="presOf" srcId="{7D44034A-7E0C-3644-8434-636C59A667A6}" destId="{EE6B36F0-9A15-024B-8B80-1DFD863025F6}" srcOrd="0" destOrd="0" presId="urn:microsoft.com/office/officeart/2005/8/layout/vProcess5"/>
    <dgm:cxn modelId="{7E347D04-9A42-E746-B3A8-A2F9DB62F582}" type="presOf" srcId="{A988D923-5CF7-5946-A9B7-D57046CD05D5}" destId="{BDE26BD2-D4D7-C846-8A90-CBB53BC7A9F6}" srcOrd="1" destOrd="0" presId="urn:microsoft.com/office/officeart/2005/8/layout/vProcess5"/>
    <dgm:cxn modelId="{B393310F-A20A-0F48-BF07-F4E3B79682A2}" type="presOf" srcId="{BBBC6AAA-97B2-7745-B13E-E2C6707E642E}" destId="{4E867EFC-3901-5F4E-A93F-15C3D8A6D732}" srcOrd="0" destOrd="0" presId="urn:microsoft.com/office/officeart/2005/8/layout/vProcess5"/>
    <dgm:cxn modelId="{38C8AC0F-E9A9-9241-ADA9-81F24B20F1E2}" type="presOf" srcId="{A988D923-5CF7-5946-A9B7-D57046CD05D5}" destId="{3CC0EFC9-3BD9-404A-8BD7-CDC56FD5FEDD}" srcOrd="0" destOrd="0" presId="urn:microsoft.com/office/officeart/2005/8/layout/vProcess5"/>
    <dgm:cxn modelId="{1ED0872B-9D3B-0841-AB24-25847C40E710}" type="presOf" srcId="{AA053228-2282-3F4A-B8C0-B56281ECF900}" destId="{E6B91EF4-EB0A-684E-B96F-C3C5EBFDBD2E}" srcOrd="1" destOrd="0" presId="urn:microsoft.com/office/officeart/2005/8/layout/vProcess5"/>
    <dgm:cxn modelId="{D0564232-C623-CC4F-A1B5-155DEB9AFD4D}" type="presOf" srcId="{BBBC6AAA-97B2-7745-B13E-E2C6707E642E}" destId="{A57A5479-860A-D742-B48F-C72BC78CA89C}" srcOrd="1" destOrd="0" presId="urn:microsoft.com/office/officeart/2005/8/layout/vProcess5"/>
    <dgm:cxn modelId="{D8218D32-6781-A847-BDA8-CEF93EECA798}" type="presOf" srcId="{88661B47-BBFF-5F48-A1E8-AA4C422A0094}" destId="{F8A7E758-2144-2148-BA6D-E844C9E8D0BE}" srcOrd="0" destOrd="0" presId="urn:microsoft.com/office/officeart/2005/8/layout/vProcess5"/>
    <dgm:cxn modelId="{E52A093E-6079-534C-BAEB-9AF46ADE411C}" srcId="{88661B47-BBFF-5F48-A1E8-AA4C422A0094}" destId="{BBBC6AAA-97B2-7745-B13E-E2C6707E642E}" srcOrd="2" destOrd="0" parTransId="{C82FADE5-FA27-C145-BC24-C243A55CB355}" sibTransId="{B182BFE1-BECC-6F45-8210-1443F173A886}"/>
    <dgm:cxn modelId="{4B2C345C-DA50-D042-B715-F86759ED4A4A}" type="presOf" srcId="{040C3F03-DCA3-F341-808E-AF03B406BB9C}" destId="{EBADD0F2-BD80-6B47-874F-AF3D4ECEBE0D}" srcOrd="0" destOrd="0" presId="urn:microsoft.com/office/officeart/2005/8/layout/vProcess5"/>
    <dgm:cxn modelId="{FD32566A-93DC-0643-A243-D50333965BB2}" type="presOf" srcId="{9E4B8BFB-EC31-2948-A901-F5313A0B0266}" destId="{BB172836-8E4D-8A4A-A151-04CED51D3A36}" srcOrd="0" destOrd="0" presId="urn:microsoft.com/office/officeart/2005/8/layout/vProcess5"/>
    <dgm:cxn modelId="{5154937B-F568-E541-826A-1F9B805E4193}" type="presOf" srcId="{D3BC3E75-51AB-4145-B4D7-AC2B73EE136F}" destId="{E7FB8829-F261-714E-B65D-8A0F7968F10C}" srcOrd="0" destOrd="0" presId="urn:microsoft.com/office/officeart/2005/8/layout/vProcess5"/>
    <dgm:cxn modelId="{78A0F082-F2DA-8746-851D-5B8230B6E296}" type="presOf" srcId="{D3BC3E75-51AB-4145-B4D7-AC2B73EE136F}" destId="{0012AA02-4297-F444-852D-A65FBF60206B}" srcOrd="1" destOrd="0" presId="urn:microsoft.com/office/officeart/2005/8/layout/vProcess5"/>
    <dgm:cxn modelId="{08721D83-5C58-124E-8038-EEDE2F2FDD02}" srcId="{88661B47-BBFF-5F48-A1E8-AA4C422A0094}" destId="{D3BC3E75-51AB-4145-B4D7-AC2B73EE136F}" srcOrd="0" destOrd="0" parTransId="{E3A82E7F-2D97-7140-856A-1F94B82BFDCE}" sibTransId="{7D44034A-7E0C-3644-8434-636C59A667A6}"/>
    <dgm:cxn modelId="{11E4268F-14AD-D342-B51B-39DE1FB202F9}" srcId="{88661B47-BBFF-5F48-A1E8-AA4C422A0094}" destId="{AA053228-2282-3F4A-B8C0-B56281ECF900}" srcOrd="4" destOrd="0" parTransId="{CBA16DAD-889C-BB49-9800-0C0F7212D7A0}" sibTransId="{B4899CA6-4D6D-3A4A-918F-6D6DB8B2DF8D}"/>
    <dgm:cxn modelId="{55DF288F-56ED-5E41-806E-24AFB83BEF57}" srcId="{88661B47-BBFF-5F48-A1E8-AA4C422A0094}" destId="{6DE442A2-51E0-1447-8EE8-9FD8FCDD46C2}" srcOrd="1" destOrd="0" parTransId="{ACCF8CBC-2462-B34F-BB76-158EA2D20E19}" sibTransId="{040C3F03-DCA3-F341-808E-AF03B406BB9C}"/>
    <dgm:cxn modelId="{A0556F9C-42DC-044C-B5D9-508A9583C998}" type="presOf" srcId="{B182BFE1-BECC-6F45-8210-1443F173A886}" destId="{27E6FA33-F0B1-C149-8E4E-44C835181890}" srcOrd="0" destOrd="0" presId="urn:microsoft.com/office/officeart/2005/8/layout/vProcess5"/>
    <dgm:cxn modelId="{8582C2B3-4D8A-8444-A117-910ABA7186F7}" type="presOf" srcId="{6DE442A2-51E0-1447-8EE8-9FD8FCDD46C2}" destId="{A9D5589C-76A5-A14A-8419-1D0962BA99E3}" srcOrd="0" destOrd="0" presId="urn:microsoft.com/office/officeart/2005/8/layout/vProcess5"/>
    <dgm:cxn modelId="{64DE77E3-4855-A84C-BEB5-C9DC52DE0307}" type="presOf" srcId="{6DE442A2-51E0-1447-8EE8-9FD8FCDD46C2}" destId="{81336C74-B165-254B-930B-2D0A65041115}" srcOrd="1" destOrd="0" presId="urn:microsoft.com/office/officeart/2005/8/layout/vProcess5"/>
    <dgm:cxn modelId="{54A4C1E4-815F-0944-8B6C-90616B9DB380}" srcId="{88661B47-BBFF-5F48-A1E8-AA4C422A0094}" destId="{A988D923-5CF7-5946-A9B7-D57046CD05D5}" srcOrd="3" destOrd="0" parTransId="{D71625D0-B1AA-9444-B78A-56BEF1C92E72}" sibTransId="{9E4B8BFB-EC31-2948-A901-F5313A0B0266}"/>
    <dgm:cxn modelId="{BB5D47F2-7665-8040-A9F9-6D22789F8E82}" type="presOf" srcId="{AA053228-2282-3F4A-B8C0-B56281ECF900}" destId="{2C5F32BC-A1BB-4841-8060-B6AA543BF060}" srcOrd="0" destOrd="0" presId="urn:microsoft.com/office/officeart/2005/8/layout/vProcess5"/>
    <dgm:cxn modelId="{B6FAB172-70A5-DC43-BB1F-05CDD98A828F}" type="presParOf" srcId="{F8A7E758-2144-2148-BA6D-E844C9E8D0BE}" destId="{9402BCB5-E71B-1E46-B46D-035B8F972AB2}" srcOrd="0" destOrd="0" presId="urn:microsoft.com/office/officeart/2005/8/layout/vProcess5"/>
    <dgm:cxn modelId="{512F90B1-5E73-D04B-8FF2-7ACB8C415F11}" type="presParOf" srcId="{F8A7E758-2144-2148-BA6D-E844C9E8D0BE}" destId="{E7FB8829-F261-714E-B65D-8A0F7968F10C}" srcOrd="1" destOrd="0" presId="urn:microsoft.com/office/officeart/2005/8/layout/vProcess5"/>
    <dgm:cxn modelId="{61B4D279-2511-5240-BA08-BD99A824D0A4}" type="presParOf" srcId="{F8A7E758-2144-2148-BA6D-E844C9E8D0BE}" destId="{A9D5589C-76A5-A14A-8419-1D0962BA99E3}" srcOrd="2" destOrd="0" presId="urn:microsoft.com/office/officeart/2005/8/layout/vProcess5"/>
    <dgm:cxn modelId="{C49E9DB0-1847-DC4B-8657-8032AC9E2E2C}" type="presParOf" srcId="{F8A7E758-2144-2148-BA6D-E844C9E8D0BE}" destId="{4E867EFC-3901-5F4E-A93F-15C3D8A6D732}" srcOrd="3" destOrd="0" presId="urn:microsoft.com/office/officeart/2005/8/layout/vProcess5"/>
    <dgm:cxn modelId="{E20A1C82-6525-AD46-AF17-F53883658AD4}" type="presParOf" srcId="{F8A7E758-2144-2148-BA6D-E844C9E8D0BE}" destId="{3CC0EFC9-3BD9-404A-8BD7-CDC56FD5FEDD}" srcOrd="4" destOrd="0" presId="urn:microsoft.com/office/officeart/2005/8/layout/vProcess5"/>
    <dgm:cxn modelId="{BE9D0EAE-5D54-8142-B52A-03BD2E54CAC0}" type="presParOf" srcId="{F8A7E758-2144-2148-BA6D-E844C9E8D0BE}" destId="{2C5F32BC-A1BB-4841-8060-B6AA543BF060}" srcOrd="5" destOrd="0" presId="urn:microsoft.com/office/officeart/2005/8/layout/vProcess5"/>
    <dgm:cxn modelId="{4F194B9E-4942-594C-B264-57996F2D7C0D}" type="presParOf" srcId="{F8A7E758-2144-2148-BA6D-E844C9E8D0BE}" destId="{EE6B36F0-9A15-024B-8B80-1DFD863025F6}" srcOrd="6" destOrd="0" presId="urn:microsoft.com/office/officeart/2005/8/layout/vProcess5"/>
    <dgm:cxn modelId="{34F50C46-BCDC-9E4C-BD8D-62B7A1103E42}" type="presParOf" srcId="{F8A7E758-2144-2148-BA6D-E844C9E8D0BE}" destId="{EBADD0F2-BD80-6B47-874F-AF3D4ECEBE0D}" srcOrd="7" destOrd="0" presId="urn:microsoft.com/office/officeart/2005/8/layout/vProcess5"/>
    <dgm:cxn modelId="{EF78426A-C9FE-3C41-85DB-CE7CC9F7F043}" type="presParOf" srcId="{F8A7E758-2144-2148-BA6D-E844C9E8D0BE}" destId="{27E6FA33-F0B1-C149-8E4E-44C835181890}" srcOrd="8" destOrd="0" presId="urn:microsoft.com/office/officeart/2005/8/layout/vProcess5"/>
    <dgm:cxn modelId="{9A11966B-F726-654E-86D9-466F0BE33A6B}" type="presParOf" srcId="{F8A7E758-2144-2148-BA6D-E844C9E8D0BE}" destId="{BB172836-8E4D-8A4A-A151-04CED51D3A36}" srcOrd="9" destOrd="0" presId="urn:microsoft.com/office/officeart/2005/8/layout/vProcess5"/>
    <dgm:cxn modelId="{B90A8F0F-92DE-314F-A0B1-9531A40D7BA2}" type="presParOf" srcId="{F8A7E758-2144-2148-BA6D-E844C9E8D0BE}" destId="{0012AA02-4297-F444-852D-A65FBF60206B}" srcOrd="10" destOrd="0" presId="urn:microsoft.com/office/officeart/2005/8/layout/vProcess5"/>
    <dgm:cxn modelId="{2B812897-DA31-EE4D-AB18-3DE0D4678FA0}" type="presParOf" srcId="{F8A7E758-2144-2148-BA6D-E844C9E8D0BE}" destId="{81336C74-B165-254B-930B-2D0A65041115}" srcOrd="11" destOrd="0" presId="urn:microsoft.com/office/officeart/2005/8/layout/vProcess5"/>
    <dgm:cxn modelId="{8EF06754-BCEA-5B4A-B92B-8842A6BE691D}" type="presParOf" srcId="{F8A7E758-2144-2148-BA6D-E844C9E8D0BE}" destId="{A57A5479-860A-D742-B48F-C72BC78CA89C}" srcOrd="12" destOrd="0" presId="urn:microsoft.com/office/officeart/2005/8/layout/vProcess5"/>
    <dgm:cxn modelId="{4E605021-B9CA-4747-B25C-511B74310846}" type="presParOf" srcId="{F8A7E758-2144-2148-BA6D-E844C9E8D0BE}" destId="{BDE26BD2-D4D7-C846-8A90-CBB53BC7A9F6}" srcOrd="13" destOrd="0" presId="urn:microsoft.com/office/officeart/2005/8/layout/vProcess5"/>
    <dgm:cxn modelId="{84EEC5FC-48EB-C048-90D8-949B93509D75}" type="presParOf" srcId="{F8A7E758-2144-2148-BA6D-E844C9E8D0BE}" destId="{E6B91EF4-EB0A-684E-B96F-C3C5EBFDBD2E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D58377D-C340-0C42-A4DC-28DB422ABD91}" type="doc">
      <dgm:prSet loTypeId="urn:microsoft.com/office/officeart/2005/8/layout/hChevron3" loCatId="" qsTypeId="urn:microsoft.com/office/officeart/2005/8/quickstyle/simple1" qsCatId="simple" csTypeId="urn:microsoft.com/office/officeart/2005/8/colors/accent1_2" csCatId="accent1" phldr="1"/>
      <dgm:spPr/>
    </dgm:pt>
    <dgm:pt modelId="{8D5F2591-CA32-5348-BCE1-4F49535BFFDC}">
      <dgm:prSet phldrT="[Text]"/>
      <dgm:spPr/>
      <dgm:t>
        <a:bodyPr/>
        <a:lstStyle/>
        <a:p>
          <a:r>
            <a:rPr lang="ar-SA" dirty="0"/>
            <a:t>استخدم لغة بسيطة وواضحة</a:t>
          </a:r>
          <a:endParaRPr lang="en-GB" dirty="0"/>
        </a:p>
      </dgm:t>
    </dgm:pt>
    <dgm:pt modelId="{4EC19FE0-2758-0149-9EA9-FA38295A8424}" type="parTrans" cxnId="{8317D7CC-5D54-614D-9D5B-12E746C7579B}">
      <dgm:prSet/>
      <dgm:spPr/>
      <dgm:t>
        <a:bodyPr/>
        <a:lstStyle/>
        <a:p>
          <a:pPr rtl="1"/>
          <a:endParaRPr lang="en-GB"/>
        </a:p>
      </dgm:t>
    </dgm:pt>
    <dgm:pt modelId="{5D8FDEE7-C9FC-FC4F-87B9-C55D0CD8E6F4}" type="sibTrans" cxnId="{8317D7CC-5D54-614D-9D5B-12E746C7579B}">
      <dgm:prSet/>
      <dgm:spPr/>
      <dgm:t>
        <a:bodyPr/>
        <a:lstStyle/>
        <a:p>
          <a:pPr rtl="1"/>
          <a:endParaRPr lang="en-GB"/>
        </a:p>
      </dgm:t>
    </dgm:pt>
    <dgm:pt modelId="{78BC8507-C101-0146-AC89-FEB269185086}">
      <dgm:prSet phldrT="[Text]"/>
      <dgm:spPr/>
      <dgm:t>
        <a:bodyPr/>
        <a:lstStyle/>
        <a:p>
          <a:r>
            <a:rPr lang="ar-SA" dirty="0"/>
            <a:t>أضف قصصًا أو أمثلة حقيقية</a:t>
          </a:r>
          <a:endParaRPr lang="en-GB" dirty="0"/>
        </a:p>
      </dgm:t>
    </dgm:pt>
    <dgm:pt modelId="{C990F45B-FB2E-684C-8A7F-D56C58500830}" type="parTrans" cxnId="{E282F4D9-A98F-0342-B1FE-156397A7984A}">
      <dgm:prSet/>
      <dgm:spPr/>
      <dgm:t>
        <a:bodyPr/>
        <a:lstStyle/>
        <a:p>
          <a:pPr rtl="1"/>
          <a:endParaRPr lang="en-GB"/>
        </a:p>
      </dgm:t>
    </dgm:pt>
    <dgm:pt modelId="{68C6E55B-6754-374A-91BF-BB10DD2CFA7F}" type="sibTrans" cxnId="{E282F4D9-A98F-0342-B1FE-156397A7984A}">
      <dgm:prSet/>
      <dgm:spPr/>
      <dgm:t>
        <a:bodyPr/>
        <a:lstStyle/>
        <a:p>
          <a:pPr rtl="1"/>
          <a:endParaRPr lang="en-GB"/>
        </a:p>
      </dgm:t>
    </dgm:pt>
    <dgm:pt modelId="{7FD17150-1442-5A4A-94E3-7E090CEF3DE6}">
      <dgm:prSet phldrT="[Text]"/>
      <dgm:spPr/>
      <dgm:t>
        <a:bodyPr/>
        <a:lstStyle/>
        <a:p>
          <a:r>
            <a:rPr lang="ar-SA" dirty="0"/>
            <a:t>قدم حلولًا عملية للجمهور</a:t>
          </a:r>
          <a:endParaRPr lang="en-GB" dirty="0"/>
        </a:p>
      </dgm:t>
    </dgm:pt>
    <dgm:pt modelId="{51F9DAA7-E6E0-F546-9585-F7D2A42A44E3}" type="parTrans" cxnId="{6A3F2C83-EA85-C74A-B335-F175BA4333A0}">
      <dgm:prSet/>
      <dgm:spPr/>
      <dgm:t>
        <a:bodyPr/>
        <a:lstStyle/>
        <a:p>
          <a:pPr rtl="1"/>
          <a:endParaRPr lang="en-GB"/>
        </a:p>
      </dgm:t>
    </dgm:pt>
    <dgm:pt modelId="{F08A8207-A75D-1C47-AF1C-A22FBBE48AB0}" type="sibTrans" cxnId="{6A3F2C83-EA85-C74A-B335-F175BA4333A0}">
      <dgm:prSet/>
      <dgm:spPr/>
      <dgm:t>
        <a:bodyPr/>
        <a:lstStyle/>
        <a:p>
          <a:pPr rtl="1"/>
          <a:endParaRPr lang="en-GB"/>
        </a:p>
      </dgm:t>
    </dgm:pt>
    <dgm:pt modelId="{35E10245-FF87-E741-971B-57012DC769AE}" type="pres">
      <dgm:prSet presAssocID="{0D58377D-C340-0C42-A4DC-28DB422ABD91}" presName="Name0" presStyleCnt="0">
        <dgm:presLayoutVars>
          <dgm:dir val="rev"/>
          <dgm:resizeHandles val="exact"/>
        </dgm:presLayoutVars>
      </dgm:prSet>
      <dgm:spPr/>
    </dgm:pt>
    <dgm:pt modelId="{5E8F926C-F83B-FA4D-BF42-5066DC8454C4}" type="pres">
      <dgm:prSet presAssocID="{8D5F2591-CA32-5348-BCE1-4F49535BFFDC}" presName="parTxOnly" presStyleLbl="node1" presStyleIdx="0" presStyleCnt="3">
        <dgm:presLayoutVars>
          <dgm:bulletEnabled val="1"/>
        </dgm:presLayoutVars>
      </dgm:prSet>
      <dgm:spPr/>
    </dgm:pt>
    <dgm:pt modelId="{27F554B7-9262-7242-9ACA-555A489A6EF6}" type="pres">
      <dgm:prSet presAssocID="{5D8FDEE7-C9FC-FC4F-87B9-C55D0CD8E6F4}" presName="parSpace" presStyleCnt="0"/>
      <dgm:spPr/>
    </dgm:pt>
    <dgm:pt modelId="{54303131-C23A-3746-9197-1FDDC6F6CC66}" type="pres">
      <dgm:prSet presAssocID="{78BC8507-C101-0146-AC89-FEB269185086}" presName="parTxOnly" presStyleLbl="node1" presStyleIdx="1" presStyleCnt="3">
        <dgm:presLayoutVars>
          <dgm:bulletEnabled val="1"/>
        </dgm:presLayoutVars>
      </dgm:prSet>
      <dgm:spPr/>
    </dgm:pt>
    <dgm:pt modelId="{6850CABF-E42F-B841-94A2-07099AD23092}" type="pres">
      <dgm:prSet presAssocID="{68C6E55B-6754-374A-91BF-BB10DD2CFA7F}" presName="parSpace" presStyleCnt="0"/>
      <dgm:spPr/>
    </dgm:pt>
    <dgm:pt modelId="{A12F4DE5-A78B-AD47-8B57-6BE433B130D4}" type="pres">
      <dgm:prSet presAssocID="{7FD17150-1442-5A4A-94E3-7E090CEF3DE6}" presName="parTxOnly" presStyleLbl="node1" presStyleIdx="2" presStyleCnt="3">
        <dgm:presLayoutVars>
          <dgm:bulletEnabled val="1"/>
        </dgm:presLayoutVars>
      </dgm:prSet>
      <dgm:spPr/>
    </dgm:pt>
  </dgm:ptLst>
  <dgm:cxnLst>
    <dgm:cxn modelId="{8B8F9973-AA3C-8843-91B5-929403EB3782}" type="presOf" srcId="{78BC8507-C101-0146-AC89-FEB269185086}" destId="{54303131-C23A-3746-9197-1FDDC6F6CC66}" srcOrd="0" destOrd="0" presId="urn:microsoft.com/office/officeart/2005/8/layout/hChevron3"/>
    <dgm:cxn modelId="{6A3F2C83-EA85-C74A-B335-F175BA4333A0}" srcId="{0D58377D-C340-0C42-A4DC-28DB422ABD91}" destId="{7FD17150-1442-5A4A-94E3-7E090CEF3DE6}" srcOrd="2" destOrd="0" parTransId="{51F9DAA7-E6E0-F546-9585-F7D2A42A44E3}" sibTransId="{F08A8207-A75D-1C47-AF1C-A22FBBE48AB0}"/>
    <dgm:cxn modelId="{AB409893-CAA1-F44B-AA1B-9693AC1C2D0C}" type="presOf" srcId="{7FD17150-1442-5A4A-94E3-7E090CEF3DE6}" destId="{A12F4DE5-A78B-AD47-8B57-6BE433B130D4}" srcOrd="0" destOrd="0" presId="urn:microsoft.com/office/officeart/2005/8/layout/hChevron3"/>
    <dgm:cxn modelId="{CA0BBA96-F0A9-BB4B-B2D0-281DBFD96BF8}" type="presOf" srcId="{0D58377D-C340-0C42-A4DC-28DB422ABD91}" destId="{35E10245-FF87-E741-971B-57012DC769AE}" srcOrd="0" destOrd="0" presId="urn:microsoft.com/office/officeart/2005/8/layout/hChevron3"/>
    <dgm:cxn modelId="{8317D7CC-5D54-614D-9D5B-12E746C7579B}" srcId="{0D58377D-C340-0C42-A4DC-28DB422ABD91}" destId="{8D5F2591-CA32-5348-BCE1-4F49535BFFDC}" srcOrd="0" destOrd="0" parTransId="{4EC19FE0-2758-0149-9EA9-FA38295A8424}" sibTransId="{5D8FDEE7-C9FC-FC4F-87B9-C55D0CD8E6F4}"/>
    <dgm:cxn modelId="{E282F4D9-A98F-0342-B1FE-156397A7984A}" srcId="{0D58377D-C340-0C42-A4DC-28DB422ABD91}" destId="{78BC8507-C101-0146-AC89-FEB269185086}" srcOrd="1" destOrd="0" parTransId="{C990F45B-FB2E-684C-8A7F-D56C58500830}" sibTransId="{68C6E55B-6754-374A-91BF-BB10DD2CFA7F}"/>
    <dgm:cxn modelId="{288898E2-19C9-9543-A0C0-FE767FE10501}" type="presOf" srcId="{8D5F2591-CA32-5348-BCE1-4F49535BFFDC}" destId="{5E8F926C-F83B-FA4D-BF42-5066DC8454C4}" srcOrd="0" destOrd="0" presId="urn:microsoft.com/office/officeart/2005/8/layout/hChevron3"/>
    <dgm:cxn modelId="{8DD0D606-4409-C04F-A8B2-EA4B608397D4}" type="presParOf" srcId="{35E10245-FF87-E741-971B-57012DC769AE}" destId="{5E8F926C-F83B-FA4D-BF42-5066DC8454C4}" srcOrd="0" destOrd="0" presId="urn:microsoft.com/office/officeart/2005/8/layout/hChevron3"/>
    <dgm:cxn modelId="{E18ACFA3-0602-8744-9095-0AA59DC84D22}" type="presParOf" srcId="{35E10245-FF87-E741-971B-57012DC769AE}" destId="{27F554B7-9262-7242-9ACA-555A489A6EF6}" srcOrd="1" destOrd="0" presId="urn:microsoft.com/office/officeart/2005/8/layout/hChevron3"/>
    <dgm:cxn modelId="{47B50ABA-1CC3-DA48-943B-A31AE69874B0}" type="presParOf" srcId="{35E10245-FF87-E741-971B-57012DC769AE}" destId="{54303131-C23A-3746-9197-1FDDC6F6CC66}" srcOrd="2" destOrd="0" presId="urn:microsoft.com/office/officeart/2005/8/layout/hChevron3"/>
    <dgm:cxn modelId="{FC3B5939-4442-444C-BBCB-CD52057C5BD6}" type="presParOf" srcId="{35E10245-FF87-E741-971B-57012DC769AE}" destId="{6850CABF-E42F-B841-94A2-07099AD23092}" srcOrd="3" destOrd="0" presId="urn:microsoft.com/office/officeart/2005/8/layout/hChevron3"/>
    <dgm:cxn modelId="{609FFD06-C547-AC44-8AE7-299F87137B4D}" type="presParOf" srcId="{35E10245-FF87-E741-971B-57012DC769AE}" destId="{A12F4DE5-A78B-AD47-8B57-6BE433B130D4}" srcOrd="4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D1BC838-D676-7D4E-801A-E7BAC878E9A3}" type="doc">
      <dgm:prSet loTypeId="urn:microsoft.com/office/officeart/2005/8/layout/pList2" loCatId="process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33E0406C-13C5-2649-8388-5D33C4841CB7}">
      <dgm:prSet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Char char="o"/>
          </a:pPr>
          <a:r>
            <a:rPr lang="ar-SA" sz="2000" b="1" dirty="0"/>
            <a:t>فيسبوك</a:t>
          </a:r>
          <a:endParaRPr lang="en-GB" sz="2000" b="1" dirty="0"/>
        </a:p>
        <a:p>
          <a:pPr algn="ctr" rtl="1">
            <a:buSzPts val="1000"/>
            <a:buFont typeface="Courier New" panose="02070309020205020404" pitchFamily="49" charset="0"/>
            <a:buChar char="o"/>
          </a:pPr>
          <a:r>
            <a:rPr lang="ar-SA" sz="2000" dirty="0"/>
            <a:t>مناسبة للمحتوى المتنوع</a:t>
          </a:r>
          <a:endParaRPr lang="en-GB" sz="2000" dirty="0"/>
        </a:p>
      </dgm:t>
    </dgm:pt>
    <dgm:pt modelId="{A7015A83-1B2A-0F48-A48A-19A6230D2039}" type="parTrans" cxnId="{FEF20744-054E-B147-BEA1-600AED98656A}">
      <dgm:prSet/>
      <dgm:spPr/>
      <dgm:t>
        <a:bodyPr/>
        <a:lstStyle/>
        <a:p>
          <a:pPr algn="ctr" rtl="1"/>
          <a:endParaRPr lang="en-GB" sz="2000"/>
        </a:p>
      </dgm:t>
    </dgm:pt>
    <dgm:pt modelId="{F2EDD847-956B-374C-943E-8B7F96BDF1B5}" type="sibTrans" cxnId="{FEF20744-054E-B147-BEA1-600AED98656A}">
      <dgm:prSet/>
      <dgm:spPr/>
      <dgm:t>
        <a:bodyPr/>
        <a:lstStyle/>
        <a:p>
          <a:pPr algn="ctr" rtl="1"/>
          <a:endParaRPr lang="en-GB" sz="2000"/>
        </a:p>
      </dgm:t>
    </dgm:pt>
    <dgm:pt modelId="{27DEEB23-064B-7F4B-A999-A52DF0A15CA7}">
      <dgm:prSet custT="1"/>
      <dgm:spPr/>
      <dgm:t>
        <a:bodyPr/>
        <a:lstStyle/>
        <a:p>
          <a:pPr algn="ctr" rtl="1"/>
          <a:r>
            <a:rPr lang="ar-SA" sz="2000" b="1" dirty="0"/>
            <a:t>اكس</a:t>
          </a:r>
          <a:endParaRPr lang="en-GB" sz="2000" b="1" dirty="0"/>
        </a:p>
        <a:p>
          <a:pPr algn="ctr" rtl="1"/>
          <a:r>
            <a:rPr lang="ar-SA" sz="2000" dirty="0"/>
            <a:t>مثالية للمحتوى القصير والتفاعلي</a:t>
          </a:r>
          <a:endParaRPr lang="en-GB" sz="2000" dirty="0"/>
        </a:p>
      </dgm:t>
    </dgm:pt>
    <dgm:pt modelId="{D874060C-D5FF-CD4A-88C1-370C3D2AE3AE}" type="parTrans" cxnId="{BD656ABA-6E92-A845-8292-85E2DF8EEEB4}">
      <dgm:prSet/>
      <dgm:spPr/>
      <dgm:t>
        <a:bodyPr/>
        <a:lstStyle/>
        <a:p>
          <a:pPr algn="ctr" rtl="1"/>
          <a:endParaRPr lang="en-GB" sz="2000"/>
        </a:p>
      </dgm:t>
    </dgm:pt>
    <dgm:pt modelId="{059E6129-7ECC-F646-AD79-728868CCA49D}" type="sibTrans" cxnId="{BD656ABA-6E92-A845-8292-85E2DF8EEEB4}">
      <dgm:prSet/>
      <dgm:spPr/>
      <dgm:t>
        <a:bodyPr/>
        <a:lstStyle/>
        <a:p>
          <a:pPr algn="ctr" rtl="1"/>
          <a:endParaRPr lang="en-GB" sz="2000"/>
        </a:p>
      </dgm:t>
    </dgm:pt>
    <dgm:pt modelId="{07780CC7-286E-7C41-B854-AF260C7E1AC8}">
      <dgm:prSet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Char char="o"/>
          </a:pPr>
          <a:r>
            <a:rPr lang="ar-SA" sz="2000" b="1" dirty="0"/>
            <a:t>إنستغرام</a:t>
          </a:r>
          <a:endParaRPr lang="en-GB" sz="2000" b="1" dirty="0"/>
        </a:p>
        <a:p>
          <a:pPr algn="ctr" rtl="1">
            <a:buSzPts val="1000"/>
            <a:buFont typeface="Courier New" panose="02070309020205020404" pitchFamily="49" charset="0"/>
            <a:buChar char="o"/>
          </a:pPr>
          <a:r>
            <a:rPr lang="ar-SA" sz="2000" dirty="0"/>
            <a:t>منصة بصريّة للمحتوى المرئي</a:t>
          </a:r>
          <a:endParaRPr lang="en-GB" sz="2000" dirty="0"/>
        </a:p>
      </dgm:t>
    </dgm:pt>
    <dgm:pt modelId="{4A8D5D21-ED71-164A-A750-AE70A9811D6D}" type="parTrans" cxnId="{10EEC4A9-93AA-6E4A-8C1F-2FD464CF8825}">
      <dgm:prSet/>
      <dgm:spPr/>
      <dgm:t>
        <a:bodyPr/>
        <a:lstStyle/>
        <a:p>
          <a:pPr algn="ctr" rtl="1"/>
          <a:endParaRPr lang="en-GB" sz="2000"/>
        </a:p>
      </dgm:t>
    </dgm:pt>
    <dgm:pt modelId="{4A49F26F-0873-4042-B1E6-E302D2D2B53A}" type="sibTrans" cxnId="{10EEC4A9-93AA-6E4A-8C1F-2FD464CF8825}">
      <dgm:prSet/>
      <dgm:spPr/>
      <dgm:t>
        <a:bodyPr/>
        <a:lstStyle/>
        <a:p>
          <a:pPr algn="ctr" rtl="1"/>
          <a:endParaRPr lang="en-GB" sz="2000"/>
        </a:p>
      </dgm:t>
    </dgm:pt>
    <dgm:pt modelId="{AD785534-D57A-404C-8F52-0D21500AB005}" type="pres">
      <dgm:prSet presAssocID="{CD1BC838-D676-7D4E-801A-E7BAC878E9A3}" presName="Name0" presStyleCnt="0">
        <dgm:presLayoutVars>
          <dgm:dir val="rev"/>
          <dgm:resizeHandles val="exact"/>
        </dgm:presLayoutVars>
      </dgm:prSet>
      <dgm:spPr/>
    </dgm:pt>
    <dgm:pt modelId="{B3DF5943-D99F-1C45-A281-5AD1BAC53384}" type="pres">
      <dgm:prSet presAssocID="{CD1BC838-D676-7D4E-801A-E7BAC878E9A3}" presName="bkgdShp" presStyleLbl="alignAccFollowNode1" presStyleIdx="0" presStyleCnt="1"/>
      <dgm:spPr/>
    </dgm:pt>
    <dgm:pt modelId="{119C40AC-0A35-6845-9F78-49CEFC8C7DE0}" type="pres">
      <dgm:prSet presAssocID="{CD1BC838-D676-7D4E-801A-E7BAC878E9A3}" presName="linComp" presStyleCnt="0"/>
      <dgm:spPr/>
    </dgm:pt>
    <dgm:pt modelId="{5F21B324-7FA1-2147-B793-3F16AE67C920}" type="pres">
      <dgm:prSet presAssocID="{33E0406C-13C5-2649-8388-5D33C4841CB7}" presName="compNode" presStyleCnt="0"/>
      <dgm:spPr/>
    </dgm:pt>
    <dgm:pt modelId="{9772CCA9-032B-4040-A90B-034C6397BCA2}" type="pres">
      <dgm:prSet presAssocID="{33E0406C-13C5-2649-8388-5D33C4841CB7}" presName="node" presStyleLbl="node1" presStyleIdx="0" presStyleCnt="3">
        <dgm:presLayoutVars>
          <dgm:bulletEnabled val="1"/>
        </dgm:presLayoutVars>
      </dgm:prSet>
      <dgm:spPr/>
    </dgm:pt>
    <dgm:pt modelId="{302A7C19-ABF4-4C49-B5B6-560508291EB8}" type="pres">
      <dgm:prSet presAssocID="{33E0406C-13C5-2649-8388-5D33C4841CB7}" presName="invisiNode" presStyleLbl="node1" presStyleIdx="0" presStyleCnt="3"/>
      <dgm:spPr/>
    </dgm:pt>
    <dgm:pt modelId="{9BD21AE8-77CD-B548-A29F-1F13E8DE6154}" type="pres">
      <dgm:prSet presAssocID="{33E0406C-13C5-2649-8388-5D33C4841CB7}" presName="imagNode" presStyleLbl="fgImgPlac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8000" b="-48000"/>
          </a:stretch>
        </a:blipFill>
      </dgm:spPr>
    </dgm:pt>
    <dgm:pt modelId="{55223B35-ECDC-344C-A3A5-EED9EB9874FE}" type="pres">
      <dgm:prSet presAssocID="{F2EDD847-956B-374C-943E-8B7F96BDF1B5}" presName="sibTrans" presStyleLbl="sibTrans2D1" presStyleIdx="0" presStyleCnt="0"/>
      <dgm:spPr/>
    </dgm:pt>
    <dgm:pt modelId="{CD848071-F16A-3F40-A1FB-4B6AA4AFC94A}" type="pres">
      <dgm:prSet presAssocID="{27DEEB23-064B-7F4B-A999-A52DF0A15CA7}" presName="compNode" presStyleCnt="0"/>
      <dgm:spPr/>
    </dgm:pt>
    <dgm:pt modelId="{764A755D-23AF-8D42-B5C1-16A028831016}" type="pres">
      <dgm:prSet presAssocID="{27DEEB23-064B-7F4B-A999-A52DF0A15CA7}" presName="node" presStyleLbl="node1" presStyleIdx="1" presStyleCnt="3">
        <dgm:presLayoutVars>
          <dgm:bulletEnabled val="1"/>
        </dgm:presLayoutVars>
      </dgm:prSet>
      <dgm:spPr/>
    </dgm:pt>
    <dgm:pt modelId="{A2D1A6E9-14B5-C14A-AD27-1573791EFAE9}" type="pres">
      <dgm:prSet presAssocID="{27DEEB23-064B-7F4B-A999-A52DF0A15CA7}" presName="invisiNode" presStyleLbl="node1" presStyleIdx="1" presStyleCnt="3"/>
      <dgm:spPr/>
    </dgm:pt>
    <dgm:pt modelId="{F1543AD6-7D35-5847-946C-4936C4D77142}" type="pres">
      <dgm:prSet presAssocID="{27DEEB23-064B-7F4B-A999-A52DF0A15CA7}" presName="imagNode" presStyleLbl="fgImgPlace1" presStyleIdx="1" presStyleCnt="3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5000" b="-5000"/>
          </a:stretch>
        </a:blipFill>
      </dgm:spPr>
    </dgm:pt>
    <dgm:pt modelId="{FDF691EE-0CA9-C445-8429-0A0F6B1FDAA8}" type="pres">
      <dgm:prSet presAssocID="{059E6129-7ECC-F646-AD79-728868CCA49D}" presName="sibTrans" presStyleLbl="sibTrans2D1" presStyleIdx="0" presStyleCnt="0"/>
      <dgm:spPr/>
    </dgm:pt>
    <dgm:pt modelId="{5299764B-3B62-1C4E-86F4-E9E78BC38929}" type="pres">
      <dgm:prSet presAssocID="{07780CC7-286E-7C41-B854-AF260C7E1AC8}" presName="compNode" presStyleCnt="0"/>
      <dgm:spPr/>
    </dgm:pt>
    <dgm:pt modelId="{9B4A4438-DF75-EA4D-9C65-051ED9849503}" type="pres">
      <dgm:prSet presAssocID="{07780CC7-286E-7C41-B854-AF260C7E1AC8}" presName="node" presStyleLbl="node1" presStyleIdx="2" presStyleCnt="3">
        <dgm:presLayoutVars>
          <dgm:bulletEnabled val="1"/>
        </dgm:presLayoutVars>
      </dgm:prSet>
      <dgm:spPr/>
    </dgm:pt>
    <dgm:pt modelId="{5B926C78-2215-0D40-9E24-0E813D169B12}" type="pres">
      <dgm:prSet presAssocID="{07780CC7-286E-7C41-B854-AF260C7E1AC8}" presName="invisiNode" presStyleLbl="node1" presStyleIdx="2" presStyleCnt="3"/>
      <dgm:spPr/>
    </dgm:pt>
    <dgm:pt modelId="{2FA4BB77-E498-E741-B629-5F3999A037E3}" type="pres">
      <dgm:prSet presAssocID="{07780CC7-286E-7C41-B854-AF260C7E1AC8}" presName="imagNode" presStyleLbl="fgImgPlac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4000" b="-24000"/>
          </a:stretch>
        </a:blipFill>
      </dgm:spPr>
    </dgm:pt>
  </dgm:ptLst>
  <dgm:cxnLst>
    <dgm:cxn modelId="{E60BDB33-4B2D-884F-BE78-0D8B04940FD4}" type="presOf" srcId="{27DEEB23-064B-7F4B-A999-A52DF0A15CA7}" destId="{764A755D-23AF-8D42-B5C1-16A028831016}" srcOrd="0" destOrd="0" presId="urn:microsoft.com/office/officeart/2005/8/layout/pList2"/>
    <dgm:cxn modelId="{BAD6E540-8BB0-734C-846C-AAF8D0D1D919}" type="presOf" srcId="{07780CC7-286E-7C41-B854-AF260C7E1AC8}" destId="{9B4A4438-DF75-EA4D-9C65-051ED9849503}" srcOrd="0" destOrd="0" presId="urn:microsoft.com/office/officeart/2005/8/layout/pList2"/>
    <dgm:cxn modelId="{FEF20744-054E-B147-BEA1-600AED98656A}" srcId="{CD1BC838-D676-7D4E-801A-E7BAC878E9A3}" destId="{33E0406C-13C5-2649-8388-5D33C4841CB7}" srcOrd="0" destOrd="0" parTransId="{A7015A83-1B2A-0F48-A48A-19A6230D2039}" sibTransId="{F2EDD847-956B-374C-943E-8B7F96BDF1B5}"/>
    <dgm:cxn modelId="{5596A550-EA59-8544-9BBA-A7BFE9565073}" type="presOf" srcId="{CD1BC838-D676-7D4E-801A-E7BAC878E9A3}" destId="{AD785534-D57A-404C-8F52-0D21500AB005}" srcOrd="0" destOrd="0" presId="urn:microsoft.com/office/officeart/2005/8/layout/pList2"/>
    <dgm:cxn modelId="{26B53A53-511B-4349-B2F6-3803D8EC2F8D}" type="presOf" srcId="{33E0406C-13C5-2649-8388-5D33C4841CB7}" destId="{9772CCA9-032B-4040-A90B-034C6397BCA2}" srcOrd="0" destOrd="0" presId="urn:microsoft.com/office/officeart/2005/8/layout/pList2"/>
    <dgm:cxn modelId="{6096C16C-609A-F748-92DD-141AD91F90FE}" type="presOf" srcId="{F2EDD847-956B-374C-943E-8B7F96BDF1B5}" destId="{55223B35-ECDC-344C-A3A5-EED9EB9874FE}" srcOrd="0" destOrd="0" presId="urn:microsoft.com/office/officeart/2005/8/layout/pList2"/>
    <dgm:cxn modelId="{E65A1781-01F7-4E4D-99C6-CBBDF00A3294}" type="presOf" srcId="{059E6129-7ECC-F646-AD79-728868CCA49D}" destId="{FDF691EE-0CA9-C445-8429-0A0F6B1FDAA8}" srcOrd="0" destOrd="0" presId="urn:microsoft.com/office/officeart/2005/8/layout/pList2"/>
    <dgm:cxn modelId="{10EEC4A9-93AA-6E4A-8C1F-2FD464CF8825}" srcId="{CD1BC838-D676-7D4E-801A-E7BAC878E9A3}" destId="{07780CC7-286E-7C41-B854-AF260C7E1AC8}" srcOrd="2" destOrd="0" parTransId="{4A8D5D21-ED71-164A-A750-AE70A9811D6D}" sibTransId="{4A49F26F-0873-4042-B1E6-E302D2D2B53A}"/>
    <dgm:cxn modelId="{BD656ABA-6E92-A845-8292-85E2DF8EEEB4}" srcId="{CD1BC838-D676-7D4E-801A-E7BAC878E9A3}" destId="{27DEEB23-064B-7F4B-A999-A52DF0A15CA7}" srcOrd="1" destOrd="0" parTransId="{D874060C-D5FF-CD4A-88C1-370C3D2AE3AE}" sibTransId="{059E6129-7ECC-F646-AD79-728868CCA49D}"/>
    <dgm:cxn modelId="{C337EF28-B244-E94B-863F-3E461965F75B}" type="presParOf" srcId="{AD785534-D57A-404C-8F52-0D21500AB005}" destId="{B3DF5943-D99F-1C45-A281-5AD1BAC53384}" srcOrd="0" destOrd="0" presId="urn:microsoft.com/office/officeart/2005/8/layout/pList2"/>
    <dgm:cxn modelId="{AFEAFE27-E54F-104E-99D0-CBDE6EA200F5}" type="presParOf" srcId="{AD785534-D57A-404C-8F52-0D21500AB005}" destId="{119C40AC-0A35-6845-9F78-49CEFC8C7DE0}" srcOrd="1" destOrd="0" presId="urn:microsoft.com/office/officeart/2005/8/layout/pList2"/>
    <dgm:cxn modelId="{653C0559-90A7-C443-965E-709CFF0ADA50}" type="presParOf" srcId="{119C40AC-0A35-6845-9F78-49CEFC8C7DE0}" destId="{5F21B324-7FA1-2147-B793-3F16AE67C920}" srcOrd="0" destOrd="0" presId="urn:microsoft.com/office/officeart/2005/8/layout/pList2"/>
    <dgm:cxn modelId="{B75A2BC1-140E-9C47-A198-EB3369D189E5}" type="presParOf" srcId="{5F21B324-7FA1-2147-B793-3F16AE67C920}" destId="{9772CCA9-032B-4040-A90B-034C6397BCA2}" srcOrd="0" destOrd="0" presId="urn:microsoft.com/office/officeart/2005/8/layout/pList2"/>
    <dgm:cxn modelId="{9C6355C3-4ECC-C44E-BD13-CE56FA37B22D}" type="presParOf" srcId="{5F21B324-7FA1-2147-B793-3F16AE67C920}" destId="{302A7C19-ABF4-4C49-B5B6-560508291EB8}" srcOrd="1" destOrd="0" presId="urn:microsoft.com/office/officeart/2005/8/layout/pList2"/>
    <dgm:cxn modelId="{5A34EFEE-FF8E-7C44-A78F-342C6CA1A672}" type="presParOf" srcId="{5F21B324-7FA1-2147-B793-3F16AE67C920}" destId="{9BD21AE8-77CD-B548-A29F-1F13E8DE6154}" srcOrd="2" destOrd="0" presId="urn:microsoft.com/office/officeart/2005/8/layout/pList2"/>
    <dgm:cxn modelId="{8351D285-B3DC-FF48-BBB2-DBF20C8DF2AC}" type="presParOf" srcId="{119C40AC-0A35-6845-9F78-49CEFC8C7DE0}" destId="{55223B35-ECDC-344C-A3A5-EED9EB9874FE}" srcOrd="1" destOrd="0" presId="urn:microsoft.com/office/officeart/2005/8/layout/pList2"/>
    <dgm:cxn modelId="{EF4E2A92-C358-FA4E-A1AF-78073FFF39EB}" type="presParOf" srcId="{119C40AC-0A35-6845-9F78-49CEFC8C7DE0}" destId="{CD848071-F16A-3F40-A1FB-4B6AA4AFC94A}" srcOrd="2" destOrd="0" presId="urn:microsoft.com/office/officeart/2005/8/layout/pList2"/>
    <dgm:cxn modelId="{7CE4771E-2157-F74D-BBD5-AEFB579C2879}" type="presParOf" srcId="{CD848071-F16A-3F40-A1FB-4B6AA4AFC94A}" destId="{764A755D-23AF-8D42-B5C1-16A028831016}" srcOrd="0" destOrd="0" presId="urn:microsoft.com/office/officeart/2005/8/layout/pList2"/>
    <dgm:cxn modelId="{12B05376-86A5-4D4A-9EA2-735F1AB9F8E7}" type="presParOf" srcId="{CD848071-F16A-3F40-A1FB-4B6AA4AFC94A}" destId="{A2D1A6E9-14B5-C14A-AD27-1573791EFAE9}" srcOrd="1" destOrd="0" presId="urn:microsoft.com/office/officeart/2005/8/layout/pList2"/>
    <dgm:cxn modelId="{6E800C64-A63B-A445-B957-CFCE588846A1}" type="presParOf" srcId="{CD848071-F16A-3F40-A1FB-4B6AA4AFC94A}" destId="{F1543AD6-7D35-5847-946C-4936C4D77142}" srcOrd="2" destOrd="0" presId="urn:microsoft.com/office/officeart/2005/8/layout/pList2"/>
    <dgm:cxn modelId="{C7DFB3BF-8CEC-234A-9C20-879D65AFDFE8}" type="presParOf" srcId="{119C40AC-0A35-6845-9F78-49CEFC8C7DE0}" destId="{FDF691EE-0CA9-C445-8429-0A0F6B1FDAA8}" srcOrd="3" destOrd="0" presId="urn:microsoft.com/office/officeart/2005/8/layout/pList2"/>
    <dgm:cxn modelId="{3DF3DCD6-5F5B-0244-8CAF-8C486FB3C6F9}" type="presParOf" srcId="{119C40AC-0A35-6845-9F78-49CEFC8C7DE0}" destId="{5299764B-3B62-1C4E-86F4-E9E78BC38929}" srcOrd="4" destOrd="0" presId="urn:microsoft.com/office/officeart/2005/8/layout/pList2"/>
    <dgm:cxn modelId="{B7A4C88A-AEA4-F94B-9ED3-9CEC0707F626}" type="presParOf" srcId="{5299764B-3B62-1C4E-86F4-E9E78BC38929}" destId="{9B4A4438-DF75-EA4D-9C65-051ED9849503}" srcOrd="0" destOrd="0" presId="urn:microsoft.com/office/officeart/2005/8/layout/pList2"/>
    <dgm:cxn modelId="{DE586643-B55F-6944-8E2C-74FC386F1B97}" type="presParOf" srcId="{5299764B-3B62-1C4E-86F4-E9E78BC38929}" destId="{5B926C78-2215-0D40-9E24-0E813D169B12}" srcOrd="1" destOrd="0" presId="urn:microsoft.com/office/officeart/2005/8/layout/pList2"/>
    <dgm:cxn modelId="{048DAD9E-A07C-7540-84C9-3559B8ECDD00}" type="presParOf" srcId="{5299764B-3B62-1C4E-86F4-E9E78BC38929}" destId="{2FA4BB77-E498-E741-B629-5F3999A037E3}" srcOrd="2" destOrd="0" presId="urn:microsoft.com/office/officeart/2005/8/layout/pList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0D58377D-C340-0C42-A4DC-28DB422ABD91}" type="doc">
      <dgm:prSet loTypeId="urn:microsoft.com/office/officeart/2005/8/layout/hChevron3" loCatId="" qsTypeId="urn:microsoft.com/office/officeart/2005/8/quickstyle/simple1" qsCatId="simple" csTypeId="urn:microsoft.com/office/officeart/2005/8/colors/accent1_2" csCatId="accent1" phldr="1"/>
      <dgm:spPr/>
    </dgm:pt>
    <dgm:pt modelId="{8D5F2591-CA32-5348-BCE1-4F49535BFFDC}">
      <dgm:prSet phldrT="[Text]"/>
      <dgm:spPr/>
      <dgm:t>
        <a:bodyPr/>
        <a:lstStyle/>
        <a:p>
          <a:pPr>
            <a:buSzPts val="1000"/>
            <a:buFont typeface="Wingdings" pitchFamily="2" charset="2"/>
            <a:buChar char=""/>
          </a:pPr>
          <a:r>
            <a:rPr lang="ar-SA" dirty="0"/>
            <a:t>تحسين ترتيب الموقع في محركات البحث</a:t>
          </a:r>
          <a:r>
            <a:rPr lang="en-GB" dirty="0"/>
            <a:t>.</a:t>
          </a:r>
        </a:p>
      </dgm:t>
    </dgm:pt>
    <dgm:pt modelId="{4EC19FE0-2758-0149-9EA9-FA38295A8424}" type="parTrans" cxnId="{8317D7CC-5D54-614D-9D5B-12E746C7579B}">
      <dgm:prSet/>
      <dgm:spPr/>
      <dgm:t>
        <a:bodyPr/>
        <a:lstStyle/>
        <a:p>
          <a:pPr rtl="1"/>
          <a:endParaRPr lang="en-GB"/>
        </a:p>
      </dgm:t>
    </dgm:pt>
    <dgm:pt modelId="{5D8FDEE7-C9FC-FC4F-87B9-C55D0CD8E6F4}" type="sibTrans" cxnId="{8317D7CC-5D54-614D-9D5B-12E746C7579B}">
      <dgm:prSet/>
      <dgm:spPr/>
      <dgm:t>
        <a:bodyPr/>
        <a:lstStyle/>
        <a:p>
          <a:pPr rtl="1"/>
          <a:endParaRPr lang="en-GB"/>
        </a:p>
      </dgm:t>
    </dgm:pt>
    <dgm:pt modelId="{78BC8507-C101-0146-AC89-FEB269185086}">
      <dgm:prSet phldrT="[Text]"/>
      <dgm:spPr/>
      <dgm:t>
        <a:bodyPr/>
        <a:lstStyle/>
        <a:p>
          <a:pPr rtl="1">
            <a:buSzPts val="1000"/>
            <a:buFont typeface="Wingdings" pitchFamily="2" charset="2"/>
            <a:buChar char=""/>
          </a:pPr>
          <a:r>
            <a:rPr lang="ar-SA" dirty="0"/>
            <a:t>توفير معلومات مفصّلة وقيّمة</a:t>
          </a:r>
          <a:r>
            <a:rPr lang="en-GB" dirty="0"/>
            <a:t>.</a:t>
          </a:r>
        </a:p>
      </dgm:t>
    </dgm:pt>
    <dgm:pt modelId="{C990F45B-FB2E-684C-8A7F-D56C58500830}" type="parTrans" cxnId="{E282F4D9-A98F-0342-B1FE-156397A7984A}">
      <dgm:prSet/>
      <dgm:spPr/>
      <dgm:t>
        <a:bodyPr/>
        <a:lstStyle/>
        <a:p>
          <a:pPr rtl="1"/>
          <a:endParaRPr lang="en-GB"/>
        </a:p>
      </dgm:t>
    </dgm:pt>
    <dgm:pt modelId="{68C6E55B-6754-374A-91BF-BB10DD2CFA7F}" type="sibTrans" cxnId="{E282F4D9-A98F-0342-B1FE-156397A7984A}">
      <dgm:prSet/>
      <dgm:spPr/>
      <dgm:t>
        <a:bodyPr/>
        <a:lstStyle/>
        <a:p>
          <a:pPr rtl="1"/>
          <a:endParaRPr lang="en-GB"/>
        </a:p>
      </dgm:t>
    </dgm:pt>
    <dgm:pt modelId="{7FD17150-1442-5A4A-94E3-7E090CEF3DE6}">
      <dgm:prSet phldrT="[Text]"/>
      <dgm:spPr/>
      <dgm:t>
        <a:bodyPr/>
        <a:lstStyle/>
        <a:p>
          <a:pPr rtl="1">
            <a:buSzPts val="1000"/>
            <a:buFont typeface="Wingdings" pitchFamily="2" charset="2"/>
            <a:buChar char=""/>
          </a:pPr>
          <a:r>
            <a:rPr lang="ar-SA" dirty="0"/>
            <a:t>بناء مجتمع من القرّاء المتابعين</a:t>
          </a:r>
          <a:r>
            <a:rPr lang="en-GB" dirty="0"/>
            <a:t>.</a:t>
          </a:r>
        </a:p>
      </dgm:t>
    </dgm:pt>
    <dgm:pt modelId="{51F9DAA7-E6E0-F546-9585-F7D2A42A44E3}" type="parTrans" cxnId="{6A3F2C83-EA85-C74A-B335-F175BA4333A0}">
      <dgm:prSet/>
      <dgm:spPr/>
      <dgm:t>
        <a:bodyPr/>
        <a:lstStyle/>
        <a:p>
          <a:pPr rtl="1"/>
          <a:endParaRPr lang="en-GB"/>
        </a:p>
      </dgm:t>
    </dgm:pt>
    <dgm:pt modelId="{F08A8207-A75D-1C47-AF1C-A22FBBE48AB0}" type="sibTrans" cxnId="{6A3F2C83-EA85-C74A-B335-F175BA4333A0}">
      <dgm:prSet/>
      <dgm:spPr/>
      <dgm:t>
        <a:bodyPr/>
        <a:lstStyle/>
        <a:p>
          <a:pPr rtl="1"/>
          <a:endParaRPr lang="en-GB"/>
        </a:p>
      </dgm:t>
    </dgm:pt>
    <dgm:pt modelId="{35E10245-FF87-E741-971B-57012DC769AE}" type="pres">
      <dgm:prSet presAssocID="{0D58377D-C340-0C42-A4DC-28DB422ABD91}" presName="Name0" presStyleCnt="0">
        <dgm:presLayoutVars>
          <dgm:dir val="rev"/>
          <dgm:resizeHandles val="exact"/>
        </dgm:presLayoutVars>
      </dgm:prSet>
      <dgm:spPr/>
    </dgm:pt>
    <dgm:pt modelId="{5E8F926C-F83B-FA4D-BF42-5066DC8454C4}" type="pres">
      <dgm:prSet presAssocID="{8D5F2591-CA32-5348-BCE1-4F49535BFFDC}" presName="parTxOnly" presStyleLbl="node1" presStyleIdx="0" presStyleCnt="3">
        <dgm:presLayoutVars>
          <dgm:bulletEnabled val="1"/>
        </dgm:presLayoutVars>
      </dgm:prSet>
      <dgm:spPr/>
    </dgm:pt>
    <dgm:pt modelId="{27F554B7-9262-7242-9ACA-555A489A6EF6}" type="pres">
      <dgm:prSet presAssocID="{5D8FDEE7-C9FC-FC4F-87B9-C55D0CD8E6F4}" presName="parSpace" presStyleCnt="0"/>
      <dgm:spPr/>
    </dgm:pt>
    <dgm:pt modelId="{54303131-C23A-3746-9197-1FDDC6F6CC66}" type="pres">
      <dgm:prSet presAssocID="{78BC8507-C101-0146-AC89-FEB269185086}" presName="parTxOnly" presStyleLbl="node1" presStyleIdx="1" presStyleCnt="3">
        <dgm:presLayoutVars>
          <dgm:bulletEnabled val="1"/>
        </dgm:presLayoutVars>
      </dgm:prSet>
      <dgm:spPr/>
    </dgm:pt>
    <dgm:pt modelId="{6850CABF-E42F-B841-94A2-07099AD23092}" type="pres">
      <dgm:prSet presAssocID="{68C6E55B-6754-374A-91BF-BB10DD2CFA7F}" presName="parSpace" presStyleCnt="0"/>
      <dgm:spPr/>
    </dgm:pt>
    <dgm:pt modelId="{A12F4DE5-A78B-AD47-8B57-6BE433B130D4}" type="pres">
      <dgm:prSet presAssocID="{7FD17150-1442-5A4A-94E3-7E090CEF3DE6}" presName="parTxOnly" presStyleLbl="node1" presStyleIdx="2" presStyleCnt="3">
        <dgm:presLayoutVars>
          <dgm:bulletEnabled val="1"/>
        </dgm:presLayoutVars>
      </dgm:prSet>
      <dgm:spPr/>
    </dgm:pt>
  </dgm:ptLst>
  <dgm:cxnLst>
    <dgm:cxn modelId="{8B8F9973-AA3C-8843-91B5-929403EB3782}" type="presOf" srcId="{78BC8507-C101-0146-AC89-FEB269185086}" destId="{54303131-C23A-3746-9197-1FDDC6F6CC66}" srcOrd="0" destOrd="0" presId="urn:microsoft.com/office/officeart/2005/8/layout/hChevron3"/>
    <dgm:cxn modelId="{6A3F2C83-EA85-C74A-B335-F175BA4333A0}" srcId="{0D58377D-C340-0C42-A4DC-28DB422ABD91}" destId="{7FD17150-1442-5A4A-94E3-7E090CEF3DE6}" srcOrd="2" destOrd="0" parTransId="{51F9DAA7-E6E0-F546-9585-F7D2A42A44E3}" sibTransId="{F08A8207-A75D-1C47-AF1C-A22FBBE48AB0}"/>
    <dgm:cxn modelId="{AB409893-CAA1-F44B-AA1B-9693AC1C2D0C}" type="presOf" srcId="{7FD17150-1442-5A4A-94E3-7E090CEF3DE6}" destId="{A12F4DE5-A78B-AD47-8B57-6BE433B130D4}" srcOrd="0" destOrd="0" presId="urn:microsoft.com/office/officeart/2005/8/layout/hChevron3"/>
    <dgm:cxn modelId="{CA0BBA96-F0A9-BB4B-B2D0-281DBFD96BF8}" type="presOf" srcId="{0D58377D-C340-0C42-A4DC-28DB422ABD91}" destId="{35E10245-FF87-E741-971B-57012DC769AE}" srcOrd="0" destOrd="0" presId="urn:microsoft.com/office/officeart/2005/8/layout/hChevron3"/>
    <dgm:cxn modelId="{8317D7CC-5D54-614D-9D5B-12E746C7579B}" srcId="{0D58377D-C340-0C42-A4DC-28DB422ABD91}" destId="{8D5F2591-CA32-5348-BCE1-4F49535BFFDC}" srcOrd="0" destOrd="0" parTransId="{4EC19FE0-2758-0149-9EA9-FA38295A8424}" sibTransId="{5D8FDEE7-C9FC-FC4F-87B9-C55D0CD8E6F4}"/>
    <dgm:cxn modelId="{E282F4D9-A98F-0342-B1FE-156397A7984A}" srcId="{0D58377D-C340-0C42-A4DC-28DB422ABD91}" destId="{78BC8507-C101-0146-AC89-FEB269185086}" srcOrd="1" destOrd="0" parTransId="{C990F45B-FB2E-684C-8A7F-D56C58500830}" sibTransId="{68C6E55B-6754-374A-91BF-BB10DD2CFA7F}"/>
    <dgm:cxn modelId="{288898E2-19C9-9543-A0C0-FE767FE10501}" type="presOf" srcId="{8D5F2591-CA32-5348-BCE1-4F49535BFFDC}" destId="{5E8F926C-F83B-FA4D-BF42-5066DC8454C4}" srcOrd="0" destOrd="0" presId="urn:microsoft.com/office/officeart/2005/8/layout/hChevron3"/>
    <dgm:cxn modelId="{8DD0D606-4409-C04F-A8B2-EA4B608397D4}" type="presParOf" srcId="{35E10245-FF87-E741-971B-57012DC769AE}" destId="{5E8F926C-F83B-FA4D-BF42-5066DC8454C4}" srcOrd="0" destOrd="0" presId="urn:microsoft.com/office/officeart/2005/8/layout/hChevron3"/>
    <dgm:cxn modelId="{E18ACFA3-0602-8744-9095-0AA59DC84D22}" type="presParOf" srcId="{35E10245-FF87-E741-971B-57012DC769AE}" destId="{27F554B7-9262-7242-9ACA-555A489A6EF6}" srcOrd="1" destOrd="0" presId="urn:microsoft.com/office/officeart/2005/8/layout/hChevron3"/>
    <dgm:cxn modelId="{47B50ABA-1CC3-DA48-943B-A31AE69874B0}" type="presParOf" srcId="{35E10245-FF87-E741-971B-57012DC769AE}" destId="{54303131-C23A-3746-9197-1FDDC6F6CC66}" srcOrd="2" destOrd="0" presId="urn:microsoft.com/office/officeart/2005/8/layout/hChevron3"/>
    <dgm:cxn modelId="{FC3B5939-4442-444C-BBCB-CD52057C5BD6}" type="presParOf" srcId="{35E10245-FF87-E741-971B-57012DC769AE}" destId="{6850CABF-E42F-B841-94A2-07099AD23092}" srcOrd="3" destOrd="0" presId="urn:microsoft.com/office/officeart/2005/8/layout/hChevron3"/>
    <dgm:cxn modelId="{609FFD06-C547-AC44-8AE7-299F87137B4D}" type="presParOf" srcId="{35E10245-FF87-E741-971B-57012DC769AE}" destId="{A12F4DE5-A78B-AD47-8B57-6BE433B130D4}" srcOrd="4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0D58377D-C340-0C42-A4DC-28DB422ABD91}" type="doc">
      <dgm:prSet loTypeId="urn:microsoft.com/office/officeart/2005/8/layout/vProcess5" loCatId="" qsTypeId="urn:microsoft.com/office/officeart/2005/8/quickstyle/simple3" qsCatId="simple" csTypeId="urn:microsoft.com/office/officeart/2005/8/colors/accent1_2" csCatId="accent1" phldr="1"/>
      <dgm:spPr/>
    </dgm:pt>
    <dgm:pt modelId="{8D5F2591-CA32-5348-BCE1-4F49535BFFDC}">
      <dgm:prSet phldrT="[Text]"/>
      <dgm:spPr/>
      <dgm:t>
        <a:bodyPr/>
        <a:lstStyle/>
        <a:p>
          <a:pPr rtl="1">
            <a:buSzPts val="1000"/>
            <a:buFont typeface="Wingdings" pitchFamily="2" charset="2"/>
            <a:buChar char=""/>
          </a:pPr>
          <a:r>
            <a:rPr lang="ar-SA" dirty="0"/>
            <a:t>التنويع في القنوات (مدونات، وسائل التواصل، البريد الإلكتروني)</a:t>
          </a:r>
          <a:endParaRPr lang="en-GB" dirty="0"/>
        </a:p>
      </dgm:t>
    </dgm:pt>
    <dgm:pt modelId="{4EC19FE0-2758-0149-9EA9-FA38295A8424}" type="parTrans" cxnId="{8317D7CC-5D54-614D-9D5B-12E746C7579B}">
      <dgm:prSet/>
      <dgm:spPr/>
      <dgm:t>
        <a:bodyPr/>
        <a:lstStyle/>
        <a:p>
          <a:pPr rtl="1"/>
          <a:endParaRPr lang="en-GB"/>
        </a:p>
      </dgm:t>
    </dgm:pt>
    <dgm:pt modelId="{5D8FDEE7-C9FC-FC4F-87B9-C55D0CD8E6F4}" type="sibTrans" cxnId="{8317D7CC-5D54-614D-9D5B-12E746C7579B}">
      <dgm:prSet/>
      <dgm:spPr/>
      <dgm:t>
        <a:bodyPr/>
        <a:lstStyle/>
        <a:p>
          <a:pPr rtl="1"/>
          <a:endParaRPr lang="en-GB"/>
        </a:p>
      </dgm:t>
    </dgm:pt>
    <dgm:pt modelId="{78BC8507-C101-0146-AC89-FEB269185086}">
      <dgm:prSet phldrT="[Text]"/>
      <dgm:spPr/>
      <dgm:t>
        <a:bodyPr/>
        <a:lstStyle/>
        <a:p>
          <a:pPr rtl="1">
            <a:buSzPts val="1000"/>
            <a:buFont typeface="Wingdings" pitchFamily="2" charset="2"/>
            <a:buChar char=""/>
          </a:pPr>
          <a:r>
            <a:rPr lang="ar-SA" dirty="0"/>
            <a:t>التعاون مع شركاء مؤثرين</a:t>
          </a:r>
          <a:r>
            <a:rPr lang="en-GB" dirty="0"/>
            <a:t>.</a:t>
          </a:r>
        </a:p>
      </dgm:t>
    </dgm:pt>
    <dgm:pt modelId="{C990F45B-FB2E-684C-8A7F-D56C58500830}" type="parTrans" cxnId="{E282F4D9-A98F-0342-B1FE-156397A7984A}">
      <dgm:prSet/>
      <dgm:spPr/>
      <dgm:t>
        <a:bodyPr/>
        <a:lstStyle/>
        <a:p>
          <a:pPr rtl="1"/>
          <a:endParaRPr lang="en-GB"/>
        </a:p>
      </dgm:t>
    </dgm:pt>
    <dgm:pt modelId="{68C6E55B-6754-374A-91BF-BB10DD2CFA7F}" type="sibTrans" cxnId="{E282F4D9-A98F-0342-B1FE-156397A7984A}">
      <dgm:prSet/>
      <dgm:spPr/>
      <dgm:t>
        <a:bodyPr/>
        <a:lstStyle/>
        <a:p>
          <a:pPr rtl="1"/>
          <a:endParaRPr lang="en-GB"/>
        </a:p>
      </dgm:t>
    </dgm:pt>
    <dgm:pt modelId="{7FD17150-1442-5A4A-94E3-7E090CEF3DE6}">
      <dgm:prSet phldrT="[Text]"/>
      <dgm:spPr/>
      <dgm:t>
        <a:bodyPr/>
        <a:lstStyle/>
        <a:p>
          <a:pPr rtl="1">
            <a:buSzPts val="1000"/>
            <a:buFont typeface="Wingdings" pitchFamily="2" charset="2"/>
            <a:buChar char=""/>
          </a:pPr>
          <a:r>
            <a:rPr lang="ar-SA" dirty="0"/>
            <a:t>تعزيز تفاعل الجمهور عبر القنوات المختلفة</a:t>
          </a:r>
          <a:endParaRPr lang="en-GB" dirty="0"/>
        </a:p>
      </dgm:t>
    </dgm:pt>
    <dgm:pt modelId="{51F9DAA7-E6E0-F546-9585-F7D2A42A44E3}" type="parTrans" cxnId="{6A3F2C83-EA85-C74A-B335-F175BA4333A0}">
      <dgm:prSet/>
      <dgm:spPr/>
      <dgm:t>
        <a:bodyPr/>
        <a:lstStyle/>
        <a:p>
          <a:pPr rtl="1"/>
          <a:endParaRPr lang="en-GB"/>
        </a:p>
      </dgm:t>
    </dgm:pt>
    <dgm:pt modelId="{F08A8207-A75D-1C47-AF1C-A22FBBE48AB0}" type="sibTrans" cxnId="{6A3F2C83-EA85-C74A-B335-F175BA4333A0}">
      <dgm:prSet/>
      <dgm:spPr/>
      <dgm:t>
        <a:bodyPr/>
        <a:lstStyle/>
        <a:p>
          <a:pPr rtl="1"/>
          <a:endParaRPr lang="en-GB"/>
        </a:p>
      </dgm:t>
    </dgm:pt>
    <dgm:pt modelId="{703428BA-E31E-A845-BA7F-85EF50C22C23}" type="pres">
      <dgm:prSet presAssocID="{0D58377D-C340-0C42-A4DC-28DB422ABD91}" presName="outerComposite" presStyleCnt="0">
        <dgm:presLayoutVars>
          <dgm:chMax val="5"/>
          <dgm:dir val="rev"/>
          <dgm:resizeHandles val="exact"/>
        </dgm:presLayoutVars>
      </dgm:prSet>
      <dgm:spPr/>
    </dgm:pt>
    <dgm:pt modelId="{D2E028D9-8CC5-7B4A-BBAF-48E282FF88CA}" type="pres">
      <dgm:prSet presAssocID="{0D58377D-C340-0C42-A4DC-28DB422ABD91}" presName="dummyMaxCanvas" presStyleCnt="0">
        <dgm:presLayoutVars/>
      </dgm:prSet>
      <dgm:spPr/>
    </dgm:pt>
    <dgm:pt modelId="{6C803366-4EC7-3047-8265-5CEAA316C3E7}" type="pres">
      <dgm:prSet presAssocID="{0D58377D-C340-0C42-A4DC-28DB422ABD91}" presName="ThreeNodes_1" presStyleLbl="node1" presStyleIdx="0" presStyleCnt="3">
        <dgm:presLayoutVars>
          <dgm:bulletEnabled val="1"/>
        </dgm:presLayoutVars>
      </dgm:prSet>
      <dgm:spPr/>
    </dgm:pt>
    <dgm:pt modelId="{425F45A4-9106-1143-8C14-F9322D4010C8}" type="pres">
      <dgm:prSet presAssocID="{0D58377D-C340-0C42-A4DC-28DB422ABD91}" presName="ThreeNodes_2" presStyleLbl="node1" presStyleIdx="1" presStyleCnt="3">
        <dgm:presLayoutVars>
          <dgm:bulletEnabled val="1"/>
        </dgm:presLayoutVars>
      </dgm:prSet>
      <dgm:spPr/>
    </dgm:pt>
    <dgm:pt modelId="{F068668D-3CDF-E34E-A0E0-04E079E568FB}" type="pres">
      <dgm:prSet presAssocID="{0D58377D-C340-0C42-A4DC-28DB422ABD91}" presName="ThreeNodes_3" presStyleLbl="node1" presStyleIdx="2" presStyleCnt="3">
        <dgm:presLayoutVars>
          <dgm:bulletEnabled val="1"/>
        </dgm:presLayoutVars>
      </dgm:prSet>
      <dgm:spPr/>
    </dgm:pt>
    <dgm:pt modelId="{36B13627-867F-9C47-8295-7F8040A32321}" type="pres">
      <dgm:prSet presAssocID="{0D58377D-C340-0C42-A4DC-28DB422ABD91}" presName="ThreeConn_1-2" presStyleLbl="fgAccFollowNode1" presStyleIdx="0" presStyleCnt="2">
        <dgm:presLayoutVars>
          <dgm:bulletEnabled val="1"/>
        </dgm:presLayoutVars>
      </dgm:prSet>
      <dgm:spPr/>
    </dgm:pt>
    <dgm:pt modelId="{DC435899-CBD1-4C46-8FD6-B2E63C667DE5}" type="pres">
      <dgm:prSet presAssocID="{0D58377D-C340-0C42-A4DC-28DB422ABD91}" presName="ThreeConn_2-3" presStyleLbl="fgAccFollowNode1" presStyleIdx="1" presStyleCnt="2">
        <dgm:presLayoutVars>
          <dgm:bulletEnabled val="1"/>
        </dgm:presLayoutVars>
      </dgm:prSet>
      <dgm:spPr/>
    </dgm:pt>
    <dgm:pt modelId="{BB63C210-B755-1B4B-9742-CB0E58AF246E}" type="pres">
      <dgm:prSet presAssocID="{0D58377D-C340-0C42-A4DC-28DB422ABD91}" presName="ThreeNodes_1_text" presStyleLbl="node1" presStyleIdx="2" presStyleCnt="3">
        <dgm:presLayoutVars>
          <dgm:bulletEnabled val="1"/>
        </dgm:presLayoutVars>
      </dgm:prSet>
      <dgm:spPr/>
    </dgm:pt>
    <dgm:pt modelId="{E9B4F153-B2C6-E942-9AA4-D3065C36509F}" type="pres">
      <dgm:prSet presAssocID="{0D58377D-C340-0C42-A4DC-28DB422ABD91}" presName="ThreeNodes_2_text" presStyleLbl="node1" presStyleIdx="2" presStyleCnt="3">
        <dgm:presLayoutVars>
          <dgm:bulletEnabled val="1"/>
        </dgm:presLayoutVars>
      </dgm:prSet>
      <dgm:spPr/>
    </dgm:pt>
    <dgm:pt modelId="{FAD31B0E-3112-AE45-8C10-3C6704A443C0}" type="pres">
      <dgm:prSet presAssocID="{0D58377D-C340-0C42-A4DC-28DB422ABD91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B9FC472C-D5B4-8447-BE01-AC870A15B491}" type="presOf" srcId="{78BC8507-C101-0146-AC89-FEB269185086}" destId="{425F45A4-9106-1143-8C14-F9322D4010C8}" srcOrd="0" destOrd="0" presId="urn:microsoft.com/office/officeart/2005/8/layout/vProcess5"/>
    <dgm:cxn modelId="{6F86563F-0CE0-334A-8CC4-65B79FBF280B}" type="presOf" srcId="{0D58377D-C340-0C42-A4DC-28DB422ABD91}" destId="{703428BA-E31E-A845-BA7F-85EF50C22C23}" srcOrd="0" destOrd="0" presId="urn:microsoft.com/office/officeart/2005/8/layout/vProcess5"/>
    <dgm:cxn modelId="{D030CA41-ACE9-7A49-97A7-C7086D13B309}" type="presOf" srcId="{8D5F2591-CA32-5348-BCE1-4F49535BFFDC}" destId="{6C803366-4EC7-3047-8265-5CEAA316C3E7}" srcOrd="0" destOrd="0" presId="urn:microsoft.com/office/officeart/2005/8/layout/vProcess5"/>
    <dgm:cxn modelId="{0F18AA7C-CB1F-0949-A511-DEF3D040D2B3}" type="presOf" srcId="{7FD17150-1442-5A4A-94E3-7E090CEF3DE6}" destId="{F068668D-3CDF-E34E-A0E0-04E079E568FB}" srcOrd="0" destOrd="0" presId="urn:microsoft.com/office/officeart/2005/8/layout/vProcess5"/>
    <dgm:cxn modelId="{6A3F2C83-EA85-C74A-B335-F175BA4333A0}" srcId="{0D58377D-C340-0C42-A4DC-28DB422ABD91}" destId="{7FD17150-1442-5A4A-94E3-7E090CEF3DE6}" srcOrd="2" destOrd="0" parTransId="{51F9DAA7-E6E0-F546-9585-F7D2A42A44E3}" sibTransId="{F08A8207-A75D-1C47-AF1C-A22FBBE48AB0}"/>
    <dgm:cxn modelId="{73E21590-44A2-9846-8486-60BB419E854A}" type="presOf" srcId="{68C6E55B-6754-374A-91BF-BB10DD2CFA7F}" destId="{DC435899-CBD1-4C46-8FD6-B2E63C667DE5}" srcOrd="0" destOrd="0" presId="urn:microsoft.com/office/officeart/2005/8/layout/vProcess5"/>
    <dgm:cxn modelId="{7C961BA3-FD71-1841-A7FC-CFDB3F7549DC}" type="presOf" srcId="{7FD17150-1442-5A4A-94E3-7E090CEF3DE6}" destId="{FAD31B0E-3112-AE45-8C10-3C6704A443C0}" srcOrd="1" destOrd="0" presId="urn:microsoft.com/office/officeart/2005/8/layout/vProcess5"/>
    <dgm:cxn modelId="{BBAC95AA-C2E6-6B46-9EFB-CD82882BE3BA}" type="presOf" srcId="{5D8FDEE7-C9FC-FC4F-87B9-C55D0CD8E6F4}" destId="{36B13627-867F-9C47-8295-7F8040A32321}" srcOrd="0" destOrd="0" presId="urn:microsoft.com/office/officeart/2005/8/layout/vProcess5"/>
    <dgm:cxn modelId="{8317D7CC-5D54-614D-9D5B-12E746C7579B}" srcId="{0D58377D-C340-0C42-A4DC-28DB422ABD91}" destId="{8D5F2591-CA32-5348-BCE1-4F49535BFFDC}" srcOrd="0" destOrd="0" parTransId="{4EC19FE0-2758-0149-9EA9-FA38295A8424}" sibTransId="{5D8FDEE7-C9FC-FC4F-87B9-C55D0CD8E6F4}"/>
    <dgm:cxn modelId="{48AD38D4-4F33-A646-956D-618E031B1C2F}" type="presOf" srcId="{78BC8507-C101-0146-AC89-FEB269185086}" destId="{E9B4F153-B2C6-E942-9AA4-D3065C36509F}" srcOrd="1" destOrd="0" presId="urn:microsoft.com/office/officeart/2005/8/layout/vProcess5"/>
    <dgm:cxn modelId="{E282F4D9-A98F-0342-B1FE-156397A7984A}" srcId="{0D58377D-C340-0C42-A4DC-28DB422ABD91}" destId="{78BC8507-C101-0146-AC89-FEB269185086}" srcOrd="1" destOrd="0" parTransId="{C990F45B-FB2E-684C-8A7F-D56C58500830}" sibTransId="{68C6E55B-6754-374A-91BF-BB10DD2CFA7F}"/>
    <dgm:cxn modelId="{15B2EBF2-78CA-E44B-B161-DD509D3140CE}" type="presOf" srcId="{8D5F2591-CA32-5348-BCE1-4F49535BFFDC}" destId="{BB63C210-B755-1B4B-9742-CB0E58AF246E}" srcOrd="1" destOrd="0" presId="urn:microsoft.com/office/officeart/2005/8/layout/vProcess5"/>
    <dgm:cxn modelId="{F03589E3-8044-3248-BF8E-0AF41D6CE899}" type="presParOf" srcId="{703428BA-E31E-A845-BA7F-85EF50C22C23}" destId="{D2E028D9-8CC5-7B4A-BBAF-48E282FF88CA}" srcOrd="0" destOrd="0" presId="urn:microsoft.com/office/officeart/2005/8/layout/vProcess5"/>
    <dgm:cxn modelId="{D85BA92A-8114-474C-8EFF-51AE48A447E4}" type="presParOf" srcId="{703428BA-E31E-A845-BA7F-85EF50C22C23}" destId="{6C803366-4EC7-3047-8265-5CEAA316C3E7}" srcOrd="1" destOrd="0" presId="urn:microsoft.com/office/officeart/2005/8/layout/vProcess5"/>
    <dgm:cxn modelId="{230ECAC9-6C8F-B442-B871-981AE7932F81}" type="presParOf" srcId="{703428BA-E31E-A845-BA7F-85EF50C22C23}" destId="{425F45A4-9106-1143-8C14-F9322D4010C8}" srcOrd="2" destOrd="0" presId="urn:microsoft.com/office/officeart/2005/8/layout/vProcess5"/>
    <dgm:cxn modelId="{F5855187-EF3A-1345-ACE5-75A5A3227BF7}" type="presParOf" srcId="{703428BA-E31E-A845-BA7F-85EF50C22C23}" destId="{F068668D-3CDF-E34E-A0E0-04E079E568FB}" srcOrd="3" destOrd="0" presId="urn:microsoft.com/office/officeart/2005/8/layout/vProcess5"/>
    <dgm:cxn modelId="{506996BA-0309-3947-8DE3-CEA66842105A}" type="presParOf" srcId="{703428BA-E31E-A845-BA7F-85EF50C22C23}" destId="{36B13627-867F-9C47-8295-7F8040A32321}" srcOrd="4" destOrd="0" presId="urn:microsoft.com/office/officeart/2005/8/layout/vProcess5"/>
    <dgm:cxn modelId="{E2E7D436-6C28-6E45-B970-7B1A9D566163}" type="presParOf" srcId="{703428BA-E31E-A845-BA7F-85EF50C22C23}" destId="{DC435899-CBD1-4C46-8FD6-B2E63C667DE5}" srcOrd="5" destOrd="0" presId="urn:microsoft.com/office/officeart/2005/8/layout/vProcess5"/>
    <dgm:cxn modelId="{4BB272F2-23D1-7843-A798-BEAAB4DC564B}" type="presParOf" srcId="{703428BA-E31E-A845-BA7F-85EF50C22C23}" destId="{BB63C210-B755-1B4B-9742-CB0E58AF246E}" srcOrd="6" destOrd="0" presId="urn:microsoft.com/office/officeart/2005/8/layout/vProcess5"/>
    <dgm:cxn modelId="{B46A05FA-04B3-5E47-8F13-B5A7B741C5B2}" type="presParOf" srcId="{703428BA-E31E-A845-BA7F-85EF50C22C23}" destId="{E9B4F153-B2C6-E942-9AA4-D3065C36509F}" srcOrd="7" destOrd="0" presId="urn:microsoft.com/office/officeart/2005/8/layout/vProcess5"/>
    <dgm:cxn modelId="{63ED5D63-A75F-F345-9BF7-565E1D20A4D8}" type="presParOf" srcId="{703428BA-E31E-A845-BA7F-85EF50C22C23}" destId="{FAD31B0E-3112-AE45-8C10-3C6704A443C0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DA0C6CAF-60BA-0A45-BF54-8BA8C8EE8953}" type="doc">
      <dgm:prSet loTypeId="urn:microsoft.com/office/officeart/2005/8/layout/chart3" loCatId="" qsTypeId="urn:microsoft.com/office/officeart/2005/8/quickstyle/simple1" qsCatId="simple" csTypeId="urn:microsoft.com/office/officeart/2005/8/colors/accent1_2" csCatId="accent1" phldr="1"/>
      <dgm:spPr/>
    </dgm:pt>
    <dgm:pt modelId="{C41185B8-86CE-544A-A22D-FC45E35B2BFC}">
      <dgm:prSet phldrT="[Text]" custT="1"/>
      <dgm:spPr/>
      <dgm:t>
        <a:bodyPr/>
        <a:lstStyle/>
        <a:p>
          <a:r>
            <a:rPr lang="ar-SA" sz="2400" dirty="0"/>
            <a:t>استخدام الوسوم (</a:t>
          </a:r>
          <a:r>
            <a:rPr lang="ar-SA" sz="2400" dirty="0" err="1"/>
            <a:t>الهاشتاغ</a:t>
          </a:r>
          <a:r>
            <a:rPr lang="ar-SA" sz="2400" dirty="0"/>
            <a:t>) المناسبة لزيادة الظهور</a:t>
          </a:r>
          <a:endParaRPr lang="en-GB" sz="2400" dirty="0"/>
        </a:p>
      </dgm:t>
    </dgm:pt>
    <dgm:pt modelId="{E70693FE-C29E-1043-938C-0B006E85BDA1}" type="parTrans" cxnId="{D3306065-670E-0E4B-BDFD-5AD98C94FEC0}">
      <dgm:prSet/>
      <dgm:spPr/>
      <dgm:t>
        <a:bodyPr/>
        <a:lstStyle/>
        <a:p>
          <a:endParaRPr lang="en-GB" sz="2000"/>
        </a:p>
      </dgm:t>
    </dgm:pt>
    <dgm:pt modelId="{B5B3924D-ABEE-B14D-884D-50FA6496EE82}" type="sibTrans" cxnId="{D3306065-670E-0E4B-BDFD-5AD98C94FEC0}">
      <dgm:prSet/>
      <dgm:spPr/>
      <dgm:t>
        <a:bodyPr/>
        <a:lstStyle/>
        <a:p>
          <a:endParaRPr lang="en-GB" sz="2000"/>
        </a:p>
      </dgm:t>
    </dgm:pt>
    <dgm:pt modelId="{863F4769-0C18-6043-847A-613530CF9BEE}">
      <dgm:prSet phldrT="[Text]" custT="1"/>
      <dgm:spPr/>
      <dgm:t>
        <a:bodyPr/>
        <a:lstStyle/>
        <a:p>
          <a:r>
            <a:rPr lang="ar-SA" sz="2400" dirty="0"/>
            <a:t>استغلال المناسبات والأحداث لترويج المحتوى</a:t>
          </a:r>
          <a:endParaRPr lang="en-GB" sz="2400" dirty="0"/>
        </a:p>
      </dgm:t>
    </dgm:pt>
    <dgm:pt modelId="{EA6257E5-4B27-4643-A05A-B211E5669C57}" type="parTrans" cxnId="{072C7A30-A06B-CA43-8EC6-0D3ED33691E1}">
      <dgm:prSet/>
      <dgm:spPr/>
      <dgm:t>
        <a:bodyPr/>
        <a:lstStyle/>
        <a:p>
          <a:endParaRPr lang="en-GB" sz="2000"/>
        </a:p>
      </dgm:t>
    </dgm:pt>
    <dgm:pt modelId="{65B483D8-9E8F-7A45-8480-F14E193EE9F6}" type="sibTrans" cxnId="{072C7A30-A06B-CA43-8EC6-0D3ED33691E1}">
      <dgm:prSet/>
      <dgm:spPr/>
      <dgm:t>
        <a:bodyPr/>
        <a:lstStyle/>
        <a:p>
          <a:endParaRPr lang="en-GB" sz="2000"/>
        </a:p>
      </dgm:t>
    </dgm:pt>
    <dgm:pt modelId="{03EAE8F7-1BAB-6E4D-9BFC-9A7FEF102FB2}">
      <dgm:prSet phldrT="[Text]" custT="1"/>
      <dgm:spPr/>
      <dgm:t>
        <a:bodyPr/>
        <a:lstStyle/>
        <a:p>
          <a:r>
            <a:rPr lang="ar-SA" sz="2400" dirty="0"/>
            <a:t>التفاعل مع الجمهور عبر التعليقات والمشاركات</a:t>
          </a:r>
          <a:endParaRPr lang="en-GB" sz="2400" dirty="0"/>
        </a:p>
      </dgm:t>
    </dgm:pt>
    <dgm:pt modelId="{ECAE3529-625B-0B49-9D3C-FCEA9A62B811}" type="parTrans" cxnId="{70939BA5-0797-FA4C-9FCA-5BBCBC78397E}">
      <dgm:prSet/>
      <dgm:spPr/>
      <dgm:t>
        <a:bodyPr/>
        <a:lstStyle/>
        <a:p>
          <a:endParaRPr lang="en-GB" sz="2000"/>
        </a:p>
      </dgm:t>
    </dgm:pt>
    <dgm:pt modelId="{BDB22F73-1B60-6043-83D8-2A02862585C0}" type="sibTrans" cxnId="{70939BA5-0797-FA4C-9FCA-5BBCBC78397E}">
      <dgm:prSet/>
      <dgm:spPr/>
      <dgm:t>
        <a:bodyPr/>
        <a:lstStyle/>
        <a:p>
          <a:endParaRPr lang="en-GB" sz="2000"/>
        </a:p>
      </dgm:t>
    </dgm:pt>
    <dgm:pt modelId="{9A76597C-3F08-E54D-A945-E7C01300DE69}" type="pres">
      <dgm:prSet presAssocID="{DA0C6CAF-60BA-0A45-BF54-8BA8C8EE8953}" presName="compositeShape" presStyleCnt="0">
        <dgm:presLayoutVars>
          <dgm:chMax val="7"/>
          <dgm:dir val="rev"/>
          <dgm:resizeHandles val="exact"/>
        </dgm:presLayoutVars>
      </dgm:prSet>
      <dgm:spPr/>
    </dgm:pt>
    <dgm:pt modelId="{4E874D36-1A5D-E64D-8A10-6A47D7C5FAB7}" type="pres">
      <dgm:prSet presAssocID="{DA0C6CAF-60BA-0A45-BF54-8BA8C8EE8953}" presName="wedge1" presStyleLbl="node1" presStyleIdx="0" presStyleCnt="3"/>
      <dgm:spPr/>
    </dgm:pt>
    <dgm:pt modelId="{D3C44DE0-EB91-8D46-B685-184F086E7964}" type="pres">
      <dgm:prSet presAssocID="{DA0C6CAF-60BA-0A45-BF54-8BA8C8EE8953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1ADCC3A4-20DE-A046-AD1B-710E22FAE058}" type="pres">
      <dgm:prSet presAssocID="{DA0C6CAF-60BA-0A45-BF54-8BA8C8EE8953}" presName="wedge2" presStyleLbl="node1" presStyleIdx="1" presStyleCnt="3"/>
      <dgm:spPr/>
    </dgm:pt>
    <dgm:pt modelId="{E9FFCC2C-25CC-504D-AA32-D1EBC23EC0EB}" type="pres">
      <dgm:prSet presAssocID="{DA0C6CAF-60BA-0A45-BF54-8BA8C8EE8953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1D9F5C27-85C0-D240-A335-A4B8BA9BBE47}" type="pres">
      <dgm:prSet presAssocID="{DA0C6CAF-60BA-0A45-BF54-8BA8C8EE8953}" presName="wedge3" presStyleLbl="node1" presStyleIdx="2" presStyleCnt="3"/>
      <dgm:spPr/>
    </dgm:pt>
    <dgm:pt modelId="{EB698294-7D92-F342-B4D4-9F2D1D7E65C9}" type="pres">
      <dgm:prSet presAssocID="{DA0C6CAF-60BA-0A45-BF54-8BA8C8EE8953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34937907-82FD-594A-B3C3-5846769026B1}" type="presOf" srcId="{03EAE8F7-1BAB-6E4D-9BFC-9A7FEF102FB2}" destId="{4E874D36-1A5D-E64D-8A10-6A47D7C5FAB7}" srcOrd="0" destOrd="0" presId="urn:microsoft.com/office/officeart/2005/8/layout/chart3"/>
    <dgm:cxn modelId="{FA41F318-6BA0-C14F-851D-FD55FC510D9B}" type="presOf" srcId="{C41185B8-86CE-544A-A22D-FC45E35B2BFC}" destId="{1D9F5C27-85C0-D240-A335-A4B8BA9BBE47}" srcOrd="0" destOrd="0" presId="urn:microsoft.com/office/officeart/2005/8/layout/chart3"/>
    <dgm:cxn modelId="{072C7A30-A06B-CA43-8EC6-0D3ED33691E1}" srcId="{DA0C6CAF-60BA-0A45-BF54-8BA8C8EE8953}" destId="{863F4769-0C18-6043-847A-613530CF9BEE}" srcOrd="1" destOrd="0" parTransId="{EA6257E5-4B27-4643-A05A-B211E5669C57}" sibTransId="{65B483D8-9E8F-7A45-8480-F14E193EE9F6}"/>
    <dgm:cxn modelId="{A1C1604D-62CE-2D41-9FEC-A17E0837FEE1}" type="presOf" srcId="{C41185B8-86CE-544A-A22D-FC45E35B2BFC}" destId="{EB698294-7D92-F342-B4D4-9F2D1D7E65C9}" srcOrd="1" destOrd="0" presId="urn:microsoft.com/office/officeart/2005/8/layout/chart3"/>
    <dgm:cxn modelId="{307A6355-6AFD-E141-B661-CD03842A5BC9}" type="presOf" srcId="{DA0C6CAF-60BA-0A45-BF54-8BA8C8EE8953}" destId="{9A76597C-3F08-E54D-A945-E7C01300DE69}" srcOrd="0" destOrd="0" presId="urn:microsoft.com/office/officeart/2005/8/layout/chart3"/>
    <dgm:cxn modelId="{D3306065-670E-0E4B-BDFD-5AD98C94FEC0}" srcId="{DA0C6CAF-60BA-0A45-BF54-8BA8C8EE8953}" destId="{C41185B8-86CE-544A-A22D-FC45E35B2BFC}" srcOrd="0" destOrd="0" parTransId="{E70693FE-C29E-1043-938C-0B006E85BDA1}" sibTransId="{B5B3924D-ABEE-B14D-884D-50FA6496EE82}"/>
    <dgm:cxn modelId="{3A60F696-97EF-F24B-8D6B-2D2E923C820B}" type="presOf" srcId="{863F4769-0C18-6043-847A-613530CF9BEE}" destId="{E9FFCC2C-25CC-504D-AA32-D1EBC23EC0EB}" srcOrd="1" destOrd="0" presId="urn:microsoft.com/office/officeart/2005/8/layout/chart3"/>
    <dgm:cxn modelId="{70939BA5-0797-FA4C-9FCA-5BBCBC78397E}" srcId="{DA0C6CAF-60BA-0A45-BF54-8BA8C8EE8953}" destId="{03EAE8F7-1BAB-6E4D-9BFC-9A7FEF102FB2}" srcOrd="2" destOrd="0" parTransId="{ECAE3529-625B-0B49-9D3C-FCEA9A62B811}" sibTransId="{BDB22F73-1B60-6043-83D8-2A02862585C0}"/>
    <dgm:cxn modelId="{C4F988A8-488A-C944-8240-991ABE3D03B0}" type="presOf" srcId="{863F4769-0C18-6043-847A-613530CF9BEE}" destId="{1ADCC3A4-20DE-A046-AD1B-710E22FAE058}" srcOrd="0" destOrd="0" presId="urn:microsoft.com/office/officeart/2005/8/layout/chart3"/>
    <dgm:cxn modelId="{C9C974BF-2F3E-604D-9EEA-23C8DEEC0102}" type="presOf" srcId="{03EAE8F7-1BAB-6E4D-9BFC-9A7FEF102FB2}" destId="{D3C44DE0-EB91-8D46-B685-184F086E7964}" srcOrd="1" destOrd="0" presId="urn:microsoft.com/office/officeart/2005/8/layout/chart3"/>
    <dgm:cxn modelId="{220B668C-7B29-AF4E-803F-893A42730571}" type="presParOf" srcId="{9A76597C-3F08-E54D-A945-E7C01300DE69}" destId="{4E874D36-1A5D-E64D-8A10-6A47D7C5FAB7}" srcOrd="0" destOrd="0" presId="urn:microsoft.com/office/officeart/2005/8/layout/chart3"/>
    <dgm:cxn modelId="{9D1DA4D6-5ECC-824A-922F-E2D1B39425CC}" type="presParOf" srcId="{9A76597C-3F08-E54D-A945-E7C01300DE69}" destId="{D3C44DE0-EB91-8D46-B685-184F086E7964}" srcOrd="1" destOrd="0" presId="urn:microsoft.com/office/officeart/2005/8/layout/chart3"/>
    <dgm:cxn modelId="{F32CF509-4A23-4C4B-8639-67635B4AD199}" type="presParOf" srcId="{9A76597C-3F08-E54D-A945-E7C01300DE69}" destId="{1ADCC3A4-20DE-A046-AD1B-710E22FAE058}" srcOrd="2" destOrd="0" presId="urn:microsoft.com/office/officeart/2005/8/layout/chart3"/>
    <dgm:cxn modelId="{706AE7C4-CAF2-5948-B2A8-5CF4634C9656}" type="presParOf" srcId="{9A76597C-3F08-E54D-A945-E7C01300DE69}" destId="{E9FFCC2C-25CC-504D-AA32-D1EBC23EC0EB}" srcOrd="3" destOrd="0" presId="urn:microsoft.com/office/officeart/2005/8/layout/chart3"/>
    <dgm:cxn modelId="{7C1FFBD2-8F47-E349-9C5C-F374D08801B1}" type="presParOf" srcId="{9A76597C-3F08-E54D-A945-E7C01300DE69}" destId="{1D9F5C27-85C0-D240-A335-A4B8BA9BBE47}" srcOrd="4" destOrd="0" presId="urn:microsoft.com/office/officeart/2005/8/layout/chart3"/>
    <dgm:cxn modelId="{06F34D23-48CF-0E48-B6D7-8C37B34F20FC}" type="presParOf" srcId="{9A76597C-3F08-E54D-A945-E7C01300DE69}" destId="{EB698294-7D92-F342-B4D4-9F2D1D7E65C9}" srcOrd="5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3CF1B871-4759-4D46-B5A2-507CFE24FA85}" type="doc">
      <dgm:prSet loTypeId="urn:microsoft.com/office/officeart/2005/8/layout/pyramid2" loCatId="" qsTypeId="urn:microsoft.com/office/officeart/2005/8/quickstyle/simple1" qsCatId="simple" csTypeId="urn:microsoft.com/office/officeart/2005/8/colors/accent1_2" csCatId="accent1" phldr="1"/>
      <dgm:spPr/>
    </dgm:pt>
    <dgm:pt modelId="{E1B52BE6-0408-B143-B70E-299BEE806567}">
      <dgm:prSet phldrT="[Text]" custT="1"/>
      <dgm:spPr/>
      <dgm:t>
        <a:bodyPr/>
        <a:lstStyle/>
        <a:p>
          <a:r>
            <a:rPr lang="ar-SA" sz="2400" dirty="0"/>
            <a:t>تحسين استراتيجيات الترويج بناءً على البيانات</a:t>
          </a:r>
          <a:endParaRPr lang="en-GB" sz="2400" dirty="0"/>
        </a:p>
      </dgm:t>
    </dgm:pt>
    <dgm:pt modelId="{7B25BB14-1EB4-5540-ADF9-DACBDDA551C0}" type="parTrans" cxnId="{DE7EA183-DFE5-4F41-9EBF-28CF576E2691}">
      <dgm:prSet/>
      <dgm:spPr/>
      <dgm:t>
        <a:bodyPr/>
        <a:lstStyle/>
        <a:p>
          <a:endParaRPr lang="en-GB" sz="2000"/>
        </a:p>
      </dgm:t>
    </dgm:pt>
    <dgm:pt modelId="{AC1D1610-AE5C-7C42-B807-1264FE736A7C}" type="sibTrans" cxnId="{DE7EA183-DFE5-4F41-9EBF-28CF576E2691}">
      <dgm:prSet/>
      <dgm:spPr/>
      <dgm:t>
        <a:bodyPr/>
        <a:lstStyle/>
        <a:p>
          <a:endParaRPr lang="en-GB" sz="2000"/>
        </a:p>
      </dgm:t>
    </dgm:pt>
    <dgm:pt modelId="{FCB99D4E-5FA7-BE4B-9D31-66D250917F1F}">
      <dgm:prSet phldrT="[Text]" custT="1"/>
      <dgm:spPr/>
      <dgm:t>
        <a:bodyPr/>
        <a:lstStyle/>
        <a:p>
          <a:r>
            <a:rPr lang="ar-SA" sz="2400" dirty="0"/>
            <a:t>التعرف على أكثر أنواع المحتوى جذبًا للجمهور</a:t>
          </a:r>
          <a:endParaRPr lang="en-GB" sz="2400" dirty="0"/>
        </a:p>
      </dgm:t>
    </dgm:pt>
    <dgm:pt modelId="{08CD4D1E-4278-7D4A-84BC-EF61B3B4CC67}" type="parTrans" cxnId="{87027E06-7E70-144C-8DEA-073B41BC1B99}">
      <dgm:prSet/>
      <dgm:spPr/>
      <dgm:t>
        <a:bodyPr/>
        <a:lstStyle/>
        <a:p>
          <a:endParaRPr lang="en-GB" sz="2000"/>
        </a:p>
      </dgm:t>
    </dgm:pt>
    <dgm:pt modelId="{A0FCBAD8-58EA-5747-9D2B-C720881BA146}" type="sibTrans" cxnId="{87027E06-7E70-144C-8DEA-073B41BC1B99}">
      <dgm:prSet/>
      <dgm:spPr/>
      <dgm:t>
        <a:bodyPr/>
        <a:lstStyle/>
        <a:p>
          <a:endParaRPr lang="en-GB" sz="2000"/>
        </a:p>
      </dgm:t>
    </dgm:pt>
    <dgm:pt modelId="{B673D22D-F93C-E14F-9EB8-A50EF230CE77}">
      <dgm:prSet phldrT="[Text]" custT="1"/>
      <dgm:spPr/>
      <dgm:t>
        <a:bodyPr/>
        <a:lstStyle/>
        <a:p>
          <a:r>
            <a:rPr lang="ar-SA" sz="2400" dirty="0"/>
            <a:t>التأكد من وصول المحتوى للجمهور المناسب</a:t>
          </a:r>
          <a:endParaRPr lang="en-GB" sz="2400" dirty="0"/>
        </a:p>
      </dgm:t>
    </dgm:pt>
    <dgm:pt modelId="{80BDBCC0-143B-094A-ABAF-C41294ACA497}" type="parTrans" cxnId="{4403680F-3A29-8A42-A985-DCC2D2E00F82}">
      <dgm:prSet/>
      <dgm:spPr/>
      <dgm:t>
        <a:bodyPr/>
        <a:lstStyle/>
        <a:p>
          <a:endParaRPr lang="en-GB" sz="2000"/>
        </a:p>
      </dgm:t>
    </dgm:pt>
    <dgm:pt modelId="{8CB795D4-B585-5442-9535-2E686382247F}" type="sibTrans" cxnId="{4403680F-3A29-8A42-A985-DCC2D2E00F82}">
      <dgm:prSet/>
      <dgm:spPr/>
      <dgm:t>
        <a:bodyPr/>
        <a:lstStyle/>
        <a:p>
          <a:endParaRPr lang="en-GB" sz="2000"/>
        </a:p>
      </dgm:t>
    </dgm:pt>
    <dgm:pt modelId="{C5311300-14A8-AA4B-BE59-F6BE44B628FE}" type="pres">
      <dgm:prSet presAssocID="{3CF1B871-4759-4D46-B5A2-507CFE24FA85}" presName="compositeShape" presStyleCnt="0">
        <dgm:presLayoutVars>
          <dgm:dir val="rev"/>
          <dgm:resizeHandles/>
        </dgm:presLayoutVars>
      </dgm:prSet>
      <dgm:spPr/>
    </dgm:pt>
    <dgm:pt modelId="{8E93D01B-B441-0046-A8C2-4F1DADD915FB}" type="pres">
      <dgm:prSet presAssocID="{3CF1B871-4759-4D46-B5A2-507CFE24FA85}" presName="pyramid" presStyleLbl="node1" presStyleIdx="0" presStyleCnt="1"/>
      <dgm:spPr/>
    </dgm:pt>
    <dgm:pt modelId="{F88C2DE0-A178-314B-9B7D-041F3167A1C7}" type="pres">
      <dgm:prSet presAssocID="{3CF1B871-4759-4D46-B5A2-507CFE24FA85}" presName="theList" presStyleCnt="0"/>
      <dgm:spPr/>
    </dgm:pt>
    <dgm:pt modelId="{D9BF9A12-6790-3248-8101-8A502B2D6975}" type="pres">
      <dgm:prSet presAssocID="{E1B52BE6-0408-B143-B70E-299BEE806567}" presName="aNode" presStyleLbl="fgAcc1" presStyleIdx="0" presStyleCnt="3" custScaleX="147875">
        <dgm:presLayoutVars>
          <dgm:bulletEnabled val="1"/>
        </dgm:presLayoutVars>
      </dgm:prSet>
      <dgm:spPr/>
    </dgm:pt>
    <dgm:pt modelId="{49B49866-5FB8-A447-9786-C558B7F30668}" type="pres">
      <dgm:prSet presAssocID="{E1B52BE6-0408-B143-B70E-299BEE806567}" presName="aSpace" presStyleCnt="0"/>
      <dgm:spPr/>
    </dgm:pt>
    <dgm:pt modelId="{8FAC0F63-3C94-C24A-98CB-7651A1150792}" type="pres">
      <dgm:prSet presAssocID="{FCB99D4E-5FA7-BE4B-9D31-66D250917F1F}" presName="aNode" presStyleLbl="fgAcc1" presStyleIdx="1" presStyleCnt="3" custScaleX="147875">
        <dgm:presLayoutVars>
          <dgm:bulletEnabled val="1"/>
        </dgm:presLayoutVars>
      </dgm:prSet>
      <dgm:spPr/>
    </dgm:pt>
    <dgm:pt modelId="{967E4D05-54BB-A24D-97E7-36D3F2AD0C66}" type="pres">
      <dgm:prSet presAssocID="{FCB99D4E-5FA7-BE4B-9D31-66D250917F1F}" presName="aSpace" presStyleCnt="0"/>
      <dgm:spPr/>
    </dgm:pt>
    <dgm:pt modelId="{40DFF7C9-B755-D94A-A804-9B46596B667B}" type="pres">
      <dgm:prSet presAssocID="{B673D22D-F93C-E14F-9EB8-A50EF230CE77}" presName="aNode" presStyleLbl="fgAcc1" presStyleIdx="2" presStyleCnt="3" custScaleX="147875">
        <dgm:presLayoutVars>
          <dgm:bulletEnabled val="1"/>
        </dgm:presLayoutVars>
      </dgm:prSet>
      <dgm:spPr/>
    </dgm:pt>
    <dgm:pt modelId="{A2FF6189-012A-4447-A3D5-50B4B36A6316}" type="pres">
      <dgm:prSet presAssocID="{B673D22D-F93C-E14F-9EB8-A50EF230CE77}" presName="aSpace" presStyleCnt="0"/>
      <dgm:spPr/>
    </dgm:pt>
  </dgm:ptLst>
  <dgm:cxnLst>
    <dgm:cxn modelId="{87027E06-7E70-144C-8DEA-073B41BC1B99}" srcId="{3CF1B871-4759-4D46-B5A2-507CFE24FA85}" destId="{FCB99D4E-5FA7-BE4B-9D31-66D250917F1F}" srcOrd="1" destOrd="0" parTransId="{08CD4D1E-4278-7D4A-84BC-EF61B3B4CC67}" sibTransId="{A0FCBAD8-58EA-5747-9D2B-C720881BA146}"/>
    <dgm:cxn modelId="{4403680F-3A29-8A42-A985-DCC2D2E00F82}" srcId="{3CF1B871-4759-4D46-B5A2-507CFE24FA85}" destId="{B673D22D-F93C-E14F-9EB8-A50EF230CE77}" srcOrd="2" destOrd="0" parTransId="{80BDBCC0-143B-094A-ABAF-C41294ACA497}" sibTransId="{8CB795D4-B585-5442-9535-2E686382247F}"/>
    <dgm:cxn modelId="{802FFA19-8BB0-2041-BA2A-2255D8797E26}" type="presOf" srcId="{3CF1B871-4759-4D46-B5A2-507CFE24FA85}" destId="{C5311300-14A8-AA4B-BE59-F6BE44B628FE}" srcOrd="0" destOrd="0" presId="urn:microsoft.com/office/officeart/2005/8/layout/pyramid2"/>
    <dgm:cxn modelId="{D9E82E2B-9E47-2A4A-8613-091DC0C0F7D8}" type="presOf" srcId="{E1B52BE6-0408-B143-B70E-299BEE806567}" destId="{D9BF9A12-6790-3248-8101-8A502B2D6975}" srcOrd="0" destOrd="0" presId="urn:microsoft.com/office/officeart/2005/8/layout/pyramid2"/>
    <dgm:cxn modelId="{DE7EA183-DFE5-4F41-9EBF-28CF576E2691}" srcId="{3CF1B871-4759-4D46-B5A2-507CFE24FA85}" destId="{E1B52BE6-0408-B143-B70E-299BEE806567}" srcOrd="0" destOrd="0" parTransId="{7B25BB14-1EB4-5540-ADF9-DACBDDA551C0}" sibTransId="{AC1D1610-AE5C-7C42-B807-1264FE736A7C}"/>
    <dgm:cxn modelId="{3A301D89-6CA3-EE48-A3BC-ADCA2A35D0F9}" type="presOf" srcId="{B673D22D-F93C-E14F-9EB8-A50EF230CE77}" destId="{40DFF7C9-B755-D94A-A804-9B46596B667B}" srcOrd="0" destOrd="0" presId="urn:microsoft.com/office/officeart/2005/8/layout/pyramid2"/>
    <dgm:cxn modelId="{19F5AAEF-B32F-E740-8709-EF4482150AE1}" type="presOf" srcId="{FCB99D4E-5FA7-BE4B-9D31-66D250917F1F}" destId="{8FAC0F63-3C94-C24A-98CB-7651A1150792}" srcOrd="0" destOrd="0" presId="urn:microsoft.com/office/officeart/2005/8/layout/pyramid2"/>
    <dgm:cxn modelId="{AD503EF6-1FFC-C946-9978-28D45F4FE651}" type="presParOf" srcId="{C5311300-14A8-AA4B-BE59-F6BE44B628FE}" destId="{8E93D01B-B441-0046-A8C2-4F1DADD915FB}" srcOrd="0" destOrd="0" presId="urn:microsoft.com/office/officeart/2005/8/layout/pyramid2"/>
    <dgm:cxn modelId="{266E8EDD-C8B4-DF4A-9F35-DA1DA130A950}" type="presParOf" srcId="{C5311300-14A8-AA4B-BE59-F6BE44B628FE}" destId="{F88C2DE0-A178-314B-9B7D-041F3167A1C7}" srcOrd="1" destOrd="0" presId="urn:microsoft.com/office/officeart/2005/8/layout/pyramid2"/>
    <dgm:cxn modelId="{B3D27A2A-2990-A944-A133-D03F5B9C8F1C}" type="presParOf" srcId="{F88C2DE0-A178-314B-9B7D-041F3167A1C7}" destId="{D9BF9A12-6790-3248-8101-8A502B2D6975}" srcOrd="0" destOrd="0" presId="urn:microsoft.com/office/officeart/2005/8/layout/pyramid2"/>
    <dgm:cxn modelId="{4DEB0860-0015-3F41-8FE9-FF5281BAA1A2}" type="presParOf" srcId="{F88C2DE0-A178-314B-9B7D-041F3167A1C7}" destId="{49B49866-5FB8-A447-9786-C558B7F30668}" srcOrd="1" destOrd="0" presId="urn:microsoft.com/office/officeart/2005/8/layout/pyramid2"/>
    <dgm:cxn modelId="{0B1F873D-9E16-8A47-A9CF-055B4078BC3E}" type="presParOf" srcId="{F88C2DE0-A178-314B-9B7D-041F3167A1C7}" destId="{8FAC0F63-3C94-C24A-98CB-7651A1150792}" srcOrd="2" destOrd="0" presId="urn:microsoft.com/office/officeart/2005/8/layout/pyramid2"/>
    <dgm:cxn modelId="{1C687355-066E-744C-A4C9-DF11BC88AE19}" type="presParOf" srcId="{F88C2DE0-A178-314B-9B7D-041F3167A1C7}" destId="{967E4D05-54BB-A24D-97E7-36D3F2AD0C66}" srcOrd="3" destOrd="0" presId="urn:microsoft.com/office/officeart/2005/8/layout/pyramid2"/>
    <dgm:cxn modelId="{FB5F6B18-C9E0-2743-98EB-A229AE6AD775}" type="presParOf" srcId="{F88C2DE0-A178-314B-9B7D-041F3167A1C7}" destId="{40DFF7C9-B755-D94A-A804-9B46596B667B}" srcOrd="4" destOrd="0" presId="urn:microsoft.com/office/officeart/2005/8/layout/pyramid2"/>
    <dgm:cxn modelId="{F9F1A828-9C3E-5F44-BB86-16CD47748FAF}" type="presParOf" srcId="{F88C2DE0-A178-314B-9B7D-041F3167A1C7}" destId="{A2FF6189-012A-4447-A3D5-50B4B36A6316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200" b="1" dirty="0"/>
            <a:t>عدد الزيارات</a:t>
          </a:r>
          <a:endParaRPr lang="en-GB" sz="22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rtl="1"/>
          <a:endParaRPr lang="en-GB" sz="22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rtl="1"/>
          <a:endParaRPr lang="en-GB" sz="22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200" kern="1200" dirty="0"/>
            <a:t>عدد الزوار الذين يزورون المحتوى</a:t>
          </a:r>
          <a:endParaRPr lang="en-GB" sz="22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rtl="1"/>
          <a:endParaRPr lang="en-GB" sz="22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rtl="1"/>
          <a:endParaRPr lang="en-GB" sz="22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200" b="1" dirty="0"/>
            <a:t>نسبة النقر إلى الظهور </a:t>
          </a:r>
          <a:endParaRPr lang="en-GB" sz="22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rtl="1"/>
          <a:endParaRPr lang="en-GB" sz="22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rtl="1"/>
          <a:endParaRPr lang="en-GB" sz="2200"/>
        </a:p>
      </dgm:t>
    </dgm:pt>
    <dgm:pt modelId="{65387183-454B-F14D-A6F6-7DA8C5BFAE05}">
      <dgm:prSet phldrT="[Text]" custT="1"/>
      <dgm:spPr/>
      <dgm:t>
        <a:bodyPr/>
        <a:lstStyle/>
        <a:p>
          <a:pPr rtl="1"/>
          <a:r>
            <a:rPr lang="ar-SA" sz="2200" dirty="0"/>
            <a:t>النسبة بين عدد النقرات وعدد مرات الظهور</a:t>
          </a:r>
          <a:endParaRPr lang="en-GB" sz="22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rtl="1"/>
          <a:endParaRPr lang="en-GB" sz="22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rtl="1"/>
          <a:endParaRPr lang="en-GB" sz="22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200" b="1" dirty="0"/>
            <a:t>معدل الارتداد </a:t>
          </a:r>
          <a:endParaRPr lang="en-GB" sz="22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rtl="1"/>
          <a:endParaRPr lang="en-GB" sz="22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rtl="1"/>
          <a:endParaRPr lang="en-GB" sz="2200"/>
        </a:p>
      </dgm:t>
    </dgm:pt>
    <dgm:pt modelId="{B1994776-BB7E-AD4E-900E-8296E2C69C4F}">
      <dgm:prSet phldrT="[Text]" custT="1"/>
      <dgm:spPr/>
      <dgm:t>
        <a:bodyPr/>
        <a:lstStyle/>
        <a:p>
          <a:pPr rtl="1"/>
          <a:r>
            <a:rPr lang="ar-SA" sz="2200" dirty="0"/>
            <a:t>نسبة الزوار الذين يغادرون المحتوى بسرعة</a:t>
          </a:r>
          <a:endParaRPr lang="en-GB" sz="22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rtl="1"/>
          <a:endParaRPr lang="en-GB" sz="22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rtl="1"/>
          <a:endParaRPr lang="en-GB" sz="2200"/>
        </a:p>
      </dgm:t>
    </dgm:pt>
    <dgm:pt modelId="{1D043ACB-74D0-4642-85C3-3F3A2C4FFF58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200" b="1" dirty="0"/>
            <a:t>معدل التفاعل</a:t>
          </a:r>
          <a:endParaRPr lang="en-GB" sz="2200" dirty="0"/>
        </a:p>
      </dgm:t>
    </dgm:pt>
    <dgm:pt modelId="{944980DC-FE6C-D144-AF50-BB2862D467DA}" type="parTrans" cxnId="{F0DD8ED3-E67E-5F45-97ED-8A0BCF1D8672}">
      <dgm:prSet/>
      <dgm:spPr/>
      <dgm:t>
        <a:bodyPr/>
        <a:lstStyle/>
        <a:p>
          <a:endParaRPr lang="en-GB" sz="2200"/>
        </a:p>
      </dgm:t>
    </dgm:pt>
    <dgm:pt modelId="{76144C0F-1276-EC46-BAED-752A6F615F5E}" type="sibTrans" cxnId="{F0DD8ED3-E67E-5F45-97ED-8A0BCF1D8672}">
      <dgm:prSet/>
      <dgm:spPr/>
      <dgm:t>
        <a:bodyPr/>
        <a:lstStyle/>
        <a:p>
          <a:endParaRPr lang="en-GB" sz="2200"/>
        </a:p>
      </dgm:t>
    </dgm:pt>
    <dgm:pt modelId="{9F5E4AB1-0B4E-BF4B-9E21-BAC9EFCC47E0}">
      <dgm:prSet phldrT="[Text]" custT="1"/>
      <dgm:spPr/>
      <dgm:t>
        <a:bodyPr/>
        <a:lstStyle/>
        <a:p>
          <a:pPr rtl="1"/>
          <a:r>
            <a:rPr lang="ar-SA" sz="2200" dirty="0" err="1"/>
            <a:t>الإعجابات</a:t>
          </a:r>
          <a:r>
            <a:rPr lang="ar-SA" sz="2200" dirty="0"/>
            <a:t>، التعليقات، والمشاركات</a:t>
          </a:r>
          <a:endParaRPr lang="en-GB" sz="2200" dirty="0"/>
        </a:p>
      </dgm:t>
    </dgm:pt>
    <dgm:pt modelId="{31C4275C-F23A-DF44-A542-F13FD4BC29B0}" type="parTrans" cxnId="{F3F37606-632B-B74F-9603-2FD7E5321D60}">
      <dgm:prSet/>
      <dgm:spPr/>
      <dgm:t>
        <a:bodyPr/>
        <a:lstStyle/>
        <a:p>
          <a:endParaRPr lang="en-GB" sz="2200"/>
        </a:p>
      </dgm:t>
    </dgm:pt>
    <dgm:pt modelId="{4B495DC4-25A8-7C41-965F-079B7E1B66AC}" type="sibTrans" cxnId="{F3F37606-632B-B74F-9603-2FD7E5321D60}">
      <dgm:prSet/>
      <dgm:spPr/>
      <dgm:t>
        <a:bodyPr/>
        <a:lstStyle/>
        <a:p>
          <a:endParaRPr lang="en-GB" sz="2200"/>
        </a:p>
      </dgm:t>
    </dgm:pt>
    <dgm:pt modelId="{D149F625-27C1-C249-9006-1B94950F545B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98078C35-9E76-D44E-BBCC-BAA7EA6B9879}" type="pres">
      <dgm:prSet presAssocID="{4A11EF4C-C086-E642-9BB3-7F06E5C1290B}" presName="root" presStyleCnt="0"/>
      <dgm:spPr/>
    </dgm:pt>
    <dgm:pt modelId="{F9945A69-3910-CC4F-A166-62AADABD0E2C}" type="pres">
      <dgm:prSet presAssocID="{4A11EF4C-C086-E642-9BB3-7F06E5C1290B}" presName="rootComposite" presStyleCnt="0"/>
      <dgm:spPr/>
    </dgm:pt>
    <dgm:pt modelId="{E351E411-AEE8-DF4C-A81F-AB0B3F420FCE}" type="pres">
      <dgm:prSet presAssocID="{4A11EF4C-C086-E642-9BB3-7F06E5C1290B}" presName="rootText" presStyleLbl="node1" presStyleIdx="0" presStyleCnt="4" custScaleX="90333" custScaleY="70220"/>
      <dgm:spPr/>
    </dgm:pt>
    <dgm:pt modelId="{6D8FF543-8109-3844-AC58-9648356DFABE}" type="pres">
      <dgm:prSet presAssocID="{4A11EF4C-C086-E642-9BB3-7F06E5C1290B}" presName="rootConnector" presStyleLbl="node1" presStyleIdx="0" presStyleCnt="4"/>
      <dgm:spPr/>
    </dgm:pt>
    <dgm:pt modelId="{38746585-CA23-E540-AFFA-2A2C30CC7C96}" type="pres">
      <dgm:prSet presAssocID="{4A11EF4C-C086-E642-9BB3-7F06E5C1290B}" presName="childShape" presStyleCnt="0"/>
      <dgm:spPr/>
    </dgm:pt>
    <dgm:pt modelId="{F69676B8-3372-6245-86C7-29A51072DC86}" type="pres">
      <dgm:prSet presAssocID="{0C3FAF49-7E15-F346-B5F7-74FAF3B60F5B}" presName="Name13" presStyleLbl="parChTrans1D2" presStyleIdx="0" presStyleCnt="4"/>
      <dgm:spPr/>
    </dgm:pt>
    <dgm:pt modelId="{2BBEB849-55BA-F34A-8292-240D96C65C68}" type="pres">
      <dgm:prSet presAssocID="{C88ED262-17EB-A64F-8186-B36DDD55690A}" presName="childText" presStyleLbl="bgAcc1" presStyleIdx="0" presStyleCnt="4">
        <dgm:presLayoutVars>
          <dgm:bulletEnabled val="1"/>
        </dgm:presLayoutVars>
      </dgm:prSet>
      <dgm:spPr/>
    </dgm:pt>
    <dgm:pt modelId="{89629A06-2E39-554C-8581-8C91C1517FB4}" type="pres">
      <dgm:prSet presAssocID="{102A7D41-83D4-E04C-90C4-580B0FF7BC74}" presName="root" presStyleCnt="0"/>
      <dgm:spPr/>
    </dgm:pt>
    <dgm:pt modelId="{F1064274-549B-EE43-A5FF-0D6CA6CFCF86}" type="pres">
      <dgm:prSet presAssocID="{102A7D41-83D4-E04C-90C4-580B0FF7BC74}" presName="rootComposite" presStyleCnt="0"/>
      <dgm:spPr/>
    </dgm:pt>
    <dgm:pt modelId="{B61973B9-0B44-E644-B71B-647A7C96CC5B}" type="pres">
      <dgm:prSet presAssocID="{102A7D41-83D4-E04C-90C4-580B0FF7BC74}" presName="rootText" presStyleLbl="node1" presStyleIdx="1" presStyleCnt="4" custScaleX="90333" custScaleY="70220"/>
      <dgm:spPr/>
    </dgm:pt>
    <dgm:pt modelId="{AFE3FB7F-5633-F344-A200-9B3B3BC45949}" type="pres">
      <dgm:prSet presAssocID="{102A7D41-83D4-E04C-90C4-580B0FF7BC74}" presName="rootConnector" presStyleLbl="node1" presStyleIdx="1" presStyleCnt="4"/>
      <dgm:spPr/>
    </dgm:pt>
    <dgm:pt modelId="{1D96A90C-13D4-AA4D-9EE6-2E788BA5390A}" type="pres">
      <dgm:prSet presAssocID="{102A7D41-83D4-E04C-90C4-580B0FF7BC74}" presName="childShape" presStyleCnt="0"/>
      <dgm:spPr/>
    </dgm:pt>
    <dgm:pt modelId="{ABA4313E-725F-1742-92C7-6C0A930B71CD}" type="pres">
      <dgm:prSet presAssocID="{A9DB0A45-BA50-9B41-9880-F5C4AAF131D7}" presName="Name13" presStyleLbl="parChTrans1D2" presStyleIdx="1" presStyleCnt="4"/>
      <dgm:spPr/>
    </dgm:pt>
    <dgm:pt modelId="{A774F160-A9DB-DD4F-80EA-A6DEEBEB081E}" type="pres">
      <dgm:prSet presAssocID="{65387183-454B-F14D-A6F6-7DA8C5BFAE05}" presName="childText" presStyleLbl="bgAcc1" presStyleIdx="1" presStyleCnt="4">
        <dgm:presLayoutVars>
          <dgm:bulletEnabled val="1"/>
        </dgm:presLayoutVars>
      </dgm:prSet>
      <dgm:spPr/>
    </dgm:pt>
    <dgm:pt modelId="{42116AAB-CE9F-BC4A-8546-DC4047F963DA}" type="pres">
      <dgm:prSet presAssocID="{ADD6F1E2-4AED-DA41-AAFA-764AE518E54B}" presName="root" presStyleCnt="0"/>
      <dgm:spPr/>
    </dgm:pt>
    <dgm:pt modelId="{2DAC033D-2939-AE46-96FE-6363D5258E81}" type="pres">
      <dgm:prSet presAssocID="{ADD6F1E2-4AED-DA41-AAFA-764AE518E54B}" presName="rootComposite" presStyleCnt="0"/>
      <dgm:spPr/>
    </dgm:pt>
    <dgm:pt modelId="{4E7912FB-C25D-7E41-93DF-5E632CB92593}" type="pres">
      <dgm:prSet presAssocID="{ADD6F1E2-4AED-DA41-AAFA-764AE518E54B}" presName="rootText" presStyleLbl="node1" presStyleIdx="2" presStyleCnt="4" custScaleX="90333" custScaleY="70220"/>
      <dgm:spPr/>
    </dgm:pt>
    <dgm:pt modelId="{8B060894-FBAD-1F41-8BA9-F5F6766DB2BC}" type="pres">
      <dgm:prSet presAssocID="{ADD6F1E2-4AED-DA41-AAFA-764AE518E54B}" presName="rootConnector" presStyleLbl="node1" presStyleIdx="2" presStyleCnt="4"/>
      <dgm:spPr/>
    </dgm:pt>
    <dgm:pt modelId="{78A332D9-4372-954C-961D-8483F0DE6FD8}" type="pres">
      <dgm:prSet presAssocID="{ADD6F1E2-4AED-DA41-AAFA-764AE518E54B}" presName="childShape" presStyleCnt="0"/>
      <dgm:spPr/>
    </dgm:pt>
    <dgm:pt modelId="{89071331-5488-1A49-8856-F4512BB3542F}" type="pres">
      <dgm:prSet presAssocID="{A6221FE1-B857-2448-A6B5-034DBE16CDA4}" presName="Name13" presStyleLbl="parChTrans1D2" presStyleIdx="2" presStyleCnt="4"/>
      <dgm:spPr/>
    </dgm:pt>
    <dgm:pt modelId="{BCF9E977-DC9C-8B43-90ED-AE7D771A3165}" type="pres">
      <dgm:prSet presAssocID="{B1994776-BB7E-AD4E-900E-8296E2C69C4F}" presName="childText" presStyleLbl="bgAcc1" presStyleIdx="2" presStyleCnt="4">
        <dgm:presLayoutVars>
          <dgm:bulletEnabled val="1"/>
        </dgm:presLayoutVars>
      </dgm:prSet>
      <dgm:spPr/>
    </dgm:pt>
    <dgm:pt modelId="{01EC76F6-3A35-C245-8637-673F74579FAE}" type="pres">
      <dgm:prSet presAssocID="{1D043ACB-74D0-4642-85C3-3F3A2C4FFF58}" presName="root" presStyleCnt="0"/>
      <dgm:spPr/>
    </dgm:pt>
    <dgm:pt modelId="{0FE20BCD-FBC1-9F4D-8601-34C30C8F7875}" type="pres">
      <dgm:prSet presAssocID="{1D043ACB-74D0-4642-85C3-3F3A2C4FFF58}" presName="rootComposite" presStyleCnt="0"/>
      <dgm:spPr/>
    </dgm:pt>
    <dgm:pt modelId="{4BC7BF7C-CDC2-414C-96CD-1685708BE826}" type="pres">
      <dgm:prSet presAssocID="{1D043ACB-74D0-4642-85C3-3F3A2C4FFF58}" presName="rootText" presStyleLbl="node1" presStyleIdx="3" presStyleCnt="4" custScaleX="90333" custScaleY="70220"/>
      <dgm:spPr/>
    </dgm:pt>
    <dgm:pt modelId="{EE573085-0554-DE4F-9293-85DD6EEF638B}" type="pres">
      <dgm:prSet presAssocID="{1D043ACB-74D0-4642-85C3-3F3A2C4FFF58}" presName="rootConnector" presStyleLbl="node1" presStyleIdx="3" presStyleCnt="4"/>
      <dgm:spPr/>
    </dgm:pt>
    <dgm:pt modelId="{0BCC7F0C-2021-A445-A45F-4AA71CE1995A}" type="pres">
      <dgm:prSet presAssocID="{1D043ACB-74D0-4642-85C3-3F3A2C4FFF58}" presName="childShape" presStyleCnt="0"/>
      <dgm:spPr/>
    </dgm:pt>
    <dgm:pt modelId="{F16A49AA-EAE7-8B4B-B7CB-448371C761DA}" type="pres">
      <dgm:prSet presAssocID="{31C4275C-F23A-DF44-A542-F13FD4BC29B0}" presName="Name13" presStyleLbl="parChTrans1D2" presStyleIdx="3" presStyleCnt="4"/>
      <dgm:spPr/>
    </dgm:pt>
    <dgm:pt modelId="{140D84BD-5DB1-534B-96D6-09E7D0FE82A1}" type="pres">
      <dgm:prSet presAssocID="{9F5E4AB1-0B4E-BF4B-9E21-BAC9EFCC47E0}" presName="childText" presStyleLbl="bgAcc1" presStyleIdx="3" presStyleCnt="4">
        <dgm:presLayoutVars>
          <dgm:bulletEnabled val="1"/>
        </dgm:presLayoutVars>
      </dgm:prSet>
      <dgm:spPr/>
    </dgm:pt>
  </dgm:ptLst>
  <dgm:cxnLst>
    <dgm:cxn modelId="{F3F37606-632B-B74F-9603-2FD7E5321D60}" srcId="{1D043ACB-74D0-4642-85C3-3F3A2C4FFF58}" destId="{9F5E4AB1-0B4E-BF4B-9E21-BAC9EFCC47E0}" srcOrd="0" destOrd="0" parTransId="{31C4275C-F23A-DF44-A542-F13FD4BC29B0}" sibTransId="{4B495DC4-25A8-7C41-965F-079B7E1B66AC}"/>
    <dgm:cxn modelId="{E631D115-9693-0841-B0DA-A88BDD0D88BB}" type="presOf" srcId="{9F5E4AB1-0B4E-BF4B-9E21-BAC9EFCC47E0}" destId="{140D84BD-5DB1-534B-96D6-09E7D0FE82A1}" srcOrd="0" destOrd="0" presId="urn:microsoft.com/office/officeart/2005/8/layout/hierarchy3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ED4943C-0D9B-3A41-8A55-63E6C1701F45}" type="presOf" srcId="{102A7D41-83D4-E04C-90C4-580B0FF7BC74}" destId="{AFE3FB7F-5633-F344-A200-9B3B3BC45949}" srcOrd="1" destOrd="0" presId="urn:microsoft.com/office/officeart/2005/8/layout/hierarchy3"/>
    <dgm:cxn modelId="{FA898945-74EE-344E-B2FC-1D225BAFB3AF}" type="presOf" srcId="{ADD6F1E2-4AED-DA41-AAFA-764AE518E54B}" destId="{4E7912FB-C25D-7E41-93DF-5E632CB92593}" srcOrd="0" destOrd="0" presId="urn:microsoft.com/office/officeart/2005/8/layout/hierarchy3"/>
    <dgm:cxn modelId="{7BB63049-4599-7744-9171-4E9364238E07}" type="presOf" srcId="{0C3FAF49-7E15-F346-B5F7-74FAF3B60F5B}" destId="{F69676B8-3372-6245-86C7-29A51072DC86}" srcOrd="0" destOrd="0" presId="urn:microsoft.com/office/officeart/2005/8/layout/hierarchy3"/>
    <dgm:cxn modelId="{7229C14B-6290-2447-B464-87B56846792B}" type="presOf" srcId="{1D043ACB-74D0-4642-85C3-3F3A2C4FFF58}" destId="{EE573085-0554-DE4F-9293-85DD6EEF638B}" srcOrd="1" destOrd="0" presId="urn:microsoft.com/office/officeart/2005/8/layout/hierarchy3"/>
    <dgm:cxn modelId="{CDB46150-FEFC-CF41-B20F-4AD5B6D2DAAE}" type="presOf" srcId="{C88ED262-17EB-A64F-8186-B36DDD55690A}" destId="{2BBEB849-55BA-F34A-8292-240D96C65C68}" srcOrd="0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8896B458-6363-B046-AE05-C69A3655BF16}" type="presOf" srcId="{B1994776-BB7E-AD4E-900E-8296E2C69C4F}" destId="{BCF9E977-DC9C-8B43-90ED-AE7D771A3165}" srcOrd="0" destOrd="0" presId="urn:microsoft.com/office/officeart/2005/8/layout/hierarchy3"/>
    <dgm:cxn modelId="{DE330F6A-22FD-B947-BB9C-9AC10D7B3B8E}" type="presOf" srcId="{4A11EF4C-C086-E642-9BB3-7F06E5C1290B}" destId="{E351E411-AEE8-DF4C-A81F-AB0B3F420FCE}" srcOrd="0" destOrd="0" presId="urn:microsoft.com/office/officeart/2005/8/layout/hierarchy3"/>
    <dgm:cxn modelId="{9E68217F-BD3D-8C42-B0DE-229BA6A303FA}" type="presOf" srcId="{4A11EF4C-C086-E642-9BB3-7F06E5C1290B}" destId="{6D8FF543-8109-3844-AC58-9648356DFABE}" srcOrd="1" destOrd="0" presId="urn:microsoft.com/office/officeart/2005/8/layout/hierarchy3"/>
    <dgm:cxn modelId="{C3127B82-C20B-DF40-AC1B-D20C34BF2963}" type="presOf" srcId="{1D043ACB-74D0-4642-85C3-3F3A2C4FFF58}" destId="{4BC7BF7C-CDC2-414C-96CD-1685708BE826}" srcOrd="0" destOrd="0" presId="urn:microsoft.com/office/officeart/2005/8/layout/hierarchy3"/>
    <dgm:cxn modelId="{68DEF68A-8187-6F44-ACD0-5752C5E29C40}" type="presOf" srcId="{A6221FE1-B857-2448-A6B5-034DBE16CDA4}" destId="{89071331-5488-1A49-8856-F4512BB3542F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A31D2899-8289-464B-96DF-DFA52C59B97B}" type="presOf" srcId="{BD09AEF8-F502-8F47-BA6A-B0FFAEB3008F}" destId="{D149F625-27C1-C249-9006-1B94950F545B}" srcOrd="0" destOrd="0" presId="urn:microsoft.com/office/officeart/2005/8/layout/hierarchy3"/>
    <dgm:cxn modelId="{952CF3B7-8B43-544D-B6CD-AEDE2559F244}" type="presOf" srcId="{102A7D41-83D4-E04C-90C4-580B0FF7BC74}" destId="{B61973B9-0B44-E644-B71B-647A7C96CC5B}" srcOrd="0" destOrd="0" presId="urn:microsoft.com/office/officeart/2005/8/layout/hierarchy3"/>
    <dgm:cxn modelId="{F0DD8ED3-E67E-5F45-97ED-8A0BCF1D8672}" srcId="{BD09AEF8-F502-8F47-BA6A-B0FFAEB3008F}" destId="{1D043ACB-74D0-4642-85C3-3F3A2C4FFF58}" srcOrd="3" destOrd="0" parTransId="{944980DC-FE6C-D144-AF50-BB2862D467DA}" sibTransId="{76144C0F-1276-EC46-BAED-752A6F615F5E}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E98AA5D9-2C24-204A-A6DD-89C420A5B00F}" type="presOf" srcId="{65387183-454B-F14D-A6F6-7DA8C5BFAE05}" destId="{A774F160-A9DB-DD4F-80EA-A6DEEBEB081E}" srcOrd="0" destOrd="0" presId="urn:microsoft.com/office/officeart/2005/8/layout/hierarchy3"/>
    <dgm:cxn modelId="{8B27DBDA-C1A2-F24B-B614-78D2E35164ED}" type="presOf" srcId="{31C4275C-F23A-DF44-A542-F13FD4BC29B0}" destId="{F16A49AA-EAE7-8B4B-B7CB-448371C761DA}" srcOrd="0" destOrd="0" presId="urn:microsoft.com/office/officeart/2005/8/layout/hierarchy3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D2F087E8-A144-374E-8797-03BCA22B8AA3}" type="presOf" srcId="{A9DB0A45-BA50-9B41-9880-F5C4AAF131D7}" destId="{ABA4313E-725F-1742-92C7-6C0A930B71CD}" srcOrd="0" destOrd="0" presId="urn:microsoft.com/office/officeart/2005/8/layout/hierarchy3"/>
    <dgm:cxn modelId="{1F74D2E8-6B82-8148-A74A-3F62BFBB12DB}" type="presOf" srcId="{ADD6F1E2-4AED-DA41-AAFA-764AE518E54B}" destId="{8B060894-FBAD-1F41-8BA9-F5F6766DB2BC}" srcOrd="1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852FF218-C5D4-2C41-AD68-25F2265878A0}" type="presParOf" srcId="{D149F625-27C1-C249-9006-1B94950F545B}" destId="{98078C35-9E76-D44E-BBCC-BAA7EA6B9879}" srcOrd="0" destOrd="0" presId="urn:microsoft.com/office/officeart/2005/8/layout/hierarchy3"/>
    <dgm:cxn modelId="{C8434F94-EF20-8446-8A76-53E947134A80}" type="presParOf" srcId="{98078C35-9E76-D44E-BBCC-BAA7EA6B9879}" destId="{F9945A69-3910-CC4F-A166-62AADABD0E2C}" srcOrd="0" destOrd="0" presId="urn:microsoft.com/office/officeart/2005/8/layout/hierarchy3"/>
    <dgm:cxn modelId="{39F0FAE8-5026-A846-87D9-FE4762DC41D1}" type="presParOf" srcId="{F9945A69-3910-CC4F-A166-62AADABD0E2C}" destId="{E351E411-AEE8-DF4C-A81F-AB0B3F420FCE}" srcOrd="0" destOrd="0" presId="urn:microsoft.com/office/officeart/2005/8/layout/hierarchy3"/>
    <dgm:cxn modelId="{112424D5-A440-9A44-B44B-72BA1343B7A8}" type="presParOf" srcId="{F9945A69-3910-CC4F-A166-62AADABD0E2C}" destId="{6D8FF543-8109-3844-AC58-9648356DFABE}" srcOrd="1" destOrd="0" presId="urn:microsoft.com/office/officeart/2005/8/layout/hierarchy3"/>
    <dgm:cxn modelId="{302D5B6B-8808-DE48-9F78-00DB11EF68FE}" type="presParOf" srcId="{98078C35-9E76-D44E-BBCC-BAA7EA6B9879}" destId="{38746585-CA23-E540-AFFA-2A2C30CC7C96}" srcOrd="1" destOrd="0" presId="urn:microsoft.com/office/officeart/2005/8/layout/hierarchy3"/>
    <dgm:cxn modelId="{AA9AD5CF-4627-F44F-A862-E9928F0DCAA3}" type="presParOf" srcId="{38746585-CA23-E540-AFFA-2A2C30CC7C96}" destId="{F69676B8-3372-6245-86C7-29A51072DC86}" srcOrd="0" destOrd="0" presId="urn:microsoft.com/office/officeart/2005/8/layout/hierarchy3"/>
    <dgm:cxn modelId="{4FB156B4-1EC3-6C46-ADE2-EF896A177FF9}" type="presParOf" srcId="{38746585-CA23-E540-AFFA-2A2C30CC7C96}" destId="{2BBEB849-55BA-F34A-8292-240D96C65C68}" srcOrd="1" destOrd="0" presId="urn:microsoft.com/office/officeart/2005/8/layout/hierarchy3"/>
    <dgm:cxn modelId="{99AB6C82-A435-4748-A2AF-6E5E1A1622F5}" type="presParOf" srcId="{D149F625-27C1-C249-9006-1B94950F545B}" destId="{89629A06-2E39-554C-8581-8C91C1517FB4}" srcOrd="1" destOrd="0" presId="urn:microsoft.com/office/officeart/2005/8/layout/hierarchy3"/>
    <dgm:cxn modelId="{92DBC117-F3B1-3943-B1D1-BB866C5228F2}" type="presParOf" srcId="{89629A06-2E39-554C-8581-8C91C1517FB4}" destId="{F1064274-549B-EE43-A5FF-0D6CA6CFCF86}" srcOrd="0" destOrd="0" presId="urn:microsoft.com/office/officeart/2005/8/layout/hierarchy3"/>
    <dgm:cxn modelId="{62262103-D688-064C-A939-A2801F5952AF}" type="presParOf" srcId="{F1064274-549B-EE43-A5FF-0D6CA6CFCF86}" destId="{B61973B9-0B44-E644-B71B-647A7C96CC5B}" srcOrd="0" destOrd="0" presId="urn:microsoft.com/office/officeart/2005/8/layout/hierarchy3"/>
    <dgm:cxn modelId="{EC064C9F-477A-FC42-8A0A-62E5DA7998C2}" type="presParOf" srcId="{F1064274-549B-EE43-A5FF-0D6CA6CFCF86}" destId="{AFE3FB7F-5633-F344-A200-9B3B3BC45949}" srcOrd="1" destOrd="0" presId="urn:microsoft.com/office/officeart/2005/8/layout/hierarchy3"/>
    <dgm:cxn modelId="{045C9770-18DB-0E4D-A3D6-73936F3D344D}" type="presParOf" srcId="{89629A06-2E39-554C-8581-8C91C1517FB4}" destId="{1D96A90C-13D4-AA4D-9EE6-2E788BA5390A}" srcOrd="1" destOrd="0" presId="urn:microsoft.com/office/officeart/2005/8/layout/hierarchy3"/>
    <dgm:cxn modelId="{20DA2BFA-46D6-8746-8E04-E9F56A9764B3}" type="presParOf" srcId="{1D96A90C-13D4-AA4D-9EE6-2E788BA5390A}" destId="{ABA4313E-725F-1742-92C7-6C0A930B71CD}" srcOrd="0" destOrd="0" presId="urn:microsoft.com/office/officeart/2005/8/layout/hierarchy3"/>
    <dgm:cxn modelId="{975D9EC6-3A4A-6F40-9771-DBC9E96F883E}" type="presParOf" srcId="{1D96A90C-13D4-AA4D-9EE6-2E788BA5390A}" destId="{A774F160-A9DB-DD4F-80EA-A6DEEBEB081E}" srcOrd="1" destOrd="0" presId="urn:microsoft.com/office/officeart/2005/8/layout/hierarchy3"/>
    <dgm:cxn modelId="{117232C5-331B-C841-A647-980313D92163}" type="presParOf" srcId="{D149F625-27C1-C249-9006-1B94950F545B}" destId="{42116AAB-CE9F-BC4A-8546-DC4047F963DA}" srcOrd="2" destOrd="0" presId="urn:microsoft.com/office/officeart/2005/8/layout/hierarchy3"/>
    <dgm:cxn modelId="{A7045826-7EB2-9544-9361-4556CDD3050E}" type="presParOf" srcId="{42116AAB-CE9F-BC4A-8546-DC4047F963DA}" destId="{2DAC033D-2939-AE46-96FE-6363D5258E81}" srcOrd="0" destOrd="0" presId="urn:microsoft.com/office/officeart/2005/8/layout/hierarchy3"/>
    <dgm:cxn modelId="{3C49052C-C9F2-C44D-A262-26997C084EA7}" type="presParOf" srcId="{2DAC033D-2939-AE46-96FE-6363D5258E81}" destId="{4E7912FB-C25D-7E41-93DF-5E632CB92593}" srcOrd="0" destOrd="0" presId="urn:microsoft.com/office/officeart/2005/8/layout/hierarchy3"/>
    <dgm:cxn modelId="{FA5F0616-3FEF-6A4E-A186-23055D67E5CD}" type="presParOf" srcId="{2DAC033D-2939-AE46-96FE-6363D5258E81}" destId="{8B060894-FBAD-1F41-8BA9-F5F6766DB2BC}" srcOrd="1" destOrd="0" presId="urn:microsoft.com/office/officeart/2005/8/layout/hierarchy3"/>
    <dgm:cxn modelId="{D1ECD08C-2F72-E34D-9BE7-B7D1DD94ACFA}" type="presParOf" srcId="{42116AAB-CE9F-BC4A-8546-DC4047F963DA}" destId="{78A332D9-4372-954C-961D-8483F0DE6FD8}" srcOrd="1" destOrd="0" presId="urn:microsoft.com/office/officeart/2005/8/layout/hierarchy3"/>
    <dgm:cxn modelId="{6AC172BD-0F80-ED41-BE3E-B5C2D59360E2}" type="presParOf" srcId="{78A332D9-4372-954C-961D-8483F0DE6FD8}" destId="{89071331-5488-1A49-8856-F4512BB3542F}" srcOrd="0" destOrd="0" presId="urn:microsoft.com/office/officeart/2005/8/layout/hierarchy3"/>
    <dgm:cxn modelId="{0BBD192C-AE18-8C46-AD8F-7FF38C15E1A7}" type="presParOf" srcId="{78A332D9-4372-954C-961D-8483F0DE6FD8}" destId="{BCF9E977-DC9C-8B43-90ED-AE7D771A3165}" srcOrd="1" destOrd="0" presId="urn:microsoft.com/office/officeart/2005/8/layout/hierarchy3"/>
    <dgm:cxn modelId="{875E8CC0-D1A5-9B47-9E57-5D046E11935C}" type="presParOf" srcId="{D149F625-27C1-C249-9006-1B94950F545B}" destId="{01EC76F6-3A35-C245-8637-673F74579FAE}" srcOrd="3" destOrd="0" presId="urn:microsoft.com/office/officeart/2005/8/layout/hierarchy3"/>
    <dgm:cxn modelId="{1C27FFF4-F8F6-3B4A-8EDE-ED30C54F033E}" type="presParOf" srcId="{01EC76F6-3A35-C245-8637-673F74579FAE}" destId="{0FE20BCD-FBC1-9F4D-8601-34C30C8F7875}" srcOrd="0" destOrd="0" presId="urn:microsoft.com/office/officeart/2005/8/layout/hierarchy3"/>
    <dgm:cxn modelId="{CBF5813E-2F4B-D74E-BEB2-AB9083F379D2}" type="presParOf" srcId="{0FE20BCD-FBC1-9F4D-8601-34C30C8F7875}" destId="{4BC7BF7C-CDC2-414C-96CD-1685708BE826}" srcOrd="0" destOrd="0" presId="urn:microsoft.com/office/officeart/2005/8/layout/hierarchy3"/>
    <dgm:cxn modelId="{80610D20-5598-634A-9E2C-125D6C8100A0}" type="presParOf" srcId="{0FE20BCD-FBC1-9F4D-8601-34C30C8F7875}" destId="{EE573085-0554-DE4F-9293-85DD6EEF638B}" srcOrd="1" destOrd="0" presId="urn:microsoft.com/office/officeart/2005/8/layout/hierarchy3"/>
    <dgm:cxn modelId="{FF244AFF-D862-3F42-B821-164113FBF486}" type="presParOf" srcId="{01EC76F6-3A35-C245-8637-673F74579FAE}" destId="{0BCC7F0C-2021-A445-A45F-4AA71CE1995A}" srcOrd="1" destOrd="0" presId="urn:microsoft.com/office/officeart/2005/8/layout/hierarchy3"/>
    <dgm:cxn modelId="{09564FA5-61AB-434A-8620-3E070B7EDD8F}" type="presParOf" srcId="{0BCC7F0C-2021-A445-A45F-4AA71CE1995A}" destId="{F16A49AA-EAE7-8B4B-B7CB-448371C761DA}" srcOrd="0" destOrd="0" presId="urn:microsoft.com/office/officeart/2005/8/layout/hierarchy3"/>
    <dgm:cxn modelId="{EDF92867-8858-FF45-BAB2-46444D6BDA98}" type="presParOf" srcId="{0BCC7F0C-2021-A445-A45F-4AA71CE1995A}" destId="{140D84BD-5DB1-534B-96D6-09E7D0FE82A1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2E95F084-2274-8B4E-B354-55ADC86B05B6}" type="doc">
      <dgm:prSet loTypeId="urn:microsoft.com/office/officeart/2005/8/layout/h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5F23BEE-B072-F344-9920-50798E2A67AB}">
      <dgm:prSet phldrT="[Text]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en-GB" dirty="0"/>
            <a:t>Google Analytics</a:t>
          </a:r>
          <a:endParaRPr lang="en-GB" b="1" dirty="0"/>
        </a:p>
      </dgm:t>
    </dgm:pt>
    <dgm:pt modelId="{038609D5-F8B8-2946-99DE-474676E27575}" type="parTrans" cxnId="{24484A0E-0D4A-DA4E-BBA2-09AF273FC98F}">
      <dgm:prSet/>
      <dgm:spPr/>
      <dgm:t>
        <a:bodyPr/>
        <a:lstStyle/>
        <a:p>
          <a:endParaRPr lang="en-GB"/>
        </a:p>
      </dgm:t>
    </dgm:pt>
    <dgm:pt modelId="{3444F2A1-70A5-3446-B5EA-550CF6CBD0A3}" type="sibTrans" cxnId="{24484A0E-0D4A-DA4E-BBA2-09AF273FC98F}">
      <dgm:prSet/>
      <dgm:spPr/>
      <dgm:t>
        <a:bodyPr/>
        <a:lstStyle/>
        <a:p>
          <a:endParaRPr lang="en-GB"/>
        </a:p>
      </dgm:t>
    </dgm:pt>
    <dgm:pt modelId="{B6FA487D-27C9-004C-81FD-9D6AFCBDBF23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None/>
          </a:pPr>
          <a:r>
            <a:rPr lang="ar-SA" sz="2400" dirty="0"/>
            <a:t>لتحليل حركة المرور</a:t>
          </a:r>
          <a:r>
            <a:rPr lang="en-GB" sz="2400" dirty="0"/>
            <a:t> </a:t>
          </a:r>
          <a:r>
            <a:rPr lang="en-GB" sz="2400" dirty="0">
              <a:hlinkClick xmlns:r="http://schemas.openxmlformats.org/officeDocument/2006/relationships" r:id="rId1"/>
            </a:rPr>
            <a:t>https://marketingplatform.google.com/about/analytics/</a:t>
          </a:r>
          <a:r>
            <a:rPr lang="en-GB" sz="2400" dirty="0"/>
            <a:t> </a:t>
          </a:r>
        </a:p>
      </dgm:t>
    </dgm:pt>
    <dgm:pt modelId="{28DA3992-EAF3-4E4B-8478-ABA83668224D}" type="parTrans" cxnId="{C3516D9B-F466-1A41-86C1-39A1D5BD6C69}">
      <dgm:prSet/>
      <dgm:spPr/>
      <dgm:t>
        <a:bodyPr/>
        <a:lstStyle/>
        <a:p>
          <a:endParaRPr lang="en-GB"/>
        </a:p>
      </dgm:t>
    </dgm:pt>
    <dgm:pt modelId="{6F780E3C-E6E0-D944-B593-5A569E2D1E77}" type="sibTrans" cxnId="{C3516D9B-F466-1A41-86C1-39A1D5BD6C69}">
      <dgm:prSet/>
      <dgm:spPr/>
      <dgm:t>
        <a:bodyPr/>
        <a:lstStyle/>
        <a:p>
          <a:endParaRPr lang="en-GB"/>
        </a:p>
      </dgm:t>
    </dgm:pt>
    <dgm:pt modelId="{A003A5C7-8848-FC4C-A00E-F9CA703A2280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dirty="0"/>
            <a:t>Hotjar</a:t>
          </a:r>
          <a:endParaRPr lang="en-GB" b="1" dirty="0"/>
        </a:p>
      </dgm:t>
    </dgm:pt>
    <dgm:pt modelId="{6916E1D3-E905-D247-94BC-7192D5269EFF}" type="parTrans" cxnId="{501F64F7-5EAD-EC48-A8F3-DE3CF5777E2C}">
      <dgm:prSet/>
      <dgm:spPr/>
      <dgm:t>
        <a:bodyPr/>
        <a:lstStyle/>
        <a:p>
          <a:endParaRPr lang="en-GB"/>
        </a:p>
      </dgm:t>
    </dgm:pt>
    <dgm:pt modelId="{A0EEEA68-3D07-CB42-B41A-494A809AFA61}" type="sibTrans" cxnId="{501F64F7-5EAD-EC48-A8F3-DE3CF5777E2C}">
      <dgm:prSet/>
      <dgm:spPr/>
      <dgm:t>
        <a:bodyPr/>
        <a:lstStyle/>
        <a:p>
          <a:endParaRPr lang="en-GB"/>
        </a:p>
      </dgm:t>
    </dgm:pt>
    <dgm:pt modelId="{F79EB323-5674-494E-8008-57B201D22213}">
      <dgm:prSet phldrT="[Text]" custT="1"/>
      <dgm:spPr/>
      <dgm:t>
        <a:bodyPr/>
        <a:lstStyle/>
        <a:p>
          <a:pPr rtl="1">
            <a:buNone/>
          </a:pPr>
          <a:r>
            <a:rPr lang="ar-SA" sz="2400" dirty="0"/>
            <a:t>لرصد تفاعل</a:t>
          </a:r>
          <a:r>
            <a:rPr lang="en-GB" sz="2400" dirty="0"/>
            <a:t> </a:t>
          </a:r>
          <a:r>
            <a:rPr lang="ar-SA" sz="2400" dirty="0"/>
            <a:t>المستخدمين</a:t>
          </a:r>
          <a:r>
            <a:rPr lang="en-GB" sz="2400" dirty="0"/>
            <a:t> </a:t>
          </a:r>
          <a:r>
            <a:rPr lang="en-GB" sz="2400" dirty="0">
              <a:hlinkClick xmlns:r="http://schemas.openxmlformats.org/officeDocument/2006/relationships" r:id="rId2"/>
            </a:rPr>
            <a:t>https://www.hotjar.com/</a:t>
          </a:r>
          <a:r>
            <a:rPr lang="en-GB" sz="2400" dirty="0"/>
            <a:t> </a:t>
          </a:r>
        </a:p>
      </dgm:t>
    </dgm:pt>
    <dgm:pt modelId="{3E366657-B150-E147-B337-38EF0B7B9442}" type="parTrans" cxnId="{F460137A-79A4-3A45-8D0E-05508E2AE97F}">
      <dgm:prSet/>
      <dgm:spPr/>
      <dgm:t>
        <a:bodyPr/>
        <a:lstStyle/>
        <a:p>
          <a:endParaRPr lang="en-GB"/>
        </a:p>
      </dgm:t>
    </dgm:pt>
    <dgm:pt modelId="{D8DAAE8A-A0B5-6F42-8231-F3FB81F33E14}" type="sibTrans" cxnId="{F460137A-79A4-3A45-8D0E-05508E2AE97F}">
      <dgm:prSet/>
      <dgm:spPr/>
      <dgm:t>
        <a:bodyPr/>
        <a:lstStyle/>
        <a:p>
          <a:endParaRPr lang="en-GB"/>
        </a:p>
      </dgm:t>
    </dgm:pt>
    <dgm:pt modelId="{FC365129-B27C-1944-BECF-80CDBC36DA76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dirty="0"/>
            <a:t>Sprout Social</a:t>
          </a:r>
        </a:p>
      </dgm:t>
    </dgm:pt>
    <dgm:pt modelId="{0AC45F7C-B62F-DA41-B107-0E0E09E23B1E}" type="parTrans" cxnId="{94E34C92-AAE2-6042-A6CD-541D956769EA}">
      <dgm:prSet/>
      <dgm:spPr/>
      <dgm:t>
        <a:bodyPr/>
        <a:lstStyle/>
        <a:p>
          <a:endParaRPr lang="en-GB"/>
        </a:p>
      </dgm:t>
    </dgm:pt>
    <dgm:pt modelId="{84CD7A3A-02F7-0949-99D5-1D8613F10ECE}" type="sibTrans" cxnId="{94E34C92-AAE2-6042-A6CD-541D956769EA}">
      <dgm:prSet/>
      <dgm:spPr/>
      <dgm:t>
        <a:bodyPr/>
        <a:lstStyle/>
        <a:p>
          <a:endParaRPr lang="en-GB"/>
        </a:p>
      </dgm:t>
    </dgm:pt>
    <dgm:pt modelId="{CEEBD549-B789-2946-9F3F-013F9FC95E7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None/>
          </a:pPr>
          <a:r>
            <a:rPr lang="ar-SA" sz="2400" dirty="0"/>
            <a:t>لقياس التفاعل على وسائل التواصل</a:t>
          </a:r>
          <a:r>
            <a:rPr lang="en-GB" sz="2400" dirty="0"/>
            <a:t> </a:t>
          </a:r>
          <a:r>
            <a:rPr lang="en-GB" sz="2400" dirty="0">
              <a:hlinkClick xmlns:r="http://schemas.openxmlformats.org/officeDocument/2006/relationships" r:id="rId3"/>
            </a:rPr>
            <a:t>https://sproutsocial.com/</a:t>
          </a:r>
          <a:r>
            <a:rPr lang="en-GB" sz="2400" dirty="0"/>
            <a:t> </a:t>
          </a:r>
        </a:p>
      </dgm:t>
    </dgm:pt>
    <dgm:pt modelId="{51AC775E-7C7F-5346-97DC-65DD7E6FA971}" type="parTrans" cxnId="{E4CB0729-5EF3-7645-9760-8274AA2B8DC7}">
      <dgm:prSet/>
      <dgm:spPr/>
      <dgm:t>
        <a:bodyPr/>
        <a:lstStyle/>
        <a:p>
          <a:endParaRPr lang="en-GB"/>
        </a:p>
      </dgm:t>
    </dgm:pt>
    <dgm:pt modelId="{EF5A82E6-3A71-AB4F-898E-56997FE69F72}" type="sibTrans" cxnId="{E4CB0729-5EF3-7645-9760-8274AA2B8DC7}">
      <dgm:prSet/>
      <dgm:spPr/>
      <dgm:t>
        <a:bodyPr/>
        <a:lstStyle/>
        <a:p>
          <a:endParaRPr lang="en-GB"/>
        </a:p>
      </dgm:t>
    </dgm:pt>
    <dgm:pt modelId="{CD8338A9-C715-B64A-BB7A-E8ADE4FAC54E}" type="pres">
      <dgm:prSet presAssocID="{2E95F084-2274-8B4E-B354-55ADC86B05B6}" presName="Name0" presStyleCnt="0">
        <dgm:presLayoutVars>
          <dgm:dir val="rev"/>
          <dgm:animLvl val="lvl"/>
          <dgm:resizeHandles val="exact"/>
        </dgm:presLayoutVars>
      </dgm:prSet>
      <dgm:spPr/>
    </dgm:pt>
    <dgm:pt modelId="{50DAE38B-99EA-DD47-A57B-233650D9610F}" type="pres">
      <dgm:prSet presAssocID="{15F23BEE-B072-F344-9920-50798E2A67AB}" presName="composite" presStyleCnt="0"/>
      <dgm:spPr/>
    </dgm:pt>
    <dgm:pt modelId="{93C861E3-AF59-DC49-A702-89728A0BF011}" type="pres">
      <dgm:prSet presAssocID="{15F23BEE-B072-F344-9920-50798E2A67AB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E706C6B4-A2C9-A943-AF56-DC82FCEB1D31}" type="pres">
      <dgm:prSet presAssocID="{15F23BEE-B072-F344-9920-50798E2A67AB}" presName="desTx" presStyleLbl="alignAccFollowNode1" presStyleIdx="0" presStyleCnt="3">
        <dgm:presLayoutVars>
          <dgm:bulletEnabled val="1"/>
        </dgm:presLayoutVars>
      </dgm:prSet>
      <dgm:spPr/>
    </dgm:pt>
    <dgm:pt modelId="{FE08FDCB-C467-1347-A29F-D1590D9A5727}" type="pres">
      <dgm:prSet presAssocID="{3444F2A1-70A5-3446-B5EA-550CF6CBD0A3}" presName="space" presStyleCnt="0"/>
      <dgm:spPr/>
    </dgm:pt>
    <dgm:pt modelId="{D2F83A90-9D41-444F-8A0F-6130C7C51044}" type="pres">
      <dgm:prSet presAssocID="{A003A5C7-8848-FC4C-A00E-F9CA703A2280}" presName="composite" presStyleCnt="0"/>
      <dgm:spPr/>
    </dgm:pt>
    <dgm:pt modelId="{CDFC8918-E761-C243-9130-383C7C80CC12}" type="pres">
      <dgm:prSet presAssocID="{A003A5C7-8848-FC4C-A00E-F9CA703A2280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C54B19E5-C9A1-8745-95BC-2371C1CBF072}" type="pres">
      <dgm:prSet presAssocID="{A003A5C7-8848-FC4C-A00E-F9CA703A2280}" presName="desTx" presStyleLbl="alignAccFollowNode1" presStyleIdx="1" presStyleCnt="3">
        <dgm:presLayoutVars>
          <dgm:bulletEnabled val="1"/>
        </dgm:presLayoutVars>
      </dgm:prSet>
      <dgm:spPr/>
    </dgm:pt>
    <dgm:pt modelId="{D45B37FA-6446-8046-A78A-03438706C0D1}" type="pres">
      <dgm:prSet presAssocID="{A0EEEA68-3D07-CB42-B41A-494A809AFA61}" presName="space" presStyleCnt="0"/>
      <dgm:spPr/>
    </dgm:pt>
    <dgm:pt modelId="{7EDA95E5-5FDE-9748-A1ED-0DE1B65E57C1}" type="pres">
      <dgm:prSet presAssocID="{FC365129-B27C-1944-BECF-80CDBC36DA76}" presName="composite" presStyleCnt="0"/>
      <dgm:spPr/>
    </dgm:pt>
    <dgm:pt modelId="{8BC66544-CD27-E449-9C5C-4C6A03DE3131}" type="pres">
      <dgm:prSet presAssocID="{FC365129-B27C-1944-BECF-80CDBC36DA76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1CC97553-E835-7946-95CD-1BFCB465558B}" type="pres">
      <dgm:prSet presAssocID="{FC365129-B27C-1944-BECF-80CDBC36DA76}" presName="desTx" presStyleLbl="alignAccFollowNode1" presStyleIdx="2" presStyleCnt="3" custLinFactNeighborX="-608">
        <dgm:presLayoutVars>
          <dgm:bulletEnabled val="1"/>
        </dgm:presLayoutVars>
      </dgm:prSet>
      <dgm:spPr/>
    </dgm:pt>
  </dgm:ptLst>
  <dgm:cxnLst>
    <dgm:cxn modelId="{24484A0E-0D4A-DA4E-BBA2-09AF273FC98F}" srcId="{2E95F084-2274-8B4E-B354-55ADC86B05B6}" destId="{15F23BEE-B072-F344-9920-50798E2A67AB}" srcOrd="0" destOrd="0" parTransId="{038609D5-F8B8-2946-99DE-474676E27575}" sibTransId="{3444F2A1-70A5-3446-B5EA-550CF6CBD0A3}"/>
    <dgm:cxn modelId="{AF21EE11-5C9F-AB4E-BFB3-8B304DD574F3}" type="presOf" srcId="{2E95F084-2274-8B4E-B354-55ADC86B05B6}" destId="{CD8338A9-C715-B64A-BB7A-E8ADE4FAC54E}" srcOrd="0" destOrd="0" presId="urn:microsoft.com/office/officeart/2005/8/layout/hList1"/>
    <dgm:cxn modelId="{5810C918-87A1-8F44-8499-F9D1C6CF3CDE}" type="presOf" srcId="{FC365129-B27C-1944-BECF-80CDBC36DA76}" destId="{8BC66544-CD27-E449-9C5C-4C6A03DE3131}" srcOrd="0" destOrd="0" presId="urn:microsoft.com/office/officeart/2005/8/layout/hList1"/>
    <dgm:cxn modelId="{E4CB0729-5EF3-7645-9760-8274AA2B8DC7}" srcId="{FC365129-B27C-1944-BECF-80CDBC36DA76}" destId="{CEEBD549-B789-2946-9F3F-013F9FC95E77}" srcOrd="0" destOrd="0" parTransId="{51AC775E-7C7F-5346-97DC-65DD7E6FA971}" sibTransId="{EF5A82E6-3A71-AB4F-898E-56997FE69F72}"/>
    <dgm:cxn modelId="{5175F538-1BD5-BA40-9A8E-CD98A0512114}" type="presOf" srcId="{B6FA487D-27C9-004C-81FD-9D6AFCBDBF23}" destId="{E706C6B4-A2C9-A943-AF56-DC82FCEB1D31}" srcOrd="0" destOrd="0" presId="urn:microsoft.com/office/officeart/2005/8/layout/hList1"/>
    <dgm:cxn modelId="{A35C5864-F026-F74A-A1FE-2777701F7327}" type="presOf" srcId="{A003A5C7-8848-FC4C-A00E-F9CA703A2280}" destId="{CDFC8918-E761-C243-9130-383C7C80CC12}" srcOrd="0" destOrd="0" presId="urn:microsoft.com/office/officeart/2005/8/layout/hList1"/>
    <dgm:cxn modelId="{F460137A-79A4-3A45-8D0E-05508E2AE97F}" srcId="{A003A5C7-8848-FC4C-A00E-F9CA703A2280}" destId="{F79EB323-5674-494E-8008-57B201D22213}" srcOrd="0" destOrd="0" parTransId="{3E366657-B150-E147-B337-38EF0B7B9442}" sibTransId="{D8DAAE8A-A0B5-6F42-8231-F3FB81F33E14}"/>
    <dgm:cxn modelId="{94E34C92-AAE2-6042-A6CD-541D956769EA}" srcId="{2E95F084-2274-8B4E-B354-55ADC86B05B6}" destId="{FC365129-B27C-1944-BECF-80CDBC36DA76}" srcOrd="2" destOrd="0" parTransId="{0AC45F7C-B62F-DA41-B107-0E0E09E23B1E}" sibTransId="{84CD7A3A-02F7-0949-99D5-1D8613F10ECE}"/>
    <dgm:cxn modelId="{741EEB98-9E8C-F04B-B328-411899F46265}" type="presOf" srcId="{CEEBD549-B789-2946-9F3F-013F9FC95E77}" destId="{1CC97553-E835-7946-95CD-1BFCB465558B}" srcOrd="0" destOrd="0" presId="urn:microsoft.com/office/officeart/2005/8/layout/hList1"/>
    <dgm:cxn modelId="{C3516D9B-F466-1A41-86C1-39A1D5BD6C69}" srcId="{15F23BEE-B072-F344-9920-50798E2A67AB}" destId="{B6FA487D-27C9-004C-81FD-9D6AFCBDBF23}" srcOrd="0" destOrd="0" parTransId="{28DA3992-EAF3-4E4B-8478-ABA83668224D}" sibTransId="{6F780E3C-E6E0-D944-B593-5A569E2D1E77}"/>
    <dgm:cxn modelId="{292A10C1-8C5E-F24C-84C2-820C54161139}" type="presOf" srcId="{15F23BEE-B072-F344-9920-50798E2A67AB}" destId="{93C861E3-AF59-DC49-A702-89728A0BF011}" srcOrd="0" destOrd="0" presId="urn:microsoft.com/office/officeart/2005/8/layout/hList1"/>
    <dgm:cxn modelId="{927A83EE-CE28-F94F-A962-8D483D1624B1}" type="presOf" srcId="{F79EB323-5674-494E-8008-57B201D22213}" destId="{C54B19E5-C9A1-8745-95BC-2371C1CBF072}" srcOrd="0" destOrd="0" presId="urn:microsoft.com/office/officeart/2005/8/layout/hList1"/>
    <dgm:cxn modelId="{501F64F7-5EAD-EC48-A8F3-DE3CF5777E2C}" srcId="{2E95F084-2274-8B4E-B354-55ADC86B05B6}" destId="{A003A5C7-8848-FC4C-A00E-F9CA703A2280}" srcOrd="1" destOrd="0" parTransId="{6916E1D3-E905-D247-94BC-7192D5269EFF}" sibTransId="{A0EEEA68-3D07-CB42-B41A-494A809AFA61}"/>
    <dgm:cxn modelId="{27C843A9-8DCB-354D-A712-E6E2E8CB798C}" type="presParOf" srcId="{CD8338A9-C715-B64A-BB7A-E8ADE4FAC54E}" destId="{50DAE38B-99EA-DD47-A57B-233650D9610F}" srcOrd="0" destOrd="0" presId="urn:microsoft.com/office/officeart/2005/8/layout/hList1"/>
    <dgm:cxn modelId="{99157D65-EB40-154C-950F-3B0FB5709D48}" type="presParOf" srcId="{50DAE38B-99EA-DD47-A57B-233650D9610F}" destId="{93C861E3-AF59-DC49-A702-89728A0BF011}" srcOrd="0" destOrd="0" presId="urn:microsoft.com/office/officeart/2005/8/layout/hList1"/>
    <dgm:cxn modelId="{20CDB8C8-A56F-6A47-8C28-D58AC3717FDC}" type="presParOf" srcId="{50DAE38B-99EA-DD47-A57B-233650D9610F}" destId="{E706C6B4-A2C9-A943-AF56-DC82FCEB1D31}" srcOrd="1" destOrd="0" presId="urn:microsoft.com/office/officeart/2005/8/layout/hList1"/>
    <dgm:cxn modelId="{430D04E2-FC42-6D4F-BF28-14C099271352}" type="presParOf" srcId="{CD8338A9-C715-B64A-BB7A-E8ADE4FAC54E}" destId="{FE08FDCB-C467-1347-A29F-D1590D9A5727}" srcOrd="1" destOrd="0" presId="urn:microsoft.com/office/officeart/2005/8/layout/hList1"/>
    <dgm:cxn modelId="{F5CC8394-0A6B-8C42-88D0-BD816E4FC7E4}" type="presParOf" srcId="{CD8338A9-C715-B64A-BB7A-E8ADE4FAC54E}" destId="{D2F83A90-9D41-444F-8A0F-6130C7C51044}" srcOrd="2" destOrd="0" presId="urn:microsoft.com/office/officeart/2005/8/layout/hList1"/>
    <dgm:cxn modelId="{AB8D5338-5CB0-9245-AD5B-E1EE08F91044}" type="presParOf" srcId="{D2F83A90-9D41-444F-8A0F-6130C7C51044}" destId="{CDFC8918-E761-C243-9130-383C7C80CC12}" srcOrd="0" destOrd="0" presId="urn:microsoft.com/office/officeart/2005/8/layout/hList1"/>
    <dgm:cxn modelId="{87EA2582-59DC-4C4B-9560-935520563B57}" type="presParOf" srcId="{D2F83A90-9D41-444F-8A0F-6130C7C51044}" destId="{C54B19E5-C9A1-8745-95BC-2371C1CBF072}" srcOrd="1" destOrd="0" presId="urn:microsoft.com/office/officeart/2005/8/layout/hList1"/>
    <dgm:cxn modelId="{CC7DBBC0-EB8A-FF4C-94F1-CBA13DB3644A}" type="presParOf" srcId="{CD8338A9-C715-B64A-BB7A-E8ADE4FAC54E}" destId="{D45B37FA-6446-8046-A78A-03438706C0D1}" srcOrd="3" destOrd="0" presId="urn:microsoft.com/office/officeart/2005/8/layout/hList1"/>
    <dgm:cxn modelId="{C6CA4EF8-B3BA-AE43-A60A-9B9DF98EC5AE}" type="presParOf" srcId="{CD8338A9-C715-B64A-BB7A-E8ADE4FAC54E}" destId="{7EDA95E5-5FDE-9748-A1ED-0DE1B65E57C1}" srcOrd="4" destOrd="0" presId="urn:microsoft.com/office/officeart/2005/8/layout/hList1"/>
    <dgm:cxn modelId="{4510B7BF-0AFB-2E45-97A3-34B4AD31888F}" type="presParOf" srcId="{7EDA95E5-5FDE-9748-A1ED-0DE1B65E57C1}" destId="{8BC66544-CD27-E449-9C5C-4C6A03DE3131}" srcOrd="0" destOrd="0" presId="urn:microsoft.com/office/officeart/2005/8/layout/hList1"/>
    <dgm:cxn modelId="{ECBF1E48-EA32-9F48-A2F8-D8048283C34B}" type="presParOf" srcId="{7EDA95E5-5FDE-9748-A1ED-0DE1B65E57C1}" destId="{1CC97553-E835-7946-95CD-1BFCB465558B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3CF1B871-4759-4D46-B5A2-507CFE24FA85}" type="doc">
      <dgm:prSet loTypeId="urn:microsoft.com/office/officeart/2005/8/layout/pyramid1" loCatId="" qsTypeId="urn:microsoft.com/office/officeart/2005/8/quickstyle/simple3" qsCatId="simple" csTypeId="urn:microsoft.com/office/officeart/2005/8/colors/accent1_2" csCatId="accent1" phldr="1"/>
      <dgm:spPr/>
    </dgm:pt>
    <dgm:pt modelId="{E1B52BE6-0408-B143-B70E-299BEE806567}">
      <dgm:prSet phldrT="[Text]" custT="1"/>
      <dgm:spPr/>
      <dgm:t>
        <a:bodyPr/>
        <a:lstStyle/>
        <a:p>
          <a:r>
            <a:rPr lang="ar-SA" sz="2400" dirty="0"/>
            <a:t>استخدام الذكاء الاصطناعي لتحليل البيانات</a:t>
          </a:r>
          <a:endParaRPr lang="en-GB" sz="2400" dirty="0"/>
        </a:p>
      </dgm:t>
    </dgm:pt>
    <dgm:pt modelId="{7B25BB14-1EB4-5540-ADF9-DACBDDA551C0}" type="parTrans" cxnId="{DE7EA183-DFE5-4F41-9EBF-28CF576E2691}">
      <dgm:prSet/>
      <dgm:spPr/>
      <dgm:t>
        <a:bodyPr/>
        <a:lstStyle/>
        <a:p>
          <a:endParaRPr lang="en-GB" sz="2000"/>
        </a:p>
      </dgm:t>
    </dgm:pt>
    <dgm:pt modelId="{AC1D1610-AE5C-7C42-B807-1264FE736A7C}" type="sibTrans" cxnId="{DE7EA183-DFE5-4F41-9EBF-28CF576E2691}">
      <dgm:prSet/>
      <dgm:spPr/>
      <dgm:t>
        <a:bodyPr/>
        <a:lstStyle/>
        <a:p>
          <a:endParaRPr lang="en-GB" sz="2000"/>
        </a:p>
      </dgm:t>
    </dgm:pt>
    <dgm:pt modelId="{FCB99D4E-5FA7-BE4B-9D31-66D250917F1F}">
      <dgm:prSet phldrT="[Text]" custT="1"/>
      <dgm:spPr/>
      <dgm:t>
        <a:bodyPr/>
        <a:lstStyle/>
        <a:p>
          <a:r>
            <a:rPr lang="ar-SA" sz="2400" dirty="0"/>
            <a:t>تحسين المحتوى بناءً على سلوك المستخدم</a:t>
          </a:r>
          <a:endParaRPr lang="en-GB" sz="2400" dirty="0"/>
        </a:p>
      </dgm:t>
    </dgm:pt>
    <dgm:pt modelId="{08CD4D1E-4278-7D4A-84BC-EF61B3B4CC67}" type="parTrans" cxnId="{87027E06-7E70-144C-8DEA-073B41BC1B99}">
      <dgm:prSet/>
      <dgm:spPr/>
      <dgm:t>
        <a:bodyPr/>
        <a:lstStyle/>
        <a:p>
          <a:endParaRPr lang="en-GB" sz="2000"/>
        </a:p>
      </dgm:t>
    </dgm:pt>
    <dgm:pt modelId="{A0FCBAD8-58EA-5747-9D2B-C720881BA146}" type="sibTrans" cxnId="{87027E06-7E70-144C-8DEA-073B41BC1B99}">
      <dgm:prSet/>
      <dgm:spPr/>
      <dgm:t>
        <a:bodyPr/>
        <a:lstStyle/>
        <a:p>
          <a:endParaRPr lang="en-GB" sz="2000"/>
        </a:p>
      </dgm:t>
    </dgm:pt>
    <dgm:pt modelId="{B673D22D-F93C-E14F-9EB8-A50EF230CE77}">
      <dgm:prSet phldrT="[Text]" custT="1"/>
      <dgm:spPr/>
      <dgm:t>
        <a:bodyPr/>
        <a:lstStyle/>
        <a:p>
          <a:r>
            <a:rPr lang="ar-SA" sz="2400" dirty="0"/>
            <a:t>استخدام التحليل التنبؤي لتوقع تفاعل الجمهور</a:t>
          </a:r>
          <a:endParaRPr lang="en-GB" sz="2400" dirty="0"/>
        </a:p>
      </dgm:t>
    </dgm:pt>
    <dgm:pt modelId="{80BDBCC0-143B-094A-ABAF-C41294ACA497}" type="parTrans" cxnId="{4403680F-3A29-8A42-A985-DCC2D2E00F82}">
      <dgm:prSet/>
      <dgm:spPr/>
      <dgm:t>
        <a:bodyPr/>
        <a:lstStyle/>
        <a:p>
          <a:endParaRPr lang="en-GB" sz="2000"/>
        </a:p>
      </dgm:t>
    </dgm:pt>
    <dgm:pt modelId="{8CB795D4-B585-5442-9535-2E686382247F}" type="sibTrans" cxnId="{4403680F-3A29-8A42-A985-DCC2D2E00F82}">
      <dgm:prSet/>
      <dgm:spPr/>
      <dgm:t>
        <a:bodyPr/>
        <a:lstStyle/>
        <a:p>
          <a:endParaRPr lang="en-GB" sz="2000"/>
        </a:p>
      </dgm:t>
    </dgm:pt>
    <dgm:pt modelId="{7664F1DE-7002-494A-BA96-7056F7AD438D}" type="pres">
      <dgm:prSet presAssocID="{3CF1B871-4759-4D46-B5A2-507CFE24FA85}" presName="Name0" presStyleCnt="0">
        <dgm:presLayoutVars>
          <dgm:dir/>
          <dgm:animLvl val="lvl"/>
          <dgm:resizeHandles val="exact"/>
        </dgm:presLayoutVars>
      </dgm:prSet>
      <dgm:spPr/>
    </dgm:pt>
    <dgm:pt modelId="{BFB7EFC5-1015-8143-ABF3-03688CBCA30F}" type="pres">
      <dgm:prSet presAssocID="{E1B52BE6-0408-B143-B70E-299BEE806567}" presName="Name8" presStyleCnt="0"/>
      <dgm:spPr/>
    </dgm:pt>
    <dgm:pt modelId="{94505395-DB54-C343-B642-75D98D21E01D}" type="pres">
      <dgm:prSet presAssocID="{E1B52BE6-0408-B143-B70E-299BEE806567}" presName="level" presStyleLbl="node1" presStyleIdx="0" presStyleCnt="3">
        <dgm:presLayoutVars>
          <dgm:chMax val="1"/>
          <dgm:bulletEnabled val="1"/>
        </dgm:presLayoutVars>
      </dgm:prSet>
      <dgm:spPr/>
    </dgm:pt>
    <dgm:pt modelId="{A293C5FE-FF29-1540-9A27-1DE04944A927}" type="pres">
      <dgm:prSet presAssocID="{E1B52BE6-0408-B143-B70E-299BEE80656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3B3D42F2-042A-9C4C-B11A-D699F248D71D}" type="pres">
      <dgm:prSet presAssocID="{FCB99D4E-5FA7-BE4B-9D31-66D250917F1F}" presName="Name8" presStyleCnt="0"/>
      <dgm:spPr/>
    </dgm:pt>
    <dgm:pt modelId="{91296515-D455-EC48-91F5-636DC98AF982}" type="pres">
      <dgm:prSet presAssocID="{FCB99D4E-5FA7-BE4B-9D31-66D250917F1F}" presName="level" presStyleLbl="node1" presStyleIdx="1" presStyleCnt="3">
        <dgm:presLayoutVars>
          <dgm:chMax val="1"/>
          <dgm:bulletEnabled val="1"/>
        </dgm:presLayoutVars>
      </dgm:prSet>
      <dgm:spPr/>
    </dgm:pt>
    <dgm:pt modelId="{95656579-BB8A-DB46-86C4-69236AC45C1B}" type="pres">
      <dgm:prSet presAssocID="{FCB99D4E-5FA7-BE4B-9D31-66D250917F1F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94F91BB0-EA58-934F-9AD7-ECE190826903}" type="pres">
      <dgm:prSet presAssocID="{B673D22D-F93C-E14F-9EB8-A50EF230CE77}" presName="Name8" presStyleCnt="0"/>
      <dgm:spPr/>
    </dgm:pt>
    <dgm:pt modelId="{FE5EF2A7-A12C-2D42-9D2D-3357DF90BADC}" type="pres">
      <dgm:prSet presAssocID="{B673D22D-F93C-E14F-9EB8-A50EF230CE77}" presName="level" presStyleLbl="node1" presStyleIdx="2" presStyleCnt="3">
        <dgm:presLayoutVars>
          <dgm:chMax val="1"/>
          <dgm:bulletEnabled val="1"/>
        </dgm:presLayoutVars>
      </dgm:prSet>
      <dgm:spPr/>
    </dgm:pt>
    <dgm:pt modelId="{F35C056A-C956-4145-B757-F74DC8135E38}" type="pres">
      <dgm:prSet presAssocID="{B673D22D-F93C-E14F-9EB8-A50EF230CE77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87027E06-7E70-144C-8DEA-073B41BC1B99}" srcId="{3CF1B871-4759-4D46-B5A2-507CFE24FA85}" destId="{FCB99D4E-5FA7-BE4B-9D31-66D250917F1F}" srcOrd="1" destOrd="0" parTransId="{08CD4D1E-4278-7D4A-84BC-EF61B3B4CC67}" sibTransId="{A0FCBAD8-58EA-5747-9D2B-C720881BA146}"/>
    <dgm:cxn modelId="{4403680F-3A29-8A42-A985-DCC2D2E00F82}" srcId="{3CF1B871-4759-4D46-B5A2-507CFE24FA85}" destId="{B673D22D-F93C-E14F-9EB8-A50EF230CE77}" srcOrd="2" destOrd="0" parTransId="{80BDBCC0-143B-094A-ABAF-C41294ACA497}" sibTransId="{8CB795D4-B585-5442-9535-2E686382247F}"/>
    <dgm:cxn modelId="{3C0E091E-E926-4747-81A4-623B7CF569C6}" type="presOf" srcId="{FCB99D4E-5FA7-BE4B-9D31-66D250917F1F}" destId="{91296515-D455-EC48-91F5-636DC98AF982}" srcOrd="0" destOrd="0" presId="urn:microsoft.com/office/officeart/2005/8/layout/pyramid1"/>
    <dgm:cxn modelId="{DDDF2F3C-FD25-2042-9B64-4E75D56AFD45}" type="presOf" srcId="{B673D22D-F93C-E14F-9EB8-A50EF230CE77}" destId="{F35C056A-C956-4145-B757-F74DC8135E38}" srcOrd="1" destOrd="0" presId="urn:microsoft.com/office/officeart/2005/8/layout/pyramid1"/>
    <dgm:cxn modelId="{5E89C660-D9F6-6E41-8FFC-05BC5CA08256}" type="presOf" srcId="{E1B52BE6-0408-B143-B70E-299BEE806567}" destId="{A293C5FE-FF29-1540-9A27-1DE04944A927}" srcOrd="1" destOrd="0" presId="urn:microsoft.com/office/officeart/2005/8/layout/pyramid1"/>
    <dgm:cxn modelId="{B089DB6B-00DB-8C44-B12D-C88D1A6855AE}" type="presOf" srcId="{E1B52BE6-0408-B143-B70E-299BEE806567}" destId="{94505395-DB54-C343-B642-75D98D21E01D}" srcOrd="0" destOrd="0" presId="urn:microsoft.com/office/officeart/2005/8/layout/pyramid1"/>
    <dgm:cxn modelId="{DE7EA183-DFE5-4F41-9EBF-28CF576E2691}" srcId="{3CF1B871-4759-4D46-B5A2-507CFE24FA85}" destId="{E1B52BE6-0408-B143-B70E-299BEE806567}" srcOrd="0" destOrd="0" parTransId="{7B25BB14-1EB4-5540-ADF9-DACBDDA551C0}" sibTransId="{AC1D1610-AE5C-7C42-B807-1264FE736A7C}"/>
    <dgm:cxn modelId="{185BAAC4-BE0B-0B41-B78E-54F35CC85872}" type="presOf" srcId="{3CF1B871-4759-4D46-B5A2-507CFE24FA85}" destId="{7664F1DE-7002-494A-BA96-7056F7AD438D}" srcOrd="0" destOrd="0" presId="urn:microsoft.com/office/officeart/2005/8/layout/pyramid1"/>
    <dgm:cxn modelId="{48C09EDE-3418-3944-92B8-58C416590258}" type="presOf" srcId="{B673D22D-F93C-E14F-9EB8-A50EF230CE77}" destId="{FE5EF2A7-A12C-2D42-9D2D-3357DF90BADC}" srcOrd="0" destOrd="0" presId="urn:microsoft.com/office/officeart/2005/8/layout/pyramid1"/>
    <dgm:cxn modelId="{0271F1FA-0034-6448-AB32-C015203A46DA}" type="presOf" srcId="{FCB99D4E-5FA7-BE4B-9D31-66D250917F1F}" destId="{95656579-BB8A-DB46-86C4-69236AC45C1B}" srcOrd="1" destOrd="0" presId="urn:microsoft.com/office/officeart/2005/8/layout/pyramid1"/>
    <dgm:cxn modelId="{75735489-F71C-D547-AC91-A35D3E71F66B}" type="presParOf" srcId="{7664F1DE-7002-494A-BA96-7056F7AD438D}" destId="{BFB7EFC5-1015-8143-ABF3-03688CBCA30F}" srcOrd="0" destOrd="0" presId="urn:microsoft.com/office/officeart/2005/8/layout/pyramid1"/>
    <dgm:cxn modelId="{2DBC5F2F-732B-C743-8733-E182D3931540}" type="presParOf" srcId="{BFB7EFC5-1015-8143-ABF3-03688CBCA30F}" destId="{94505395-DB54-C343-B642-75D98D21E01D}" srcOrd="0" destOrd="0" presId="urn:microsoft.com/office/officeart/2005/8/layout/pyramid1"/>
    <dgm:cxn modelId="{C0F98B3A-C94E-2046-A074-13D01FB17ABB}" type="presParOf" srcId="{BFB7EFC5-1015-8143-ABF3-03688CBCA30F}" destId="{A293C5FE-FF29-1540-9A27-1DE04944A927}" srcOrd="1" destOrd="0" presId="urn:microsoft.com/office/officeart/2005/8/layout/pyramid1"/>
    <dgm:cxn modelId="{622B69B2-A286-9049-AABE-33C9B44E5AA7}" type="presParOf" srcId="{7664F1DE-7002-494A-BA96-7056F7AD438D}" destId="{3B3D42F2-042A-9C4C-B11A-D699F248D71D}" srcOrd="1" destOrd="0" presId="urn:microsoft.com/office/officeart/2005/8/layout/pyramid1"/>
    <dgm:cxn modelId="{B5130BCB-54E4-EC4B-B415-46D3C3400F67}" type="presParOf" srcId="{3B3D42F2-042A-9C4C-B11A-D699F248D71D}" destId="{91296515-D455-EC48-91F5-636DC98AF982}" srcOrd="0" destOrd="0" presId="urn:microsoft.com/office/officeart/2005/8/layout/pyramid1"/>
    <dgm:cxn modelId="{09274BB4-C622-7245-A189-EE530F8FF930}" type="presParOf" srcId="{3B3D42F2-042A-9C4C-B11A-D699F248D71D}" destId="{95656579-BB8A-DB46-86C4-69236AC45C1B}" srcOrd="1" destOrd="0" presId="urn:microsoft.com/office/officeart/2005/8/layout/pyramid1"/>
    <dgm:cxn modelId="{18AE45AF-141D-2B42-A8B5-456FD9D54368}" type="presParOf" srcId="{7664F1DE-7002-494A-BA96-7056F7AD438D}" destId="{94F91BB0-EA58-934F-9AD7-ECE190826903}" srcOrd="2" destOrd="0" presId="urn:microsoft.com/office/officeart/2005/8/layout/pyramid1"/>
    <dgm:cxn modelId="{7DB2FB18-D8F3-B949-98DE-D5A317CE52EC}" type="presParOf" srcId="{94F91BB0-EA58-934F-9AD7-ECE190826903}" destId="{FE5EF2A7-A12C-2D42-9D2D-3357DF90BADC}" srcOrd="0" destOrd="0" presId="urn:microsoft.com/office/officeart/2005/8/layout/pyramid1"/>
    <dgm:cxn modelId="{13EFC213-7DD4-1E4D-A4A6-D45B86E49937}" type="presParOf" srcId="{94F91BB0-EA58-934F-9AD7-ECE190826903}" destId="{F35C056A-C956-4145-B757-F74DC8135E38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3CF1B871-4759-4D46-B5A2-507CFE24FA85}" type="doc">
      <dgm:prSet loTypeId="urn:microsoft.com/office/officeart/2005/8/layout/pyramid2" loCatId="" qsTypeId="urn:microsoft.com/office/officeart/2005/8/quickstyle/simple1" qsCatId="simple" csTypeId="urn:microsoft.com/office/officeart/2005/8/colors/accent1_2" csCatId="accent1" phldr="1"/>
      <dgm:spPr/>
    </dgm:pt>
    <dgm:pt modelId="{E1B52BE6-0408-B143-B70E-299BEE806567}">
      <dgm:prSet phldrT="[Text]" custT="1"/>
      <dgm:spPr/>
      <dgm:t>
        <a:bodyPr/>
        <a:lstStyle/>
        <a:p>
          <a:pPr rtl="1"/>
          <a:r>
            <a:rPr lang="ar-SA" sz="2400" dirty="0"/>
            <a:t>البث المباشر للتفاعل المباشر مع الجمهور</a:t>
          </a:r>
          <a:endParaRPr lang="en-GB" sz="2400" dirty="0"/>
        </a:p>
      </dgm:t>
    </dgm:pt>
    <dgm:pt modelId="{7B25BB14-1EB4-5540-ADF9-DACBDDA551C0}" type="parTrans" cxnId="{DE7EA183-DFE5-4F41-9EBF-28CF576E2691}">
      <dgm:prSet/>
      <dgm:spPr/>
      <dgm:t>
        <a:bodyPr/>
        <a:lstStyle/>
        <a:p>
          <a:endParaRPr lang="en-GB" sz="2000"/>
        </a:p>
      </dgm:t>
    </dgm:pt>
    <dgm:pt modelId="{AC1D1610-AE5C-7C42-B807-1264FE736A7C}" type="sibTrans" cxnId="{DE7EA183-DFE5-4F41-9EBF-28CF576E2691}">
      <dgm:prSet/>
      <dgm:spPr/>
      <dgm:t>
        <a:bodyPr/>
        <a:lstStyle/>
        <a:p>
          <a:endParaRPr lang="en-GB" sz="2000"/>
        </a:p>
      </dgm:t>
    </dgm:pt>
    <dgm:pt modelId="{FCB99D4E-5FA7-BE4B-9D31-66D250917F1F}">
      <dgm:prSet phldrT="[Text]" custT="1"/>
      <dgm:spPr/>
      <dgm:t>
        <a:bodyPr/>
        <a:lstStyle/>
        <a:p>
          <a:endParaRPr lang="en-GB" sz="2400" dirty="0"/>
        </a:p>
        <a:p>
          <a:pPr rtl="1">
            <a:buSzPts val="1000"/>
            <a:buFont typeface="Wingdings" pitchFamily="2" charset="2"/>
            <a:buChar char=""/>
          </a:pPr>
          <a:r>
            <a:rPr lang="ar-SA" sz="2400" dirty="0"/>
            <a:t>محتوى الواقع الافتراضي</a:t>
          </a:r>
          <a:r>
            <a:rPr lang="en-GB" sz="2400" dirty="0"/>
            <a:t> (VR).</a:t>
          </a:r>
        </a:p>
      </dgm:t>
    </dgm:pt>
    <dgm:pt modelId="{08CD4D1E-4278-7D4A-84BC-EF61B3B4CC67}" type="parTrans" cxnId="{87027E06-7E70-144C-8DEA-073B41BC1B99}">
      <dgm:prSet/>
      <dgm:spPr/>
      <dgm:t>
        <a:bodyPr/>
        <a:lstStyle/>
        <a:p>
          <a:endParaRPr lang="en-GB" sz="2000"/>
        </a:p>
      </dgm:t>
    </dgm:pt>
    <dgm:pt modelId="{A0FCBAD8-58EA-5747-9D2B-C720881BA146}" type="sibTrans" cxnId="{87027E06-7E70-144C-8DEA-073B41BC1B99}">
      <dgm:prSet/>
      <dgm:spPr/>
      <dgm:t>
        <a:bodyPr/>
        <a:lstStyle/>
        <a:p>
          <a:endParaRPr lang="en-GB" sz="2000"/>
        </a:p>
      </dgm:t>
    </dgm:pt>
    <dgm:pt modelId="{B673D22D-F93C-E14F-9EB8-A50EF230CE77}">
      <dgm:prSet phldrT="[Text]" custT="1"/>
      <dgm:spPr/>
      <dgm:t>
        <a:bodyPr/>
        <a:lstStyle/>
        <a:p>
          <a:pPr rtl="1"/>
          <a:r>
            <a:rPr lang="ar-SA" sz="2400" dirty="0"/>
            <a:t>محتوى الواقع المعزز</a:t>
          </a:r>
          <a:r>
            <a:rPr lang="en-GB" sz="2400" dirty="0"/>
            <a:t> (AR).</a:t>
          </a:r>
        </a:p>
      </dgm:t>
    </dgm:pt>
    <dgm:pt modelId="{80BDBCC0-143B-094A-ABAF-C41294ACA497}" type="parTrans" cxnId="{4403680F-3A29-8A42-A985-DCC2D2E00F82}">
      <dgm:prSet/>
      <dgm:spPr/>
      <dgm:t>
        <a:bodyPr/>
        <a:lstStyle/>
        <a:p>
          <a:endParaRPr lang="en-GB" sz="2000"/>
        </a:p>
      </dgm:t>
    </dgm:pt>
    <dgm:pt modelId="{8CB795D4-B585-5442-9535-2E686382247F}" type="sibTrans" cxnId="{4403680F-3A29-8A42-A985-DCC2D2E00F82}">
      <dgm:prSet/>
      <dgm:spPr/>
      <dgm:t>
        <a:bodyPr/>
        <a:lstStyle/>
        <a:p>
          <a:endParaRPr lang="en-GB" sz="2000"/>
        </a:p>
      </dgm:t>
    </dgm:pt>
    <dgm:pt modelId="{C5311300-14A8-AA4B-BE59-F6BE44B628FE}" type="pres">
      <dgm:prSet presAssocID="{3CF1B871-4759-4D46-B5A2-507CFE24FA85}" presName="compositeShape" presStyleCnt="0">
        <dgm:presLayoutVars>
          <dgm:dir val="rev"/>
          <dgm:resizeHandles/>
        </dgm:presLayoutVars>
      </dgm:prSet>
      <dgm:spPr/>
    </dgm:pt>
    <dgm:pt modelId="{8E93D01B-B441-0046-A8C2-4F1DADD915FB}" type="pres">
      <dgm:prSet presAssocID="{3CF1B871-4759-4D46-B5A2-507CFE24FA85}" presName="pyramid" presStyleLbl="node1" presStyleIdx="0" presStyleCnt="1"/>
      <dgm:spPr/>
    </dgm:pt>
    <dgm:pt modelId="{F88C2DE0-A178-314B-9B7D-041F3167A1C7}" type="pres">
      <dgm:prSet presAssocID="{3CF1B871-4759-4D46-B5A2-507CFE24FA85}" presName="theList" presStyleCnt="0"/>
      <dgm:spPr/>
    </dgm:pt>
    <dgm:pt modelId="{D9BF9A12-6790-3248-8101-8A502B2D6975}" type="pres">
      <dgm:prSet presAssocID="{E1B52BE6-0408-B143-B70E-299BEE806567}" presName="aNode" presStyleLbl="fgAcc1" presStyleIdx="0" presStyleCnt="3" custScaleX="147875">
        <dgm:presLayoutVars>
          <dgm:bulletEnabled val="1"/>
        </dgm:presLayoutVars>
      </dgm:prSet>
      <dgm:spPr/>
    </dgm:pt>
    <dgm:pt modelId="{49B49866-5FB8-A447-9786-C558B7F30668}" type="pres">
      <dgm:prSet presAssocID="{E1B52BE6-0408-B143-B70E-299BEE806567}" presName="aSpace" presStyleCnt="0"/>
      <dgm:spPr/>
    </dgm:pt>
    <dgm:pt modelId="{8FAC0F63-3C94-C24A-98CB-7651A1150792}" type="pres">
      <dgm:prSet presAssocID="{FCB99D4E-5FA7-BE4B-9D31-66D250917F1F}" presName="aNode" presStyleLbl="fgAcc1" presStyleIdx="1" presStyleCnt="3" custScaleX="147875">
        <dgm:presLayoutVars>
          <dgm:bulletEnabled val="1"/>
        </dgm:presLayoutVars>
      </dgm:prSet>
      <dgm:spPr/>
    </dgm:pt>
    <dgm:pt modelId="{967E4D05-54BB-A24D-97E7-36D3F2AD0C66}" type="pres">
      <dgm:prSet presAssocID="{FCB99D4E-5FA7-BE4B-9D31-66D250917F1F}" presName="aSpace" presStyleCnt="0"/>
      <dgm:spPr/>
    </dgm:pt>
    <dgm:pt modelId="{40DFF7C9-B755-D94A-A804-9B46596B667B}" type="pres">
      <dgm:prSet presAssocID="{B673D22D-F93C-E14F-9EB8-A50EF230CE77}" presName="aNode" presStyleLbl="fgAcc1" presStyleIdx="2" presStyleCnt="3" custScaleX="147875">
        <dgm:presLayoutVars>
          <dgm:bulletEnabled val="1"/>
        </dgm:presLayoutVars>
      </dgm:prSet>
      <dgm:spPr/>
    </dgm:pt>
    <dgm:pt modelId="{A2FF6189-012A-4447-A3D5-50B4B36A6316}" type="pres">
      <dgm:prSet presAssocID="{B673D22D-F93C-E14F-9EB8-A50EF230CE77}" presName="aSpace" presStyleCnt="0"/>
      <dgm:spPr/>
    </dgm:pt>
  </dgm:ptLst>
  <dgm:cxnLst>
    <dgm:cxn modelId="{87027E06-7E70-144C-8DEA-073B41BC1B99}" srcId="{3CF1B871-4759-4D46-B5A2-507CFE24FA85}" destId="{FCB99D4E-5FA7-BE4B-9D31-66D250917F1F}" srcOrd="1" destOrd="0" parTransId="{08CD4D1E-4278-7D4A-84BC-EF61B3B4CC67}" sibTransId="{A0FCBAD8-58EA-5747-9D2B-C720881BA146}"/>
    <dgm:cxn modelId="{4403680F-3A29-8A42-A985-DCC2D2E00F82}" srcId="{3CF1B871-4759-4D46-B5A2-507CFE24FA85}" destId="{B673D22D-F93C-E14F-9EB8-A50EF230CE77}" srcOrd="2" destOrd="0" parTransId="{80BDBCC0-143B-094A-ABAF-C41294ACA497}" sibTransId="{8CB795D4-B585-5442-9535-2E686382247F}"/>
    <dgm:cxn modelId="{802FFA19-8BB0-2041-BA2A-2255D8797E26}" type="presOf" srcId="{3CF1B871-4759-4D46-B5A2-507CFE24FA85}" destId="{C5311300-14A8-AA4B-BE59-F6BE44B628FE}" srcOrd="0" destOrd="0" presId="urn:microsoft.com/office/officeart/2005/8/layout/pyramid2"/>
    <dgm:cxn modelId="{D9E82E2B-9E47-2A4A-8613-091DC0C0F7D8}" type="presOf" srcId="{E1B52BE6-0408-B143-B70E-299BEE806567}" destId="{D9BF9A12-6790-3248-8101-8A502B2D6975}" srcOrd="0" destOrd="0" presId="urn:microsoft.com/office/officeart/2005/8/layout/pyramid2"/>
    <dgm:cxn modelId="{DE7EA183-DFE5-4F41-9EBF-28CF576E2691}" srcId="{3CF1B871-4759-4D46-B5A2-507CFE24FA85}" destId="{E1B52BE6-0408-B143-B70E-299BEE806567}" srcOrd="0" destOrd="0" parTransId="{7B25BB14-1EB4-5540-ADF9-DACBDDA551C0}" sibTransId="{AC1D1610-AE5C-7C42-B807-1264FE736A7C}"/>
    <dgm:cxn modelId="{3A301D89-6CA3-EE48-A3BC-ADCA2A35D0F9}" type="presOf" srcId="{B673D22D-F93C-E14F-9EB8-A50EF230CE77}" destId="{40DFF7C9-B755-D94A-A804-9B46596B667B}" srcOrd="0" destOrd="0" presId="urn:microsoft.com/office/officeart/2005/8/layout/pyramid2"/>
    <dgm:cxn modelId="{19F5AAEF-B32F-E740-8709-EF4482150AE1}" type="presOf" srcId="{FCB99D4E-5FA7-BE4B-9D31-66D250917F1F}" destId="{8FAC0F63-3C94-C24A-98CB-7651A1150792}" srcOrd="0" destOrd="0" presId="urn:microsoft.com/office/officeart/2005/8/layout/pyramid2"/>
    <dgm:cxn modelId="{AD503EF6-1FFC-C946-9978-28D45F4FE651}" type="presParOf" srcId="{C5311300-14A8-AA4B-BE59-F6BE44B628FE}" destId="{8E93D01B-B441-0046-A8C2-4F1DADD915FB}" srcOrd="0" destOrd="0" presId="urn:microsoft.com/office/officeart/2005/8/layout/pyramid2"/>
    <dgm:cxn modelId="{266E8EDD-C8B4-DF4A-9F35-DA1DA130A950}" type="presParOf" srcId="{C5311300-14A8-AA4B-BE59-F6BE44B628FE}" destId="{F88C2DE0-A178-314B-9B7D-041F3167A1C7}" srcOrd="1" destOrd="0" presId="urn:microsoft.com/office/officeart/2005/8/layout/pyramid2"/>
    <dgm:cxn modelId="{B3D27A2A-2990-A944-A133-D03F5B9C8F1C}" type="presParOf" srcId="{F88C2DE0-A178-314B-9B7D-041F3167A1C7}" destId="{D9BF9A12-6790-3248-8101-8A502B2D6975}" srcOrd="0" destOrd="0" presId="urn:microsoft.com/office/officeart/2005/8/layout/pyramid2"/>
    <dgm:cxn modelId="{4DEB0860-0015-3F41-8FE9-FF5281BAA1A2}" type="presParOf" srcId="{F88C2DE0-A178-314B-9B7D-041F3167A1C7}" destId="{49B49866-5FB8-A447-9786-C558B7F30668}" srcOrd="1" destOrd="0" presId="urn:microsoft.com/office/officeart/2005/8/layout/pyramid2"/>
    <dgm:cxn modelId="{0B1F873D-9E16-8A47-A9CF-055B4078BC3E}" type="presParOf" srcId="{F88C2DE0-A178-314B-9B7D-041F3167A1C7}" destId="{8FAC0F63-3C94-C24A-98CB-7651A1150792}" srcOrd="2" destOrd="0" presId="urn:microsoft.com/office/officeart/2005/8/layout/pyramid2"/>
    <dgm:cxn modelId="{1C687355-066E-744C-A4C9-DF11BC88AE19}" type="presParOf" srcId="{F88C2DE0-A178-314B-9B7D-041F3167A1C7}" destId="{967E4D05-54BB-A24D-97E7-36D3F2AD0C66}" srcOrd="3" destOrd="0" presId="urn:microsoft.com/office/officeart/2005/8/layout/pyramid2"/>
    <dgm:cxn modelId="{FB5F6B18-C9E0-2743-98EB-A229AE6AD775}" type="presParOf" srcId="{F88C2DE0-A178-314B-9B7D-041F3167A1C7}" destId="{40DFF7C9-B755-D94A-A804-9B46596B667B}" srcOrd="4" destOrd="0" presId="urn:microsoft.com/office/officeart/2005/8/layout/pyramid2"/>
    <dgm:cxn modelId="{F9F1A828-9C3E-5F44-BB86-16CD47748FAF}" type="presParOf" srcId="{F88C2DE0-A178-314B-9B7D-041F3167A1C7}" destId="{A2FF6189-012A-4447-A3D5-50B4B36A6316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51E411-AEE8-DF4C-A81F-AB0B3F420FCE}">
      <dsp:nvSpPr>
        <dsp:cNvPr id="0" name=""/>
        <dsp:cNvSpPr/>
      </dsp:nvSpPr>
      <dsp:spPr>
        <a:xfrm>
          <a:off x="7055715" y="2495"/>
          <a:ext cx="2437148" cy="9472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800" b="1" kern="1200" dirty="0"/>
            <a:t>الوصول إلى جمهور واسع</a:t>
          </a:r>
          <a:r>
            <a:rPr lang="en-GB" sz="2800" kern="1200" dirty="0"/>
            <a:t> </a:t>
          </a:r>
        </a:p>
      </dsp:txBody>
      <dsp:txXfrm>
        <a:off x="7083459" y="30239"/>
        <a:ext cx="2381660" cy="891765"/>
      </dsp:txXfrm>
    </dsp:sp>
    <dsp:sp modelId="{F69676B8-3372-6245-86C7-29A51072DC86}">
      <dsp:nvSpPr>
        <dsp:cNvPr id="0" name=""/>
        <dsp:cNvSpPr/>
      </dsp:nvSpPr>
      <dsp:spPr>
        <a:xfrm>
          <a:off x="9005434" y="949749"/>
          <a:ext cx="243714" cy="1219086"/>
        </a:xfrm>
        <a:custGeom>
          <a:avLst/>
          <a:gdLst/>
          <a:ahLst/>
          <a:cxnLst/>
          <a:rect l="0" t="0" r="0" b="0"/>
          <a:pathLst>
            <a:path>
              <a:moveTo>
                <a:pt x="243714" y="0"/>
              </a:moveTo>
              <a:lnTo>
                <a:pt x="243714" y="1219086"/>
              </a:lnTo>
              <a:lnTo>
                <a:pt x="0" y="121908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BEB849-55BA-F34A-8292-240D96C65C68}">
      <dsp:nvSpPr>
        <dsp:cNvPr id="0" name=""/>
        <dsp:cNvSpPr/>
      </dsp:nvSpPr>
      <dsp:spPr>
        <a:xfrm>
          <a:off x="6614890" y="1286994"/>
          <a:ext cx="2390543" cy="176368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الإنترنت يوفر فرصًا للوصول إلى جمهور كبير من مختلف أنحاء العالم</a:t>
          </a:r>
          <a:endParaRPr lang="en-GB" sz="2200" kern="1200" dirty="0"/>
        </a:p>
      </dsp:txBody>
      <dsp:txXfrm>
        <a:off x="6666547" y="1338651"/>
        <a:ext cx="2287229" cy="1660369"/>
      </dsp:txXfrm>
    </dsp:sp>
    <dsp:sp modelId="{B61973B9-0B44-E644-B71B-647A7C96CC5B}">
      <dsp:nvSpPr>
        <dsp:cNvPr id="0" name=""/>
        <dsp:cNvSpPr/>
      </dsp:nvSpPr>
      <dsp:spPr>
        <a:xfrm>
          <a:off x="3944076" y="2495"/>
          <a:ext cx="2437148" cy="9472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800" b="1" kern="1200" dirty="0"/>
            <a:t>التفاعل الفعّال</a:t>
          </a:r>
          <a:endParaRPr lang="en-GB" sz="2800" kern="1200" dirty="0"/>
        </a:p>
      </dsp:txBody>
      <dsp:txXfrm>
        <a:off x="3971820" y="30239"/>
        <a:ext cx="2381660" cy="891765"/>
      </dsp:txXfrm>
    </dsp:sp>
    <dsp:sp modelId="{ABA4313E-725F-1742-92C7-6C0A930B71CD}">
      <dsp:nvSpPr>
        <dsp:cNvPr id="0" name=""/>
        <dsp:cNvSpPr/>
      </dsp:nvSpPr>
      <dsp:spPr>
        <a:xfrm>
          <a:off x="5893795" y="949749"/>
          <a:ext cx="243714" cy="1219086"/>
        </a:xfrm>
        <a:custGeom>
          <a:avLst/>
          <a:gdLst/>
          <a:ahLst/>
          <a:cxnLst/>
          <a:rect l="0" t="0" r="0" b="0"/>
          <a:pathLst>
            <a:path>
              <a:moveTo>
                <a:pt x="243714" y="0"/>
              </a:moveTo>
              <a:lnTo>
                <a:pt x="243714" y="1219086"/>
              </a:lnTo>
              <a:lnTo>
                <a:pt x="0" y="121908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74F160-A9DB-DD4F-80EA-A6DEEBEB081E}">
      <dsp:nvSpPr>
        <dsp:cNvPr id="0" name=""/>
        <dsp:cNvSpPr/>
      </dsp:nvSpPr>
      <dsp:spPr>
        <a:xfrm>
          <a:off x="3503251" y="1286994"/>
          <a:ext cx="2390543" cy="176368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38100" rIns="57150" bIns="381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3000" kern="1200" dirty="0"/>
            <a:t>المحتوى يسهم في خلق تفاعل حقيقي مع الجمهور</a:t>
          </a:r>
          <a:endParaRPr lang="en-GB" sz="3000" kern="1200" dirty="0"/>
        </a:p>
      </dsp:txBody>
      <dsp:txXfrm>
        <a:off x="3554908" y="1338651"/>
        <a:ext cx="2287229" cy="1660369"/>
      </dsp:txXfrm>
    </dsp:sp>
    <dsp:sp modelId="{4E7912FB-C25D-7E41-93DF-5E632CB92593}">
      <dsp:nvSpPr>
        <dsp:cNvPr id="0" name=""/>
        <dsp:cNvSpPr/>
      </dsp:nvSpPr>
      <dsp:spPr>
        <a:xfrm>
          <a:off x="832438" y="2495"/>
          <a:ext cx="2437148" cy="9472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800" b="1" kern="1200" dirty="0"/>
            <a:t>التعزيز طويل الأمد للعلامة التجارية</a:t>
          </a:r>
          <a:endParaRPr lang="en-GB" sz="2800" kern="1200" dirty="0"/>
        </a:p>
      </dsp:txBody>
      <dsp:txXfrm>
        <a:off x="860182" y="30239"/>
        <a:ext cx="2381660" cy="891765"/>
      </dsp:txXfrm>
    </dsp:sp>
    <dsp:sp modelId="{89071331-5488-1A49-8856-F4512BB3542F}">
      <dsp:nvSpPr>
        <dsp:cNvPr id="0" name=""/>
        <dsp:cNvSpPr/>
      </dsp:nvSpPr>
      <dsp:spPr>
        <a:xfrm>
          <a:off x="2782157" y="949749"/>
          <a:ext cx="243714" cy="1219086"/>
        </a:xfrm>
        <a:custGeom>
          <a:avLst/>
          <a:gdLst/>
          <a:ahLst/>
          <a:cxnLst/>
          <a:rect l="0" t="0" r="0" b="0"/>
          <a:pathLst>
            <a:path>
              <a:moveTo>
                <a:pt x="243714" y="0"/>
              </a:moveTo>
              <a:lnTo>
                <a:pt x="243714" y="1219086"/>
              </a:lnTo>
              <a:lnTo>
                <a:pt x="0" y="121908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F9E977-DC9C-8B43-90ED-AE7D771A3165}">
      <dsp:nvSpPr>
        <dsp:cNvPr id="0" name=""/>
        <dsp:cNvSpPr/>
      </dsp:nvSpPr>
      <dsp:spPr>
        <a:xfrm>
          <a:off x="391613" y="1286994"/>
          <a:ext cx="2390543" cy="176368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38100" rIns="57150" bIns="38100" numCol="1" spcCol="1270" anchor="ctr" anchorCtr="0">
          <a:noAutofit/>
        </a:bodyPr>
        <a:lstStyle/>
        <a:p>
          <a:pPr marL="0" lvl="0" indent="0" algn="ctr" defTabSz="1333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3000" kern="1200" dirty="0"/>
            <a:t>بناء الثقة وتعزيز المصداقية</a:t>
          </a:r>
          <a:endParaRPr lang="en-GB" sz="3000" kern="1200" dirty="0"/>
        </a:p>
      </dsp:txBody>
      <dsp:txXfrm>
        <a:off x="443270" y="1338651"/>
        <a:ext cx="2287229" cy="166036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C861E3-AF59-DC49-A702-89728A0BF011}">
      <dsp:nvSpPr>
        <dsp:cNvPr id="0" name=""/>
        <dsp:cNvSpPr/>
      </dsp:nvSpPr>
      <dsp:spPr>
        <a:xfrm>
          <a:off x="6129576" y="5481"/>
          <a:ext cx="2687202" cy="8352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117856" rIns="206248" bIns="117856" numCol="1" spcCol="1270" anchor="ctr" anchorCtr="0">
          <a:noAutofit/>
        </a:bodyPr>
        <a:lstStyle/>
        <a:p>
          <a:pPr marL="0" lvl="0" indent="0" algn="ctr" defTabSz="128905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900" b="1" kern="1200" dirty="0"/>
            <a:t>مقالات ومدونات</a:t>
          </a:r>
          <a:endParaRPr lang="en-GB" sz="2900" b="1" kern="1200" dirty="0"/>
        </a:p>
      </dsp:txBody>
      <dsp:txXfrm>
        <a:off x="6129576" y="5481"/>
        <a:ext cx="2687202" cy="835200"/>
      </dsp:txXfrm>
    </dsp:sp>
    <dsp:sp modelId="{E706C6B4-A2C9-A943-AF56-DC82FCEB1D31}">
      <dsp:nvSpPr>
        <dsp:cNvPr id="0" name=""/>
        <dsp:cNvSpPr/>
      </dsp:nvSpPr>
      <dsp:spPr>
        <a:xfrm>
          <a:off x="6129576" y="840681"/>
          <a:ext cx="2687202" cy="19497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ar-SA" sz="2800" kern="1200" dirty="0"/>
            <a:t>تقدم معلومات متعمقة حول موضوعات محددة</a:t>
          </a:r>
          <a:endParaRPr lang="en-GB" sz="2800" kern="1200" dirty="0"/>
        </a:p>
      </dsp:txBody>
      <dsp:txXfrm>
        <a:off x="6129576" y="840681"/>
        <a:ext cx="2687202" cy="1949700"/>
      </dsp:txXfrm>
    </dsp:sp>
    <dsp:sp modelId="{CDFC8918-E761-C243-9130-383C7C80CC12}">
      <dsp:nvSpPr>
        <dsp:cNvPr id="0" name=""/>
        <dsp:cNvSpPr/>
      </dsp:nvSpPr>
      <dsp:spPr>
        <a:xfrm>
          <a:off x="3066166" y="5481"/>
          <a:ext cx="2687202" cy="8352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117856" rIns="206248" bIns="117856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900" b="1" kern="1200" dirty="0"/>
            <a:t>الفيديوهات</a:t>
          </a:r>
          <a:endParaRPr lang="en-GB" sz="2900" b="1" kern="1200" dirty="0"/>
        </a:p>
      </dsp:txBody>
      <dsp:txXfrm>
        <a:off x="3066166" y="5481"/>
        <a:ext cx="2687202" cy="835200"/>
      </dsp:txXfrm>
    </dsp:sp>
    <dsp:sp modelId="{C54B19E5-C9A1-8745-95BC-2371C1CBF072}">
      <dsp:nvSpPr>
        <dsp:cNvPr id="0" name=""/>
        <dsp:cNvSpPr/>
      </dsp:nvSpPr>
      <dsp:spPr>
        <a:xfrm>
          <a:off x="3066166" y="840681"/>
          <a:ext cx="2687202" cy="19497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686" tIns="154686" rIns="206248" bIns="232029" numCol="1" spcCol="1270" anchor="t" anchorCtr="0">
          <a:noAutofit/>
        </a:bodyPr>
        <a:lstStyle/>
        <a:p>
          <a:pPr marL="285750" lvl="1" indent="-285750" algn="r" defTabSz="12890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900" kern="1200" dirty="0"/>
            <a:t>تجذب الجمهور بصرياً وتوفر تجربة تفاعلية</a:t>
          </a:r>
          <a:endParaRPr lang="en-GB" sz="2900" kern="1200" dirty="0"/>
        </a:p>
      </dsp:txBody>
      <dsp:txXfrm>
        <a:off x="3066166" y="840681"/>
        <a:ext cx="2687202" cy="1949700"/>
      </dsp:txXfrm>
    </dsp:sp>
    <dsp:sp modelId="{8BC66544-CD27-E449-9C5C-4C6A03DE3131}">
      <dsp:nvSpPr>
        <dsp:cNvPr id="0" name=""/>
        <dsp:cNvSpPr/>
      </dsp:nvSpPr>
      <dsp:spPr>
        <a:xfrm>
          <a:off x="2756" y="5481"/>
          <a:ext cx="2687202" cy="8352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117856" rIns="206248" bIns="117856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900" b="1" kern="1200" dirty="0" err="1"/>
            <a:t>الإنفوجرافيك</a:t>
          </a:r>
          <a:endParaRPr lang="en-GB" sz="2900" kern="1200" dirty="0"/>
        </a:p>
      </dsp:txBody>
      <dsp:txXfrm>
        <a:off x="2756" y="5481"/>
        <a:ext cx="2687202" cy="835200"/>
      </dsp:txXfrm>
    </dsp:sp>
    <dsp:sp modelId="{1CC97553-E835-7946-95CD-1BFCB465558B}">
      <dsp:nvSpPr>
        <dsp:cNvPr id="0" name=""/>
        <dsp:cNvSpPr/>
      </dsp:nvSpPr>
      <dsp:spPr>
        <a:xfrm>
          <a:off x="2756" y="840681"/>
          <a:ext cx="2687202" cy="19497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686" tIns="154686" rIns="206248" bIns="232029" numCol="1" spcCol="1270" anchor="t" anchorCtr="0">
          <a:noAutofit/>
        </a:bodyPr>
        <a:lstStyle/>
        <a:p>
          <a:pPr marL="285750" lvl="1" indent="-285750" algn="r" defTabSz="12890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900" kern="1200" dirty="0"/>
            <a:t>يساعد على تبسيط المعلومات المعقدة بشكل مرئي</a:t>
          </a:r>
          <a:endParaRPr lang="en-GB" sz="2900" kern="1200" dirty="0"/>
        </a:p>
      </dsp:txBody>
      <dsp:txXfrm>
        <a:off x="2756" y="840681"/>
        <a:ext cx="2687202" cy="19497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51E411-AEE8-DF4C-A81F-AB0B3F420FCE}">
      <dsp:nvSpPr>
        <dsp:cNvPr id="0" name=""/>
        <dsp:cNvSpPr/>
      </dsp:nvSpPr>
      <dsp:spPr>
        <a:xfrm>
          <a:off x="7055715" y="2495"/>
          <a:ext cx="2437148" cy="9472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800" b="1" kern="1200" dirty="0"/>
            <a:t>تحليل الديموغرافيا</a:t>
          </a:r>
          <a:endParaRPr lang="en-GB" sz="2800" kern="1200" dirty="0"/>
        </a:p>
      </dsp:txBody>
      <dsp:txXfrm>
        <a:off x="7083459" y="30239"/>
        <a:ext cx="2381660" cy="891765"/>
      </dsp:txXfrm>
    </dsp:sp>
    <dsp:sp modelId="{F69676B8-3372-6245-86C7-29A51072DC86}">
      <dsp:nvSpPr>
        <dsp:cNvPr id="0" name=""/>
        <dsp:cNvSpPr/>
      </dsp:nvSpPr>
      <dsp:spPr>
        <a:xfrm>
          <a:off x="9005434" y="949749"/>
          <a:ext cx="243714" cy="1219086"/>
        </a:xfrm>
        <a:custGeom>
          <a:avLst/>
          <a:gdLst/>
          <a:ahLst/>
          <a:cxnLst/>
          <a:rect l="0" t="0" r="0" b="0"/>
          <a:pathLst>
            <a:path>
              <a:moveTo>
                <a:pt x="243714" y="0"/>
              </a:moveTo>
              <a:lnTo>
                <a:pt x="243714" y="1219086"/>
              </a:lnTo>
              <a:lnTo>
                <a:pt x="0" y="121908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BEB849-55BA-F34A-8292-240D96C65C68}">
      <dsp:nvSpPr>
        <dsp:cNvPr id="0" name=""/>
        <dsp:cNvSpPr/>
      </dsp:nvSpPr>
      <dsp:spPr>
        <a:xfrm>
          <a:off x="6614890" y="1286994"/>
          <a:ext cx="2390543" cy="176368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/>
            <a:t>تحديد الفئة العمرية، الموقع الجغرافي، والاهتمامات</a:t>
          </a:r>
          <a:endParaRPr lang="en-GB" sz="2800" kern="1200" dirty="0"/>
        </a:p>
      </dsp:txBody>
      <dsp:txXfrm>
        <a:off x="6666547" y="1338651"/>
        <a:ext cx="2287229" cy="1660369"/>
      </dsp:txXfrm>
    </dsp:sp>
    <dsp:sp modelId="{B61973B9-0B44-E644-B71B-647A7C96CC5B}">
      <dsp:nvSpPr>
        <dsp:cNvPr id="0" name=""/>
        <dsp:cNvSpPr/>
      </dsp:nvSpPr>
      <dsp:spPr>
        <a:xfrm>
          <a:off x="3944076" y="2495"/>
          <a:ext cx="2437148" cy="9472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800" b="1" kern="1200" dirty="0"/>
            <a:t>التحليل السلوكي</a:t>
          </a:r>
          <a:endParaRPr lang="en-GB" sz="2800" kern="1200" dirty="0"/>
        </a:p>
      </dsp:txBody>
      <dsp:txXfrm>
        <a:off x="3971820" y="30239"/>
        <a:ext cx="2381660" cy="891765"/>
      </dsp:txXfrm>
    </dsp:sp>
    <dsp:sp modelId="{ABA4313E-725F-1742-92C7-6C0A930B71CD}">
      <dsp:nvSpPr>
        <dsp:cNvPr id="0" name=""/>
        <dsp:cNvSpPr/>
      </dsp:nvSpPr>
      <dsp:spPr>
        <a:xfrm>
          <a:off x="5893795" y="949749"/>
          <a:ext cx="243714" cy="1219086"/>
        </a:xfrm>
        <a:custGeom>
          <a:avLst/>
          <a:gdLst/>
          <a:ahLst/>
          <a:cxnLst/>
          <a:rect l="0" t="0" r="0" b="0"/>
          <a:pathLst>
            <a:path>
              <a:moveTo>
                <a:pt x="243714" y="0"/>
              </a:moveTo>
              <a:lnTo>
                <a:pt x="243714" y="1219086"/>
              </a:lnTo>
              <a:lnTo>
                <a:pt x="0" y="121908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74F160-A9DB-DD4F-80EA-A6DEEBEB081E}">
      <dsp:nvSpPr>
        <dsp:cNvPr id="0" name=""/>
        <dsp:cNvSpPr/>
      </dsp:nvSpPr>
      <dsp:spPr>
        <a:xfrm>
          <a:off x="3503251" y="1286994"/>
          <a:ext cx="2390543" cy="176368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33020" rIns="4953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600" kern="1200" dirty="0"/>
            <a:t>فهم سلوك المستخدمين على الإنترنت</a:t>
          </a:r>
          <a:r>
            <a:rPr lang="en-GB" sz="2600" kern="1200" dirty="0"/>
            <a:t>.</a:t>
          </a:r>
        </a:p>
      </dsp:txBody>
      <dsp:txXfrm>
        <a:off x="3554908" y="1338651"/>
        <a:ext cx="2287229" cy="1660369"/>
      </dsp:txXfrm>
    </dsp:sp>
    <dsp:sp modelId="{4E7912FB-C25D-7E41-93DF-5E632CB92593}">
      <dsp:nvSpPr>
        <dsp:cNvPr id="0" name=""/>
        <dsp:cNvSpPr/>
      </dsp:nvSpPr>
      <dsp:spPr>
        <a:xfrm>
          <a:off x="832438" y="2495"/>
          <a:ext cx="2437148" cy="9472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800" b="1" kern="1200" dirty="0"/>
            <a:t>استخدام الأدوات التحليلية</a:t>
          </a:r>
          <a:endParaRPr lang="en-GB" sz="2800" kern="1200" dirty="0"/>
        </a:p>
      </dsp:txBody>
      <dsp:txXfrm>
        <a:off x="860182" y="30239"/>
        <a:ext cx="2381660" cy="891765"/>
      </dsp:txXfrm>
    </dsp:sp>
    <dsp:sp modelId="{89071331-5488-1A49-8856-F4512BB3542F}">
      <dsp:nvSpPr>
        <dsp:cNvPr id="0" name=""/>
        <dsp:cNvSpPr/>
      </dsp:nvSpPr>
      <dsp:spPr>
        <a:xfrm>
          <a:off x="2782157" y="949749"/>
          <a:ext cx="243714" cy="1219086"/>
        </a:xfrm>
        <a:custGeom>
          <a:avLst/>
          <a:gdLst/>
          <a:ahLst/>
          <a:cxnLst/>
          <a:rect l="0" t="0" r="0" b="0"/>
          <a:pathLst>
            <a:path>
              <a:moveTo>
                <a:pt x="243714" y="0"/>
              </a:moveTo>
              <a:lnTo>
                <a:pt x="243714" y="1219086"/>
              </a:lnTo>
              <a:lnTo>
                <a:pt x="0" y="121908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F9E977-DC9C-8B43-90ED-AE7D771A3165}">
      <dsp:nvSpPr>
        <dsp:cNvPr id="0" name=""/>
        <dsp:cNvSpPr/>
      </dsp:nvSpPr>
      <dsp:spPr>
        <a:xfrm>
          <a:off x="391613" y="1286994"/>
          <a:ext cx="2390543" cy="176368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33020" rIns="49530" bIns="33020" numCol="1" spcCol="1270" anchor="ctr" anchorCtr="0">
          <a:noAutofit/>
        </a:bodyPr>
        <a:lstStyle/>
        <a:p>
          <a:pPr marL="0" lvl="0" indent="0" algn="ctr" defTabSz="11557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600" kern="1200" dirty="0"/>
            <a:t>مثل</a:t>
          </a:r>
          <a:r>
            <a:rPr lang="en-GB" sz="2600" kern="1200" dirty="0"/>
            <a:t> Google Analytics </a:t>
          </a:r>
          <a:r>
            <a:rPr lang="ar-SA" sz="2600" kern="1200" dirty="0"/>
            <a:t> لتحديد الاهتمامات والمعلومات الأساسية</a:t>
          </a:r>
          <a:endParaRPr lang="en-GB" sz="2600" kern="1200" dirty="0"/>
        </a:p>
      </dsp:txBody>
      <dsp:txXfrm>
        <a:off x="443270" y="1338651"/>
        <a:ext cx="2287229" cy="166036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6B478B-B986-A343-87AF-C6EF607D8CC0}">
      <dsp:nvSpPr>
        <dsp:cNvPr id="0" name=""/>
        <dsp:cNvSpPr/>
      </dsp:nvSpPr>
      <dsp:spPr>
        <a:xfrm>
          <a:off x="781729" y="0"/>
          <a:ext cx="8859605" cy="3265713"/>
        </a:xfrm>
        <a:prstGeom prst="lef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415861-4FFB-F64E-A7B0-61FF0FA839F3}">
      <dsp:nvSpPr>
        <dsp:cNvPr id="0" name=""/>
        <dsp:cNvSpPr/>
      </dsp:nvSpPr>
      <dsp:spPr>
        <a:xfrm>
          <a:off x="7272734" y="979713"/>
          <a:ext cx="3145241" cy="13062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Wingdings" pitchFamily="2" charset="2"/>
            <a:buNone/>
          </a:pPr>
          <a:r>
            <a:rPr lang="ar-SA" sz="2800" kern="1200" dirty="0"/>
            <a:t>مراجعة تعليقات الجمهور على منصات التواصل</a:t>
          </a:r>
          <a:r>
            <a:rPr lang="en-GB" sz="2800" kern="1200" dirty="0"/>
            <a:t>.</a:t>
          </a:r>
        </a:p>
      </dsp:txBody>
      <dsp:txXfrm>
        <a:off x="7336502" y="1043481"/>
        <a:ext cx="3017705" cy="1178749"/>
      </dsp:txXfrm>
    </dsp:sp>
    <dsp:sp modelId="{7DB6FADF-084A-724C-ACAC-34A4F71A8E2D}">
      <dsp:nvSpPr>
        <dsp:cNvPr id="0" name=""/>
        <dsp:cNvSpPr/>
      </dsp:nvSpPr>
      <dsp:spPr>
        <a:xfrm>
          <a:off x="3638911" y="979713"/>
          <a:ext cx="3145241" cy="13062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800" kern="1200" dirty="0"/>
            <a:t>دراسة الأسئلة الشائعة والمتكررة</a:t>
          </a:r>
        </a:p>
      </dsp:txBody>
      <dsp:txXfrm>
        <a:off x="3702679" y="1043481"/>
        <a:ext cx="3017705" cy="1178749"/>
      </dsp:txXfrm>
    </dsp:sp>
    <dsp:sp modelId="{626354A2-B09A-4349-A5D2-B97BC56CB0B6}">
      <dsp:nvSpPr>
        <dsp:cNvPr id="0" name=""/>
        <dsp:cNvSpPr/>
      </dsp:nvSpPr>
      <dsp:spPr>
        <a:xfrm>
          <a:off x="5089" y="979713"/>
          <a:ext cx="3145241" cy="13062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/>
            <a:t>البحث في موضوعات الاتجاهات الحديثة</a:t>
          </a:r>
        </a:p>
      </dsp:txBody>
      <dsp:txXfrm>
        <a:off x="68857" y="1043481"/>
        <a:ext cx="3017705" cy="117874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9AA48E-7480-0947-892C-DE86135FA217}">
      <dsp:nvSpPr>
        <dsp:cNvPr id="0" name=""/>
        <dsp:cNvSpPr/>
      </dsp:nvSpPr>
      <dsp:spPr>
        <a:xfrm>
          <a:off x="0" y="16275"/>
          <a:ext cx="9755499" cy="57681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المقالات والنصوص</a:t>
          </a:r>
          <a:endParaRPr lang="en-GB" sz="2400" b="1" kern="1200" dirty="0"/>
        </a:p>
      </dsp:txBody>
      <dsp:txXfrm>
        <a:off x="28158" y="44433"/>
        <a:ext cx="9699183" cy="520494"/>
      </dsp:txXfrm>
    </dsp:sp>
    <dsp:sp modelId="{235BEBCA-5CCC-D844-9715-29D9B629EBFF}">
      <dsp:nvSpPr>
        <dsp:cNvPr id="0" name=""/>
        <dsp:cNvSpPr/>
      </dsp:nvSpPr>
      <dsp:spPr>
        <a:xfrm>
          <a:off x="0" y="593085"/>
          <a:ext cx="9755499" cy="4802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9737" tIns="30480" rIns="170688" bIns="3048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SA" sz="2400" kern="1200" dirty="0"/>
            <a:t>للجمهور الذي يفضل القراءة</a:t>
          </a:r>
          <a:endParaRPr lang="en-GB" sz="2400" kern="1200" dirty="0"/>
        </a:p>
      </dsp:txBody>
      <dsp:txXfrm>
        <a:off x="0" y="593085"/>
        <a:ext cx="9755499" cy="480240"/>
      </dsp:txXfrm>
    </dsp:sp>
    <dsp:sp modelId="{0F9FE94A-F910-A242-8CB1-7559B5BC0966}">
      <dsp:nvSpPr>
        <dsp:cNvPr id="0" name=""/>
        <dsp:cNvSpPr/>
      </dsp:nvSpPr>
      <dsp:spPr>
        <a:xfrm>
          <a:off x="0" y="1073326"/>
          <a:ext cx="9755499" cy="57681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الفيديوهات القصيرة</a:t>
          </a:r>
          <a:endParaRPr lang="en-GB" sz="2400" kern="1200" dirty="0"/>
        </a:p>
      </dsp:txBody>
      <dsp:txXfrm>
        <a:off x="28158" y="1101484"/>
        <a:ext cx="9699183" cy="520494"/>
      </dsp:txXfrm>
    </dsp:sp>
    <dsp:sp modelId="{8E6ABEF5-C2C0-A94E-B7E2-37D64E3E6E05}">
      <dsp:nvSpPr>
        <dsp:cNvPr id="0" name=""/>
        <dsp:cNvSpPr/>
      </dsp:nvSpPr>
      <dsp:spPr>
        <a:xfrm>
          <a:off x="0" y="1650136"/>
          <a:ext cx="9755499" cy="4802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9737" tIns="30480" rIns="170688" bIns="3048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SA" sz="2400" kern="1200" dirty="0"/>
            <a:t>للجمهور الذي يفضل المحتوى التفاعلي والبصري</a:t>
          </a:r>
          <a:endParaRPr lang="en-GB" sz="2400" kern="1200" dirty="0"/>
        </a:p>
      </dsp:txBody>
      <dsp:txXfrm>
        <a:off x="0" y="1650136"/>
        <a:ext cx="9755499" cy="480240"/>
      </dsp:txXfrm>
    </dsp:sp>
    <dsp:sp modelId="{B8216784-1AE4-DA4B-8A94-9EA9B6CBF225}">
      <dsp:nvSpPr>
        <dsp:cNvPr id="0" name=""/>
        <dsp:cNvSpPr/>
      </dsp:nvSpPr>
      <dsp:spPr>
        <a:xfrm>
          <a:off x="0" y="2130376"/>
          <a:ext cx="9755499" cy="57681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 err="1"/>
            <a:t>الإنفوجرافيك</a:t>
          </a:r>
          <a:endParaRPr lang="en-GB" sz="2400" kern="1200" dirty="0"/>
        </a:p>
      </dsp:txBody>
      <dsp:txXfrm>
        <a:off x="28158" y="2158534"/>
        <a:ext cx="9699183" cy="520494"/>
      </dsp:txXfrm>
    </dsp:sp>
    <dsp:sp modelId="{86A311FF-70B1-F846-860A-663DE547AEA5}">
      <dsp:nvSpPr>
        <dsp:cNvPr id="0" name=""/>
        <dsp:cNvSpPr/>
      </dsp:nvSpPr>
      <dsp:spPr>
        <a:xfrm>
          <a:off x="0" y="2707186"/>
          <a:ext cx="9755499" cy="4802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9737" tIns="30480" rIns="170688" bIns="3048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SA" sz="2400" kern="1200" dirty="0"/>
            <a:t>للجمهور الذي يبحث عن المعلومات المختصرة والمرئية</a:t>
          </a:r>
          <a:endParaRPr lang="en-GB" sz="2400" kern="1200" dirty="0"/>
        </a:p>
      </dsp:txBody>
      <dsp:txXfrm>
        <a:off x="0" y="2707186"/>
        <a:ext cx="9755499" cy="48024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FB8829-F261-714E-B65D-8A0F7968F10C}">
      <dsp:nvSpPr>
        <dsp:cNvPr id="0" name=""/>
        <dsp:cNvSpPr/>
      </dsp:nvSpPr>
      <dsp:spPr>
        <a:xfrm>
          <a:off x="2103499" y="0"/>
          <a:ext cx="7042150" cy="69086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Wingdings" pitchFamily="2" charset="2"/>
            <a:buNone/>
          </a:pPr>
          <a:r>
            <a:rPr lang="ar-SA" sz="3000" b="1" kern="1200" dirty="0"/>
            <a:t>فهم الجمهور واحتياجاته</a:t>
          </a:r>
          <a:endParaRPr lang="en-GB" sz="3000" kern="1200" dirty="0"/>
        </a:p>
      </dsp:txBody>
      <dsp:txXfrm>
        <a:off x="2900613" y="20235"/>
        <a:ext cx="6224801" cy="650396"/>
      </dsp:txXfrm>
    </dsp:sp>
    <dsp:sp modelId="{A9D5589C-76A5-A14A-8419-1D0962BA99E3}">
      <dsp:nvSpPr>
        <dsp:cNvPr id="0" name=""/>
        <dsp:cNvSpPr/>
      </dsp:nvSpPr>
      <dsp:spPr>
        <a:xfrm>
          <a:off x="1577624" y="786819"/>
          <a:ext cx="7042150" cy="69086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Wingdings" pitchFamily="2" charset="2"/>
            <a:buNone/>
          </a:pPr>
          <a:r>
            <a:rPr lang="ar-SA" sz="3000" b="1" kern="1200" dirty="0"/>
            <a:t>تحديد أهداف المحتوى</a:t>
          </a:r>
          <a:endParaRPr lang="en-GB" sz="3000" kern="1200" dirty="0"/>
        </a:p>
      </dsp:txBody>
      <dsp:txXfrm>
        <a:off x="2572797" y="807054"/>
        <a:ext cx="6026742" cy="650396"/>
      </dsp:txXfrm>
    </dsp:sp>
    <dsp:sp modelId="{4E867EFC-3901-5F4E-A93F-15C3D8A6D732}">
      <dsp:nvSpPr>
        <dsp:cNvPr id="0" name=""/>
        <dsp:cNvSpPr/>
      </dsp:nvSpPr>
      <dsp:spPr>
        <a:xfrm>
          <a:off x="1051749" y="1573639"/>
          <a:ext cx="7042150" cy="69086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Wingdings" pitchFamily="2" charset="2"/>
            <a:buNone/>
          </a:pPr>
          <a:r>
            <a:rPr lang="ar-SA" sz="3000" b="1" kern="1200" dirty="0"/>
            <a:t>اختيار الموضوع المناسب</a:t>
          </a:r>
          <a:endParaRPr lang="en-GB" sz="3000" kern="1200" dirty="0"/>
        </a:p>
      </dsp:txBody>
      <dsp:txXfrm>
        <a:off x="2046922" y="1593874"/>
        <a:ext cx="6026742" cy="650396"/>
      </dsp:txXfrm>
    </dsp:sp>
    <dsp:sp modelId="{3CC0EFC9-3BD9-404A-8BD7-CDC56FD5FEDD}">
      <dsp:nvSpPr>
        <dsp:cNvPr id="0" name=""/>
        <dsp:cNvSpPr/>
      </dsp:nvSpPr>
      <dsp:spPr>
        <a:xfrm>
          <a:off x="525874" y="2360459"/>
          <a:ext cx="7042150" cy="69086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Wingdings" pitchFamily="2" charset="2"/>
            <a:buNone/>
          </a:pPr>
          <a:r>
            <a:rPr lang="ar-SA" sz="3000" b="1" kern="1200" dirty="0"/>
            <a:t>تطوير فكرة مبتكرة</a:t>
          </a:r>
          <a:endParaRPr lang="en-GB" sz="3000" kern="1200" dirty="0"/>
        </a:p>
      </dsp:txBody>
      <dsp:txXfrm>
        <a:off x="1521047" y="2380694"/>
        <a:ext cx="6026742" cy="650396"/>
      </dsp:txXfrm>
    </dsp:sp>
    <dsp:sp modelId="{2C5F32BC-A1BB-4841-8060-B6AA543BF060}">
      <dsp:nvSpPr>
        <dsp:cNvPr id="0" name=""/>
        <dsp:cNvSpPr/>
      </dsp:nvSpPr>
      <dsp:spPr>
        <a:xfrm>
          <a:off x="0" y="3147278"/>
          <a:ext cx="7042150" cy="69086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Wingdings" pitchFamily="2" charset="2"/>
            <a:buNone/>
          </a:pPr>
          <a:r>
            <a:rPr lang="ar-SA" sz="3000" b="1" kern="1200" dirty="0"/>
            <a:t>تحسين المحتوى بطرق إبداعية</a:t>
          </a:r>
          <a:endParaRPr lang="en-GB" sz="3000" kern="1200" dirty="0"/>
        </a:p>
      </dsp:txBody>
      <dsp:txXfrm>
        <a:off x="995172" y="3167513"/>
        <a:ext cx="6026742" cy="650396"/>
      </dsp:txXfrm>
    </dsp:sp>
    <dsp:sp modelId="{EE6B36F0-9A15-024B-8B80-1DFD863025F6}">
      <dsp:nvSpPr>
        <dsp:cNvPr id="0" name=""/>
        <dsp:cNvSpPr/>
      </dsp:nvSpPr>
      <dsp:spPr>
        <a:xfrm>
          <a:off x="2103499" y="504716"/>
          <a:ext cx="449062" cy="449062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kern="1200"/>
        </a:p>
      </dsp:txBody>
      <dsp:txXfrm>
        <a:off x="2204538" y="504716"/>
        <a:ext cx="246984" cy="337919"/>
      </dsp:txXfrm>
    </dsp:sp>
    <dsp:sp modelId="{EBADD0F2-BD80-6B47-874F-AF3D4ECEBE0D}">
      <dsp:nvSpPr>
        <dsp:cNvPr id="0" name=""/>
        <dsp:cNvSpPr/>
      </dsp:nvSpPr>
      <dsp:spPr>
        <a:xfrm>
          <a:off x="1577624" y="1291535"/>
          <a:ext cx="449062" cy="449062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kern="1200"/>
        </a:p>
      </dsp:txBody>
      <dsp:txXfrm>
        <a:off x="1678663" y="1291535"/>
        <a:ext cx="246984" cy="337919"/>
      </dsp:txXfrm>
    </dsp:sp>
    <dsp:sp modelId="{27E6FA33-F0B1-C149-8E4E-44C835181890}">
      <dsp:nvSpPr>
        <dsp:cNvPr id="0" name=""/>
        <dsp:cNvSpPr/>
      </dsp:nvSpPr>
      <dsp:spPr>
        <a:xfrm>
          <a:off x="1051749" y="2066841"/>
          <a:ext cx="449062" cy="449062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kern="1200"/>
        </a:p>
      </dsp:txBody>
      <dsp:txXfrm>
        <a:off x="1152788" y="2066841"/>
        <a:ext cx="246984" cy="337919"/>
      </dsp:txXfrm>
    </dsp:sp>
    <dsp:sp modelId="{BB172836-8E4D-8A4A-A151-04CED51D3A36}">
      <dsp:nvSpPr>
        <dsp:cNvPr id="0" name=""/>
        <dsp:cNvSpPr/>
      </dsp:nvSpPr>
      <dsp:spPr>
        <a:xfrm>
          <a:off x="525874" y="2861337"/>
          <a:ext cx="449062" cy="449062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kern="1200"/>
        </a:p>
      </dsp:txBody>
      <dsp:txXfrm>
        <a:off x="626913" y="2861337"/>
        <a:ext cx="246984" cy="33791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8F926C-F83B-FA4D-BF42-5066DC8454C4}">
      <dsp:nvSpPr>
        <dsp:cNvPr id="0" name=""/>
        <dsp:cNvSpPr/>
      </dsp:nvSpPr>
      <dsp:spPr>
        <a:xfrm rot="10800000">
          <a:off x="5573015" y="1098448"/>
          <a:ext cx="3480646" cy="1392258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672" tIns="85344" rIns="170688" bIns="85344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3200" kern="1200" dirty="0"/>
            <a:t>استخدم لغة بسيطة وواضحة</a:t>
          </a:r>
          <a:endParaRPr lang="en-GB" sz="3200" kern="1200" dirty="0"/>
        </a:p>
      </dsp:txBody>
      <dsp:txXfrm rot="10800000">
        <a:off x="5921079" y="1098448"/>
        <a:ext cx="3132582" cy="1392258"/>
      </dsp:txXfrm>
    </dsp:sp>
    <dsp:sp modelId="{54303131-C23A-3746-9197-1FDDC6F6CC66}">
      <dsp:nvSpPr>
        <dsp:cNvPr id="0" name=""/>
        <dsp:cNvSpPr/>
      </dsp:nvSpPr>
      <dsp:spPr>
        <a:xfrm rot="10800000">
          <a:off x="2788498" y="1098448"/>
          <a:ext cx="3480646" cy="139225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672" tIns="85344" rIns="128016" bIns="85344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3200" kern="1200" dirty="0"/>
            <a:t>أضف قصصًا أو أمثلة حقيقية</a:t>
          </a:r>
          <a:endParaRPr lang="en-GB" sz="3200" kern="1200" dirty="0"/>
        </a:p>
      </dsp:txBody>
      <dsp:txXfrm rot="10800000">
        <a:off x="3484627" y="1098448"/>
        <a:ext cx="2088388" cy="1392258"/>
      </dsp:txXfrm>
    </dsp:sp>
    <dsp:sp modelId="{A12F4DE5-A78B-AD47-8B57-6BE433B130D4}">
      <dsp:nvSpPr>
        <dsp:cNvPr id="0" name=""/>
        <dsp:cNvSpPr/>
      </dsp:nvSpPr>
      <dsp:spPr>
        <a:xfrm rot="10800000">
          <a:off x="3980" y="1098448"/>
          <a:ext cx="3480646" cy="139225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672" tIns="85344" rIns="128016" bIns="85344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3200" kern="1200" dirty="0"/>
            <a:t>قدم حلولًا عملية للجمهور</a:t>
          </a:r>
          <a:endParaRPr lang="en-GB" sz="3200" kern="1200" dirty="0"/>
        </a:p>
      </dsp:txBody>
      <dsp:txXfrm rot="10800000">
        <a:off x="700109" y="1098448"/>
        <a:ext cx="2088388" cy="1392258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DF5943-D99F-1C45-A281-5AD1BAC53384}">
      <dsp:nvSpPr>
        <dsp:cNvPr id="0" name=""/>
        <dsp:cNvSpPr/>
      </dsp:nvSpPr>
      <dsp:spPr>
        <a:xfrm>
          <a:off x="0" y="0"/>
          <a:ext cx="7334747" cy="1493964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D21AE8-77CD-B548-A29F-1F13E8DE6154}">
      <dsp:nvSpPr>
        <dsp:cNvPr id="0" name=""/>
        <dsp:cNvSpPr/>
      </dsp:nvSpPr>
      <dsp:spPr>
        <a:xfrm>
          <a:off x="4960122" y="199195"/>
          <a:ext cx="2154581" cy="1095573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8000" b="-48000"/>
          </a:stretch>
        </a:blip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9772CCA9-032B-4040-A90B-034C6397BCA2}">
      <dsp:nvSpPr>
        <dsp:cNvPr id="0" name=""/>
        <dsp:cNvSpPr/>
      </dsp:nvSpPr>
      <dsp:spPr>
        <a:xfrm rot="10800000">
          <a:off x="4960122" y="1493964"/>
          <a:ext cx="2154581" cy="1825956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2240" tIns="142240" rIns="142240" bIns="142240" numCol="1" spcCol="1270" anchor="t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b="1" kern="1200" dirty="0"/>
            <a:t>فيسبوك</a:t>
          </a:r>
          <a:endParaRPr lang="en-GB" sz="2000" b="1" kern="1200" dirty="0"/>
        </a:p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مناسبة للمحتوى المتنوع</a:t>
          </a:r>
          <a:endParaRPr lang="en-GB" sz="2000" kern="1200" dirty="0"/>
        </a:p>
      </dsp:txBody>
      <dsp:txXfrm rot="10800000">
        <a:off x="5016276" y="1493964"/>
        <a:ext cx="2042273" cy="1769802"/>
      </dsp:txXfrm>
    </dsp:sp>
    <dsp:sp modelId="{F1543AD6-7D35-5847-946C-4936C4D77142}">
      <dsp:nvSpPr>
        <dsp:cNvPr id="0" name=""/>
        <dsp:cNvSpPr/>
      </dsp:nvSpPr>
      <dsp:spPr>
        <a:xfrm>
          <a:off x="2590082" y="199195"/>
          <a:ext cx="2154581" cy="1095573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5000" b="-5000"/>
          </a:stretch>
        </a:blip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764A755D-23AF-8D42-B5C1-16A028831016}">
      <dsp:nvSpPr>
        <dsp:cNvPr id="0" name=""/>
        <dsp:cNvSpPr/>
      </dsp:nvSpPr>
      <dsp:spPr>
        <a:xfrm rot="10800000">
          <a:off x="2590082" y="1493964"/>
          <a:ext cx="2154581" cy="1825956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2240" tIns="142240" rIns="142240" bIns="142240" numCol="1" spcCol="1270" anchor="t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اكس</a:t>
          </a:r>
          <a:endParaRPr lang="en-GB" sz="2000" b="1" kern="1200" dirty="0"/>
        </a:p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مثالية للمحتوى القصير والتفاعلي</a:t>
          </a:r>
          <a:endParaRPr lang="en-GB" sz="2000" kern="1200" dirty="0"/>
        </a:p>
      </dsp:txBody>
      <dsp:txXfrm rot="10800000">
        <a:off x="2646236" y="1493964"/>
        <a:ext cx="2042273" cy="1769802"/>
      </dsp:txXfrm>
    </dsp:sp>
    <dsp:sp modelId="{2FA4BB77-E498-E741-B629-5F3999A037E3}">
      <dsp:nvSpPr>
        <dsp:cNvPr id="0" name=""/>
        <dsp:cNvSpPr/>
      </dsp:nvSpPr>
      <dsp:spPr>
        <a:xfrm>
          <a:off x="220042" y="199195"/>
          <a:ext cx="2154581" cy="1095573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4000" b="-24000"/>
          </a:stretch>
        </a:blip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9B4A4438-DF75-EA4D-9C65-051ED9849503}">
      <dsp:nvSpPr>
        <dsp:cNvPr id="0" name=""/>
        <dsp:cNvSpPr/>
      </dsp:nvSpPr>
      <dsp:spPr>
        <a:xfrm rot="10800000">
          <a:off x="220042" y="1493964"/>
          <a:ext cx="2154581" cy="1825956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2240" tIns="142240" rIns="142240" bIns="142240" numCol="1" spcCol="1270" anchor="t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b="1" kern="1200" dirty="0"/>
            <a:t>إنستغرام</a:t>
          </a:r>
          <a:endParaRPr lang="en-GB" sz="2000" b="1" kern="1200" dirty="0"/>
        </a:p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منصة بصريّة للمحتوى المرئي</a:t>
          </a:r>
          <a:endParaRPr lang="en-GB" sz="2000" kern="1200" dirty="0"/>
        </a:p>
      </dsp:txBody>
      <dsp:txXfrm rot="10800000">
        <a:off x="276196" y="1493964"/>
        <a:ext cx="2042273" cy="1769802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8F926C-F83B-FA4D-BF42-5066DC8454C4}">
      <dsp:nvSpPr>
        <dsp:cNvPr id="0" name=""/>
        <dsp:cNvSpPr/>
      </dsp:nvSpPr>
      <dsp:spPr>
        <a:xfrm rot="10800000">
          <a:off x="5573015" y="689701"/>
          <a:ext cx="3480646" cy="1392258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80010" rIns="160020" bIns="8001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Wingdings" pitchFamily="2" charset="2"/>
            <a:buNone/>
          </a:pPr>
          <a:r>
            <a:rPr lang="ar-SA" sz="3000" kern="1200" dirty="0"/>
            <a:t>تحسين ترتيب الموقع في محركات البحث</a:t>
          </a:r>
          <a:r>
            <a:rPr lang="en-GB" sz="3000" kern="1200" dirty="0"/>
            <a:t>.</a:t>
          </a:r>
        </a:p>
      </dsp:txBody>
      <dsp:txXfrm rot="10800000">
        <a:off x="5921079" y="689701"/>
        <a:ext cx="3132582" cy="1392258"/>
      </dsp:txXfrm>
    </dsp:sp>
    <dsp:sp modelId="{54303131-C23A-3746-9197-1FDDC6F6CC66}">
      <dsp:nvSpPr>
        <dsp:cNvPr id="0" name=""/>
        <dsp:cNvSpPr/>
      </dsp:nvSpPr>
      <dsp:spPr>
        <a:xfrm rot="10800000">
          <a:off x="2788498" y="689701"/>
          <a:ext cx="3480646" cy="139225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80010" rIns="120015" bIns="80010" numCol="1" spcCol="1270" anchor="ctr" anchorCtr="0">
          <a:noAutofit/>
        </a:bodyPr>
        <a:lstStyle/>
        <a:p>
          <a:pPr marL="0" lvl="0" indent="0" algn="ctr" defTabSz="1333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Wingdings" pitchFamily="2" charset="2"/>
            <a:buNone/>
          </a:pPr>
          <a:r>
            <a:rPr lang="ar-SA" sz="3000" kern="1200" dirty="0"/>
            <a:t>توفير معلومات مفصّلة وقيّمة</a:t>
          </a:r>
          <a:r>
            <a:rPr lang="en-GB" sz="3000" kern="1200" dirty="0"/>
            <a:t>.</a:t>
          </a:r>
        </a:p>
      </dsp:txBody>
      <dsp:txXfrm rot="10800000">
        <a:off x="3484627" y="689701"/>
        <a:ext cx="2088388" cy="1392258"/>
      </dsp:txXfrm>
    </dsp:sp>
    <dsp:sp modelId="{A12F4DE5-A78B-AD47-8B57-6BE433B130D4}">
      <dsp:nvSpPr>
        <dsp:cNvPr id="0" name=""/>
        <dsp:cNvSpPr/>
      </dsp:nvSpPr>
      <dsp:spPr>
        <a:xfrm rot="10800000">
          <a:off x="3980" y="689701"/>
          <a:ext cx="3480646" cy="139225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80010" rIns="120015" bIns="80010" numCol="1" spcCol="1270" anchor="ctr" anchorCtr="0">
          <a:noAutofit/>
        </a:bodyPr>
        <a:lstStyle/>
        <a:p>
          <a:pPr marL="0" lvl="0" indent="0" algn="ctr" defTabSz="1333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Wingdings" pitchFamily="2" charset="2"/>
            <a:buNone/>
          </a:pPr>
          <a:r>
            <a:rPr lang="ar-SA" sz="3000" kern="1200" dirty="0"/>
            <a:t>بناء مجتمع من القرّاء المتابعين</a:t>
          </a:r>
          <a:r>
            <a:rPr lang="en-GB" sz="3000" kern="1200" dirty="0"/>
            <a:t>.</a:t>
          </a:r>
        </a:p>
      </dsp:txBody>
      <dsp:txXfrm rot="10800000">
        <a:off x="700109" y="689701"/>
        <a:ext cx="2088388" cy="1392258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803366-4EC7-3047-8265-5CEAA316C3E7}">
      <dsp:nvSpPr>
        <dsp:cNvPr id="0" name=""/>
        <dsp:cNvSpPr/>
      </dsp:nvSpPr>
      <dsp:spPr>
        <a:xfrm>
          <a:off x="1358646" y="0"/>
          <a:ext cx="7698996" cy="83149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Wingdings" pitchFamily="2" charset="2"/>
            <a:buNone/>
          </a:pPr>
          <a:r>
            <a:rPr lang="ar-SA" sz="2500" kern="1200" dirty="0"/>
            <a:t>التنويع في القنوات (مدونات، وسائل التواصل، البريد الإلكتروني)</a:t>
          </a:r>
          <a:endParaRPr lang="en-GB" sz="2500" kern="1200" dirty="0"/>
        </a:p>
      </dsp:txBody>
      <dsp:txXfrm>
        <a:off x="2220734" y="24354"/>
        <a:ext cx="6812554" cy="782790"/>
      </dsp:txXfrm>
    </dsp:sp>
    <dsp:sp modelId="{425F45A4-9106-1143-8C14-F9322D4010C8}">
      <dsp:nvSpPr>
        <dsp:cNvPr id="0" name=""/>
        <dsp:cNvSpPr/>
      </dsp:nvSpPr>
      <dsp:spPr>
        <a:xfrm>
          <a:off x="679323" y="970081"/>
          <a:ext cx="7698996" cy="83149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Wingdings" pitchFamily="2" charset="2"/>
            <a:buNone/>
          </a:pPr>
          <a:r>
            <a:rPr lang="ar-SA" sz="2500" kern="1200" dirty="0"/>
            <a:t>التعاون مع شركاء مؤثرين</a:t>
          </a:r>
          <a:r>
            <a:rPr lang="en-GB" sz="2500" kern="1200" dirty="0"/>
            <a:t>.</a:t>
          </a:r>
        </a:p>
      </dsp:txBody>
      <dsp:txXfrm>
        <a:off x="1923474" y="994435"/>
        <a:ext cx="6430491" cy="782790"/>
      </dsp:txXfrm>
    </dsp:sp>
    <dsp:sp modelId="{F068668D-3CDF-E34E-A0E0-04E079E568FB}">
      <dsp:nvSpPr>
        <dsp:cNvPr id="0" name=""/>
        <dsp:cNvSpPr/>
      </dsp:nvSpPr>
      <dsp:spPr>
        <a:xfrm>
          <a:off x="0" y="1940162"/>
          <a:ext cx="7698996" cy="83149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Wingdings" pitchFamily="2" charset="2"/>
            <a:buNone/>
          </a:pPr>
          <a:r>
            <a:rPr lang="ar-SA" sz="2500" kern="1200" dirty="0"/>
            <a:t>تعزيز تفاعل الجمهور عبر القنوات المختلفة</a:t>
          </a:r>
          <a:endParaRPr lang="en-GB" sz="2500" kern="1200" dirty="0"/>
        </a:p>
      </dsp:txBody>
      <dsp:txXfrm>
        <a:off x="1244151" y="1964516"/>
        <a:ext cx="6430491" cy="782790"/>
      </dsp:txXfrm>
    </dsp:sp>
    <dsp:sp modelId="{36B13627-867F-9C47-8295-7F8040A32321}">
      <dsp:nvSpPr>
        <dsp:cNvPr id="0" name=""/>
        <dsp:cNvSpPr/>
      </dsp:nvSpPr>
      <dsp:spPr>
        <a:xfrm>
          <a:off x="1358646" y="630552"/>
          <a:ext cx="540473" cy="540473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kern="1200"/>
        </a:p>
      </dsp:txBody>
      <dsp:txXfrm>
        <a:off x="1480252" y="630552"/>
        <a:ext cx="297261" cy="406706"/>
      </dsp:txXfrm>
    </dsp:sp>
    <dsp:sp modelId="{DC435899-CBD1-4C46-8FD6-B2E63C667DE5}">
      <dsp:nvSpPr>
        <dsp:cNvPr id="0" name=""/>
        <dsp:cNvSpPr/>
      </dsp:nvSpPr>
      <dsp:spPr>
        <a:xfrm>
          <a:off x="679323" y="1595090"/>
          <a:ext cx="540473" cy="540473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kern="1200"/>
        </a:p>
      </dsp:txBody>
      <dsp:txXfrm>
        <a:off x="800929" y="1595090"/>
        <a:ext cx="297261" cy="406706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874D36-1A5D-E64D-8A10-6A47D7C5FAB7}">
      <dsp:nvSpPr>
        <dsp:cNvPr id="0" name=""/>
        <dsp:cNvSpPr/>
      </dsp:nvSpPr>
      <dsp:spPr>
        <a:xfrm>
          <a:off x="3660461" y="474454"/>
          <a:ext cx="4308563" cy="4308563"/>
        </a:xfrm>
        <a:prstGeom prst="pie">
          <a:avLst>
            <a:gd name="adj1" fmla="val 16200000"/>
            <a:gd name="adj2" fmla="val 18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التفاعل مع الجمهور عبر التعليقات والمشاركات</a:t>
          </a:r>
          <a:endParaRPr lang="en-GB" sz="2400" kern="1200" dirty="0"/>
        </a:p>
      </dsp:txBody>
      <dsp:txXfrm>
        <a:off x="6045559" y="1320779"/>
        <a:ext cx="1461833" cy="1436187"/>
      </dsp:txXfrm>
    </dsp:sp>
    <dsp:sp modelId="{1ADCC3A4-20DE-A046-AD1B-710E22FAE058}">
      <dsp:nvSpPr>
        <dsp:cNvPr id="0" name=""/>
        <dsp:cNvSpPr/>
      </dsp:nvSpPr>
      <dsp:spPr>
        <a:xfrm>
          <a:off x="3660461" y="474454"/>
          <a:ext cx="4308563" cy="4308563"/>
        </a:xfrm>
        <a:prstGeom prst="pie">
          <a:avLst>
            <a:gd name="adj1" fmla="val 1800000"/>
            <a:gd name="adj2" fmla="val 90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استغلال المناسبات والأحداث لترويج المحتوى</a:t>
          </a:r>
          <a:endParaRPr lang="en-GB" sz="2400" kern="1200" dirty="0"/>
        </a:p>
      </dsp:txBody>
      <dsp:txXfrm>
        <a:off x="4840187" y="3192953"/>
        <a:ext cx="1949111" cy="1333602"/>
      </dsp:txXfrm>
    </dsp:sp>
    <dsp:sp modelId="{1D9F5C27-85C0-D240-A335-A4B8BA9BBE47}">
      <dsp:nvSpPr>
        <dsp:cNvPr id="0" name=""/>
        <dsp:cNvSpPr/>
      </dsp:nvSpPr>
      <dsp:spPr>
        <a:xfrm>
          <a:off x="3438365" y="346223"/>
          <a:ext cx="4308563" cy="4308563"/>
        </a:xfrm>
        <a:prstGeom prst="pie">
          <a:avLst>
            <a:gd name="adj1" fmla="val 90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استخدام الوسوم (</a:t>
          </a:r>
          <a:r>
            <a:rPr lang="ar-SA" sz="2400" kern="1200" dirty="0" err="1"/>
            <a:t>الهاشتاغ</a:t>
          </a:r>
          <a:r>
            <a:rPr lang="ar-SA" sz="2400" kern="1200" dirty="0"/>
            <a:t>) المناسبة لزيادة الظهور</a:t>
          </a:r>
          <a:endParaRPr lang="en-GB" sz="2400" kern="1200" dirty="0"/>
        </a:p>
      </dsp:txBody>
      <dsp:txXfrm>
        <a:off x="3968216" y="1141256"/>
        <a:ext cx="1461833" cy="1436187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93D01B-B441-0046-A8C2-4F1DADD915FB}">
      <dsp:nvSpPr>
        <dsp:cNvPr id="0" name=""/>
        <dsp:cNvSpPr/>
      </dsp:nvSpPr>
      <dsp:spPr>
        <a:xfrm>
          <a:off x="3924068" y="0"/>
          <a:ext cx="3747295" cy="3747295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BF9A12-6790-3248-8101-8A502B2D6975}">
      <dsp:nvSpPr>
        <dsp:cNvPr id="0" name=""/>
        <dsp:cNvSpPr/>
      </dsp:nvSpPr>
      <dsp:spPr>
        <a:xfrm>
          <a:off x="2778919" y="376742"/>
          <a:ext cx="3601853" cy="88705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تحسين استراتيجيات الترويج بناءً على البيانات</a:t>
          </a:r>
          <a:endParaRPr lang="en-GB" sz="2400" kern="1200" dirty="0"/>
        </a:p>
      </dsp:txBody>
      <dsp:txXfrm>
        <a:off x="2822221" y="420044"/>
        <a:ext cx="3515249" cy="800450"/>
      </dsp:txXfrm>
    </dsp:sp>
    <dsp:sp modelId="{8FAC0F63-3C94-C24A-98CB-7651A1150792}">
      <dsp:nvSpPr>
        <dsp:cNvPr id="0" name=""/>
        <dsp:cNvSpPr/>
      </dsp:nvSpPr>
      <dsp:spPr>
        <a:xfrm>
          <a:off x="2778919" y="1374679"/>
          <a:ext cx="3601853" cy="88705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التعرف على أكثر أنواع المحتوى جذبًا للجمهور</a:t>
          </a:r>
          <a:endParaRPr lang="en-GB" sz="2400" kern="1200" dirty="0"/>
        </a:p>
      </dsp:txBody>
      <dsp:txXfrm>
        <a:off x="2822221" y="1417981"/>
        <a:ext cx="3515249" cy="800450"/>
      </dsp:txXfrm>
    </dsp:sp>
    <dsp:sp modelId="{40DFF7C9-B755-D94A-A804-9B46596B667B}">
      <dsp:nvSpPr>
        <dsp:cNvPr id="0" name=""/>
        <dsp:cNvSpPr/>
      </dsp:nvSpPr>
      <dsp:spPr>
        <a:xfrm>
          <a:off x="2778919" y="2372615"/>
          <a:ext cx="3601853" cy="88705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التأكد من وصول المحتوى للجمهور المناسب</a:t>
          </a:r>
          <a:endParaRPr lang="en-GB" sz="2400" kern="1200" dirty="0"/>
        </a:p>
      </dsp:txBody>
      <dsp:txXfrm>
        <a:off x="2822221" y="2415917"/>
        <a:ext cx="3515249" cy="800450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51E411-AEE8-DF4C-A81F-AB0B3F420FCE}">
      <dsp:nvSpPr>
        <dsp:cNvPr id="0" name=""/>
        <dsp:cNvSpPr/>
      </dsp:nvSpPr>
      <dsp:spPr>
        <a:xfrm>
          <a:off x="7872522" y="440688"/>
          <a:ext cx="2009884" cy="78118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عدد الزيارات</a:t>
          </a:r>
          <a:endParaRPr lang="en-GB" sz="2200" kern="1200" dirty="0"/>
        </a:p>
      </dsp:txBody>
      <dsp:txXfrm>
        <a:off x="7895402" y="463568"/>
        <a:ext cx="1964124" cy="735427"/>
      </dsp:txXfrm>
    </dsp:sp>
    <dsp:sp modelId="{F69676B8-3372-6245-86C7-29A51072DC86}">
      <dsp:nvSpPr>
        <dsp:cNvPr id="0" name=""/>
        <dsp:cNvSpPr/>
      </dsp:nvSpPr>
      <dsp:spPr>
        <a:xfrm>
          <a:off x="9480430" y="1221876"/>
          <a:ext cx="200988" cy="834364"/>
        </a:xfrm>
        <a:custGeom>
          <a:avLst/>
          <a:gdLst/>
          <a:ahLst/>
          <a:cxnLst/>
          <a:rect l="0" t="0" r="0" b="0"/>
          <a:pathLst>
            <a:path>
              <a:moveTo>
                <a:pt x="200988" y="0"/>
              </a:moveTo>
              <a:lnTo>
                <a:pt x="200988" y="834364"/>
              </a:lnTo>
              <a:lnTo>
                <a:pt x="0" y="83436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BEB849-55BA-F34A-8292-240D96C65C68}">
      <dsp:nvSpPr>
        <dsp:cNvPr id="0" name=""/>
        <dsp:cNvSpPr/>
      </dsp:nvSpPr>
      <dsp:spPr>
        <a:xfrm>
          <a:off x="7700452" y="1499998"/>
          <a:ext cx="1779978" cy="11124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عدد الزوار الذين يزورون المحتوى</a:t>
          </a:r>
          <a:endParaRPr lang="en-GB" sz="22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sp:txBody>
      <dsp:txXfrm>
        <a:off x="7733036" y="1532582"/>
        <a:ext cx="1714810" cy="1047318"/>
      </dsp:txXfrm>
    </dsp:sp>
    <dsp:sp modelId="{B61973B9-0B44-E644-B71B-647A7C96CC5B}">
      <dsp:nvSpPr>
        <dsp:cNvPr id="0" name=""/>
        <dsp:cNvSpPr/>
      </dsp:nvSpPr>
      <dsp:spPr>
        <a:xfrm>
          <a:off x="5306395" y="440688"/>
          <a:ext cx="2009884" cy="78118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نسبة النقر إلى الظهور </a:t>
          </a:r>
          <a:endParaRPr lang="en-GB" sz="2200" kern="1200" dirty="0"/>
        </a:p>
      </dsp:txBody>
      <dsp:txXfrm>
        <a:off x="5329275" y="463568"/>
        <a:ext cx="1964124" cy="735427"/>
      </dsp:txXfrm>
    </dsp:sp>
    <dsp:sp modelId="{ABA4313E-725F-1742-92C7-6C0A930B71CD}">
      <dsp:nvSpPr>
        <dsp:cNvPr id="0" name=""/>
        <dsp:cNvSpPr/>
      </dsp:nvSpPr>
      <dsp:spPr>
        <a:xfrm>
          <a:off x="6914302" y="1221876"/>
          <a:ext cx="200988" cy="834364"/>
        </a:xfrm>
        <a:custGeom>
          <a:avLst/>
          <a:gdLst/>
          <a:ahLst/>
          <a:cxnLst/>
          <a:rect l="0" t="0" r="0" b="0"/>
          <a:pathLst>
            <a:path>
              <a:moveTo>
                <a:pt x="200988" y="0"/>
              </a:moveTo>
              <a:lnTo>
                <a:pt x="200988" y="834364"/>
              </a:lnTo>
              <a:lnTo>
                <a:pt x="0" y="83436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74F160-A9DB-DD4F-80EA-A6DEEBEB081E}">
      <dsp:nvSpPr>
        <dsp:cNvPr id="0" name=""/>
        <dsp:cNvSpPr/>
      </dsp:nvSpPr>
      <dsp:spPr>
        <a:xfrm>
          <a:off x="5134324" y="1499998"/>
          <a:ext cx="1779978" cy="11124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النسبة بين عدد النقرات وعدد مرات الظهور</a:t>
          </a:r>
          <a:endParaRPr lang="en-GB" sz="2200" kern="1200" dirty="0"/>
        </a:p>
      </dsp:txBody>
      <dsp:txXfrm>
        <a:off x="5166908" y="1532582"/>
        <a:ext cx="1714810" cy="1047318"/>
      </dsp:txXfrm>
    </dsp:sp>
    <dsp:sp modelId="{4E7912FB-C25D-7E41-93DF-5E632CB92593}">
      <dsp:nvSpPr>
        <dsp:cNvPr id="0" name=""/>
        <dsp:cNvSpPr/>
      </dsp:nvSpPr>
      <dsp:spPr>
        <a:xfrm>
          <a:off x="2740267" y="440688"/>
          <a:ext cx="2009884" cy="78118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معدل الارتداد </a:t>
          </a:r>
          <a:endParaRPr lang="en-GB" sz="2200" kern="1200" dirty="0"/>
        </a:p>
      </dsp:txBody>
      <dsp:txXfrm>
        <a:off x="2763147" y="463568"/>
        <a:ext cx="1964124" cy="735427"/>
      </dsp:txXfrm>
    </dsp:sp>
    <dsp:sp modelId="{89071331-5488-1A49-8856-F4512BB3542F}">
      <dsp:nvSpPr>
        <dsp:cNvPr id="0" name=""/>
        <dsp:cNvSpPr/>
      </dsp:nvSpPr>
      <dsp:spPr>
        <a:xfrm>
          <a:off x="4348175" y="1221876"/>
          <a:ext cx="200988" cy="834364"/>
        </a:xfrm>
        <a:custGeom>
          <a:avLst/>
          <a:gdLst/>
          <a:ahLst/>
          <a:cxnLst/>
          <a:rect l="0" t="0" r="0" b="0"/>
          <a:pathLst>
            <a:path>
              <a:moveTo>
                <a:pt x="200988" y="0"/>
              </a:moveTo>
              <a:lnTo>
                <a:pt x="200988" y="834364"/>
              </a:lnTo>
              <a:lnTo>
                <a:pt x="0" y="83436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F9E977-DC9C-8B43-90ED-AE7D771A3165}">
      <dsp:nvSpPr>
        <dsp:cNvPr id="0" name=""/>
        <dsp:cNvSpPr/>
      </dsp:nvSpPr>
      <dsp:spPr>
        <a:xfrm>
          <a:off x="2568197" y="1499998"/>
          <a:ext cx="1779978" cy="11124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نسبة الزوار الذين يغادرون المحتوى بسرعة</a:t>
          </a:r>
          <a:endParaRPr lang="en-GB" sz="2200" kern="1200" dirty="0"/>
        </a:p>
      </dsp:txBody>
      <dsp:txXfrm>
        <a:off x="2600781" y="1532582"/>
        <a:ext cx="1714810" cy="1047318"/>
      </dsp:txXfrm>
    </dsp:sp>
    <dsp:sp modelId="{4BC7BF7C-CDC2-414C-96CD-1685708BE826}">
      <dsp:nvSpPr>
        <dsp:cNvPr id="0" name=""/>
        <dsp:cNvSpPr/>
      </dsp:nvSpPr>
      <dsp:spPr>
        <a:xfrm>
          <a:off x="174140" y="440688"/>
          <a:ext cx="2009884" cy="78118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معدل التفاعل</a:t>
          </a:r>
          <a:endParaRPr lang="en-GB" sz="2200" kern="1200" dirty="0"/>
        </a:p>
      </dsp:txBody>
      <dsp:txXfrm>
        <a:off x="197020" y="463568"/>
        <a:ext cx="1964124" cy="735427"/>
      </dsp:txXfrm>
    </dsp:sp>
    <dsp:sp modelId="{F16A49AA-EAE7-8B4B-B7CB-448371C761DA}">
      <dsp:nvSpPr>
        <dsp:cNvPr id="0" name=""/>
        <dsp:cNvSpPr/>
      </dsp:nvSpPr>
      <dsp:spPr>
        <a:xfrm>
          <a:off x="1782047" y="1221876"/>
          <a:ext cx="200988" cy="834364"/>
        </a:xfrm>
        <a:custGeom>
          <a:avLst/>
          <a:gdLst/>
          <a:ahLst/>
          <a:cxnLst/>
          <a:rect l="0" t="0" r="0" b="0"/>
          <a:pathLst>
            <a:path>
              <a:moveTo>
                <a:pt x="200988" y="0"/>
              </a:moveTo>
              <a:lnTo>
                <a:pt x="200988" y="834364"/>
              </a:lnTo>
              <a:lnTo>
                <a:pt x="0" y="83436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0D84BD-5DB1-534B-96D6-09E7D0FE82A1}">
      <dsp:nvSpPr>
        <dsp:cNvPr id="0" name=""/>
        <dsp:cNvSpPr/>
      </dsp:nvSpPr>
      <dsp:spPr>
        <a:xfrm>
          <a:off x="2069" y="1499998"/>
          <a:ext cx="1779978" cy="11124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 err="1"/>
            <a:t>الإعجابات</a:t>
          </a:r>
          <a:r>
            <a:rPr lang="ar-SA" sz="2200" kern="1200" dirty="0"/>
            <a:t>، التعليقات، والمشاركات</a:t>
          </a:r>
          <a:endParaRPr lang="en-GB" sz="2200" kern="1200" dirty="0"/>
        </a:p>
      </dsp:txBody>
      <dsp:txXfrm>
        <a:off x="34653" y="1532582"/>
        <a:ext cx="1714810" cy="1047318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C861E3-AF59-DC49-A702-89728A0BF011}">
      <dsp:nvSpPr>
        <dsp:cNvPr id="0" name=""/>
        <dsp:cNvSpPr/>
      </dsp:nvSpPr>
      <dsp:spPr>
        <a:xfrm>
          <a:off x="6129576" y="486033"/>
          <a:ext cx="2687202" cy="104492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117856" rIns="206248" bIns="117856" numCol="1" spcCol="1270" anchor="ctr" anchorCtr="0">
          <a:noAutofit/>
        </a:bodyPr>
        <a:lstStyle/>
        <a:p>
          <a:pPr marL="0" lvl="0" indent="0" algn="ctr" defTabSz="128905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GB" sz="2900" kern="1200" dirty="0"/>
            <a:t>Google Analytics</a:t>
          </a:r>
          <a:endParaRPr lang="en-GB" sz="2900" b="1" kern="1200" dirty="0"/>
        </a:p>
      </dsp:txBody>
      <dsp:txXfrm>
        <a:off x="6129576" y="486033"/>
        <a:ext cx="2687202" cy="1044920"/>
      </dsp:txXfrm>
    </dsp:sp>
    <dsp:sp modelId="{E706C6B4-A2C9-A943-AF56-DC82FCEB1D31}">
      <dsp:nvSpPr>
        <dsp:cNvPr id="0" name=""/>
        <dsp:cNvSpPr/>
      </dsp:nvSpPr>
      <dsp:spPr>
        <a:xfrm>
          <a:off x="6129576" y="1530954"/>
          <a:ext cx="2687202" cy="12736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ar-SA" sz="2400" kern="1200" dirty="0"/>
            <a:t>لتحليل حركة المرور</a:t>
          </a:r>
          <a:r>
            <a:rPr lang="en-GB" sz="2400" kern="1200" dirty="0"/>
            <a:t> </a:t>
          </a:r>
          <a:r>
            <a:rPr lang="en-GB" sz="2400" kern="1200" dirty="0">
              <a:hlinkClick xmlns:r="http://schemas.openxmlformats.org/officeDocument/2006/relationships" r:id="rId1"/>
            </a:rPr>
            <a:t>https://marketingplatform.google.com/about/analytics/</a:t>
          </a:r>
          <a:r>
            <a:rPr lang="en-GB" sz="2400" kern="1200" dirty="0"/>
            <a:t> </a:t>
          </a:r>
        </a:p>
      </dsp:txBody>
      <dsp:txXfrm>
        <a:off x="6129576" y="1530954"/>
        <a:ext cx="2687202" cy="1273680"/>
      </dsp:txXfrm>
    </dsp:sp>
    <dsp:sp modelId="{CDFC8918-E761-C243-9130-383C7C80CC12}">
      <dsp:nvSpPr>
        <dsp:cNvPr id="0" name=""/>
        <dsp:cNvSpPr/>
      </dsp:nvSpPr>
      <dsp:spPr>
        <a:xfrm>
          <a:off x="3066166" y="486033"/>
          <a:ext cx="2687202" cy="104492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117856" rIns="206248" bIns="117856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GB" sz="2900" kern="1200" dirty="0"/>
            <a:t>Hotjar</a:t>
          </a:r>
          <a:endParaRPr lang="en-GB" sz="2900" b="1" kern="1200" dirty="0"/>
        </a:p>
      </dsp:txBody>
      <dsp:txXfrm>
        <a:off x="3066166" y="486033"/>
        <a:ext cx="2687202" cy="1044920"/>
      </dsp:txXfrm>
    </dsp:sp>
    <dsp:sp modelId="{C54B19E5-C9A1-8745-95BC-2371C1CBF072}">
      <dsp:nvSpPr>
        <dsp:cNvPr id="0" name=""/>
        <dsp:cNvSpPr/>
      </dsp:nvSpPr>
      <dsp:spPr>
        <a:xfrm>
          <a:off x="3066166" y="1530954"/>
          <a:ext cx="2687202" cy="12736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لرصد تفاعل</a:t>
          </a:r>
          <a:r>
            <a:rPr lang="en-GB" sz="2400" kern="1200" dirty="0"/>
            <a:t> </a:t>
          </a:r>
          <a:r>
            <a:rPr lang="ar-SA" sz="2400" kern="1200" dirty="0"/>
            <a:t>المستخدمين</a:t>
          </a:r>
          <a:r>
            <a:rPr lang="en-GB" sz="2400" kern="1200" dirty="0"/>
            <a:t> </a:t>
          </a:r>
          <a:r>
            <a:rPr lang="en-GB" sz="2400" kern="1200" dirty="0">
              <a:hlinkClick xmlns:r="http://schemas.openxmlformats.org/officeDocument/2006/relationships" r:id="rId2"/>
            </a:rPr>
            <a:t>https://www.hotjar.com/</a:t>
          </a:r>
          <a:r>
            <a:rPr lang="en-GB" sz="2400" kern="1200" dirty="0"/>
            <a:t> </a:t>
          </a:r>
        </a:p>
      </dsp:txBody>
      <dsp:txXfrm>
        <a:off x="3066166" y="1530954"/>
        <a:ext cx="2687202" cy="1273680"/>
      </dsp:txXfrm>
    </dsp:sp>
    <dsp:sp modelId="{8BC66544-CD27-E449-9C5C-4C6A03DE3131}">
      <dsp:nvSpPr>
        <dsp:cNvPr id="0" name=""/>
        <dsp:cNvSpPr/>
      </dsp:nvSpPr>
      <dsp:spPr>
        <a:xfrm>
          <a:off x="2756" y="486033"/>
          <a:ext cx="2687202" cy="104492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117856" rIns="206248" bIns="117856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GB" sz="2900" kern="1200" dirty="0"/>
            <a:t>Sprout Social</a:t>
          </a:r>
        </a:p>
      </dsp:txBody>
      <dsp:txXfrm>
        <a:off x="2756" y="486033"/>
        <a:ext cx="2687202" cy="1044920"/>
      </dsp:txXfrm>
    </dsp:sp>
    <dsp:sp modelId="{1CC97553-E835-7946-95CD-1BFCB465558B}">
      <dsp:nvSpPr>
        <dsp:cNvPr id="0" name=""/>
        <dsp:cNvSpPr/>
      </dsp:nvSpPr>
      <dsp:spPr>
        <a:xfrm>
          <a:off x="0" y="1530954"/>
          <a:ext cx="2687202" cy="12736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ar-SA" sz="2400" kern="1200" dirty="0"/>
            <a:t>لقياس التفاعل على وسائل التواصل</a:t>
          </a:r>
          <a:r>
            <a:rPr lang="en-GB" sz="2400" kern="1200" dirty="0"/>
            <a:t> </a:t>
          </a:r>
          <a:r>
            <a:rPr lang="en-GB" sz="2400" kern="1200" dirty="0">
              <a:hlinkClick xmlns:r="http://schemas.openxmlformats.org/officeDocument/2006/relationships" r:id="rId3"/>
            </a:rPr>
            <a:t>https://sproutsocial.com/</a:t>
          </a:r>
          <a:r>
            <a:rPr lang="en-GB" sz="2400" kern="1200" dirty="0"/>
            <a:t> </a:t>
          </a:r>
        </a:p>
      </dsp:txBody>
      <dsp:txXfrm>
        <a:off x="0" y="1530954"/>
        <a:ext cx="2687202" cy="1273680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505395-DB54-C343-B642-75D98D21E01D}">
      <dsp:nvSpPr>
        <dsp:cNvPr id="0" name=""/>
        <dsp:cNvSpPr/>
      </dsp:nvSpPr>
      <dsp:spPr>
        <a:xfrm>
          <a:off x="3483427" y="0"/>
          <a:ext cx="3483427" cy="1249098"/>
        </a:xfrm>
        <a:prstGeom prst="trapezoid">
          <a:avLst>
            <a:gd name="adj" fmla="val 139438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استخدام الذكاء الاصطناعي لتحليل البيانات</a:t>
          </a:r>
          <a:endParaRPr lang="en-GB" sz="2400" kern="1200" dirty="0"/>
        </a:p>
      </dsp:txBody>
      <dsp:txXfrm>
        <a:off x="3483427" y="0"/>
        <a:ext cx="3483427" cy="1249098"/>
      </dsp:txXfrm>
    </dsp:sp>
    <dsp:sp modelId="{91296515-D455-EC48-91F5-636DC98AF982}">
      <dsp:nvSpPr>
        <dsp:cNvPr id="0" name=""/>
        <dsp:cNvSpPr/>
      </dsp:nvSpPr>
      <dsp:spPr>
        <a:xfrm>
          <a:off x="1741713" y="1249098"/>
          <a:ext cx="6966855" cy="1249098"/>
        </a:xfrm>
        <a:prstGeom prst="trapezoid">
          <a:avLst>
            <a:gd name="adj" fmla="val 139438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تحسين المحتوى بناءً على سلوك المستخدم</a:t>
          </a:r>
          <a:endParaRPr lang="en-GB" sz="2400" kern="1200" dirty="0"/>
        </a:p>
      </dsp:txBody>
      <dsp:txXfrm>
        <a:off x="2960913" y="1249098"/>
        <a:ext cx="4528455" cy="1249098"/>
      </dsp:txXfrm>
    </dsp:sp>
    <dsp:sp modelId="{FE5EF2A7-A12C-2D42-9D2D-3357DF90BADC}">
      <dsp:nvSpPr>
        <dsp:cNvPr id="0" name=""/>
        <dsp:cNvSpPr/>
      </dsp:nvSpPr>
      <dsp:spPr>
        <a:xfrm>
          <a:off x="0" y="2498196"/>
          <a:ext cx="10450283" cy="1249098"/>
        </a:xfrm>
        <a:prstGeom prst="trapezoid">
          <a:avLst>
            <a:gd name="adj" fmla="val 139438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استخدام التحليل التنبؤي لتوقع تفاعل الجمهور</a:t>
          </a:r>
          <a:endParaRPr lang="en-GB" sz="2400" kern="1200" dirty="0"/>
        </a:p>
      </dsp:txBody>
      <dsp:txXfrm>
        <a:off x="1828799" y="2498196"/>
        <a:ext cx="6792683" cy="1249098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93D01B-B441-0046-A8C2-4F1DADD915FB}">
      <dsp:nvSpPr>
        <dsp:cNvPr id="0" name=""/>
        <dsp:cNvSpPr/>
      </dsp:nvSpPr>
      <dsp:spPr>
        <a:xfrm>
          <a:off x="3924068" y="0"/>
          <a:ext cx="3747295" cy="3747295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BF9A12-6790-3248-8101-8A502B2D6975}">
      <dsp:nvSpPr>
        <dsp:cNvPr id="0" name=""/>
        <dsp:cNvSpPr/>
      </dsp:nvSpPr>
      <dsp:spPr>
        <a:xfrm>
          <a:off x="2778919" y="376742"/>
          <a:ext cx="3601853" cy="88705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البث المباشر للتفاعل المباشر مع الجمهور</a:t>
          </a:r>
          <a:endParaRPr lang="en-GB" sz="2400" kern="1200" dirty="0"/>
        </a:p>
      </dsp:txBody>
      <dsp:txXfrm>
        <a:off x="2822221" y="420044"/>
        <a:ext cx="3515249" cy="800450"/>
      </dsp:txXfrm>
    </dsp:sp>
    <dsp:sp modelId="{8FAC0F63-3C94-C24A-98CB-7651A1150792}">
      <dsp:nvSpPr>
        <dsp:cNvPr id="0" name=""/>
        <dsp:cNvSpPr/>
      </dsp:nvSpPr>
      <dsp:spPr>
        <a:xfrm>
          <a:off x="2778919" y="1374679"/>
          <a:ext cx="3601853" cy="88705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kern="1200" dirty="0"/>
        </a:p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Wingdings" pitchFamily="2" charset="2"/>
            <a:buNone/>
          </a:pPr>
          <a:r>
            <a:rPr lang="ar-SA" sz="2400" kern="1200" dirty="0"/>
            <a:t>محتوى الواقع الافتراضي</a:t>
          </a:r>
          <a:r>
            <a:rPr lang="en-GB" sz="2400" kern="1200" dirty="0"/>
            <a:t> (VR).</a:t>
          </a:r>
        </a:p>
      </dsp:txBody>
      <dsp:txXfrm>
        <a:off x="2822221" y="1417981"/>
        <a:ext cx="3515249" cy="800450"/>
      </dsp:txXfrm>
    </dsp:sp>
    <dsp:sp modelId="{40DFF7C9-B755-D94A-A804-9B46596B667B}">
      <dsp:nvSpPr>
        <dsp:cNvPr id="0" name=""/>
        <dsp:cNvSpPr/>
      </dsp:nvSpPr>
      <dsp:spPr>
        <a:xfrm>
          <a:off x="2778919" y="2372615"/>
          <a:ext cx="3601853" cy="88705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محتوى الواقع المعزز</a:t>
          </a:r>
          <a:r>
            <a:rPr lang="en-GB" sz="2400" kern="1200" dirty="0"/>
            <a:t> (AR).</a:t>
          </a:r>
        </a:p>
      </dsp:txBody>
      <dsp:txXfrm>
        <a:off x="2822221" y="2415917"/>
        <a:ext cx="3515249" cy="8004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11/7/24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96DB35-9C47-CDEA-BC9C-34CBD76306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1B6BB58-85CE-6471-C530-5491EDD765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E122003-7FF4-1458-B969-FF22C4AA4A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sz="36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C7EFA3-29BA-2961-B195-CD9DBC8586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7684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82024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F43CA3-8C09-F8D2-F5EA-BF8C6EFCAB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26CB2C5-DE49-D3C8-AF78-626CDCCF207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E05DF20-99DD-C69C-2823-751B01C85D9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SA" sz="1200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F18145-5046-4163-6B0D-16EA59495FF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21340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46713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5C1144-99DE-BA6B-EC8F-BA2DB074E5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89DB136-F723-63E7-E397-E16BB71AA12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F6CBA68-496F-AD7E-B4D4-DC2BC08B00C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C02B86-3C92-0DAA-6DFD-8DA63348315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05076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8E965A-647E-A1E2-EAEC-80B864BE45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F63411C-D0B8-53F2-39D2-2CF389C09AE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431F166-EE5B-D6ED-7A21-D404FD8803D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90D84C-EA7E-77B6-D226-90CFF52A028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99755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D52EE7-50F0-8844-0420-FF14DA4552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CACC14B-C3D2-BDB0-1318-F94C00B34AE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39E92AD-3326-7633-8A5A-67ED0D62FB4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9180AA-434A-9133-28D6-C829ED979F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08860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784C12-3803-97EE-990D-663F74C9B1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1C7B8E3-B653-C2D0-870F-A8E22C88749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311BCB7-C3A7-570C-25FC-9416C46E211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sz="3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83CC6E-E142-6A40-A8F4-3B1FFF25A66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9078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6DEB08-F696-04E6-E7EA-C119EC7AD7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E4CF3AF-58A0-2FF6-3719-CC5B9D714CE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9DCEF5B-BFB6-BEEB-15E1-071F3DB9B18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FC1A4E-C7CB-0F7F-2F65-852A0ACF45C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72138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17417C-2247-2317-E228-DCE94C9307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6AD131E-50A7-77EA-91CE-A061658549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C07035E-FD88-6893-3DC8-75D7F1C30F6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3B61C5-8DB8-10F6-E6A9-39BCF1F7051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032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D54BD4-D315-9398-47F0-525846F9CC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7ED0DD8-F4B8-970F-7B1E-9EB243F3829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2AFE224-CD6D-B6D9-8B0B-20ADF856838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2AC446-1F61-F80D-C71C-317572972EA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23740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452D90-123D-F168-4362-FA72023ED2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9B6C42B-304B-4F9F-D02A-6B9BE9ECDA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750D137-3560-11E7-132F-565B881822B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F1FCCA-29C0-0A66-6EAB-122C81C6AF9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8679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7C4AD3-040B-0B64-109A-06B833DAD1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3AACDDF-55A7-F1B5-9DD4-AC91356EA64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22A1F15-EA40-4946-D570-83DD0373F06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A4189E-83C2-8236-C48B-E8F01AE2DDF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80841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159DFE-4543-349D-67D9-2210101CDA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CF8AB8E-574C-16AD-3ABA-DD9AF9745A0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7E7241E-0B29-1399-3862-2AC028BE33E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249B72-007E-ED7C-6CF2-D9D891C5F4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83829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B51502-A08E-ACAE-ADDE-A9214D0C14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BCD3CA1-2746-27E1-CB51-2AAA2EF1BCB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AEEC9BE-FD51-A3F0-7A2E-F81575A4213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FACB4C-578F-E875-1022-5D2D0C6B3BB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892966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7CEA1C-A533-695B-56BA-6E4E104628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0AEB952-B476-E622-D227-D15165A367C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DBD1008-6E37-AC6B-17F1-03FB60CADFA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SA" sz="1200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CBEB4E-EC83-C32D-ACCA-600AC5BF5A6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93180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2CDF29-BE41-6E4E-04F7-31E8902A9D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85050C0-DA72-494A-13F8-F2B04F7072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FAEA744-A01E-A8B4-AE41-423908D2487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5F9705-FC81-2C25-1155-9626CA033AC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773943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C66A1C-6293-F3F6-CCCA-C14B00FC43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39622B7-0DDD-23E6-BBBF-20398B95AD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B7D63-D8F8-FCF0-7ABD-34E6767A84C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BC0AD8-3D51-3C4C-FB60-A13A334129C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639280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C4BB5D-BF99-0AA1-A9F2-45E7250806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2A16C57-B41C-31FC-0D1B-8D431CEFA27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49D3C5C-4836-9341-D4F6-6DA1F507448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ar-SA" sz="1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9E62B9-EC7C-B7D7-3CE1-ECA2511B76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925953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E30B62-5CAD-37AC-314B-9522554C3B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0C44A3F-B0EB-B15D-93D6-2651C74B50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735610-4C04-A7FE-5C12-F7EC371F867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sz="3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2D1B92-CFF7-87A9-30B8-9EDE09A1EBB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563120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A46303-03C9-25A9-855C-EEB4A8C528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49305E9-596D-7D5D-572F-59D0E1933C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FD98BE0-B655-75F7-08DF-DE15DC0DD65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sz="3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E159D1-9F13-71ED-42FA-CFB01AE9D67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274309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78F810-0843-FDBF-5DE4-19BD1F92BF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D48C9FE-9EDB-6DBD-1421-284D8B7DAF7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C227C47-A3D2-A510-D32C-9B59C8CB7A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SA" sz="1200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E5169B-FCD3-E886-AA34-A2A1038FE62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153298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0D0D99-3D50-D6B9-A4E9-BBC343DA10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58C0655-E9F1-E16C-2424-D200577B8D7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94D04B9-C774-F1F2-CA0A-FFB5BE7F560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sz="4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DF8CC5-EFAD-9906-7280-D45ACB62F8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19031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A1A026-DFCF-7924-DAC9-E59CEE8FC6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7E7B7E3-B690-1085-CD64-26D2FAF4AAB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E082CB9-8715-BE67-787A-7C41B16F6F9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sz="4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2A83CC-EB9D-9F40-CCEB-3A2DDB995AE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373681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2525F8-AF31-7CDC-DBE2-D4FFEDEC6C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7283C28-4FAF-6D85-D310-2D2BA6AE772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574418F-02F4-ABE5-4488-5B273E859C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sz="4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0B3D13-617D-039C-DBC0-0E8BA3E88C3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79871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848841-F9CD-C571-32F3-3FD812B99A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4E18812-CEFC-8E46-39C3-28E0DCEC2D4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1B1F16D-7690-9C8D-1A1E-76A91E88909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sz="3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4F40FF-37A0-4D2B-C824-30ACC89EF4A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07086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29B736-11F0-ABB3-9813-2949C175E5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DA081B0-CC44-93AB-90AC-C9507DAC255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849CB04-D263-3127-A862-0251D17B15A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sz="60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E1F6B6A-D010-B730-295B-4EA1E41F95A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108144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3E0F89-5FF7-31CD-DB20-D0BEBBEA44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E3493C3-086A-EF78-8030-909221BD5B9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FDFB57D-090B-6A13-5486-AE135B1579A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sz="60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0441C3-B2A7-EFDC-12B4-3FF4ED1E674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531795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F297CC-4AA5-878E-249F-EE8F7502DA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F02B9AF-F453-2D36-B812-A456A749243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F563210-1738-4081-43AC-8942D0E4ED7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sz="60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866E43-6B14-2718-E534-316D8FA080A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565445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039C9E-B1F8-412B-B93B-3A66F559B9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6C38573-504D-0F2B-163F-D6120E281EE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715949-7450-6992-A75F-5AA8938374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sz="80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DE96F9-E638-A97F-CC8B-267206721D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153464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9C4801-3A42-BA84-8856-8FFBAFE8F1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E955726-02E2-7049-EBD7-7FFFD506192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F6E12FB-23EE-5073-F1A1-78FF9FA8CDB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sz="96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298994-ED1F-9A79-9B9E-B14D9C430A7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079291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545E6E-1F23-B300-C28C-375CE740DA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B70168A-CFF9-DA8C-68E9-9AFCAD31106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703038A-746D-F437-C180-2978DDE71EF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sz="80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1B5DF6-DD07-2F2F-EEA7-EB75F991B7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49590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90E71B-2122-C091-A22C-2E240F71DD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A5A7EF8-4955-6A4E-48EF-EFEFC97A99E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BA442D2-C55B-82C7-8770-0C4BDC05C50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sz="96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2A0515-41C2-8107-7D70-ACC2FA77A14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05364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159EF7-4007-7EC7-50C9-9FAB96B29E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F9D0B09-2B28-1398-E20D-6FDB8A268DD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FED6CC4-860D-390D-BF40-4E6F2473743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SA" sz="1200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2C02C5-3B9B-6158-3EA8-B2788596308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165582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6E401C-5187-FE7B-7EF1-4AD3F87075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103052B-0687-E1DA-0527-3370E5BD29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05E9F37-93B6-5948-D5DA-6F49C4522C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sz="60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9727D8-01B2-9444-E584-24A57E25D9D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151046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9A15DB-CFD5-856A-240E-3AB811B64B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6220A2-BDB1-A3A6-FF71-43887E52236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86C8BBD-D7D9-2872-2B32-31F51ECCE8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0" indent="-342900" algn="r" rtl="1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endParaRPr lang="en-US" sz="1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CC1893-11A8-E009-5C4A-4E99444972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577683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E1B4FF-E523-0818-6C97-638629270F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AB5E5C3-CF94-F904-A07A-4DFE4C36925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3FB10EB-93EC-BC8F-284C-21AB90703B2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ar-SA" sz="3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EB9326-CA3E-CC93-8D3F-618726982AD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490570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14ECD0-B882-E88F-1310-A65292542B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DD2DADD-B4DC-5E21-77F1-92FDCC4D9C9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9F568D4-A33F-07CE-D077-C62271CF457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sz="96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F095BB-6212-D6CE-316B-C9FF625ED2F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196626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BA0754-F797-DB0F-D7C2-D91F09C555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040A905-29A0-50BD-9B4C-70C2F9C9119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A7C9834-F3A2-ACB0-0AD5-5C43648C37E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ar-SA" sz="80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6835B9-2582-79E6-B570-55F03D09C99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09309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E2FB69-5640-032F-981D-37622090DC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F8DA33B-AF6F-9B51-15C2-846FA741D4D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5A0C56D-D012-5ABD-B78D-EB8C51B7CE9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SA" sz="1200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C6B2AB-EEAF-84B8-83D8-E4087D018D3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6513410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4B2B34-9773-B894-596F-0FEB844321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DC7E3E7-15E8-0367-DF2E-BDEE45686B0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54FB771-2042-E09A-5518-4E10B76164A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sz="96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8D06B8-7129-5C41-72A4-84CA2BA0426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9313201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4D9888-F5ED-8CF2-1194-A6528056B6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CA5A646-4CCF-78F5-E077-95BD47A763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F79554D-4BEC-8229-4AA0-FACD5522FB1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sz="96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CFF84A-7DE5-9ABB-957B-397CABF87BD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9144048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A1D265-4EDE-C9E8-0F65-8B4D3DF376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4DA9BCE-A592-E9EC-DC67-FE5ACA6E4CB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EB04856-569A-47A1-40D1-2DCADCB3014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sz="96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2CBD25-EEFB-17E8-0CBA-B11ABD983C7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582803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5B6EEF-5D26-7C24-911D-3DE2B4292A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612EE02-F844-767D-D473-9D4EE892056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0DA8C25-3F87-A8D7-7F22-9D800E6BA29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sz="96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12D633-2BF1-0F6C-D1C8-BEE2152A97C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9573932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9339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11/7/24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11/7/24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5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6.jpe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5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6.jpe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5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7.jpe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slideLayout" Target="../slideLayouts/slideLayout13.xml"/><Relationship Id="rId7" Type="http://schemas.openxmlformats.org/officeDocument/2006/relationships/diagramLayout" Target="../diagrams/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diagramData" Target="../diagrams/data1.xml"/><Relationship Id="rId11" Type="http://schemas.openxmlformats.org/officeDocument/2006/relationships/image" Target="../media/image5.png"/><Relationship Id="rId5" Type="http://schemas.openxmlformats.org/officeDocument/2006/relationships/image" Target="../media/image3.png"/><Relationship Id="rId10" Type="http://schemas.microsoft.com/office/2007/relationships/diagramDrawing" Target="../diagrams/drawing1.xml"/><Relationship Id="rId4" Type="http://schemas.openxmlformats.org/officeDocument/2006/relationships/notesSlide" Target="../notesSlides/notesSlide6.xml"/><Relationship Id="rId9" Type="http://schemas.openxmlformats.org/officeDocument/2006/relationships/diagramColors" Target="../diagrams/colors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5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8.jp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openxmlformats.org/officeDocument/2006/relationships/slideLayout" Target="../slideLayouts/slideLayout13.xml"/><Relationship Id="rId7" Type="http://schemas.openxmlformats.org/officeDocument/2006/relationships/diagramLayout" Target="../diagrams/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diagramData" Target="../diagrams/data2.xml"/><Relationship Id="rId11" Type="http://schemas.openxmlformats.org/officeDocument/2006/relationships/image" Target="../media/image5.png"/><Relationship Id="rId5" Type="http://schemas.openxmlformats.org/officeDocument/2006/relationships/image" Target="../media/image3.png"/><Relationship Id="rId10" Type="http://schemas.microsoft.com/office/2007/relationships/diagramDrawing" Target="../diagrams/drawing2.xml"/><Relationship Id="rId4" Type="http://schemas.openxmlformats.org/officeDocument/2006/relationships/notesSlide" Target="../notesSlides/notesSlide9.xml"/><Relationship Id="rId9" Type="http://schemas.openxmlformats.org/officeDocument/2006/relationships/diagramColors" Target="../diagrams/colors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5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9.jp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5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10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.xml"/><Relationship Id="rId3" Type="http://schemas.openxmlformats.org/officeDocument/2006/relationships/slideLayout" Target="../slideLayouts/slideLayout13.xml"/><Relationship Id="rId7" Type="http://schemas.openxmlformats.org/officeDocument/2006/relationships/diagramLayout" Target="../diagrams/layout3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diagramData" Target="../diagrams/data3.xml"/><Relationship Id="rId11" Type="http://schemas.openxmlformats.org/officeDocument/2006/relationships/image" Target="../media/image5.png"/><Relationship Id="rId5" Type="http://schemas.openxmlformats.org/officeDocument/2006/relationships/image" Target="../media/image3.png"/><Relationship Id="rId10" Type="http://schemas.microsoft.com/office/2007/relationships/diagramDrawing" Target="../diagrams/drawing3.xml"/><Relationship Id="rId4" Type="http://schemas.openxmlformats.org/officeDocument/2006/relationships/notesSlide" Target="../notesSlides/notesSlide12.xml"/><Relationship Id="rId9" Type="http://schemas.openxmlformats.org/officeDocument/2006/relationships/diagramColors" Target="../diagrams/colors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4.xml"/><Relationship Id="rId3" Type="http://schemas.openxmlformats.org/officeDocument/2006/relationships/slideLayout" Target="../slideLayouts/slideLayout13.xml"/><Relationship Id="rId7" Type="http://schemas.openxmlformats.org/officeDocument/2006/relationships/diagramLayout" Target="../diagrams/layout4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diagramData" Target="../diagrams/data4.xml"/><Relationship Id="rId11" Type="http://schemas.openxmlformats.org/officeDocument/2006/relationships/image" Target="../media/image5.png"/><Relationship Id="rId5" Type="http://schemas.openxmlformats.org/officeDocument/2006/relationships/image" Target="../media/image3.png"/><Relationship Id="rId10" Type="http://schemas.microsoft.com/office/2007/relationships/diagramDrawing" Target="../diagrams/drawing4.xml"/><Relationship Id="rId4" Type="http://schemas.openxmlformats.org/officeDocument/2006/relationships/notesSlide" Target="../notesSlides/notesSlide13.xml"/><Relationship Id="rId9" Type="http://schemas.openxmlformats.org/officeDocument/2006/relationships/diagramColors" Target="../diagrams/colors4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5.xml"/><Relationship Id="rId3" Type="http://schemas.openxmlformats.org/officeDocument/2006/relationships/slideLayout" Target="../slideLayouts/slideLayout13.xml"/><Relationship Id="rId7" Type="http://schemas.openxmlformats.org/officeDocument/2006/relationships/diagramLayout" Target="../diagrams/layout5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diagramData" Target="../diagrams/data5.xml"/><Relationship Id="rId11" Type="http://schemas.openxmlformats.org/officeDocument/2006/relationships/image" Target="../media/image5.png"/><Relationship Id="rId5" Type="http://schemas.openxmlformats.org/officeDocument/2006/relationships/image" Target="../media/image3.png"/><Relationship Id="rId10" Type="http://schemas.microsoft.com/office/2007/relationships/diagramDrawing" Target="../diagrams/drawing5.xml"/><Relationship Id="rId4" Type="http://schemas.openxmlformats.org/officeDocument/2006/relationships/notesSlide" Target="../notesSlides/notesSlide14.xml"/><Relationship Id="rId9" Type="http://schemas.openxmlformats.org/officeDocument/2006/relationships/diagramColors" Target="../diagrams/colors5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6.xml"/><Relationship Id="rId3" Type="http://schemas.openxmlformats.org/officeDocument/2006/relationships/slideLayout" Target="../slideLayouts/slideLayout13.xml"/><Relationship Id="rId7" Type="http://schemas.openxmlformats.org/officeDocument/2006/relationships/diagramLayout" Target="../diagrams/layout6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diagramData" Target="../diagrams/data6.xml"/><Relationship Id="rId11" Type="http://schemas.openxmlformats.org/officeDocument/2006/relationships/image" Target="../media/image5.png"/><Relationship Id="rId5" Type="http://schemas.openxmlformats.org/officeDocument/2006/relationships/image" Target="../media/image3.png"/><Relationship Id="rId10" Type="http://schemas.microsoft.com/office/2007/relationships/diagramDrawing" Target="../diagrams/drawing6.xml"/><Relationship Id="rId4" Type="http://schemas.openxmlformats.org/officeDocument/2006/relationships/notesSlide" Target="../notesSlides/notesSlide15.xml"/><Relationship Id="rId9" Type="http://schemas.openxmlformats.org/officeDocument/2006/relationships/diagramColors" Target="../diagrams/colors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5.png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image" Target="../media/image11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3.xml"/><Relationship Id="rId7" Type="http://schemas.openxmlformats.org/officeDocument/2006/relationships/hyperlink" Target="https://ads.google.com/intl/en_eg/home/tools/keyword-planner/" TargetMode="Externa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6" Type="http://schemas.openxmlformats.org/officeDocument/2006/relationships/image" Target="../media/image12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5.png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6" Type="http://schemas.openxmlformats.org/officeDocument/2006/relationships/image" Target="../media/image13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5.png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6" Type="http://schemas.openxmlformats.org/officeDocument/2006/relationships/image" Target="../media/image14.jpe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7.xml"/><Relationship Id="rId3" Type="http://schemas.openxmlformats.org/officeDocument/2006/relationships/slideLayout" Target="../slideLayouts/slideLayout13.xml"/><Relationship Id="rId7" Type="http://schemas.openxmlformats.org/officeDocument/2006/relationships/diagramLayout" Target="../diagrams/layout7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6" Type="http://schemas.openxmlformats.org/officeDocument/2006/relationships/diagramData" Target="../diagrams/data7.xml"/><Relationship Id="rId11" Type="http://schemas.openxmlformats.org/officeDocument/2006/relationships/image" Target="../media/image5.png"/><Relationship Id="rId5" Type="http://schemas.openxmlformats.org/officeDocument/2006/relationships/image" Target="../media/image3.png"/><Relationship Id="rId10" Type="http://schemas.microsoft.com/office/2007/relationships/diagramDrawing" Target="../diagrams/drawing7.xml"/><Relationship Id="rId4" Type="http://schemas.openxmlformats.org/officeDocument/2006/relationships/notesSlide" Target="../notesSlides/notesSlide21.xml"/><Relationship Id="rId9" Type="http://schemas.openxmlformats.org/officeDocument/2006/relationships/diagramColors" Target="../diagrams/colors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5.png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6" Type="http://schemas.openxmlformats.org/officeDocument/2006/relationships/image" Target="../media/image15.jpe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5.png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6" Type="http://schemas.openxmlformats.org/officeDocument/2006/relationships/image" Target="../media/image16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8.xml"/><Relationship Id="rId3" Type="http://schemas.openxmlformats.org/officeDocument/2006/relationships/slideLayout" Target="../slideLayouts/slideLayout13.xml"/><Relationship Id="rId7" Type="http://schemas.openxmlformats.org/officeDocument/2006/relationships/diagramLayout" Target="../diagrams/layout8.xml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6" Type="http://schemas.openxmlformats.org/officeDocument/2006/relationships/diagramData" Target="../diagrams/data8.xml"/><Relationship Id="rId11" Type="http://schemas.openxmlformats.org/officeDocument/2006/relationships/image" Target="../media/image5.png"/><Relationship Id="rId5" Type="http://schemas.openxmlformats.org/officeDocument/2006/relationships/image" Target="../media/image3.png"/><Relationship Id="rId10" Type="http://schemas.microsoft.com/office/2007/relationships/diagramDrawing" Target="../diagrams/drawing8.xml"/><Relationship Id="rId4" Type="http://schemas.openxmlformats.org/officeDocument/2006/relationships/notesSlide" Target="../notesSlides/notesSlide25.xml"/><Relationship Id="rId9" Type="http://schemas.openxmlformats.org/officeDocument/2006/relationships/diagramColors" Target="../diagrams/colors8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9.xml"/><Relationship Id="rId3" Type="http://schemas.openxmlformats.org/officeDocument/2006/relationships/slideLayout" Target="../slideLayouts/slideLayout13.xml"/><Relationship Id="rId7" Type="http://schemas.openxmlformats.org/officeDocument/2006/relationships/diagramLayout" Target="../diagrams/layout9.xml"/><Relationship Id="rId2" Type="http://schemas.openxmlformats.org/officeDocument/2006/relationships/audio" Target="../media/media26.m4a"/><Relationship Id="rId1" Type="http://schemas.microsoft.com/office/2007/relationships/media" Target="../media/media26.m4a"/><Relationship Id="rId6" Type="http://schemas.openxmlformats.org/officeDocument/2006/relationships/diagramData" Target="../diagrams/data9.xml"/><Relationship Id="rId11" Type="http://schemas.openxmlformats.org/officeDocument/2006/relationships/image" Target="../media/image5.png"/><Relationship Id="rId5" Type="http://schemas.openxmlformats.org/officeDocument/2006/relationships/image" Target="../media/image3.png"/><Relationship Id="rId10" Type="http://schemas.microsoft.com/office/2007/relationships/diagramDrawing" Target="../diagrams/drawing9.xml"/><Relationship Id="rId4" Type="http://schemas.openxmlformats.org/officeDocument/2006/relationships/notesSlide" Target="../notesSlides/notesSlide26.xml"/><Relationship Id="rId9" Type="http://schemas.openxmlformats.org/officeDocument/2006/relationships/diagramColors" Target="../diagrams/colors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5.png"/><Relationship Id="rId2" Type="http://schemas.openxmlformats.org/officeDocument/2006/relationships/audio" Target="../media/media27.m4a"/><Relationship Id="rId1" Type="http://schemas.microsoft.com/office/2007/relationships/media" Target="../media/media27.m4a"/><Relationship Id="rId6" Type="http://schemas.openxmlformats.org/officeDocument/2006/relationships/image" Target="../media/image20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21.png"/><Relationship Id="rId2" Type="http://schemas.openxmlformats.org/officeDocument/2006/relationships/audio" Target="../media/media28.m4a"/><Relationship Id="rId1" Type="http://schemas.microsoft.com/office/2007/relationships/media" Target="../media/media28.m4a"/><Relationship Id="rId6" Type="http://schemas.openxmlformats.org/officeDocument/2006/relationships/image" Target="../media/image19.jpe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0.xml"/><Relationship Id="rId3" Type="http://schemas.openxmlformats.org/officeDocument/2006/relationships/slideLayout" Target="../slideLayouts/slideLayout13.xml"/><Relationship Id="rId7" Type="http://schemas.openxmlformats.org/officeDocument/2006/relationships/diagramLayout" Target="../diagrams/layout10.xml"/><Relationship Id="rId2" Type="http://schemas.openxmlformats.org/officeDocument/2006/relationships/audio" Target="../media/media29.m4a"/><Relationship Id="rId1" Type="http://schemas.microsoft.com/office/2007/relationships/media" Target="../media/media29.m4a"/><Relationship Id="rId6" Type="http://schemas.openxmlformats.org/officeDocument/2006/relationships/diagramData" Target="../diagrams/data10.xml"/><Relationship Id="rId11" Type="http://schemas.openxmlformats.org/officeDocument/2006/relationships/image" Target="../media/image5.png"/><Relationship Id="rId5" Type="http://schemas.openxmlformats.org/officeDocument/2006/relationships/image" Target="../media/image3.png"/><Relationship Id="rId10" Type="http://schemas.microsoft.com/office/2007/relationships/diagramDrawing" Target="../diagrams/drawing10.xml"/><Relationship Id="rId4" Type="http://schemas.openxmlformats.org/officeDocument/2006/relationships/notesSlide" Target="../notesSlides/notesSlide29.xml"/><Relationship Id="rId9" Type="http://schemas.openxmlformats.org/officeDocument/2006/relationships/diagramColors" Target="../diagrams/colors1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5.png"/><Relationship Id="rId2" Type="http://schemas.openxmlformats.org/officeDocument/2006/relationships/audio" Target="../media/media30.m4a"/><Relationship Id="rId1" Type="http://schemas.microsoft.com/office/2007/relationships/media" Target="../media/media30.m4a"/><Relationship Id="rId6" Type="http://schemas.openxmlformats.org/officeDocument/2006/relationships/image" Target="../media/image22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3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5.png"/><Relationship Id="rId2" Type="http://schemas.openxmlformats.org/officeDocument/2006/relationships/audio" Target="../media/media31.m4a"/><Relationship Id="rId1" Type="http://schemas.microsoft.com/office/2007/relationships/media" Target="../media/media31.m4a"/><Relationship Id="rId6" Type="http://schemas.openxmlformats.org/officeDocument/2006/relationships/image" Target="../media/image23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3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32.m4a"/><Relationship Id="rId1" Type="http://schemas.microsoft.com/office/2007/relationships/media" Target="../media/media32.m4a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3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5.png"/><Relationship Id="rId2" Type="http://schemas.openxmlformats.org/officeDocument/2006/relationships/audio" Target="../media/media33.m4a"/><Relationship Id="rId1" Type="http://schemas.microsoft.com/office/2007/relationships/media" Target="../media/media33.m4a"/><Relationship Id="rId6" Type="http://schemas.openxmlformats.org/officeDocument/2006/relationships/image" Target="../media/image24.jp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33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1.xml"/><Relationship Id="rId3" Type="http://schemas.openxmlformats.org/officeDocument/2006/relationships/slideLayout" Target="../slideLayouts/slideLayout13.xml"/><Relationship Id="rId7" Type="http://schemas.openxmlformats.org/officeDocument/2006/relationships/diagramLayout" Target="../diagrams/layout11.xml"/><Relationship Id="rId2" Type="http://schemas.openxmlformats.org/officeDocument/2006/relationships/audio" Target="../media/media34.m4a"/><Relationship Id="rId1" Type="http://schemas.microsoft.com/office/2007/relationships/media" Target="../media/media34.m4a"/><Relationship Id="rId6" Type="http://schemas.openxmlformats.org/officeDocument/2006/relationships/diagramData" Target="../diagrams/data11.xml"/><Relationship Id="rId11" Type="http://schemas.openxmlformats.org/officeDocument/2006/relationships/image" Target="../media/image5.png"/><Relationship Id="rId5" Type="http://schemas.openxmlformats.org/officeDocument/2006/relationships/image" Target="../media/image3.png"/><Relationship Id="rId10" Type="http://schemas.microsoft.com/office/2007/relationships/diagramDrawing" Target="../diagrams/drawing11.xml"/><Relationship Id="rId4" Type="http://schemas.openxmlformats.org/officeDocument/2006/relationships/notesSlide" Target="../notesSlides/notesSlide34.xml"/><Relationship Id="rId9" Type="http://schemas.openxmlformats.org/officeDocument/2006/relationships/diagramColors" Target="../diagrams/colors1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5.m4a"/><Relationship Id="rId1" Type="http://schemas.microsoft.com/office/2007/relationships/media" Target="../media/media35.m4a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35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2.xml"/><Relationship Id="rId3" Type="http://schemas.openxmlformats.org/officeDocument/2006/relationships/slideLayout" Target="../slideLayouts/slideLayout13.xml"/><Relationship Id="rId7" Type="http://schemas.openxmlformats.org/officeDocument/2006/relationships/diagramLayout" Target="../diagrams/layout12.xml"/><Relationship Id="rId2" Type="http://schemas.openxmlformats.org/officeDocument/2006/relationships/audio" Target="../media/media36.m4a"/><Relationship Id="rId1" Type="http://schemas.microsoft.com/office/2007/relationships/media" Target="../media/media36.m4a"/><Relationship Id="rId6" Type="http://schemas.openxmlformats.org/officeDocument/2006/relationships/diagramData" Target="../diagrams/data12.xml"/><Relationship Id="rId11" Type="http://schemas.openxmlformats.org/officeDocument/2006/relationships/image" Target="../media/image5.png"/><Relationship Id="rId5" Type="http://schemas.openxmlformats.org/officeDocument/2006/relationships/image" Target="../media/image3.png"/><Relationship Id="rId10" Type="http://schemas.microsoft.com/office/2007/relationships/diagramDrawing" Target="../diagrams/drawing12.xml"/><Relationship Id="rId4" Type="http://schemas.openxmlformats.org/officeDocument/2006/relationships/notesSlide" Target="../notesSlides/notesSlide36.xml"/><Relationship Id="rId9" Type="http://schemas.openxmlformats.org/officeDocument/2006/relationships/diagramColors" Target="../diagrams/colors12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3.xml"/><Relationship Id="rId3" Type="http://schemas.openxmlformats.org/officeDocument/2006/relationships/slideLayout" Target="../slideLayouts/slideLayout13.xml"/><Relationship Id="rId7" Type="http://schemas.openxmlformats.org/officeDocument/2006/relationships/diagramLayout" Target="../diagrams/layout13.xml"/><Relationship Id="rId2" Type="http://schemas.openxmlformats.org/officeDocument/2006/relationships/audio" Target="../media/media37.m4a"/><Relationship Id="rId1" Type="http://schemas.microsoft.com/office/2007/relationships/media" Target="../media/media37.m4a"/><Relationship Id="rId6" Type="http://schemas.openxmlformats.org/officeDocument/2006/relationships/diagramData" Target="../diagrams/data13.xml"/><Relationship Id="rId11" Type="http://schemas.openxmlformats.org/officeDocument/2006/relationships/image" Target="../media/image5.png"/><Relationship Id="rId5" Type="http://schemas.openxmlformats.org/officeDocument/2006/relationships/image" Target="../media/image3.png"/><Relationship Id="rId10" Type="http://schemas.microsoft.com/office/2007/relationships/diagramDrawing" Target="../diagrams/drawing13.xml"/><Relationship Id="rId4" Type="http://schemas.openxmlformats.org/officeDocument/2006/relationships/notesSlide" Target="../notesSlides/notesSlide37.xml"/><Relationship Id="rId9" Type="http://schemas.openxmlformats.org/officeDocument/2006/relationships/diagramColors" Target="../diagrams/colors13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4.xml"/><Relationship Id="rId3" Type="http://schemas.openxmlformats.org/officeDocument/2006/relationships/slideLayout" Target="../slideLayouts/slideLayout13.xml"/><Relationship Id="rId7" Type="http://schemas.openxmlformats.org/officeDocument/2006/relationships/diagramLayout" Target="../diagrams/layout14.xml"/><Relationship Id="rId2" Type="http://schemas.openxmlformats.org/officeDocument/2006/relationships/audio" Target="../media/media38.m4a"/><Relationship Id="rId1" Type="http://schemas.microsoft.com/office/2007/relationships/media" Target="../media/media38.m4a"/><Relationship Id="rId6" Type="http://schemas.openxmlformats.org/officeDocument/2006/relationships/diagramData" Target="../diagrams/data14.xml"/><Relationship Id="rId11" Type="http://schemas.openxmlformats.org/officeDocument/2006/relationships/image" Target="../media/image5.png"/><Relationship Id="rId5" Type="http://schemas.openxmlformats.org/officeDocument/2006/relationships/image" Target="../media/image3.png"/><Relationship Id="rId10" Type="http://schemas.microsoft.com/office/2007/relationships/diagramDrawing" Target="../diagrams/drawing14.xml"/><Relationship Id="rId4" Type="http://schemas.openxmlformats.org/officeDocument/2006/relationships/notesSlide" Target="../notesSlides/notesSlide38.xml"/><Relationship Id="rId9" Type="http://schemas.openxmlformats.org/officeDocument/2006/relationships/diagramColors" Target="../diagrams/colors1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5.png"/><Relationship Id="rId2" Type="http://schemas.openxmlformats.org/officeDocument/2006/relationships/audio" Target="../media/media39.m4a"/><Relationship Id="rId1" Type="http://schemas.microsoft.com/office/2007/relationships/media" Target="../media/media39.m4a"/><Relationship Id="rId6" Type="http://schemas.openxmlformats.org/officeDocument/2006/relationships/image" Target="../media/image25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39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5.png"/><Relationship Id="rId2" Type="http://schemas.openxmlformats.org/officeDocument/2006/relationships/audio" Target="../media/media40.m4a"/><Relationship Id="rId1" Type="http://schemas.microsoft.com/office/2007/relationships/media" Target="../media/media40.m4a"/><Relationship Id="rId6" Type="http://schemas.openxmlformats.org/officeDocument/2006/relationships/image" Target="../media/image26.jpe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40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1.m4a"/><Relationship Id="rId1" Type="http://schemas.microsoft.com/office/2007/relationships/media" Target="../media/media41.m4a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41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5.xml"/><Relationship Id="rId3" Type="http://schemas.openxmlformats.org/officeDocument/2006/relationships/slideLayout" Target="../slideLayouts/slideLayout13.xml"/><Relationship Id="rId7" Type="http://schemas.openxmlformats.org/officeDocument/2006/relationships/diagramLayout" Target="../diagrams/layout15.xml"/><Relationship Id="rId2" Type="http://schemas.openxmlformats.org/officeDocument/2006/relationships/audio" Target="../media/media42.m4a"/><Relationship Id="rId1" Type="http://schemas.microsoft.com/office/2007/relationships/media" Target="../media/media42.m4a"/><Relationship Id="rId6" Type="http://schemas.openxmlformats.org/officeDocument/2006/relationships/diagramData" Target="../diagrams/data15.xml"/><Relationship Id="rId11" Type="http://schemas.openxmlformats.org/officeDocument/2006/relationships/image" Target="../media/image5.png"/><Relationship Id="rId5" Type="http://schemas.openxmlformats.org/officeDocument/2006/relationships/image" Target="../media/image3.png"/><Relationship Id="rId10" Type="http://schemas.microsoft.com/office/2007/relationships/diagramDrawing" Target="../diagrams/drawing15.xml"/><Relationship Id="rId4" Type="http://schemas.openxmlformats.org/officeDocument/2006/relationships/notesSlide" Target="../notesSlides/notesSlide42.xml"/><Relationship Id="rId9" Type="http://schemas.openxmlformats.org/officeDocument/2006/relationships/diagramColors" Target="../diagrams/colors1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5.png"/><Relationship Id="rId2" Type="http://schemas.openxmlformats.org/officeDocument/2006/relationships/audio" Target="../media/media43.m4a"/><Relationship Id="rId1" Type="http://schemas.microsoft.com/office/2007/relationships/media" Target="../media/media43.m4a"/><Relationship Id="rId6" Type="http://schemas.openxmlformats.org/officeDocument/2006/relationships/image" Target="../media/image27.jpe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4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5.png"/><Relationship Id="rId2" Type="http://schemas.openxmlformats.org/officeDocument/2006/relationships/audio" Target="../media/media44.m4a"/><Relationship Id="rId1" Type="http://schemas.microsoft.com/office/2007/relationships/media" Target="../media/media44.m4a"/><Relationship Id="rId6" Type="http://schemas.openxmlformats.org/officeDocument/2006/relationships/image" Target="../media/image28.jpe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44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6.xml"/><Relationship Id="rId3" Type="http://schemas.openxmlformats.org/officeDocument/2006/relationships/slideLayout" Target="../slideLayouts/slideLayout13.xml"/><Relationship Id="rId7" Type="http://schemas.openxmlformats.org/officeDocument/2006/relationships/diagramLayout" Target="../diagrams/layout16.xml"/><Relationship Id="rId2" Type="http://schemas.openxmlformats.org/officeDocument/2006/relationships/audio" Target="../media/media45.m4a"/><Relationship Id="rId1" Type="http://schemas.microsoft.com/office/2007/relationships/media" Target="../media/media45.m4a"/><Relationship Id="rId6" Type="http://schemas.openxmlformats.org/officeDocument/2006/relationships/diagramData" Target="../diagrams/data16.xml"/><Relationship Id="rId11" Type="http://schemas.openxmlformats.org/officeDocument/2006/relationships/image" Target="../media/image5.png"/><Relationship Id="rId5" Type="http://schemas.openxmlformats.org/officeDocument/2006/relationships/image" Target="../media/image3.png"/><Relationship Id="rId10" Type="http://schemas.microsoft.com/office/2007/relationships/diagramDrawing" Target="../diagrams/drawing16.xml"/><Relationship Id="rId4" Type="http://schemas.openxmlformats.org/officeDocument/2006/relationships/notesSlide" Target="../notesSlides/notesSlide45.xml"/><Relationship Id="rId9" Type="http://schemas.openxmlformats.org/officeDocument/2006/relationships/diagramColors" Target="../diagrams/colors16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slideLayout" Target="../slideLayouts/slideLayout14.xml"/><Relationship Id="rId7" Type="http://schemas.openxmlformats.org/officeDocument/2006/relationships/image" Target="../media/image31.svg"/><Relationship Id="rId2" Type="http://schemas.openxmlformats.org/officeDocument/2006/relationships/audio" Target="../media/media46.m4a"/><Relationship Id="rId1" Type="http://schemas.microsoft.com/office/2007/relationships/media" Target="../media/media46.m4a"/><Relationship Id="rId6" Type="http://schemas.openxmlformats.org/officeDocument/2006/relationships/image" Target="../media/image30.png"/><Relationship Id="rId5" Type="http://schemas.openxmlformats.org/officeDocument/2006/relationships/image" Target="../media/image29.jpeg"/><Relationship Id="rId4" Type="http://schemas.openxmlformats.org/officeDocument/2006/relationships/notesSlide" Target="../notesSlides/notesSlide46.xml"/><Relationship Id="rId9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504892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ID"/>
          </a:p>
        </p:txBody>
      </p:sp>
      <p:sp>
        <p:nvSpPr>
          <p:cNvPr id="9" name="TextBox 8"/>
          <p:cNvSpPr txBox="1"/>
          <p:nvPr/>
        </p:nvSpPr>
        <p:spPr>
          <a:xfrm>
            <a:off x="7516696" y="1911120"/>
            <a:ext cx="46448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b="1" dirty="0">
                <a:solidFill>
                  <a:schemeClr val="accent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الحملات التسويقية الرقمية </a:t>
            </a:r>
            <a:endParaRPr lang="en-US" sz="8000" b="1" dirty="0">
              <a:solidFill>
                <a:schemeClr val="accent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4245430" y="3121967"/>
            <a:ext cx="7475130" cy="1926902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SA" sz="2800" b="1" dirty="0">
                <a:solidFill>
                  <a:srgbClr val="0070C0"/>
                </a:solidFill>
                <a:latin typeface="Alexandria" charset="0"/>
                <a:cs typeface="Alexandria" charset="0"/>
              </a:rPr>
              <a:t>الأسبوع ٦</a:t>
            </a:r>
          </a:p>
          <a:p>
            <a:pPr algn="ctr" rtl="1"/>
            <a:r>
              <a:rPr lang="ar-SA" sz="44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 التسويق بالمحتوى في الحملات التسويقية الرقمية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390224" y="2504563"/>
            <a:ext cx="11095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MKT 224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978633" y="5978412"/>
            <a:ext cx="59921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د. محمد عادل عبدالرازق</a:t>
            </a:r>
          </a:p>
          <a:p>
            <a:pPr algn="r" rtl="1"/>
            <a:r>
              <a:rPr lang="ar-SA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دكتوراة إدارة الأعمال، جامعة اكستر، إنجلترا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805797" y="5538054"/>
            <a:ext cx="72650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اعداد</a:t>
            </a:r>
            <a:endParaRPr lang="en-US" sz="2400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14" name="Picture Placeholder 13" descr="A computer screen with icons on it&#10;&#10;Description automatically generated">
            <a:extLst>
              <a:ext uri="{FF2B5EF4-FFF2-40B4-BE49-F238E27FC236}">
                <a16:creationId xmlns:a16="http://schemas.microsoft.com/office/drawing/2014/main" id="{0CBB3BA0-C583-FEE1-5FB2-3520A28DCA6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35" r="10435"/>
          <a:stretch>
            <a:fillRect/>
          </a:stretch>
        </p:blipFill>
        <p:spPr>
          <a:xfrm>
            <a:off x="1" y="0"/>
            <a:ext cx="7495735" cy="4588329"/>
          </a:xfrm>
        </p:spPr>
      </p:pic>
      <p:pic>
        <p:nvPicPr>
          <p:cNvPr id="18" name="Audio 17">
            <a:extLst>
              <a:ext uri="{FF2B5EF4-FFF2-40B4-BE49-F238E27FC236}">
                <a16:creationId xmlns:a16="http://schemas.microsoft.com/office/drawing/2014/main" id="{032F7914-7CDB-68A8-22A6-DB2563C35D7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04"/>
    </mc:Choice>
    <mc:Fallback xmlns="">
      <p:transition spd="slow" advTm="156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2F2B08-DF15-B5BC-7046-3B272C2FB6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5EFADBE-039F-88B7-7A03-0BB0351DF81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0F52CD0-998C-E8D0-E2B1-D4AC4439675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14054A2-6C47-A280-138F-0DB8948C339C}"/>
              </a:ext>
            </a:extLst>
          </p:cNvPr>
          <p:cNvSpPr txBox="1"/>
          <p:nvPr/>
        </p:nvSpPr>
        <p:spPr>
          <a:xfrm>
            <a:off x="4351437" y="694191"/>
            <a:ext cx="53978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3600" b="1" dirty="0">
                <a:solidFill>
                  <a:srgbClr val="00B0F0"/>
                </a:solidFill>
                <a:latin typeface="Alexandria" charset="0"/>
              </a:rPr>
              <a:t>الأهداف التعليمية للمحاضرة </a:t>
            </a:r>
            <a:endParaRPr lang="en-US" sz="3600" b="1" dirty="0">
              <a:solidFill>
                <a:srgbClr val="00B0F0"/>
              </a:solidFill>
              <a:latin typeface="Alexandria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93EA99B-B0D9-25CD-D599-55AE32A87924}"/>
              </a:ext>
            </a:extLst>
          </p:cNvPr>
          <p:cNvSpPr txBox="1"/>
          <p:nvPr/>
        </p:nvSpPr>
        <p:spPr>
          <a:xfrm>
            <a:off x="2873828" y="1325773"/>
            <a:ext cx="870194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914400" rtl="1" eaLnBrk="1" latinLnBrk="0" hangingPunct="1">
              <a:lnSpc>
                <a:spcPct val="200000"/>
              </a:lnSpc>
            </a:pPr>
            <a:r>
              <a:rPr lang="ar-SA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في نهاية هذه المحاضرة، سيكون الطلاب قادرين على:</a:t>
            </a:r>
            <a:r>
              <a:rPr lang="ar-SA" sz="2800" dirty="0"/>
              <a:t>:</a:t>
            </a:r>
          </a:p>
          <a:p>
            <a:pPr algn="r" rtl="1"/>
            <a:r>
              <a:rPr lang="ar-SA" sz="2800" dirty="0"/>
              <a:t>:</a:t>
            </a:r>
            <a:r>
              <a:rPr lang="ar-SA" sz="2800" b="1" dirty="0"/>
              <a:t>فهم أساسيات التسويق بالمحتوى</a:t>
            </a:r>
            <a:r>
              <a:rPr lang="ar-SA" sz="2800" dirty="0"/>
              <a:t> وأهميته في بناء علاقات قوية مع الجمهور في العصر الرقمي.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A" sz="2800" b="1" dirty="0"/>
              <a:t>التعرف على استراتيجيات إنشاء محتوى جذاب</a:t>
            </a:r>
            <a:r>
              <a:rPr lang="ar-SA" sz="2800" dirty="0"/>
              <a:t> وتحديد الجمهور المستهدف واختيار نوع المحتوى الملائم.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A" sz="2800" b="1" dirty="0"/>
              <a:t>معرفة طرق الترويج وتوزيع المحتوى</a:t>
            </a:r>
            <a:r>
              <a:rPr lang="ar-SA" sz="2800" dirty="0"/>
              <a:t> عبر قنوات متعددة لضمان الوصول الفعّال للجمهور.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A" sz="2800" b="1" dirty="0"/>
              <a:t>فهم كيفية قياس أداء المحتوى ونجاحه</a:t>
            </a:r>
            <a:r>
              <a:rPr lang="ar-SA" sz="2800" dirty="0"/>
              <a:t> باستخدام مؤشرات الأداء الرئيسية </a:t>
            </a:r>
            <a:r>
              <a:rPr lang="en-GB" sz="2800" dirty="0"/>
              <a:t>KPIs </a:t>
            </a:r>
            <a:r>
              <a:rPr lang="ar-SA" sz="2800" dirty="0"/>
              <a:t> وتحليل التفاعل مع الجمهور.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SA" sz="2800" b="1" dirty="0"/>
              <a:t>استكشاف التوجهات الحديثة في التسويق بالمحتوى</a:t>
            </a:r>
            <a:r>
              <a:rPr lang="ar-SA" sz="2800" dirty="0"/>
              <a:t>، مثل استخدام الذكاء الاصطناعي والمحتوى التفاعلي لتعزيز التفاعل وزيادة ولاء الجمهور.</a:t>
            </a:r>
          </a:p>
        </p:txBody>
      </p:sp>
      <p:pic>
        <p:nvPicPr>
          <p:cNvPr id="3" name="Picture Placeholder 4">
            <a:extLst>
              <a:ext uri="{FF2B5EF4-FFF2-40B4-BE49-F238E27FC236}">
                <a16:creationId xmlns:a16="http://schemas.microsoft.com/office/drawing/2014/main" id="{16A716AB-0779-42DB-4BC4-8830E03EF58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9" y="0"/>
            <a:ext cx="5138818" cy="6858000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</p:spPr>
      </p:pic>
      <p:pic>
        <p:nvPicPr>
          <p:cNvPr id="12" name="Audio 11">
            <a:extLst>
              <a:ext uri="{FF2B5EF4-FFF2-40B4-BE49-F238E27FC236}">
                <a16:creationId xmlns:a16="http://schemas.microsoft.com/office/drawing/2014/main" id="{FAC4BB0A-B7A1-86D0-8FB6-8A27C9A381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8938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3540"/>
    </mc:Choice>
    <mc:Fallback xmlns="">
      <p:transition advTm="1035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1781DFC-285D-351D-2CE2-3F5C28293260}"/>
              </a:ext>
            </a:extLst>
          </p:cNvPr>
          <p:cNvSpPr txBox="1"/>
          <p:nvPr/>
        </p:nvSpPr>
        <p:spPr>
          <a:xfrm>
            <a:off x="6408412" y="1160640"/>
            <a:ext cx="53978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3600" b="1" dirty="0">
                <a:solidFill>
                  <a:srgbClr val="00B0F0"/>
                </a:solidFill>
                <a:latin typeface="Alexandria" charset="0"/>
              </a:rPr>
              <a:t>مكونات المحاضرة</a:t>
            </a:r>
            <a:endParaRPr lang="en-US" sz="3600" b="1" dirty="0">
              <a:solidFill>
                <a:srgbClr val="00B0F0"/>
              </a:solidFill>
              <a:latin typeface="Alexandria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F1E49D2-1018-3ADF-328A-B0BDCB58B5A8}"/>
              </a:ext>
            </a:extLst>
          </p:cNvPr>
          <p:cNvSpPr txBox="1"/>
          <p:nvPr/>
        </p:nvSpPr>
        <p:spPr>
          <a:xfrm>
            <a:off x="2651261" y="1726339"/>
            <a:ext cx="8798228" cy="4269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914400" rtl="1" eaLnBrk="1" latinLnBrk="0" hangingPunct="1">
              <a:lnSpc>
                <a:spcPct val="200000"/>
              </a:lnSpc>
            </a:pPr>
            <a:r>
              <a:rPr lang="ar-SA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الجزء الأول: </a:t>
            </a:r>
            <a:r>
              <a:rPr lang="ar-SA" sz="2800" dirty="0"/>
              <a:t>مقدمة إلى التسويق بالمحتوى.</a:t>
            </a:r>
          </a:p>
          <a:p>
            <a:pPr algn="r" rtl="1">
              <a:lnSpc>
                <a:spcPct val="200000"/>
              </a:lnSpc>
            </a:pPr>
            <a:r>
              <a:rPr lang="ar-SA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الجزء الثاني: </a:t>
            </a:r>
            <a:r>
              <a:rPr lang="ar-SA" sz="2800" dirty="0"/>
              <a:t>استراتيجيات إنشاء محتوى جذاب.</a:t>
            </a:r>
          </a:p>
          <a:p>
            <a:pPr algn="r" rtl="1">
              <a:lnSpc>
                <a:spcPct val="200000"/>
              </a:lnSpc>
            </a:pPr>
            <a:r>
              <a:rPr lang="ar-SA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الجزء الثالث</a:t>
            </a:r>
            <a:r>
              <a:rPr lang="ar-S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ar-SA" sz="2800" dirty="0"/>
              <a:t>الترويج للمحتوى وتوزيعه.</a:t>
            </a:r>
          </a:p>
          <a:p>
            <a:pPr algn="r" rtl="1">
              <a:lnSpc>
                <a:spcPct val="200000"/>
              </a:lnSpc>
            </a:pPr>
            <a:r>
              <a:rPr lang="ar-SA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الجزء الرابع</a:t>
            </a:r>
            <a:r>
              <a:rPr lang="ar-S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ar-SA" sz="2800" dirty="0"/>
              <a:t>تحليل أداء المحتوى وقياس النجاح.</a:t>
            </a:r>
          </a:p>
          <a:p>
            <a:pPr algn="r" rtl="1">
              <a:lnSpc>
                <a:spcPct val="200000"/>
              </a:lnSpc>
            </a:pPr>
            <a:r>
              <a:rPr lang="ar-SA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الجزء</a:t>
            </a:r>
            <a:r>
              <a:rPr lang="ar-S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الخامس</a:t>
            </a:r>
            <a:r>
              <a:rPr lang="ar-S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ar-SA" sz="2800" dirty="0"/>
              <a:t>التوجهات الحديثة في التسويق بالمحتوى</a:t>
            </a:r>
            <a:endParaRPr lang="ar-S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Placeholder 4">
            <a:extLst>
              <a:ext uri="{FF2B5EF4-FFF2-40B4-BE49-F238E27FC236}">
                <a16:creationId xmlns:a16="http://schemas.microsoft.com/office/drawing/2014/main" id="{973F7132-F346-7E8D-27EC-54EA7884539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9" y="0"/>
            <a:ext cx="5138818" cy="6858000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</p:spPr>
      </p:pic>
      <p:pic>
        <p:nvPicPr>
          <p:cNvPr id="5" name="Audio 4">
            <a:extLst>
              <a:ext uri="{FF2B5EF4-FFF2-40B4-BE49-F238E27FC236}">
                <a16:creationId xmlns:a16="http://schemas.microsoft.com/office/drawing/2014/main" id="{EBAB7B1A-4948-CEA3-5BD4-E3BE0725468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0105"/>
    </mc:Choice>
    <mc:Fallback xmlns="">
      <p:transition advTm="1001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CBA9D3-315A-3516-A986-70452D4A98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9CE74662-0688-41EE-F49D-3F438A9AAFF5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C2647B6F-010C-8B90-30BE-D2F6F9C40FD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33BF318-5F70-705B-8DAC-9DFECD938E6A}"/>
              </a:ext>
            </a:extLst>
          </p:cNvPr>
          <p:cNvSpPr/>
          <p:nvPr/>
        </p:nvSpPr>
        <p:spPr>
          <a:xfrm>
            <a:off x="1193588" y="1468531"/>
            <a:ext cx="9345750" cy="43058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03466E5-26B2-1DE2-BF5F-CC1EB1DB5FE3}"/>
              </a:ext>
            </a:extLst>
          </p:cNvPr>
          <p:cNvSpPr txBox="1"/>
          <p:nvPr/>
        </p:nvSpPr>
        <p:spPr>
          <a:xfrm>
            <a:off x="2485572" y="2500919"/>
            <a:ext cx="672961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4400" b="1" dirty="0"/>
              <a:t>الجزء الأول:</a:t>
            </a:r>
          </a:p>
          <a:p>
            <a:pPr algn="ctr" rtl="1"/>
            <a:endParaRPr lang="ar-SA" sz="4400" b="1" dirty="0"/>
          </a:p>
          <a:p>
            <a:pPr algn="ctr" rtl="1"/>
            <a:r>
              <a:rPr lang="ar-SA" sz="4400" b="1" dirty="0"/>
              <a:t>مقدمة إلى التسويق بالمحتوى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078FA38-CFFE-78C1-AD94-BCC01D4C076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Audio 2">
            <a:extLst>
              <a:ext uri="{FF2B5EF4-FFF2-40B4-BE49-F238E27FC236}">
                <a16:creationId xmlns:a16="http://schemas.microsoft.com/office/drawing/2014/main" id="{2F24C0E1-22BC-D582-40E8-63321034488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029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85"/>
    </mc:Choice>
    <mc:Fallback xmlns="">
      <p:transition spd="slow" advTm="93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2577C7-C7B3-712F-7554-270F252FF5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386D57A-3D55-A735-400B-66536218BE54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87B0B1-1CBE-5090-4508-0093555EEC53}"/>
              </a:ext>
            </a:extLst>
          </p:cNvPr>
          <p:cNvSpPr txBox="1"/>
          <p:nvPr/>
        </p:nvSpPr>
        <p:spPr>
          <a:xfrm>
            <a:off x="4033382" y="1163525"/>
            <a:ext cx="56454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ما هو التسويق بالمحتوى؟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FAD9354-2ED2-24A1-2961-90004546B42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A0FF577-4F81-F59C-1710-F626AE91727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E08DD02-4964-7782-D5C0-19F3D330F22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2B8C4B1-1FA9-8528-B659-7304A0173B0D}"/>
              </a:ext>
            </a:extLst>
          </p:cNvPr>
          <p:cNvSpPr txBox="1"/>
          <p:nvPr/>
        </p:nvSpPr>
        <p:spPr>
          <a:xfrm>
            <a:off x="762001" y="2081596"/>
            <a:ext cx="10423064" cy="4321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endParaRPr lang="ar-SA" sz="2800" dirty="0"/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dirty="0"/>
              <a:t>التسويق بالمحتوى هو أسلوب يعتمد على تقديم محتوى ذو قيمة للجمهور المستهدف، بهدف جذبهم وتعزيز التفاعل وبناء علاقة طويلة الأمد معهم.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rgbClr val="C00000"/>
                </a:solidFill>
              </a:rPr>
              <a:t>أهداف التسويق بالمحتوى</a:t>
            </a:r>
            <a:r>
              <a:rPr lang="ar-SA" sz="2800" dirty="0"/>
              <a:t>:</a:t>
            </a:r>
          </a:p>
          <a:p>
            <a:pPr marL="514350" indent="-5143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800" dirty="0"/>
              <a:t>جذب الجمهور المستهدف</a:t>
            </a:r>
          </a:p>
          <a:p>
            <a:pPr marL="514350" indent="-5143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800" dirty="0"/>
              <a:t>بناء الثقة وتعزيز العلاقة مع العملاء</a:t>
            </a:r>
          </a:p>
          <a:p>
            <a:pPr marL="514350" indent="-5143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800" dirty="0"/>
              <a:t>توجيه الجمهور نحو اتخاذ قرارات شرائية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212FE4E-F5A3-A199-E428-F11C3751D43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cartoon of a person with lightning&#10;&#10;Description automatically generated">
            <a:extLst>
              <a:ext uri="{FF2B5EF4-FFF2-40B4-BE49-F238E27FC236}">
                <a16:creationId xmlns:a16="http://schemas.microsoft.com/office/drawing/2014/main" id="{D0E9359C-A7C5-45B2-68DF-2FA3E97B9E5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52194"/>
            <a:ext cx="5061854" cy="1929832"/>
          </a:xfrm>
          <a:prstGeom prst="rect">
            <a:avLst/>
          </a:prstGeom>
        </p:spPr>
      </p:pic>
      <p:pic>
        <p:nvPicPr>
          <p:cNvPr id="8" name="Audio 7">
            <a:extLst>
              <a:ext uri="{FF2B5EF4-FFF2-40B4-BE49-F238E27FC236}">
                <a16:creationId xmlns:a16="http://schemas.microsoft.com/office/drawing/2014/main" id="{7B4B1F3E-936E-B343-FBE0-90CFA21700D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375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8420"/>
    </mc:Choice>
    <mc:Fallback xmlns="">
      <p:transition advTm="1184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F75D84-3CDF-BBAA-8F6A-E4039DD8E1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A4A4DF7-2111-9FA0-F634-8EA6AEB0379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E6D545F-4F88-B347-898E-8D5E65767919}"/>
              </a:ext>
            </a:extLst>
          </p:cNvPr>
          <p:cNvSpPr txBox="1"/>
          <p:nvPr/>
        </p:nvSpPr>
        <p:spPr>
          <a:xfrm>
            <a:off x="617280" y="1163525"/>
            <a:ext cx="9061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أهمية التسويق بالمحتوى في العصر الرقمي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53333E2-AF1F-1B7E-D4D5-470E640B789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DA3B3D8-2349-CBCA-B8DB-C4347D7F72E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CCDC721-A59F-5ED7-C862-125707208AE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GB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EBCF519-83C5-3FAF-9988-AF8253CAA27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E7D320A3-5459-9751-F09E-E6D573C361B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46127740"/>
              </p:ext>
            </p:extLst>
          </p:nvPr>
        </p:nvGraphicFramePr>
        <p:xfrm>
          <a:off x="979715" y="2436567"/>
          <a:ext cx="9884477" cy="30531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8" name="Audio 7">
            <a:extLst>
              <a:ext uri="{FF2B5EF4-FFF2-40B4-BE49-F238E27FC236}">
                <a16:creationId xmlns:a16="http://schemas.microsoft.com/office/drawing/2014/main" id="{88EA26FE-D108-2540-8FA8-7D64CDED0EB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832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5742"/>
    </mc:Choice>
    <mc:Fallback xmlns="">
      <p:transition advTm="1357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E0C8D9-B005-7FFB-83FA-D2D98773F5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D8CCDCC-726F-3AF1-2E54-2C72E192B545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8C00CA9-2AA0-006F-3777-DD88252E8F32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كيف يساعد التسويق بالمحتوى في بناء العلامة التجارية؟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71770B8-1453-4F5A-5027-35A4BAA2FC87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635B0BC-8DB4-08BD-E3A1-9AC4617DBC7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2ADBB21-6B82-69CF-59B1-3CC9CDF9AB3E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7F53F07-5E7F-4302-E6B9-6C1FE90B100B}"/>
              </a:ext>
            </a:extLst>
          </p:cNvPr>
          <p:cNvSpPr txBox="1"/>
          <p:nvPr/>
        </p:nvSpPr>
        <p:spPr>
          <a:xfrm>
            <a:off x="4637313" y="2081596"/>
            <a:ext cx="6547751" cy="4321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endParaRPr lang="ar-SA" sz="2800" dirty="0"/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dirty="0"/>
              <a:t>التسويق بالمحتوى يساهم في تعزيز هوية العلامة التجارية وجعلها الخيار الأول للجمهور.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rgbClr val="C00000"/>
                </a:solidFill>
              </a:rPr>
              <a:t>أساليب بناء العلامة التجارية عبر المحتوى</a:t>
            </a:r>
            <a:r>
              <a:rPr lang="ar-SA" sz="2800" dirty="0"/>
              <a:t>:</a:t>
            </a:r>
          </a:p>
          <a:p>
            <a:pPr marL="514350" indent="-5143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800" dirty="0"/>
              <a:t>تقديم محتوى متسق يعبر عن هوية العلامة</a:t>
            </a:r>
          </a:p>
          <a:p>
            <a:pPr marL="514350" indent="-5143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800" dirty="0"/>
              <a:t>خلق تجربة مميزة وفريدة للمستخدم</a:t>
            </a:r>
          </a:p>
          <a:p>
            <a:pPr marL="514350" indent="-5143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800" dirty="0"/>
              <a:t>إظهار القيم الأساسية للعلامة التجارية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327D6F5-44BE-C06D-8C42-622741D0020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0EFC819-8A0A-C8AB-BBEA-5C777DF6BD6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75445"/>
            <a:ext cx="5045529" cy="3360600"/>
          </a:xfrm>
          <a:prstGeom prst="rect">
            <a:avLst/>
          </a:prstGeom>
        </p:spPr>
      </p:pic>
      <p:pic>
        <p:nvPicPr>
          <p:cNvPr id="4" name="Audio 3">
            <a:extLst>
              <a:ext uri="{FF2B5EF4-FFF2-40B4-BE49-F238E27FC236}">
                <a16:creationId xmlns:a16="http://schemas.microsoft.com/office/drawing/2014/main" id="{C58C9826-E777-BD7E-F699-BA77CFE649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1754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4260"/>
    </mc:Choice>
    <mc:Fallback xmlns="">
      <p:transition advTm="1542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6FA83F-19C7-0916-6ECE-4D69D367A6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34889A6-F423-D8CB-EE24-092550E4F0B4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92AB7D8-2659-C0B3-565A-40C01756C5AA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الفرق بين التسويق التقليدي والتسويق بالمحتوى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2792B8B-F4BC-3896-079E-79F0CE4A220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80182C0-C331-88E9-FF48-52D5ACD22C3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D892655-3901-653C-0B75-A3593DF8BEB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EA4E93B-0270-01E0-08AD-CB4D8622AA7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08A42AF-13A7-2825-8274-B8FDFC4A36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4231664"/>
              </p:ext>
            </p:extLst>
          </p:nvPr>
        </p:nvGraphicFramePr>
        <p:xfrm>
          <a:off x="617280" y="2270268"/>
          <a:ext cx="10567784" cy="4130532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034783">
                  <a:extLst>
                    <a:ext uri="{9D8B030D-6E8A-4147-A177-3AD203B41FA5}">
                      <a16:colId xmlns:a16="http://schemas.microsoft.com/office/drawing/2014/main" val="942089482"/>
                    </a:ext>
                  </a:extLst>
                </a:gridCol>
                <a:gridCol w="3790618">
                  <a:extLst>
                    <a:ext uri="{9D8B030D-6E8A-4147-A177-3AD203B41FA5}">
                      <a16:colId xmlns:a16="http://schemas.microsoft.com/office/drawing/2014/main" val="1831423457"/>
                    </a:ext>
                  </a:extLst>
                </a:gridCol>
                <a:gridCol w="4742383">
                  <a:extLst>
                    <a:ext uri="{9D8B030D-6E8A-4147-A177-3AD203B41FA5}">
                      <a16:colId xmlns:a16="http://schemas.microsoft.com/office/drawing/2014/main" val="3148627084"/>
                    </a:ext>
                  </a:extLst>
                </a:gridCol>
              </a:tblGrid>
              <a:tr h="688422">
                <a:tc>
                  <a:txBody>
                    <a:bodyPr/>
                    <a:lstStyle/>
                    <a:p>
                      <a:pPr algn="r" rtl="1"/>
                      <a:r>
                        <a:rPr lang="ar-SA" sz="2000" kern="100">
                          <a:effectLst/>
                        </a:rPr>
                        <a:t>الجانب</a:t>
                      </a:r>
                      <a:endParaRPr lang="en-GB" sz="18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2000" kern="100">
                          <a:effectLst/>
                        </a:rPr>
                        <a:t>التسويق التقليدي</a:t>
                      </a:r>
                      <a:endParaRPr lang="en-GB" sz="18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2000" kern="100" dirty="0">
                          <a:effectLst/>
                        </a:rPr>
                        <a:t>التسويق بالمحتوى</a:t>
                      </a:r>
                      <a:endParaRPr lang="en-GB" sz="18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646722860"/>
                  </a:ext>
                </a:extLst>
              </a:tr>
              <a:tr h="688422">
                <a:tc>
                  <a:txBody>
                    <a:bodyPr/>
                    <a:lstStyle/>
                    <a:p>
                      <a:pPr algn="r" rtl="1"/>
                      <a:r>
                        <a:rPr lang="ar-SA" sz="2000" kern="100">
                          <a:effectLst/>
                        </a:rPr>
                        <a:t>الهدف الأساسي</a:t>
                      </a:r>
                      <a:endParaRPr lang="en-GB" sz="18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2000" kern="100">
                          <a:effectLst/>
                        </a:rPr>
                        <a:t>زيادة المبيعات عبر الإعلانات المباشرة</a:t>
                      </a:r>
                      <a:endParaRPr lang="en-GB" sz="18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2000" kern="100">
                          <a:effectLst/>
                        </a:rPr>
                        <a:t>بناء علاقة طويلة الأمد مع الجمهور</a:t>
                      </a:r>
                      <a:endParaRPr lang="en-GB" sz="18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102955247"/>
                  </a:ext>
                </a:extLst>
              </a:tr>
              <a:tr h="688422">
                <a:tc>
                  <a:txBody>
                    <a:bodyPr/>
                    <a:lstStyle/>
                    <a:p>
                      <a:pPr algn="r" rtl="1"/>
                      <a:r>
                        <a:rPr lang="ar-SA" sz="2000" kern="100">
                          <a:effectLst/>
                        </a:rPr>
                        <a:t>الوسيلة</a:t>
                      </a:r>
                      <a:endParaRPr lang="en-GB" sz="18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2000" kern="100">
                          <a:effectLst/>
                        </a:rPr>
                        <a:t>إعلانات تلفزيونية، صحف، إعلانات مدفوعة</a:t>
                      </a:r>
                      <a:endParaRPr lang="en-GB" sz="18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2000" kern="100">
                          <a:effectLst/>
                        </a:rPr>
                        <a:t>تقديم محتوى ذو قيمة مثل المقالات، الفيديوهات، والإنفوجرافيك</a:t>
                      </a:r>
                      <a:endParaRPr lang="en-GB" sz="18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097816274"/>
                  </a:ext>
                </a:extLst>
              </a:tr>
              <a:tr h="688422">
                <a:tc>
                  <a:txBody>
                    <a:bodyPr/>
                    <a:lstStyle/>
                    <a:p>
                      <a:pPr algn="r" rtl="1"/>
                      <a:r>
                        <a:rPr lang="ar-SA" sz="2000" kern="100">
                          <a:effectLst/>
                        </a:rPr>
                        <a:t>التركيز</a:t>
                      </a:r>
                      <a:endParaRPr lang="en-GB" sz="18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2000" kern="100">
                          <a:effectLst/>
                        </a:rPr>
                        <a:t>الوصول السريع للجمهور وتوجيههم نحو الشراء</a:t>
                      </a:r>
                      <a:endParaRPr lang="en-GB" sz="18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2000" kern="100">
                          <a:effectLst/>
                        </a:rPr>
                        <a:t>تقديم قيمة حقيقية للجمهور وبناء الثقة</a:t>
                      </a:r>
                      <a:endParaRPr lang="en-GB" sz="18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335101904"/>
                  </a:ext>
                </a:extLst>
              </a:tr>
              <a:tr h="688422">
                <a:tc>
                  <a:txBody>
                    <a:bodyPr/>
                    <a:lstStyle/>
                    <a:p>
                      <a:pPr algn="r" rtl="1"/>
                      <a:r>
                        <a:rPr lang="ar-SA" sz="2000" kern="100">
                          <a:effectLst/>
                        </a:rPr>
                        <a:t>التفاعل مع الجمهور</a:t>
                      </a:r>
                      <a:endParaRPr lang="en-GB" sz="18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2000" kern="100">
                          <a:effectLst/>
                        </a:rPr>
                        <a:t>محدود ويقتصر على ردود فعل سريعة</a:t>
                      </a:r>
                      <a:endParaRPr lang="en-GB" sz="18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2000" kern="100">
                          <a:effectLst/>
                        </a:rPr>
                        <a:t>يسمح بتفاعل حقيقي ويدفع الجمهور للتعبير عن آرائهم ومشاركة المحتوى</a:t>
                      </a:r>
                      <a:endParaRPr lang="en-GB" sz="18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699845418"/>
                  </a:ext>
                </a:extLst>
              </a:tr>
              <a:tr h="688422">
                <a:tc>
                  <a:txBody>
                    <a:bodyPr/>
                    <a:lstStyle/>
                    <a:p>
                      <a:pPr algn="r" rtl="1"/>
                      <a:r>
                        <a:rPr lang="ar-SA" sz="2000" kern="100">
                          <a:effectLst/>
                        </a:rPr>
                        <a:t>التأثير على المدى الطويل</a:t>
                      </a:r>
                      <a:endParaRPr lang="en-GB" sz="18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2000" kern="100">
                          <a:effectLst/>
                        </a:rPr>
                        <a:t>قد يكون قصير الأجل ويحتاج إلى تكرار الإعلان</a:t>
                      </a:r>
                      <a:endParaRPr lang="en-GB" sz="18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2000" kern="100" dirty="0">
                          <a:effectLst/>
                        </a:rPr>
                        <a:t>يساهم في بناء المصداقية وتعزيز صورة العلامة التجارية بشكل مستمر</a:t>
                      </a:r>
                      <a:endParaRPr lang="en-GB" sz="18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098973662"/>
                  </a:ext>
                </a:extLst>
              </a:tr>
            </a:tbl>
          </a:graphicData>
        </a:graphic>
      </p:graphicFrame>
      <p:pic>
        <p:nvPicPr>
          <p:cNvPr id="8" name="Audio 7">
            <a:extLst>
              <a:ext uri="{FF2B5EF4-FFF2-40B4-BE49-F238E27FC236}">
                <a16:creationId xmlns:a16="http://schemas.microsoft.com/office/drawing/2014/main" id="{F3E54A93-3404-4E90-105D-EDBE5397B1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585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0500"/>
    </mc:Choice>
    <mc:Fallback xmlns="">
      <p:transition advTm="180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6576F7-FF73-DB7B-74F4-866C4B3838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07DC648-1BCD-BEAC-DC17-53736FB4ABC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9077447-6AAF-B3A1-3760-4F7806191819}"/>
              </a:ext>
            </a:extLst>
          </p:cNvPr>
          <p:cNvSpPr txBox="1"/>
          <p:nvPr/>
        </p:nvSpPr>
        <p:spPr>
          <a:xfrm>
            <a:off x="2169498" y="1163525"/>
            <a:ext cx="7509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أنواع المحتوى الرقمي في التسويق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5BD2FEB-47BC-C0A1-6B4B-DEDA7A3E63B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439C7D0-2B78-4446-D96F-74B2C500DCE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D5C8BC7-9C0C-7915-1D43-B87DBF1D84B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EC514C6-F4E2-DF27-94CB-3F8C1BD75D6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353FA7F6-A58B-1680-387E-2498AD65EE9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24353278"/>
              </p:ext>
            </p:extLst>
          </p:nvPr>
        </p:nvGraphicFramePr>
        <p:xfrm>
          <a:off x="1514406" y="2239868"/>
          <a:ext cx="8819535" cy="27958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8" name="Audio 7">
            <a:extLst>
              <a:ext uri="{FF2B5EF4-FFF2-40B4-BE49-F238E27FC236}">
                <a16:creationId xmlns:a16="http://schemas.microsoft.com/office/drawing/2014/main" id="{3F9CFF6F-F235-943E-8351-756DD8BFD78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313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4078"/>
    </mc:Choice>
    <mc:Fallback xmlns="">
      <p:transition advTm="1540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7B45C8-083F-65EB-394E-61731F6820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CEBD03B-9CC2-01C8-F160-AA0F65A72E58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EEB3B4-A230-C1BB-304C-37C22A2800A8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المقالات والمدونات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FB7BB14-A3F5-2E1C-4CCC-3FEC8C68EF9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0B7611-3177-6062-D094-7D65ABC2AC4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5FBD6C2-CFC5-CA0B-2586-AA1A5649ABA3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E254CDD-6ADF-112F-517E-898AFE491EBB}"/>
              </a:ext>
            </a:extLst>
          </p:cNvPr>
          <p:cNvSpPr txBox="1"/>
          <p:nvPr/>
        </p:nvSpPr>
        <p:spPr>
          <a:xfrm>
            <a:off x="4637313" y="2081596"/>
            <a:ext cx="6547751" cy="4967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endParaRPr lang="ar-SA" sz="2800" dirty="0"/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dirty="0"/>
              <a:t> المقالات والمدونات هي من أكثر أنواع المحتوى شيوعاً في التسويق بالمحتوى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rgbClr val="C00000"/>
                </a:solidFill>
              </a:rPr>
              <a:t>أهمية المقالات والمدونات</a:t>
            </a:r>
            <a:r>
              <a:rPr lang="ar-SA" sz="2800" dirty="0"/>
              <a:t>:</a:t>
            </a:r>
          </a:p>
          <a:p>
            <a:pPr marL="514350" indent="-5143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800" dirty="0"/>
              <a:t>تقديم معلومات شاملة</a:t>
            </a:r>
          </a:p>
          <a:p>
            <a:pPr marL="514350" indent="-5143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800" dirty="0"/>
              <a:t>تحسين ترتيب الموقع في محركات البحث</a:t>
            </a:r>
          </a:p>
          <a:p>
            <a:pPr marL="514350" indent="-5143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800" dirty="0"/>
              <a:t>تعزيز الثقة مع الجمهور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ar-SA" sz="28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8AFD379-B74B-5589-44AA-BB0EE34D0B1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person typing on a computer&#10;&#10;Description automatically generated">
            <a:extLst>
              <a:ext uri="{FF2B5EF4-FFF2-40B4-BE49-F238E27FC236}">
                <a16:creationId xmlns:a16="http://schemas.microsoft.com/office/drawing/2014/main" id="{7A6A4AD0-3A17-41C4-7447-9BACB4D8BF7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69164"/>
            <a:ext cx="4517662" cy="3025311"/>
          </a:xfrm>
          <a:prstGeom prst="rect">
            <a:avLst/>
          </a:prstGeom>
        </p:spPr>
      </p:pic>
      <p:pic>
        <p:nvPicPr>
          <p:cNvPr id="8" name="Audio 7">
            <a:extLst>
              <a:ext uri="{FF2B5EF4-FFF2-40B4-BE49-F238E27FC236}">
                <a16:creationId xmlns:a16="http://schemas.microsoft.com/office/drawing/2014/main" id="{EE492ABF-22D5-3504-FE65-8FD202EC4E0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849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329"/>
    </mc:Choice>
    <mc:Fallback xmlns="">
      <p:transition advTm="1043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F4F91F-A132-456C-0CF0-9C429067C3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E896A77-A921-430E-5DE5-8E9E1D1A241A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219FB3C-CB61-76B3-7F61-E81E05704614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لماذا يجب أن يكون المحتوى مناسباً للجمهور المستهدف؟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781C2C9-A951-66F8-48A4-509C5E984265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A57DE9A-E2A9-8B12-01A6-A9DFED7895D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05A76CB-8D1D-A28E-F661-63D2DCB22DD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888F245-47C0-2E4A-82EA-4CC8894A75FE}"/>
              </a:ext>
            </a:extLst>
          </p:cNvPr>
          <p:cNvSpPr txBox="1"/>
          <p:nvPr/>
        </p:nvSpPr>
        <p:spPr>
          <a:xfrm>
            <a:off x="4535556" y="1787925"/>
            <a:ext cx="6547751" cy="4967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endParaRPr lang="ar-SA" sz="2800" dirty="0"/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dirty="0"/>
              <a:t>المحتوى الذي يتناسب مع الجمهور المستهدف يساعد في بناء الثقة ويزيد من احتمالية تفاعل الجمهور مع العلامة التجارية.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rgbClr val="C00000"/>
                </a:solidFill>
              </a:rPr>
              <a:t>أسباب تخصيص المحتوى</a:t>
            </a:r>
            <a:r>
              <a:rPr lang="ar-SA" sz="2800" dirty="0"/>
              <a:t>:</a:t>
            </a:r>
          </a:p>
          <a:p>
            <a:pPr marL="514350" indent="-5143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800" dirty="0"/>
              <a:t>تلبية احتياجات واهتمامات الجمهور.</a:t>
            </a:r>
          </a:p>
          <a:p>
            <a:pPr marL="514350" indent="-5143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800" dirty="0"/>
              <a:t>جذب الجمهور المستهدف بفعالية.</a:t>
            </a:r>
          </a:p>
          <a:p>
            <a:pPr marL="514350" indent="-5143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800" dirty="0"/>
              <a:t>تعزيز فرص التفاعل والمشاركة.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623F9BB-C8A5-0CE9-4B62-F0DDF4AC43C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magnifying glass over a red and white target with people&#10;&#10;Description automatically generated">
            <a:extLst>
              <a:ext uri="{FF2B5EF4-FFF2-40B4-BE49-F238E27FC236}">
                <a16:creationId xmlns:a16="http://schemas.microsoft.com/office/drawing/2014/main" id="{56937CB5-CDD6-975E-A18B-A505B2225A2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837542"/>
            <a:ext cx="3804557" cy="3104868"/>
          </a:xfrm>
          <a:prstGeom prst="rect">
            <a:avLst/>
          </a:prstGeom>
        </p:spPr>
      </p:pic>
      <p:pic>
        <p:nvPicPr>
          <p:cNvPr id="8" name="Audio 7">
            <a:extLst>
              <a:ext uri="{FF2B5EF4-FFF2-40B4-BE49-F238E27FC236}">
                <a16:creationId xmlns:a16="http://schemas.microsoft.com/office/drawing/2014/main" id="{2DE25611-173C-370F-A463-A4C68EE0EC9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345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4788"/>
    </mc:Choice>
    <mc:Fallback xmlns="">
      <p:transition advTm="1247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A23C67-EEF1-4393-CDC3-AD1FEA2738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92C04BD-C556-78B6-E419-32EDAE7DD66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F7D9B58-B4CC-F7F6-9CD2-18F5704244AF}"/>
              </a:ext>
            </a:extLst>
          </p:cNvPr>
          <p:cNvSpPr txBox="1"/>
          <p:nvPr/>
        </p:nvSpPr>
        <p:spPr>
          <a:xfrm>
            <a:off x="617280" y="1163525"/>
            <a:ext cx="9061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كيفية تحديد الجمهور المستهدف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52FEECE-09AC-039C-F739-00B8D22E191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FF06B45-BC85-50DF-0DEE-F59F6F96093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8983CE7-18AD-8FF0-7D57-858FC490765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AA4D2D1-03BA-0A15-B25F-D001D04D301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B9FDDDC1-0ADF-3EDF-F57E-94AF108A5AC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5708145"/>
              </p:ext>
            </p:extLst>
          </p:nvPr>
        </p:nvGraphicFramePr>
        <p:xfrm>
          <a:off x="979715" y="2436567"/>
          <a:ext cx="9884477" cy="30531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8" name="Audio 7">
            <a:extLst>
              <a:ext uri="{FF2B5EF4-FFF2-40B4-BE49-F238E27FC236}">
                <a16:creationId xmlns:a16="http://schemas.microsoft.com/office/drawing/2014/main" id="{3E0C55A6-B225-812B-4E75-81A9EE92010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089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8649"/>
    </mc:Choice>
    <mc:Fallback xmlns="">
      <p:transition advTm="1086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799352-FF35-9D0E-001D-9BD19DC145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8173548-5D30-003C-2A89-3CBB411B4A68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B992C53-E6C0-4E4A-0768-6F2B164967D6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تحليل احتياجات الجمهور ومتطلباتهم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50AAA5F-494D-2612-8FB7-D8ADA895252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7FFEB5E-A492-15FE-469C-162BFA73B39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B9CEEA-3C7F-5C42-A52B-D5BF284BE64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365EC99-BB31-A636-DA8D-1238535D286B}"/>
              </a:ext>
            </a:extLst>
          </p:cNvPr>
          <p:cNvSpPr txBox="1"/>
          <p:nvPr/>
        </p:nvSpPr>
        <p:spPr>
          <a:xfrm>
            <a:off x="762001" y="2081596"/>
            <a:ext cx="10423064" cy="2382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endParaRPr lang="ar-SA" sz="2800" dirty="0"/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dirty="0"/>
              <a:t>تحليل احتياجات الجمهور يساعد في توجيه المحتوى ليصبح أكثر ملاءمة وارتباطًا بهم.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rgbClr val="C00000"/>
                </a:solidFill>
              </a:rPr>
              <a:t>خطوات تحليل الاحتياجات</a:t>
            </a:r>
            <a:r>
              <a:rPr lang="ar-SA" sz="2800" dirty="0"/>
              <a:t>:</a:t>
            </a:r>
          </a:p>
          <a:p>
            <a:pPr algn="r" rtl="1">
              <a:lnSpc>
                <a:spcPct val="150000"/>
              </a:lnSpc>
            </a:pPr>
            <a:endParaRPr lang="ar-SA" sz="28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E9D3E67-018D-EEA2-3FE3-3AC7A9DB557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C44D255E-B17D-CCD4-75E1-305BBD0AA6A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81252417"/>
              </p:ext>
            </p:extLst>
          </p:nvPr>
        </p:nvGraphicFramePr>
        <p:xfrm>
          <a:off x="762000" y="3592286"/>
          <a:ext cx="10423065" cy="32657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4" name="Audio 3">
            <a:extLst>
              <a:ext uri="{FF2B5EF4-FFF2-40B4-BE49-F238E27FC236}">
                <a16:creationId xmlns:a16="http://schemas.microsoft.com/office/drawing/2014/main" id="{0559CD23-62F6-7032-7647-A1AE4E8B23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223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3572"/>
    </mc:Choice>
    <mc:Fallback xmlns="">
      <p:transition advTm="1035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B0B248-9D37-7EEA-E68D-DAC03DD15D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872AD69-D61B-1E5B-8109-DB65B870313D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2D7C89-865B-C7AF-CA44-FA48F073F7DB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اختيار نمط المحتوى بناءً على الجمهور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2A00C24-6DCE-9BC9-B0D1-8F07F6C24725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0B6931-5B7A-387D-B2F1-4D3EAC79A58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C93B00-8D6B-BA1F-EAC7-FD55F622EDF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6726EB9-4B04-FF91-2A48-572896A584F8}"/>
              </a:ext>
            </a:extLst>
          </p:cNvPr>
          <p:cNvSpPr txBox="1"/>
          <p:nvPr/>
        </p:nvSpPr>
        <p:spPr>
          <a:xfrm>
            <a:off x="617280" y="1787925"/>
            <a:ext cx="10466028" cy="1736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endParaRPr lang="ar-SA" sz="2800" dirty="0"/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dirty="0"/>
              <a:t> اختيار نمط المحتوى يعتمد على تفضيلات الجمهور المستهدف واهتماماتهم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rgbClr val="C00000"/>
                </a:solidFill>
              </a:rPr>
              <a:t>أنماط المحتوى الشائعة</a:t>
            </a:r>
            <a:endParaRPr lang="ar-SA" sz="28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C460E7C-D46D-C14E-B455-60C8DA58198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BD690DCA-D361-EA47-D0A3-33F2CC11FD8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32955821"/>
              </p:ext>
            </p:extLst>
          </p:nvPr>
        </p:nvGraphicFramePr>
        <p:xfrm>
          <a:off x="1108692" y="3507341"/>
          <a:ext cx="9755500" cy="32037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8" name="Audio 7">
            <a:extLst>
              <a:ext uri="{FF2B5EF4-FFF2-40B4-BE49-F238E27FC236}">
                <a16:creationId xmlns:a16="http://schemas.microsoft.com/office/drawing/2014/main" id="{B5C69322-D965-D524-41A5-476B3EC0D2A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2253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5899"/>
    </mc:Choice>
    <mc:Fallback xmlns="">
      <p:transition advTm="1058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2E5608-A4E5-96EE-F138-47D6E88BEE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90A11B2-C6AD-C6BC-6846-058198649B0F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4736D54-F574-61CA-CB86-A8D8CD309FBE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الخطوات الأساسية لإنشاء محتوى جذاب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ED4AE6D-03BC-7F5D-DA92-822699D47EE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C75A4C-8638-A488-2AAC-034EB64C48B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AC21A2F-94F2-F278-A687-0B7D1AA69D8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206AAD4-4292-78DF-54CC-18C41DFD9E5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4D41E658-9A26-FB51-B6FF-5FB6D8BAFD0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58228348"/>
              </p:ext>
            </p:extLst>
          </p:nvPr>
        </p:nvGraphicFramePr>
        <p:xfrm>
          <a:off x="1108693" y="2300188"/>
          <a:ext cx="9145650" cy="38381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8" name="Audio 7">
            <a:extLst>
              <a:ext uri="{FF2B5EF4-FFF2-40B4-BE49-F238E27FC236}">
                <a16:creationId xmlns:a16="http://schemas.microsoft.com/office/drawing/2014/main" id="{D2FC964D-490C-6D0E-BC86-D9CEFE959D6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514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5860"/>
    </mc:Choice>
    <mc:Fallback xmlns="">
      <p:transition advTm="1558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18E9AE-D2C4-E7B4-C8E0-2A9890049E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705E7E4-4FC4-CEBF-31D7-2258F632174C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0EEBA15-502B-8F5C-B3C5-673FB6352B3D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أهمية العناوين الجذابة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3ED85F6-A5E8-0172-3548-2307544EB658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6FF48F8-C3C0-F121-2568-7D3D965E7EB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A54E5CC-0DBD-00EF-170F-3117E54A0376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5B092CD-497C-5D7C-9398-4D99B7705ADA}"/>
              </a:ext>
            </a:extLst>
          </p:cNvPr>
          <p:cNvSpPr txBox="1"/>
          <p:nvPr/>
        </p:nvSpPr>
        <p:spPr>
          <a:xfrm>
            <a:off x="4535556" y="1787925"/>
            <a:ext cx="6547751" cy="4321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endParaRPr lang="ar-SA" sz="2800" dirty="0"/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dirty="0"/>
              <a:t> العناوين الجذابة تشجع الجمهور على قراءة المحتوى وتزيد من فرص النقر والمشاركة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rgbClr val="C00000"/>
                </a:solidFill>
              </a:rPr>
              <a:t>نصائح لكتابة عنوان جذاب</a:t>
            </a:r>
            <a:r>
              <a:rPr lang="ar-SA" sz="2800" dirty="0"/>
              <a:t>:</a:t>
            </a:r>
          </a:p>
          <a:p>
            <a:pPr marL="514350" indent="-5143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800" dirty="0"/>
              <a:t> اجعل العنوان مختصرًا وواضحًا</a:t>
            </a:r>
          </a:p>
          <a:p>
            <a:pPr marL="514350" indent="-5143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800" dirty="0"/>
              <a:t>استخدم لغة مؤثرة وتشجيعية</a:t>
            </a:r>
          </a:p>
          <a:p>
            <a:pPr marL="514350" indent="-5143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800" dirty="0"/>
              <a:t>ركز على الفائدة التي سيحصل عليها القارئ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398B183-70C4-9105-E98C-FD6946EAE97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 descr="A blackboard with white text&#10;&#10;Description automatically generated">
            <a:extLst>
              <a:ext uri="{FF2B5EF4-FFF2-40B4-BE49-F238E27FC236}">
                <a16:creationId xmlns:a16="http://schemas.microsoft.com/office/drawing/2014/main" id="{DAF7E0C5-FAAC-0147-278A-AB310466346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42862"/>
            <a:ext cx="4691309" cy="3127539"/>
          </a:xfrm>
          <a:prstGeom prst="rect">
            <a:avLst/>
          </a:prstGeom>
        </p:spPr>
      </p:pic>
      <p:pic>
        <p:nvPicPr>
          <p:cNvPr id="13" name="Audio 12">
            <a:extLst>
              <a:ext uri="{FF2B5EF4-FFF2-40B4-BE49-F238E27FC236}">
                <a16:creationId xmlns:a16="http://schemas.microsoft.com/office/drawing/2014/main" id="{A93CDE0F-C8E9-5848-69BD-8DAC516A5C0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32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5061"/>
    </mc:Choice>
    <mc:Fallback xmlns="">
      <p:transition advTm="1450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5E6D83-9B12-476C-30B1-F22BE4F8AF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A6296802-242F-0210-930F-20EBCEE6A3A9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950AD5C-5370-2ED5-1404-F73480D9CC21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8583312-2C78-E907-234D-ED0BE103D249}"/>
              </a:ext>
            </a:extLst>
          </p:cNvPr>
          <p:cNvSpPr/>
          <p:nvPr/>
        </p:nvSpPr>
        <p:spPr>
          <a:xfrm>
            <a:off x="1193588" y="1468531"/>
            <a:ext cx="9345750" cy="43058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8B7E010-0AED-574D-570F-2A3A9BA14E41}"/>
              </a:ext>
            </a:extLst>
          </p:cNvPr>
          <p:cNvSpPr txBox="1"/>
          <p:nvPr/>
        </p:nvSpPr>
        <p:spPr>
          <a:xfrm>
            <a:off x="2485572" y="2500919"/>
            <a:ext cx="672961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4400" b="1" dirty="0"/>
              <a:t>الجزء الثاني:</a:t>
            </a:r>
          </a:p>
          <a:p>
            <a:pPr algn="ctr" rtl="1"/>
            <a:endParaRPr lang="ar-SA" sz="4400" b="1" dirty="0"/>
          </a:p>
          <a:p>
            <a:pPr algn="ctr" rtl="1"/>
            <a:r>
              <a:rPr lang="ar-SA" sz="4400" b="1" dirty="0"/>
              <a:t>استراتيجيات إنشاء محتوى جذاب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F3365D9-9A39-FC5C-B417-4AE957ABC95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Audio 3">
            <a:extLst>
              <a:ext uri="{FF2B5EF4-FFF2-40B4-BE49-F238E27FC236}">
                <a16:creationId xmlns:a16="http://schemas.microsoft.com/office/drawing/2014/main" id="{CD24A2B3-D96E-795F-BFB0-439B414072F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190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53"/>
    </mc:Choice>
    <mc:Fallback xmlns="">
      <p:transition spd="slow" advTm="93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279F25-1209-62AF-6618-A7AD4348F4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2023748-818A-3F3C-9C51-CFB9228A4BB3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7422D3E-2B32-AE73-907B-A838748AE1DE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تضمين كلمات مفتاحية مرتبطة بجمهورك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B7ADC12-EC5A-0BE3-9485-0BA06962C757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7068E36-2C7F-50EC-D75D-62CFFF8DC32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80C6433-9FF8-4683-BBC0-84EC7B399C0C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555DFE8-C14D-3C73-09AF-49A3D9CAA615}"/>
              </a:ext>
            </a:extLst>
          </p:cNvPr>
          <p:cNvSpPr txBox="1"/>
          <p:nvPr/>
        </p:nvSpPr>
        <p:spPr>
          <a:xfrm>
            <a:off x="4535556" y="1787925"/>
            <a:ext cx="6547751" cy="49779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endParaRPr lang="ar-SA" sz="2800" dirty="0"/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dirty="0"/>
              <a:t> الكلمات المفتاحية تساعد في تحسين ظهور المحتوى في محركات البحث وجعله أكثر ارتباطًا بالجمهور المستهدف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rgbClr val="C00000"/>
                </a:solidFill>
              </a:rPr>
              <a:t>نصائح لاختيار الكلمات المفتاحية </a:t>
            </a:r>
            <a:r>
              <a:rPr lang="ar-SA" sz="2800" dirty="0"/>
              <a:t>:</a:t>
            </a:r>
          </a:p>
          <a:p>
            <a:pPr marL="514350" indent="-5143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800" dirty="0"/>
              <a:t>اختيار كلمات تعبر عن احتياجات الجمهور.</a:t>
            </a:r>
          </a:p>
          <a:p>
            <a:pPr marL="514350" indent="-5143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800" dirty="0"/>
              <a:t>تجنب الكلمات العامة جداً.</a:t>
            </a:r>
          </a:p>
          <a:p>
            <a:pPr marL="514350" indent="-5143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800" dirty="0"/>
              <a:t>استخدام أدوات تحليل الكلمات المفتاحية مثل </a:t>
            </a:r>
            <a:r>
              <a:rPr lang="en-GB" sz="2800" dirty="0"/>
              <a:t>Google Keyword Planner.</a:t>
            </a:r>
            <a:endParaRPr lang="ar-SA" sz="28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437E775-F71E-62B9-C5CF-8566511469E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close up of a logo&#10;&#10;Description automatically generated">
            <a:extLst>
              <a:ext uri="{FF2B5EF4-FFF2-40B4-BE49-F238E27FC236}">
                <a16:creationId xmlns:a16="http://schemas.microsoft.com/office/drawing/2014/main" id="{A9C2C1FD-7F6F-0692-AC72-9C54ACC9D12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911576">
            <a:off x="223307" y="2692243"/>
            <a:ext cx="4163786" cy="208189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B91BB50-C7F4-CE5F-EBB7-E1777BB79C49}"/>
              </a:ext>
            </a:extLst>
          </p:cNvPr>
          <p:cNvSpPr txBox="1"/>
          <p:nvPr/>
        </p:nvSpPr>
        <p:spPr>
          <a:xfrm rot="17973042">
            <a:off x="-402301" y="4344614"/>
            <a:ext cx="6098720" cy="8803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en-GB" sz="1800" dirty="0">
                <a:hlinkClick r:id="rId7"/>
              </a:rPr>
              <a:t>https://ads.google.com/intl/en_eg/home/tools/keyword-planner/</a:t>
            </a:r>
            <a:r>
              <a:rPr lang="en-GB" sz="1800" dirty="0"/>
              <a:t> </a:t>
            </a:r>
          </a:p>
        </p:txBody>
      </p:sp>
      <p:pic>
        <p:nvPicPr>
          <p:cNvPr id="8" name="Audio 7">
            <a:extLst>
              <a:ext uri="{FF2B5EF4-FFF2-40B4-BE49-F238E27FC236}">
                <a16:creationId xmlns:a16="http://schemas.microsoft.com/office/drawing/2014/main" id="{95502914-C689-E807-2418-630B8883DDF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810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0974"/>
    </mc:Choice>
    <mc:Fallback xmlns="">
      <p:transition advTm="1309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3D071A-99E0-CBCC-8CC6-C61C01F3ED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4ED43EB-C081-4F09-47E4-F6300A6B8212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BADB0CD-F524-1BD9-A41E-66CD224C4B02}"/>
              </a:ext>
            </a:extLst>
          </p:cNvPr>
          <p:cNvSpPr txBox="1"/>
          <p:nvPr/>
        </p:nvSpPr>
        <p:spPr>
          <a:xfrm>
            <a:off x="1600200" y="1163525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أهمية القيمة في المحتوى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6742C8D-2744-13C3-3C4C-0244ED22682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ADA9F8F-AACE-47DD-6F7A-B8E4DB7FF26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AC303D7-2280-9B87-130B-463D88A26100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D811DFE-135A-6223-1C6F-B25747534DA3}"/>
              </a:ext>
            </a:extLst>
          </p:cNvPr>
          <p:cNvSpPr txBox="1"/>
          <p:nvPr/>
        </p:nvSpPr>
        <p:spPr>
          <a:xfrm>
            <a:off x="4535556" y="1787925"/>
            <a:ext cx="6547751" cy="4321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endParaRPr lang="ar-SA" sz="2800" dirty="0"/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dirty="0"/>
              <a:t> المحتوى الذي يقدم قيمة حقيقية للجمهور يعزز من فرص مشاركته ويزيد من ولاء الجمهور للعلامة التجارية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rgbClr val="C00000"/>
                </a:solidFill>
              </a:rPr>
              <a:t>أشكال القيمة في المحتوى</a:t>
            </a:r>
            <a:r>
              <a:rPr lang="ar-SA" sz="2800" dirty="0"/>
              <a:t>:</a:t>
            </a:r>
          </a:p>
          <a:p>
            <a:pPr marL="514350" indent="-5143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800" dirty="0"/>
              <a:t>توفير معلومات مفيدة تحل مشكلة.</a:t>
            </a:r>
          </a:p>
          <a:p>
            <a:pPr marL="514350" indent="-5143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800" dirty="0"/>
              <a:t>تقديم نصائح أو خطوات عملية.</a:t>
            </a:r>
          </a:p>
          <a:p>
            <a:pPr marL="514350" indent="-5143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800" dirty="0"/>
              <a:t>إلهام الجمهور وتقديم قصص نجاح.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4DE296A-1EA9-9D46-32D0-A5826666DB4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B58283E-5B59-81A2-956A-769680480FC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119" y="3528202"/>
            <a:ext cx="5177074" cy="2581034"/>
          </a:xfrm>
          <a:prstGeom prst="rect">
            <a:avLst/>
          </a:prstGeom>
        </p:spPr>
      </p:pic>
      <p:pic>
        <p:nvPicPr>
          <p:cNvPr id="4" name="Audio 3">
            <a:extLst>
              <a:ext uri="{FF2B5EF4-FFF2-40B4-BE49-F238E27FC236}">
                <a16:creationId xmlns:a16="http://schemas.microsoft.com/office/drawing/2014/main" id="{1348C8EA-26E1-F023-5EAC-4CBB2016750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875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0228"/>
    </mc:Choice>
    <mc:Fallback xmlns="">
      <p:transition advTm="1302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D96FC7-7B6D-7A56-A87A-155F474539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1393631-5DBC-C05A-6151-288C922A879D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4C81FC1-9253-6E01-F13A-AE92B6E8B686}"/>
              </a:ext>
            </a:extLst>
          </p:cNvPr>
          <p:cNvSpPr txBox="1"/>
          <p:nvPr/>
        </p:nvSpPr>
        <p:spPr>
          <a:xfrm>
            <a:off x="1327808" y="1163525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كيفية جعل المحتوى تفاعليًا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3C262D9-7A11-7656-B2DD-A9C736D3A104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AE3430-F4AA-A554-480D-77D12CD4DBC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305D3B5-3092-6DA9-4E49-B8679BEA3D03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98DD73C-25DF-1ABF-F909-90B66F301BF3}"/>
              </a:ext>
            </a:extLst>
          </p:cNvPr>
          <p:cNvSpPr txBox="1"/>
          <p:nvPr/>
        </p:nvSpPr>
        <p:spPr>
          <a:xfrm>
            <a:off x="1111583" y="2391844"/>
            <a:ext cx="10318415" cy="36710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400" dirty="0"/>
              <a:t>المحتوى التفاعلي يشجع الجمهور على التفاعل ويساهم في زيادة انتشار المحتوى.</a:t>
            </a:r>
          </a:p>
          <a:p>
            <a:pPr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طرق جعل المحتوى تفاعليًا</a:t>
            </a:r>
            <a:r>
              <a:rPr lang="ar-SA" sz="2400" dirty="0">
                <a:solidFill>
                  <a:srgbClr val="C00000"/>
                </a:solidFill>
              </a:rPr>
              <a:t>:</a:t>
            </a:r>
          </a:p>
          <a:p>
            <a:pPr marL="457200" indent="-45720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2400" dirty="0"/>
              <a:t>طرح أسئلة تحفز الجمهور على التفاعل.</a:t>
            </a:r>
          </a:p>
          <a:p>
            <a:pPr marL="457200" indent="-45720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2400" dirty="0"/>
              <a:t>إضافة استطلاعات الرأي أو استبيانات.</a:t>
            </a:r>
          </a:p>
          <a:p>
            <a:pPr marL="457200" indent="-45720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2400" dirty="0"/>
              <a:t>توفير خيار التعليقات والمشاركة.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12D438D-B8BA-FC31-C5FC-665ADD27F7F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close up of a computer screen&#10;&#10;Description automatically generated">
            <a:extLst>
              <a:ext uri="{FF2B5EF4-FFF2-40B4-BE49-F238E27FC236}">
                <a16:creationId xmlns:a16="http://schemas.microsoft.com/office/drawing/2014/main" id="{9EBED30C-C61F-BA92-FEFB-BBEF36C60B2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32770"/>
            <a:ext cx="4408714" cy="2549256"/>
          </a:xfrm>
          <a:prstGeom prst="rect">
            <a:avLst/>
          </a:prstGeom>
        </p:spPr>
      </p:pic>
      <p:pic>
        <p:nvPicPr>
          <p:cNvPr id="8" name="Audio 7">
            <a:extLst>
              <a:ext uri="{FF2B5EF4-FFF2-40B4-BE49-F238E27FC236}">
                <a16:creationId xmlns:a16="http://schemas.microsoft.com/office/drawing/2014/main" id="{95B459BE-4363-6189-EEBE-F22723EB3E9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21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7268"/>
    </mc:Choice>
    <mc:Fallback xmlns="">
      <p:transition advTm="1372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6E1A01-04A9-298B-5B3C-4E6A238066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E7BF086-2949-29D2-8BA8-27BC4F73FB54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5B6A1F0-BBA8-C98E-0946-3235EAAD8D3A}"/>
              </a:ext>
            </a:extLst>
          </p:cNvPr>
          <p:cNvSpPr txBox="1"/>
          <p:nvPr/>
        </p:nvSpPr>
        <p:spPr>
          <a:xfrm>
            <a:off x="1327808" y="1163525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كتابة محتوى ملهم وجذاب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7C42C87-565A-1DC6-6C61-7DF4EEBBFAA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BED7A29-6485-C603-D4EC-324BCA41C9C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57809AA-D8C9-A1E4-2923-A13E888B460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8BA5B70-A38F-13E9-9C09-14E83985C70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0562633A-6EF9-DB48-5A5F-BC0BEC80EF2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78723053"/>
              </p:ext>
            </p:extLst>
          </p:nvPr>
        </p:nvGraphicFramePr>
        <p:xfrm>
          <a:off x="1108693" y="2105320"/>
          <a:ext cx="9057643" cy="35891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8" name="Audio 7">
            <a:extLst>
              <a:ext uri="{FF2B5EF4-FFF2-40B4-BE49-F238E27FC236}">
                <a16:creationId xmlns:a16="http://schemas.microsoft.com/office/drawing/2014/main" id="{6BEE5DEB-78AC-1EEC-B4A8-3A1F91C1749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812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5945"/>
    </mc:Choice>
    <mc:Fallback xmlns="">
      <p:transition advTm="1159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7C3041-C9D4-8D89-E0AA-8E0E94CBA7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E8F1DF1-E895-52D4-27B3-722562F09BA4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2F1A9E3-B6DE-0FBF-2E90-C77A7E02070D}"/>
              </a:ext>
            </a:extLst>
          </p:cNvPr>
          <p:cNvSpPr txBox="1"/>
          <p:nvPr/>
        </p:nvSpPr>
        <p:spPr>
          <a:xfrm>
            <a:off x="1327808" y="1163525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بناء ثقة الجمهور من خلال المحتوى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A9EC89E-F54E-BE28-2EE7-60B4A45C0ADC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0908F9A-2F09-2EC9-61AD-6777608FAC2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534D35-A0A7-A9AC-7035-0C138BFFAC53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8BC1A76-AEF6-1506-F6AC-54BF8648F8A4}"/>
              </a:ext>
            </a:extLst>
          </p:cNvPr>
          <p:cNvSpPr txBox="1"/>
          <p:nvPr/>
        </p:nvSpPr>
        <p:spPr>
          <a:xfrm>
            <a:off x="864432" y="2170906"/>
            <a:ext cx="10318415" cy="44096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400" dirty="0"/>
              <a:t> المحتوى الذي يقدم معلومات دقيقة ويستجيب لاحتياجات الجمهور يعزز الثقة بين الجمهور والعلامة التجارية</a:t>
            </a:r>
          </a:p>
          <a:p>
            <a:pPr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طرق بناء الثقة</a:t>
            </a:r>
            <a:r>
              <a:rPr lang="ar-SA" sz="2400" dirty="0">
                <a:solidFill>
                  <a:srgbClr val="C00000"/>
                </a:solidFill>
              </a:rPr>
              <a:t>:</a:t>
            </a:r>
          </a:p>
          <a:p>
            <a:pPr marL="457200" indent="-45720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2400" dirty="0"/>
              <a:t>استخدام مصادر موثوقة للمعلومات.</a:t>
            </a:r>
          </a:p>
          <a:p>
            <a:pPr marL="457200" indent="-45720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2400" dirty="0"/>
              <a:t>الالتزام بالشفافية والمصداقية.</a:t>
            </a:r>
          </a:p>
          <a:p>
            <a:pPr marL="457200" indent="-45720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2400" dirty="0"/>
              <a:t>تقديم محتوى يحل مشكلات الجمهور بفعالية.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DAAD02B-AC41-9C8F-1FA0-5F3C432B97D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 descr="A group of people pushing a piece of puzzle&#10;&#10;Description automatically generated">
            <a:extLst>
              <a:ext uri="{FF2B5EF4-FFF2-40B4-BE49-F238E27FC236}">
                <a16:creationId xmlns:a16="http://schemas.microsoft.com/office/drawing/2014/main" id="{4FE368F2-8A85-ECA9-0216-C6850F195F4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72916"/>
            <a:ext cx="4229100" cy="2809110"/>
          </a:xfrm>
          <a:prstGeom prst="rect">
            <a:avLst/>
          </a:prstGeom>
        </p:spPr>
      </p:pic>
      <p:pic>
        <p:nvPicPr>
          <p:cNvPr id="4" name="Audio 3">
            <a:extLst>
              <a:ext uri="{FF2B5EF4-FFF2-40B4-BE49-F238E27FC236}">
                <a16:creationId xmlns:a16="http://schemas.microsoft.com/office/drawing/2014/main" id="{2A6745C0-9FC0-B1A1-C589-C4152379F94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320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7397"/>
    </mc:Choice>
    <mc:Fallback xmlns="">
      <p:transition advTm="1073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C84208-1E51-032B-A20B-F3D22CA14B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CFEF18B7-9607-E89A-1C5B-8A78AB9A917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154F3C40-BD04-63C9-A308-1FDC24E0ED96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12304D8-CE40-1FED-E931-C8294AA52AFE}"/>
              </a:ext>
            </a:extLst>
          </p:cNvPr>
          <p:cNvSpPr/>
          <p:nvPr/>
        </p:nvSpPr>
        <p:spPr>
          <a:xfrm>
            <a:off x="1193588" y="1468531"/>
            <a:ext cx="9345750" cy="43058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2B84102-EB45-F381-A3AB-4AA366BF309F}"/>
              </a:ext>
            </a:extLst>
          </p:cNvPr>
          <p:cNvSpPr txBox="1"/>
          <p:nvPr/>
        </p:nvSpPr>
        <p:spPr>
          <a:xfrm>
            <a:off x="2485572" y="2500919"/>
            <a:ext cx="672961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4400" b="1" dirty="0"/>
              <a:t>الجزء الثالث:</a:t>
            </a:r>
          </a:p>
          <a:p>
            <a:pPr algn="ctr" rtl="1"/>
            <a:endParaRPr lang="ar-SA" sz="4400" b="1" dirty="0"/>
          </a:p>
          <a:p>
            <a:pPr algn="ctr" rtl="1"/>
            <a:r>
              <a:rPr lang="ar-SA" sz="4400" b="1" dirty="0"/>
              <a:t>الترويج للمحتوى وتوزيعه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06D53CE-B504-812F-6C46-66442556451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Audio 2">
            <a:extLst>
              <a:ext uri="{FF2B5EF4-FFF2-40B4-BE49-F238E27FC236}">
                <a16:creationId xmlns:a16="http://schemas.microsoft.com/office/drawing/2014/main" id="{674B2684-FEBF-D15E-28E3-95EEA5E80B4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201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476"/>
    </mc:Choice>
    <mc:Fallback xmlns="">
      <p:transition spd="slow" advTm="394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504D9A-87E9-89EB-7680-572F4C2E24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25310D8-2285-B0BA-5BCA-909D409BA5DC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3F9580F-32F1-0F14-9C1A-5B82E979C663}"/>
              </a:ext>
            </a:extLst>
          </p:cNvPr>
          <p:cNvSpPr txBox="1"/>
          <p:nvPr/>
        </p:nvSpPr>
        <p:spPr>
          <a:xfrm>
            <a:off x="1327808" y="1163525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قنوات الترويج للمحتوى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684A4B5-7DEC-3244-C2F4-1886FB0FA39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E7FAF98-1CB8-A7F9-4D79-5439ADDEE74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0E1FF34-4A9A-A916-2E7F-93E7FA7A741F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88EB5AC-0294-F0C7-C506-4C046EA842D6}"/>
              </a:ext>
            </a:extLst>
          </p:cNvPr>
          <p:cNvSpPr txBox="1"/>
          <p:nvPr/>
        </p:nvSpPr>
        <p:spPr>
          <a:xfrm>
            <a:off x="864432" y="2170906"/>
            <a:ext cx="10318415" cy="44096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400" dirty="0"/>
              <a:t> تعتبر قنوات الترويج جزءًا أساسيًا في استراتيجية التسويق بالمحتوى، حيث تساعد في نشر المحتوى وجذب الجمهور المستهدف</a:t>
            </a:r>
          </a:p>
          <a:p>
            <a:pPr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أهمية قنوات الترويج</a:t>
            </a:r>
            <a:r>
              <a:rPr lang="ar-SA" sz="2400" dirty="0">
                <a:solidFill>
                  <a:srgbClr val="C00000"/>
                </a:solidFill>
              </a:rPr>
              <a:t>:</a:t>
            </a:r>
          </a:p>
          <a:p>
            <a:pPr marL="457200" indent="-45720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2400" dirty="0"/>
              <a:t>الوصول إلى جمهور أوسع.</a:t>
            </a:r>
          </a:p>
          <a:p>
            <a:pPr marL="457200" indent="-45720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2400" dirty="0"/>
              <a:t>زيادة فرص التفاعل والمشاركة.</a:t>
            </a:r>
          </a:p>
          <a:p>
            <a:pPr marL="457200" indent="-45720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2400" dirty="0"/>
              <a:t>تحسين التواجد الرقمي للعلامة التجارية..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396E1BE-426E-61A0-E463-3E32068F741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hand holding a cell phone&#10;&#10;Description automatically generated">
            <a:extLst>
              <a:ext uri="{FF2B5EF4-FFF2-40B4-BE49-F238E27FC236}">
                <a16:creationId xmlns:a16="http://schemas.microsoft.com/office/drawing/2014/main" id="{7B8F1B88-86B3-C8E8-1B1B-8B42E8D0987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69239"/>
            <a:ext cx="4180114" cy="3008415"/>
          </a:xfrm>
          <a:prstGeom prst="rect">
            <a:avLst/>
          </a:prstGeom>
        </p:spPr>
      </p:pic>
      <p:pic>
        <p:nvPicPr>
          <p:cNvPr id="8" name="Audio 7">
            <a:extLst>
              <a:ext uri="{FF2B5EF4-FFF2-40B4-BE49-F238E27FC236}">
                <a16:creationId xmlns:a16="http://schemas.microsoft.com/office/drawing/2014/main" id="{65F0B1F2-E664-871F-A8B0-B7A2EC80DC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009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7065"/>
    </mc:Choice>
    <mc:Fallback xmlns="">
      <p:transition advTm="970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EF4C1C-A2E0-F6BF-6990-2104410F51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A89631B-56D0-223A-C0B2-FA8E911F218E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159BD85-5840-E760-7E89-A4089BD9D8F1}"/>
              </a:ext>
            </a:extLst>
          </p:cNvPr>
          <p:cNvSpPr txBox="1"/>
          <p:nvPr/>
        </p:nvSpPr>
        <p:spPr>
          <a:xfrm>
            <a:off x="1327808" y="1163525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/>
              <a:t> </a:t>
            </a:r>
            <a:r>
              <a:rPr lang="ar-SA" sz="3200" b="1" dirty="0"/>
              <a:t>وسائل التواصل الاجتماعي كوسيلة ترويج للمحتوى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507A59A-6B87-FC9A-3494-FF315C1AA75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61182D1-F782-9C37-E953-00793DC5BB6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82D6F92-0A54-B247-5164-FE3ED7B89CF6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31B2853-4BD8-988B-8297-2D1ABB7795E4}"/>
              </a:ext>
            </a:extLst>
          </p:cNvPr>
          <p:cNvSpPr txBox="1"/>
          <p:nvPr/>
        </p:nvSpPr>
        <p:spPr>
          <a:xfrm>
            <a:off x="864432" y="2170906"/>
            <a:ext cx="10318415" cy="14550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 </a:t>
            </a:r>
            <a:r>
              <a:rPr lang="ar-SA" sz="2400" dirty="0"/>
              <a:t>تعد وسائل التواصل الاجتماعي من أهم قنوات الترويج للمحتوى بفضل قاعدة مستخدميها الكبيرة</a:t>
            </a:r>
          </a:p>
          <a:p>
            <a:pPr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منصات رئيسية للترويج</a:t>
            </a:r>
            <a:r>
              <a:rPr lang="ar-SA" sz="2400" dirty="0">
                <a:solidFill>
                  <a:srgbClr val="C00000"/>
                </a:solidFill>
              </a:rPr>
              <a:t>: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8512D02-56E2-5CF7-D783-91DC2DEA4F3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66799A2C-D777-5F7C-B189-90AD590E18B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24053295"/>
              </p:ext>
            </p:extLst>
          </p:nvPr>
        </p:nvGraphicFramePr>
        <p:xfrm>
          <a:off x="1009153" y="3184071"/>
          <a:ext cx="7334747" cy="33199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8" name="Audio 7">
            <a:extLst>
              <a:ext uri="{FF2B5EF4-FFF2-40B4-BE49-F238E27FC236}">
                <a16:creationId xmlns:a16="http://schemas.microsoft.com/office/drawing/2014/main" id="{EAC3CBB3-E0F4-82B7-FAB7-FFB433EDC89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191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5993"/>
    </mc:Choice>
    <mc:Fallback xmlns="">
      <p:transition advTm="1259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A471C9-5E0E-89F5-25BB-75A0F8EC7E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21801D2-F794-F2F9-AAF6-66F6E4749D1B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4D1B963-8F5C-4BCF-8036-365594E15264}"/>
              </a:ext>
            </a:extLst>
          </p:cNvPr>
          <p:cNvSpPr txBox="1"/>
          <p:nvPr/>
        </p:nvSpPr>
        <p:spPr>
          <a:xfrm>
            <a:off x="1327808" y="1163525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استخدام المدونات لتسويق المحتوى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22052C8-98BC-F7B6-A03F-42E886046F84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433639E-522A-F4FC-A88F-C9290E80E65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3529CF1-56C1-A442-905E-01594FD4145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1E391D9-73A0-B750-1E63-FCFB53FC2F47}"/>
              </a:ext>
            </a:extLst>
          </p:cNvPr>
          <p:cNvSpPr txBox="1"/>
          <p:nvPr/>
        </p:nvSpPr>
        <p:spPr>
          <a:xfrm>
            <a:off x="864432" y="2170906"/>
            <a:ext cx="10318415" cy="21936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400" dirty="0"/>
              <a:t> المدونات تتيح تقديم محتوى طويل ومفصّل يساعد في جذب جمهور مهتم بموضوعات محددة</a:t>
            </a:r>
          </a:p>
          <a:p>
            <a:pPr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أهمية المدونات</a:t>
            </a:r>
            <a:r>
              <a:rPr lang="ar-SA" sz="2400" dirty="0">
                <a:solidFill>
                  <a:srgbClr val="C00000"/>
                </a:solidFill>
              </a:rPr>
              <a:t>:</a:t>
            </a:r>
          </a:p>
          <a:p>
            <a:pPr algn="r" rtl="1">
              <a:lnSpc>
                <a:spcPct val="200000"/>
              </a:lnSpc>
            </a:pPr>
            <a:r>
              <a:rPr lang="ar-SA" sz="2400" dirty="0"/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35456E8-DBAC-26A5-AFD6-F50517001AD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126A63CE-D00D-DE0F-7D1A-50BC3A516BD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66885370"/>
              </p:ext>
            </p:extLst>
          </p:nvPr>
        </p:nvGraphicFramePr>
        <p:xfrm>
          <a:off x="1494817" y="3401358"/>
          <a:ext cx="9057643" cy="27716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8" name="Audio 7">
            <a:extLst>
              <a:ext uri="{FF2B5EF4-FFF2-40B4-BE49-F238E27FC236}">
                <a16:creationId xmlns:a16="http://schemas.microsoft.com/office/drawing/2014/main" id="{15D941D2-5DE7-974D-8AE1-C3DB32DBAC3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831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0878"/>
    </mc:Choice>
    <mc:Fallback xmlns="">
      <p:transition advTm="1008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3CEDA2-A09C-8587-99F8-55181F644C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25961E-E708-DB2F-FDC3-C997505E5023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8C7E857-46A8-7106-4C16-C34DB747ECEC}"/>
              </a:ext>
            </a:extLst>
          </p:cNvPr>
          <p:cNvSpPr txBox="1"/>
          <p:nvPr/>
        </p:nvSpPr>
        <p:spPr>
          <a:xfrm>
            <a:off x="1327808" y="1163525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التسويق بالمحتوى عبر البريد الإلكتروني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EC6FB64-27D9-0824-F9B2-3C904076AEC3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B48D318-EF4F-4A11-0C43-DA85A47BDDB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C7000EF-2F19-2849-61FA-1CF616AC268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4415A04-574A-4788-14A7-EA1B3F9FB59D}"/>
              </a:ext>
            </a:extLst>
          </p:cNvPr>
          <p:cNvSpPr txBox="1"/>
          <p:nvPr/>
        </p:nvSpPr>
        <p:spPr>
          <a:xfrm>
            <a:off x="1111583" y="2391844"/>
            <a:ext cx="10318415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dirty="0"/>
              <a:t>البريد الإلكتروني يعتبر من الطرق الفعّالة للوصول المباشر للجمهور المستهدف.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ar-SA" sz="2400" dirty="0"/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أهمية البريد الإلكتروني في الترويج</a:t>
            </a:r>
            <a:r>
              <a:rPr lang="ar-SA" sz="2400" dirty="0">
                <a:solidFill>
                  <a:srgbClr val="C00000"/>
                </a:solidFill>
              </a:rPr>
              <a:t>: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استهداف جمهور محدد.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تقديم محتوى شخصي وتفاعلي.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توفير وسيلة مباشرة للتواصل مع الجمهور.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91CC012-E5EF-93BB-49AD-2A0A4B8E9C5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 descr="A computer with a message and a envelope&#10;&#10;Description automatically generated with medium confidence">
            <a:extLst>
              <a:ext uri="{FF2B5EF4-FFF2-40B4-BE49-F238E27FC236}">
                <a16:creationId xmlns:a16="http://schemas.microsoft.com/office/drawing/2014/main" id="{BEDBDE8A-A010-9952-81EF-AF3935F7FBD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85383"/>
            <a:ext cx="4457700" cy="2781073"/>
          </a:xfrm>
          <a:prstGeom prst="rect">
            <a:avLst/>
          </a:prstGeom>
        </p:spPr>
      </p:pic>
      <p:pic>
        <p:nvPicPr>
          <p:cNvPr id="4" name="Audio 3">
            <a:extLst>
              <a:ext uri="{FF2B5EF4-FFF2-40B4-BE49-F238E27FC236}">
                <a16:creationId xmlns:a16="http://schemas.microsoft.com/office/drawing/2014/main" id="{2FA51F86-C97A-8580-A195-4DD7EBAA4B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262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8409"/>
    </mc:Choice>
    <mc:Fallback xmlns="">
      <p:transition advTm="984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54B07C-6216-70FC-F866-2EC4388CFE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5A91F97-DF96-DC0E-81C8-D8E5343886AF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04B479A-FD7D-0EA1-57A5-AC9A608E4E3C}"/>
              </a:ext>
            </a:extLst>
          </p:cNvPr>
          <p:cNvSpPr txBox="1"/>
          <p:nvPr/>
        </p:nvSpPr>
        <p:spPr>
          <a:xfrm>
            <a:off x="1327808" y="1163525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منصات الفيديو: </a:t>
            </a:r>
            <a:r>
              <a:rPr lang="en-GB" sz="3200" b="1" dirty="0"/>
              <a:t>YouTube </a:t>
            </a:r>
            <a:r>
              <a:rPr lang="ar-SA" sz="3200" b="1" dirty="0"/>
              <a:t>و</a:t>
            </a:r>
            <a:r>
              <a:rPr lang="en-GB" sz="3200" b="1" dirty="0"/>
              <a:t>Instagram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6880D66-1896-D8E4-D5B8-C94D8143599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8DEB538-71E3-D3FE-7019-091C40DDD4E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C1A49CA-A211-E215-101E-A776E81090F6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3D6D95A-3AE0-EC94-9639-27A8A66CE1A7}"/>
              </a:ext>
            </a:extLst>
          </p:cNvPr>
          <p:cNvSpPr txBox="1"/>
          <p:nvPr/>
        </p:nvSpPr>
        <p:spPr>
          <a:xfrm>
            <a:off x="864432" y="2170906"/>
            <a:ext cx="10318415" cy="29323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أهمية الفيديو في التسويق بالمحتوى</a:t>
            </a:r>
            <a:r>
              <a:rPr lang="ar-SA" sz="2400" dirty="0">
                <a:solidFill>
                  <a:srgbClr val="C00000"/>
                </a:solidFill>
              </a:rPr>
              <a:t>:</a:t>
            </a:r>
          </a:p>
          <a:p>
            <a:pPr marL="457200" indent="-45720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2400" dirty="0"/>
              <a:t>جذب الجمهور بصريًا وجعل المحتوى تفاعلي.</a:t>
            </a:r>
          </a:p>
          <a:p>
            <a:pPr marL="457200" indent="-45720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2400" dirty="0"/>
              <a:t>توفير تجارب تعليمية وترفيهية.</a:t>
            </a:r>
          </a:p>
          <a:p>
            <a:pPr marL="457200" indent="-45720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2400" dirty="0"/>
              <a:t>تعزيز العلامة التجارية بشكل إبداعي.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14C1C43-8E59-E9A3-509A-EE443F142B5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 descr="A logo of a camera&#10;&#10;Description automatically generated">
            <a:extLst>
              <a:ext uri="{FF2B5EF4-FFF2-40B4-BE49-F238E27FC236}">
                <a16:creationId xmlns:a16="http://schemas.microsoft.com/office/drawing/2014/main" id="{C5AAAEF5-FF57-375B-91D6-19D07B4C16E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242" y="2170905"/>
            <a:ext cx="2828118" cy="2126569"/>
          </a:xfrm>
          <a:prstGeom prst="rect">
            <a:avLst/>
          </a:prstGeom>
        </p:spPr>
      </p:pic>
      <p:pic>
        <p:nvPicPr>
          <p:cNvPr id="13" name="Picture 12" descr="A logo with a red and black logo&#10;&#10;Description automatically generated">
            <a:extLst>
              <a:ext uri="{FF2B5EF4-FFF2-40B4-BE49-F238E27FC236}">
                <a16:creationId xmlns:a16="http://schemas.microsoft.com/office/drawing/2014/main" id="{378667DF-8909-67A2-7C16-8947E502D93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163" y="4371521"/>
            <a:ext cx="3236276" cy="1691215"/>
          </a:xfrm>
          <a:prstGeom prst="rect">
            <a:avLst/>
          </a:prstGeom>
        </p:spPr>
      </p:pic>
      <p:pic>
        <p:nvPicPr>
          <p:cNvPr id="4" name="Audio 3">
            <a:extLst>
              <a:ext uri="{FF2B5EF4-FFF2-40B4-BE49-F238E27FC236}">
                <a16:creationId xmlns:a16="http://schemas.microsoft.com/office/drawing/2014/main" id="{84BFFEEB-C266-6006-BA71-0D704116122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16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7081"/>
    </mc:Choice>
    <mc:Fallback xmlns="">
      <p:transition advTm="1070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22A895-C372-0D7D-F348-C02BDAC361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0E7814A-9E82-33E3-FD66-3ECCA76D8BF3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68F28DD-D43A-50C2-35E9-789F62AE164D}"/>
              </a:ext>
            </a:extLst>
          </p:cNvPr>
          <p:cNvSpPr txBox="1"/>
          <p:nvPr/>
        </p:nvSpPr>
        <p:spPr>
          <a:xfrm>
            <a:off x="1327808" y="1163525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بناء شبكة توزيع محتوى قوية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1213D34-950C-5AB9-A170-C49AA314A400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B6E9EBD-F9FA-501E-4767-5DBCE2E8D59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AC77AFB-B72F-2BC5-24A9-D4E38C1E1EC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1F752BE-C53B-BB69-3EC6-8ED7A0AAD73F}"/>
              </a:ext>
            </a:extLst>
          </p:cNvPr>
          <p:cNvSpPr txBox="1"/>
          <p:nvPr/>
        </p:nvSpPr>
        <p:spPr>
          <a:xfrm>
            <a:off x="864432" y="2170906"/>
            <a:ext cx="10318415" cy="21936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400" dirty="0"/>
              <a:t> شبكة التوزيع القوية تساعد في وصول المحتوى إلى أكبر عدد ممكن من الجمهور المستهدف</a:t>
            </a:r>
          </a:p>
          <a:p>
            <a:pPr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خطوات بناء شبكة توزيع قوية</a:t>
            </a:r>
            <a:r>
              <a:rPr lang="ar-SA" sz="2400" dirty="0">
                <a:solidFill>
                  <a:srgbClr val="C00000"/>
                </a:solidFill>
              </a:rPr>
              <a:t>:</a:t>
            </a:r>
          </a:p>
          <a:p>
            <a:pPr algn="r" rtl="1">
              <a:lnSpc>
                <a:spcPct val="200000"/>
              </a:lnSpc>
            </a:pPr>
            <a:r>
              <a:rPr lang="ar-SA" sz="2400" dirty="0"/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56EFDE4-A530-023F-ED36-8F78CB68F52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41C1D43F-1C78-DB34-599B-2DC2AE6B54C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12239678"/>
              </p:ext>
            </p:extLst>
          </p:nvPr>
        </p:nvGraphicFramePr>
        <p:xfrm>
          <a:off x="1111584" y="3662927"/>
          <a:ext cx="9057643" cy="27716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8" name="Audio 7">
            <a:extLst>
              <a:ext uri="{FF2B5EF4-FFF2-40B4-BE49-F238E27FC236}">
                <a16:creationId xmlns:a16="http://schemas.microsoft.com/office/drawing/2014/main" id="{54D1C3F8-05AD-50A0-E988-A2D668D2E3F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13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3486"/>
    </mc:Choice>
    <mc:Fallback xmlns="">
      <p:transition advTm="1234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83D6D6-F58C-3ED6-3F42-18640B239A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4E24A5B-2AD7-DF68-1CE0-79B8FAC9BDC4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EE9CDC-DD9D-E433-5C4C-5FFEB790DDAF}"/>
              </a:ext>
            </a:extLst>
          </p:cNvPr>
          <p:cNvSpPr txBox="1"/>
          <p:nvPr/>
        </p:nvSpPr>
        <p:spPr>
          <a:xfrm>
            <a:off x="1327808" y="1163525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إعادة استخدام المحتوى وتوزيعه بأشكال مختلفة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81883EA-1240-D3E6-838C-34A6836E4E95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216B035-7CC8-677E-8799-C7B4B1AD23C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8960DAB-E776-5FFC-2F79-1C2F40F94846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0E4C1E4-CAAE-5627-C5C1-385D28FC7F8A}"/>
              </a:ext>
            </a:extLst>
          </p:cNvPr>
          <p:cNvSpPr txBox="1"/>
          <p:nvPr/>
        </p:nvSpPr>
        <p:spPr>
          <a:xfrm>
            <a:off x="1111583" y="2391844"/>
            <a:ext cx="10318415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dirty="0"/>
              <a:t> إعادة استخدام المحتوى تساعد في الوصول إلى جمهور أوسع وتوفير جهد إنتاج محتوى جديد.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ar-SA" sz="2400" dirty="0"/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طرق إعادة الاستخدام</a:t>
            </a:r>
            <a:r>
              <a:rPr lang="ar-SA" sz="2400" dirty="0">
                <a:solidFill>
                  <a:srgbClr val="C00000"/>
                </a:solidFill>
              </a:rPr>
              <a:t>: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تحويل المقالات إلى فيديوهات قصيرة.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استخدام المعلومات في </a:t>
            </a:r>
            <a:r>
              <a:rPr lang="ar-SA" sz="2400" dirty="0" err="1"/>
              <a:t>إنفوجرافيك</a:t>
            </a:r>
            <a:r>
              <a:rPr lang="ar-SA" sz="2400" dirty="0"/>
              <a:t>.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تقسيم محتوى طويل إلى أجزاء صغيرة.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9D44587-7EEA-32CC-991B-B763A8B0FC7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group of people working on a computer&#10;&#10;Description automatically generated">
            <a:extLst>
              <a:ext uri="{FF2B5EF4-FFF2-40B4-BE49-F238E27FC236}">
                <a16:creationId xmlns:a16="http://schemas.microsoft.com/office/drawing/2014/main" id="{16606207-EA1D-300D-DECC-A454F27833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80644"/>
            <a:ext cx="4348844" cy="2899229"/>
          </a:xfrm>
          <a:prstGeom prst="rect">
            <a:avLst/>
          </a:prstGeom>
        </p:spPr>
      </p:pic>
      <p:pic>
        <p:nvPicPr>
          <p:cNvPr id="8" name="Audio 7">
            <a:extLst>
              <a:ext uri="{FF2B5EF4-FFF2-40B4-BE49-F238E27FC236}">
                <a16:creationId xmlns:a16="http://schemas.microsoft.com/office/drawing/2014/main" id="{7F2579FD-6576-C84A-B5BE-3806BFCFB4D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9230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2793"/>
    </mc:Choice>
    <mc:Fallback xmlns="">
      <p:transition advTm="1027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86E345-12B6-78C6-5FFA-3C58C6D324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FC33482-EC30-9D94-19BD-9CB6F3D913F1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371DADF-6DA7-EFBA-AAAB-5E32F2D9AE75}"/>
              </a:ext>
            </a:extLst>
          </p:cNvPr>
          <p:cNvSpPr txBox="1"/>
          <p:nvPr/>
        </p:nvSpPr>
        <p:spPr>
          <a:xfrm>
            <a:off x="1327808" y="1163525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كيفية توجيه الجمهور لمحتوى جديد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78D2C9E-6CB5-7923-96F4-947A561EA74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A025887-3192-B404-4E2E-7913BE94436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3301F90-537E-9FA8-A557-F2555FCB2CC6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F6D51B5-A996-4894-2381-AE572F8C964E}"/>
              </a:ext>
            </a:extLst>
          </p:cNvPr>
          <p:cNvSpPr txBox="1"/>
          <p:nvPr/>
        </p:nvSpPr>
        <p:spPr>
          <a:xfrm>
            <a:off x="1111583" y="2391844"/>
            <a:ext cx="10318415" cy="38556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dirty="0"/>
              <a:t> تشجيع الجمهور على متابعة المحتوى الجديد يزيد من تفاعلهم مع العلامة التجارية.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ar-SA" sz="2400" dirty="0"/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طرق إعادة الاستخدام</a:t>
            </a:r>
            <a:r>
              <a:rPr lang="ar-SA" sz="2400" dirty="0">
                <a:solidFill>
                  <a:srgbClr val="C00000"/>
                </a:solidFill>
              </a:rPr>
              <a:t>:</a:t>
            </a:r>
          </a:p>
          <a:p>
            <a:pPr marL="457200" indent="-45720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2400" dirty="0"/>
              <a:t>إرسال إشعارات عبر البريد الإلكتروني.</a:t>
            </a:r>
            <a:endParaRPr lang="en-GB" sz="2400" dirty="0"/>
          </a:p>
          <a:p>
            <a:pPr marL="457200" indent="-45720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2400" dirty="0"/>
              <a:t>مشاركة المحتوى على وسائل التواصل الاجتماعي.</a:t>
            </a:r>
            <a:endParaRPr lang="en-GB" sz="2400" dirty="0"/>
          </a:p>
          <a:p>
            <a:pPr marL="457200" indent="-45720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2400" dirty="0"/>
              <a:t>إضافة روابط للمحتوى الجديد في المقالات القديمة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743FC03-F862-5525-85B2-5F12D308172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C07385C-0BA6-4FED-EB52-E099C844647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199756"/>
            <a:ext cx="5061240" cy="2671210"/>
          </a:xfrm>
          <a:prstGeom prst="rect">
            <a:avLst/>
          </a:prstGeom>
        </p:spPr>
      </p:pic>
      <p:pic>
        <p:nvPicPr>
          <p:cNvPr id="14" name="Audio 13">
            <a:extLst>
              <a:ext uri="{FF2B5EF4-FFF2-40B4-BE49-F238E27FC236}">
                <a16:creationId xmlns:a16="http://schemas.microsoft.com/office/drawing/2014/main" id="{11E643F3-980D-2E2E-20AF-123229EC03F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528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9849"/>
    </mc:Choice>
    <mc:Fallback xmlns="">
      <p:transition advTm="798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F9B94A-4B24-F471-AB4D-EEAA29CA68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1CF3EAE-8B6F-026B-5CE1-342C4E318126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B70D1DA-2C4E-84F8-4257-61E8080AEF5D}"/>
              </a:ext>
            </a:extLst>
          </p:cNvPr>
          <p:cNvSpPr txBox="1"/>
          <p:nvPr/>
        </p:nvSpPr>
        <p:spPr>
          <a:xfrm>
            <a:off x="1327808" y="1163525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/>
              <a:t> </a:t>
            </a:r>
            <a:r>
              <a:rPr lang="ar-SA" sz="3200" b="1" dirty="0"/>
              <a:t>قياس فعالية قنوات التوزيع المختلفة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7F545F3-EB00-4C70-4EEC-E2DE133D9FD8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9D40F62-435C-6168-3770-E87F9DD8344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075D2C-5F6B-3BB8-6426-AC84D3AED85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FB60A97-5414-0608-F5BA-C9AF3271A055}"/>
              </a:ext>
            </a:extLst>
          </p:cNvPr>
          <p:cNvSpPr txBox="1"/>
          <p:nvPr/>
        </p:nvSpPr>
        <p:spPr>
          <a:xfrm>
            <a:off x="1111583" y="2391844"/>
            <a:ext cx="10318415" cy="5866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 </a:t>
            </a:r>
            <a:r>
              <a:rPr lang="ar-SA" sz="2400" dirty="0"/>
              <a:t>قياس أداء قنوات التوزيع يساعد في تحديد القنوات الأكثر فعالية للوصول إلى الجمهور المستهدف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949D773-6220-6665-83CE-19B50F9B513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0D06A25-55CB-18CC-4DE6-D227191C90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9549333"/>
              </p:ext>
            </p:extLst>
          </p:nvPr>
        </p:nvGraphicFramePr>
        <p:xfrm>
          <a:off x="832755" y="3127166"/>
          <a:ext cx="10455729" cy="3191598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213454">
                  <a:extLst>
                    <a:ext uri="{9D8B030D-6E8A-4147-A177-3AD203B41FA5}">
                      <a16:colId xmlns:a16="http://schemas.microsoft.com/office/drawing/2014/main" val="3527501814"/>
                    </a:ext>
                  </a:extLst>
                </a:gridCol>
                <a:gridCol w="4757032">
                  <a:extLst>
                    <a:ext uri="{9D8B030D-6E8A-4147-A177-3AD203B41FA5}">
                      <a16:colId xmlns:a16="http://schemas.microsoft.com/office/drawing/2014/main" val="1028611868"/>
                    </a:ext>
                  </a:extLst>
                </a:gridCol>
                <a:gridCol w="3485243">
                  <a:extLst>
                    <a:ext uri="{9D8B030D-6E8A-4147-A177-3AD203B41FA5}">
                      <a16:colId xmlns:a16="http://schemas.microsoft.com/office/drawing/2014/main" val="1896837503"/>
                    </a:ext>
                  </a:extLst>
                </a:gridCol>
              </a:tblGrid>
              <a:tr h="579314">
                <a:tc>
                  <a:txBody>
                    <a:bodyPr/>
                    <a:lstStyle/>
                    <a:p>
                      <a:pPr algn="r" rtl="1"/>
                      <a:r>
                        <a:rPr lang="ar-SA" sz="2400" kern="100">
                          <a:effectLst/>
                        </a:rPr>
                        <a:t>مؤشر الأداء</a:t>
                      </a:r>
                      <a:endParaRPr lang="en-GB" sz="20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2400" kern="100">
                          <a:effectLst/>
                        </a:rPr>
                        <a:t>الوصف</a:t>
                      </a:r>
                      <a:endParaRPr lang="en-GB" sz="20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2400" kern="100">
                          <a:effectLst/>
                        </a:rPr>
                        <a:t>أهمية المؤشر</a:t>
                      </a:r>
                      <a:endParaRPr lang="en-GB" sz="20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636428313"/>
                  </a:ext>
                </a:extLst>
              </a:tr>
              <a:tr h="579314">
                <a:tc>
                  <a:txBody>
                    <a:bodyPr/>
                    <a:lstStyle/>
                    <a:p>
                      <a:pPr algn="r" rtl="1"/>
                      <a:r>
                        <a:rPr lang="ar-SA" sz="2400" kern="100">
                          <a:effectLst/>
                        </a:rPr>
                        <a:t>عدد الزيارات</a:t>
                      </a:r>
                      <a:endParaRPr lang="en-GB" sz="20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2400" kern="100">
                          <a:effectLst/>
                        </a:rPr>
                        <a:t>عدد الزوار الذين يأتون من كل قناة توزيع</a:t>
                      </a:r>
                      <a:r>
                        <a:rPr lang="en-GB" sz="2400" kern="10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2400" kern="100">
                          <a:effectLst/>
                        </a:rPr>
                        <a:t>قياس مدى جاذبية القناة وجذبها للزوار</a:t>
                      </a:r>
                      <a:r>
                        <a:rPr lang="en-GB" sz="2400" kern="10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168127616"/>
                  </a:ext>
                </a:extLst>
              </a:tr>
              <a:tr h="579314">
                <a:tc>
                  <a:txBody>
                    <a:bodyPr/>
                    <a:lstStyle/>
                    <a:p>
                      <a:pPr algn="r" rtl="1"/>
                      <a:r>
                        <a:rPr lang="ar-SA" sz="2400" kern="100">
                          <a:effectLst/>
                        </a:rPr>
                        <a:t>معدل التفاعل</a:t>
                      </a:r>
                      <a:endParaRPr lang="en-GB" sz="20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2400" kern="100">
                          <a:effectLst/>
                        </a:rPr>
                        <a:t>يشمل الإعجابات، التعليقات، والمشاركات التي يحصل عليها المحتوى عبر كل قناة</a:t>
                      </a:r>
                      <a:r>
                        <a:rPr lang="en-GB" sz="2400" kern="10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2400" kern="100">
                          <a:effectLst/>
                        </a:rPr>
                        <a:t>تقييم مدى تفاعل الجمهور مع المحتوى على القناة</a:t>
                      </a:r>
                      <a:r>
                        <a:rPr lang="en-GB" sz="2400" kern="10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046923"/>
                  </a:ext>
                </a:extLst>
              </a:tr>
              <a:tr h="1111144">
                <a:tc>
                  <a:txBody>
                    <a:bodyPr/>
                    <a:lstStyle/>
                    <a:p>
                      <a:pPr algn="r" rtl="1"/>
                      <a:r>
                        <a:rPr lang="ar-SA" sz="2400" kern="100">
                          <a:effectLst/>
                        </a:rPr>
                        <a:t>معدل التحويل</a:t>
                      </a:r>
                      <a:endParaRPr lang="en-GB" sz="20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2400" kern="100">
                          <a:effectLst/>
                        </a:rPr>
                        <a:t>عدد التحويلات (مثل الاشتراكات أو المشتريات) الناتجة عن كل قناة</a:t>
                      </a:r>
                      <a:r>
                        <a:rPr lang="en-GB" sz="2400" kern="100">
                          <a:effectLst/>
                        </a:rPr>
                        <a:t>.</a:t>
                      </a:r>
                      <a:endParaRPr lang="en-GB" sz="2000" kern="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ar-SA" sz="2400" kern="100" dirty="0">
                          <a:effectLst/>
                        </a:rPr>
                        <a:t>معرفة مدى تأثير القناة في تحقيق الأهداف الفعلية للعلامة التجارية</a:t>
                      </a:r>
                      <a:r>
                        <a:rPr lang="en-GB" sz="2400" kern="100" dirty="0">
                          <a:effectLst/>
                        </a:rPr>
                        <a:t>.</a:t>
                      </a:r>
                      <a:endParaRPr lang="en-GB" sz="2000" kern="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985297365"/>
                  </a:ext>
                </a:extLst>
              </a:tr>
            </a:tbl>
          </a:graphicData>
        </a:graphic>
      </p:graphicFrame>
      <p:pic>
        <p:nvPicPr>
          <p:cNvPr id="15" name="Audio 14">
            <a:extLst>
              <a:ext uri="{FF2B5EF4-FFF2-40B4-BE49-F238E27FC236}">
                <a16:creationId xmlns:a16="http://schemas.microsoft.com/office/drawing/2014/main" id="{7B2E0826-6749-A805-831F-57196B00495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84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9054"/>
    </mc:Choice>
    <mc:Fallback xmlns="">
      <p:transition advTm="1290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92080B-1D24-E1AF-2757-E15353A314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B3F92B3-72F4-949C-7CB2-82BBCBE002C2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A23C6F4-60EA-AA75-FBA0-0812C28816DD}"/>
              </a:ext>
            </a:extLst>
          </p:cNvPr>
          <p:cNvSpPr txBox="1"/>
          <p:nvPr/>
        </p:nvSpPr>
        <p:spPr>
          <a:xfrm>
            <a:off x="1327808" y="1163525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مراجعة استراتيجيات التوزيع بانتظام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F129F70-2121-8038-FBEE-9422E428B265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6178E99-C47A-F0C9-801D-EFC094E81EF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AF2ED21-FE31-6C04-FD5C-0DA98731ED3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2576816-1BCF-F1E1-C5C5-D5AA71E5BD17}"/>
              </a:ext>
            </a:extLst>
          </p:cNvPr>
          <p:cNvSpPr txBox="1"/>
          <p:nvPr/>
        </p:nvSpPr>
        <p:spPr>
          <a:xfrm>
            <a:off x="1111583" y="2391844"/>
            <a:ext cx="10318415" cy="38556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dirty="0"/>
              <a:t> مراجعة استراتيجيات التوزيع بانتظام يساعد في تحسين أداء المحتوى وزيادة وصوله للجمهور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ar-SA" sz="2400" dirty="0"/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أهمية المراجعة</a:t>
            </a:r>
            <a:r>
              <a:rPr lang="ar-SA" sz="2400" dirty="0">
                <a:solidFill>
                  <a:srgbClr val="C00000"/>
                </a:solidFill>
              </a:rPr>
              <a:t>:</a:t>
            </a:r>
          </a:p>
          <a:p>
            <a:pPr marL="457200" indent="-45720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2400" dirty="0"/>
              <a:t>التأكد من فعالية القنوات المستخدمة.</a:t>
            </a:r>
          </a:p>
          <a:p>
            <a:pPr marL="457200" indent="-45720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2400" dirty="0"/>
              <a:t>اكتشاف قنوات جديدة تتناسب مع المحتوى.</a:t>
            </a:r>
          </a:p>
          <a:p>
            <a:pPr marL="457200" indent="-45720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2400" dirty="0"/>
              <a:t>تعديل الاستراتيجية بناءً على نتائج الأداء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0727EAF-6C97-D1E7-8A0B-3ACC77F1EB4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 descr="A person sitting on a computer&#10;&#10;Description automatically generated">
            <a:extLst>
              <a:ext uri="{FF2B5EF4-FFF2-40B4-BE49-F238E27FC236}">
                <a16:creationId xmlns:a16="http://schemas.microsoft.com/office/drawing/2014/main" id="{BD4E39D5-A749-A2F5-A428-9E26122EB4E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327855"/>
            <a:ext cx="4963886" cy="2836506"/>
          </a:xfrm>
          <a:prstGeom prst="rect">
            <a:avLst/>
          </a:prstGeom>
        </p:spPr>
      </p:pic>
      <p:pic>
        <p:nvPicPr>
          <p:cNvPr id="4" name="Audio 3">
            <a:extLst>
              <a:ext uri="{FF2B5EF4-FFF2-40B4-BE49-F238E27FC236}">
                <a16:creationId xmlns:a16="http://schemas.microsoft.com/office/drawing/2014/main" id="{81195655-B184-EB97-94FA-CCA75A9115D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679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0473"/>
    </mc:Choice>
    <mc:Fallback xmlns="">
      <p:transition advTm="904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3686CE-85D1-4DF6-C931-753922B68E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3F81371-02EE-14AE-1A34-DC9716C05490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5750A44-D1F3-6CD2-6423-CDCD5BFEC25A}"/>
              </a:ext>
            </a:extLst>
          </p:cNvPr>
          <p:cNvSpPr txBox="1"/>
          <p:nvPr/>
        </p:nvSpPr>
        <p:spPr>
          <a:xfrm>
            <a:off x="1327808" y="1163525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 نصائح لزيادة انتشار المحتوى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FF9FDDB-AE0D-B144-E737-40A173813EF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95EF5BE-66D2-A7F2-B5B1-F588F6CD1EB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CC23594-1DC0-673E-0F73-0B5DC70493AB}"/>
              </a:ext>
            </a:extLst>
          </p:cNvPr>
          <p:cNvSpPr txBox="1"/>
          <p:nvPr/>
        </p:nvSpPr>
        <p:spPr>
          <a:xfrm>
            <a:off x="9897964" y="1328028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C870F2E-0B06-BB3D-4D17-E4CF582660D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8740C1F0-704E-0645-7E32-C2BA8C06F69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28093400"/>
              </p:ext>
            </p:extLst>
          </p:nvPr>
        </p:nvGraphicFramePr>
        <p:xfrm>
          <a:off x="398165" y="1578771"/>
          <a:ext cx="11407391" cy="51292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8" name="Audio 7">
            <a:extLst>
              <a:ext uri="{FF2B5EF4-FFF2-40B4-BE49-F238E27FC236}">
                <a16:creationId xmlns:a16="http://schemas.microsoft.com/office/drawing/2014/main" id="{77026D6A-67C6-6F22-9DB0-3F21B5735C2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175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7616"/>
    </mc:Choice>
    <mc:Fallback xmlns="">
      <p:transition advTm="976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4E03B6-4835-8224-640E-18FEBA2B2B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839339C8-8BE3-166C-33CF-603E248EE1D4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2F28E7F3-9EB2-94D1-7367-98C472084832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3EAA8E4-38AC-8AB6-ECEB-2CE31D4DD386}"/>
              </a:ext>
            </a:extLst>
          </p:cNvPr>
          <p:cNvSpPr/>
          <p:nvPr/>
        </p:nvSpPr>
        <p:spPr>
          <a:xfrm>
            <a:off x="1193588" y="1468531"/>
            <a:ext cx="9345750" cy="43058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0103E2F-8931-1E3D-D700-399FEDC27DEB}"/>
              </a:ext>
            </a:extLst>
          </p:cNvPr>
          <p:cNvSpPr txBox="1"/>
          <p:nvPr/>
        </p:nvSpPr>
        <p:spPr>
          <a:xfrm>
            <a:off x="2485572" y="2500919"/>
            <a:ext cx="672961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4400" b="1" dirty="0"/>
              <a:t>الجزء الرابع:</a:t>
            </a:r>
          </a:p>
          <a:p>
            <a:pPr algn="ctr" rtl="1"/>
            <a:endParaRPr lang="ar-SA" sz="4400" b="1" dirty="0"/>
          </a:p>
          <a:p>
            <a:pPr algn="ctr" rtl="1"/>
            <a:r>
              <a:rPr lang="ar-SA" sz="4400" b="1" dirty="0"/>
              <a:t>تحليل أداء المحتوى وقياس النجاح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CE85D82-B471-EBCE-A4FB-B7ABDCC78AF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Audio 2">
            <a:extLst>
              <a:ext uri="{FF2B5EF4-FFF2-40B4-BE49-F238E27FC236}">
                <a16:creationId xmlns:a16="http://schemas.microsoft.com/office/drawing/2014/main" id="{19E52933-F5CA-E7FD-321D-F2B4C18E493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877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452"/>
    </mc:Choice>
    <mc:Fallback xmlns="">
      <p:transition spd="slow" advTm="144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3428EB-B5FF-2384-453E-737390B593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390F07E-9144-6609-41FB-49B50D4D7682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8271AD5-AD80-AF9A-271B-A9802242151F}"/>
              </a:ext>
            </a:extLst>
          </p:cNvPr>
          <p:cNvSpPr txBox="1"/>
          <p:nvPr/>
        </p:nvSpPr>
        <p:spPr>
          <a:xfrm>
            <a:off x="1218251" y="1104316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أهمية قياس أداء المحتوى</a:t>
            </a:r>
            <a:endParaRPr lang="ar-SA" sz="4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EF6039D-E4F7-774A-BA62-232A6E682FA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B4F9D24-2ECE-CA9C-4E86-D0A307B31C3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92ADDC4-7039-9A4A-CF4F-D38076029BF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F2A6682-FDD8-89E0-83A2-C09492846897}"/>
              </a:ext>
            </a:extLst>
          </p:cNvPr>
          <p:cNvSpPr txBox="1"/>
          <p:nvPr/>
        </p:nvSpPr>
        <p:spPr>
          <a:xfrm>
            <a:off x="963387" y="2096378"/>
            <a:ext cx="10450284" cy="1214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dirty="0"/>
              <a:t>قياس أداء المحتوى هو عملية تساعد على فهم مدى فعالية المحتوى وتحديد مجالات التحسين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dirty="0"/>
              <a:t> </a:t>
            </a:r>
            <a:r>
              <a:rPr lang="ar-SA" sz="2800" b="1" dirty="0">
                <a:solidFill>
                  <a:srgbClr val="FF0000"/>
                </a:solidFill>
              </a:rPr>
              <a:t>فوائد قياس الأداء</a:t>
            </a:r>
            <a:r>
              <a:rPr lang="ar-SA" sz="2800" dirty="0">
                <a:solidFill>
                  <a:srgbClr val="FF0000"/>
                </a:solidFill>
              </a:rPr>
              <a:t>: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EAF8481-FD4F-F86E-97FF-A3862BDE2E3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F8EE2584-75F1-E033-9A61-C96CB686EA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15074246"/>
              </p:ext>
            </p:extLst>
          </p:nvPr>
        </p:nvGraphicFramePr>
        <p:xfrm>
          <a:off x="778329" y="2841742"/>
          <a:ext cx="10450283" cy="37472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26" name="Audio 25">
            <a:extLst>
              <a:ext uri="{FF2B5EF4-FFF2-40B4-BE49-F238E27FC236}">
                <a16:creationId xmlns:a16="http://schemas.microsoft.com/office/drawing/2014/main" id="{05ACEA68-BAE5-102C-593C-D9462A9DFF6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741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2510"/>
    </mc:Choice>
    <mc:Fallback xmlns="">
      <p:transition advTm="1125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6CD7FA-B675-F242-3F2F-35F5FB2BEB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EC19FC6-C8A0-D193-5DF7-B0F76C1A240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472E6BD-7D23-7418-B616-412054E4787F}"/>
              </a:ext>
            </a:extLst>
          </p:cNvPr>
          <p:cNvSpPr txBox="1"/>
          <p:nvPr/>
        </p:nvSpPr>
        <p:spPr>
          <a:xfrm>
            <a:off x="1327808" y="1163525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مؤشرات الأداء الرئيسية </a:t>
            </a:r>
            <a:r>
              <a:rPr lang="en-GB" sz="3200" b="1" dirty="0">
                <a:latin typeface="Alexandria" charset="0"/>
                <a:cs typeface="Alexandria" charset="0"/>
              </a:rPr>
              <a:t>KPIs</a:t>
            </a:r>
            <a:r>
              <a:rPr lang="ar-SA" sz="3200" b="1" dirty="0">
                <a:latin typeface="Alexandria" charset="0"/>
                <a:cs typeface="Alexandria" charset="0"/>
              </a:rPr>
              <a:t> لتقييم فعالية المحتوى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BF90E14-1F0A-D88F-409C-E2A05D40DF1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3387F92-393A-E4FB-DD68-AE56C7C11D3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38EF731-01D7-4DCB-2D8E-CB05678C1C3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D786E91-1A62-BDE7-0AD9-B9E7F13546C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D77C803B-F4A9-68EF-23B2-F317064B4AF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87305076"/>
              </p:ext>
            </p:extLst>
          </p:nvPr>
        </p:nvGraphicFramePr>
        <p:xfrm>
          <a:off x="979715" y="2894483"/>
          <a:ext cx="9884477" cy="30531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D03F72D4-50DC-9EE8-B853-604406929DF4}"/>
              </a:ext>
            </a:extLst>
          </p:cNvPr>
          <p:cNvSpPr txBox="1"/>
          <p:nvPr/>
        </p:nvSpPr>
        <p:spPr>
          <a:xfrm>
            <a:off x="675983" y="1913113"/>
            <a:ext cx="8944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400" b="1" dirty="0">
                <a:solidFill>
                  <a:srgbClr val="C00000"/>
                </a:solidFill>
              </a:rPr>
              <a:t>مؤشرات الأداء الرئيسية</a:t>
            </a:r>
            <a:endParaRPr lang="ar-SA" b="1" dirty="0">
              <a:solidFill>
                <a:srgbClr val="C00000"/>
              </a:solidFill>
            </a:endParaRPr>
          </a:p>
        </p:txBody>
      </p:sp>
      <p:pic>
        <p:nvPicPr>
          <p:cNvPr id="14" name="Audio 13">
            <a:extLst>
              <a:ext uri="{FF2B5EF4-FFF2-40B4-BE49-F238E27FC236}">
                <a16:creationId xmlns:a16="http://schemas.microsoft.com/office/drawing/2014/main" id="{106AFA9A-D45F-B54E-5EF1-4F9C31ED415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371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2377"/>
    </mc:Choice>
    <mc:Fallback xmlns="">
      <p:transition advTm="1623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CDE903-E592-AAC3-FD2F-069445B7AB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6CC596C-3877-2C7F-92E7-1F8150211F3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FAC6B60-0C2A-49ED-48AE-2C1C7555355C}"/>
              </a:ext>
            </a:extLst>
          </p:cNvPr>
          <p:cNvSpPr txBox="1"/>
          <p:nvPr/>
        </p:nvSpPr>
        <p:spPr>
          <a:xfrm>
            <a:off x="617280" y="1163525"/>
            <a:ext cx="9061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/>
              <a:t> </a:t>
            </a:r>
            <a:r>
              <a:rPr lang="ar-SA" sz="3200" b="1" dirty="0"/>
              <a:t>تحليل سلوك الجمهور على المحتوى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BEB69D4-93A8-E749-C59F-C93C35D40BD7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4308E6B-CFE3-0D15-B308-D603C927F8C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17070F0-8FB4-C080-F01B-DF724243320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GB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0065CF7-3423-9807-5E31-6950F225032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4654B19D-17E9-638C-87E0-EB519574750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09737195"/>
              </p:ext>
            </p:extLst>
          </p:nvPr>
        </p:nvGraphicFramePr>
        <p:xfrm>
          <a:off x="1266915" y="2472769"/>
          <a:ext cx="8819535" cy="32906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3980530B-0948-54AC-2615-7195C3A99C52}"/>
              </a:ext>
            </a:extLst>
          </p:cNvPr>
          <p:cNvSpPr txBox="1"/>
          <p:nvPr/>
        </p:nvSpPr>
        <p:spPr>
          <a:xfrm>
            <a:off x="1108693" y="2088489"/>
            <a:ext cx="8486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solidFill>
                  <a:srgbClr val="C00000"/>
                </a:solidFill>
              </a:rPr>
              <a:t>أدوات تحليل سلوك الجمهور</a:t>
            </a:r>
            <a:endParaRPr lang="en-GB" sz="2800" b="1" kern="100" dirty="0">
              <a:solidFill>
                <a:srgbClr val="C0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Audio 8">
            <a:extLst>
              <a:ext uri="{FF2B5EF4-FFF2-40B4-BE49-F238E27FC236}">
                <a16:creationId xmlns:a16="http://schemas.microsoft.com/office/drawing/2014/main" id="{97DF28B8-EF12-2E99-2A4A-1DA120322F6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013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7950"/>
    </mc:Choice>
    <mc:Fallback xmlns="">
      <p:transition advTm="1179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3712D7-88F2-2ED8-58A1-DBFEA5DEA3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2DB987A-276E-23B2-C3E4-8CDF69CE3831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E1F7B7-FDEB-3D2A-C967-1AB96624B416}"/>
              </a:ext>
            </a:extLst>
          </p:cNvPr>
          <p:cNvSpPr txBox="1"/>
          <p:nvPr/>
        </p:nvSpPr>
        <p:spPr>
          <a:xfrm>
            <a:off x="1327808" y="1163525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كيفية تحسين استراتيجيات المحتوى بناءً على التحليل</a:t>
            </a:r>
            <a:endParaRPr lang="ar-SA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206084-4A8C-625B-132D-9F96F75B0BC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89A480E-ABF1-9CE0-33FB-EED96241A59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F61025A-C66F-040E-038D-FFD5DF9AA6AF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282BE49-38B4-85B9-F746-2367F6E9C79F}"/>
              </a:ext>
            </a:extLst>
          </p:cNvPr>
          <p:cNvSpPr txBox="1"/>
          <p:nvPr/>
        </p:nvSpPr>
        <p:spPr>
          <a:xfrm>
            <a:off x="1111583" y="2391844"/>
            <a:ext cx="10318415" cy="38556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 </a:t>
            </a:r>
            <a:r>
              <a:rPr lang="ar-SA" sz="2400" dirty="0"/>
              <a:t>"بناءً على البيانات المستخلصة من التحليل، يمكن تطوير استراتيجيات فعّالة للترويج وزيادة التفاعل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ar-SA" sz="2400" dirty="0"/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خطوات التحسين</a:t>
            </a:r>
            <a:r>
              <a:rPr lang="ar-SA" sz="2400" dirty="0">
                <a:solidFill>
                  <a:srgbClr val="C00000"/>
                </a:solidFill>
              </a:rPr>
              <a:t>:</a:t>
            </a:r>
          </a:p>
          <a:p>
            <a:pPr marL="457200" indent="-45720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2400" dirty="0"/>
              <a:t>التركيز على أكثر أنواع المحتوى تفاعلًا.</a:t>
            </a:r>
            <a:endParaRPr lang="en-GB" sz="2400" dirty="0"/>
          </a:p>
          <a:p>
            <a:pPr marL="457200" indent="-45720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2400" dirty="0"/>
              <a:t>تعديل العناوين والكلمات المفتاحية.</a:t>
            </a:r>
            <a:endParaRPr lang="en-GB" sz="2400" dirty="0"/>
          </a:p>
          <a:p>
            <a:pPr marL="457200" indent="-45720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2400" dirty="0"/>
              <a:t>تجربة أساليب جديدة للترويج.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CD315F2-2266-8804-C6E1-0B4A0774BD4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group of people working on a white paper&#10;&#10;Description automatically generated">
            <a:extLst>
              <a:ext uri="{FF2B5EF4-FFF2-40B4-BE49-F238E27FC236}">
                <a16:creationId xmlns:a16="http://schemas.microsoft.com/office/drawing/2014/main" id="{1F5D5AC8-04D1-434E-5D75-EACC44DE50F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06169"/>
            <a:ext cx="4163786" cy="2775857"/>
          </a:xfrm>
          <a:prstGeom prst="rect">
            <a:avLst/>
          </a:prstGeom>
        </p:spPr>
      </p:pic>
      <p:pic>
        <p:nvPicPr>
          <p:cNvPr id="8" name="Audio 7">
            <a:extLst>
              <a:ext uri="{FF2B5EF4-FFF2-40B4-BE49-F238E27FC236}">
                <a16:creationId xmlns:a16="http://schemas.microsoft.com/office/drawing/2014/main" id="{DD6CB662-712D-28B4-ADB6-95EC2B3241F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856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6105"/>
    </mc:Choice>
    <mc:Fallback xmlns="">
      <p:transition advTm="1161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96E94C-DAE8-75CD-1732-B900C1BFD8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4B73279-CBFD-274D-6FD9-EF9F0DE09521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2FDB720-349F-EA8E-22AB-7154D293E6B8}"/>
              </a:ext>
            </a:extLst>
          </p:cNvPr>
          <p:cNvSpPr txBox="1"/>
          <p:nvPr/>
        </p:nvSpPr>
        <p:spPr>
          <a:xfrm>
            <a:off x="524758" y="1115396"/>
            <a:ext cx="90188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مراجعة دورية لأداء المحتوى</a:t>
            </a:r>
            <a:endParaRPr lang="ar-SA" sz="44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ACA901A-3F89-DEDD-3244-A805956C709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54AB53B-782E-9479-086F-4CE38494B40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AD9B978-4071-A166-CA7C-25968AC3D84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58DCD95-5FEE-DB09-E99C-57724AC67B9B}"/>
              </a:ext>
            </a:extLst>
          </p:cNvPr>
          <p:cNvSpPr txBox="1"/>
          <p:nvPr/>
        </p:nvSpPr>
        <p:spPr>
          <a:xfrm>
            <a:off x="3706587" y="2096378"/>
            <a:ext cx="7707084" cy="42982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1" dirty="0"/>
              <a:t> </a:t>
            </a:r>
            <a:r>
              <a:rPr lang="ar-SA" sz="2400" b="1" dirty="0"/>
              <a:t>إجراء مراجعة دورية لأداء المحتوى يساعد في الاستجابة للتغيرات وتحديث الاستراتيجيات</a:t>
            </a:r>
            <a:endParaRPr lang="en-GB" sz="2400" b="1" dirty="0"/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dirty="0"/>
              <a:t> </a:t>
            </a:r>
            <a:r>
              <a:rPr lang="en-GB" sz="2800" b="1" dirty="0">
                <a:solidFill>
                  <a:srgbClr val="FF0000"/>
                </a:solidFill>
              </a:rPr>
              <a:t> </a:t>
            </a:r>
            <a:r>
              <a:rPr lang="ar-SA" sz="2800" b="1" dirty="0">
                <a:solidFill>
                  <a:srgbClr val="FF0000"/>
                </a:solidFill>
              </a:rPr>
              <a:t>أهمية المراجعة الدورية</a:t>
            </a:r>
            <a:r>
              <a:rPr lang="ar-SA" sz="2800" dirty="0">
                <a:solidFill>
                  <a:srgbClr val="FF0000"/>
                </a:solidFill>
              </a:rPr>
              <a:t>: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r" rtl="1">
              <a:lnSpc>
                <a:spcPct val="200000"/>
              </a:lnSpc>
              <a:buFont typeface="+mj-lt"/>
              <a:buAutoNum type="arabicPeriod"/>
            </a:pPr>
            <a:r>
              <a:rPr lang="en-GB" sz="2800" b="1" dirty="0">
                <a:solidFill>
                  <a:schemeClr val="accent1"/>
                </a:solidFill>
              </a:rPr>
              <a:t> </a:t>
            </a:r>
            <a:r>
              <a:rPr lang="ar-SA" sz="2800" dirty="0"/>
              <a:t>اكتشاف الاتجاهات الجديدة.</a:t>
            </a:r>
            <a:endParaRPr lang="en-GB" sz="2800" dirty="0"/>
          </a:p>
          <a:p>
            <a:pPr marL="514350" indent="-51435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2800" dirty="0"/>
              <a:t>تعديل الاستراتيجيات وفقًا للبيانات الحديثة.</a:t>
            </a:r>
            <a:endParaRPr lang="en-GB" sz="2800" dirty="0"/>
          </a:p>
          <a:p>
            <a:pPr marL="514350" indent="-51435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2800" dirty="0"/>
              <a:t>تحسين تجربة المستخدم باستمرار.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C91A902-3A2A-B53D-6CA6-941FBEC5FDC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 descr="A person using a computer&#10;&#10;Description automatically generated">
            <a:extLst>
              <a:ext uri="{FF2B5EF4-FFF2-40B4-BE49-F238E27FC236}">
                <a16:creationId xmlns:a16="http://schemas.microsoft.com/office/drawing/2014/main" id="{B7788A76-9F78-8039-209A-62F5CFC5BCB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895600"/>
            <a:ext cx="4931229" cy="2761488"/>
          </a:xfrm>
          <a:prstGeom prst="rect">
            <a:avLst/>
          </a:prstGeom>
        </p:spPr>
      </p:pic>
      <p:pic>
        <p:nvPicPr>
          <p:cNvPr id="4" name="Audio 3">
            <a:extLst>
              <a:ext uri="{FF2B5EF4-FFF2-40B4-BE49-F238E27FC236}">
                <a16:creationId xmlns:a16="http://schemas.microsoft.com/office/drawing/2014/main" id="{6C3737F0-2947-1ED6-2BFA-3821C0EF720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253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0847"/>
    </mc:Choice>
    <mc:Fallback xmlns="">
      <p:transition advTm="1008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EC4C46-EBBE-B275-9809-3D176F4EE2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F8C81977-8494-CED8-0F07-909E8DA8F6FD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266BAB06-89D2-D2BE-B385-4B00B21D6AB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C15AEE8-6480-24BE-DC50-F39CD23C3E3F}"/>
              </a:ext>
            </a:extLst>
          </p:cNvPr>
          <p:cNvSpPr/>
          <p:nvPr/>
        </p:nvSpPr>
        <p:spPr>
          <a:xfrm>
            <a:off x="1193588" y="1468531"/>
            <a:ext cx="9345750" cy="43058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C9857CF-DD59-51C5-843D-8F29DD40C87C}"/>
              </a:ext>
            </a:extLst>
          </p:cNvPr>
          <p:cNvSpPr txBox="1"/>
          <p:nvPr/>
        </p:nvSpPr>
        <p:spPr>
          <a:xfrm>
            <a:off x="2485572" y="2500919"/>
            <a:ext cx="672961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4400" b="1" dirty="0"/>
              <a:t>الجزء الخامس:</a:t>
            </a:r>
          </a:p>
          <a:p>
            <a:pPr algn="ctr" rtl="1"/>
            <a:endParaRPr lang="ar-SA" sz="4400" b="1" dirty="0"/>
          </a:p>
          <a:p>
            <a:pPr algn="ctr" rtl="1"/>
            <a:r>
              <a:rPr lang="ar-SA" sz="4400" b="1"/>
              <a:t>التوجهات الحديثة في التسويق بالمحتوى</a:t>
            </a:r>
            <a:endParaRPr lang="ar-SA" sz="4400" b="1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93D1581-75F8-55E8-6040-CA5BBB376B9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Audio 2">
            <a:extLst>
              <a:ext uri="{FF2B5EF4-FFF2-40B4-BE49-F238E27FC236}">
                <a16:creationId xmlns:a16="http://schemas.microsoft.com/office/drawing/2014/main" id="{1F795197-F269-7015-F6D2-025F1DB58F7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4125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193"/>
    </mc:Choice>
    <mc:Fallback xmlns="">
      <p:transition spd="slow" advTm="171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5F4BD2-AF7A-971A-FF1D-94BBEACB7B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797C2B2-216B-DDDC-258D-50009F68BABD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809055C-0BAB-4F95-5B64-1E125950D88E}"/>
              </a:ext>
            </a:extLst>
          </p:cNvPr>
          <p:cNvSpPr txBox="1"/>
          <p:nvPr/>
        </p:nvSpPr>
        <p:spPr>
          <a:xfrm>
            <a:off x="1218251" y="1104316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/>
              <a:t> </a:t>
            </a:r>
            <a:r>
              <a:rPr lang="ar-SA" sz="3200" b="1" dirty="0"/>
              <a:t>التوجهات الحديثة في تحليل أداء المحتوى</a:t>
            </a:r>
            <a:endParaRPr lang="ar-SA" sz="44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2E575D4-DCAD-4A60-91BE-7B4D7E9D5FF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A24792C-A037-B3D5-FD89-E195DACA00F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00FC5EA-DF62-4B40-EDB7-E4D386ECCCB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3F11368-50EB-3C05-6B58-25AF838251C7}"/>
              </a:ext>
            </a:extLst>
          </p:cNvPr>
          <p:cNvSpPr txBox="1"/>
          <p:nvPr/>
        </p:nvSpPr>
        <p:spPr>
          <a:xfrm>
            <a:off x="963387" y="2096378"/>
            <a:ext cx="10450284" cy="660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rgbClr val="FF0000"/>
                </a:solidFill>
              </a:rPr>
              <a:t>أبرز التوجهات الحديثة</a:t>
            </a:r>
            <a:r>
              <a:rPr lang="ar-SA" sz="2800" dirty="0">
                <a:solidFill>
                  <a:srgbClr val="FF0000"/>
                </a:solidFill>
              </a:rPr>
              <a:t>: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B7E76F8-477A-EDE5-8267-E5ED7193561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891BFC8E-D703-0156-D517-5F32DECEA01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471261"/>
              </p:ext>
            </p:extLst>
          </p:nvPr>
        </p:nvGraphicFramePr>
        <p:xfrm>
          <a:off x="778329" y="2841742"/>
          <a:ext cx="10450283" cy="37472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8" name="Audio 7">
            <a:extLst>
              <a:ext uri="{FF2B5EF4-FFF2-40B4-BE49-F238E27FC236}">
                <a16:creationId xmlns:a16="http://schemas.microsoft.com/office/drawing/2014/main" id="{0369AE95-A806-572B-5ED1-3E88EBF6E64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290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1529"/>
    </mc:Choice>
    <mc:Fallback xmlns="">
      <p:transition advTm="915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A576CF-BD03-2C5C-CD1D-B57DA3D7C3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3DFE535-C4A4-6790-37A6-F86A2D9F1B5F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6EBABA6-CBC5-FF3B-A4CB-68721AFBA4FC}"/>
              </a:ext>
            </a:extLst>
          </p:cNvPr>
          <p:cNvSpPr txBox="1"/>
          <p:nvPr/>
        </p:nvSpPr>
        <p:spPr>
          <a:xfrm>
            <a:off x="524758" y="1115396"/>
            <a:ext cx="90188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استخدام الذكاء الاصطناعي في إنشاء المحتوى</a:t>
            </a:r>
            <a:endParaRPr lang="ar-SA" sz="44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1323DFD-EEF3-3D12-1B84-9845DB888FC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E617BB5-321F-34D7-23A6-8F32F4CA955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9D6641A-97E7-9809-BD2F-F25A1938017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A6BF24F-23EE-C606-CD32-918614483177}"/>
              </a:ext>
            </a:extLst>
          </p:cNvPr>
          <p:cNvSpPr txBox="1"/>
          <p:nvPr/>
        </p:nvSpPr>
        <p:spPr>
          <a:xfrm>
            <a:off x="3706587" y="2096378"/>
            <a:ext cx="7707084" cy="3190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800" b="1" dirty="0">
                <a:solidFill>
                  <a:srgbClr val="FF0000"/>
                </a:solidFill>
              </a:rPr>
              <a:t>فوائد استخدام الذكاء الاصطناعي</a:t>
            </a:r>
            <a:r>
              <a:rPr lang="ar-SA" sz="2800" dirty="0">
                <a:solidFill>
                  <a:srgbClr val="FF0000"/>
                </a:solidFill>
              </a:rPr>
              <a:t>: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r" rtl="1">
              <a:lnSpc>
                <a:spcPct val="200000"/>
              </a:lnSpc>
              <a:buFont typeface="+mj-lt"/>
              <a:buAutoNum type="arabicPeriod"/>
            </a:pPr>
            <a:r>
              <a:rPr lang="en-GB" sz="2800" b="1" dirty="0">
                <a:solidFill>
                  <a:schemeClr val="accent1"/>
                </a:solidFill>
              </a:rPr>
              <a:t> </a:t>
            </a:r>
            <a:r>
              <a:rPr lang="ar-SA" sz="2800" dirty="0"/>
              <a:t>توفير الوقت في إنشاء المحتوى مثل </a:t>
            </a:r>
            <a:r>
              <a:rPr lang="en-GB" sz="2800" dirty="0" err="1"/>
              <a:t>ChatGpt</a:t>
            </a:r>
            <a:r>
              <a:rPr lang="ar-SA" sz="2800" dirty="0"/>
              <a:t>.</a:t>
            </a:r>
            <a:endParaRPr lang="en-GB" sz="2800" dirty="0"/>
          </a:p>
          <a:p>
            <a:pPr marL="514350" indent="-51435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2800" dirty="0"/>
              <a:t>تحليل تفضيلات الجمهور بشكل دقيق مثل </a:t>
            </a:r>
            <a:r>
              <a:rPr lang="en-GB" sz="2800" dirty="0"/>
              <a:t>AIM Insights</a:t>
            </a:r>
            <a:r>
              <a:rPr lang="ar-SA" sz="2800" dirty="0"/>
              <a:t>.</a:t>
            </a:r>
            <a:endParaRPr lang="en-GB" sz="2800" dirty="0"/>
          </a:p>
          <a:p>
            <a:pPr marL="514350" indent="-51435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2800" dirty="0"/>
              <a:t>تحسين تجربة المستخدم من خلال التخصيص مثل </a:t>
            </a:r>
            <a:r>
              <a:rPr lang="en-GB" sz="2800" b="0" i="0" dirty="0" err="1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Ailyze</a:t>
            </a:r>
            <a:endParaRPr lang="ar-SA" sz="28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2D6ECCD-D2CD-EBA8-0BF6-541E1474BC2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magnifying glass with a brain inside&#10;&#10;Description automatically generated">
            <a:extLst>
              <a:ext uri="{FF2B5EF4-FFF2-40B4-BE49-F238E27FC236}">
                <a16:creationId xmlns:a16="http://schemas.microsoft.com/office/drawing/2014/main" id="{24CB7615-3E17-C98E-489E-23E7A8D5422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10239"/>
            <a:ext cx="4229100" cy="2987254"/>
          </a:xfrm>
          <a:prstGeom prst="rect">
            <a:avLst/>
          </a:prstGeom>
        </p:spPr>
      </p:pic>
      <p:pic>
        <p:nvPicPr>
          <p:cNvPr id="8" name="Audio 7">
            <a:extLst>
              <a:ext uri="{FF2B5EF4-FFF2-40B4-BE49-F238E27FC236}">
                <a16:creationId xmlns:a16="http://schemas.microsoft.com/office/drawing/2014/main" id="{16000930-2A5B-BC5A-0023-3DCE62DD34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700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3556"/>
    </mc:Choice>
    <mc:Fallback xmlns="">
      <p:transition advTm="1135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17D85C-0223-A260-050B-F33C82CBC6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0CAA7C5-A3BE-E4EE-1D5E-A7BF85055E05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C42E8A3-82AA-2225-46A6-085EAA0C9ADD}"/>
              </a:ext>
            </a:extLst>
          </p:cNvPr>
          <p:cNvSpPr txBox="1"/>
          <p:nvPr/>
        </p:nvSpPr>
        <p:spPr>
          <a:xfrm>
            <a:off x="524758" y="1115396"/>
            <a:ext cx="90188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الذكاء الاصطناعي في تحليل سلوك الجمهور</a:t>
            </a:r>
            <a:endParaRPr lang="ar-SA" sz="44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CF05863-7D8E-6592-2F95-10A24744F3A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C89B12A-10F3-7882-C817-EA4537A086A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6B66E03-16B0-BA4E-F0E9-64F363305CC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62CB5EC-155B-09D0-4899-A545C92CB499}"/>
              </a:ext>
            </a:extLst>
          </p:cNvPr>
          <p:cNvSpPr txBox="1"/>
          <p:nvPr/>
        </p:nvSpPr>
        <p:spPr>
          <a:xfrm>
            <a:off x="3706587" y="2096378"/>
            <a:ext cx="7707084" cy="42982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b="1" dirty="0"/>
              <a:t> </a:t>
            </a:r>
            <a:r>
              <a:rPr lang="ar-SA" sz="2400" b="1" dirty="0"/>
              <a:t>الذكاء الاصطناعي يتيح تحليل سلوك المستخدمين بطريقة أكثر دقة وتفصيلًا، مما يساعد في تقديم محتوى ملائم</a:t>
            </a:r>
            <a:endParaRPr lang="en-GB" sz="2400" b="1" dirty="0"/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dirty="0"/>
              <a:t> </a:t>
            </a:r>
            <a:r>
              <a:rPr lang="en-GB" sz="2800" b="1" dirty="0">
                <a:solidFill>
                  <a:srgbClr val="FF0000"/>
                </a:solidFill>
              </a:rPr>
              <a:t> </a:t>
            </a:r>
            <a:r>
              <a:rPr lang="ar-SA" sz="2800" b="1" dirty="0">
                <a:solidFill>
                  <a:srgbClr val="FF0000"/>
                </a:solidFill>
              </a:rPr>
              <a:t>فوائد تحليل السلوك باستخدام الذكاء الاصطناعي</a:t>
            </a:r>
            <a:r>
              <a:rPr lang="ar-SA" sz="2800" dirty="0">
                <a:solidFill>
                  <a:srgbClr val="FF0000"/>
                </a:solidFill>
              </a:rPr>
              <a:t>: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2800" dirty="0"/>
              <a:t>التنبؤ بتفضيلات الجمهور المستقبلية.</a:t>
            </a:r>
            <a:endParaRPr lang="en-GB" sz="2800" dirty="0"/>
          </a:p>
          <a:p>
            <a:pPr marL="514350" indent="-51435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2800" dirty="0"/>
              <a:t>تحسين الاستراتيجيات بناءً على البيانات الفعلية.</a:t>
            </a:r>
            <a:endParaRPr lang="en-GB" sz="2800" dirty="0"/>
          </a:p>
          <a:p>
            <a:pPr marL="514350" indent="-514350" algn="r" rtl="1">
              <a:lnSpc>
                <a:spcPct val="200000"/>
              </a:lnSpc>
              <a:buFont typeface="+mj-lt"/>
              <a:buAutoNum type="arabicPeriod"/>
            </a:pPr>
            <a:r>
              <a:rPr lang="ar-SA" sz="2800" dirty="0"/>
              <a:t>زيادة التفاعل عبر التخصيص المستمر.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AAF75CE-A9EB-BCDA-668B-020DEB3ED4D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group of people in a room&#10;&#10;Description automatically generated">
            <a:extLst>
              <a:ext uri="{FF2B5EF4-FFF2-40B4-BE49-F238E27FC236}">
                <a16:creationId xmlns:a16="http://schemas.microsoft.com/office/drawing/2014/main" id="{BB539D43-F231-17AA-6C8C-25111134A92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51150"/>
            <a:ext cx="4353068" cy="2891454"/>
          </a:xfrm>
          <a:prstGeom prst="rect">
            <a:avLst/>
          </a:prstGeom>
        </p:spPr>
      </p:pic>
      <p:pic>
        <p:nvPicPr>
          <p:cNvPr id="8" name="Audio 7">
            <a:extLst>
              <a:ext uri="{FF2B5EF4-FFF2-40B4-BE49-F238E27FC236}">
                <a16:creationId xmlns:a16="http://schemas.microsoft.com/office/drawing/2014/main" id="{310EE274-2CA8-B220-61E9-24ECB43EC9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101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4206"/>
    </mc:Choice>
    <mc:Fallback xmlns="">
      <p:transition advTm="942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3AC879-6D0D-EE08-C5AF-43DA0D6194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DF0E449-E0F8-62FF-9CA3-4214A5FC61C3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9409189-B88E-6ACC-E208-65FCBEF3A587}"/>
              </a:ext>
            </a:extLst>
          </p:cNvPr>
          <p:cNvSpPr txBox="1"/>
          <p:nvPr/>
        </p:nvSpPr>
        <p:spPr>
          <a:xfrm>
            <a:off x="1218251" y="1104316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التفاعل مع الجمهور عبر المحتوى المتقدم</a:t>
            </a:r>
            <a:endParaRPr lang="ar-SA" sz="4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4282722-D799-37A9-B528-04035080514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2E3BC5F-63A5-7CA7-15E4-A9D0AD3839D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D2ED9D7-1795-3266-26DE-EC5C8B7822F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D202122-5343-2011-BC44-05173C5B2C46}"/>
              </a:ext>
            </a:extLst>
          </p:cNvPr>
          <p:cNvSpPr txBox="1"/>
          <p:nvPr/>
        </p:nvSpPr>
        <p:spPr>
          <a:xfrm>
            <a:off x="963387" y="2096378"/>
            <a:ext cx="10450284" cy="1214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 </a:t>
            </a:r>
            <a:r>
              <a:rPr lang="ar-SA" sz="2400" dirty="0"/>
              <a:t>المحتوى المتقدم يعزز من فرص التفاعل ويجذب الجمهور لفترات أطول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dirty="0"/>
              <a:t> </a:t>
            </a:r>
            <a:r>
              <a:rPr lang="ar-SA" sz="2400" b="1" dirty="0">
                <a:solidFill>
                  <a:srgbClr val="C00000"/>
                </a:solidFill>
              </a:rPr>
              <a:t>أمثلة على المحتوى المتقدم</a:t>
            </a:r>
            <a:r>
              <a:rPr lang="ar-SA" sz="2800" dirty="0">
                <a:solidFill>
                  <a:srgbClr val="FF0000"/>
                </a:solidFill>
              </a:rPr>
              <a:t>: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81F8512-14E1-0DF7-640F-25C8306A5C3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D01AC0C1-E14B-4733-B12A-36CF69C9412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70644839"/>
              </p:ext>
            </p:extLst>
          </p:nvPr>
        </p:nvGraphicFramePr>
        <p:xfrm>
          <a:off x="778329" y="2841742"/>
          <a:ext cx="10450283" cy="37472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13" name="Audio 12">
            <a:extLst>
              <a:ext uri="{FF2B5EF4-FFF2-40B4-BE49-F238E27FC236}">
                <a16:creationId xmlns:a16="http://schemas.microsoft.com/office/drawing/2014/main" id="{A4F28348-2259-EE7E-7827-1C02FAAFFA4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418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6126"/>
    </mc:Choice>
    <mc:Fallback xmlns="">
      <p:transition advTm="1361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4" name="Audio 3">
            <a:extLst>
              <a:ext uri="{FF2B5EF4-FFF2-40B4-BE49-F238E27FC236}">
                <a16:creationId xmlns:a16="http://schemas.microsoft.com/office/drawing/2014/main" id="{56268535-C881-B952-768C-624CFBF0281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46"/>
    </mc:Choice>
    <mc:Fallback xmlns="">
      <p:transition spd="slow" advTm="121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5589</TotalTime>
  <Words>1914</Words>
  <Application>Microsoft Macintosh PowerPoint</Application>
  <PresentationFormat>Widescreen</PresentationFormat>
  <Paragraphs>427</Paragraphs>
  <Slides>46</Slides>
  <Notes>46</Notes>
  <HiddenSlides>0</HiddenSlides>
  <MMClips>46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7" baseType="lpstr">
      <vt:lpstr>Alexandria</vt:lpstr>
      <vt:lpstr>Aptos</vt:lpstr>
      <vt:lpstr>Arial</vt:lpstr>
      <vt:lpstr>Calibri</vt:lpstr>
      <vt:lpstr>Calibri Light</vt:lpstr>
      <vt:lpstr>Courier New</vt:lpstr>
      <vt:lpstr>Roboto Light</vt:lpstr>
      <vt:lpstr>Symbol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Mohamed Abdelrazek</cp:lastModifiedBy>
  <cp:revision>37</cp:revision>
  <dcterms:created xsi:type="dcterms:W3CDTF">2023-04-29T09:08:00Z</dcterms:created>
  <dcterms:modified xsi:type="dcterms:W3CDTF">2024-11-06T22:11:11Z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