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480" r:id="rId2"/>
    <p:sldId id="497" r:id="rId3"/>
    <p:sldId id="498" r:id="rId4"/>
    <p:sldId id="499" r:id="rId5"/>
    <p:sldId id="879" r:id="rId6"/>
    <p:sldId id="856" r:id="rId7"/>
    <p:sldId id="312" r:id="rId8"/>
    <p:sldId id="599" r:id="rId9"/>
    <p:sldId id="883" r:id="rId10"/>
    <p:sldId id="313" r:id="rId11"/>
    <p:sldId id="810" r:id="rId12"/>
    <p:sldId id="482" r:id="rId13"/>
    <p:sldId id="857" r:id="rId14"/>
    <p:sldId id="314" r:id="rId15"/>
    <p:sldId id="859" r:id="rId16"/>
    <p:sldId id="860" r:id="rId17"/>
    <p:sldId id="880" r:id="rId18"/>
    <p:sldId id="317" r:id="rId19"/>
    <p:sldId id="603" r:id="rId20"/>
    <p:sldId id="604" r:id="rId21"/>
    <p:sldId id="602" r:id="rId22"/>
    <p:sldId id="811" r:id="rId23"/>
    <p:sldId id="256" r:id="rId24"/>
    <p:sldId id="884" r:id="rId25"/>
    <p:sldId id="861" r:id="rId26"/>
    <p:sldId id="862" r:id="rId27"/>
    <p:sldId id="863" r:id="rId28"/>
    <p:sldId id="864" r:id="rId29"/>
    <p:sldId id="881" r:id="rId30"/>
    <p:sldId id="865" r:id="rId31"/>
    <p:sldId id="868" r:id="rId32"/>
    <p:sldId id="867" r:id="rId33"/>
    <p:sldId id="866" r:id="rId34"/>
    <p:sldId id="515" r:id="rId35"/>
    <p:sldId id="869" r:id="rId36"/>
    <p:sldId id="870" r:id="rId37"/>
    <p:sldId id="874" r:id="rId38"/>
    <p:sldId id="872" r:id="rId39"/>
    <p:sldId id="873" r:id="rId40"/>
    <p:sldId id="886" r:id="rId41"/>
    <p:sldId id="882" r:id="rId42"/>
    <p:sldId id="320" r:id="rId43"/>
    <p:sldId id="875" r:id="rId44"/>
    <p:sldId id="321" r:id="rId45"/>
    <p:sldId id="887" r:id="rId46"/>
    <p:sldId id="877" r:id="rId47"/>
    <p:sldId id="324" r:id="rId48"/>
    <p:sldId id="885" r:id="rId49"/>
    <p:sldId id="323" r:id="rId50"/>
    <p:sldId id="841" r:id="rId51"/>
    <p:sldId id="878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8"/>
            <p14:sldId id="499"/>
            <p14:sldId id="879"/>
            <p14:sldId id="856"/>
            <p14:sldId id="312"/>
            <p14:sldId id="599"/>
            <p14:sldId id="883"/>
            <p14:sldId id="313"/>
            <p14:sldId id="810"/>
            <p14:sldId id="482"/>
            <p14:sldId id="857"/>
            <p14:sldId id="314"/>
            <p14:sldId id="859"/>
            <p14:sldId id="860"/>
            <p14:sldId id="880"/>
            <p14:sldId id="317"/>
            <p14:sldId id="603"/>
            <p14:sldId id="604"/>
            <p14:sldId id="602"/>
            <p14:sldId id="811"/>
            <p14:sldId id="256"/>
            <p14:sldId id="884"/>
            <p14:sldId id="861"/>
            <p14:sldId id="862"/>
            <p14:sldId id="863"/>
            <p14:sldId id="864"/>
            <p14:sldId id="881"/>
            <p14:sldId id="865"/>
            <p14:sldId id="868"/>
            <p14:sldId id="867"/>
            <p14:sldId id="866"/>
            <p14:sldId id="515"/>
            <p14:sldId id="869"/>
            <p14:sldId id="870"/>
            <p14:sldId id="874"/>
            <p14:sldId id="872"/>
            <p14:sldId id="873"/>
            <p14:sldId id="886"/>
            <p14:sldId id="882"/>
            <p14:sldId id="320"/>
            <p14:sldId id="875"/>
            <p14:sldId id="321"/>
            <p14:sldId id="887"/>
            <p14:sldId id="877"/>
            <p14:sldId id="324"/>
            <p14:sldId id="885"/>
            <p14:sldId id="323"/>
            <p14:sldId id="841"/>
            <p14:sldId id="8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D3956"/>
    <a:srgbClr val="8E5A6D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E2C8CE-E9CD-4850-8EEC-40A45D4A6A40}" v="45" dt="2025-07-21T16:38:20.7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6" d="100"/>
          <a:sy n="66" d="100"/>
        </p:scale>
        <p:origin x="668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50E2C8CE-E9CD-4850-8EEC-40A45D4A6A40}"/>
    <pc:docChg chg="undo custSel modSld modMainMaster">
      <pc:chgData name="Perihan Salah" userId="76e30ab951f6bd55" providerId="LiveId" clId="{50E2C8CE-E9CD-4850-8EEC-40A45D4A6A40}" dt="2025-07-21T16:38:36.621" v="428" actId="478"/>
      <pc:docMkLst>
        <pc:docMk/>
      </pc:docMkLst>
      <pc:sldChg chg="addSp delSp modSp mod">
        <pc:chgData name="Perihan Salah" userId="76e30ab951f6bd55" providerId="LiveId" clId="{50E2C8CE-E9CD-4850-8EEC-40A45D4A6A40}" dt="2025-07-21T15:18:08.335" v="201" actId="1076"/>
        <pc:sldMkLst>
          <pc:docMk/>
          <pc:sldMk cId="3434396648" sldId="256"/>
        </pc:sldMkLst>
        <pc:spChg chg="add del mod">
          <ac:chgData name="Perihan Salah" userId="76e30ab951f6bd55" providerId="LiveId" clId="{50E2C8CE-E9CD-4850-8EEC-40A45D4A6A40}" dt="2025-07-21T15:17:36.036" v="189" actId="207"/>
          <ac:spMkLst>
            <pc:docMk/>
            <pc:sldMk cId="3434396648" sldId="256"/>
            <ac:spMk id="2" creationId="{15822044-325A-4EDB-9AC9-821A3BA0EDA4}"/>
          </ac:spMkLst>
        </pc:spChg>
        <pc:spChg chg="add del mod">
          <ac:chgData name="Perihan Salah" userId="76e30ab951f6bd55" providerId="LiveId" clId="{50E2C8CE-E9CD-4850-8EEC-40A45D4A6A40}" dt="2025-07-21T15:18:08.335" v="201" actId="1076"/>
          <ac:spMkLst>
            <pc:docMk/>
            <pc:sldMk cId="3434396648" sldId="256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17:32.308" v="188" actId="478"/>
          <ac:spMkLst>
            <pc:docMk/>
            <pc:sldMk cId="3434396648" sldId="256"/>
            <ac:spMk id="18" creationId="{55213C4F-BD9D-8E25-11EF-AFB4BC4C60A6}"/>
          </ac:spMkLst>
        </pc:spChg>
        <pc:spChg chg="del mod">
          <ac:chgData name="Perihan Salah" userId="76e30ab951f6bd55" providerId="LiveId" clId="{50E2C8CE-E9CD-4850-8EEC-40A45D4A6A40}" dt="2025-07-21T15:17:39.787" v="192" actId="478"/>
          <ac:spMkLst>
            <pc:docMk/>
            <pc:sldMk cId="3434396648" sldId="256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17:47.146" v="195" actId="478"/>
          <ac:spMkLst>
            <pc:docMk/>
            <pc:sldMk cId="3434396648" sldId="256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17:26.700" v="185" actId="478"/>
          <ac:picMkLst>
            <pc:docMk/>
            <pc:sldMk cId="3434396648" sldId="256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18:00.813" v="200" actId="478"/>
          <ac:picMkLst>
            <pc:docMk/>
            <pc:sldMk cId="3434396648" sldId="256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17:50.552" v="196" actId="478"/>
          <ac:picMkLst>
            <pc:docMk/>
            <pc:sldMk cId="3434396648" sldId="256"/>
            <ac:picMk id="29" creationId="{688F9722-B0D2-7D96-976C-BD9372D94E2A}"/>
          </ac:picMkLst>
        </pc:picChg>
      </pc:sldChg>
      <pc:sldChg chg="modSp mod">
        <pc:chgData name="Perihan Salah" userId="76e30ab951f6bd55" providerId="LiveId" clId="{50E2C8CE-E9CD-4850-8EEC-40A45D4A6A40}" dt="2025-07-21T15:00:45.526" v="92" actId="14100"/>
        <pc:sldMkLst>
          <pc:docMk/>
          <pc:sldMk cId="388719719" sldId="312"/>
        </pc:sldMkLst>
        <pc:picChg chg="mod">
          <ac:chgData name="Perihan Salah" userId="76e30ab951f6bd55" providerId="LiveId" clId="{50E2C8CE-E9CD-4850-8EEC-40A45D4A6A40}" dt="2025-07-21T15:00:45.526" v="92" actId="14100"/>
          <ac:picMkLst>
            <pc:docMk/>
            <pc:sldMk cId="388719719" sldId="312"/>
            <ac:picMk id="10" creationId="{398B0CD2-97F7-4B3E-BA6B-48F6FC64E177}"/>
          </ac:picMkLst>
        </pc:picChg>
      </pc:sldChg>
      <pc:sldChg chg="addSp delSp modSp mod">
        <pc:chgData name="Perihan Salah" userId="76e30ab951f6bd55" providerId="LiveId" clId="{50E2C8CE-E9CD-4850-8EEC-40A45D4A6A40}" dt="2025-07-21T15:03:48.262" v="111" actId="1076"/>
        <pc:sldMkLst>
          <pc:docMk/>
          <pc:sldMk cId="2569408148" sldId="313"/>
        </pc:sldMkLst>
        <pc:spChg chg="del">
          <ac:chgData name="Perihan Salah" userId="76e30ab951f6bd55" providerId="LiveId" clId="{50E2C8CE-E9CD-4850-8EEC-40A45D4A6A40}" dt="2025-07-21T15:03:04.292" v="95" actId="478"/>
          <ac:spMkLst>
            <pc:docMk/>
            <pc:sldMk cId="2569408148" sldId="313"/>
            <ac:spMk id="2" creationId="{D52E2043-1E7F-4FB3-99FA-88B6CF1F2478}"/>
          </ac:spMkLst>
        </pc:spChg>
        <pc:spChg chg="add del mod">
          <ac:chgData name="Perihan Salah" userId="76e30ab951f6bd55" providerId="LiveId" clId="{50E2C8CE-E9CD-4850-8EEC-40A45D4A6A40}" dt="2025-07-21T15:03:01.185" v="94" actId="478"/>
          <ac:spMkLst>
            <pc:docMk/>
            <pc:sldMk cId="2569408148" sldId="313"/>
            <ac:spMk id="7" creationId="{86F25A79-3D7E-659F-7E9F-113BDE53A9CC}"/>
          </ac:spMkLst>
        </pc:spChg>
        <pc:spChg chg="del">
          <ac:chgData name="Perihan Salah" userId="76e30ab951f6bd55" providerId="LiveId" clId="{50E2C8CE-E9CD-4850-8EEC-40A45D4A6A40}" dt="2025-07-21T15:03:25.397" v="103" actId="478"/>
          <ac:spMkLst>
            <pc:docMk/>
            <pc:sldMk cId="2569408148" sldId="313"/>
            <ac:spMk id="8" creationId="{DEE0AF26-C85E-4AE1-9B7E-0A3454BF24BB}"/>
          </ac:spMkLst>
        </pc:spChg>
        <pc:spChg chg="add del mod">
          <ac:chgData name="Perihan Salah" userId="76e30ab951f6bd55" providerId="LiveId" clId="{50E2C8CE-E9CD-4850-8EEC-40A45D4A6A40}" dt="2025-07-21T15:03:14.409" v="99" actId="120"/>
          <ac:spMkLst>
            <pc:docMk/>
            <pc:sldMk cId="2569408148" sldId="313"/>
            <ac:spMk id="25" creationId="{904B7CA6-23A4-2E24-5FFC-ECEA38831F6A}"/>
          </ac:spMkLst>
        </pc:spChg>
        <pc:spChg chg="del">
          <ac:chgData name="Perihan Salah" userId="76e30ab951f6bd55" providerId="LiveId" clId="{50E2C8CE-E9CD-4850-8EEC-40A45D4A6A40}" dt="2025-07-21T15:03:23.263" v="102" actId="478"/>
          <ac:spMkLst>
            <pc:docMk/>
            <pc:sldMk cId="2569408148" sldId="313"/>
            <ac:spMk id="28" creationId="{35E30A49-6736-ECBA-A034-3B17B6F12642}"/>
          </ac:spMkLst>
        </pc:spChg>
        <pc:grpChg chg="del">
          <ac:chgData name="Perihan Salah" userId="76e30ab951f6bd55" providerId="LiveId" clId="{50E2C8CE-E9CD-4850-8EEC-40A45D4A6A40}" dt="2025-07-21T15:03:28.125" v="104" actId="478"/>
          <ac:grpSpMkLst>
            <pc:docMk/>
            <pc:sldMk cId="2569408148" sldId="313"/>
            <ac:grpSpMk id="4" creationId="{CF77631E-61D0-4334-B028-5A5EF693CB25}"/>
          </ac:grpSpMkLst>
        </pc:grpChg>
        <pc:picChg chg="del">
          <ac:chgData name="Perihan Salah" userId="76e30ab951f6bd55" providerId="LiveId" clId="{50E2C8CE-E9CD-4850-8EEC-40A45D4A6A40}" dt="2025-07-21T15:02:59.498" v="93" actId="478"/>
          <ac:picMkLst>
            <pc:docMk/>
            <pc:sldMk cId="2569408148" sldId="313"/>
            <ac:picMk id="5" creationId="{7A23C5C4-4FD9-93DE-9391-0CA92C90FFA6}"/>
          </ac:picMkLst>
        </pc:picChg>
        <pc:picChg chg="mod">
          <ac:chgData name="Perihan Salah" userId="76e30ab951f6bd55" providerId="LiveId" clId="{50E2C8CE-E9CD-4850-8EEC-40A45D4A6A40}" dt="2025-07-21T15:03:35.695" v="107" actId="1076"/>
          <ac:picMkLst>
            <pc:docMk/>
            <pc:sldMk cId="2569408148" sldId="313"/>
            <ac:picMk id="6" creationId="{D45BCE94-7AD4-4AD4-92F3-A7251120EDFE}"/>
          </ac:picMkLst>
        </pc:picChg>
        <pc:picChg chg="mod">
          <ac:chgData name="Perihan Salah" userId="76e30ab951f6bd55" providerId="LiveId" clId="{50E2C8CE-E9CD-4850-8EEC-40A45D4A6A40}" dt="2025-07-21T15:03:42.607" v="109" actId="1076"/>
          <ac:picMkLst>
            <pc:docMk/>
            <pc:sldMk cId="2569408148" sldId="313"/>
            <ac:picMk id="15" creationId="{76B0BF84-2AAB-49FA-B2CA-BAF54595443C}"/>
          </ac:picMkLst>
        </pc:picChg>
        <pc:picChg chg="mod">
          <ac:chgData name="Perihan Salah" userId="76e30ab951f6bd55" providerId="LiveId" clId="{50E2C8CE-E9CD-4850-8EEC-40A45D4A6A40}" dt="2025-07-21T15:03:48.262" v="111" actId="1076"/>
          <ac:picMkLst>
            <pc:docMk/>
            <pc:sldMk cId="2569408148" sldId="313"/>
            <ac:picMk id="16" creationId="{E8DB079A-8574-4172-9678-EAB9EA434AC5}"/>
          </ac:picMkLst>
        </pc:picChg>
        <pc:picChg chg="mod">
          <ac:chgData name="Perihan Salah" userId="76e30ab951f6bd55" providerId="LiveId" clId="{50E2C8CE-E9CD-4850-8EEC-40A45D4A6A40}" dt="2025-07-21T15:03:45.336" v="110" actId="1076"/>
          <ac:picMkLst>
            <pc:docMk/>
            <pc:sldMk cId="2569408148" sldId="313"/>
            <ac:picMk id="17" creationId="{3E6B1872-E6A9-4FD9-8E8D-DF51EB8A597B}"/>
          </ac:picMkLst>
        </pc:picChg>
        <pc:picChg chg="mod">
          <ac:chgData name="Perihan Salah" userId="76e30ab951f6bd55" providerId="LiveId" clId="{50E2C8CE-E9CD-4850-8EEC-40A45D4A6A40}" dt="2025-07-21T15:03:39.304" v="108" actId="1076"/>
          <ac:picMkLst>
            <pc:docMk/>
            <pc:sldMk cId="2569408148" sldId="313"/>
            <ac:picMk id="19" creationId="{AB4F8876-DB27-4C56-B118-19A12233132A}"/>
          </ac:picMkLst>
        </pc:picChg>
        <pc:picChg chg="del">
          <ac:chgData name="Perihan Salah" userId="76e30ab951f6bd55" providerId="LiveId" clId="{50E2C8CE-E9CD-4850-8EEC-40A45D4A6A40}" dt="2025-07-21T15:03:20.473" v="101" actId="478"/>
          <ac:picMkLst>
            <pc:docMk/>
            <pc:sldMk cId="2569408148" sldId="313"/>
            <ac:picMk id="29" creationId="{778127ED-6700-AD6D-66AB-04E169E624AF}"/>
          </ac:picMkLst>
        </pc:picChg>
        <pc:picChg chg="del">
          <ac:chgData name="Perihan Salah" userId="76e30ab951f6bd55" providerId="LiveId" clId="{50E2C8CE-E9CD-4850-8EEC-40A45D4A6A40}" dt="2025-07-21T15:03:29.949" v="105" actId="478"/>
          <ac:picMkLst>
            <pc:docMk/>
            <pc:sldMk cId="2569408148" sldId="313"/>
            <ac:picMk id="36" creationId="{D093BAF8-7BD7-E8F7-8798-6C01339128AB}"/>
          </ac:picMkLst>
        </pc:picChg>
        <pc:picChg chg="del">
          <ac:chgData name="Perihan Salah" userId="76e30ab951f6bd55" providerId="LiveId" clId="{50E2C8CE-E9CD-4850-8EEC-40A45D4A6A40}" dt="2025-07-21T15:03:31.995" v="106" actId="478"/>
          <ac:picMkLst>
            <pc:docMk/>
            <pc:sldMk cId="2569408148" sldId="313"/>
            <ac:picMk id="37" creationId="{C2BDC60B-9FFF-D670-F0A7-0FBAF64501CF}"/>
          </ac:picMkLst>
        </pc:picChg>
      </pc:sldChg>
      <pc:sldChg chg="delSp mod setBg">
        <pc:chgData name="Perihan Salah" userId="76e30ab951f6bd55" providerId="LiveId" clId="{50E2C8CE-E9CD-4850-8EEC-40A45D4A6A40}" dt="2025-07-21T16:38:36.621" v="428" actId="478"/>
        <pc:sldMkLst>
          <pc:docMk/>
          <pc:sldMk cId="2269687913" sldId="349"/>
        </pc:sldMkLst>
        <pc:spChg chg="del">
          <ac:chgData name="Perihan Salah" userId="76e30ab951f6bd55" providerId="LiveId" clId="{50E2C8CE-E9CD-4850-8EEC-40A45D4A6A40}" dt="2025-07-21T16:38:32.192" v="426" actId="478"/>
          <ac:spMkLst>
            <pc:docMk/>
            <pc:sldMk cId="2269687913" sldId="349"/>
            <ac:spMk id="2" creationId="{97B60AE2-5E3D-4AFD-BD97-4B8F961F9B50}"/>
          </ac:spMkLst>
        </pc:spChg>
        <pc:spChg chg="del">
          <ac:chgData name="Perihan Salah" userId="76e30ab951f6bd55" providerId="LiveId" clId="{50E2C8CE-E9CD-4850-8EEC-40A45D4A6A40}" dt="2025-07-21T16:38:30.307" v="425" actId="478"/>
          <ac:spMkLst>
            <pc:docMk/>
            <pc:sldMk cId="2269687913" sldId="349"/>
            <ac:spMk id="10" creationId="{2C2209B7-A564-4A7C-687E-49DE198161B1}"/>
          </ac:spMkLst>
        </pc:spChg>
        <pc:spChg chg="del">
          <ac:chgData name="Perihan Salah" userId="76e30ab951f6bd55" providerId="LiveId" clId="{50E2C8CE-E9CD-4850-8EEC-40A45D4A6A40}" dt="2025-07-21T16:38:26.077" v="424" actId="478"/>
          <ac:spMkLst>
            <pc:docMk/>
            <pc:sldMk cId="2269687913" sldId="349"/>
            <ac:spMk id="14" creationId="{7A88996D-9C9C-C22D-C278-D12119103366}"/>
          </ac:spMkLst>
        </pc:spChg>
        <pc:picChg chg="del">
          <ac:chgData name="Perihan Salah" userId="76e30ab951f6bd55" providerId="LiveId" clId="{50E2C8CE-E9CD-4850-8EEC-40A45D4A6A40}" dt="2025-07-21T16:38:21.523" v="422" actId="478"/>
          <ac:picMkLst>
            <pc:docMk/>
            <pc:sldMk cId="2269687913" sldId="349"/>
            <ac:picMk id="9" creationId="{3FB79B4A-7A34-1C02-CD1B-89115FC428CA}"/>
          </ac:picMkLst>
        </pc:picChg>
        <pc:picChg chg="del">
          <ac:chgData name="Perihan Salah" userId="76e30ab951f6bd55" providerId="LiveId" clId="{50E2C8CE-E9CD-4850-8EEC-40A45D4A6A40}" dt="2025-07-21T16:38:34.264" v="427" actId="478"/>
          <ac:picMkLst>
            <pc:docMk/>
            <pc:sldMk cId="2269687913" sldId="349"/>
            <ac:picMk id="13" creationId="{6632DC9F-5757-0B8A-BF9A-324C5DCF66B9}"/>
          </ac:picMkLst>
        </pc:picChg>
        <pc:picChg chg="del">
          <ac:chgData name="Perihan Salah" userId="76e30ab951f6bd55" providerId="LiveId" clId="{50E2C8CE-E9CD-4850-8EEC-40A45D4A6A40}" dt="2025-07-21T16:38:36.621" v="428" actId="478"/>
          <ac:picMkLst>
            <pc:docMk/>
            <pc:sldMk cId="2269687913" sldId="349"/>
            <ac:picMk id="22" creationId="{A6F2CBA4-F736-9294-6DD9-ADB98675CC0E}"/>
          </ac:picMkLst>
        </pc:picChg>
        <pc:picChg chg="del">
          <ac:chgData name="Perihan Salah" userId="76e30ab951f6bd55" providerId="LiveId" clId="{50E2C8CE-E9CD-4850-8EEC-40A45D4A6A40}" dt="2025-07-21T16:38:24.243" v="423" actId="478"/>
          <ac:picMkLst>
            <pc:docMk/>
            <pc:sldMk cId="2269687913" sldId="349"/>
            <ac:picMk id="23" creationId="{7F2EF6CE-6A19-1FC7-706F-5BC62F62930A}"/>
          </ac:picMkLst>
        </pc:picChg>
      </pc:sldChg>
      <pc:sldChg chg="addSp delSp modSp mod setBg">
        <pc:chgData name="Perihan Salah" userId="76e30ab951f6bd55" providerId="LiveId" clId="{50E2C8CE-E9CD-4850-8EEC-40A45D4A6A40}" dt="2025-07-21T14:34:27.742" v="21" actId="207"/>
        <pc:sldMkLst>
          <pc:docMk/>
          <pc:sldMk cId="3774984797" sldId="480"/>
        </pc:sldMkLst>
        <pc:spChg chg="add del mod">
          <ac:chgData name="Perihan Salah" userId="76e30ab951f6bd55" providerId="LiveId" clId="{50E2C8CE-E9CD-4850-8EEC-40A45D4A6A40}" dt="2025-07-21T14:34:15.957" v="20" actId="20577"/>
          <ac:spMkLst>
            <pc:docMk/>
            <pc:sldMk cId="3774984797" sldId="480"/>
            <ac:spMk id="2" creationId="{D2CB135A-4581-EF7F-17B3-5927610B0483}"/>
          </ac:spMkLst>
        </pc:spChg>
        <pc:spChg chg="del">
          <ac:chgData name="Perihan Salah" userId="76e30ab951f6bd55" providerId="LiveId" clId="{50E2C8CE-E9CD-4850-8EEC-40A45D4A6A40}" dt="2025-07-21T14:33:17.697" v="11" actId="478"/>
          <ac:spMkLst>
            <pc:docMk/>
            <pc:sldMk cId="3774984797" sldId="480"/>
            <ac:spMk id="26" creationId="{6F79225B-5887-A63D-A3C0-DBCB4C41A4BF}"/>
          </ac:spMkLst>
        </pc:spChg>
        <pc:spChg chg="del">
          <ac:chgData name="Perihan Salah" userId="76e30ab951f6bd55" providerId="LiveId" clId="{50E2C8CE-E9CD-4850-8EEC-40A45D4A6A40}" dt="2025-07-21T14:33:07.747" v="8" actId="478"/>
          <ac:spMkLst>
            <pc:docMk/>
            <pc:sldMk cId="3774984797" sldId="480"/>
            <ac:spMk id="29" creationId="{BB8EAA74-C5DA-C10D-66E7-603034FB0A86}"/>
          </ac:spMkLst>
        </pc:spChg>
        <pc:spChg chg="mod">
          <ac:chgData name="Perihan Salah" userId="76e30ab951f6bd55" providerId="LiveId" clId="{50E2C8CE-E9CD-4850-8EEC-40A45D4A6A40}" dt="2025-07-21T14:33:25.042" v="13" actId="1076"/>
          <ac:spMkLst>
            <pc:docMk/>
            <pc:sldMk cId="3774984797" sldId="480"/>
            <ac:spMk id="30" creationId="{1BBD67B8-DB49-942C-018D-7F74C671F260}"/>
          </ac:spMkLst>
        </pc:spChg>
        <pc:spChg chg="mod">
          <ac:chgData name="Perihan Salah" userId="76e30ab951f6bd55" providerId="LiveId" clId="{50E2C8CE-E9CD-4850-8EEC-40A45D4A6A40}" dt="2025-07-21T14:34:27.742" v="21" actId="207"/>
          <ac:spMkLst>
            <pc:docMk/>
            <pc:sldMk cId="3774984797" sldId="480"/>
            <ac:spMk id="31" creationId="{16E4CC76-2D0D-6204-3FBC-B0856D8E8836}"/>
          </ac:spMkLst>
        </pc:spChg>
        <pc:spChg chg="del">
          <ac:chgData name="Perihan Salah" userId="76e30ab951f6bd55" providerId="LiveId" clId="{50E2C8CE-E9CD-4850-8EEC-40A45D4A6A40}" dt="2025-07-21T14:33:35.923" v="15" actId="478"/>
          <ac:spMkLst>
            <pc:docMk/>
            <pc:sldMk cId="3774984797" sldId="480"/>
            <ac:spMk id="34" creationId="{15C30772-0DD8-7BE1-E943-20DE696CFBEA}"/>
          </ac:spMkLst>
        </pc:spChg>
        <pc:spChg chg="del">
          <ac:chgData name="Perihan Salah" userId="76e30ab951f6bd55" providerId="LiveId" clId="{50E2C8CE-E9CD-4850-8EEC-40A45D4A6A40}" dt="2025-07-21T14:33:09.762" v="9" actId="478"/>
          <ac:spMkLst>
            <pc:docMk/>
            <pc:sldMk cId="3774984797" sldId="480"/>
            <ac:spMk id="35" creationId="{F07AC106-4C88-A6D7-90B1-96971027FAFA}"/>
          </ac:spMkLst>
        </pc:spChg>
        <pc:spChg chg="del">
          <ac:chgData name="Perihan Salah" userId="76e30ab951f6bd55" providerId="LiveId" clId="{50E2C8CE-E9CD-4850-8EEC-40A45D4A6A40}" dt="2025-07-21T14:33:02.754" v="5" actId="478"/>
          <ac:spMkLst>
            <pc:docMk/>
            <pc:sldMk cId="3774984797" sldId="480"/>
            <ac:spMk id="44" creationId="{E3948B05-7CE6-E480-29B8-35C2C64D07A6}"/>
          </ac:spMkLst>
        </pc:spChg>
        <pc:spChg chg="mod">
          <ac:chgData name="Perihan Salah" userId="76e30ab951f6bd55" providerId="LiveId" clId="{50E2C8CE-E9CD-4850-8EEC-40A45D4A6A40}" dt="2025-07-21T14:33:29.946" v="14" actId="1076"/>
          <ac:spMkLst>
            <pc:docMk/>
            <pc:sldMk cId="3774984797" sldId="480"/>
            <ac:spMk id="46" creationId="{FA59789B-D841-DB76-25B9-1348B202C2B5}"/>
          </ac:spMkLst>
        </pc:spChg>
        <pc:grpChg chg="del">
          <ac:chgData name="Perihan Salah" userId="76e30ab951f6bd55" providerId="LiveId" clId="{50E2C8CE-E9CD-4850-8EEC-40A45D4A6A40}" dt="2025-07-21T14:33:04.732" v="6" actId="478"/>
          <ac:grpSpMkLst>
            <pc:docMk/>
            <pc:sldMk cId="3774984797" sldId="480"/>
            <ac:grpSpMk id="17" creationId="{FE9AD2FE-2C27-43F0-9E30-395F3F19C8D7}"/>
          </ac:grpSpMkLst>
        </pc:grpChg>
        <pc:picChg chg="del">
          <ac:chgData name="Perihan Salah" userId="76e30ab951f6bd55" providerId="LiveId" clId="{50E2C8CE-E9CD-4850-8EEC-40A45D4A6A40}" dt="2025-07-21T14:33:19.669" v="12" actId="478"/>
          <ac:picMkLst>
            <pc:docMk/>
            <pc:sldMk cId="3774984797" sldId="480"/>
            <ac:picMk id="33" creationId="{7B1083B8-7F24-C9AF-FA88-CAB8BE99D406}"/>
          </ac:picMkLst>
        </pc:picChg>
        <pc:picChg chg="del">
          <ac:chgData name="Perihan Salah" userId="76e30ab951f6bd55" providerId="LiveId" clId="{50E2C8CE-E9CD-4850-8EEC-40A45D4A6A40}" dt="2025-07-21T14:33:05.963" v="7" actId="478"/>
          <ac:picMkLst>
            <pc:docMk/>
            <pc:sldMk cId="3774984797" sldId="480"/>
            <ac:picMk id="47" creationId="{D4AF3B79-7C62-249A-6AAB-EA6585FAC59E}"/>
          </ac:picMkLst>
        </pc:picChg>
      </pc:sldChg>
      <pc:sldChg chg="delSp modSp mod">
        <pc:chgData name="Perihan Salah" userId="76e30ab951f6bd55" providerId="LiveId" clId="{50E2C8CE-E9CD-4850-8EEC-40A45D4A6A40}" dt="2025-07-21T15:07:08.696" v="135" actId="1076"/>
        <pc:sldMkLst>
          <pc:docMk/>
          <pc:sldMk cId="4035289470" sldId="482"/>
        </pc:sldMkLst>
        <pc:spChg chg="mod">
          <ac:chgData name="Perihan Salah" userId="76e30ab951f6bd55" providerId="LiveId" clId="{50E2C8CE-E9CD-4850-8EEC-40A45D4A6A40}" dt="2025-07-21T15:07:00.292" v="133" actId="207"/>
          <ac:spMkLst>
            <pc:docMk/>
            <pc:sldMk cId="4035289470" sldId="482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07:04.131" v="134" actId="1076"/>
          <ac:spMkLst>
            <pc:docMk/>
            <pc:sldMk cId="4035289470" sldId="482"/>
            <ac:spMk id="3" creationId="{8FFF7F09-71FE-494C-B0D5-8A8D4B08D54A}"/>
          </ac:spMkLst>
        </pc:spChg>
        <pc:spChg chg="mod">
          <ac:chgData name="Perihan Salah" userId="76e30ab951f6bd55" providerId="LiveId" clId="{50E2C8CE-E9CD-4850-8EEC-40A45D4A6A40}" dt="2025-07-21T15:07:08.696" v="135" actId="1076"/>
          <ac:spMkLst>
            <pc:docMk/>
            <pc:sldMk cId="4035289470" sldId="482"/>
            <ac:spMk id="10" creationId="{EACFE7B1-0587-4E86-B162-131950733288}"/>
          </ac:spMkLst>
        </pc:spChg>
        <pc:spChg chg="del">
          <ac:chgData name="Perihan Salah" userId="76e30ab951f6bd55" providerId="LiveId" clId="{50E2C8CE-E9CD-4850-8EEC-40A45D4A6A40}" dt="2025-07-21T15:06:50.820" v="129" actId="478"/>
          <ac:spMkLst>
            <pc:docMk/>
            <pc:sldMk cId="4035289470" sldId="482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06:55.900" v="132" actId="478"/>
          <ac:spMkLst>
            <pc:docMk/>
            <pc:sldMk cId="4035289470" sldId="482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06:49.616" v="128" actId="478"/>
          <ac:spMkLst>
            <pc:docMk/>
            <pc:sldMk cId="4035289470" sldId="482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06:47.329" v="127" actId="478"/>
          <ac:picMkLst>
            <pc:docMk/>
            <pc:sldMk cId="4035289470" sldId="482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06:52.888" v="130" actId="478"/>
          <ac:picMkLst>
            <pc:docMk/>
            <pc:sldMk cId="4035289470" sldId="482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06:54.370" v="131" actId="478"/>
          <ac:picMkLst>
            <pc:docMk/>
            <pc:sldMk cId="4035289470" sldId="482"/>
            <ac:picMk id="29" creationId="{688F9722-B0D2-7D96-976C-BD9372D94E2A}"/>
          </ac:picMkLst>
        </pc:picChg>
      </pc:sldChg>
      <pc:sldChg chg="delSp modSp mod setBg">
        <pc:chgData name="Perihan Salah" userId="76e30ab951f6bd55" providerId="LiveId" clId="{50E2C8CE-E9CD-4850-8EEC-40A45D4A6A40}" dt="2025-07-21T14:35:26.414" v="35" actId="1076"/>
        <pc:sldMkLst>
          <pc:docMk/>
          <pc:sldMk cId="428242906" sldId="497"/>
        </pc:sldMkLst>
        <pc:spChg chg="del">
          <ac:chgData name="Perihan Salah" userId="76e30ab951f6bd55" providerId="LiveId" clId="{50E2C8CE-E9CD-4850-8EEC-40A45D4A6A40}" dt="2025-07-21T14:34:33.611" v="22" actId="478"/>
          <ac:spMkLst>
            <pc:docMk/>
            <pc:sldMk cId="428242906" sldId="497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4:35:26.414" v="35" actId="1076"/>
          <ac:spMkLst>
            <pc:docMk/>
            <pc:sldMk cId="428242906" sldId="497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4:34:36.145" v="23" actId="478"/>
          <ac:spMkLst>
            <pc:docMk/>
            <pc:sldMk cId="428242906" sldId="497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4:34:40.415" v="25" actId="478"/>
          <ac:spMkLst>
            <pc:docMk/>
            <pc:sldMk cId="428242906" sldId="497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4:34:37.817" v="24" actId="478"/>
          <ac:spMkLst>
            <pc:docMk/>
            <pc:sldMk cId="428242906" sldId="497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4:35:20.276" v="34" actId="1076"/>
          <ac:spMkLst>
            <pc:docMk/>
            <pc:sldMk cId="428242906" sldId="497"/>
            <ac:spMk id="13" creationId="{13E91207-061A-4464-8B91-0B53B7A12AEF}"/>
          </ac:spMkLst>
        </pc:spChg>
        <pc:spChg chg="del">
          <ac:chgData name="Perihan Salah" userId="76e30ab951f6bd55" providerId="LiveId" clId="{50E2C8CE-E9CD-4850-8EEC-40A45D4A6A40}" dt="2025-07-21T14:34:59.960" v="31" actId="478"/>
          <ac:spMkLst>
            <pc:docMk/>
            <pc:sldMk cId="428242906" sldId="497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4:34:57.267" v="30" actId="478"/>
          <ac:picMkLst>
            <pc:docMk/>
            <pc:sldMk cId="428242906" sldId="497"/>
            <ac:picMk id="49" creationId="{8A26B39C-8EEE-33C3-70B5-EA9EF638997E}"/>
          </ac:picMkLst>
        </pc:picChg>
        <pc:picChg chg="del">
          <ac:chgData name="Perihan Salah" userId="76e30ab951f6bd55" providerId="LiveId" clId="{50E2C8CE-E9CD-4850-8EEC-40A45D4A6A40}" dt="2025-07-21T14:34:54.906" v="29" actId="478"/>
          <ac:picMkLst>
            <pc:docMk/>
            <pc:sldMk cId="428242906" sldId="497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4:34:52.267" v="28" actId="478"/>
          <ac:picMkLst>
            <pc:docMk/>
            <pc:sldMk cId="428242906" sldId="497"/>
            <ac:picMk id="54" creationId="{A208CE84-6815-1F7D-D972-D0947E7DC8DE}"/>
          </ac:picMkLst>
        </pc:picChg>
      </pc:sldChg>
      <pc:sldChg chg="delSp modSp mod setBg">
        <pc:chgData name="Perihan Salah" userId="76e30ab951f6bd55" providerId="LiveId" clId="{50E2C8CE-E9CD-4850-8EEC-40A45D4A6A40}" dt="2025-07-21T14:55:32.067" v="50" actId="1076"/>
        <pc:sldMkLst>
          <pc:docMk/>
          <pc:sldMk cId="999717268" sldId="498"/>
        </pc:sldMkLst>
        <pc:spChg chg="del">
          <ac:chgData name="Perihan Salah" userId="76e30ab951f6bd55" providerId="LiveId" clId="{50E2C8CE-E9CD-4850-8EEC-40A45D4A6A40}" dt="2025-07-21T14:54:04.858" v="36" actId="478"/>
          <ac:spMkLst>
            <pc:docMk/>
            <pc:sldMk cId="999717268" sldId="498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4:55:32.067" v="50" actId="1076"/>
          <ac:spMkLst>
            <pc:docMk/>
            <pc:sldMk cId="999717268" sldId="498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4:54:17.390" v="39" actId="478"/>
          <ac:spMkLst>
            <pc:docMk/>
            <pc:sldMk cId="999717268" sldId="498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4:54:21.081" v="41" actId="478"/>
          <ac:spMkLst>
            <pc:docMk/>
            <pc:sldMk cId="999717268" sldId="498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4:54:18.505" v="40" actId="478"/>
          <ac:spMkLst>
            <pc:docMk/>
            <pc:sldMk cId="999717268" sldId="498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4:55:03.716" v="48" actId="1076"/>
          <ac:spMkLst>
            <pc:docMk/>
            <pc:sldMk cId="999717268" sldId="498"/>
            <ac:spMk id="11" creationId="{B00174A0-538E-4EE1-8491-5C8B01BCF205}"/>
          </ac:spMkLst>
        </pc:spChg>
        <pc:spChg chg="del">
          <ac:chgData name="Perihan Salah" userId="76e30ab951f6bd55" providerId="LiveId" clId="{50E2C8CE-E9CD-4850-8EEC-40A45D4A6A40}" dt="2025-07-21T14:54:27.048" v="44" actId="478"/>
          <ac:spMkLst>
            <pc:docMk/>
            <pc:sldMk cId="999717268" sldId="498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4:54:25.248" v="43" actId="478"/>
          <ac:picMkLst>
            <pc:docMk/>
            <pc:sldMk cId="999717268" sldId="498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4:54:23.480" v="42" actId="478"/>
          <ac:picMkLst>
            <pc:docMk/>
            <pc:sldMk cId="999717268" sldId="498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4:56:49.020" v="60" actId="207"/>
        <pc:sldMkLst>
          <pc:docMk/>
          <pc:sldMk cId="428889045" sldId="499"/>
        </pc:sldMkLst>
        <pc:spChg chg="del">
          <ac:chgData name="Perihan Salah" userId="76e30ab951f6bd55" providerId="LiveId" clId="{50E2C8CE-E9CD-4850-8EEC-40A45D4A6A40}" dt="2025-07-21T14:56:19.690" v="51" actId="478"/>
          <ac:spMkLst>
            <pc:docMk/>
            <pc:sldMk cId="428889045" sldId="499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4:56:49.020" v="60" actId="207"/>
          <ac:spMkLst>
            <pc:docMk/>
            <pc:sldMk cId="428889045" sldId="499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4:56:21.161" v="52" actId="478"/>
          <ac:spMkLst>
            <pc:docMk/>
            <pc:sldMk cId="428889045" sldId="499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4:56:25.349" v="54" actId="478"/>
          <ac:spMkLst>
            <pc:docMk/>
            <pc:sldMk cId="428889045" sldId="499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4:56:22.835" v="53" actId="478"/>
          <ac:spMkLst>
            <pc:docMk/>
            <pc:sldMk cId="428889045" sldId="499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4:56:39.387" v="59" actId="1076"/>
          <ac:spMkLst>
            <pc:docMk/>
            <pc:sldMk cId="428889045" sldId="499"/>
            <ac:spMk id="12" creationId="{34A5EC99-6EE8-462F-A553-D1A97026BD4C}"/>
          </ac:spMkLst>
        </pc:spChg>
        <pc:spChg chg="del">
          <ac:chgData name="Perihan Salah" userId="76e30ab951f6bd55" providerId="LiveId" clId="{50E2C8CE-E9CD-4850-8EEC-40A45D4A6A40}" dt="2025-07-21T14:56:34.680" v="58" actId="478"/>
          <ac:spMkLst>
            <pc:docMk/>
            <pc:sldMk cId="428889045" sldId="499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4:56:32.739" v="57" actId="478"/>
          <ac:picMkLst>
            <pc:docMk/>
            <pc:sldMk cId="428889045" sldId="499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4:56:30.270" v="56" actId="478"/>
          <ac:picMkLst>
            <pc:docMk/>
            <pc:sldMk cId="428889045" sldId="499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5:36:44.496" v="296" actId="478"/>
        <pc:sldMkLst>
          <pc:docMk/>
          <pc:sldMk cId="4083080775" sldId="515"/>
        </pc:sldMkLst>
        <pc:spChg chg="del">
          <ac:chgData name="Perihan Salah" userId="76e30ab951f6bd55" providerId="LiveId" clId="{50E2C8CE-E9CD-4850-8EEC-40A45D4A6A40}" dt="2025-07-21T15:36:05.264" v="288" actId="478"/>
          <ac:spMkLst>
            <pc:docMk/>
            <pc:sldMk cId="4083080775" sldId="515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5:36:11.097" v="290" actId="207"/>
          <ac:spMkLst>
            <pc:docMk/>
            <pc:sldMk cId="4083080775" sldId="515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5:36:39.954" v="294" actId="478"/>
          <ac:spMkLst>
            <pc:docMk/>
            <pc:sldMk cId="4083080775" sldId="515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5:36:44.496" v="296" actId="478"/>
          <ac:spMkLst>
            <pc:docMk/>
            <pc:sldMk cId="4083080775" sldId="515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5:36:41.060" v="295" actId="478"/>
          <ac:spMkLst>
            <pc:docMk/>
            <pc:sldMk cId="4083080775" sldId="515"/>
            <ac:spMk id="10" creationId="{463D680D-A11B-0A8A-63D5-DD2C6F3FD516}"/>
          </ac:spMkLst>
        </pc:spChg>
        <pc:spChg chg="del">
          <ac:chgData name="Perihan Salah" userId="76e30ab951f6bd55" providerId="LiveId" clId="{50E2C8CE-E9CD-4850-8EEC-40A45D4A6A40}" dt="2025-07-21T15:36:36.446" v="293" actId="478"/>
          <ac:spMkLst>
            <pc:docMk/>
            <pc:sldMk cId="4083080775" sldId="515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5:36:33.948" v="292" actId="478"/>
          <ac:picMkLst>
            <pc:docMk/>
            <pc:sldMk cId="4083080775" sldId="515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5:36:30.958" v="291" actId="478"/>
          <ac:picMkLst>
            <pc:docMk/>
            <pc:sldMk cId="4083080775" sldId="515"/>
            <ac:picMk id="54" creationId="{A208CE84-6815-1F7D-D972-D0947E7DC8DE}"/>
          </ac:picMkLst>
        </pc:picChg>
      </pc:sldChg>
      <pc:sldChg chg="addSp delSp modSp mod">
        <pc:chgData name="Perihan Salah" userId="76e30ab951f6bd55" providerId="LiveId" clId="{50E2C8CE-E9CD-4850-8EEC-40A45D4A6A40}" dt="2025-07-21T15:04:56.053" v="126" actId="1076"/>
        <pc:sldMkLst>
          <pc:docMk/>
          <pc:sldMk cId="1662239497" sldId="810"/>
        </pc:sldMkLst>
        <pc:spChg chg="del">
          <ac:chgData name="Perihan Salah" userId="76e30ab951f6bd55" providerId="LiveId" clId="{50E2C8CE-E9CD-4850-8EEC-40A45D4A6A40}" dt="2025-07-21T15:04:27.797" v="115" actId="478"/>
          <ac:spMkLst>
            <pc:docMk/>
            <pc:sldMk cId="1662239497" sldId="810"/>
            <ac:spMk id="2" creationId="{D52E2043-1E7F-4FB3-99FA-88B6CF1F2478}"/>
          </ac:spMkLst>
        </pc:spChg>
        <pc:spChg chg="add del mod">
          <ac:chgData name="Perihan Salah" userId="76e30ab951f6bd55" providerId="LiveId" clId="{50E2C8CE-E9CD-4850-8EEC-40A45D4A6A40}" dt="2025-07-21T15:04:25.409" v="113" actId="478"/>
          <ac:spMkLst>
            <pc:docMk/>
            <pc:sldMk cId="1662239497" sldId="810"/>
            <ac:spMk id="7" creationId="{6D03F40E-C51D-159A-BBEE-102575A56D94}"/>
          </ac:spMkLst>
        </pc:spChg>
        <pc:spChg chg="del">
          <ac:chgData name="Perihan Salah" userId="76e30ab951f6bd55" providerId="LiveId" clId="{50E2C8CE-E9CD-4850-8EEC-40A45D4A6A40}" dt="2025-07-21T15:04:32.395" v="118" actId="478"/>
          <ac:spMkLst>
            <pc:docMk/>
            <pc:sldMk cId="1662239497" sldId="810"/>
            <ac:spMk id="8" creationId="{DEE0AF26-C85E-4AE1-9B7E-0A3454BF24BB}"/>
          </ac:spMkLst>
        </pc:spChg>
        <pc:spChg chg="del">
          <ac:chgData name="Perihan Salah" userId="76e30ab951f6bd55" providerId="LiveId" clId="{50E2C8CE-E9CD-4850-8EEC-40A45D4A6A40}" dt="2025-07-21T15:04:41.845" v="122" actId="478"/>
          <ac:spMkLst>
            <pc:docMk/>
            <pc:sldMk cId="1662239497" sldId="810"/>
            <ac:spMk id="28" creationId="{35E30A49-6736-ECBA-A034-3B17B6F12642}"/>
          </ac:spMkLst>
        </pc:spChg>
        <pc:spChg chg="add del mod">
          <ac:chgData name="Perihan Salah" userId="76e30ab951f6bd55" providerId="LiveId" clId="{50E2C8CE-E9CD-4850-8EEC-40A45D4A6A40}" dt="2025-07-21T15:04:48.697" v="125" actId="207"/>
          <ac:spMkLst>
            <pc:docMk/>
            <pc:sldMk cId="1662239497" sldId="810"/>
            <ac:spMk id="31" creationId="{4527402C-3F97-690D-9C20-A459E375AEB7}"/>
          </ac:spMkLst>
        </pc:spChg>
        <pc:grpChg chg="del">
          <ac:chgData name="Perihan Salah" userId="76e30ab951f6bd55" providerId="LiveId" clId="{50E2C8CE-E9CD-4850-8EEC-40A45D4A6A40}" dt="2025-07-21T15:04:30" v="116" actId="478"/>
          <ac:grpSpMkLst>
            <pc:docMk/>
            <pc:sldMk cId="1662239497" sldId="810"/>
            <ac:grpSpMk id="4" creationId="{CF77631E-61D0-4334-B028-5A5EF693CB25}"/>
          </ac:grpSpMkLst>
        </pc:grpChg>
        <pc:picChg chg="mod">
          <ac:chgData name="Perihan Salah" userId="76e30ab951f6bd55" providerId="LiveId" clId="{50E2C8CE-E9CD-4850-8EEC-40A45D4A6A40}" dt="2025-07-21T15:04:56.053" v="126" actId="1076"/>
          <ac:picMkLst>
            <pc:docMk/>
            <pc:sldMk cId="1662239497" sldId="810"/>
            <ac:picMk id="3" creationId="{899F7F66-B96C-4752-B41E-6C218DFE82EE}"/>
          </ac:picMkLst>
        </pc:picChg>
        <pc:picChg chg="del">
          <ac:chgData name="Perihan Salah" userId="76e30ab951f6bd55" providerId="LiveId" clId="{50E2C8CE-E9CD-4850-8EEC-40A45D4A6A40}" dt="2025-07-21T15:04:24.377" v="112" actId="478"/>
          <ac:picMkLst>
            <pc:docMk/>
            <pc:sldMk cId="1662239497" sldId="810"/>
            <ac:picMk id="5" creationId="{7A23C5C4-4FD9-93DE-9391-0CA92C90FFA6}"/>
          </ac:picMkLst>
        </pc:picChg>
        <pc:picChg chg="del">
          <ac:chgData name="Perihan Salah" userId="76e30ab951f6bd55" providerId="LiveId" clId="{50E2C8CE-E9CD-4850-8EEC-40A45D4A6A40}" dt="2025-07-21T15:04:43.195" v="123" actId="478"/>
          <ac:picMkLst>
            <pc:docMk/>
            <pc:sldMk cId="1662239497" sldId="810"/>
            <ac:picMk id="29" creationId="{778127ED-6700-AD6D-66AB-04E169E624AF}"/>
          </ac:picMkLst>
        </pc:picChg>
        <pc:picChg chg="del">
          <ac:chgData name="Perihan Salah" userId="76e30ab951f6bd55" providerId="LiveId" clId="{50E2C8CE-E9CD-4850-8EEC-40A45D4A6A40}" dt="2025-07-21T15:04:27.096" v="114" actId="478"/>
          <ac:picMkLst>
            <pc:docMk/>
            <pc:sldMk cId="1662239497" sldId="810"/>
            <ac:picMk id="36" creationId="{D093BAF8-7BD7-E8F7-8798-6C01339128AB}"/>
          </ac:picMkLst>
        </pc:picChg>
        <pc:picChg chg="del">
          <ac:chgData name="Perihan Salah" userId="76e30ab951f6bd55" providerId="LiveId" clId="{50E2C8CE-E9CD-4850-8EEC-40A45D4A6A40}" dt="2025-07-21T15:04:31.638" v="117" actId="478"/>
          <ac:picMkLst>
            <pc:docMk/>
            <pc:sldMk cId="1662239497" sldId="810"/>
            <ac:picMk id="37" creationId="{C2BDC60B-9FFF-D670-F0A7-0FBAF64501CF}"/>
          </ac:picMkLst>
        </pc:picChg>
      </pc:sldChg>
      <pc:sldChg chg="delSp modSp mod">
        <pc:chgData name="Perihan Salah" userId="76e30ab951f6bd55" providerId="LiveId" clId="{50E2C8CE-E9CD-4850-8EEC-40A45D4A6A40}" dt="2025-07-21T15:16:47.421" v="184" actId="403"/>
        <pc:sldMkLst>
          <pc:docMk/>
          <pc:sldMk cId="4099932466" sldId="811"/>
        </pc:sldMkLst>
        <pc:spChg chg="mod">
          <ac:chgData name="Perihan Salah" userId="76e30ab951f6bd55" providerId="LiveId" clId="{50E2C8CE-E9CD-4850-8EEC-40A45D4A6A40}" dt="2025-07-21T15:16:39.995" v="182" actId="207"/>
          <ac:spMkLst>
            <pc:docMk/>
            <pc:sldMk cId="4099932466" sldId="811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16:47.421" v="184" actId="403"/>
          <ac:spMkLst>
            <pc:docMk/>
            <pc:sldMk cId="4099932466" sldId="811"/>
            <ac:spMk id="8" creationId="{9F73223E-C7BF-49A6-9CB5-20F565E7E925}"/>
          </ac:spMkLst>
        </pc:spChg>
        <pc:spChg chg="del">
          <ac:chgData name="Perihan Salah" userId="76e30ab951f6bd55" providerId="LiveId" clId="{50E2C8CE-E9CD-4850-8EEC-40A45D4A6A40}" dt="2025-07-21T15:16:34.149" v="180" actId="478"/>
          <ac:spMkLst>
            <pc:docMk/>
            <pc:sldMk cId="4099932466" sldId="811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16:41.480" v="183" actId="478"/>
          <ac:spMkLst>
            <pc:docMk/>
            <pc:sldMk cId="4099932466" sldId="811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16:35.999" v="181" actId="478"/>
          <ac:spMkLst>
            <pc:docMk/>
            <pc:sldMk cId="4099932466" sldId="811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16:27.666" v="179" actId="478"/>
          <ac:picMkLst>
            <pc:docMk/>
            <pc:sldMk cId="4099932466" sldId="811"/>
            <ac:picMk id="19" creationId="{16FB3D28-CC86-70C0-7FE6-19D5898DC319}"/>
          </ac:picMkLst>
        </pc:picChg>
      </pc:sldChg>
      <pc:sldChg chg="delSp modSp mod">
        <pc:chgData name="Perihan Salah" userId="76e30ab951f6bd55" providerId="LiveId" clId="{50E2C8CE-E9CD-4850-8EEC-40A45D4A6A40}" dt="2025-07-21T16:33:06.996" v="396" actId="1076"/>
        <pc:sldMkLst>
          <pc:docMk/>
          <pc:sldMk cId="2830919801" sldId="841"/>
        </pc:sldMkLst>
        <pc:spChg chg="del">
          <ac:chgData name="Perihan Salah" userId="76e30ab951f6bd55" providerId="LiveId" clId="{50E2C8CE-E9CD-4850-8EEC-40A45D4A6A40}" dt="2025-07-21T16:31:33.162" v="375" actId="478"/>
          <ac:spMkLst>
            <pc:docMk/>
            <pc:sldMk cId="2830919801" sldId="841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6:33:06.996" v="396" actId="1076"/>
          <ac:spMkLst>
            <pc:docMk/>
            <pc:sldMk cId="2830919801" sldId="841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6:31:32.045" v="374" actId="478"/>
          <ac:spMkLst>
            <pc:docMk/>
            <pc:sldMk cId="2830919801" sldId="841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6:31:36.063" v="376" actId="478"/>
          <ac:spMkLst>
            <pc:docMk/>
            <pc:sldMk cId="2830919801" sldId="841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6:31:39.575" v="377" actId="478"/>
          <ac:spMkLst>
            <pc:docMk/>
            <pc:sldMk cId="2830919801" sldId="841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6:32:56.569" v="395" actId="21"/>
          <ac:spMkLst>
            <pc:docMk/>
            <pc:sldMk cId="2830919801" sldId="841"/>
            <ac:spMk id="12" creationId="{22470882-BCE0-44F6-A534-5DFFF94DEC22}"/>
          </ac:spMkLst>
        </pc:spChg>
        <pc:spChg chg="mod">
          <ac:chgData name="Perihan Salah" userId="76e30ab951f6bd55" providerId="LiveId" clId="{50E2C8CE-E9CD-4850-8EEC-40A45D4A6A40}" dt="2025-07-21T16:32:02.240" v="383" actId="1076"/>
          <ac:spMkLst>
            <pc:docMk/>
            <pc:sldMk cId="2830919801" sldId="841"/>
            <ac:spMk id="13" creationId="{AAA03CC6-69E8-4C98-A5B5-9A08955E3CCC}"/>
          </ac:spMkLst>
        </pc:spChg>
        <pc:spChg chg="del">
          <ac:chgData name="Perihan Salah" userId="76e30ab951f6bd55" providerId="LiveId" clId="{50E2C8CE-E9CD-4850-8EEC-40A45D4A6A40}" dt="2025-07-21T16:31:58.012" v="382" actId="478"/>
          <ac:spMkLst>
            <pc:docMk/>
            <pc:sldMk cId="2830919801" sldId="841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6:32:04.790" v="384" actId="478"/>
          <ac:picMkLst>
            <pc:docMk/>
            <pc:sldMk cId="2830919801" sldId="841"/>
            <ac:picMk id="49" creationId="{8A26B39C-8EEE-33C3-70B5-EA9EF638997E}"/>
          </ac:picMkLst>
        </pc:picChg>
        <pc:picChg chg="del">
          <ac:chgData name="Perihan Salah" userId="76e30ab951f6bd55" providerId="LiveId" clId="{50E2C8CE-E9CD-4850-8EEC-40A45D4A6A40}" dt="2025-07-21T16:31:53.110" v="380" actId="478"/>
          <ac:picMkLst>
            <pc:docMk/>
            <pc:sldMk cId="2830919801" sldId="841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6:31:55.938" v="381" actId="478"/>
          <ac:picMkLst>
            <pc:docMk/>
            <pc:sldMk cId="2830919801" sldId="841"/>
            <ac:picMk id="54" creationId="{A208CE84-6815-1F7D-D972-D0947E7DC8DE}"/>
          </ac:picMkLst>
        </pc:picChg>
      </pc:sldChg>
      <pc:sldChg chg="addSp delSp modSp mod">
        <pc:chgData name="Perihan Salah" userId="76e30ab951f6bd55" providerId="LiveId" clId="{50E2C8CE-E9CD-4850-8EEC-40A45D4A6A40}" dt="2025-07-21T14:59:48.312" v="90" actId="1076"/>
        <pc:sldMkLst>
          <pc:docMk/>
          <pc:sldMk cId="732684812" sldId="856"/>
        </pc:sldMkLst>
        <pc:spChg chg="del mod">
          <ac:chgData name="Perihan Salah" userId="76e30ab951f6bd55" providerId="LiveId" clId="{50E2C8CE-E9CD-4850-8EEC-40A45D4A6A40}" dt="2025-07-21T14:59:26.243" v="83" actId="478"/>
          <ac:spMkLst>
            <pc:docMk/>
            <pc:sldMk cId="732684812" sldId="856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4:59:34.186" v="85" actId="207"/>
          <ac:spMkLst>
            <pc:docMk/>
            <pc:sldMk cId="732684812" sldId="856"/>
            <ac:spMk id="3" creationId="{F9A80F9F-74DB-1D57-04E8-E20E92A09B0A}"/>
          </ac:spMkLst>
        </pc:spChg>
        <pc:spChg chg="add del">
          <ac:chgData name="Perihan Salah" userId="76e30ab951f6bd55" providerId="LiveId" clId="{50E2C8CE-E9CD-4850-8EEC-40A45D4A6A40}" dt="2025-07-21T14:59:17.192" v="80" actId="478"/>
          <ac:spMkLst>
            <pc:docMk/>
            <pc:sldMk cId="732684812" sldId="856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4:59:25.112" v="82" actId="478"/>
          <ac:spMkLst>
            <pc:docMk/>
            <pc:sldMk cId="732684812" sldId="856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4:59:22.893" v="81" actId="478"/>
          <ac:spMkLst>
            <pc:docMk/>
            <pc:sldMk cId="732684812" sldId="856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4:59:48.312" v="90" actId="1076"/>
          <ac:spMkLst>
            <pc:docMk/>
            <pc:sldMk cId="732684812" sldId="856"/>
            <ac:spMk id="13" creationId="{18C7BA3F-1C8C-4235-BB86-940C2BC9009B}"/>
          </ac:spMkLst>
        </pc:spChg>
        <pc:spChg chg="del">
          <ac:chgData name="Perihan Salah" userId="76e30ab951f6bd55" providerId="LiveId" clId="{50E2C8CE-E9CD-4850-8EEC-40A45D4A6A40}" dt="2025-07-21T14:59:41.357" v="88" actId="478"/>
          <ac:spMkLst>
            <pc:docMk/>
            <pc:sldMk cId="732684812" sldId="856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4:59:43.708" v="89" actId="478"/>
          <ac:picMkLst>
            <pc:docMk/>
            <pc:sldMk cId="732684812" sldId="856"/>
            <ac:picMk id="49" creationId="{8A26B39C-8EEE-33C3-70B5-EA9EF638997E}"/>
          </ac:picMkLst>
        </pc:picChg>
        <pc:picChg chg="del">
          <ac:chgData name="Perihan Salah" userId="76e30ab951f6bd55" providerId="LiveId" clId="{50E2C8CE-E9CD-4850-8EEC-40A45D4A6A40}" dt="2025-07-21T14:59:36.407" v="86" actId="478"/>
          <ac:picMkLst>
            <pc:docMk/>
            <pc:sldMk cId="732684812" sldId="856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4:59:37.802" v="87" actId="478"/>
          <ac:picMkLst>
            <pc:docMk/>
            <pc:sldMk cId="732684812" sldId="856"/>
            <ac:picMk id="54" creationId="{A208CE84-6815-1F7D-D972-D0947E7DC8DE}"/>
          </ac:picMkLst>
        </pc:picChg>
      </pc:sldChg>
      <pc:sldChg chg="modSp mod">
        <pc:chgData name="Perihan Salah" userId="76e30ab951f6bd55" providerId="LiveId" clId="{50E2C8CE-E9CD-4850-8EEC-40A45D4A6A40}" dt="2025-07-21T15:07:50.246" v="136" actId="14100"/>
        <pc:sldMkLst>
          <pc:docMk/>
          <pc:sldMk cId="3465723692" sldId="857"/>
        </pc:sldMkLst>
        <pc:picChg chg="mod">
          <ac:chgData name="Perihan Salah" userId="76e30ab951f6bd55" providerId="LiveId" clId="{50E2C8CE-E9CD-4850-8EEC-40A45D4A6A40}" dt="2025-07-21T15:07:50.246" v="136" actId="14100"/>
          <ac:picMkLst>
            <pc:docMk/>
            <pc:sldMk cId="3465723692" sldId="857"/>
            <ac:picMk id="10" creationId="{59FECFD4-5E34-4453-B112-61724E9482A0}"/>
          </ac:picMkLst>
        </pc:picChg>
      </pc:sldChg>
      <pc:sldChg chg="addSp delSp modSp mod">
        <pc:chgData name="Perihan Salah" userId="76e30ab951f6bd55" providerId="LiveId" clId="{50E2C8CE-E9CD-4850-8EEC-40A45D4A6A40}" dt="2025-07-21T15:09:34.370" v="151" actId="1076"/>
        <pc:sldMkLst>
          <pc:docMk/>
          <pc:sldMk cId="2080845085" sldId="859"/>
        </pc:sldMkLst>
        <pc:spChg chg="del">
          <ac:chgData name="Perihan Salah" userId="76e30ab951f6bd55" providerId="LiveId" clId="{50E2C8CE-E9CD-4850-8EEC-40A45D4A6A40}" dt="2025-07-21T15:09:05.123" v="140" actId="478"/>
          <ac:spMkLst>
            <pc:docMk/>
            <pc:sldMk cId="2080845085" sldId="859"/>
            <ac:spMk id="2" creationId="{D52E2043-1E7F-4FB3-99FA-88B6CF1F2478}"/>
          </ac:spMkLst>
        </pc:spChg>
        <pc:spChg chg="add del mod">
          <ac:chgData name="Perihan Salah" userId="76e30ab951f6bd55" providerId="LiveId" clId="{50E2C8CE-E9CD-4850-8EEC-40A45D4A6A40}" dt="2025-07-21T15:09:01.509" v="139" actId="478"/>
          <ac:spMkLst>
            <pc:docMk/>
            <pc:sldMk cId="2080845085" sldId="859"/>
            <ac:spMk id="6" creationId="{1A47F808-6027-D508-7886-D1F02AC20B06}"/>
          </ac:spMkLst>
        </pc:spChg>
        <pc:spChg chg="del">
          <ac:chgData name="Perihan Salah" userId="76e30ab951f6bd55" providerId="LiveId" clId="{50E2C8CE-E9CD-4850-8EEC-40A45D4A6A40}" dt="2025-07-21T15:09:08.875" v="142" actId="478"/>
          <ac:spMkLst>
            <pc:docMk/>
            <pc:sldMk cId="2080845085" sldId="859"/>
            <ac:spMk id="8" creationId="{DEE0AF26-C85E-4AE1-9B7E-0A3454BF24BB}"/>
          </ac:spMkLst>
        </pc:spChg>
        <pc:spChg chg="mod">
          <ac:chgData name="Perihan Salah" userId="76e30ab951f6bd55" providerId="LiveId" clId="{50E2C8CE-E9CD-4850-8EEC-40A45D4A6A40}" dt="2025-07-21T15:09:25.038" v="147" actId="207"/>
          <ac:spMkLst>
            <pc:docMk/>
            <pc:sldMk cId="2080845085" sldId="859"/>
            <ac:spMk id="25" creationId="{904B7CA6-23A4-2E24-5FFC-ECEA38831F6A}"/>
          </ac:spMkLst>
        </pc:spChg>
        <pc:spChg chg="del">
          <ac:chgData name="Perihan Salah" userId="76e30ab951f6bd55" providerId="LiveId" clId="{50E2C8CE-E9CD-4850-8EEC-40A45D4A6A40}" dt="2025-07-21T15:09:16.878" v="144" actId="478"/>
          <ac:spMkLst>
            <pc:docMk/>
            <pc:sldMk cId="2080845085" sldId="859"/>
            <ac:spMk id="28" creationId="{35E30A49-6736-ECBA-A034-3B17B6F12642}"/>
          </ac:spMkLst>
        </pc:spChg>
        <pc:grpChg chg="del">
          <ac:chgData name="Perihan Salah" userId="76e30ab951f6bd55" providerId="LiveId" clId="{50E2C8CE-E9CD-4850-8EEC-40A45D4A6A40}" dt="2025-07-21T15:09:14.005" v="143" actId="478"/>
          <ac:grpSpMkLst>
            <pc:docMk/>
            <pc:sldMk cId="2080845085" sldId="859"/>
            <ac:grpSpMk id="4" creationId="{CF77631E-61D0-4334-B028-5A5EF693CB25}"/>
          </ac:grpSpMkLst>
        </pc:grpChg>
        <pc:picChg chg="del mod">
          <ac:chgData name="Perihan Salah" userId="76e30ab951f6bd55" providerId="LiveId" clId="{50E2C8CE-E9CD-4850-8EEC-40A45D4A6A40}" dt="2025-07-21T15:09:00.127" v="138" actId="478"/>
          <ac:picMkLst>
            <pc:docMk/>
            <pc:sldMk cId="2080845085" sldId="859"/>
            <ac:picMk id="5" creationId="{7A23C5C4-4FD9-93DE-9391-0CA92C90FFA6}"/>
          </ac:picMkLst>
        </pc:picChg>
        <pc:picChg chg="mod">
          <ac:chgData name="Perihan Salah" userId="76e30ab951f6bd55" providerId="LiveId" clId="{50E2C8CE-E9CD-4850-8EEC-40A45D4A6A40}" dt="2025-07-21T15:09:31.583" v="150" actId="1076"/>
          <ac:picMkLst>
            <pc:docMk/>
            <pc:sldMk cId="2080845085" sldId="859"/>
            <ac:picMk id="20" creationId="{FB1372CF-2182-4948-B58A-D26186339034}"/>
          </ac:picMkLst>
        </pc:picChg>
        <pc:picChg chg="mod">
          <ac:chgData name="Perihan Salah" userId="76e30ab951f6bd55" providerId="LiveId" clId="{50E2C8CE-E9CD-4850-8EEC-40A45D4A6A40}" dt="2025-07-21T15:09:34.370" v="151" actId="1076"/>
          <ac:picMkLst>
            <pc:docMk/>
            <pc:sldMk cId="2080845085" sldId="859"/>
            <ac:picMk id="21" creationId="{7F019B1C-B83F-4100-AAF9-812E332FC900}"/>
          </ac:picMkLst>
        </pc:picChg>
        <pc:picChg chg="del">
          <ac:chgData name="Perihan Salah" userId="76e30ab951f6bd55" providerId="LiveId" clId="{50E2C8CE-E9CD-4850-8EEC-40A45D4A6A40}" dt="2025-07-21T15:09:26.623" v="148" actId="478"/>
          <ac:picMkLst>
            <pc:docMk/>
            <pc:sldMk cId="2080845085" sldId="859"/>
            <ac:picMk id="29" creationId="{778127ED-6700-AD6D-66AB-04E169E624AF}"/>
          </ac:picMkLst>
        </pc:picChg>
        <pc:picChg chg="del">
          <ac:chgData name="Perihan Salah" userId="76e30ab951f6bd55" providerId="LiveId" clId="{50E2C8CE-E9CD-4850-8EEC-40A45D4A6A40}" dt="2025-07-21T15:09:07.557" v="141" actId="478"/>
          <ac:picMkLst>
            <pc:docMk/>
            <pc:sldMk cId="2080845085" sldId="859"/>
            <ac:picMk id="36" creationId="{D093BAF8-7BD7-E8F7-8798-6C01339128AB}"/>
          </ac:picMkLst>
        </pc:picChg>
        <pc:picChg chg="del">
          <ac:chgData name="Perihan Salah" userId="76e30ab951f6bd55" providerId="LiveId" clId="{50E2C8CE-E9CD-4850-8EEC-40A45D4A6A40}" dt="2025-07-21T15:09:28.397" v="149" actId="478"/>
          <ac:picMkLst>
            <pc:docMk/>
            <pc:sldMk cId="2080845085" sldId="859"/>
            <ac:picMk id="37" creationId="{C2BDC60B-9FFF-D670-F0A7-0FBAF64501CF}"/>
          </ac:picMkLst>
        </pc:picChg>
      </pc:sldChg>
      <pc:sldChg chg="addSp delSp modSp mod">
        <pc:chgData name="Perihan Salah" userId="76e30ab951f6bd55" providerId="LiveId" clId="{50E2C8CE-E9CD-4850-8EEC-40A45D4A6A40}" dt="2025-07-21T15:11:14.282" v="167" actId="1076"/>
        <pc:sldMkLst>
          <pc:docMk/>
          <pc:sldMk cId="3895961528" sldId="860"/>
        </pc:sldMkLst>
        <pc:spChg chg="del">
          <ac:chgData name="Perihan Salah" userId="76e30ab951f6bd55" providerId="LiveId" clId="{50E2C8CE-E9CD-4850-8EEC-40A45D4A6A40}" dt="2025-07-21T15:10:40.453" v="156" actId="478"/>
          <ac:spMkLst>
            <pc:docMk/>
            <pc:sldMk cId="3895961528" sldId="860"/>
            <ac:spMk id="2" creationId="{D52E2043-1E7F-4FB3-99FA-88B6CF1F2478}"/>
          </ac:spMkLst>
        </pc:spChg>
        <pc:spChg chg="add del mod">
          <ac:chgData name="Perihan Salah" userId="76e30ab951f6bd55" providerId="LiveId" clId="{50E2C8CE-E9CD-4850-8EEC-40A45D4A6A40}" dt="2025-07-21T15:10:38.273" v="155" actId="478"/>
          <ac:spMkLst>
            <pc:docMk/>
            <pc:sldMk cId="3895961528" sldId="860"/>
            <ac:spMk id="6" creationId="{4B282DB1-4E25-E6B0-DD32-657D0B7EFCB7}"/>
          </ac:spMkLst>
        </pc:spChg>
        <pc:spChg chg="del">
          <ac:chgData name="Perihan Salah" userId="76e30ab951f6bd55" providerId="LiveId" clId="{50E2C8CE-E9CD-4850-8EEC-40A45D4A6A40}" dt="2025-07-21T15:10:42.985" v="157" actId="478"/>
          <ac:spMkLst>
            <pc:docMk/>
            <pc:sldMk cId="3895961528" sldId="860"/>
            <ac:spMk id="8" creationId="{DEE0AF26-C85E-4AE1-9B7E-0A3454BF24BB}"/>
          </ac:spMkLst>
        </pc:spChg>
        <pc:spChg chg="mod">
          <ac:chgData name="Perihan Salah" userId="76e30ab951f6bd55" providerId="LiveId" clId="{50E2C8CE-E9CD-4850-8EEC-40A45D4A6A40}" dt="2025-07-21T15:11:05.667" v="164" actId="207"/>
          <ac:spMkLst>
            <pc:docMk/>
            <pc:sldMk cId="3895961528" sldId="860"/>
            <ac:spMk id="25" creationId="{904B7CA6-23A4-2E24-5FFC-ECEA38831F6A}"/>
          </ac:spMkLst>
        </pc:spChg>
        <pc:spChg chg="del">
          <ac:chgData name="Perihan Salah" userId="76e30ab951f6bd55" providerId="LiveId" clId="{50E2C8CE-E9CD-4850-8EEC-40A45D4A6A40}" dt="2025-07-21T15:10:49.522" v="159" actId="478"/>
          <ac:spMkLst>
            <pc:docMk/>
            <pc:sldMk cId="3895961528" sldId="860"/>
            <ac:spMk id="28" creationId="{35E30A49-6736-ECBA-A034-3B17B6F12642}"/>
          </ac:spMkLst>
        </pc:spChg>
        <pc:grpChg chg="del">
          <ac:chgData name="Perihan Salah" userId="76e30ab951f6bd55" providerId="LiveId" clId="{50E2C8CE-E9CD-4850-8EEC-40A45D4A6A40}" dt="2025-07-21T15:10:47.179" v="158" actId="478"/>
          <ac:grpSpMkLst>
            <pc:docMk/>
            <pc:sldMk cId="3895961528" sldId="860"/>
            <ac:grpSpMk id="4" creationId="{CF77631E-61D0-4334-B028-5A5EF693CB25}"/>
          </ac:grpSpMkLst>
        </pc:grpChg>
        <pc:picChg chg="del">
          <ac:chgData name="Perihan Salah" userId="76e30ab951f6bd55" providerId="LiveId" clId="{50E2C8CE-E9CD-4850-8EEC-40A45D4A6A40}" dt="2025-07-21T15:10:29.050" v="152" actId="478"/>
          <ac:picMkLst>
            <pc:docMk/>
            <pc:sldMk cId="3895961528" sldId="860"/>
            <ac:picMk id="5" creationId="{7A23C5C4-4FD9-93DE-9391-0CA92C90FFA6}"/>
          </ac:picMkLst>
        </pc:picChg>
        <pc:picChg chg="mod">
          <ac:chgData name="Perihan Salah" userId="76e30ab951f6bd55" providerId="LiveId" clId="{50E2C8CE-E9CD-4850-8EEC-40A45D4A6A40}" dt="2025-07-21T15:11:07.977" v="165" actId="1076"/>
          <ac:picMkLst>
            <pc:docMk/>
            <pc:sldMk cId="3895961528" sldId="860"/>
            <ac:picMk id="16" creationId="{791AC431-29EA-40F0-A368-BFBB4DA94927}"/>
          </ac:picMkLst>
        </pc:picChg>
        <pc:picChg chg="mod">
          <ac:chgData name="Perihan Salah" userId="76e30ab951f6bd55" providerId="LiveId" clId="{50E2C8CE-E9CD-4850-8EEC-40A45D4A6A40}" dt="2025-07-21T15:11:14.282" v="167" actId="1076"/>
          <ac:picMkLst>
            <pc:docMk/>
            <pc:sldMk cId="3895961528" sldId="860"/>
            <ac:picMk id="17" creationId="{06AF5CEB-A1AC-4472-91E0-FC938ACBEBDF}"/>
          </ac:picMkLst>
        </pc:picChg>
        <pc:picChg chg="mod">
          <ac:chgData name="Perihan Salah" userId="76e30ab951f6bd55" providerId="LiveId" clId="{50E2C8CE-E9CD-4850-8EEC-40A45D4A6A40}" dt="2025-07-21T15:11:10.827" v="166" actId="1076"/>
          <ac:picMkLst>
            <pc:docMk/>
            <pc:sldMk cId="3895961528" sldId="860"/>
            <ac:picMk id="18" creationId="{BE72215F-5D68-4E33-8A88-96AA7978F45E}"/>
          </ac:picMkLst>
        </pc:picChg>
        <pc:picChg chg="del">
          <ac:chgData name="Perihan Salah" userId="76e30ab951f6bd55" providerId="LiveId" clId="{50E2C8CE-E9CD-4850-8EEC-40A45D4A6A40}" dt="2025-07-21T15:10:52.438" v="160" actId="478"/>
          <ac:picMkLst>
            <pc:docMk/>
            <pc:sldMk cId="3895961528" sldId="860"/>
            <ac:picMk id="29" creationId="{778127ED-6700-AD6D-66AB-04E169E624AF}"/>
          </ac:picMkLst>
        </pc:picChg>
        <pc:picChg chg="del">
          <ac:chgData name="Perihan Salah" userId="76e30ab951f6bd55" providerId="LiveId" clId="{50E2C8CE-E9CD-4850-8EEC-40A45D4A6A40}" dt="2025-07-21T15:10:55.934" v="162" actId="478"/>
          <ac:picMkLst>
            <pc:docMk/>
            <pc:sldMk cId="3895961528" sldId="860"/>
            <ac:picMk id="36" creationId="{D093BAF8-7BD7-E8F7-8798-6C01339128AB}"/>
          </ac:picMkLst>
        </pc:picChg>
        <pc:picChg chg="del">
          <ac:chgData name="Perihan Salah" userId="76e30ab951f6bd55" providerId="LiveId" clId="{50E2C8CE-E9CD-4850-8EEC-40A45D4A6A40}" dt="2025-07-21T15:10:54.185" v="161" actId="478"/>
          <ac:picMkLst>
            <pc:docMk/>
            <pc:sldMk cId="3895961528" sldId="860"/>
            <ac:picMk id="37" creationId="{C2BDC60B-9FFF-D670-F0A7-0FBAF64501CF}"/>
          </ac:picMkLst>
        </pc:picChg>
      </pc:sldChg>
      <pc:sldChg chg="delSp modSp mod">
        <pc:chgData name="Perihan Salah" userId="76e30ab951f6bd55" providerId="LiveId" clId="{50E2C8CE-E9CD-4850-8EEC-40A45D4A6A40}" dt="2025-07-21T15:20:08.131" v="209" actId="207"/>
        <pc:sldMkLst>
          <pc:docMk/>
          <pc:sldMk cId="3028508519" sldId="861"/>
        </pc:sldMkLst>
        <pc:spChg chg="mod">
          <ac:chgData name="Perihan Salah" userId="76e30ab951f6bd55" providerId="LiveId" clId="{50E2C8CE-E9CD-4850-8EEC-40A45D4A6A40}" dt="2025-07-21T15:20:08.131" v="209" actId="207"/>
          <ac:spMkLst>
            <pc:docMk/>
            <pc:sldMk cId="3028508519" sldId="861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20:03.421" v="208" actId="1076"/>
          <ac:spMkLst>
            <pc:docMk/>
            <pc:sldMk cId="3028508519" sldId="861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19:50.055" v="203" actId="478"/>
          <ac:spMkLst>
            <pc:docMk/>
            <pc:sldMk cId="3028508519" sldId="861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19:54.001" v="205" actId="478"/>
          <ac:spMkLst>
            <pc:docMk/>
            <pc:sldMk cId="3028508519" sldId="861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19:52.023" v="204" actId="478"/>
          <ac:spMkLst>
            <pc:docMk/>
            <pc:sldMk cId="3028508519" sldId="861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19:45.292" v="202" actId="478"/>
          <ac:picMkLst>
            <pc:docMk/>
            <pc:sldMk cId="3028508519" sldId="861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19:58.768" v="207" actId="478"/>
          <ac:picMkLst>
            <pc:docMk/>
            <pc:sldMk cId="3028508519" sldId="861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19:56.672" v="206" actId="478"/>
          <ac:picMkLst>
            <pc:docMk/>
            <pc:sldMk cId="3028508519" sldId="861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22:15.587" v="221" actId="1076"/>
        <pc:sldMkLst>
          <pc:docMk/>
          <pc:sldMk cId="2817672299" sldId="862"/>
        </pc:sldMkLst>
        <pc:spChg chg="mod">
          <ac:chgData name="Perihan Salah" userId="76e30ab951f6bd55" providerId="LiveId" clId="{50E2C8CE-E9CD-4850-8EEC-40A45D4A6A40}" dt="2025-07-21T15:21:33.162" v="212" actId="207"/>
          <ac:spMkLst>
            <pc:docMk/>
            <pc:sldMk cId="2817672299" sldId="862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21:57.526" v="216" actId="1076"/>
          <ac:spMkLst>
            <pc:docMk/>
            <pc:sldMk cId="2817672299" sldId="862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21:29.948" v="211" actId="478"/>
          <ac:spMkLst>
            <pc:docMk/>
            <pc:sldMk cId="2817672299" sldId="862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21:59.768" v="217" actId="478"/>
          <ac:spMkLst>
            <pc:docMk/>
            <pc:sldMk cId="2817672299" sldId="862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21:50.342" v="214" actId="478"/>
          <ac:spMkLst>
            <pc:docMk/>
            <pc:sldMk cId="2817672299" sldId="862"/>
            <ac:spMk id="25" creationId="{FE1BA4EE-2B88-B99F-6A81-884E42CCA968}"/>
          </ac:spMkLst>
        </pc:spChg>
        <pc:picChg chg="mod">
          <ac:chgData name="Perihan Salah" userId="76e30ab951f6bd55" providerId="LiveId" clId="{50E2C8CE-E9CD-4850-8EEC-40A45D4A6A40}" dt="2025-07-21T15:22:08.410" v="219" actId="1076"/>
          <ac:picMkLst>
            <pc:docMk/>
            <pc:sldMk cId="2817672299" sldId="862"/>
            <ac:picMk id="12" creationId="{F575184E-A43A-420B-AC71-B9E399DE9785}"/>
          </ac:picMkLst>
        </pc:picChg>
        <pc:picChg chg="mod">
          <ac:chgData name="Perihan Salah" userId="76e30ab951f6bd55" providerId="LiveId" clId="{50E2C8CE-E9CD-4850-8EEC-40A45D4A6A40}" dt="2025-07-21T15:22:10.926" v="220" actId="1076"/>
          <ac:picMkLst>
            <pc:docMk/>
            <pc:sldMk cId="2817672299" sldId="862"/>
            <ac:picMk id="13" creationId="{014B144D-4C0D-4EEF-9D66-5BD38850FDD1}"/>
          </ac:picMkLst>
        </pc:picChg>
        <pc:picChg chg="mod">
          <ac:chgData name="Perihan Salah" userId="76e30ab951f6bd55" providerId="LiveId" clId="{50E2C8CE-E9CD-4850-8EEC-40A45D4A6A40}" dt="2025-07-21T15:22:15.587" v="221" actId="1076"/>
          <ac:picMkLst>
            <pc:docMk/>
            <pc:sldMk cId="2817672299" sldId="862"/>
            <ac:picMk id="14" creationId="{5FD79429-4F86-40FB-AE25-6CA6F16C9A03}"/>
          </ac:picMkLst>
        </pc:picChg>
        <pc:picChg chg="del">
          <ac:chgData name="Perihan Salah" userId="76e30ab951f6bd55" providerId="LiveId" clId="{50E2C8CE-E9CD-4850-8EEC-40A45D4A6A40}" dt="2025-07-21T15:21:27.822" v="210" actId="478"/>
          <ac:picMkLst>
            <pc:docMk/>
            <pc:sldMk cId="2817672299" sldId="862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21:52.246" v="215" actId="478"/>
          <ac:picMkLst>
            <pc:docMk/>
            <pc:sldMk cId="2817672299" sldId="862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22:03.414" v="218" actId="478"/>
          <ac:picMkLst>
            <pc:docMk/>
            <pc:sldMk cId="2817672299" sldId="862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23:43.451" v="229" actId="478"/>
        <pc:sldMkLst>
          <pc:docMk/>
          <pc:sldMk cId="606627583" sldId="863"/>
        </pc:sldMkLst>
        <pc:spChg chg="mod">
          <ac:chgData name="Perihan Salah" userId="76e30ab951f6bd55" providerId="LiveId" clId="{50E2C8CE-E9CD-4850-8EEC-40A45D4A6A40}" dt="2025-07-21T15:23:25.568" v="224" actId="207"/>
          <ac:spMkLst>
            <pc:docMk/>
            <pc:sldMk cId="606627583" sldId="863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23:37.058" v="227" actId="1076"/>
          <ac:spMkLst>
            <pc:docMk/>
            <pc:sldMk cId="606627583" sldId="863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23:21.434" v="223" actId="478"/>
          <ac:spMkLst>
            <pc:docMk/>
            <pc:sldMk cId="606627583" sldId="863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23:27.974" v="225" actId="478"/>
          <ac:spMkLst>
            <pc:docMk/>
            <pc:sldMk cId="606627583" sldId="863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23:31.635" v="226" actId="478"/>
          <ac:spMkLst>
            <pc:docMk/>
            <pc:sldMk cId="606627583" sldId="863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23:18.189" v="222" actId="478"/>
          <ac:picMkLst>
            <pc:docMk/>
            <pc:sldMk cId="606627583" sldId="863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23:39.401" v="228" actId="478"/>
          <ac:picMkLst>
            <pc:docMk/>
            <pc:sldMk cId="606627583" sldId="863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23:43.451" v="229" actId="478"/>
          <ac:picMkLst>
            <pc:docMk/>
            <pc:sldMk cId="606627583" sldId="863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25:02.445" v="240" actId="14100"/>
        <pc:sldMkLst>
          <pc:docMk/>
          <pc:sldMk cId="3535760962" sldId="864"/>
        </pc:sldMkLst>
        <pc:spChg chg="mod">
          <ac:chgData name="Perihan Salah" userId="76e30ab951f6bd55" providerId="LiveId" clId="{50E2C8CE-E9CD-4850-8EEC-40A45D4A6A40}" dt="2025-07-21T15:24:23.609" v="232" actId="207"/>
          <ac:spMkLst>
            <pc:docMk/>
            <pc:sldMk cId="3535760962" sldId="864"/>
            <ac:spMk id="2" creationId="{15822044-325A-4EDB-9AC9-821A3BA0EDA4}"/>
          </ac:spMkLst>
        </pc:spChg>
        <pc:spChg chg="del">
          <ac:chgData name="Perihan Salah" userId="76e30ab951f6bd55" providerId="LiveId" clId="{50E2C8CE-E9CD-4850-8EEC-40A45D4A6A40}" dt="2025-07-21T15:24:20.113" v="231" actId="478"/>
          <ac:spMkLst>
            <pc:docMk/>
            <pc:sldMk cId="3535760962" sldId="864"/>
            <ac:spMk id="18" creationId="{55213C4F-BD9D-8E25-11EF-AFB4BC4C60A6}"/>
          </ac:spMkLst>
        </pc:spChg>
        <pc:spChg chg="mod">
          <ac:chgData name="Perihan Salah" userId="76e30ab951f6bd55" providerId="LiveId" clId="{50E2C8CE-E9CD-4850-8EEC-40A45D4A6A40}" dt="2025-07-21T15:25:02.445" v="240" actId="14100"/>
          <ac:spMkLst>
            <pc:docMk/>
            <pc:sldMk cId="3535760962" sldId="864"/>
            <ac:spMk id="21" creationId="{E2C33566-E4D9-45FD-9190-C451CB6E2C91}"/>
          </ac:spMkLst>
        </pc:spChg>
        <pc:spChg chg="del">
          <ac:chgData name="Perihan Salah" userId="76e30ab951f6bd55" providerId="LiveId" clId="{50E2C8CE-E9CD-4850-8EEC-40A45D4A6A40}" dt="2025-07-21T15:24:28.393" v="234" actId="478"/>
          <ac:spMkLst>
            <pc:docMk/>
            <pc:sldMk cId="3535760962" sldId="864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24:26.259" v="233" actId="478"/>
          <ac:spMkLst>
            <pc:docMk/>
            <pc:sldMk cId="3535760962" sldId="864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24:17.406" v="230" actId="478"/>
          <ac:picMkLst>
            <pc:docMk/>
            <pc:sldMk cId="3535760962" sldId="864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24:45.533" v="237" actId="478"/>
          <ac:picMkLst>
            <pc:docMk/>
            <pc:sldMk cId="3535760962" sldId="864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24:43.173" v="236" actId="478"/>
          <ac:picMkLst>
            <pc:docMk/>
            <pc:sldMk cId="3535760962" sldId="864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28:02.151" v="269" actId="1076"/>
        <pc:sldMkLst>
          <pc:docMk/>
          <pc:sldMk cId="3494714311" sldId="865"/>
        </pc:sldMkLst>
        <pc:spChg chg="mod">
          <ac:chgData name="Perihan Salah" userId="76e30ab951f6bd55" providerId="LiveId" clId="{50E2C8CE-E9CD-4850-8EEC-40A45D4A6A40}" dt="2025-07-21T15:27:35.122" v="261" actId="207"/>
          <ac:spMkLst>
            <pc:docMk/>
            <pc:sldMk cId="3494714311" sldId="865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28:02.151" v="269" actId="1076"/>
          <ac:spMkLst>
            <pc:docMk/>
            <pc:sldMk cId="3494714311" sldId="865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27:28.673" v="260" actId="478"/>
          <ac:spMkLst>
            <pc:docMk/>
            <pc:sldMk cId="3494714311" sldId="865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27:40.741" v="264" actId="478"/>
          <ac:spMkLst>
            <pc:docMk/>
            <pc:sldMk cId="3494714311" sldId="865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27:43.048" v="265" actId="478"/>
          <ac:spMkLst>
            <pc:docMk/>
            <pc:sldMk cId="3494714311" sldId="865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27:26.329" v="259" actId="478"/>
          <ac:picMkLst>
            <pc:docMk/>
            <pc:sldMk cId="3494714311" sldId="865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27:36.880" v="262" actId="478"/>
          <ac:picMkLst>
            <pc:docMk/>
            <pc:sldMk cId="3494714311" sldId="865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27:39.283" v="263" actId="478"/>
          <ac:picMkLst>
            <pc:docMk/>
            <pc:sldMk cId="3494714311" sldId="865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33:38.503" v="287" actId="403"/>
        <pc:sldMkLst>
          <pc:docMk/>
          <pc:sldMk cId="4178048731" sldId="867"/>
        </pc:sldMkLst>
        <pc:spChg chg="mod">
          <ac:chgData name="Perihan Salah" userId="76e30ab951f6bd55" providerId="LiveId" clId="{50E2C8CE-E9CD-4850-8EEC-40A45D4A6A40}" dt="2025-07-21T15:33:16.687" v="281" actId="207"/>
          <ac:spMkLst>
            <pc:docMk/>
            <pc:sldMk cId="4178048731" sldId="867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33:38.503" v="287" actId="403"/>
          <ac:spMkLst>
            <pc:docMk/>
            <pc:sldMk cId="4178048731" sldId="867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33:12.482" v="280" actId="478"/>
          <ac:spMkLst>
            <pc:docMk/>
            <pc:sldMk cId="4178048731" sldId="867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33:24.256" v="282" actId="478"/>
          <ac:spMkLst>
            <pc:docMk/>
            <pc:sldMk cId="4178048731" sldId="867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33:26.037" v="283" actId="478"/>
          <ac:spMkLst>
            <pc:docMk/>
            <pc:sldMk cId="4178048731" sldId="867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33:09.989" v="279" actId="478"/>
          <ac:picMkLst>
            <pc:docMk/>
            <pc:sldMk cId="4178048731" sldId="867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33:31.962" v="285" actId="478"/>
          <ac:picMkLst>
            <pc:docMk/>
            <pc:sldMk cId="4178048731" sldId="867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33:29.360" v="284" actId="478"/>
          <ac:picMkLst>
            <pc:docMk/>
            <pc:sldMk cId="4178048731" sldId="867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32:15.697" v="278" actId="207"/>
        <pc:sldMkLst>
          <pc:docMk/>
          <pc:sldMk cId="2017233427" sldId="868"/>
        </pc:sldMkLst>
        <pc:spChg chg="mod">
          <ac:chgData name="Perihan Salah" userId="76e30ab951f6bd55" providerId="LiveId" clId="{50E2C8CE-E9CD-4850-8EEC-40A45D4A6A40}" dt="2025-07-21T15:32:15.697" v="278" actId="207"/>
          <ac:spMkLst>
            <pc:docMk/>
            <pc:sldMk cId="2017233427" sldId="868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32:10.917" v="277" actId="403"/>
          <ac:spMkLst>
            <pc:docMk/>
            <pc:sldMk cId="2017233427" sldId="868"/>
            <ac:spMk id="11" creationId="{CE42CE2F-C3FB-4E50-B4C6-0D304D1BDCA0}"/>
          </ac:spMkLst>
        </pc:spChg>
        <pc:spChg chg="del">
          <ac:chgData name="Perihan Salah" userId="76e30ab951f6bd55" providerId="LiveId" clId="{50E2C8CE-E9CD-4850-8EEC-40A45D4A6A40}" dt="2025-07-21T15:31:52.870" v="271" actId="478"/>
          <ac:spMkLst>
            <pc:docMk/>
            <pc:sldMk cId="2017233427" sldId="868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31:59.657" v="274" actId="478"/>
          <ac:spMkLst>
            <pc:docMk/>
            <pc:sldMk cId="2017233427" sldId="868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31:55.427" v="272" actId="478"/>
          <ac:spMkLst>
            <pc:docMk/>
            <pc:sldMk cId="2017233427" sldId="868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31:50.260" v="270" actId="478"/>
          <ac:picMkLst>
            <pc:docMk/>
            <pc:sldMk cId="2017233427" sldId="868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31:57.577" v="273" actId="478"/>
          <ac:picMkLst>
            <pc:docMk/>
            <pc:sldMk cId="2017233427" sldId="868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32:02.588" v="275" actId="478"/>
          <ac:picMkLst>
            <pc:docMk/>
            <pc:sldMk cId="2017233427" sldId="868"/>
            <ac:picMk id="29" creationId="{688F9722-B0D2-7D96-976C-BD9372D94E2A}"/>
          </ac:picMkLst>
        </pc:picChg>
      </pc:sldChg>
      <pc:sldChg chg="delSp modSp mod">
        <pc:chgData name="Perihan Salah" userId="76e30ab951f6bd55" providerId="LiveId" clId="{50E2C8CE-E9CD-4850-8EEC-40A45D4A6A40}" dt="2025-07-21T15:38:08.882" v="306" actId="1076"/>
        <pc:sldMkLst>
          <pc:docMk/>
          <pc:sldMk cId="673580112" sldId="869"/>
        </pc:sldMkLst>
        <pc:spChg chg="del">
          <ac:chgData name="Perihan Salah" userId="76e30ab951f6bd55" providerId="LiveId" clId="{50E2C8CE-E9CD-4850-8EEC-40A45D4A6A40}" dt="2025-07-21T15:37:43.803" v="297" actId="478"/>
          <ac:spMkLst>
            <pc:docMk/>
            <pc:sldMk cId="673580112" sldId="869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5:37:50.478" v="299" actId="207"/>
          <ac:spMkLst>
            <pc:docMk/>
            <pc:sldMk cId="673580112" sldId="869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5:37:52.482" v="300" actId="478"/>
          <ac:spMkLst>
            <pc:docMk/>
            <pc:sldMk cId="673580112" sldId="869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5:37:56.345" v="302" actId="478"/>
          <ac:spMkLst>
            <pc:docMk/>
            <pc:sldMk cId="673580112" sldId="869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5:37:54.848" v="301" actId="478"/>
          <ac:spMkLst>
            <pc:docMk/>
            <pc:sldMk cId="673580112" sldId="869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5:38:08.882" v="306" actId="1076"/>
          <ac:spMkLst>
            <pc:docMk/>
            <pc:sldMk cId="673580112" sldId="869"/>
            <ac:spMk id="11" creationId="{948DC08B-BA58-450D-8156-1CD007ED06C7}"/>
          </ac:spMkLst>
        </pc:spChg>
        <pc:spChg chg="del">
          <ac:chgData name="Perihan Salah" userId="76e30ab951f6bd55" providerId="LiveId" clId="{50E2C8CE-E9CD-4850-8EEC-40A45D4A6A40}" dt="2025-07-21T15:38:05.211" v="305" actId="478"/>
          <ac:spMkLst>
            <pc:docMk/>
            <pc:sldMk cId="673580112" sldId="869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5:37:59.590" v="303" actId="478"/>
          <ac:picMkLst>
            <pc:docMk/>
            <pc:sldMk cId="673580112" sldId="869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5:38:01.410" v="304" actId="478"/>
          <ac:picMkLst>
            <pc:docMk/>
            <pc:sldMk cId="673580112" sldId="869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5:41:44.248" v="319" actId="1076"/>
        <pc:sldMkLst>
          <pc:docMk/>
          <pc:sldMk cId="2872472208" sldId="870"/>
        </pc:sldMkLst>
        <pc:spChg chg="del">
          <ac:chgData name="Perihan Salah" userId="76e30ab951f6bd55" providerId="LiveId" clId="{50E2C8CE-E9CD-4850-8EEC-40A45D4A6A40}" dt="2025-07-21T15:41:11.276" v="307" actId="478"/>
          <ac:spMkLst>
            <pc:docMk/>
            <pc:sldMk cId="2872472208" sldId="870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5:41:16.634" v="309" actId="207"/>
          <ac:spMkLst>
            <pc:docMk/>
            <pc:sldMk cId="2872472208" sldId="870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5:41:18.391" v="310" actId="478"/>
          <ac:spMkLst>
            <pc:docMk/>
            <pc:sldMk cId="2872472208" sldId="870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5:41:19.384" v="311" actId="478"/>
          <ac:spMkLst>
            <pc:docMk/>
            <pc:sldMk cId="2872472208" sldId="870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5:41:22.261" v="312" actId="478"/>
          <ac:spMkLst>
            <pc:docMk/>
            <pc:sldMk cId="2872472208" sldId="870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5:41:44.248" v="319" actId="1076"/>
          <ac:spMkLst>
            <pc:docMk/>
            <pc:sldMk cId="2872472208" sldId="870"/>
            <ac:spMk id="11" creationId="{948DC08B-BA58-450D-8156-1CD007ED06C7}"/>
          </ac:spMkLst>
        </pc:spChg>
        <pc:spChg chg="del">
          <ac:chgData name="Perihan Salah" userId="76e30ab951f6bd55" providerId="LiveId" clId="{50E2C8CE-E9CD-4850-8EEC-40A45D4A6A40}" dt="2025-07-21T15:41:29.558" v="315" actId="478"/>
          <ac:spMkLst>
            <pc:docMk/>
            <pc:sldMk cId="2872472208" sldId="870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5:41:25.608" v="314" actId="478"/>
          <ac:picMkLst>
            <pc:docMk/>
            <pc:sldMk cId="2872472208" sldId="870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5:41:24.219" v="313" actId="478"/>
          <ac:picMkLst>
            <pc:docMk/>
            <pc:sldMk cId="2872472208" sldId="870"/>
            <ac:picMk id="54" creationId="{A208CE84-6815-1F7D-D972-D0947E7DC8DE}"/>
          </ac:picMkLst>
        </pc:picChg>
      </pc:sldChg>
      <pc:sldChg chg="delSp modSp mod setBg">
        <pc:chgData name="Perihan Salah" userId="76e30ab951f6bd55" providerId="LiveId" clId="{50E2C8CE-E9CD-4850-8EEC-40A45D4A6A40}" dt="2025-07-21T15:45:16.200" v="342" actId="1076"/>
        <pc:sldMkLst>
          <pc:docMk/>
          <pc:sldMk cId="778634890" sldId="873"/>
        </pc:sldMkLst>
        <pc:spChg chg="del">
          <ac:chgData name="Perihan Salah" userId="76e30ab951f6bd55" providerId="LiveId" clId="{50E2C8CE-E9CD-4850-8EEC-40A45D4A6A40}" dt="2025-07-21T15:44:33.795" v="332" actId="478"/>
          <ac:spMkLst>
            <pc:docMk/>
            <pc:sldMk cId="778634890" sldId="873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5:44:47.776" v="336" actId="207"/>
          <ac:spMkLst>
            <pc:docMk/>
            <pc:sldMk cId="778634890" sldId="873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5:44:32.905" v="331" actId="478"/>
          <ac:spMkLst>
            <pc:docMk/>
            <pc:sldMk cId="778634890" sldId="873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5:44:40.298" v="333" actId="478"/>
          <ac:spMkLst>
            <pc:docMk/>
            <pc:sldMk cId="778634890" sldId="873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5:44:42.717" v="334" actId="478"/>
          <ac:spMkLst>
            <pc:docMk/>
            <pc:sldMk cId="778634890" sldId="873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5:45:16.200" v="342" actId="1076"/>
          <ac:spMkLst>
            <pc:docMk/>
            <pc:sldMk cId="778634890" sldId="873"/>
            <ac:spMk id="11" creationId="{948DC08B-BA58-450D-8156-1CD007ED06C7}"/>
          </ac:spMkLst>
        </pc:spChg>
        <pc:spChg chg="del">
          <ac:chgData name="Perihan Salah" userId="76e30ab951f6bd55" providerId="LiveId" clId="{50E2C8CE-E9CD-4850-8EEC-40A45D4A6A40}" dt="2025-07-21T15:44:52.976" v="339" actId="478"/>
          <ac:spMkLst>
            <pc:docMk/>
            <pc:sldMk cId="778634890" sldId="873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5:44:51.315" v="338" actId="478"/>
          <ac:picMkLst>
            <pc:docMk/>
            <pc:sldMk cId="778634890" sldId="873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5:44:49.462" v="337" actId="478"/>
          <ac:picMkLst>
            <pc:docMk/>
            <pc:sldMk cId="778634890" sldId="873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5:43:04.846" v="330" actId="14100"/>
        <pc:sldMkLst>
          <pc:docMk/>
          <pc:sldMk cId="2012678282" sldId="874"/>
        </pc:sldMkLst>
        <pc:spChg chg="del">
          <ac:chgData name="Perihan Salah" userId="76e30ab951f6bd55" providerId="LiveId" clId="{50E2C8CE-E9CD-4850-8EEC-40A45D4A6A40}" dt="2025-07-21T15:42:40.066" v="320" actId="478"/>
          <ac:spMkLst>
            <pc:docMk/>
            <pc:sldMk cId="2012678282" sldId="874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5:42:48.138" v="324" actId="207"/>
          <ac:spMkLst>
            <pc:docMk/>
            <pc:sldMk cId="2012678282" sldId="874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5:42:41.798" v="321" actId="478"/>
          <ac:spMkLst>
            <pc:docMk/>
            <pc:sldMk cId="2012678282" sldId="874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5:42:43.610" v="322" actId="478"/>
          <ac:spMkLst>
            <pc:docMk/>
            <pc:sldMk cId="2012678282" sldId="874"/>
            <ac:spMk id="6" creationId="{05E43288-C9C0-B2CA-0970-EB4E627B30CA}"/>
          </ac:spMkLst>
        </pc:spChg>
        <pc:spChg chg="mod">
          <ac:chgData name="Perihan Salah" userId="76e30ab951f6bd55" providerId="LiveId" clId="{50E2C8CE-E9CD-4850-8EEC-40A45D4A6A40}" dt="2025-07-21T15:42:58.336" v="328" actId="1076"/>
          <ac:spMkLst>
            <pc:docMk/>
            <pc:sldMk cId="2012678282" sldId="874"/>
            <ac:spMk id="11" creationId="{948DC08B-BA58-450D-8156-1CD007ED06C7}"/>
          </ac:spMkLst>
        </pc:spChg>
        <pc:spChg chg="del">
          <ac:chgData name="Perihan Salah" userId="76e30ab951f6bd55" providerId="LiveId" clId="{50E2C8CE-E9CD-4850-8EEC-40A45D4A6A40}" dt="2025-07-21T15:42:53.563" v="327" actId="478"/>
          <ac:spMkLst>
            <pc:docMk/>
            <pc:sldMk cId="2012678282" sldId="874"/>
            <ac:spMk id="25" creationId="{2BC869EB-5623-4AA1-9123-4AF9DF916049}"/>
          </ac:spMkLst>
        </pc:spChg>
        <pc:picChg chg="mod">
          <ac:chgData name="Perihan Salah" userId="76e30ab951f6bd55" providerId="LiveId" clId="{50E2C8CE-E9CD-4850-8EEC-40A45D4A6A40}" dt="2025-07-21T15:43:04.846" v="330" actId="14100"/>
          <ac:picMkLst>
            <pc:docMk/>
            <pc:sldMk cId="2012678282" sldId="874"/>
            <ac:picMk id="12" creationId="{FACE1A1D-6E63-49BF-897D-1D8D053A5BF7}"/>
          </ac:picMkLst>
        </pc:picChg>
        <pc:picChg chg="del">
          <ac:chgData name="Perihan Salah" userId="76e30ab951f6bd55" providerId="LiveId" clId="{50E2C8CE-E9CD-4850-8EEC-40A45D4A6A40}" dt="2025-07-21T15:42:49.804" v="325" actId="478"/>
          <ac:picMkLst>
            <pc:docMk/>
            <pc:sldMk cId="2012678282" sldId="874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5:42:51.309" v="326" actId="478"/>
          <ac:picMkLst>
            <pc:docMk/>
            <pc:sldMk cId="2012678282" sldId="874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6:24:49.490" v="364" actId="478"/>
        <pc:sldMkLst>
          <pc:docMk/>
          <pc:sldMk cId="287685907" sldId="875"/>
        </pc:sldMkLst>
        <pc:spChg chg="del">
          <ac:chgData name="Perihan Salah" userId="76e30ab951f6bd55" providerId="LiveId" clId="{50E2C8CE-E9CD-4850-8EEC-40A45D4A6A40}" dt="2025-07-21T16:24:29.169" v="357" actId="478"/>
          <ac:spMkLst>
            <pc:docMk/>
            <pc:sldMk cId="287685907" sldId="875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6:24:42.932" v="361" actId="207"/>
          <ac:spMkLst>
            <pc:docMk/>
            <pc:sldMk cId="287685907" sldId="875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6:24:27.840" v="356" actId="478"/>
          <ac:spMkLst>
            <pc:docMk/>
            <pc:sldMk cId="287685907" sldId="875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6:24:32.028" v="358" actId="478"/>
          <ac:spMkLst>
            <pc:docMk/>
            <pc:sldMk cId="287685907" sldId="875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6:24:34.663" v="359" actId="478"/>
          <ac:spMkLst>
            <pc:docMk/>
            <pc:sldMk cId="287685907" sldId="875"/>
            <ac:spMk id="10" creationId="{463D680D-A11B-0A8A-63D5-DD2C6F3FD516}"/>
          </ac:spMkLst>
        </pc:spChg>
        <pc:spChg chg="del">
          <ac:chgData name="Perihan Salah" userId="76e30ab951f6bd55" providerId="LiveId" clId="{50E2C8CE-E9CD-4850-8EEC-40A45D4A6A40}" dt="2025-07-21T16:24:49.490" v="364" actId="478"/>
          <ac:spMkLst>
            <pc:docMk/>
            <pc:sldMk cId="287685907" sldId="875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6:24:47.569" v="363" actId="478"/>
          <ac:picMkLst>
            <pc:docMk/>
            <pc:sldMk cId="287685907" sldId="875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6:24:45.748" v="362" actId="478"/>
          <ac:picMkLst>
            <pc:docMk/>
            <pc:sldMk cId="287685907" sldId="875"/>
            <ac:picMk id="54" creationId="{A208CE84-6815-1F7D-D972-D0947E7DC8DE}"/>
          </ac:picMkLst>
        </pc:picChg>
      </pc:sldChg>
      <pc:sldChg chg="delSp modSp mod setBg">
        <pc:chgData name="Perihan Salah" userId="76e30ab951f6bd55" providerId="LiveId" clId="{50E2C8CE-E9CD-4850-8EEC-40A45D4A6A40}" dt="2025-07-21T16:27:27.041" v="373"/>
        <pc:sldMkLst>
          <pc:docMk/>
          <pc:sldMk cId="1886845206" sldId="877"/>
        </pc:sldMkLst>
        <pc:spChg chg="del">
          <ac:chgData name="Perihan Salah" userId="76e30ab951f6bd55" providerId="LiveId" clId="{50E2C8CE-E9CD-4850-8EEC-40A45D4A6A40}" dt="2025-07-21T16:26:51.582" v="366" actId="478"/>
          <ac:spMkLst>
            <pc:docMk/>
            <pc:sldMk cId="1886845206" sldId="877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6:27:01.030" v="368" actId="1076"/>
          <ac:spMkLst>
            <pc:docMk/>
            <pc:sldMk cId="1886845206" sldId="877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6:27:09.460" v="371" actId="478"/>
          <ac:spMkLst>
            <pc:docMk/>
            <pc:sldMk cId="1886845206" sldId="877"/>
            <ac:spMk id="25" creationId="{2BC869EB-5623-4AA1-9123-4AF9DF916049}"/>
          </ac:spMkLst>
        </pc:spChg>
        <pc:grpChg chg="del">
          <ac:chgData name="Perihan Salah" userId="76e30ab951f6bd55" providerId="LiveId" clId="{50E2C8CE-E9CD-4850-8EEC-40A45D4A6A40}" dt="2025-07-21T16:26:50.411" v="365" actId="478"/>
          <ac:grpSpMkLst>
            <pc:docMk/>
            <pc:sldMk cId="1886845206" sldId="877"/>
            <ac:grpSpMk id="12" creationId="{A97F611A-DF1C-4B8E-811D-2E8E5A00DFE2}"/>
          </ac:grpSpMkLst>
        </pc:grpChg>
        <pc:picChg chg="del">
          <ac:chgData name="Perihan Salah" userId="76e30ab951f6bd55" providerId="LiveId" clId="{50E2C8CE-E9CD-4850-8EEC-40A45D4A6A40}" dt="2025-07-21T16:27:05.654" v="369" actId="478"/>
          <ac:picMkLst>
            <pc:docMk/>
            <pc:sldMk cId="1886845206" sldId="877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6:27:07.559" v="370" actId="478"/>
          <ac:picMkLst>
            <pc:docMk/>
            <pc:sldMk cId="1886845206" sldId="877"/>
            <ac:picMk id="54" creationId="{A208CE84-6815-1F7D-D972-D0947E7DC8DE}"/>
          </ac:picMkLst>
        </pc:picChg>
      </pc:sldChg>
      <pc:sldChg chg="addSp delSp modSp mod setBg">
        <pc:chgData name="Perihan Salah" userId="76e30ab951f6bd55" providerId="LiveId" clId="{50E2C8CE-E9CD-4850-8EEC-40A45D4A6A40}" dt="2025-07-21T16:38:05.202" v="419" actId="14100"/>
        <pc:sldMkLst>
          <pc:docMk/>
          <pc:sldMk cId="1301507805" sldId="878"/>
        </pc:sldMkLst>
        <pc:spChg chg="del">
          <ac:chgData name="Perihan Salah" userId="76e30ab951f6bd55" providerId="LiveId" clId="{50E2C8CE-E9CD-4850-8EEC-40A45D4A6A40}" dt="2025-07-21T16:35:45.993" v="397" actId="478"/>
          <ac:spMkLst>
            <pc:docMk/>
            <pc:sldMk cId="1301507805" sldId="878"/>
            <ac:spMk id="2" creationId="{48D6FEC8-BEE1-472C-B140-88A9A17FC355}"/>
          </ac:spMkLst>
        </pc:spChg>
        <pc:spChg chg="del mod">
          <ac:chgData name="Perihan Salah" userId="76e30ab951f6bd55" providerId="LiveId" clId="{50E2C8CE-E9CD-4850-8EEC-40A45D4A6A40}" dt="2025-07-21T16:37:02.400" v="409" actId="478"/>
          <ac:spMkLst>
            <pc:docMk/>
            <pc:sldMk cId="1301507805" sldId="878"/>
            <ac:spMk id="3" creationId="{F9A80F9F-74DB-1D57-04E8-E20E92A09B0A}"/>
          </ac:spMkLst>
        </pc:spChg>
        <pc:spChg chg="add mod">
          <ac:chgData name="Perihan Salah" userId="76e30ab951f6bd55" providerId="LiveId" clId="{50E2C8CE-E9CD-4850-8EEC-40A45D4A6A40}" dt="2025-07-21T16:38:05.202" v="419" actId="14100"/>
          <ac:spMkLst>
            <pc:docMk/>
            <pc:sldMk cId="1301507805" sldId="878"/>
            <ac:spMk id="4" creationId="{94EC758C-82A2-EE83-E835-6E0A3321F655}"/>
          </ac:spMkLst>
        </pc:spChg>
        <pc:spChg chg="del">
          <ac:chgData name="Perihan Salah" userId="76e30ab951f6bd55" providerId="LiveId" clId="{50E2C8CE-E9CD-4850-8EEC-40A45D4A6A40}" dt="2025-07-21T16:35:49.183" v="398" actId="478"/>
          <ac:spMkLst>
            <pc:docMk/>
            <pc:sldMk cId="1301507805" sldId="878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6:35:52.027" v="399" actId="478"/>
          <ac:spMkLst>
            <pc:docMk/>
            <pc:sldMk cId="1301507805" sldId="878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6:35:54.032" v="400" actId="478"/>
          <ac:spMkLst>
            <pc:docMk/>
            <pc:sldMk cId="1301507805" sldId="878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6:37:22.527" v="413" actId="1076"/>
          <ac:spMkLst>
            <pc:docMk/>
            <pc:sldMk cId="1301507805" sldId="878"/>
            <ac:spMk id="12" creationId="{22470882-BCE0-44F6-A534-5DFFF94DEC22}"/>
          </ac:spMkLst>
        </pc:spChg>
        <pc:spChg chg="del">
          <ac:chgData name="Perihan Salah" userId="76e30ab951f6bd55" providerId="LiveId" clId="{50E2C8CE-E9CD-4850-8EEC-40A45D4A6A40}" dt="2025-07-21T16:35:59.553" v="403" actId="478"/>
          <ac:spMkLst>
            <pc:docMk/>
            <pc:sldMk cId="1301507805" sldId="878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6:36:02.395" v="404" actId="478"/>
          <ac:picMkLst>
            <pc:docMk/>
            <pc:sldMk cId="1301507805" sldId="878"/>
            <ac:picMk id="49" creationId="{8A26B39C-8EEE-33C3-70B5-EA9EF638997E}"/>
          </ac:picMkLst>
        </pc:picChg>
        <pc:picChg chg="del">
          <ac:chgData name="Perihan Salah" userId="76e30ab951f6bd55" providerId="LiveId" clId="{50E2C8CE-E9CD-4850-8EEC-40A45D4A6A40}" dt="2025-07-21T16:35:57.868" v="402" actId="478"/>
          <ac:picMkLst>
            <pc:docMk/>
            <pc:sldMk cId="1301507805" sldId="878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6:35:56.322" v="401" actId="478"/>
          <ac:picMkLst>
            <pc:docMk/>
            <pc:sldMk cId="1301507805" sldId="878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4:58:25.870" v="74" actId="1076"/>
        <pc:sldMkLst>
          <pc:docMk/>
          <pc:sldMk cId="3942924157" sldId="879"/>
        </pc:sldMkLst>
        <pc:spChg chg="del">
          <ac:chgData name="Perihan Salah" userId="76e30ab951f6bd55" providerId="LiveId" clId="{50E2C8CE-E9CD-4850-8EEC-40A45D4A6A40}" dt="2025-07-21T14:57:43.277" v="61" actId="478"/>
          <ac:spMkLst>
            <pc:docMk/>
            <pc:sldMk cId="3942924157" sldId="879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4:57:57.340" v="66" actId="207"/>
          <ac:spMkLst>
            <pc:docMk/>
            <pc:sldMk cId="3942924157" sldId="879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4:57:44.609" v="62" actId="478"/>
          <ac:spMkLst>
            <pc:docMk/>
            <pc:sldMk cId="3942924157" sldId="879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4:57:49.099" v="64" actId="478"/>
          <ac:spMkLst>
            <pc:docMk/>
            <pc:sldMk cId="3942924157" sldId="879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4:57:46.808" v="63" actId="478"/>
          <ac:spMkLst>
            <pc:docMk/>
            <pc:sldMk cId="3942924157" sldId="879"/>
            <ac:spMk id="10" creationId="{463D680D-A11B-0A8A-63D5-DD2C6F3FD516}"/>
          </ac:spMkLst>
        </pc:spChg>
        <pc:spChg chg="mod">
          <ac:chgData name="Perihan Salah" userId="76e30ab951f6bd55" providerId="LiveId" clId="{50E2C8CE-E9CD-4850-8EEC-40A45D4A6A40}" dt="2025-07-21T14:58:25.870" v="74" actId="1076"/>
          <ac:spMkLst>
            <pc:docMk/>
            <pc:sldMk cId="3942924157" sldId="879"/>
            <ac:spMk id="12" creationId="{34A5EC99-6EE8-462F-A553-D1A97026BD4C}"/>
          </ac:spMkLst>
        </pc:spChg>
        <pc:spChg chg="del">
          <ac:chgData name="Perihan Salah" userId="76e30ab951f6bd55" providerId="LiveId" clId="{50E2C8CE-E9CD-4850-8EEC-40A45D4A6A40}" dt="2025-07-21T14:58:05.076" v="69" actId="478"/>
          <ac:spMkLst>
            <pc:docMk/>
            <pc:sldMk cId="3942924157" sldId="879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4:58:07.520" v="70" actId="478"/>
          <ac:picMkLst>
            <pc:docMk/>
            <pc:sldMk cId="3942924157" sldId="879"/>
            <ac:picMk id="49" creationId="{8A26B39C-8EEE-33C3-70B5-EA9EF638997E}"/>
          </ac:picMkLst>
        </pc:picChg>
        <pc:picChg chg="del">
          <ac:chgData name="Perihan Salah" userId="76e30ab951f6bd55" providerId="LiveId" clId="{50E2C8CE-E9CD-4850-8EEC-40A45D4A6A40}" dt="2025-07-21T14:58:01.605" v="68" actId="478"/>
          <ac:picMkLst>
            <pc:docMk/>
            <pc:sldMk cId="3942924157" sldId="879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4:57:59.578" v="67" actId="478"/>
          <ac:picMkLst>
            <pc:docMk/>
            <pc:sldMk cId="3942924157" sldId="879"/>
            <ac:picMk id="54" creationId="{A208CE84-6815-1F7D-D972-D0947E7DC8DE}"/>
          </ac:picMkLst>
        </pc:picChg>
      </pc:sldChg>
      <pc:sldChg chg="delSp modSp mod">
        <pc:chgData name="Perihan Salah" userId="76e30ab951f6bd55" providerId="LiveId" clId="{50E2C8CE-E9CD-4850-8EEC-40A45D4A6A40}" dt="2025-07-21T15:13:21.072" v="178" actId="1076"/>
        <pc:sldMkLst>
          <pc:docMk/>
          <pc:sldMk cId="3794422830" sldId="880"/>
        </pc:sldMkLst>
        <pc:spChg chg="mod">
          <ac:chgData name="Perihan Salah" userId="76e30ab951f6bd55" providerId="LiveId" clId="{50E2C8CE-E9CD-4850-8EEC-40A45D4A6A40}" dt="2025-07-21T15:12:55.327" v="170" actId="207"/>
          <ac:spMkLst>
            <pc:docMk/>
            <pc:sldMk cId="3794422830" sldId="880"/>
            <ac:spMk id="2" creationId="{15822044-325A-4EDB-9AC9-821A3BA0EDA4}"/>
          </ac:spMkLst>
        </pc:spChg>
        <pc:spChg chg="mod">
          <ac:chgData name="Perihan Salah" userId="76e30ab951f6bd55" providerId="LiveId" clId="{50E2C8CE-E9CD-4850-8EEC-40A45D4A6A40}" dt="2025-07-21T15:13:21.072" v="178" actId="1076"/>
          <ac:spMkLst>
            <pc:docMk/>
            <pc:sldMk cId="3794422830" sldId="880"/>
            <ac:spMk id="10" creationId="{EACFE7B1-0587-4E86-B162-131950733288}"/>
          </ac:spMkLst>
        </pc:spChg>
        <pc:spChg chg="del">
          <ac:chgData name="Perihan Salah" userId="76e30ab951f6bd55" providerId="LiveId" clId="{50E2C8CE-E9CD-4850-8EEC-40A45D4A6A40}" dt="2025-07-21T15:12:51.395" v="169" actId="478"/>
          <ac:spMkLst>
            <pc:docMk/>
            <pc:sldMk cId="3794422830" sldId="880"/>
            <ac:spMk id="18" creationId="{55213C4F-BD9D-8E25-11EF-AFB4BC4C60A6}"/>
          </ac:spMkLst>
        </pc:spChg>
        <pc:spChg chg="del">
          <ac:chgData name="Perihan Salah" userId="76e30ab951f6bd55" providerId="LiveId" clId="{50E2C8CE-E9CD-4850-8EEC-40A45D4A6A40}" dt="2025-07-21T15:12:59.289" v="172" actId="478"/>
          <ac:spMkLst>
            <pc:docMk/>
            <pc:sldMk cId="3794422830" sldId="880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12:57.272" v="171" actId="478"/>
          <ac:spMkLst>
            <pc:docMk/>
            <pc:sldMk cId="3794422830" sldId="880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12:49.073" v="168" actId="478"/>
          <ac:picMkLst>
            <pc:docMk/>
            <pc:sldMk cId="3794422830" sldId="880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13:01.673" v="173" actId="478"/>
          <ac:picMkLst>
            <pc:docMk/>
            <pc:sldMk cId="3794422830" sldId="880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13:04.701" v="174" actId="478"/>
          <ac:picMkLst>
            <pc:docMk/>
            <pc:sldMk cId="3794422830" sldId="880"/>
            <ac:picMk id="29" creationId="{688F9722-B0D2-7D96-976C-BD9372D94E2A}"/>
          </ac:picMkLst>
        </pc:picChg>
      </pc:sldChg>
      <pc:sldChg chg="addSp delSp modSp mod setBg">
        <pc:chgData name="Perihan Salah" userId="76e30ab951f6bd55" providerId="LiveId" clId="{50E2C8CE-E9CD-4850-8EEC-40A45D4A6A40}" dt="2025-07-21T15:26:48.962" v="258" actId="478"/>
        <pc:sldMkLst>
          <pc:docMk/>
          <pc:sldMk cId="4154965967" sldId="881"/>
        </pc:sldMkLst>
        <pc:spChg chg="mod">
          <ac:chgData name="Perihan Salah" userId="76e30ab951f6bd55" providerId="LiveId" clId="{50E2C8CE-E9CD-4850-8EEC-40A45D4A6A40}" dt="2025-07-21T15:26:44.775" v="256" actId="1076"/>
          <ac:spMkLst>
            <pc:docMk/>
            <pc:sldMk cId="4154965967" sldId="881"/>
            <ac:spMk id="2" creationId="{15822044-325A-4EDB-9AC9-821A3BA0EDA4}"/>
          </ac:spMkLst>
        </pc:spChg>
        <pc:spChg chg="add del mod">
          <ac:chgData name="Perihan Salah" userId="76e30ab951f6bd55" providerId="LiveId" clId="{50E2C8CE-E9CD-4850-8EEC-40A45D4A6A40}" dt="2025-07-21T15:25:47.092" v="246" actId="478"/>
          <ac:spMkLst>
            <pc:docMk/>
            <pc:sldMk cId="4154965967" sldId="881"/>
            <ac:spMk id="13" creationId="{9F2645AF-7112-4653-9A4B-86F89507DB96}"/>
          </ac:spMkLst>
        </pc:spChg>
        <pc:spChg chg="del">
          <ac:chgData name="Perihan Salah" userId="76e30ab951f6bd55" providerId="LiveId" clId="{50E2C8CE-E9CD-4850-8EEC-40A45D4A6A40}" dt="2025-07-21T15:25:50.093" v="247" actId="478"/>
          <ac:spMkLst>
            <pc:docMk/>
            <pc:sldMk cId="4154965967" sldId="881"/>
            <ac:spMk id="18" creationId="{55213C4F-BD9D-8E25-11EF-AFB4BC4C60A6}"/>
          </ac:spMkLst>
        </pc:spChg>
        <pc:spChg chg="mod">
          <ac:chgData name="Perihan Salah" userId="76e30ab951f6bd55" providerId="LiveId" clId="{50E2C8CE-E9CD-4850-8EEC-40A45D4A6A40}" dt="2025-07-21T15:26:38.509" v="255" actId="14100"/>
          <ac:spMkLst>
            <pc:docMk/>
            <pc:sldMk cId="4154965967" sldId="881"/>
            <ac:spMk id="21" creationId="{E2C33566-E4D9-45FD-9190-C451CB6E2C91}"/>
          </ac:spMkLst>
        </pc:spChg>
        <pc:spChg chg="del">
          <ac:chgData name="Perihan Salah" userId="76e30ab951f6bd55" providerId="LiveId" clId="{50E2C8CE-E9CD-4850-8EEC-40A45D4A6A40}" dt="2025-07-21T15:26:03.861" v="250" actId="478"/>
          <ac:spMkLst>
            <pc:docMk/>
            <pc:sldMk cId="4154965967" sldId="881"/>
            <ac:spMk id="23" creationId="{52297C4B-84D7-EDC8-F6F6-53F29890AA2A}"/>
          </ac:spMkLst>
        </pc:spChg>
        <pc:spChg chg="del">
          <ac:chgData name="Perihan Salah" userId="76e30ab951f6bd55" providerId="LiveId" clId="{50E2C8CE-E9CD-4850-8EEC-40A45D4A6A40}" dt="2025-07-21T15:26:01.666" v="249" actId="478"/>
          <ac:spMkLst>
            <pc:docMk/>
            <pc:sldMk cId="4154965967" sldId="881"/>
            <ac:spMk id="25" creationId="{FE1BA4EE-2B88-B99F-6A81-884E42CCA968}"/>
          </ac:spMkLst>
        </pc:spChg>
        <pc:picChg chg="del">
          <ac:chgData name="Perihan Salah" userId="76e30ab951f6bd55" providerId="LiveId" clId="{50E2C8CE-E9CD-4850-8EEC-40A45D4A6A40}" dt="2025-07-21T15:25:34.999" v="241" actId="478"/>
          <ac:picMkLst>
            <pc:docMk/>
            <pc:sldMk cId="4154965967" sldId="881"/>
            <ac:picMk id="19" creationId="{16FB3D28-CC86-70C0-7FE6-19D5898DC319}"/>
          </ac:picMkLst>
        </pc:picChg>
        <pc:picChg chg="del">
          <ac:chgData name="Perihan Salah" userId="76e30ab951f6bd55" providerId="LiveId" clId="{50E2C8CE-E9CD-4850-8EEC-40A45D4A6A40}" dt="2025-07-21T15:26:47.327" v="257" actId="478"/>
          <ac:picMkLst>
            <pc:docMk/>
            <pc:sldMk cId="4154965967" sldId="881"/>
            <ac:picMk id="27" creationId="{769E907B-4E46-D435-4CAB-CCD69193EBE9}"/>
          </ac:picMkLst>
        </pc:picChg>
        <pc:picChg chg="del">
          <ac:chgData name="Perihan Salah" userId="76e30ab951f6bd55" providerId="LiveId" clId="{50E2C8CE-E9CD-4850-8EEC-40A45D4A6A40}" dt="2025-07-21T15:26:48.962" v="258" actId="478"/>
          <ac:picMkLst>
            <pc:docMk/>
            <pc:sldMk cId="4154965967" sldId="881"/>
            <ac:picMk id="29" creationId="{688F9722-B0D2-7D96-976C-BD9372D94E2A}"/>
          </ac:picMkLst>
        </pc:picChg>
      </pc:sldChg>
      <pc:sldChg chg="delSp modSp mod setBg">
        <pc:chgData name="Perihan Salah" userId="76e30ab951f6bd55" providerId="LiveId" clId="{50E2C8CE-E9CD-4850-8EEC-40A45D4A6A40}" dt="2025-07-21T15:47:07.629" v="355"/>
        <pc:sldMkLst>
          <pc:docMk/>
          <pc:sldMk cId="4046514461" sldId="882"/>
        </pc:sldMkLst>
        <pc:spChg chg="del">
          <ac:chgData name="Perihan Salah" userId="76e30ab951f6bd55" providerId="LiveId" clId="{50E2C8CE-E9CD-4850-8EEC-40A45D4A6A40}" dt="2025-07-21T15:46:25.999" v="344" actId="478"/>
          <ac:spMkLst>
            <pc:docMk/>
            <pc:sldMk cId="4046514461" sldId="882"/>
            <ac:spMk id="2" creationId="{48D6FEC8-BEE1-472C-B140-88A9A17FC355}"/>
          </ac:spMkLst>
        </pc:spChg>
        <pc:spChg chg="mod">
          <ac:chgData name="Perihan Salah" userId="76e30ab951f6bd55" providerId="LiveId" clId="{50E2C8CE-E9CD-4850-8EEC-40A45D4A6A40}" dt="2025-07-21T15:46:40.494" v="348" actId="207"/>
          <ac:spMkLst>
            <pc:docMk/>
            <pc:sldMk cId="4046514461" sldId="882"/>
            <ac:spMk id="3" creationId="{F9A80F9F-74DB-1D57-04E8-E20E92A09B0A}"/>
          </ac:spMkLst>
        </pc:spChg>
        <pc:spChg chg="del">
          <ac:chgData name="Perihan Salah" userId="76e30ab951f6bd55" providerId="LiveId" clId="{50E2C8CE-E9CD-4850-8EEC-40A45D4A6A40}" dt="2025-07-21T15:46:24.986" v="343" actId="478"/>
          <ac:spMkLst>
            <pc:docMk/>
            <pc:sldMk cId="4046514461" sldId="882"/>
            <ac:spMk id="5" creationId="{3985EAE6-BFA6-766D-A032-077E4DCB399E}"/>
          </ac:spMkLst>
        </pc:spChg>
        <pc:spChg chg="del">
          <ac:chgData name="Perihan Salah" userId="76e30ab951f6bd55" providerId="LiveId" clId="{50E2C8CE-E9CD-4850-8EEC-40A45D4A6A40}" dt="2025-07-21T15:46:27.070" v="345" actId="478"/>
          <ac:spMkLst>
            <pc:docMk/>
            <pc:sldMk cId="4046514461" sldId="882"/>
            <ac:spMk id="6" creationId="{05E43288-C9C0-B2CA-0970-EB4E627B30CA}"/>
          </ac:spMkLst>
        </pc:spChg>
        <pc:spChg chg="del">
          <ac:chgData name="Perihan Salah" userId="76e30ab951f6bd55" providerId="LiveId" clId="{50E2C8CE-E9CD-4850-8EEC-40A45D4A6A40}" dt="2025-07-21T15:46:29.166" v="346" actId="478"/>
          <ac:spMkLst>
            <pc:docMk/>
            <pc:sldMk cId="4046514461" sldId="882"/>
            <ac:spMk id="10" creationId="{463D680D-A11B-0A8A-63D5-DD2C6F3FD516}"/>
          </ac:spMkLst>
        </pc:spChg>
        <pc:spChg chg="del">
          <ac:chgData name="Perihan Salah" userId="76e30ab951f6bd55" providerId="LiveId" clId="{50E2C8CE-E9CD-4850-8EEC-40A45D4A6A40}" dt="2025-07-21T15:46:45.616" v="351" actId="478"/>
          <ac:spMkLst>
            <pc:docMk/>
            <pc:sldMk cId="4046514461" sldId="882"/>
            <ac:spMk id="25" creationId="{2BC869EB-5623-4AA1-9123-4AF9DF916049}"/>
          </ac:spMkLst>
        </pc:spChg>
        <pc:picChg chg="del">
          <ac:chgData name="Perihan Salah" userId="76e30ab951f6bd55" providerId="LiveId" clId="{50E2C8CE-E9CD-4850-8EEC-40A45D4A6A40}" dt="2025-07-21T15:46:43.948" v="350" actId="478"/>
          <ac:picMkLst>
            <pc:docMk/>
            <pc:sldMk cId="4046514461" sldId="882"/>
            <ac:picMk id="50" creationId="{581C5057-C7BD-4A2A-C8D2-792FA9789B73}"/>
          </ac:picMkLst>
        </pc:picChg>
        <pc:picChg chg="del">
          <ac:chgData name="Perihan Salah" userId="76e30ab951f6bd55" providerId="LiveId" clId="{50E2C8CE-E9CD-4850-8EEC-40A45D4A6A40}" dt="2025-07-21T15:46:42.251" v="349" actId="478"/>
          <ac:picMkLst>
            <pc:docMk/>
            <pc:sldMk cId="4046514461" sldId="882"/>
            <ac:picMk id="54" creationId="{A208CE84-6815-1F7D-D972-D0947E7DC8DE}"/>
          </ac:picMkLst>
        </pc:picChg>
      </pc:sldChg>
      <pc:sldMasterChg chg="setBg modSldLayout">
        <pc:chgData name="Perihan Salah" userId="76e30ab951f6bd55" providerId="LiveId" clId="{50E2C8CE-E9CD-4850-8EEC-40A45D4A6A40}" dt="2025-07-21T14:32:50.351" v="2"/>
        <pc:sldMasterMkLst>
          <pc:docMk/>
          <pc:sldMasterMk cId="492988910" sldId="2147483648"/>
        </pc:sldMasterMkLst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1413114159" sldId="2147483649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3320473791" sldId="2147483650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3538725266" sldId="2147483651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2196891257" sldId="2147483652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1590701053" sldId="2147483653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459313348" sldId="2147483654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947763121" sldId="2147483655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3895470066" sldId="2147483656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3056692096" sldId="2147483657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334060483" sldId="2147483658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2967789462" sldId="2147483659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3854240609" sldId="2147483660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430188539" sldId="2147483665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1378898049" sldId="2147483666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2905283487" sldId="2147483667"/>
          </pc:sldLayoutMkLst>
        </pc:sldLayoutChg>
        <pc:sldLayoutChg chg="setBg">
          <pc:chgData name="Perihan Salah" userId="76e30ab951f6bd55" providerId="LiveId" clId="{50E2C8CE-E9CD-4850-8EEC-40A45D4A6A40}" dt="2025-07-21T14:32:50.351" v="2"/>
          <pc:sldLayoutMkLst>
            <pc:docMk/>
            <pc:sldMasterMk cId="492988910" sldId="2147483648"/>
            <pc:sldLayoutMk cId="1708649558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139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99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639762"/>
          </a:xfrm>
          <a:prstGeom prst="rect">
            <a:avLst/>
          </a:prstGeom>
        </p:spPr>
        <p:txBody>
          <a:bodyPr anchor="ctr"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711200" y="1066800"/>
            <a:ext cx="10871200" cy="8382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711200" y="2011680"/>
            <a:ext cx="10871200" cy="7620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711200" y="2880360"/>
            <a:ext cx="10871200" cy="6858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711200" y="3672840"/>
            <a:ext cx="10871200" cy="8382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711200" y="4617720"/>
            <a:ext cx="10871200" cy="9144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711200" y="5638800"/>
            <a:ext cx="10871200" cy="762000"/>
          </a:xfrm>
          <a:prstGeom prst="rect">
            <a:avLst/>
          </a:prstGeom>
        </p:spPr>
        <p:txBody>
          <a:bodyPr/>
          <a:lstStyle>
            <a:lvl1pPr>
              <a:spcAft>
                <a:spcPts val="800"/>
              </a:spcAft>
              <a:defRPr sz="2400"/>
            </a:lvl1pPr>
            <a:lvl2pPr>
              <a:spcAft>
                <a:spcPts val="800"/>
              </a:spcAft>
              <a:defRPr sz="2000"/>
            </a:lvl2pPr>
            <a:lvl3pPr>
              <a:spcAft>
                <a:spcPts val="800"/>
              </a:spcAft>
              <a:defRPr sz="1800"/>
            </a:lvl3pPr>
            <a:lvl4pPr>
              <a:spcAft>
                <a:spcPts val="800"/>
              </a:spcAft>
              <a:defRPr sz="1600"/>
            </a:lvl4pPr>
            <a:lvl5pPr>
              <a:spcAft>
                <a:spcPts val="800"/>
              </a:spcAft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8636000" y="6705600"/>
            <a:ext cx="3556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13" name="Rectangle: Rounded Corners 12"/>
          <p:cNvSpPr/>
          <p:nvPr userDrawn="1"/>
        </p:nvSpPr>
        <p:spPr>
          <a:xfrm>
            <a:off x="0" y="228600"/>
            <a:ext cx="12192000" cy="609600"/>
          </a:xfrm>
          <a:prstGeom prst="roundRect">
            <a:avLst/>
          </a:prstGeom>
          <a:noFill/>
          <a:ln w="19050">
            <a:solidFill>
              <a:srgbClr val="007D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708649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7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I6LmVdbODpM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iXqaVllQH2s?feature=oemb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5zN3Qt_SDeQ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Vl7YRnKiwE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VNX5Xqe6z-Q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bU56SWaUKrA?feature=oembed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png"/><Relationship Id="rId7" Type="http://schemas.openxmlformats.org/officeDocument/2006/relationships/image" Target="../media/image40.sv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QZU2Z4vAnxw" TargetMode="External"/><Relationship Id="rId6" Type="http://schemas.openxmlformats.org/officeDocument/2006/relationships/image" Target="../media/image39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DpB67DeBSI0" TargetMode="External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0.sv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_JpAapFmNT4?start=12&amp;feature=oembed" TargetMode="External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0.sv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JTEs7vgF6XE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KNCAJJlw0zA?feature=oembed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1RGzTNPT9RA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Y1CgHWEcUJQ?feature=oembed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-RD1DB9CwqM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k-igvUnK1O8" TargetMode="Externa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7886" y="432829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81717" y="2291081"/>
            <a:ext cx="617771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Relations, Publicity, 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838231" y="5072842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2CB135A-4581-EF7F-17B3-5927610B0483}"/>
              </a:ext>
            </a:extLst>
          </p:cNvPr>
          <p:cNvSpPr/>
          <p:nvPr/>
        </p:nvSpPr>
        <p:spPr>
          <a:xfrm>
            <a:off x="1902371" y="5933362"/>
            <a:ext cx="290493" cy="40011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010501" y="143554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755463" y="2049143"/>
            <a:ext cx="8357085" cy="4288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recognize the roles of public relations, publicity, and corporate advertising in the promotional mix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know the difference between public relations and publicity and demonstrate the advantages and disadvantages of each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understand the reasons for corporate advertising and its advantages and disadvantages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know the methods for measuring the effects of public relations, publicity, and corporate advertising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understand the different forms of corporate advertising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81266" y="79753"/>
            <a:ext cx="403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A423E6-F887-41A7-9FBE-4D5B724F90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334" y="1250724"/>
            <a:ext cx="3512091" cy="19667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40C477-C97E-4D78-B004-C945D6ABEC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8030" y="4025049"/>
            <a:ext cx="2808697" cy="23197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0174A0-538E-4EE1-8491-5C8B01BCF205}"/>
              </a:ext>
            </a:extLst>
          </p:cNvPr>
          <p:cNvSpPr txBox="1"/>
          <p:nvPr/>
        </p:nvSpPr>
        <p:spPr>
          <a:xfrm>
            <a:off x="331633" y="1069534"/>
            <a:ext cx="8259894" cy="5275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Traditional Definition of PR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(responsibilities)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Evaluates public attitudes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(through market research &amp; observation)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Identifies the policies and procedures of an organization with the </a:t>
            </a: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public interest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Executes a program of action to earn public understanding and acceptance. (once we determine our program, we implement)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** PR is not about events, it is about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evaluating the public attitude in 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reacting against this attitude</a:t>
            </a:r>
          </a:p>
        </p:txBody>
      </p: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75897" y="239283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627954" y="1648507"/>
            <a:ext cx="10336243" cy="4829324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The traditional definition of public relations is that it is a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management function which evaluates public attitudes, identifies the policies and procedures of an organization with the public interest, and executes a program of action (and communication) to earn public understanding and acceptance.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cs typeface="Times New Roman" panose="02020603050405020304" pitchFamily="18" charset="0"/>
              </a:rPr>
              <a:t>Traditionally PR was used to </a:t>
            </a:r>
            <a:r>
              <a:rPr lang="en-US" altLang="en-US" sz="2400" dirty="0"/>
              <a:t>maintain mutually beneficial relationships between the organization and its publics and act as a marketing communications function.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/>
              <a:t>In the new role PR takes on a much broader (and more marketing-oriented) perspective, designed to promote the organization as well as its products and/or services. The new role of PR is much closer to a marketing function than a traditional one and contributes to the IMC process in a way that is consistent with marketing goals.</a:t>
            </a: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52377" y="69484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1331633" y="1670164"/>
            <a:ext cx="8960866" cy="4904991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New Role of PR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Traditional Role</a:t>
            </a:r>
          </a:p>
          <a:p>
            <a:pPr lvl="2"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 mutually beneficial </a:t>
            </a:r>
            <a:r>
              <a:rPr lang="en-US" sz="2400" dirty="0">
                <a:solidFill>
                  <a:sysClr val="windowText" lastClr="000000"/>
                </a:solidFill>
              </a:rPr>
              <a:t>relationships (+</a:t>
            </a:r>
            <a:r>
              <a:rPr lang="en-US" sz="2400" dirty="0" err="1">
                <a:solidFill>
                  <a:sysClr val="windowText" lastClr="000000"/>
                </a:solidFill>
              </a:rPr>
              <a:t>ve</a:t>
            </a:r>
            <a:r>
              <a:rPr lang="en-US" sz="2400" dirty="0">
                <a:solidFill>
                  <a:sysClr val="windowText" lastClr="000000"/>
                </a:solidFill>
              </a:rPr>
              <a:t> linkage) 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 the organization and its publics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 as a management communications function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Role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Work together with the marketing department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Contribute to the IMC process in a way that is consistent with marketing goals</a:t>
            </a:r>
          </a:p>
        </p:txBody>
      </p:sp>
    </p:spTree>
    <p:extLst>
      <p:ext uri="{BB962C8B-B14F-4D97-AF65-F5344CB8AC3E}">
        <p14:creationId xmlns:p14="http://schemas.microsoft.com/office/powerpoint/2010/main" val="39429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48836" y="202038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8C7BA3F-1C8C-4235-BB86-940C2BC9009B}"/>
              </a:ext>
            </a:extLst>
          </p:cNvPr>
          <p:cNvSpPr txBox="1">
            <a:spLocks/>
          </p:cNvSpPr>
          <p:nvPr/>
        </p:nvSpPr>
        <p:spPr>
          <a:xfrm>
            <a:off x="1001116" y="1562383"/>
            <a:ext cx="9496129" cy="5295617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Marketing Public Relations Functions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Marketing public relations (MPR)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Public relations activities designed to support marketing objectives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Functions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Building marketplace excitement (teaser) before media advertising breaks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Improving ROI 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Creating advertising news where there is no product news (conference, press release)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Introducing a product with little or no advertising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Providing a value-added customer service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Building brand-to-customer bonds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Influencing the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influentials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Defending products at risk and giving consumers a reason to buy</a:t>
            </a:r>
          </a:p>
        </p:txBody>
      </p:sp>
    </p:spTree>
    <p:extLst>
      <p:ext uri="{BB962C8B-B14F-4D97-AF65-F5344CB8AC3E}">
        <p14:creationId xmlns:p14="http://schemas.microsoft.com/office/powerpoint/2010/main" val="7326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nline Media 9" title="كواليس اختيار شفاء الأورمان أول مستشفى خضراء صديقة للبيئة بمصر">
            <a:hlinkClick r:id="" action="ppaction://media"/>
            <a:extLst>
              <a:ext uri="{FF2B5EF4-FFF2-40B4-BE49-F238E27FC236}">
                <a16:creationId xmlns:a16="http://schemas.microsoft.com/office/drawing/2014/main" id="{398B0CD2-97F7-4B3E-BA6B-48F6FC64E177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48976"/>
            <a:ext cx="12313920" cy="7006976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326BFE0-6E5E-4C14-89F6-AA7159FD54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19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WhatsApp Video 2022-12-12 at 10.58.19 AM">
            <a:hlinkClick r:id="" action="ppaction://media"/>
            <a:extLst>
              <a:ext uri="{FF2B5EF4-FFF2-40B4-BE49-F238E27FC236}">
                <a16:creationId xmlns:a16="http://schemas.microsoft.com/office/drawing/2014/main" id="{2EDD9004-98E7-40F3-A1C3-2A178B4BB972}"/>
              </a:ext>
            </a:extLst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1402" y="-248083"/>
            <a:ext cx="12050598" cy="7016608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3EF5D46-2D44-4A58-BB42-2F99DDCC6D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6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0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3EF5D46-2D44-4A58-BB42-2F99DDCC6DE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فتتاح أول مؤتمر لمستشفى شفا الأورمان لعلاج السرطان بالأقصر">
            <a:hlinkClick r:id="" action="ppaction://media"/>
            <a:extLst>
              <a:ext uri="{FF2B5EF4-FFF2-40B4-BE49-F238E27FC236}">
                <a16:creationId xmlns:a16="http://schemas.microsoft.com/office/drawing/2014/main" id="{4474CF2F-50AE-462B-8C12-D71E4AEEE96C}"/>
              </a:ext>
            </a:extLst>
          </p:cNvPr>
          <p:cNvPicPr>
            <a:picLocks noGrp="1" noRot="1" noChangeAspect="1"/>
          </p:cNvPicPr>
          <p:nvPr>
            <p:ph sz="quarter" idx="13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09539"/>
            <a:ext cx="12192000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916568" y="72617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pic>
        <p:nvPicPr>
          <p:cNvPr id="15" name="Content Placeholder 16">
            <a:extLst>
              <a:ext uri="{FF2B5EF4-FFF2-40B4-BE49-F238E27FC236}">
                <a16:creationId xmlns:a16="http://schemas.microsoft.com/office/drawing/2014/main" id="{76B0BF84-2AAB-49FA-B2CA-BAF5459544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677" y="1710698"/>
            <a:ext cx="1918645" cy="2558192"/>
          </a:xfrm>
          <a:prstGeom prst="rect">
            <a:avLst/>
          </a:prstGeom>
        </p:spPr>
      </p:pic>
      <p:pic>
        <p:nvPicPr>
          <p:cNvPr id="16" name="Content Placeholder 18">
            <a:extLst>
              <a:ext uri="{FF2B5EF4-FFF2-40B4-BE49-F238E27FC236}">
                <a16:creationId xmlns:a16="http://schemas.microsoft.com/office/drawing/2014/main" id="{E8DB079A-8574-4172-9678-EAB9EA434A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859" y="1392781"/>
            <a:ext cx="2529615" cy="3372821"/>
          </a:xfrm>
          <a:prstGeom prst="rect">
            <a:avLst/>
          </a:prstGeom>
        </p:spPr>
      </p:pic>
      <p:pic>
        <p:nvPicPr>
          <p:cNvPr id="17" name="Content Placeholder 10">
            <a:extLst>
              <a:ext uri="{FF2B5EF4-FFF2-40B4-BE49-F238E27FC236}">
                <a16:creationId xmlns:a16="http://schemas.microsoft.com/office/drawing/2014/main" id="{3E6B1872-E6A9-4FD9-8E8D-DF51EB8A59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322" y="4098780"/>
            <a:ext cx="2014952" cy="2686603"/>
          </a:xfrm>
          <a:prstGeom prst="rect">
            <a:avLst/>
          </a:prstGeom>
        </p:spPr>
      </p:pic>
      <p:pic>
        <p:nvPicPr>
          <p:cNvPr id="19" name="Content Placeholder 14">
            <a:extLst>
              <a:ext uri="{FF2B5EF4-FFF2-40B4-BE49-F238E27FC236}">
                <a16:creationId xmlns:a16="http://schemas.microsoft.com/office/drawing/2014/main" id="{AB4F8876-DB27-4C56-B118-19A1223313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998" y="3898078"/>
            <a:ext cx="2159945" cy="28799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5BCE94-7AD4-4AD4-92F3-A7251120ED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730" y="1551014"/>
            <a:ext cx="2164268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012961" y="131077"/>
            <a:ext cx="7591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b="1" dirty="0">
                <a:solidFill>
                  <a:srgbClr val="00B0F0"/>
                </a:solidFill>
              </a:rPr>
              <a:t>Advantages and Disadvantages of MPRs</a:t>
            </a:r>
            <a:endParaRPr lang="en-US" altLang="en-US" sz="2400" dirty="0">
              <a:solidFill>
                <a:srgbClr val="00B0F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9F7F66-B96C-4752-B41E-6C218DFE8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760" y="979622"/>
            <a:ext cx="8405800" cy="574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944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Advantages and Disadvantages of MPRs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26876" y="1796022"/>
            <a:ext cx="5749414" cy="41363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050"/>
                </a:solidFill>
                <a:latin typeface="Calibri"/>
                <a:cs typeface="Times New Roman" pitchFamily="18" charset="0"/>
              </a:rPr>
              <a:t>Advantages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 of MPR.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Cost-effective way to reach the market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Highly targeted way to conduct public relations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Endorsements by independent third parties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Achieves credibility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Makes advertising messages more credible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Breaks through the clutter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Circumvents resistance to sales efforts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Improved media involvement among consumers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Can influence opinion leaders and trendsetters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itchFamily="18" charset="0"/>
              </a:rPr>
              <a:t>Can improve ROI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FF7F09-71FE-494C-B0D5-8A8D4B08D54A}"/>
              </a:ext>
            </a:extLst>
          </p:cNvPr>
          <p:cNvSpPr txBox="1"/>
          <p:nvPr/>
        </p:nvSpPr>
        <p:spPr>
          <a:xfrm>
            <a:off x="6585116" y="2394766"/>
            <a:ext cx="488000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Disadvantages of marketing public relations.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Lack of control over media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Difficult to tie in slogans or other advertising devices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Media time and space are not guaranteed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itchFamily="18" charset="0"/>
              </a:rPr>
              <a:t>No standards for effective measurement</a:t>
            </a: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nline Media 9" title="البنك التجاري الدولي - أخضر بالفعل">
            <a:hlinkClick r:id="" action="ppaction://media"/>
            <a:extLst>
              <a:ext uri="{FF2B5EF4-FFF2-40B4-BE49-F238E27FC236}">
                <a16:creationId xmlns:a16="http://schemas.microsoft.com/office/drawing/2014/main" id="{59FECFD4-5E34-4453-B112-61724E9482A0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67645" y="-68981"/>
            <a:ext cx="11824355" cy="722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23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91FD5FA-5EC1-483A-8257-9174AFA9DC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Online Media 11" title="iPhone 13 &amp;amp; iPhone 13 Pro in Green (4K)">
            <a:hlinkClick r:id="" action="ppaction://media"/>
            <a:extLst>
              <a:ext uri="{FF2B5EF4-FFF2-40B4-BE49-F238E27FC236}">
                <a16:creationId xmlns:a16="http://schemas.microsoft.com/office/drawing/2014/main" id="{FCB24954-FFA0-4842-8B29-0F2ECDEFCD1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9682" y="95446"/>
            <a:ext cx="11849493" cy="66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14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319426" y="162793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pic>
        <p:nvPicPr>
          <p:cNvPr id="20" name="Content Placeholder 9">
            <a:extLst>
              <a:ext uri="{FF2B5EF4-FFF2-40B4-BE49-F238E27FC236}">
                <a16:creationId xmlns:a16="http://schemas.microsoft.com/office/drawing/2014/main" id="{FB1372CF-2182-4948-B58A-D26186339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313" y="1632838"/>
            <a:ext cx="3646385" cy="486184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F019B1C-B83F-4100-AAF9-812E332FC9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91937"/>
            <a:ext cx="3602061" cy="480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845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898546" y="304694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 Relations </a:t>
            </a:r>
          </a:p>
        </p:txBody>
      </p:sp>
      <p:pic>
        <p:nvPicPr>
          <p:cNvPr id="16" name="Content Placeholder 9">
            <a:extLst>
              <a:ext uri="{FF2B5EF4-FFF2-40B4-BE49-F238E27FC236}">
                <a16:creationId xmlns:a16="http://schemas.microsoft.com/office/drawing/2014/main" id="{791AC431-29EA-40F0-A368-BFBB4DA94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789" y="2473136"/>
            <a:ext cx="3312224" cy="3420382"/>
          </a:xfrm>
          <a:prstGeom prst="rect">
            <a:avLst/>
          </a:prstGeom>
        </p:spPr>
      </p:pic>
      <p:pic>
        <p:nvPicPr>
          <p:cNvPr id="17" name="Content Placeholder 11">
            <a:extLst>
              <a:ext uri="{FF2B5EF4-FFF2-40B4-BE49-F238E27FC236}">
                <a16:creationId xmlns:a16="http://schemas.microsoft.com/office/drawing/2014/main" id="{06AF5CEB-A1AC-4472-91E0-FC938ACBE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3044" y="2561664"/>
            <a:ext cx="3206548" cy="3094038"/>
          </a:xfrm>
          <a:prstGeom prst="rect">
            <a:avLst/>
          </a:prstGeom>
        </p:spPr>
      </p:pic>
      <p:pic>
        <p:nvPicPr>
          <p:cNvPr id="18" name="Content Placeholder 10">
            <a:extLst>
              <a:ext uri="{FF2B5EF4-FFF2-40B4-BE49-F238E27FC236}">
                <a16:creationId xmlns:a16="http://schemas.microsoft.com/office/drawing/2014/main" id="{BE72215F-5D68-4E33-8A88-96AA7978F4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4012" y="2473136"/>
            <a:ext cx="3411170" cy="309403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895961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1375685" y="1864076"/>
            <a:ext cx="9119595" cy="44934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sz="3200" b="1" dirty="0">
                <a:solidFill>
                  <a:srgbClr val="4472C4"/>
                </a:solidFill>
              </a:rPr>
              <a:t>Determining and Evaluating Public Attitude (do they value my company)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dirty="0"/>
              <a:t>Reasons for conducting research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/>
              <a:t>Provides input into the planning process (what is the benefit)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/>
              <a:t>Serves as an early warning system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/>
              <a:t>Secures support internally (for employees)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/>
              <a:t>Increases the effectiveness of the communication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endParaRPr lang="en-US" altLang="en-US" sz="3200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422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CDCC51E-0C08-43BB-8E3C-102ACE2F923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359A928-E055-455B-BCE2-DF6B162AA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533401"/>
            <a:ext cx="4648200" cy="6131560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F537D9B-1D8D-4334-B091-C62AAC492F9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770641" y="447040"/>
            <a:ext cx="4493786" cy="625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8729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FB6901-CF44-4559-8D24-18957AA04E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4EB1B7B-04CC-4989-B12F-1CFFE8047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-166255"/>
            <a:ext cx="4688898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F6031B-EBA9-4349-AAF0-6D5B2EB6FF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94" y="-166255"/>
            <a:ext cx="52935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49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7AFEF40-4808-48C4-AB1E-EA338CA9087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10DF58-1A2C-4186-B4CA-8C9981133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57" y="30480"/>
            <a:ext cx="10894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112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6FF5-0CD9-420C-B30B-3054A9416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3402710-7B32-4005-842A-FDDEA23D7D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٢٥ سنة بتحبه ٢٥ سنة بيحبك">
            <a:hlinkClick r:id="" action="ppaction://media"/>
            <a:extLst>
              <a:ext uri="{FF2B5EF4-FFF2-40B4-BE49-F238E27FC236}">
                <a16:creationId xmlns:a16="http://schemas.microsoft.com/office/drawing/2014/main" id="{23E352E6-A2B1-4A8D-8555-F70FA36BD48B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39365" y="243868"/>
            <a:ext cx="11231747" cy="669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463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Establishing/Developing a PR Plan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Four-step process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Define public relations problems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Plan and program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Take action and communicate (Vodafone &amp;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McD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problems)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Evaluate the program</a:t>
            </a:r>
          </a:p>
        </p:txBody>
      </p:sp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32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904240" y="1433761"/>
            <a:ext cx="9558778" cy="5530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solidFill>
                  <a:srgbClr val="4472C4"/>
                </a:solidFill>
                <a:latin typeface="Calibri"/>
                <a:cs typeface="+mn-cs"/>
              </a:rPr>
              <a:t>Determining Relevant Target Audiences (Types of Target Audience)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b="1" dirty="0">
                <a:solidFill>
                  <a:srgbClr val="FF0000"/>
                </a:solidFill>
                <a:latin typeface="Calibri"/>
                <a:cs typeface="+mn-cs"/>
              </a:rPr>
              <a:t>Internal Audiences</a:t>
            </a:r>
          </a:p>
          <a:p>
            <a:pPr lvl="3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000" dirty="0">
                <a:latin typeface="Calibri"/>
                <a:cs typeface="+mn-cs"/>
              </a:rPr>
              <a:t>People who are connected to a firm with whom the firm communicates on a routine basis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Employees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Stockholders 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Investors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Members of the local community (GSM, PCs, </a:t>
            </a:r>
            <a:r>
              <a:rPr lang="ar-EG" dirty="0">
                <a:latin typeface="Calibri"/>
                <a:cs typeface="Arial" panose="020B0604020202020204" pitchFamily="34" charset="0"/>
              </a:rPr>
              <a:t>جمعيات</a:t>
            </a:r>
            <a:r>
              <a:rPr lang="en-US" dirty="0">
                <a:latin typeface="Calibri"/>
                <a:cs typeface="+mn-cs"/>
              </a:rPr>
              <a:t>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Suppliers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Current customers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F6FF5-0CD9-420C-B30B-3054A9416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3402710-7B32-4005-842A-FDDEA23D7D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Online Media 4" title="العربى كلمته ضمان - خدمة عملاء العربي | العربى جروب">
            <a:hlinkClick r:id="" action="ppaction://media"/>
            <a:extLst>
              <a:ext uri="{FF2B5EF4-FFF2-40B4-BE49-F238E27FC236}">
                <a16:creationId xmlns:a16="http://schemas.microsoft.com/office/drawing/2014/main" id="{976C7C7E-929E-4562-AE36-3322FF2A2B28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9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49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833120" y="1746783"/>
            <a:ext cx="9558778" cy="4633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 </a:t>
            </a:r>
            <a:r>
              <a:rPr lang="en-US" sz="2000" dirty="0">
                <a:solidFill>
                  <a:srgbClr val="00B050"/>
                </a:solidFill>
                <a:latin typeface="Calibri"/>
                <a:cs typeface="+mn-cs"/>
              </a:rPr>
              <a:t>continued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solidFill>
                  <a:srgbClr val="4472C4"/>
                </a:solidFill>
                <a:latin typeface="Calibri"/>
                <a:cs typeface="+mn-cs"/>
              </a:rPr>
              <a:t>Determining Relevant Target Audiences </a:t>
            </a:r>
            <a:r>
              <a:rPr lang="en-US" sz="1600" dirty="0">
                <a:solidFill>
                  <a:srgbClr val="4472C4"/>
                </a:solidFill>
                <a:latin typeface="Calibri"/>
                <a:cs typeface="+mn-cs"/>
              </a:rPr>
              <a:t>continued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b="1" dirty="0">
                <a:solidFill>
                  <a:srgbClr val="FF0000"/>
                </a:solidFill>
                <a:latin typeface="Calibri"/>
                <a:cs typeface="+mn-cs"/>
              </a:rPr>
              <a:t>External Audiences</a:t>
            </a:r>
          </a:p>
          <a:p>
            <a:pPr lvl="3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000" dirty="0">
                <a:latin typeface="Calibri"/>
                <a:cs typeface="+mn-cs"/>
              </a:rPr>
              <a:t>People who are not closely connected with the organization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Media (fb Vodafone frame)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Educators (influencers)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Civic and business organizations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Governments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r>
              <a:rPr lang="en-US" dirty="0">
                <a:latin typeface="Calibri"/>
                <a:cs typeface="+mn-cs"/>
              </a:rPr>
              <a:t>Financial groups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285085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777034" y="1775211"/>
            <a:ext cx="8768130" cy="4633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 </a:t>
            </a:r>
            <a:r>
              <a:rPr lang="en-US" sz="2000" dirty="0">
                <a:solidFill>
                  <a:srgbClr val="00B050"/>
                </a:solidFill>
                <a:latin typeface="Calibri"/>
                <a:cs typeface="+mn-cs"/>
              </a:rPr>
              <a:t>continued</a:t>
            </a:r>
          </a:p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000" b="1" dirty="0">
                <a:solidFill>
                  <a:srgbClr val="4472C4"/>
                </a:solidFill>
                <a:latin typeface="Calibri"/>
                <a:cs typeface="+mn-cs"/>
              </a:rPr>
              <a:t>Tools Used for Implementing PR Program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latin typeface="Calibri"/>
                <a:cs typeface="+mn-cs"/>
              </a:rPr>
              <a:t>Implementing the PR Program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Press release</a:t>
            </a:r>
            <a:r>
              <a:rPr lang="en-US" sz="2000" dirty="0">
                <a:latin typeface="Calibri"/>
                <a:cs typeface="+mn-cs"/>
              </a:rPr>
              <a:t>: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One of the more important publics is the press. </a:t>
            </a:r>
            <a:r>
              <a:rPr lang="en-US" sz="2000" dirty="0">
                <a:latin typeface="Calibri"/>
                <a:cs typeface="+mn-cs"/>
              </a:rPr>
              <a:t>Statement provided to the media </a:t>
            </a:r>
          </a:p>
          <a:p>
            <a:pPr lvl="3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000" dirty="0">
                <a:latin typeface="Calibri"/>
                <a:cs typeface="+mn-cs"/>
              </a:rPr>
              <a:t>Information must be factual, true, and of interest to the medium and its audience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Press conferences</a:t>
            </a:r>
            <a:r>
              <a:rPr lang="en-US" sz="2000" dirty="0">
                <a:latin typeface="Calibri"/>
                <a:cs typeface="+mn-cs"/>
              </a:rPr>
              <a:t>: Delivering information by interacting directly with the media. Must be of major interest to a specific group before it is likely to gain coverage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Exclusives</a:t>
            </a:r>
            <a:r>
              <a:rPr lang="en-US" sz="2000" dirty="0">
                <a:latin typeface="Calibri"/>
                <a:cs typeface="+mn-cs"/>
              </a:rPr>
              <a:t>: Offering one particular medium exclusive rights to the story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575184E-A43A-420B-AC71-B9E399DE9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1799" y="1629512"/>
            <a:ext cx="2054277" cy="1362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4B144D-4C0D-4EEF-9D66-5BD38850F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2549" y="2937258"/>
            <a:ext cx="2889451" cy="19227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D79429-4F86-40FB-AE25-6CA6F16C9A0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333" t="23333" r="15833" b="10000"/>
          <a:stretch/>
        </p:blipFill>
        <p:spPr>
          <a:xfrm>
            <a:off x="9463884" y="4968287"/>
            <a:ext cx="3070581" cy="174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722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764973" y="1787931"/>
            <a:ext cx="7874523" cy="4633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2800" b="1" dirty="0">
                <a:solidFill>
                  <a:srgbClr val="00B050"/>
                </a:solidFill>
                <a:latin typeface="Calibri"/>
                <a:cs typeface="+mn-cs"/>
              </a:rPr>
              <a:t>Developing and Executing the PR Program </a:t>
            </a:r>
            <a:r>
              <a:rPr lang="en-US" sz="2000" dirty="0">
                <a:solidFill>
                  <a:srgbClr val="00B050"/>
                </a:solidFill>
                <a:latin typeface="Calibri"/>
                <a:cs typeface="+mn-cs"/>
              </a:rPr>
              <a:t>continued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sz="2400" b="1" dirty="0">
                <a:latin typeface="Calibri"/>
                <a:cs typeface="+mn-cs"/>
              </a:rPr>
              <a:t>Implementing the PR Program </a:t>
            </a:r>
            <a:r>
              <a:rPr lang="en-US" sz="1600" dirty="0">
                <a:latin typeface="Calibri"/>
                <a:cs typeface="+mn-cs"/>
              </a:rPr>
              <a:t>continued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Interviews</a:t>
            </a:r>
            <a:r>
              <a:rPr lang="en-US" sz="2000" dirty="0">
                <a:latin typeface="Calibri"/>
                <a:cs typeface="+mn-cs"/>
              </a:rPr>
              <a:t>: Interactions involving a spokesperson for the firm answering questions directed toward him or her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Community involvement</a:t>
            </a:r>
            <a:r>
              <a:rPr lang="en-US" sz="2000" dirty="0">
                <a:latin typeface="Calibri"/>
                <a:cs typeface="+mn-cs"/>
              </a:rPr>
              <a:t>: Supporting and contributing to a community. </a:t>
            </a:r>
            <a:r>
              <a:rPr lang="en-US" altLang="en-US" sz="2000" dirty="0"/>
              <a:t>Memberships or participation in local organizations</a:t>
            </a:r>
            <a:endParaRPr lang="en-US" sz="2000" dirty="0">
              <a:latin typeface="Calibri"/>
              <a:cs typeface="+mn-cs"/>
            </a:endParaRP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Internet</a:t>
            </a:r>
            <a:r>
              <a:rPr lang="en-US" sz="2000" dirty="0">
                <a:latin typeface="Calibri"/>
                <a:cs typeface="+mn-cs"/>
              </a:rPr>
              <a:t>: Helps to spread PR information electronically. </a:t>
            </a:r>
            <a:r>
              <a:rPr lang="en-US" altLang="en-US" sz="2000" dirty="0"/>
              <a:t>Can be used to disseminate information through the company’s website, through social networks and blogs, or via press releases</a:t>
            </a:r>
            <a:endParaRPr lang="en-US" sz="2000" dirty="0">
              <a:latin typeface="Calibri"/>
              <a:cs typeface="+mn-cs"/>
            </a:endParaRP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sz="2000" b="1" dirty="0">
                <a:latin typeface="Calibri"/>
                <a:cs typeface="+mn-cs"/>
              </a:rPr>
              <a:t>Social networks and blogs</a:t>
            </a:r>
            <a:r>
              <a:rPr lang="en-US" sz="2000" dirty="0">
                <a:latin typeface="Calibri"/>
                <a:cs typeface="+mn-cs"/>
              </a:rPr>
              <a:t>: Online social platforms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916CAA3-6AEE-4E82-AC96-A75B4F30B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9621" y="1525289"/>
            <a:ext cx="2999410" cy="17538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C49C7EC-7E24-4BB6-87B9-F31F8860A4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3555" y="3386529"/>
            <a:ext cx="2408791" cy="14726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D31260B-247A-4F6E-8EA2-3505FA84C7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9621" y="4966562"/>
            <a:ext cx="2862745" cy="129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275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22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Advantages and Disadvantages of PR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F2645AF-7112-4653-9A4B-86F89507DB96}"/>
              </a:ext>
            </a:extLst>
          </p:cNvPr>
          <p:cNvSpPr txBox="1">
            <a:spLocks/>
          </p:cNvSpPr>
          <p:nvPr/>
        </p:nvSpPr>
        <p:spPr>
          <a:xfrm>
            <a:off x="1981201" y="990600"/>
            <a:ext cx="8229600" cy="492602"/>
          </a:xfrm>
          <a:prstGeom prst="rect">
            <a:avLst/>
          </a:prstGeom>
        </p:spPr>
        <p:txBody>
          <a:bodyPr anchor="t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D452F98B-486A-4FA2-9DB4-C50C6EE8F149}"/>
              </a:ext>
            </a:extLst>
          </p:cNvPr>
          <p:cNvSpPr txBox="1">
            <a:spLocks/>
          </p:cNvSpPr>
          <p:nvPr/>
        </p:nvSpPr>
        <p:spPr>
          <a:xfrm>
            <a:off x="702816" y="1807016"/>
            <a:ext cx="4333827" cy="41325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Credibility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Avoidance of clutter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Lead generation (create potential for sales)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Ability to reach specific groups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Image building</a:t>
            </a: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D98BD4ED-5714-4AB1-B599-BB9D4DBB795C}"/>
              </a:ext>
            </a:extLst>
          </p:cNvPr>
          <p:cNvSpPr txBox="1">
            <a:spLocks/>
          </p:cNvSpPr>
          <p:nvPr/>
        </p:nvSpPr>
        <p:spPr>
          <a:xfrm>
            <a:off x="4444464" y="1692305"/>
            <a:ext cx="4040188" cy="491220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Potential for incomplete communication process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connection between receiver and sender 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coordination with marketing unit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Erratic, redundant communications (we all do the same, repeating)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E2C33566-E4D9-45FD-9190-C451CB6E2C91}"/>
              </a:ext>
            </a:extLst>
          </p:cNvPr>
          <p:cNvSpPr txBox="1">
            <a:spLocks/>
          </p:cNvSpPr>
          <p:nvPr/>
        </p:nvSpPr>
        <p:spPr>
          <a:xfrm>
            <a:off x="8558195" y="2632403"/>
            <a:ext cx="2667000" cy="33071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no guarantee for gaining results from the press release.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Do a successful event and no coverage.</a:t>
            </a:r>
          </a:p>
        </p:txBody>
      </p:sp>
    </p:spTree>
    <p:extLst>
      <p:ext uri="{BB962C8B-B14F-4D97-AF65-F5344CB8AC3E}">
        <p14:creationId xmlns:p14="http://schemas.microsoft.com/office/powerpoint/2010/main" val="35357609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7398" y="158490"/>
            <a:ext cx="6422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Advantages and Disadvantages of PR</a:t>
            </a:r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D452F98B-486A-4FA2-9DB4-C50C6EE8F149}"/>
              </a:ext>
            </a:extLst>
          </p:cNvPr>
          <p:cNvSpPr txBox="1">
            <a:spLocks/>
          </p:cNvSpPr>
          <p:nvPr/>
        </p:nvSpPr>
        <p:spPr>
          <a:xfrm>
            <a:off x="480989" y="1461015"/>
            <a:ext cx="4822531" cy="525057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Credibility</a:t>
            </a:r>
            <a:r>
              <a:rPr lang="en-US" altLang="en-US" dirty="0"/>
              <a:t> - Not seen as being sponsored by the organization which enhances perceptions of credibility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Cost savings </a:t>
            </a:r>
            <a:r>
              <a:rPr lang="en-US" altLang="en-US" dirty="0"/>
              <a:t>- Do not have to pay for media time or space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Avoidance of clutter </a:t>
            </a:r>
            <a:r>
              <a:rPr lang="en-US" altLang="en-US" dirty="0"/>
              <a:t>- Generally news items not cluttered by other ads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Lead generation </a:t>
            </a:r>
            <a:r>
              <a:rPr lang="en-US" altLang="en-US" dirty="0"/>
              <a:t>- Certain announcements can lead to inquiries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Selectivity</a:t>
            </a:r>
            <a:r>
              <a:rPr lang="en-US" altLang="en-US" dirty="0"/>
              <a:t> - Can reach specific groups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dirty="0">
                <a:solidFill>
                  <a:srgbClr val="4472C4"/>
                </a:solidFill>
              </a:rPr>
              <a:t>Image building </a:t>
            </a:r>
            <a:r>
              <a:rPr lang="en-US" altLang="en-US" dirty="0"/>
              <a:t>- Can develop a positive image for the company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D98BD4ED-5714-4AB1-B599-BB9D4DBB795C}"/>
              </a:ext>
            </a:extLst>
          </p:cNvPr>
          <p:cNvSpPr txBox="1">
            <a:spLocks/>
          </p:cNvSpPr>
          <p:nvPr/>
        </p:nvSpPr>
        <p:spPr>
          <a:xfrm>
            <a:off x="4159245" y="1450584"/>
            <a:ext cx="6167947" cy="592670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Potential for incomplete communication process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lvl="2"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connection between receiver and sender. </a:t>
            </a:r>
            <a:r>
              <a:rPr lang="en-US" sz="2000" dirty="0"/>
              <a:t>Although the message may break through the clutter, the receiver may not make the connection to the source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2"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coordination with marketing unit. </a:t>
            </a:r>
            <a:r>
              <a:rPr lang="en-US" sz="2000" dirty="0"/>
              <a:t>Mismanagement and a lack of coordination with the marketing department, which can result in inconsistent communications, redundant efforts, and so 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Erratic, redundant communications (we all do the same, repeating)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E2C33566-E4D9-45FD-9190-C451CB6E2C91}"/>
              </a:ext>
            </a:extLst>
          </p:cNvPr>
          <p:cNvSpPr txBox="1">
            <a:spLocks/>
          </p:cNvSpPr>
          <p:nvPr/>
        </p:nvSpPr>
        <p:spPr>
          <a:xfrm>
            <a:off x="9908184" y="2567461"/>
            <a:ext cx="2667000" cy="3061179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no guarantee for gaining results from the press release.</a:t>
            </a:r>
          </a:p>
          <a:p>
            <a:pPr marL="457200" marR="0" lvl="1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Do a successful event and no coverage.</a:t>
            </a:r>
          </a:p>
        </p:txBody>
      </p:sp>
    </p:spTree>
    <p:extLst>
      <p:ext uri="{BB962C8B-B14F-4D97-AF65-F5344CB8AC3E}">
        <p14:creationId xmlns:p14="http://schemas.microsoft.com/office/powerpoint/2010/main" val="41549659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868699" y="1641585"/>
            <a:ext cx="10134581" cy="3729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3200" b="1" dirty="0">
                <a:solidFill>
                  <a:srgbClr val="00B050"/>
                </a:solidFill>
                <a:latin typeface="Calibri"/>
                <a:cs typeface="+mn-cs"/>
              </a:rPr>
              <a:t>The advantages of Measuring the Effectiveness of PR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Determines what has been achieved. </a:t>
            </a:r>
            <a:r>
              <a:rPr lang="en-US" altLang="en-US" dirty="0">
                <a:solidFill>
                  <a:srgbClr val="4472C4"/>
                </a:solidFill>
              </a:rPr>
              <a:t>It tells management what has been achieved through public relations activities.</a:t>
            </a:r>
            <a:endParaRPr lang="en-US" dirty="0">
              <a:solidFill>
                <a:srgbClr val="4472C4"/>
              </a:solidFill>
              <a:latin typeface="Calibri"/>
              <a:cs typeface="+mn-cs"/>
            </a:endParaRP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Provides </a:t>
            </a:r>
            <a:r>
              <a:rPr lang="en-US" altLang="en-US" dirty="0">
                <a:solidFill>
                  <a:srgbClr val="4472C4"/>
                </a:solidFill>
              </a:rPr>
              <a:t>management with </a:t>
            </a: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a way to measure the PR achievements quantitatively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Provides </a:t>
            </a:r>
            <a:r>
              <a:rPr lang="en-US" altLang="en-US" dirty="0">
                <a:solidFill>
                  <a:srgbClr val="4472C4"/>
                </a:solidFill>
              </a:rPr>
              <a:t>management with </a:t>
            </a: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a way to judge the quality of PR the achievements and activities</a:t>
            </a:r>
          </a:p>
          <a:p>
            <a:pPr marL="457200" lvl="1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How many channels covered the event?</a:t>
            </a:r>
          </a:p>
          <a:p>
            <a:pPr marL="1828800" lvl="4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94714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1572600" y="2141033"/>
            <a:ext cx="7805188" cy="392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3200" b="1" dirty="0">
                <a:solidFill>
                  <a:srgbClr val="00B050"/>
                </a:solidFill>
                <a:latin typeface="Calibri"/>
                <a:cs typeface="+mn-cs"/>
              </a:rPr>
              <a:t>Measuring the Effectiveness of PR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Should consider whether the target audience: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Received the messages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Paid attention to the messages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Understood the messages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Retained the messages</a:t>
            </a:r>
          </a:p>
        </p:txBody>
      </p:sp>
    </p:spTree>
    <p:extLst>
      <p:ext uri="{BB962C8B-B14F-4D97-AF65-F5344CB8AC3E}">
        <p14:creationId xmlns:p14="http://schemas.microsoft.com/office/powerpoint/2010/main" val="20172334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25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Process of Public Relations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1616696" y="1697674"/>
            <a:ext cx="8225135" cy="443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None/>
            </a:pPr>
            <a:r>
              <a:rPr lang="en-US" sz="3200" b="1" dirty="0">
                <a:solidFill>
                  <a:srgbClr val="00B050"/>
                </a:solidFill>
                <a:latin typeface="Calibri"/>
                <a:cs typeface="+mn-cs"/>
              </a:rPr>
              <a:t>Measuring the Effectiveness of PR</a:t>
            </a:r>
          </a:p>
          <a:p>
            <a:pPr lvl="1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–"/>
            </a:pPr>
            <a:r>
              <a:rPr lang="en-US" dirty="0">
                <a:latin typeface="Calibri"/>
                <a:cs typeface="+mn-cs"/>
              </a:rPr>
              <a:t>Methods 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Media content analysis </a:t>
            </a:r>
            <a:r>
              <a:rPr lang="en-US" dirty="0">
                <a:latin typeface="Calibri"/>
                <a:cs typeface="+mn-cs"/>
              </a:rPr>
              <a:t>- Identify the characteristics of messages that appear in the media, analyzing the content to determine trends and perceptions relevant to the product or brand.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Survey research </a:t>
            </a:r>
            <a:r>
              <a:rPr lang="en-US" dirty="0">
                <a:latin typeface="Calibri"/>
                <a:cs typeface="+mn-cs"/>
              </a:rPr>
              <a:t>- Quantitatively assess consumers’ attitudes toward the product or brand</a:t>
            </a:r>
          </a:p>
          <a:p>
            <a:pPr lvl="2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•"/>
            </a:pPr>
            <a:r>
              <a:rPr lang="en-US" dirty="0">
                <a:solidFill>
                  <a:srgbClr val="4472C4"/>
                </a:solidFill>
                <a:latin typeface="Calibri"/>
                <a:cs typeface="+mn-cs"/>
              </a:rPr>
              <a:t>Marketing-mix modeling </a:t>
            </a:r>
            <a:r>
              <a:rPr lang="en-US" dirty="0">
                <a:latin typeface="Calibri"/>
                <a:cs typeface="+mn-cs"/>
              </a:rPr>
              <a:t>- Draw data from multiple sources and integrate them to provide insight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780487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5860" y="6108777"/>
            <a:ext cx="2105800" cy="57482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80211" y="6495068"/>
            <a:ext cx="1627384" cy="267732"/>
          </a:xfrm>
          <a:prstGeom prst="rect">
            <a:avLst/>
          </a:prstGeom>
        </p:spPr>
      </p:pic>
      <p:pic>
        <p:nvPicPr>
          <p:cNvPr id="3" name="Online Media 2" title="شركاء رحلة 50 عاماً من النجاح - مجموعة طلعت مصطفى">
            <a:hlinkClick r:id="" action="ppaction://media"/>
            <a:extLst>
              <a:ext uri="{FF2B5EF4-FFF2-40B4-BE49-F238E27FC236}">
                <a16:creationId xmlns:a16="http://schemas.microsoft.com/office/drawing/2014/main" id="{BB407FCD-4A35-4F66-877A-AAB9582EF15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84405" y="0"/>
            <a:ext cx="11946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9445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9558" y="155388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Publicity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665104" y="1489188"/>
            <a:ext cx="8502532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b="1" dirty="0">
                <a:solidFill>
                  <a:srgbClr val="00B050"/>
                </a:solidFill>
              </a:rPr>
              <a:t>Publicity</a:t>
            </a:r>
            <a:r>
              <a:rPr lang="en-US" dirty="0">
                <a:solidFill>
                  <a:srgbClr val="00B050"/>
                </a:solidFill>
              </a:rPr>
              <a:t>: </a:t>
            </a:r>
            <a:r>
              <a:rPr lang="en-US" dirty="0">
                <a:solidFill>
                  <a:prstClr val="black"/>
                </a:solidFill>
              </a:rPr>
              <a:t>Generation of news about a person, product, or service that appears in broadcast or print media</a:t>
            </a:r>
          </a:p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prstClr val="black"/>
                </a:solidFill>
              </a:rPr>
              <a:t>Differs from public relations by: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dirty="0">
                <a:cs typeface="Times New Roman" panose="02020603050405020304" pitchFamily="18" charset="0"/>
              </a:rPr>
              <a:t>Public relations is a long-term strategy; publicity is a short-term strategy. 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dirty="0">
                <a:cs typeface="Times New Roman" panose="02020603050405020304" pitchFamily="18" charset="0"/>
              </a:rPr>
              <a:t>Public relations is designed to provide positive information, and is usually controlled by the firm, while Publicity is not always positive, and often originates from sources outside the firm. </a:t>
            </a:r>
            <a:endParaRPr lang="en-US" altLang="en-US" dirty="0"/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Not always being controlled or paid by the organization</a:t>
            </a:r>
          </a:p>
          <a:p>
            <a:pPr lvl="1"/>
            <a:endParaRPr lang="en-US" altLang="en-US" dirty="0">
              <a:solidFill>
                <a:srgbClr val="0070C0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8424E3-07E0-4247-96E7-5FC795CA2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4793" y="1876897"/>
            <a:ext cx="2847975" cy="1600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B52CA52-5CE4-4EE7-90FD-4C187BE5C2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106"/>
          <a:stretch/>
        </p:blipFill>
        <p:spPr>
          <a:xfrm>
            <a:off x="8679150" y="5047687"/>
            <a:ext cx="3512105" cy="158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35478" y="113544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Publicity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849844" y="1585565"/>
            <a:ext cx="10137742" cy="53856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sz="2400" b="1" dirty="0">
                <a:solidFill>
                  <a:prstClr val="black"/>
                </a:solidFill>
              </a:rPr>
              <a:t>The Power of Publicity 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Publicity is much more powerful than advertising, sales promotion, and other forms of public relations because: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Publicity is highly credible.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Publicity information may be perceived as endorsed by the medium in which it appears.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Publicity has news value and frequently generates exposure</a:t>
            </a:r>
            <a:r>
              <a:rPr lang="ar-EG" dirty="0">
                <a:solidFill>
                  <a:prstClr val="black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(it goes viral)</a:t>
            </a:r>
          </a:p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prstClr val="black"/>
                </a:solidFill>
              </a:rPr>
              <a:t>The Control and Dissemination of Publicity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b="1" dirty="0">
                <a:solidFill>
                  <a:prstClr val="black"/>
                </a:solidFill>
              </a:rPr>
              <a:t>Video news release (VNR)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Marketers like to have as much control as possible over the time and place where information is released. One way to do this is with the video news release (VNR) , a publicity piece produced by publicists so that stations can air it as a news story. </a:t>
            </a:r>
            <a:endParaRPr lang="en-US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58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17871" y="242613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Publicity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083664" y="1330108"/>
            <a:ext cx="9838336" cy="53856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sz="3200" b="1" dirty="0">
                <a:solidFill>
                  <a:prstClr val="black"/>
                </a:solidFill>
              </a:rPr>
              <a:t>Advantages and Disadvantages of Publicity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b="1" dirty="0">
                <a:solidFill>
                  <a:prstClr val="black"/>
                </a:solidFill>
              </a:rPr>
              <a:t>Advantages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Substantial credibility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News value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Significant word-of-mouth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Perception of media endorsement (interest)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800" b="1" dirty="0">
                <a:solidFill>
                  <a:prstClr val="black"/>
                </a:solidFill>
              </a:rPr>
              <a:t>Disadvantages</a:t>
            </a:r>
          </a:p>
          <a:p>
            <a:pPr marL="1085850" lvl="2" indent="-171450" eaLnBrk="1" hangingPunct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Lack of control. </a:t>
            </a:r>
            <a:endParaRPr lang="en-US" altLang="en-US" sz="2400" dirty="0"/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Timing. (</a:t>
            </a:r>
            <a:r>
              <a:rPr lang="en-US" altLang="en-US" sz="2400" dirty="0"/>
              <a:t>Timing may be difficult or impossible to control)</a:t>
            </a:r>
            <a:endParaRPr lang="en-US" sz="2400" dirty="0">
              <a:solidFill>
                <a:prstClr val="black"/>
              </a:solidFill>
            </a:endParaRP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Accuracy. (</a:t>
            </a:r>
            <a:r>
              <a:rPr lang="en-US" altLang="en-US" sz="2400" dirty="0"/>
              <a:t>Inaccuracy, omission, or distortion may result) </a:t>
            </a:r>
            <a:endParaRPr lang="en-US" sz="2400" dirty="0">
              <a:solidFill>
                <a:prstClr val="black"/>
              </a:solidFill>
            </a:endParaRP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endParaRPr lang="en-US" alt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47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2838" y="187794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521198" y="1723452"/>
            <a:ext cx="9559487" cy="47146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fontAlgn="base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3200" dirty="0">
                <a:cs typeface="Times New Roman" panose="02020603050405020304" pitchFamily="18" charset="0"/>
              </a:rPr>
              <a:t>Corporate advertising is one </a:t>
            </a:r>
            <a:r>
              <a:rPr lang="en-US" altLang="en-US" sz="3200" dirty="0"/>
              <a:t>of the more controversial forms of advertising.</a:t>
            </a:r>
          </a:p>
          <a:p>
            <a:pPr marL="342900" lvl="0" indent="-342900" fontAlgn="base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</a:t>
            </a: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esigned</a:t>
            </a: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promote the firm overall by: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Enhancing its image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Assuming a position on a social cause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Seeking direct involvement in something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ACE1A1D-6E63-49BF-897D-1D8D053A5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9280" y="2400626"/>
            <a:ext cx="3108805" cy="426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7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7" name="Online Media 6">
            <a:hlinkClick r:id="" action="ppaction://media"/>
            <a:extLst>
              <a:ext uri="{FF2B5EF4-FFF2-40B4-BE49-F238E27FC236}">
                <a16:creationId xmlns:a16="http://schemas.microsoft.com/office/drawing/2014/main" id="{C0A71C23-DC9F-4A0A-AFD4-6A74B507AED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9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98144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195633" y="2405069"/>
            <a:ext cx="7748832" cy="31529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b="1" dirty="0">
                <a:solidFill>
                  <a:prstClr val="black"/>
                </a:solidFill>
              </a:rPr>
              <a:t>Corporate Advertising Is Controversial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Consumers are not interested in this form of advertising (what’s in it for me)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Costly form of corporate self-indulgence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Belief that the firm must be in trouble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Perceived as a waste of money</a:t>
            </a:r>
            <a:endParaRPr lang="en-US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63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4" name="Online Media 3" title="#MoSalah Surprises Students in Egypt">
            <a:hlinkClick r:id="" action="ppaction://media"/>
            <a:extLst>
              <a:ext uri="{FF2B5EF4-FFF2-40B4-BE49-F238E27FC236}">
                <a16:creationId xmlns:a16="http://schemas.microsoft.com/office/drawing/2014/main" id="{8D0EF9E9-9DB4-4E10-944C-629F1D46138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0" y="-1524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87794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617279" y="1591842"/>
            <a:ext cx="11199834" cy="49500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b="1" dirty="0">
                <a:solidFill>
                  <a:prstClr val="black"/>
                </a:solidFill>
              </a:rPr>
              <a:t>Objectives of Corporate Advertising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Creating a positive image for the firm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Getting across the firm’s views on social, business, and environmental issues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Boosting employee morale and smoothing labor relations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Helping newly deregulated industries ease consumer uncertainty and answer investor questions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dirty="0">
                <a:solidFill>
                  <a:prstClr val="black"/>
                </a:solidFill>
              </a:rPr>
              <a:t>Helping diversified companies establish an identity for the parent firm rather than relying solely on brand names</a:t>
            </a:r>
          </a:p>
          <a:p>
            <a:pPr marL="457200" lvl="1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Corporate advertising is targeted at both internal and external audiences and involves the promotion of the organization as well as its ideas.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51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234FF-A1FB-42F3-8915-45A665DDB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907E3-04AA-4307-8B30-66855F58452A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253BE-0F76-4866-9839-53E0EEEE55F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481704-1B23-4184-9849-7C33978A7FF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B66BDD-BCAC-4220-9395-5000D02A482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Talaat Moustafa Group 2022 Summer internship program ceremony">
            <a:hlinkClick r:id="" action="ppaction://media"/>
            <a:extLst>
              <a:ext uri="{FF2B5EF4-FFF2-40B4-BE49-F238E27FC236}">
                <a16:creationId xmlns:a16="http://schemas.microsoft.com/office/drawing/2014/main" id="{2532D52A-4B14-4FB5-9F1C-06FA8C1D4EC7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099659"/>
            <a:ext cx="12339687" cy="802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239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8326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501399" y="1682747"/>
            <a:ext cx="7323939" cy="47955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sz="2400" b="1" dirty="0">
                <a:solidFill>
                  <a:srgbClr val="00B050"/>
                </a:solidFill>
              </a:rPr>
              <a:t>Types of Corporate Advertising</a:t>
            </a:r>
          </a:p>
          <a:p>
            <a:pPr marL="628650" lvl="1" indent="-171450" eaLnBrk="1" hangingPunct="1">
              <a:buFontTx/>
              <a:buChar char="•"/>
            </a:pPr>
            <a:r>
              <a:rPr lang="en-US" altLang="en-US" b="1" dirty="0">
                <a:solidFill>
                  <a:srgbClr val="4472C4"/>
                </a:solidFill>
              </a:rPr>
              <a:t>Image advertising </a:t>
            </a:r>
            <a:r>
              <a:rPr lang="en-US" altLang="en-US" dirty="0"/>
              <a:t>- Designed to create goodwill, creating a position for the company and generating resources, both human and financial. Types of image ads include: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General image or positioning ads - Create or change an image of the firm in the public mind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Sponsorship - Providing support for TV programs or special programming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Recruitment - Create an image of the firm to help recruit new employees</a:t>
            </a:r>
          </a:p>
          <a:p>
            <a:pPr marL="1085850" lvl="2" indent="-171450" eaLnBrk="1" hangingPunct="1">
              <a:buFontTx/>
              <a:buChar char="•"/>
            </a:pPr>
            <a:r>
              <a:rPr lang="en-US" altLang="en-US" dirty="0"/>
              <a:t>Financial support - Help generate investments in the corporation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A89A41-14E3-44B7-945D-AFC25ADB3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545" y="1632689"/>
            <a:ext cx="3481118" cy="465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3C03E-7829-4124-9D1B-B9F2CFA7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0F952-2551-4076-99B3-19CDBE37636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E866E-6EF6-4A68-83E5-3097BBF1E22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1891A24-CF5E-498C-99CC-4B503A24CDE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93C127-DA01-4E09-A250-E1FD3D7F85B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02C5DF0-EAD1-4C87-8DE2-2E075E794FB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Online Media 10" title="Juhayna: An Equal Opportunity Haven for Egyptian Women!">
            <a:hlinkClick r:id="" action="ppaction://media"/>
            <a:extLst>
              <a:ext uri="{FF2B5EF4-FFF2-40B4-BE49-F238E27FC236}">
                <a16:creationId xmlns:a16="http://schemas.microsoft.com/office/drawing/2014/main" id="{473EFE55-E98E-475E-AE8E-D1D77ADF951D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8634"/>
            <a:ext cx="12192000" cy="689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4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3C03E-7829-4124-9D1B-B9F2CFA7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0F952-2551-4076-99B3-19CDBE37636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E866E-6EF6-4A68-83E5-3097BBF1E22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1891A24-CF5E-498C-99CC-4B503A24CDE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93C127-DA01-4E09-A250-E1FD3D7F85B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مدينه نور اول مدينه ذكيه">
            <a:hlinkClick r:id="" action="ppaction://media"/>
            <a:extLst>
              <a:ext uri="{FF2B5EF4-FFF2-40B4-BE49-F238E27FC236}">
                <a16:creationId xmlns:a16="http://schemas.microsoft.com/office/drawing/2014/main" id="{80CA4766-FDEA-45AF-BB83-A0ADF72BB116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48446"/>
            <a:ext cx="12301979" cy="6919863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02C5DF0-EAD1-4C87-8DE2-2E075E794FB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5589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50" y="162926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48DC08B-BA58-450D-8156-1CD007ED06C7}"/>
              </a:ext>
            </a:extLst>
          </p:cNvPr>
          <p:cNvSpPr txBox="1">
            <a:spLocks/>
          </p:cNvSpPr>
          <p:nvPr/>
        </p:nvSpPr>
        <p:spPr>
          <a:xfrm>
            <a:off x="1049717" y="1056119"/>
            <a:ext cx="7453435" cy="55204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None/>
            </a:pPr>
            <a:r>
              <a:rPr lang="en-US" altLang="en-US" b="1" dirty="0">
                <a:solidFill>
                  <a:prstClr val="black"/>
                </a:solidFill>
              </a:rPr>
              <a:t>Types of Corporate Advertising </a:t>
            </a:r>
            <a:r>
              <a:rPr lang="en-US" altLang="en-US" sz="2000" dirty="0">
                <a:solidFill>
                  <a:prstClr val="black"/>
                </a:solidFill>
              </a:rPr>
              <a:t>continued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4472C4"/>
                </a:solidFill>
              </a:rPr>
              <a:t>Event Sponsorships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Sponsoring specific events or causes as part of a marketing strategy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4472C4"/>
                </a:solidFill>
              </a:rPr>
              <a:t>Advocacy Advertising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Spreading ideas and explaining controversial social issues of public importance 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Indirectly supports the sponsor’s interests 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b="1" dirty="0">
                <a:solidFill>
                  <a:prstClr val="black"/>
                </a:solidFill>
              </a:rPr>
              <a:t>Issue ads</a:t>
            </a:r>
            <a:r>
              <a:rPr lang="en-US" dirty="0">
                <a:solidFill>
                  <a:prstClr val="black"/>
                </a:solidFill>
              </a:rPr>
              <a:t>: Sponsored by an organization to bring attention to what they consider to be an important issue</a:t>
            </a:r>
          </a:p>
          <a:p>
            <a:pPr marL="742950" lvl="1" indent="-285750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4472C4"/>
                </a:solidFill>
              </a:rPr>
              <a:t>Cause-Related Advertising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dirty="0">
                <a:solidFill>
                  <a:prstClr val="black"/>
                </a:solidFill>
              </a:rPr>
              <a:t>Linking with nonprofit organizations as contributing sponsors</a:t>
            </a:r>
          </a:p>
          <a:p>
            <a:pPr lvl="2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ADBFA5-4908-4C65-B596-67BA9BD19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9152" y="813060"/>
            <a:ext cx="2253661" cy="15184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A9D18E-9E0D-4B2E-AE73-BD7DDD2C9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0046" y="2248839"/>
            <a:ext cx="1934944" cy="19215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502214-5179-4A56-B7CB-3002E75913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0046" y="4170408"/>
            <a:ext cx="2010043" cy="25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84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78BC6-D57A-44F1-8657-420420CD5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B80D0-CE8D-4F03-AFE0-E8C84CDC245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70E3F0-9089-4578-A433-97963397C0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73606-F5E6-4556-96A1-283C81FE4ED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326840-A8B5-4CF6-8264-447D822BED6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3D15AA-BCD7-4840-8301-A274A4FC293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Online Media 10" title="توشيبا التليفزيون الرسمي لكأس الأمم الأوروبية">
            <a:hlinkClick r:id="" action="ppaction://media"/>
            <a:extLst>
              <a:ext uri="{FF2B5EF4-FFF2-40B4-BE49-F238E27FC236}">
                <a16:creationId xmlns:a16="http://schemas.microsoft.com/office/drawing/2014/main" id="{FC730FB2-6A9E-4A7F-9254-0FE1280139C2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55830"/>
            <a:ext cx="12320337" cy="696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1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78BC6-D57A-44F1-8657-420420CD5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B80D0-CE8D-4F03-AFE0-E8C84CDC245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70E3F0-9089-4578-A433-97963397C0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73606-F5E6-4556-96A1-283C81FE4ED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326840-A8B5-4CF6-8264-447D822BED60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حملة #حافظ_على_حضن_أم">
            <a:hlinkClick r:id="" action="ppaction://media"/>
            <a:extLst>
              <a:ext uri="{FF2B5EF4-FFF2-40B4-BE49-F238E27FC236}">
                <a16:creationId xmlns:a16="http://schemas.microsoft.com/office/drawing/2014/main" id="{E132CE2E-4D83-4D6F-9AC4-0A3AC6D33B0F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61992"/>
            <a:ext cx="12104016" cy="6981984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3D15AA-BCD7-4840-8301-A274A4FC293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8291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C245A-4FFC-4D9A-ACB9-976F646C5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A1D12-E0D5-4F9B-82DF-D7E3C71935BF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DF6483-39C1-4C5A-B368-DAC24DAD8E9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9B6C76-CC05-4913-B00A-558BC3F28899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464B4C-9E3D-4000-A162-BAE2B0824FBE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Online Media 9" title="إعلان جهينه وبهية لعيد الأم - Juhayna &amp;amp; Baheya ad for Mother&amp;#39;s Day">
            <a:hlinkClick r:id="" action="ppaction://media"/>
            <a:extLst>
              <a:ext uri="{FF2B5EF4-FFF2-40B4-BE49-F238E27FC236}">
                <a16:creationId xmlns:a16="http://schemas.microsoft.com/office/drawing/2014/main" id="{E9CD3D33-0881-4162-90CE-ACDBB98C2EAC}"/>
              </a:ext>
            </a:extLst>
          </p:cNvPr>
          <p:cNvPicPr>
            <a:picLocks noGrp="1" noRot="1" noChangeAspect="1"/>
          </p:cNvPicPr>
          <p:nvPr>
            <p:ph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76200"/>
            <a:ext cx="12192000" cy="67056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3A50568-3116-49AE-BF20-CDF5F88787D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652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31016" y="176782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Corporate Advertising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784571" y="1610746"/>
            <a:ext cx="5981989" cy="5369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400" b="1" dirty="0">
                <a:solidFill>
                  <a:prstClr val="black"/>
                </a:solidFill>
              </a:rPr>
              <a:t>Advantages and Disadvantages of Corporate Advertising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prstClr val="black"/>
                </a:solidFill>
              </a:rPr>
              <a:t>Advantages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Excellent vehicle for positioning the firm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Takes advantage of benefits derived from public relations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Reaches a selected target market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prstClr val="black"/>
                </a:solidFill>
              </a:rPr>
              <a:t>Disadvantages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Questionable effectiveness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Raises questions of constitutionality and ethics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AAA03CC6-69E8-4C98-A5B5-9A08955E3CCC}"/>
              </a:ext>
            </a:extLst>
          </p:cNvPr>
          <p:cNvSpPr txBox="1">
            <a:spLocks/>
          </p:cNvSpPr>
          <p:nvPr/>
        </p:nvSpPr>
        <p:spPr>
          <a:xfrm>
            <a:off x="6521766" y="2254760"/>
            <a:ext cx="4964253" cy="3170903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Measuring the Effectiveness of Corporate Advertising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Attitude surveys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Studies relating corporate advertising and stock prices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group research</a:t>
            </a:r>
          </a:p>
        </p:txBody>
      </p:sp>
    </p:spTree>
    <p:extLst>
      <p:ext uri="{BB962C8B-B14F-4D97-AF65-F5344CB8AC3E}">
        <p14:creationId xmlns:p14="http://schemas.microsoft.com/office/powerpoint/2010/main" val="28309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60423" y="1905399"/>
            <a:ext cx="5835577" cy="3516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spc="-5" dirty="0">
                <a:solidFill>
                  <a:prstClr val="black"/>
                </a:solidFill>
                <a:cs typeface="Calibri"/>
              </a:rPr>
              <a:t>We described the roles of public relations, publicity, and corporate advertising in the promotional mix.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spc="-5" dirty="0">
                <a:solidFill>
                  <a:prstClr val="black"/>
                </a:solidFill>
                <a:cs typeface="Calibri"/>
              </a:rPr>
              <a:t>We compared the advantages, disadvantages, and effectiveness of public relations and publicity.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spc="-5" dirty="0">
                <a:solidFill>
                  <a:prstClr val="black"/>
                </a:solidFill>
                <a:cs typeface="Calibri"/>
              </a:rPr>
              <a:t>We discussed the advantages, disadvantages, and effectiveness of corporate advertising.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spc="-5" dirty="0">
                <a:solidFill>
                  <a:prstClr val="black"/>
                </a:solidFill>
                <a:cs typeface="Calibri"/>
              </a:rPr>
              <a:t>We compared the different forms of corporate advertising.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4EC758C-82A2-EE83-E835-6E0A3321F655}"/>
              </a:ext>
            </a:extLst>
          </p:cNvPr>
          <p:cNvSpPr/>
          <p:nvPr/>
        </p:nvSpPr>
        <p:spPr>
          <a:xfrm>
            <a:off x="5986691" y="4643120"/>
            <a:ext cx="657949" cy="47752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30150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84ECBBF-8760-42A6-891C-8E5D2AD35FE1}"/>
</file>

<file path=customXml/itemProps2.xml><?xml version="1.0" encoding="utf-8"?>
<ds:datastoreItem xmlns:ds="http://schemas.openxmlformats.org/officeDocument/2006/customXml" ds:itemID="{629539BF-CE07-4D9F-97A0-A4D646131E3D}"/>
</file>

<file path=customXml/itemProps3.xml><?xml version="1.0" encoding="utf-8"?>
<ds:datastoreItem xmlns:ds="http://schemas.openxmlformats.org/officeDocument/2006/customXml" ds:itemID="{F3337780-D4C1-4325-97B8-290CC57BF835}"/>
</file>

<file path=docProps/app.xml><?xml version="1.0" encoding="utf-8"?>
<Properties xmlns="http://schemas.openxmlformats.org/officeDocument/2006/extended-properties" xmlns:vt="http://schemas.openxmlformats.org/officeDocument/2006/docPropsVTypes">
  <TotalTime>9906</TotalTime>
  <Words>1995</Words>
  <Application>Microsoft Office PowerPoint</Application>
  <PresentationFormat>Widescreen</PresentationFormat>
  <Paragraphs>257</Paragraphs>
  <Slides>52</Slides>
  <Notes>5</Notes>
  <HiddenSlides>0</HiddenSlides>
  <MMClips>16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0" baseType="lpstr">
      <vt:lpstr>Arial</vt:lpstr>
      <vt:lpstr>Calibri</vt:lpstr>
      <vt:lpstr>Calibri Light</vt:lpstr>
      <vt:lpstr>Roboto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335</cp:revision>
  <dcterms:created xsi:type="dcterms:W3CDTF">2023-04-29T09:08:23Z</dcterms:created>
  <dcterms:modified xsi:type="dcterms:W3CDTF">2025-08-01T09:52:42Z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