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326" r:id="rId2"/>
    <p:sldId id="257" r:id="rId3"/>
    <p:sldId id="259" r:id="rId4"/>
    <p:sldId id="260" r:id="rId5"/>
    <p:sldId id="324" r:id="rId6"/>
    <p:sldId id="32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8465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58" autoAdjust="0"/>
  </p:normalViewPr>
  <p:slideViewPr>
    <p:cSldViewPr snapToGrid="0">
      <p:cViewPr varScale="1">
        <p:scale>
          <a:sx n="63" d="100"/>
          <a:sy n="63" d="100"/>
        </p:scale>
        <p:origin x="91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77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259" y="220981"/>
            <a:ext cx="9324882" cy="1325563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651632" y="6356350"/>
            <a:ext cx="3338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 - ITC202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549191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0 -  Overview.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8755" y="-453622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42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Eng</a:t>
            </a:r>
            <a:r>
              <a:rPr lang="en-US" dirty="0" smtClean="0"/>
              <a:t> Youssef </a:t>
            </a:r>
            <a:r>
              <a:rPr lang="en-US" dirty="0" err="1" smtClean="0"/>
              <a:t>Ntefeh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05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19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6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7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30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26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9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5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440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775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15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703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jpeg"/><Relationship Id="rId7" Type="http://schemas.openxmlformats.org/officeDocument/2006/relationships/image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NULL"/><Relationship Id="rId4" Type="http://schemas.openxmlformats.org/officeDocument/2006/relationships/image" Target="../media/image3.png"/><Relationship Id="rId9" Type="http://schemas.openxmlformats.org/officeDocument/2006/relationships/image" Target="NUL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5374166" cy="328966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-2" y="3239766"/>
            <a:ext cx="111709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Internet and Information </a:t>
            </a:r>
            <a:r>
              <a:rPr lang="en-US" sz="40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Technology</a:t>
            </a:r>
          </a:p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ITC202</a:t>
            </a:r>
            <a:endParaRPr lang="en-US" sz="4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28150" y="4903473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0 -  Overview</a:t>
            </a:r>
            <a:endParaRPr lang="en-US" sz="2800" b="1" dirty="0">
              <a:solidFill>
                <a:srgbClr val="669BBC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0" y="6204386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Eng. Youssef </a:t>
            </a:r>
            <a:r>
              <a:rPr lang="en-US" sz="28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Ntefeh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 smtClean="0"/>
              <a:t>Course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This course contains an introduction to information technology and computing systems.</a:t>
            </a:r>
          </a:p>
          <a:p>
            <a:r>
              <a:rPr lang="en-US" dirty="0"/>
              <a:t>The history and theory of information </a:t>
            </a:r>
            <a:r>
              <a:rPr lang="en-US" dirty="0" smtClean="0"/>
              <a:t>systems.</a:t>
            </a:r>
            <a:endParaRPr lang="en-US" dirty="0"/>
          </a:p>
          <a:p>
            <a:r>
              <a:rPr lang="en-US" dirty="0"/>
              <a:t>P</a:t>
            </a:r>
            <a:r>
              <a:rPr lang="en-US" dirty="0" smtClean="0"/>
              <a:t>ractical </a:t>
            </a:r>
            <a:r>
              <a:rPr lang="en-US" dirty="0"/>
              <a:t>application of technologies. </a:t>
            </a:r>
          </a:p>
          <a:p>
            <a:r>
              <a:rPr lang="en-US" dirty="0"/>
              <a:t>The student will be introduced to computer software, hardware, and networking technologies.</a:t>
            </a:r>
          </a:p>
          <a:p>
            <a:r>
              <a:rPr lang="en-US" dirty="0"/>
              <a:t>An introduction to the latest version of Microsoft Office.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Learning </a:t>
            </a:r>
            <a:r>
              <a:rPr lang="en-US" b="1" dirty="0" smtClean="0"/>
              <a:t>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Using Technology </a:t>
            </a:r>
            <a:r>
              <a:rPr lang="en-US" dirty="0" smtClean="0"/>
              <a:t>Effectively.</a:t>
            </a:r>
            <a:endParaRPr lang="en-US" dirty="0"/>
          </a:p>
          <a:p>
            <a:pPr lvl="0"/>
            <a:r>
              <a:rPr lang="en-US" dirty="0"/>
              <a:t>Understanding the Computers Parts.</a:t>
            </a:r>
          </a:p>
          <a:p>
            <a:pPr lvl="0"/>
            <a:r>
              <a:rPr lang="en-US" dirty="0" smtClean="0"/>
              <a:t>Application </a:t>
            </a:r>
            <a:r>
              <a:rPr lang="en-US" dirty="0"/>
              <a:t>Software: Programs That Let You Work.</a:t>
            </a:r>
          </a:p>
          <a:p>
            <a:pPr lvl="0"/>
            <a:r>
              <a:rPr lang="en-US" dirty="0" smtClean="0"/>
              <a:t>Introduction </a:t>
            </a:r>
            <a:r>
              <a:rPr lang="en-US" dirty="0"/>
              <a:t>to Word, Excel, and PowerPoint</a:t>
            </a:r>
            <a:r>
              <a:rPr lang="en-US" dirty="0" smtClean="0"/>
              <a:t>.</a:t>
            </a:r>
          </a:p>
          <a:p>
            <a:r>
              <a:rPr lang="en-US" dirty="0"/>
              <a:t>Using the Internet and Web’s Resources</a:t>
            </a:r>
            <a:r>
              <a:rPr lang="en-US" dirty="0" smtClean="0"/>
              <a:t>.</a:t>
            </a:r>
          </a:p>
          <a:p>
            <a:r>
              <a:rPr lang="en-US" dirty="0"/>
              <a:t>Protecting Your Digital Data and Devices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/>
              <a:t>Course </a:t>
            </a:r>
            <a:r>
              <a:rPr lang="en-US" b="1" dirty="0" smtClean="0"/>
              <a:t>Staff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" t="3724" r="3957"/>
          <a:stretch/>
        </p:blipFill>
        <p:spPr>
          <a:xfrm>
            <a:off x="7022592" y="2097024"/>
            <a:ext cx="3011424" cy="4186264"/>
          </a:xfr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401782" y="1828800"/>
            <a:ext cx="5805054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Dr. Eng. Youssef </a:t>
            </a:r>
            <a:r>
              <a:rPr lang="en-US" dirty="0" err="1" smtClean="0"/>
              <a:t>Ntefeh</a:t>
            </a:r>
            <a:endParaRPr lang="en-US" dirty="0"/>
          </a:p>
          <a:p>
            <a:r>
              <a:rPr lang="en-US" dirty="0"/>
              <a:t> </a:t>
            </a:r>
            <a:r>
              <a:rPr lang="en-US" b="1" dirty="0" smtClean="0"/>
              <a:t>E-mail: </a:t>
            </a:r>
            <a:r>
              <a:rPr lang="en-US" dirty="0" smtClean="0">
                <a:solidFill>
                  <a:schemeClr val="accent1"/>
                </a:solidFill>
              </a:rPr>
              <a:t>Youssef@esu.ac.ae</a:t>
            </a:r>
            <a:endParaRPr lang="en-US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68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puter Basics_ What Is a Computer_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pic>
        <p:nvPicPr>
          <p:cNvPr id="1026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73" y="1842655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27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3190</TotalTime>
  <Words>124</Words>
  <Application>Microsoft Office PowerPoint</Application>
  <PresentationFormat>Widescreen</PresentationFormat>
  <Paragraphs>22</Paragraphs>
  <Slides>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Course Overview</vt:lpstr>
      <vt:lpstr>Learning Outcomes</vt:lpstr>
      <vt:lpstr>Course Staff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115</cp:revision>
  <dcterms:created xsi:type="dcterms:W3CDTF">2021-06-09T17:43:05Z</dcterms:created>
  <dcterms:modified xsi:type="dcterms:W3CDTF">2023-05-25T15:09:52Z</dcterms:modified>
</cp:coreProperties>
</file>