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AD176-892B-4286-AD6F-0848E0BA39BE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D666A-E526-4B42-A39B-299021B211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281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AD176-892B-4286-AD6F-0848E0BA39BE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D666A-E526-4B42-A39B-299021B211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09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68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52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95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568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20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67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478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161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State Space Search</a:t>
            </a:r>
            <a:r>
              <a:rPr lang="ar-EG" smtClean="0"/>
              <a:t/>
            </a:r>
            <a:br>
              <a:rPr lang="ar-EG" smtClean="0"/>
            </a:br>
            <a:endParaRPr lang="en-AU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077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Tic-Tac-Toe Game</a:t>
            </a:r>
            <a:endParaRPr lang="en-AU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64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Tic-Tac-Toe Game</a:t>
            </a:r>
            <a:endParaRPr lang="en-AU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81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Tic-Tac-Toe Game</a:t>
            </a:r>
            <a:endParaRPr lang="en-AU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337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8-Queens Problem</a:t>
            </a:r>
            <a:endParaRPr lang="en-AU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39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How Human Beings Think ..?</a:t>
            </a:r>
            <a:endParaRPr lang="en-AU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821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Heuristic Search</a:t>
            </a:r>
            <a:endParaRPr lang="en-AU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554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A Heuristic search vs an Exhaustive search?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764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A Heuristic search vs an Exhaustive search?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4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Advantages and Disadvantages of Heuristic search algorithms</a:t>
            </a:r>
            <a:endParaRPr lang="en-US" sz="40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550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32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0838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859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7685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Search Problem Components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649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Romania</a:t>
            </a:r>
            <a:endParaRPr lang="en-US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6871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State Space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5280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Romania</a:t>
            </a:r>
            <a:endParaRPr lang="en-US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6965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State Space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7675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State Space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4109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State Space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9304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State Space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426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Tic-Tac-Toe</a:t>
            </a:r>
            <a:endParaRPr lang="en-AU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6337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Traveling Salesperson</a:t>
            </a:r>
            <a:endParaRPr lang="en-AU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350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5048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4442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</a:t>
            </a:r>
            <a:r>
              <a:rPr lang="en-US" spc="-305" smtClean="0">
                <a:solidFill>
                  <a:srgbClr val="C00000"/>
                </a:solidFill>
              </a:rPr>
              <a:t>the 8-Puzzle</a:t>
            </a:r>
            <a:endParaRPr lang="en-US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8793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State Space Search </a:t>
            </a:r>
            <a:r>
              <a:rPr lang="en-US" spc="-305" smtClean="0">
                <a:solidFill>
                  <a:srgbClr val="C00000"/>
                </a:solidFill>
              </a:rPr>
              <a:t>Strategies</a:t>
            </a:r>
            <a:endParaRPr lang="en-AU" spc="-305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0987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State Space Search </a:t>
            </a:r>
            <a:r>
              <a:rPr lang="en-US" spc="-305" smtClean="0">
                <a:solidFill>
                  <a:srgbClr val="C00000"/>
                </a:solidFill>
              </a:rPr>
              <a:t>Strategies</a:t>
            </a:r>
            <a:r>
              <a:rPr lang="en-US" spc="-305" smtClean="0"/>
              <a:t> ..</a:t>
            </a:r>
            <a:br>
              <a:rPr lang="en-US" spc="-305" smtClean="0"/>
            </a:br>
            <a:r>
              <a:rPr lang="en-US" i="1" spc="-305" smtClean="0">
                <a:solidFill>
                  <a:srgbClr val="FFC000"/>
                </a:solidFill>
              </a:rPr>
              <a:t>Selecting Search Strategy</a:t>
            </a:r>
            <a:r>
              <a:rPr lang="ar-EG" i="1" smtClean="0">
                <a:solidFill>
                  <a:srgbClr val="FFC000"/>
                </a:solidFill>
              </a:rPr>
              <a:t/>
            </a:r>
            <a:br>
              <a:rPr lang="ar-EG" i="1" smtClean="0">
                <a:solidFill>
                  <a:srgbClr val="FFC000"/>
                </a:solidFill>
              </a:rPr>
            </a:br>
            <a:endParaRPr lang="en-AU" i="1" spc="-305" dirty="0">
              <a:solidFill>
                <a:srgbClr val="FFC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742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6982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575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87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26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Resources for this lecture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State Space Search </vt:lpstr>
      <vt:lpstr>Example: Tic-Tac-Toe Game</vt:lpstr>
      <vt:lpstr>Example: Tic-Tac-Toe Game</vt:lpstr>
      <vt:lpstr>Example: Tic-Tac-Toe Game</vt:lpstr>
      <vt:lpstr>Example: 8-Queens Problem</vt:lpstr>
      <vt:lpstr>How Human Beings Think ..?</vt:lpstr>
      <vt:lpstr>Heuristic Search</vt:lpstr>
      <vt:lpstr>A Heuristic search vs an Exhaustive search?</vt:lpstr>
      <vt:lpstr>A Heuristic search vs an Exhaustive search?</vt:lpstr>
      <vt:lpstr>Advantages and Disadvantages of Heuristic search algorithms</vt:lpstr>
      <vt:lpstr>PowerPoint Presentation</vt:lpstr>
      <vt:lpstr>PowerPoint Presentation</vt:lpstr>
      <vt:lpstr>Search</vt:lpstr>
      <vt:lpstr>Search</vt:lpstr>
      <vt:lpstr>Search Problem Components</vt:lpstr>
      <vt:lpstr>Example: Romania</vt:lpstr>
      <vt:lpstr>State Space</vt:lpstr>
      <vt:lpstr>Example: Romania</vt:lpstr>
      <vt:lpstr>State Space</vt:lpstr>
      <vt:lpstr>State Space</vt:lpstr>
      <vt:lpstr>State Space</vt:lpstr>
      <vt:lpstr>State Space</vt:lpstr>
      <vt:lpstr>Example: Tic-Tac-Toe</vt:lpstr>
      <vt:lpstr>Example: Traveling Salesperson</vt:lpstr>
      <vt:lpstr>PowerPoint Presentation</vt:lpstr>
      <vt:lpstr>PowerPoint Presentation</vt:lpstr>
      <vt:lpstr>Example: the 8-Puzzle</vt:lpstr>
      <vt:lpstr>State Space Search Strategies</vt:lpstr>
      <vt:lpstr>State Space Search Strategies .. Selecting Search Strategy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2025-06-05T10:16:23Z</dcterms:created>
  <dcterms:modified xsi:type="dcterms:W3CDTF">2025-06-05T10:16:23Z</dcterms:modified>
</cp:coreProperties>
</file>