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702" r:id="rId1"/>
    <p:sldMasterId id="2147483704" r:id="rId2"/>
    <p:sldMasterId id="2147483724" r:id="rId3"/>
  </p:sldMasterIdLst>
  <p:notesMasterIdLst>
    <p:notesMasterId r:id="rId30"/>
  </p:notesMasterIdLst>
  <p:sldIdLst>
    <p:sldId id="256" r:id="rId4"/>
    <p:sldId id="257" r:id="rId5"/>
    <p:sldId id="258" r:id="rId6"/>
    <p:sldId id="259" r:id="rId7"/>
    <p:sldId id="260" r:id="rId8"/>
    <p:sldId id="261" r:id="rId9"/>
    <p:sldId id="262" r:id="rId10"/>
    <p:sldId id="263" r:id="rId11"/>
    <p:sldId id="264" r:id="rId12"/>
    <p:sldId id="265" r:id="rId13"/>
    <p:sldId id="303" r:id="rId14"/>
    <p:sldId id="299" r:id="rId15"/>
    <p:sldId id="300" r:id="rId16"/>
    <p:sldId id="301" r:id="rId17"/>
    <p:sldId id="302" r:id="rId18"/>
    <p:sldId id="266" r:id="rId19"/>
    <p:sldId id="267" r:id="rId20"/>
    <p:sldId id="268" r:id="rId21"/>
    <p:sldId id="280" r:id="rId22"/>
    <p:sldId id="281" r:id="rId23"/>
    <p:sldId id="284" r:id="rId24"/>
    <p:sldId id="285" r:id="rId25"/>
    <p:sldId id="286" r:id="rId26"/>
    <p:sldId id="287" r:id="rId27"/>
    <p:sldId id="288" r:id="rId28"/>
    <p:sldId id="289" r:id="rId29"/>
  </p:sldIdLst>
  <p:sldSz cx="12192000" cy="6858000"/>
  <p:notesSz cx="6858000" cy="9144000"/>
  <p:embeddedFontLst>
    <p:embeddedFont>
      <p:font typeface="Helvetica Neue" panose="020B0604020202020204" charset="0"/>
      <p:regular r:id="rId31"/>
      <p:bold r:id="rId32"/>
      <p:italic r:id="rId33"/>
      <p:boldItalic r:id="rId3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146A6B67-EB5D-4378-90DE-674E8EEC0AEF}">
  <a:tblStyle styleId="{146A6B67-EB5D-4378-90DE-674E8EEC0AEF}"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2" d="100"/>
          <a:sy n="82" d="100"/>
        </p:scale>
        <p:origin x="691" y="4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21" Type="http://schemas.openxmlformats.org/officeDocument/2006/relationships/slide" Target="slides/slide18.xml"/><Relationship Id="rId34" Type="http://schemas.openxmlformats.org/officeDocument/2006/relationships/font" Target="fonts/font4.fntdata"/><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font" Target="fonts/font3.fntdata"/><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font" Target="fonts/font2.fntdata"/><Relationship Id="rId37"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font" Target="fonts/font1.fntdata"/><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notesMaster" Target="notesMasters/notesMaster1.xml"/><Relationship Id="rId35" Type="http://schemas.openxmlformats.org/officeDocument/2006/relationships/presProps" Target="presProps.xml"/><Relationship Id="rId8" Type="http://schemas.openxmlformats.org/officeDocument/2006/relationships/slide" Target="slides/slide5.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dirty="0">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8" name="Google Shape;278;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279" name="Google Shape;279;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a:t>
            </a:fld>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9" name="Google Shape;28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290" name="Google Shape;29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2</a:t>
            </a:fld>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8"/>
        <p:cNvGrpSpPr/>
        <p:nvPr/>
      </p:nvGrpSpPr>
      <p:grpSpPr>
        <a:xfrm>
          <a:off x="0" y="0"/>
          <a:ext cx="0" cy="0"/>
          <a:chOff x="0" y="0"/>
          <a:chExt cx="0" cy="0"/>
        </a:xfrm>
      </p:grpSpPr>
      <p:sp>
        <p:nvSpPr>
          <p:cNvPr id="299" name="Google Shape;299;p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300" name="Google Shape;300;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g2ec1368c9eb_0_72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310" name="Google Shape;310;g2ec1368c9eb_0_7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8"/>
        <p:cNvGrpSpPr/>
        <p:nvPr/>
      </p:nvGrpSpPr>
      <p:grpSpPr>
        <a:xfrm>
          <a:off x="0" y="0"/>
          <a:ext cx="0" cy="0"/>
          <a:chOff x="0" y="0"/>
          <a:chExt cx="0" cy="0"/>
        </a:xfrm>
      </p:grpSpPr>
      <p:sp>
        <p:nvSpPr>
          <p:cNvPr id="319" name="Google Shape;319;g2ec1368c9eb_0_73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320" name="Google Shape;320;g2ec1368c9eb_0_7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8"/>
        <p:cNvGrpSpPr/>
        <p:nvPr/>
      </p:nvGrpSpPr>
      <p:grpSpPr>
        <a:xfrm>
          <a:off x="0" y="0"/>
          <a:ext cx="0" cy="0"/>
          <a:chOff x="0" y="0"/>
          <a:chExt cx="0" cy="0"/>
        </a:xfrm>
      </p:grpSpPr>
      <p:sp>
        <p:nvSpPr>
          <p:cNvPr id="329" name="Google Shape;329;g2ec1368c9eb_0_75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330" name="Google Shape;330;g2ec1368c9eb_0_75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0"/>
        <p:cNvGrpSpPr/>
        <p:nvPr/>
      </p:nvGrpSpPr>
      <p:grpSpPr>
        <a:xfrm>
          <a:off x="0" y="0"/>
          <a:ext cx="0" cy="0"/>
          <a:chOff x="0" y="0"/>
          <a:chExt cx="0" cy="0"/>
        </a:xfrm>
      </p:grpSpPr>
      <p:sp>
        <p:nvSpPr>
          <p:cNvPr id="341" name="Google Shape;341;g2ec1368c9eb_0_76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342" name="Google Shape;342;g2ec1368c9eb_0_76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2"/>
        <p:cNvGrpSpPr/>
        <p:nvPr/>
      </p:nvGrpSpPr>
      <p:grpSpPr>
        <a:xfrm>
          <a:off x="0" y="0"/>
          <a:ext cx="0" cy="0"/>
          <a:chOff x="0" y="0"/>
          <a:chExt cx="0" cy="0"/>
        </a:xfrm>
      </p:grpSpPr>
      <p:sp>
        <p:nvSpPr>
          <p:cNvPr id="353" name="Google Shape;353;g2ec1368c9eb_0_77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354" name="Google Shape;354;g2ec1368c9eb_0_77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3"/>
        <p:cNvGrpSpPr/>
        <p:nvPr/>
      </p:nvGrpSpPr>
      <p:grpSpPr>
        <a:xfrm>
          <a:off x="0" y="0"/>
          <a:ext cx="0" cy="0"/>
          <a:chOff x="0" y="0"/>
          <a:chExt cx="0" cy="0"/>
        </a:xfrm>
      </p:grpSpPr>
      <p:sp>
        <p:nvSpPr>
          <p:cNvPr id="364" name="Google Shape;364;g2ec1368c9eb_0_78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365" name="Google Shape;365;g2ec1368c9eb_0_78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3"/>
        <p:cNvGrpSpPr/>
        <p:nvPr/>
      </p:nvGrpSpPr>
      <p:grpSpPr>
        <a:xfrm>
          <a:off x="0" y="0"/>
          <a:ext cx="0" cy="0"/>
          <a:chOff x="0" y="0"/>
          <a:chExt cx="0" cy="0"/>
        </a:xfrm>
      </p:grpSpPr>
      <p:sp>
        <p:nvSpPr>
          <p:cNvPr id="374" name="Google Shape;374;g2ec1368c9eb_0_79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375" name="Google Shape;375;g2ec1368c9eb_0_79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3"/>
        <p:cNvGrpSpPr/>
        <p:nvPr/>
      </p:nvGrpSpPr>
      <p:grpSpPr>
        <a:xfrm>
          <a:off x="0" y="0"/>
          <a:ext cx="0" cy="0"/>
          <a:chOff x="0" y="0"/>
          <a:chExt cx="0" cy="0"/>
        </a:xfrm>
      </p:grpSpPr>
      <p:sp>
        <p:nvSpPr>
          <p:cNvPr id="374" name="Google Shape;374;g2ec1368c9eb_0_79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375" name="Google Shape;375;g2ec1368c9eb_0_79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9974781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1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74" name="Google Shape;174;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g2c600fcac78_0_1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86" name="Google Shape;186;g2c600fcac78_0_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g2c600fcac78_0_2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98" name="Google Shape;198;g2c600fcac78_0_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g2c600fcac78_0_3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10" name="Google Shape;210;g2c600fcac78_0_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g2c600fcac78_0_8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22" name="Google Shape;222;g2c600fcac78_0_8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g2c600fcac78_0_9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36" name="Google Shape;236;g2c600fcac78_0_9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g2c600fcac78_0_11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50" name="Google Shape;250;g2c600fcac78_0_1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3"/>
        <p:cNvGrpSpPr/>
        <p:nvPr/>
      </p:nvGrpSpPr>
      <p:grpSpPr>
        <a:xfrm>
          <a:off x="0" y="0"/>
          <a:ext cx="0" cy="0"/>
          <a:chOff x="0" y="0"/>
          <a:chExt cx="0" cy="0"/>
        </a:xfrm>
      </p:grpSpPr>
      <p:sp>
        <p:nvSpPr>
          <p:cNvPr id="554" name="Google Shape;554;p2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555" name="Google Shape;555;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3"/>
        <p:cNvGrpSpPr/>
        <p:nvPr/>
      </p:nvGrpSpPr>
      <p:grpSpPr>
        <a:xfrm>
          <a:off x="0" y="0"/>
          <a:ext cx="0" cy="0"/>
          <a:chOff x="0" y="0"/>
          <a:chExt cx="0" cy="0"/>
        </a:xfrm>
      </p:grpSpPr>
      <p:sp>
        <p:nvSpPr>
          <p:cNvPr id="564" name="Google Shape;564;p2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565" name="Google Shape;565;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3"/>
        <p:cNvGrpSpPr/>
        <p:nvPr/>
      </p:nvGrpSpPr>
      <p:grpSpPr>
        <a:xfrm>
          <a:off x="0" y="0"/>
          <a:ext cx="0" cy="0"/>
          <a:chOff x="0" y="0"/>
          <a:chExt cx="0" cy="0"/>
        </a:xfrm>
      </p:grpSpPr>
      <p:sp>
        <p:nvSpPr>
          <p:cNvPr id="594" name="Google Shape;594;p2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595" name="Google Shape;595;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5"/>
        <p:cNvGrpSpPr/>
        <p:nvPr/>
      </p:nvGrpSpPr>
      <p:grpSpPr>
        <a:xfrm>
          <a:off x="0" y="0"/>
          <a:ext cx="0" cy="0"/>
          <a:chOff x="0" y="0"/>
          <a:chExt cx="0" cy="0"/>
        </a:xfrm>
      </p:grpSpPr>
      <p:sp>
        <p:nvSpPr>
          <p:cNvPr id="606" name="Google Shape;606;p2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607" name="Google Shape;607;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7"/>
        <p:cNvGrpSpPr/>
        <p:nvPr/>
      </p:nvGrpSpPr>
      <p:grpSpPr>
        <a:xfrm>
          <a:off x="0" y="0"/>
          <a:ext cx="0" cy="0"/>
          <a:chOff x="0" y="0"/>
          <a:chExt cx="0" cy="0"/>
        </a:xfrm>
      </p:grpSpPr>
      <p:sp>
        <p:nvSpPr>
          <p:cNvPr id="618" name="Google Shape;618;p2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619" name="Google Shape;619;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9"/>
        <p:cNvGrpSpPr/>
        <p:nvPr/>
      </p:nvGrpSpPr>
      <p:grpSpPr>
        <a:xfrm>
          <a:off x="0" y="0"/>
          <a:ext cx="0" cy="0"/>
          <a:chOff x="0" y="0"/>
          <a:chExt cx="0" cy="0"/>
        </a:xfrm>
      </p:grpSpPr>
      <p:sp>
        <p:nvSpPr>
          <p:cNvPr id="630" name="Google Shape;630;p2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631" name="Google Shape;631;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9"/>
        <p:cNvGrpSpPr/>
        <p:nvPr/>
      </p:nvGrpSpPr>
      <p:grpSpPr>
        <a:xfrm>
          <a:off x="0" y="0"/>
          <a:ext cx="0" cy="0"/>
          <a:chOff x="0" y="0"/>
          <a:chExt cx="0" cy="0"/>
        </a:xfrm>
      </p:grpSpPr>
      <p:sp>
        <p:nvSpPr>
          <p:cNvPr id="640" name="Google Shape;640;p3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641" name="Google Shape;641;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9"/>
        <p:cNvGrpSpPr/>
        <p:nvPr/>
      </p:nvGrpSpPr>
      <p:grpSpPr>
        <a:xfrm>
          <a:off x="0" y="0"/>
          <a:ext cx="0" cy="0"/>
          <a:chOff x="0" y="0"/>
          <a:chExt cx="0" cy="0"/>
        </a:xfrm>
      </p:grpSpPr>
      <p:sp>
        <p:nvSpPr>
          <p:cNvPr id="650" name="Google Shape;650;p3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651" name="Google Shape;651;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2"/>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7"/>
        <p:cNvGrpSpPr/>
        <p:nvPr/>
      </p:nvGrpSpPr>
      <p:grpSpPr>
        <a:xfrm>
          <a:off x="0" y="0"/>
          <a:ext cx="0" cy="0"/>
          <a:chOff x="0" y="0"/>
          <a:chExt cx="0" cy="0"/>
        </a:xfrm>
      </p:grpSpPr>
      <p:sp>
        <p:nvSpPr>
          <p:cNvPr id="18" name="Google Shape;18;p3"/>
          <p:cNvSpPr>
            <a:spLocks noGrp="1"/>
          </p:cNvSpPr>
          <p:nvPr>
            <p:ph type="pic" idx="2"/>
          </p:nvPr>
        </p:nvSpPr>
        <p:spPr>
          <a:xfrm>
            <a:off x="1" y="0"/>
            <a:ext cx="9740898" cy="5962650"/>
          </a:xfrm>
          <a:prstGeom prst="rect">
            <a:avLst/>
          </a:prstGeom>
          <a:solidFill>
            <a:srgbClr val="D8D8D8">
              <a:alpha val="48235"/>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9"/>
        <p:cNvGrpSpPr/>
        <p:nvPr/>
      </p:nvGrpSpPr>
      <p:grpSpPr>
        <a:xfrm>
          <a:off x="0" y="0"/>
          <a:ext cx="0" cy="0"/>
          <a:chOff x="0" y="0"/>
          <a:chExt cx="0" cy="0"/>
        </a:xfrm>
      </p:grpSpPr>
      <p:sp>
        <p:nvSpPr>
          <p:cNvPr id="20" name="Google Shape;20;p4"/>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4"/>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2" name="Google Shape;22;p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23" name="Google Shape;23;p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24" name="Google Shape;24;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25"/>
        <p:cNvGrpSpPr/>
        <p:nvPr/>
      </p:nvGrpSpPr>
      <p:grpSpPr>
        <a:xfrm>
          <a:off x="0" y="0"/>
          <a:ext cx="0" cy="0"/>
          <a:chOff x="0" y="0"/>
          <a:chExt cx="0" cy="0"/>
        </a:xfrm>
      </p:grpSpPr>
      <p:sp>
        <p:nvSpPr>
          <p:cNvPr id="26" name="Google Shape;26;p5"/>
          <p:cNvSpPr>
            <a:spLocks noGrp="1"/>
          </p:cNvSpPr>
          <p:nvPr>
            <p:ph type="pic" idx="2"/>
          </p:nvPr>
        </p:nvSpPr>
        <p:spPr>
          <a:xfrm>
            <a:off x="7088924" y="508820"/>
            <a:ext cx="3701847" cy="5184057"/>
          </a:xfrm>
          <a:prstGeom prst="rect">
            <a:avLst/>
          </a:prstGeom>
          <a:solidFill>
            <a:srgbClr val="D8D8D8">
              <a:alpha val="48235"/>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27"/>
        <p:cNvGrpSpPr/>
        <p:nvPr/>
      </p:nvGrpSpPr>
      <p:grpSpPr>
        <a:xfrm>
          <a:off x="0" y="0"/>
          <a:ext cx="0" cy="0"/>
          <a:chOff x="0" y="0"/>
          <a:chExt cx="0" cy="0"/>
        </a:xfrm>
      </p:grpSpPr>
      <p:sp>
        <p:nvSpPr>
          <p:cNvPr id="28" name="Google Shape;28;p6"/>
          <p:cNvSpPr>
            <a:spLocks noGrp="1"/>
          </p:cNvSpPr>
          <p:nvPr>
            <p:ph type="pic" idx="2"/>
          </p:nvPr>
        </p:nvSpPr>
        <p:spPr>
          <a:xfrm>
            <a:off x="3452649" y="-3"/>
            <a:ext cx="8739351" cy="6858000"/>
          </a:xfrm>
          <a:prstGeom prst="rect">
            <a:avLst/>
          </a:prstGeom>
          <a:solidFill>
            <a:srgbClr val="D8D8D8">
              <a:alpha val="48235"/>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p:tgtEl>
                                          <p:spTgt spid="28"/>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29"/>
        <p:cNvGrpSpPr/>
        <p:nvPr/>
      </p:nvGrpSpPr>
      <p:grpSpPr>
        <a:xfrm>
          <a:off x="0" y="0"/>
          <a:ext cx="0" cy="0"/>
          <a:chOff x="0" y="0"/>
          <a:chExt cx="0" cy="0"/>
        </a:xfrm>
      </p:grpSpPr>
      <p:sp>
        <p:nvSpPr>
          <p:cNvPr id="30" name="Google Shape;30;p7"/>
          <p:cNvSpPr>
            <a:spLocks noGrp="1"/>
          </p:cNvSpPr>
          <p:nvPr>
            <p:ph type="pic" idx="2"/>
          </p:nvPr>
        </p:nvSpPr>
        <p:spPr>
          <a:xfrm>
            <a:off x="1127760" y="1123950"/>
            <a:ext cx="9936480" cy="4610100"/>
          </a:xfrm>
          <a:prstGeom prst="rect">
            <a:avLst/>
          </a:prstGeom>
          <a:solidFill>
            <a:srgbClr val="D8D8D8">
              <a:alpha val="48235"/>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31"/>
        <p:cNvGrpSpPr/>
        <p:nvPr/>
      </p:nvGrpSpPr>
      <p:grpSpPr>
        <a:xfrm>
          <a:off x="0" y="0"/>
          <a:ext cx="0" cy="0"/>
          <a:chOff x="0" y="0"/>
          <a:chExt cx="0" cy="0"/>
        </a:xfrm>
      </p:grpSpPr>
      <p:sp>
        <p:nvSpPr>
          <p:cNvPr id="32" name="Google Shape;32;p8"/>
          <p:cNvSpPr>
            <a:spLocks noGrp="1"/>
          </p:cNvSpPr>
          <p:nvPr>
            <p:ph type="pic" idx="2"/>
          </p:nvPr>
        </p:nvSpPr>
        <p:spPr>
          <a:xfrm>
            <a:off x="0" y="1"/>
            <a:ext cx="6826172" cy="6857998"/>
          </a:xfrm>
          <a:prstGeom prst="rect">
            <a:avLst/>
          </a:prstGeom>
          <a:solidFill>
            <a:srgbClr val="D8D8D8">
              <a:alpha val="48235"/>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p:tgtEl>
                                          <p:spTgt spid="3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33"/>
        <p:cNvGrpSpPr/>
        <p:nvPr/>
      </p:nvGrpSpPr>
      <p:grpSpPr>
        <a:xfrm>
          <a:off x="0" y="0"/>
          <a:ext cx="0" cy="0"/>
          <a:chOff x="0" y="0"/>
          <a:chExt cx="0" cy="0"/>
        </a:xfrm>
      </p:grpSpPr>
      <p:sp>
        <p:nvSpPr>
          <p:cNvPr id="34" name="Google Shape;34;p9"/>
          <p:cNvSpPr>
            <a:spLocks noGrp="1"/>
          </p:cNvSpPr>
          <p:nvPr>
            <p:ph type="pic" idx="2"/>
          </p:nvPr>
        </p:nvSpPr>
        <p:spPr>
          <a:xfrm>
            <a:off x="6096000" y="933450"/>
            <a:ext cx="4962146" cy="2495550"/>
          </a:xfrm>
          <a:prstGeom prst="rect">
            <a:avLst/>
          </a:prstGeom>
          <a:solidFill>
            <a:srgbClr val="D8D8D8">
              <a:alpha val="48235"/>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5"/>
        <p:cNvGrpSpPr/>
        <p:nvPr/>
      </p:nvGrpSpPr>
      <p:grpSpPr>
        <a:xfrm>
          <a:off x="0" y="0"/>
          <a:ext cx="0" cy="0"/>
          <a:chOff x="0" y="0"/>
          <a:chExt cx="0" cy="0"/>
        </a:xfrm>
      </p:grpSpPr>
      <p:sp>
        <p:nvSpPr>
          <p:cNvPr id="36" name="Google Shape;36;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37" name="Google Shape;37;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38" name="Google Shape;38;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9"/>
        <p:cNvGrpSpPr/>
        <p:nvPr/>
      </p:nvGrpSpPr>
      <p:grpSpPr>
        <a:xfrm>
          <a:off x="0" y="0"/>
          <a:ext cx="0" cy="0"/>
          <a:chOff x="0" y="0"/>
          <a:chExt cx="0" cy="0"/>
        </a:xfrm>
      </p:grpSpPr>
      <p:sp>
        <p:nvSpPr>
          <p:cNvPr id="40" name="Google Shape;40;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 name="Google Shape;41;p1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43" name="Google Shape;43;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44" name="Google Shape;44;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5"/>
        <p:cNvGrpSpPr/>
        <p:nvPr/>
      </p:nvGrpSpPr>
      <p:grpSpPr>
        <a:xfrm>
          <a:off x="0" y="0"/>
          <a:ext cx="0" cy="0"/>
          <a:chOff x="0" y="0"/>
          <a:chExt cx="0" cy="0"/>
        </a:xfrm>
      </p:grpSpPr>
      <p:sp>
        <p:nvSpPr>
          <p:cNvPr id="46" name="Google Shape;46;p12"/>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12"/>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8" name="Google Shape;48;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49" name="Google Shape;49;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50" name="Google Shape;50;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51"/>
        <p:cNvGrpSpPr/>
        <p:nvPr/>
      </p:nvGrpSpPr>
      <p:grpSpPr>
        <a:xfrm>
          <a:off x="0" y="0"/>
          <a:ext cx="0" cy="0"/>
          <a:chOff x="0" y="0"/>
          <a:chExt cx="0" cy="0"/>
        </a:xfrm>
      </p:grpSpPr>
      <p:sp>
        <p:nvSpPr>
          <p:cNvPr id="52" name="Google Shape;52;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13"/>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 name="Google Shape;54;p13"/>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5" name="Google Shape;55;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56" name="Google Shape;56;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57" name="Google Shape;57;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8"/>
        <p:cNvGrpSpPr/>
        <p:nvPr/>
      </p:nvGrpSpPr>
      <p:grpSpPr>
        <a:xfrm>
          <a:off x="0" y="0"/>
          <a:ext cx="0" cy="0"/>
          <a:chOff x="0" y="0"/>
          <a:chExt cx="0" cy="0"/>
        </a:xfrm>
      </p:grpSpPr>
      <p:sp>
        <p:nvSpPr>
          <p:cNvPr id="59" name="Google Shape;59;p14"/>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4"/>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61" name="Google Shape;61;p14"/>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2" name="Google Shape;62;p14"/>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63" name="Google Shape;63;p14"/>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4" name="Google Shape;64;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65" name="Google Shape;65;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66" name="Google Shape;66;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7"/>
        <p:cNvGrpSpPr/>
        <p:nvPr/>
      </p:nvGrpSpPr>
      <p:grpSpPr>
        <a:xfrm>
          <a:off x="0" y="0"/>
          <a:ext cx="0" cy="0"/>
          <a:chOff x="0" y="0"/>
          <a:chExt cx="0" cy="0"/>
        </a:xfrm>
      </p:grpSpPr>
      <p:sp>
        <p:nvSpPr>
          <p:cNvPr id="68" name="Google Shape;68;p1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 name="Google Shape;69;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70" name="Google Shape;70;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71" name="Google Shape;71;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1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16"/>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16"/>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77" name="Google Shape;77;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78" name="Google Shape;78;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1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17"/>
          <p:cNvSpPr>
            <a:spLocks noGrp="1"/>
          </p:cNvSpPr>
          <p:nvPr>
            <p:ph type="pic" idx="2"/>
          </p:nvPr>
        </p:nvSpPr>
        <p:spPr>
          <a:xfrm>
            <a:off x="5183188" y="987425"/>
            <a:ext cx="6172200" cy="4873625"/>
          </a:xfrm>
          <a:prstGeom prst="rect">
            <a:avLst/>
          </a:prstGeom>
          <a:noFill/>
          <a:ln>
            <a:noFill/>
          </a:ln>
        </p:spPr>
      </p:sp>
      <p:sp>
        <p:nvSpPr>
          <p:cNvPr id="82" name="Google Shape;82;p17"/>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84" name="Google Shape;84;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85" name="Google Shape;85;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8" name="Google Shape;88;p18"/>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90" name="Google Shape;90;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91" name="Google Shape;91;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19"/>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4" name="Google Shape;94;p19"/>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96" name="Google Shape;96;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97" name="Google Shape;97;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93"/>
        <p:cNvGrpSpPr/>
        <p:nvPr/>
      </p:nvGrpSpPr>
      <p:grpSpPr>
        <a:xfrm>
          <a:off x="0" y="0"/>
          <a:ext cx="0" cy="0"/>
          <a:chOff x="0" y="0"/>
          <a:chExt cx="0" cy="0"/>
        </a:xfrm>
      </p:grpSpPr>
      <p:sp>
        <p:nvSpPr>
          <p:cNvPr id="194" name="Google Shape;194;p40"/>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95"/>
        <p:cNvGrpSpPr/>
        <p:nvPr/>
      </p:nvGrpSpPr>
      <p:grpSpPr>
        <a:xfrm>
          <a:off x="0" y="0"/>
          <a:ext cx="0" cy="0"/>
          <a:chOff x="0" y="0"/>
          <a:chExt cx="0" cy="0"/>
        </a:xfrm>
      </p:grpSpPr>
      <p:sp>
        <p:nvSpPr>
          <p:cNvPr id="196" name="Google Shape;196;p41"/>
          <p:cNvSpPr>
            <a:spLocks noGrp="1"/>
          </p:cNvSpPr>
          <p:nvPr>
            <p:ph type="pic" idx="2"/>
          </p:nvPr>
        </p:nvSpPr>
        <p:spPr>
          <a:xfrm>
            <a:off x="1" y="0"/>
            <a:ext cx="9741000" cy="5962800"/>
          </a:xfrm>
          <a:prstGeom prst="rect">
            <a:avLst/>
          </a:prstGeom>
          <a:solidFill>
            <a:srgbClr val="D8D8D8">
              <a:alpha val="48630"/>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96"/>
                                        </p:tgtEl>
                                        <p:attrNameLst>
                                          <p:attrName>style.visibility</p:attrName>
                                        </p:attrNameLst>
                                      </p:cBhvr>
                                      <p:to>
                                        <p:strVal val="visible"/>
                                      </p:to>
                                    </p:set>
                                    <p:anim calcmode="lin" valueType="num">
                                      <p:cBhvr additive="base">
                                        <p:cTn id="7" dur="500"/>
                                        <p:tgtEl>
                                          <p:spTgt spid="19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97"/>
        <p:cNvGrpSpPr/>
        <p:nvPr/>
      </p:nvGrpSpPr>
      <p:grpSpPr>
        <a:xfrm>
          <a:off x="0" y="0"/>
          <a:ext cx="0" cy="0"/>
          <a:chOff x="0" y="0"/>
          <a:chExt cx="0" cy="0"/>
        </a:xfrm>
      </p:grpSpPr>
      <p:sp>
        <p:nvSpPr>
          <p:cNvPr id="198" name="Google Shape;198;p42"/>
          <p:cNvSpPr txBox="1">
            <a:spLocks noGrp="1"/>
          </p:cNvSpPr>
          <p:nvPr>
            <p:ph type="ctrTitle"/>
          </p:nvPr>
        </p:nvSpPr>
        <p:spPr>
          <a:xfrm>
            <a:off x="1524000" y="1122363"/>
            <a:ext cx="9144000" cy="2387700"/>
          </a:xfrm>
          <a:prstGeom prst="rect">
            <a:avLst/>
          </a:prstGeom>
          <a:noFill/>
          <a:ln>
            <a:noFill/>
          </a:ln>
        </p:spPr>
        <p:txBody>
          <a:bodyPr spcFirstLastPara="1" wrap="square" lIns="91425" tIns="45700" rIns="91425" bIns="45700" anchor="b" anchorCtr="0">
            <a:normAutofit/>
          </a:bodyPr>
          <a:lstStyle>
            <a:lvl1pPr lvl="0" algn="ctr" rtl="0">
              <a:lnSpc>
                <a:spcPct val="90000"/>
              </a:lnSpc>
              <a:spcBef>
                <a:spcPts val="0"/>
              </a:spcBef>
              <a:spcAft>
                <a:spcPts val="0"/>
              </a:spcAft>
              <a:buClr>
                <a:schemeClr val="dk1"/>
              </a:buClr>
              <a:buSzPts val="6000"/>
              <a:buFont typeface="Calibri"/>
              <a:buNone/>
              <a:defRPr sz="6000"/>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199" name="Google Shape;199;p42"/>
          <p:cNvSpPr txBox="1">
            <a:spLocks noGrp="1"/>
          </p:cNvSpPr>
          <p:nvPr>
            <p:ph type="subTitle" idx="1"/>
          </p:nvPr>
        </p:nvSpPr>
        <p:spPr>
          <a:xfrm>
            <a:off x="1524000" y="3602038"/>
            <a:ext cx="9144000" cy="1655700"/>
          </a:xfrm>
          <a:prstGeom prst="rect">
            <a:avLst/>
          </a:prstGeom>
          <a:noFill/>
          <a:ln>
            <a:noFill/>
          </a:ln>
        </p:spPr>
        <p:txBody>
          <a:bodyPr spcFirstLastPara="1" wrap="square" lIns="91425" tIns="45700" rIns="91425" bIns="45700" anchor="t" anchorCtr="0">
            <a:normAutofit/>
          </a:bodyPr>
          <a:lstStyle>
            <a:lvl1pPr lvl="0" algn="ctr" rtl="0">
              <a:lnSpc>
                <a:spcPct val="90000"/>
              </a:lnSpc>
              <a:spcBef>
                <a:spcPts val="1000"/>
              </a:spcBef>
              <a:spcAft>
                <a:spcPts val="0"/>
              </a:spcAft>
              <a:buClr>
                <a:schemeClr val="dk1"/>
              </a:buClr>
              <a:buSzPts val="2400"/>
              <a:buNone/>
              <a:defRPr sz="2400"/>
            </a:lvl1pPr>
            <a:lvl2pPr lvl="1" algn="ctr" rtl="0">
              <a:lnSpc>
                <a:spcPct val="90000"/>
              </a:lnSpc>
              <a:spcBef>
                <a:spcPts val="500"/>
              </a:spcBef>
              <a:spcAft>
                <a:spcPts val="0"/>
              </a:spcAft>
              <a:buClr>
                <a:schemeClr val="dk1"/>
              </a:buClr>
              <a:buSzPts val="2000"/>
              <a:buNone/>
              <a:defRPr sz="2000"/>
            </a:lvl2pPr>
            <a:lvl3pPr lvl="2" algn="ctr" rtl="0">
              <a:lnSpc>
                <a:spcPct val="90000"/>
              </a:lnSpc>
              <a:spcBef>
                <a:spcPts val="500"/>
              </a:spcBef>
              <a:spcAft>
                <a:spcPts val="0"/>
              </a:spcAft>
              <a:buClr>
                <a:schemeClr val="dk1"/>
              </a:buClr>
              <a:buSzPts val="1800"/>
              <a:buNone/>
              <a:defRPr sz="1800"/>
            </a:lvl3pPr>
            <a:lvl4pPr lvl="3" algn="ctr" rtl="0">
              <a:lnSpc>
                <a:spcPct val="90000"/>
              </a:lnSpc>
              <a:spcBef>
                <a:spcPts val="500"/>
              </a:spcBef>
              <a:spcAft>
                <a:spcPts val="0"/>
              </a:spcAft>
              <a:buClr>
                <a:schemeClr val="dk1"/>
              </a:buClr>
              <a:buSzPts val="1600"/>
              <a:buNone/>
              <a:defRPr sz="1600"/>
            </a:lvl4pPr>
            <a:lvl5pPr lvl="4" algn="ctr" rtl="0">
              <a:lnSpc>
                <a:spcPct val="90000"/>
              </a:lnSpc>
              <a:spcBef>
                <a:spcPts val="500"/>
              </a:spcBef>
              <a:spcAft>
                <a:spcPts val="0"/>
              </a:spcAft>
              <a:buClr>
                <a:schemeClr val="dk1"/>
              </a:buClr>
              <a:buSzPts val="1600"/>
              <a:buNone/>
              <a:defRPr sz="1600"/>
            </a:lvl5pPr>
            <a:lvl6pPr lvl="5" algn="ctr" rtl="0">
              <a:lnSpc>
                <a:spcPct val="90000"/>
              </a:lnSpc>
              <a:spcBef>
                <a:spcPts val="500"/>
              </a:spcBef>
              <a:spcAft>
                <a:spcPts val="0"/>
              </a:spcAft>
              <a:buClr>
                <a:schemeClr val="dk1"/>
              </a:buClr>
              <a:buSzPts val="1600"/>
              <a:buNone/>
              <a:defRPr sz="1600"/>
            </a:lvl6pPr>
            <a:lvl7pPr lvl="6" algn="ctr" rtl="0">
              <a:lnSpc>
                <a:spcPct val="90000"/>
              </a:lnSpc>
              <a:spcBef>
                <a:spcPts val="500"/>
              </a:spcBef>
              <a:spcAft>
                <a:spcPts val="0"/>
              </a:spcAft>
              <a:buClr>
                <a:schemeClr val="dk1"/>
              </a:buClr>
              <a:buSzPts val="1600"/>
              <a:buNone/>
              <a:defRPr sz="1600"/>
            </a:lvl7pPr>
            <a:lvl8pPr lvl="7" algn="ctr" rtl="0">
              <a:lnSpc>
                <a:spcPct val="90000"/>
              </a:lnSpc>
              <a:spcBef>
                <a:spcPts val="500"/>
              </a:spcBef>
              <a:spcAft>
                <a:spcPts val="0"/>
              </a:spcAft>
              <a:buClr>
                <a:schemeClr val="dk1"/>
              </a:buClr>
              <a:buSzPts val="1600"/>
              <a:buNone/>
              <a:defRPr sz="1600"/>
            </a:lvl8pPr>
            <a:lvl9pPr lvl="8" algn="ctr" rtl="0">
              <a:lnSpc>
                <a:spcPct val="90000"/>
              </a:lnSpc>
              <a:spcBef>
                <a:spcPts val="500"/>
              </a:spcBef>
              <a:spcAft>
                <a:spcPts val="0"/>
              </a:spcAft>
              <a:buClr>
                <a:schemeClr val="dk1"/>
              </a:buClr>
              <a:buSzPts val="1600"/>
              <a:buNone/>
              <a:defRPr sz="1600"/>
            </a:lvl9pPr>
          </a:lstStyle>
          <a:p>
            <a:endParaRPr/>
          </a:p>
        </p:txBody>
      </p:sp>
      <p:sp>
        <p:nvSpPr>
          <p:cNvPr id="200" name="Google Shape;200;p42"/>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01" name="Google Shape;201;p42"/>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02" name="Google Shape;202;p4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203"/>
        <p:cNvGrpSpPr/>
        <p:nvPr/>
      </p:nvGrpSpPr>
      <p:grpSpPr>
        <a:xfrm>
          <a:off x="0" y="0"/>
          <a:ext cx="0" cy="0"/>
          <a:chOff x="0" y="0"/>
          <a:chExt cx="0" cy="0"/>
        </a:xfrm>
      </p:grpSpPr>
      <p:sp>
        <p:nvSpPr>
          <p:cNvPr id="204" name="Google Shape;204;p43"/>
          <p:cNvSpPr>
            <a:spLocks noGrp="1"/>
          </p:cNvSpPr>
          <p:nvPr>
            <p:ph type="pic" idx="2"/>
          </p:nvPr>
        </p:nvSpPr>
        <p:spPr>
          <a:xfrm>
            <a:off x="7088924" y="508820"/>
            <a:ext cx="3701700" cy="5184000"/>
          </a:xfrm>
          <a:prstGeom prst="rect">
            <a:avLst/>
          </a:prstGeom>
          <a:solidFill>
            <a:srgbClr val="D8D8D8">
              <a:alpha val="48630"/>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04"/>
                                        </p:tgtEl>
                                        <p:attrNameLst>
                                          <p:attrName>style.visibility</p:attrName>
                                        </p:attrNameLst>
                                      </p:cBhvr>
                                      <p:to>
                                        <p:strVal val="visible"/>
                                      </p:to>
                                    </p:set>
                                    <p:anim calcmode="lin" valueType="num">
                                      <p:cBhvr additive="base">
                                        <p:cTn id="7" dur="500"/>
                                        <p:tgtEl>
                                          <p:spTgt spid="20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205"/>
        <p:cNvGrpSpPr/>
        <p:nvPr/>
      </p:nvGrpSpPr>
      <p:grpSpPr>
        <a:xfrm>
          <a:off x="0" y="0"/>
          <a:ext cx="0" cy="0"/>
          <a:chOff x="0" y="0"/>
          <a:chExt cx="0" cy="0"/>
        </a:xfrm>
      </p:grpSpPr>
      <p:sp>
        <p:nvSpPr>
          <p:cNvPr id="206" name="Google Shape;206;p44"/>
          <p:cNvSpPr>
            <a:spLocks noGrp="1"/>
          </p:cNvSpPr>
          <p:nvPr>
            <p:ph type="pic" idx="2"/>
          </p:nvPr>
        </p:nvSpPr>
        <p:spPr>
          <a:xfrm>
            <a:off x="3452649" y="-3"/>
            <a:ext cx="8739300" cy="6858000"/>
          </a:xfrm>
          <a:prstGeom prst="rect">
            <a:avLst/>
          </a:prstGeom>
          <a:solidFill>
            <a:srgbClr val="D8D8D8">
              <a:alpha val="48630"/>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06"/>
                                        </p:tgtEl>
                                        <p:attrNameLst>
                                          <p:attrName>style.visibility</p:attrName>
                                        </p:attrNameLst>
                                      </p:cBhvr>
                                      <p:to>
                                        <p:strVal val="visible"/>
                                      </p:to>
                                    </p:set>
                                    <p:anim calcmode="lin" valueType="num">
                                      <p:cBhvr additive="base">
                                        <p:cTn id="7" dur="500"/>
                                        <p:tgtEl>
                                          <p:spTgt spid="206"/>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207"/>
        <p:cNvGrpSpPr/>
        <p:nvPr/>
      </p:nvGrpSpPr>
      <p:grpSpPr>
        <a:xfrm>
          <a:off x="0" y="0"/>
          <a:ext cx="0" cy="0"/>
          <a:chOff x="0" y="0"/>
          <a:chExt cx="0" cy="0"/>
        </a:xfrm>
      </p:grpSpPr>
      <p:sp>
        <p:nvSpPr>
          <p:cNvPr id="208" name="Google Shape;208;p45"/>
          <p:cNvSpPr>
            <a:spLocks noGrp="1"/>
          </p:cNvSpPr>
          <p:nvPr>
            <p:ph type="pic" idx="2"/>
          </p:nvPr>
        </p:nvSpPr>
        <p:spPr>
          <a:xfrm>
            <a:off x="1127760" y="1123950"/>
            <a:ext cx="9936600" cy="4610100"/>
          </a:xfrm>
          <a:prstGeom prst="rect">
            <a:avLst/>
          </a:prstGeom>
          <a:solidFill>
            <a:srgbClr val="D8D8D8">
              <a:alpha val="48630"/>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8"/>
                                        </p:tgtEl>
                                        <p:attrNameLst>
                                          <p:attrName>style.visibility</p:attrName>
                                        </p:attrNameLst>
                                      </p:cBhvr>
                                      <p:to>
                                        <p:strVal val="visible"/>
                                      </p:to>
                                    </p:set>
                                    <p:anim calcmode="lin" valueType="num">
                                      <p:cBhvr additive="base">
                                        <p:cTn id="7" dur="500"/>
                                        <p:tgtEl>
                                          <p:spTgt spid="20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09"/>
        <p:cNvGrpSpPr/>
        <p:nvPr/>
      </p:nvGrpSpPr>
      <p:grpSpPr>
        <a:xfrm>
          <a:off x="0" y="0"/>
          <a:ext cx="0" cy="0"/>
          <a:chOff x="0" y="0"/>
          <a:chExt cx="0" cy="0"/>
        </a:xfrm>
      </p:grpSpPr>
      <p:sp>
        <p:nvSpPr>
          <p:cNvPr id="210" name="Google Shape;210;p46"/>
          <p:cNvSpPr>
            <a:spLocks noGrp="1"/>
          </p:cNvSpPr>
          <p:nvPr>
            <p:ph type="pic" idx="2"/>
          </p:nvPr>
        </p:nvSpPr>
        <p:spPr>
          <a:xfrm>
            <a:off x="0" y="1"/>
            <a:ext cx="6826200" cy="6858000"/>
          </a:xfrm>
          <a:prstGeom prst="rect">
            <a:avLst/>
          </a:prstGeom>
          <a:solidFill>
            <a:srgbClr val="D8D8D8">
              <a:alpha val="48630"/>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10"/>
                                        </p:tgtEl>
                                        <p:attrNameLst>
                                          <p:attrName>style.visibility</p:attrName>
                                        </p:attrNameLst>
                                      </p:cBhvr>
                                      <p:to>
                                        <p:strVal val="visible"/>
                                      </p:to>
                                    </p:set>
                                    <p:anim calcmode="lin" valueType="num">
                                      <p:cBhvr additive="base">
                                        <p:cTn id="7" dur="500"/>
                                        <p:tgtEl>
                                          <p:spTgt spid="210"/>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211"/>
        <p:cNvGrpSpPr/>
        <p:nvPr/>
      </p:nvGrpSpPr>
      <p:grpSpPr>
        <a:xfrm>
          <a:off x="0" y="0"/>
          <a:ext cx="0" cy="0"/>
          <a:chOff x="0" y="0"/>
          <a:chExt cx="0" cy="0"/>
        </a:xfrm>
      </p:grpSpPr>
      <p:sp>
        <p:nvSpPr>
          <p:cNvPr id="212" name="Google Shape;212;p47"/>
          <p:cNvSpPr>
            <a:spLocks noGrp="1"/>
          </p:cNvSpPr>
          <p:nvPr>
            <p:ph type="pic" idx="2"/>
          </p:nvPr>
        </p:nvSpPr>
        <p:spPr>
          <a:xfrm>
            <a:off x="6096000" y="933450"/>
            <a:ext cx="4962000" cy="2495700"/>
          </a:xfrm>
          <a:prstGeom prst="rect">
            <a:avLst/>
          </a:prstGeom>
          <a:solidFill>
            <a:srgbClr val="D8D8D8">
              <a:alpha val="48630"/>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12"/>
                                        </p:tgtEl>
                                        <p:attrNameLst>
                                          <p:attrName>style.visibility</p:attrName>
                                        </p:attrNameLst>
                                      </p:cBhvr>
                                      <p:to>
                                        <p:strVal val="visible"/>
                                      </p:to>
                                    </p:set>
                                    <p:anim calcmode="lin" valueType="num">
                                      <p:cBhvr additive="base">
                                        <p:cTn id="7" dur="500"/>
                                        <p:tgtEl>
                                          <p:spTgt spid="21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13"/>
        <p:cNvGrpSpPr/>
        <p:nvPr/>
      </p:nvGrpSpPr>
      <p:grpSpPr>
        <a:xfrm>
          <a:off x="0" y="0"/>
          <a:ext cx="0" cy="0"/>
          <a:chOff x="0" y="0"/>
          <a:chExt cx="0" cy="0"/>
        </a:xfrm>
      </p:grpSpPr>
      <p:sp>
        <p:nvSpPr>
          <p:cNvPr id="214" name="Google Shape;214;p48"/>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15" name="Google Shape;215;p48"/>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16" name="Google Shape;216;p48"/>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7"/>
        <p:cNvGrpSpPr/>
        <p:nvPr/>
      </p:nvGrpSpPr>
      <p:grpSpPr>
        <a:xfrm>
          <a:off x="0" y="0"/>
          <a:ext cx="0" cy="0"/>
          <a:chOff x="0" y="0"/>
          <a:chExt cx="0" cy="0"/>
        </a:xfrm>
      </p:grpSpPr>
      <p:sp>
        <p:nvSpPr>
          <p:cNvPr id="218" name="Google Shape;218;p49"/>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19" name="Google Shape;219;p49"/>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20" name="Google Shape;220;p49"/>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21" name="Google Shape;221;p49"/>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22" name="Google Shape;222;p49"/>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23"/>
        <p:cNvGrpSpPr/>
        <p:nvPr/>
      </p:nvGrpSpPr>
      <p:grpSpPr>
        <a:xfrm>
          <a:off x="0" y="0"/>
          <a:ext cx="0" cy="0"/>
          <a:chOff x="0" y="0"/>
          <a:chExt cx="0" cy="0"/>
        </a:xfrm>
      </p:grpSpPr>
      <p:sp>
        <p:nvSpPr>
          <p:cNvPr id="224" name="Google Shape;224;p50"/>
          <p:cNvSpPr txBox="1">
            <a:spLocks noGrp="1"/>
          </p:cNvSpPr>
          <p:nvPr>
            <p:ph type="title"/>
          </p:nvPr>
        </p:nvSpPr>
        <p:spPr>
          <a:xfrm>
            <a:off x="831850" y="1709738"/>
            <a:ext cx="10515600" cy="28527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chemeClr val="dk1"/>
              </a:buClr>
              <a:buSzPts val="6000"/>
              <a:buFont typeface="Calibri"/>
              <a:buNone/>
              <a:defRPr sz="6000"/>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25" name="Google Shape;225;p50"/>
          <p:cNvSpPr txBox="1">
            <a:spLocks noGrp="1"/>
          </p:cNvSpPr>
          <p:nvPr>
            <p:ph type="body" idx="1"/>
          </p:nvPr>
        </p:nvSpPr>
        <p:spPr>
          <a:xfrm>
            <a:off x="831850" y="4589463"/>
            <a:ext cx="10515600" cy="15003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rgbClr val="888888"/>
              </a:buClr>
              <a:buSzPts val="2400"/>
              <a:buNone/>
              <a:defRPr sz="2400">
                <a:solidFill>
                  <a:srgbClr val="888888"/>
                </a:solidFill>
              </a:defRPr>
            </a:lvl1pPr>
            <a:lvl2pPr marL="914400" lvl="1" indent="-228600" algn="l" rtl="0">
              <a:lnSpc>
                <a:spcPct val="90000"/>
              </a:lnSpc>
              <a:spcBef>
                <a:spcPts val="500"/>
              </a:spcBef>
              <a:spcAft>
                <a:spcPts val="0"/>
              </a:spcAft>
              <a:buClr>
                <a:srgbClr val="888888"/>
              </a:buClr>
              <a:buSzPts val="2000"/>
              <a:buNone/>
              <a:defRPr sz="2000">
                <a:solidFill>
                  <a:srgbClr val="888888"/>
                </a:solidFill>
              </a:defRPr>
            </a:lvl2pPr>
            <a:lvl3pPr marL="1371600" lvl="2" indent="-228600" algn="l" rtl="0">
              <a:lnSpc>
                <a:spcPct val="90000"/>
              </a:lnSpc>
              <a:spcBef>
                <a:spcPts val="500"/>
              </a:spcBef>
              <a:spcAft>
                <a:spcPts val="0"/>
              </a:spcAft>
              <a:buClr>
                <a:srgbClr val="888888"/>
              </a:buClr>
              <a:buSzPts val="1800"/>
              <a:buNone/>
              <a:defRPr sz="1800">
                <a:solidFill>
                  <a:srgbClr val="888888"/>
                </a:solidFill>
              </a:defRPr>
            </a:lvl3pPr>
            <a:lvl4pPr marL="1828800" lvl="3" indent="-228600" algn="l" rtl="0">
              <a:lnSpc>
                <a:spcPct val="90000"/>
              </a:lnSpc>
              <a:spcBef>
                <a:spcPts val="500"/>
              </a:spcBef>
              <a:spcAft>
                <a:spcPts val="0"/>
              </a:spcAft>
              <a:buClr>
                <a:srgbClr val="888888"/>
              </a:buClr>
              <a:buSzPts val="1600"/>
              <a:buNone/>
              <a:defRPr sz="1600">
                <a:solidFill>
                  <a:srgbClr val="888888"/>
                </a:solidFill>
              </a:defRPr>
            </a:lvl4pPr>
            <a:lvl5pPr marL="2286000" lvl="4" indent="-228600" algn="l" rtl="0">
              <a:lnSpc>
                <a:spcPct val="90000"/>
              </a:lnSpc>
              <a:spcBef>
                <a:spcPts val="500"/>
              </a:spcBef>
              <a:spcAft>
                <a:spcPts val="0"/>
              </a:spcAft>
              <a:buClr>
                <a:srgbClr val="888888"/>
              </a:buClr>
              <a:buSzPts val="1600"/>
              <a:buNone/>
              <a:defRPr sz="1600">
                <a:solidFill>
                  <a:srgbClr val="888888"/>
                </a:solidFill>
              </a:defRPr>
            </a:lvl5pPr>
            <a:lvl6pPr marL="2743200" lvl="5" indent="-228600" algn="l" rtl="0">
              <a:lnSpc>
                <a:spcPct val="90000"/>
              </a:lnSpc>
              <a:spcBef>
                <a:spcPts val="500"/>
              </a:spcBef>
              <a:spcAft>
                <a:spcPts val="0"/>
              </a:spcAft>
              <a:buClr>
                <a:srgbClr val="888888"/>
              </a:buClr>
              <a:buSzPts val="1600"/>
              <a:buNone/>
              <a:defRPr sz="1600">
                <a:solidFill>
                  <a:srgbClr val="888888"/>
                </a:solidFill>
              </a:defRPr>
            </a:lvl6pPr>
            <a:lvl7pPr marL="3200400" lvl="6" indent="-228600" algn="l" rtl="0">
              <a:lnSpc>
                <a:spcPct val="90000"/>
              </a:lnSpc>
              <a:spcBef>
                <a:spcPts val="500"/>
              </a:spcBef>
              <a:spcAft>
                <a:spcPts val="0"/>
              </a:spcAft>
              <a:buClr>
                <a:srgbClr val="888888"/>
              </a:buClr>
              <a:buSzPts val="1600"/>
              <a:buNone/>
              <a:defRPr sz="1600">
                <a:solidFill>
                  <a:srgbClr val="888888"/>
                </a:solidFill>
              </a:defRPr>
            </a:lvl7pPr>
            <a:lvl8pPr marL="3657600" lvl="7" indent="-228600" algn="l" rtl="0">
              <a:lnSpc>
                <a:spcPct val="90000"/>
              </a:lnSpc>
              <a:spcBef>
                <a:spcPts val="500"/>
              </a:spcBef>
              <a:spcAft>
                <a:spcPts val="0"/>
              </a:spcAft>
              <a:buClr>
                <a:srgbClr val="888888"/>
              </a:buClr>
              <a:buSzPts val="1600"/>
              <a:buNone/>
              <a:defRPr sz="1600">
                <a:solidFill>
                  <a:srgbClr val="888888"/>
                </a:solidFill>
              </a:defRPr>
            </a:lvl8pPr>
            <a:lvl9pPr marL="4114800" lvl="8" indent="-228600" algn="l" rtl="0">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26" name="Google Shape;226;p50"/>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27" name="Google Shape;227;p50"/>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28" name="Google Shape;228;p50"/>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29"/>
        <p:cNvGrpSpPr/>
        <p:nvPr/>
      </p:nvGrpSpPr>
      <p:grpSpPr>
        <a:xfrm>
          <a:off x="0" y="0"/>
          <a:ext cx="0" cy="0"/>
          <a:chOff x="0" y="0"/>
          <a:chExt cx="0" cy="0"/>
        </a:xfrm>
      </p:grpSpPr>
      <p:sp>
        <p:nvSpPr>
          <p:cNvPr id="230" name="Google Shape;230;p51"/>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31" name="Google Shape;231;p51"/>
          <p:cNvSpPr txBox="1">
            <a:spLocks noGrp="1"/>
          </p:cNvSpPr>
          <p:nvPr>
            <p:ph type="body" idx="1"/>
          </p:nvPr>
        </p:nvSpPr>
        <p:spPr>
          <a:xfrm>
            <a:off x="838200" y="1825625"/>
            <a:ext cx="5181600" cy="43512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32" name="Google Shape;232;p51"/>
          <p:cNvSpPr txBox="1">
            <a:spLocks noGrp="1"/>
          </p:cNvSpPr>
          <p:nvPr>
            <p:ph type="body" idx="2"/>
          </p:nvPr>
        </p:nvSpPr>
        <p:spPr>
          <a:xfrm>
            <a:off x="6172200" y="1825625"/>
            <a:ext cx="5181600" cy="43512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33" name="Google Shape;233;p51"/>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34" name="Google Shape;234;p51"/>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35" name="Google Shape;235;p51"/>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236"/>
        <p:cNvGrpSpPr/>
        <p:nvPr/>
      </p:nvGrpSpPr>
      <p:grpSpPr>
        <a:xfrm>
          <a:off x="0" y="0"/>
          <a:ext cx="0" cy="0"/>
          <a:chOff x="0" y="0"/>
          <a:chExt cx="0" cy="0"/>
        </a:xfrm>
      </p:grpSpPr>
      <p:sp>
        <p:nvSpPr>
          <p:cNvPr id="237" name="Google Shape;237;p52"/>
          <p:cNvSpPr txBox="1">
            <a:spLocks noGrp="1"/>
          </p:cNvSpPr>
          <p:nvPr>
            <p:ph type="title"/>
          </p:nvPr>
        </p:nvSpPr>
        <p:spPr>
          <a:xfrm>
            <a:off x="839788"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38" name="Google Shape;238;p52"/>
          <p:cNvSpPr txBox="1">
            <a:spLocks noGrp="1"/>
          </p:cNvSpPr>
          <p:nvPr>
            <p:ph type="body" idx="1"/>
          </p:nvPr>
        </p:nvSpPr>
        <p:spPr>
          <a:xfrm>
            <a:off x="839788" y="1681163"/>
            <a:ext cx="5157900" cy="823800"/>
          </a:xfrm>
          <a:prstGeom prst="rect">
            <a:avLst/>
          </a:prstGeom>
          <a:noFill/>
          <a:ln>
            <a:noFill/>
          </a:ln>
        </p:spPr>
        <p:txBody>
          <a:bodyPr spcFirstLastPara="1" wrap="square" lIns="91425" tIns="45700" rIns="91425" bIns="45700" anchor="b" anchorCtr="0">
            <a:normAutofit/>
          </a:bodyPr>
          <a:lstStyle>
            <a:lvl1pPr marL="457200" lvl="0" indent="-228600" algn="l" rtl="0">
              <a:lnSpc>
                <a:spcPct val="90000"/>
              </a:lnSpc>
              <a:spcBef>
                <a:spcPts val="1000"/>
              </a:spcBef>
              <a:spcAft>
                <a:spcPts val="0"/>
              </a:spcAft>
              <a:buClr>
                <a:schemeClr val="dk1"/>
              </a:buClr>
              <a:buSzPts val="2400"/>
              <a:buNone/>
              <a:defRPr sz="2400" b="1"/>
            </a:lvl1pPr>
            <a:lvl2pPr marL="914400" lvl="1" indent="-228600" algn="l" rtl="0">
              <a:lnSpc>
                <a:spcPct val="90000"/>
              </a:lnSpc>
              <a:spcBef>
                <a:spcPts val="500"/>
              </a:spcBef>
              <a:spcAft>
                <a:spcPts val="0"/>
              </a:spcAft>
              <a:buClr>
                <a:schemeClr val="dk1"/>
              </a:buClr>
              <a:buSzPts val="2000"/>
              <a:buNone/>
              <a:defRPr sz="2000" b="1"/>
            </a:lvl2pPr>
            <a:lvl3pPr marL="1371600" lvl="2" indent="-228600" algn="l" rtl="0">
              <a:lnSpc>
                <a:spcPct val="90000"/>
              </a:lnSpc>
              <a:spcBef>
                <a:spcPts val="500"/>
              </a:spcBef>
              <a:spcAft>
                <a:spcPts val="0"/>
              </a:spcAft>
              <a:buClr>
                <a:schemeClr val="dk1"/>
              </a:buClr>
              <a:buSzPts val="1800"/>
              <a:buNone/>
              <a:defRPr sz="1800" b="1"/>
            </a:lvl3pPr>
            <a:lvl4pPr marL="1828800" lvl="3" indent="-228600" algn="l" rtl="0">
              <a:lnSpc>
                <a:spcPct val="90000"/>
              </a:lnSpc>
              <a:spcBef>
                <a:spcPts val="500"/>
              </a:spcBef>
              <a:spcAft>
                <a:spcPts val="0"/>
              </a:spcAft>
              <a:buClr>
                <a:schemeClr val="dk1"/>
              </a:buClr>
              <a:buSzPts val="1600"/>
              <a:buNone/>
              <a:defRPr sz="1600" b="1"/>
            </a:lvl4pPr>
            <a:lvl5pPr marL="2286000" lvl="4" indent="-228600" algn="l" rtl="0">
              <a:lnSpc>
                <a:spcPct val="90000"/>
              </a:lnSpc>
              <a:spcBef>
                <a:spcPts val="500"/>
              </a:spcBef>
              <a:spcAft>
                <a:spcPts val="0"/>
              </a:spcAft>
              <a:buClr>
                <a:schemeClr val="dk1"/>
              </a:buClr>
              <a:buSzPts val="1600"/>
              <a:buNone/>
              <a:defRPr sz="1600" b="1"/>
            </a:lvl5pPr>
            <a:lvl6pPr marL="2743200" lvl="5" indent="-228600" algn="l" rtl="0">
              <a:lnSpc>
                <a:spcPct val="90000"/>
              </a:lnSpc>
              <a:spcBef>
                <a:spcPts val="500"/>
              </a:spcBef>
              <a:spcAft>
                <a:spcPts val="0"/>
              </a:spcAft>
              <a:buClr>
                <a:schemeClr val="dk1"/>
              </a:buClr>
              <a:buSzPts val="1600"/>
              <a:buNone/>
              <a:defRPr sz="1600" b="1"/>
            </a:lvl6pPr>
            <a:lvl7pPr marL="3200400" lvl="6" indent="-228600" algn="l" rtl="0">
              <a:lnSpc>
                <a:spcPct val="90000"/>
              </a:lnSpc>
              <a:spcBef>
                <a:spcPts val="500"/>
              </a:spcBef>
              <a:spcAft>
                <a:spcPts val="0"/>
              </a:spcAft>
              <a:buClr>
                <a:schemeClr val="dk1"/>
              </a:buClr>
              <a:buSzPts val="1600"/>
              <a:buNone/>
              <a:defRPr sz="1600" b="1"/>
            </a:lvl7pPr>
            <a:lvl8pPr marL="3657600" lvl="7" indent="-228600" algn="l" rtl="0">
              <a:lnSpc>
                <a:spcPct val="90000"/>
              </a:lnSpc>
              <a:spcBef>
                <a:spcPts val="500"/>
              </a:spcBef>
              <a:spcAft>
                <a:spcPts val="0"/>
              </a:spcAft>
              <a:buClr>
                <a:schemeClr val="dk1"/>
              </a:buClr>
              <a:buSzPts val="1600"/>
              <a:buNone/>
              <a:defRPr sz="1600" b="1"/>
            </a:lvl8pPr>
            <a:lvl9pPr marL="4114800" lvl="8" indent="-228600" algn="l" rtl="0">
              <a:lnSpc>
                <a:spcPct val="90000"/>
              </a:lnSpc>
              <a:spcBef>
                <a:spcPts val="500"/>
              </a:spcBef>
              <a:spcAft>
                <a:spcPts val="0"/>
              </a:spcAft>
              <a:buClr>
                <a:schemeClr val="dk1"/>
              </a:buClr>
              <a:buSzPts val="1600"/>
              <a:buNone/>
              <a:defRPr sz="1600" b="1"/>
            </a:lvl9pPr>
          </a:lstStyle>
          <a:p>
            <a:endParaRPr/>
          </a:p>
        </p:txBody>
      </p:sp>
      <p:sp>
        <p:nvSpPr>
          <p:cNvPr id="239" name="Google Shape;239;p52"/>
          <p:cNvSpPr txBox="1">
            <a:spLocks noGrp="1"/>
          </p:cNvSpPr>
          <p:nvPr>
            <p:ph type="body" idx="2"/>
          </p:nvPr>
        </p:nvSpPr>
        <p:spPr>
          <a:xfrm>
            <a:off x="839788" y="2505075"/>
            <a:ext cx="5157900" cy="36846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40" name="Google Shape;240;p52"/>
          <p:cNvSpPr txBox="1">
            <a:spLocks noGrp="1"/>
          </p:cNvSpPr>
          <p:nvPr>
            <p:ph type="body" idx="3"/>
          </p:nvPr>
        </p:nvSpPr>
        <p:spPr>
          <a:xfrm>
            <a:off x="6172200" y="1681163"/>
            <a:ext cx="5183100" cy="823800"/>
          </a:xfrm>
          <a:prstGeom prst="rect">
            <a:avLst/>
          </a:prstGeom>
          <a:noFill/>
          <a:ln>
            <a:noFill/>
          </a:ln>
        </p:spPr>
        <p:txBody>
          <a:bodyPr spcFirstLastPara="1" wrap="square" lIns="91425" tIns="45700" rIns="91425" bIns="45700" anchor="b" anchorCtr="0">
            <a:normAutofit/>
          </a:bodyPr>
          <a:lstStyle>
            <a:lvl1pPr marL="457200" lvl="0" indent="-228600" algn="l" rtl="0">
              <a:lnSpc>
                <a:spcPct val="90000"/>
              </a:lnSpc>
              <a:spcBef>
                <a:spcPts val="1000"/>
              </a:spcBef>
              <a:spcAft>
                <a:spcPts val="0"/>
              </a:spcAft>
              <a:buClr>
                <a:schemeClr val="dk1"/>
              </a:buClr>
              <a:buSzPts val="2400"/>
              <a:buNone/>
              <a:defRPr sz="2400" b="1"/>
            </a:lvl1pPr>
            <a:lvl2pPr marL="914400" lvl="1" indent="-228600" algn="l" rtl="0">
              <a:lnSpc>
                <a:spcPct val="90000"/>
              </a:lnSpc>
              <a:spcBef>
                <a:spcPts val="500"/>
              </a:spcBef>
              <a:spcAft>
                <a:spcPts val="0"/>
              </a:spcAft>
              <a:buClr>
                <a:schemeClr val="dk1"/>
              </a:buClr>
              <a:buSzPts val="2000"/>
              <a:buNone/>
              <a:defRPr sz="2000" b="1"/>
            </a:lvl2pPr>
            <a:lvl3pPr marL="1371600" lvl="2" indent="-228600" algn="l" rtl="0">
              <a:lnSpc>
                <a:spcPct val="90000"/>
              </a:lnSpc>
              <a:spcBef>
                <a:spcPts val="500"/>
              </a:spcBef>
              <a:spcAft>
                <a:spcPts val="0"/>
              </a:spcAft>
              <a:buClr>
                <a:schemeClr val="dk1"/>
              </a:buClr>
              <a:buSzPts val="1800"/>
              <a:buNone/>
              <a:defRPr sz="1800" b="1"/>
            </a:lvl3pPr>
            <a:lvl4pPr marL="1828800" lvl="3" indent="-228600" algn="l" rtl="0">
              <a:lnSpc>
                <a:spcPct val="90000"/>
              </a:lnSpc>
              <a:spcBef>
                <a:spcPts val="500"/>
              </a:spcBef>
              <a:spcAft>
                <a:spcPts val="0"/>
              </a:spcAft>
              <a:buClr>
                <a:schemeClr val="dk1"/>
              </a:buClr>
              <a:buSzPts val="1600"/>
              <a:buNone/>
              <a:defRPr sz="1600" b="1"/>
            </a:lvl4pPr>
            <a:lvl5pPr marL="2286000" lvl="4" indent="-228600" algn="l" rtl="0">
              <a:lnSpc>
                <a:spcPct val="90000"/>
              </a:lnSpc>
              <a:spcBef>
                <a:spcPts val="500"/>
              </a:spcBef>
              <a:spcAft>
                <a:spcPts val="0"/>
              </a:spcAft>
              <a:buClr>
                <a:schemeClr val="dk1"/>
              </a:buClr>
              <a:buSzPts val="1600"/>
              <a:buNone/>
              <a:defRPr sz="1600" b="1"/>
            </a:lvl5pPr>
            <a:lvl6pPr marL="2743200" lvl="5" indent="-228600" algn="l" rtl="0">
              <a:lnSpc>
                <a:spcPct val="90000"/>
              </a:lnSpc>
              <a:spcBef>
                <a:spcPts val="500"/>
              </a:spcBef>
              <a:spcAft>
                <a:spcPts val="0"/>
              </a:spcAft>
              <a:buClr>
                <a:schemeClr val="dk1"/>
              </a:buClr>
              <a:buSzPts val="1600"/>
              <a:buNone/>
              <a:defRPr sz="1600" b="1"/>
            </a:lvl6pPr>
            <a:lvl7pPr marL="3200400" lvl="6" indent="-228600" algn="l" rtl="0">
              <a:lnSpc>
                <a:spcPct val="90000"/>
              </a:lnSpc>
              <a:spcBef>
                <a:spcPts val="500"/>
              </a:spcBef>
              <a:spcAft>
                <a:spcPts val="0"/>
              </a:spcAft>
              <a:buClr>
                <a:schemeClr val="dk1"/>
              </a:buClr>
              <a:buSzPts val="1600"/>
              <a:buNone/>
              <a:defRPr sz="1600" b="1"/>
            </a:lvl7pPr>
            <a:lvl8pPr marL="3657600" lvl="7" indent="-228600" algn="l" rtl="0">
              <a:lnSpc>
                <a:spcPct val="90000"/>
              </a:lnSpc>
              <a:spcBef>
                <a:spcPts val="500"/>
              </a:spcBef>
              <a:spcAft>
                <a:spcPts val="0"/>
              </a:spcAft>
              <a:buClr>
                <a:schemeClr val="dk1"/>
              </a:buClr>
              <a:buSzPts val="1600"/>
              <a:buNone/>
              <a:defRPr sz="1600" b="1"/>
            </a:lvl8pPr>
            <a:lvl9pPr marL="4114800" lvl="8" indent="-228600" algn="l" rtl="0">
              <a:lnSpc>
                <a:spcPct val="90000"/>
              </a:lnSpc>
              <a:spcBef>
                <a:spcPts val="500"/>
              </a:spcBef>
              <a:spcAft>
                <a:spcPts val="0"/>
              </a:spcAft>
              <a:buClr>
                <a:schemeClr val="dk1"/>
              </a:buClr>
              <a:buSzPts val="1600"/>
              <a:buNone/>
              <a:defRPr sz="1600" b="1"/>
            </a:lvl9pPr>
          </a:lstStyle>
          <a:p>
            <a:endParaRPr/>
          </a:p>
        </p:txBody>
      </p:sp>
      <p:sp>
        <p:nvSpPr>
          <p:cNvPr id="241" name="Google Shape;241;p52"/>
          <p:cNvSpPr txBox="1">
            <a:spLocks noGrp="1"/>
          </p:cNvSpPr>
          <p:nvPr>
            <p:ph type="body" idx="4"/>
          </p:nvPr>
        </p:nvSpPr>
        <p:spPr>
          <a:xfrm>
            <a:off x="6172200" y="2505075"/>
            <a:ext cx="5183100" cy="36846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42" name="Google Shape;242;p52"/>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43" name="Google Shape;243;p52"/>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44" name="Google Shape;244;p5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45"/>
        <p:cNvGrpSpPr/>
        <p:nvPr/>
      </p:nvGrpSpPr>
      <p:grpSpPr>
        <a:xfrm>
          <a:off x="0" y="0"/>
          <a:ext cx="0" cy="0"/>
          <a:chOff x="0" y="0"/>
          <a:chExt cx="0" cy="0"/>
        </a:xfrm>
      </p:grpSpPr>
      <p:sp>
        <p:nvSpPr>
          <p:cNvPr id="246" name="Google Shape;246;p53"/>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47" name="Google Shape;247;p53"/>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48" name="Google Shape;248;p53"/>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49" name="Google Shape;249;p53"/>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250"/>
        <p:cNvGrpSpPr/>
        <p:nvPr/>
      </p:nvGrpSpPr>
      <p:grpSpPr>
        <a:xfrm>
          <a:off x="0" y="0"/>
          <a:ext cx="0" cy="0"/>
          <a:chOff x="0" y="0"/>
          <a:chExt cx="0" cy="0"/>
        </a:xfrm>
      </p:grpSpPr>
      <p:sp>
        <p:nvSpPr>
          <p:cNvPr id="251" name="Google Shape;251;p54"/>
          <p:cNvSpPr txBox="1">
            <a:spLocks noGrp="1"/>
          </p:cNvSpPr>
          <p:nvPr>
            <p:ph type="title"/>
          </p:nvPr>
        </p:nvSpPr>
        <p:spPr>
          <a:xfrm>
            <a:off x="839788" y="457200"/>
            <a:ext cx="3932100" cy="16002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chemeClr val="dk1"/>
              </a:buClr>
              <a:buSzPts val="3200"/>
              <a:buFont typeface="Calibri"/>
              <a:buNone/>
              <a:defRPr sz="3200"/>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52" name="Google Shape;252;p54"/>
          <p:cNvSpPr txBox="1">
            <a:spLocks noGrp="1"/>
          </p:cNvSpPr>
          <p:nvPr>
            <p:ph type="body" idx="1"/>
          </p:nvPr>
        </p:nvSpPr>
        <p:spPr>
          <a:xfrm>
            <a:off x="5183188" y="987425"/>
            <a:ext cx="6172200" cy="4873500"/>
          </a:xfrm>
          <a:prstGeom prst="rect">
            <a:avLst/>
          </a:prstGeom>
          <a:noFill/>
          <a:ln>
            <a:noFill/>
          </a:ln>
        </p:spPr>
        <p:txBody>
          <a:bodyPr spcFirstLastPara="1" wrap="square" lIns="91425" tIns="45700" rIns="91425" bIns="45700" anchor="t" anchorCtr="0">
            <a:normAutofit/>
          </a:bodyPr>
          <a:lstStyle>
            <a:lvl1pPr marL="457200" lvl="0" indent="-431800" algn="l" rtl="0">
              <a:lnSpc>
                <a:spcPct val="90000"/>
              </a:lnSpc>
              <a:spcBef>
                <a:spcPts val="1000"/>
              </a:spcBef>
              <a:spcAft>
                <a:spcPts val="0"/>
              </a:spcAft>
              <a:buClr>
                <a:schemeClr val="dk1"/>
              </a:buClr>
              <a:buSzPts val="3200"/>
              <a:buChar char="•"/>
              <a:defRPr sz="3200"/>
            </a:lvl1pPr>
            <a:lvl2pPr marL="914400" lvl="1" indent="-406400" algn="l" rtl="0">
              <a:lnSpc>
                <a:spcPct val="90000"/>
              </a:lnSpc>
              <a:spcBef>
                <a:spcPts val="500"/>
              </a:spcBef>
              <a:spcAft>
                <a:spcPts val="0"/>
              </a:spcAft>
              <a:buClr>
                <a:schemeClr val="dk1"/>
              </a:buClr>
              <a:buSzPts val="2800"/>
              <a:buChar char="•"/>
              <a:defRPr sz="2800"/>
            </a:lvl2pPr>
            <a:lvl3pPr marL="1371600" lvl="2" indent="-381000" algn="l" rtl="0">
              <a:lnSpc>
                <a:spcPct val="90000"/>
              </a:lnSpc>
              <a:spcBef>
                <a:spcPts val="500"/>
              </a:spcBef>
              <a:spcAft>
                <a:spcPts val="0"/>
              </a:spcAft>
              <a:buClr>
                <a:schemeClr val="dk1"/>
              </a:buClr>
              <a:buSzPts val="2400"/>
              <a:buChar char="•"/>
              <a:defRPr sz="2400"/>
            </a:lvl3pPr>
            <a:lvl4pPr marL="1828800" lvl="3" indent="-355600" algn="l" rtl="0">
              <a:lnSpc>
                <a:spcPct val="90000"/>
              </a:lnSpc>
              <a:spcBef>
                <a:spcPts val="500"/>
              </a:spcBef>
              <a:spcAft>
                <a:spcPts val="0"/>
              </a:spcAft>
              <a:buClr>
                <a:schemeClr val="dk1"/>
              </a:buClr>
              <a:buSzPts val="2000"/>
              <a:buChar char="•"/>
              <a:defRPr sz="2000"/>
            </a:lvl4pPr>
            <a:lvl5pPr marL="2286000" lvl="4" indent="-355600" algn="l" rtl="0">
              <a:lnSpc>
                <a:spcPct val="90000"/>
              </a:lnSpc>
              <a:spcBef>
                <a:spcPts val="500"/>
              </a:spcBef>
              <a:spcAft>
                <a:spcPts val="0"/>
              </a:spcAft>
              <a:buClr>
                <a:schemeClr val="dk1"/>
              </a:buClr>
              <a:buSzPts val="2000"/>
              <a:buChar char="•"/>
              <a:defRPr sz="2000"/>
            </a:lvl5pPr>
            <a:lvl6pPr marL="2743200" lvl="5" indent="-355600" algn="l" rtl="0">
              <a:lnSpc>
                <a:spcPct val="90000"/>
              </a:lnSpc>
              <a:spcBef>
                <a:spcPts val="500"/>
              </a:spcBef>
              <a:spcAft>
                <a:spcPts val="0"/>
              </a:spcAft>
              <a:buClr>
                <a:schemeClr val="dk1"/>
              </a:buClr>
              <a:buSzPts val="2000"/>
              <a:buChar char="•"/>
              <a:defRPr sz="2000"/>
            </a:lvl6pPr>
            <a:lvl7pPr marL="3200400" lvl="6" indent="-355600" algn="l" rtl="0">
              <a:lnSpc>
                <a:spcPct val="90000"/>
              </a:lnSpc>
              <a:spcBef>
                <a:spcPts val="500"/>
              </a:spcBef>
              <a:spcAft>
                <a:spcPts val="0"/>
              </a:spcAft>
              <a:buClr>
                <a:schemeClr val="dk1"/>
              </a:buClr>
              <a:buSzPts val="2000"/>
              <a:buChar char="•"/>
              <a:defRPr sz="2000"/>
            </a:lvl7pPr>
            <a:lvl8pPr marL="3657600" lvl="7" indent="-355600" algn="l" rtl="0">
              <a:lnSpc>
                <a:spcPct val="90000"/>
              </a:lnSpc>
              <a:spcBef>
                <a:spcPts val="500"/>
              </a:spcBef>
              <a:spcAft>
                <a:spcPts val="0"/>
              </a:spcAft>
              <a:buClr>
                <a:schemeClr val="dk1"/>
              </a:buClr>
              <a:buSzPts val="2000"/>
              <a:buChar char="•"/>
              <a:defRPr sz="2000"/>
            </a:lvl8pPr>
            <a:lvl9pPr marL="4114800" lvl="8" indent="-355600" algn="l" rtl="0">
              <a:lnSpc>
                <a:spcPct val="90000"/>
              </a:lnSpc>
              <a:spcBef>
                <a:spcPts val="500"/>
              </a:spcBef>
              <a:spcAft>
                <a:spcPts val="0"/>
              </a:spcAft>
              <a:buClr>
                <a:schemeClr val="dk1"/>
              </a:buClr>
              <a:buSzPts val="2000"/>
              <a:buChar char="•"/>
              <a:defRPr sz="2000"/>
            </a:lvl9pPr>
          </a:lstStyle>
          <a:p>
            <a:endParaRPr/>
          </a:p>
        </p:txBody>
      </p:sp>
      <p:sp>
        <p:nvSpPr>
          <p:cNvPr id="253" name="Google Shape;253;p54"/>
          <p:cNvSpPr txBox="1">
            <a:spLocks noGrp="1"/>
          </p:cNvSpPr>
          <p:nvPr>
            <p:ph type="body" idx="2"/>
          </p:nvPr>
        </p:nvSpPr>
        <p:spPr>
          <a:xfrm>
            <a:off x="839788" y="2057400"/>
            <a:ext cx="3932100" cy="38115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chemeClr val="dk1"/>
              </a:buClr>
              <a:buSzPts val="1600"/>
              <a:buNone/>
              <a:defRPr sz="1600"/>
            </a:lvl1pPr>
            <a:lvl2pPr marL="914400" lvl="1" indent="-228600" algn="l" rtl="0">
              <a:lnSpc>
                <a:spcPct val="90000"/>
              </a:lnSpc>
              <a:spcBef>
                <a:spcPts val="500"/>
              </a:spcBef>
              <a:spcAft>
                <a:spcPts val="0"/>
              </a:spcAft>
              <a:buClr>
                <a:schemeClr val="dk1"/>
              </a:buClr>
              <a:buSzPts val="1400"/>
              <a:buNone/>
              <a:defRPr sz="1400"/>
            </a:lvl2pPr>
            <a:lvl3pPr marL="1371600" lvl="2" indent="-228600" algn="l" rtl="0">
              <a:lnSpc>
                <a:spcPct val="90000"/>
              </a:lnSpc>
              <a:spcBef>
                <a:spcPts val="500"/>
              </a:spcBef>
              <a:spcAft>
                <a:spcPts val="0"/>
              </a:spcAft>
              <a:buClr>
                <a:schemeClr val="dk1"/>
              </a:buClr>
              <a:buSzPts val="1200"/>
              <a:buNone/>
              <a:defRPr sz="1200"/>
            </a:lvl3pPr>
            <a:lvl4pPr marL="1828800" lvl="3" indent="-228600" algn="l" rtl="0">
              <a:lnSpc>
                <a:spcPct val="90000"/>
              </a:lnSpc>
              <a:spcBef>
                <a:spcPts val="500"/>
              </a:spcBef>
              <a:spcAft>
                <a:spcPts val="0"/>
              </a:spcAft>
              <a:buClr>
                <a:schemeClr val="dk1"/>
              </a:buClr>
              <a:buSzPts val="1000"/>
              <a:buNone/>
              <a:defRPr sz="1000"/>
            </a:lvl4pPr>
            <a:lvl5pPr marL="2286000" lvl="4" indent="-228600" algn="l" rtl="0">
              <a:lnSpc>
                <a:spcPct val="90000"/>
              </a:lnSpc>
              <a:spcBef>
                <a:spcPts val="500"/>
              </a:spcBef>
              <a:spcAft>
                <a:spcPts val="0"/>
              </a:spcAft>
              <a:buClr>
                <a:schemeClr val="dk1"/>
              </a:buClr>
              <a:buSzPts val="1000"/>
              <a:buNone/>
              <a:defRPr sz="1000"/>
            </a:lvl5pPr>
            <a:lvl6pPr marL="2743200" lvl="5" indent="-228600" algn="l" rtl="0">
              <a:lnSpc>
                <a:spcPct val="90000"/>
              </a:lnSpc>
              <a:spcBef>
                <a:spcPts val="500"/>
              </a:spcBef>
              <a:spcAft>
                <a:spcPts val="0"/>
              </a:spcAft>
              <a:buClr>
                <a:schemeClr val="dk1"/>
              </a:buClr>
              <a:buSzPts val="1000"/>
              <a:buNone/>
              <a:defRPr sz="1000"/>
            </a:lvl6pPr>
            <a:lvl7pPr marL="3200400" lvl="6" indent="-228600" algn="l" rtl="0">
              <a:lnSpc>
                <a:spcPct val="90000"/>
              </a:lnSpc>
              <a:spcBef>
                <a:spcPts val="500"/>
              </a:spcBef>
              <a:spcAft>
                <a:spcPts val="0"/>
              </a:spcAft>
              <a:buClr>
                <a:schemeClr val="dk1"/>
              </a:buClr>
              <a:buSzPts val="1000"/>
              <a:buNone/>
              <a:defRPr sz="1000"/>
            </a:lvl7pPr>
            <a:lvl8pPr marL="3657600" lvl="7" indent="-228600" algn="l" rtl="0">
              <a:lnSpc>
                <a:spcPct val="90000"/>
              </a:lnSpc>
              <a:spcBef>
                <a:spcPts val="500"/>
              </a:spcBef>
              <a:spcAft>
                <a:spcPts val="0"/>
              </a:spcAft>
              <a:buClr>
                <a:schemeClr val="dk1"/>
              </a:buClr>
              <a:buSzPts val="1000"/>
              <a:buNone/>
              <a:defRPr sz="1000"/>
            </a:lvl8pPr>
            <a:lvl9pPr marL="4114800" lvl="8" indent="-228600" algn="l" rtl="0">
              <a:lnSpc>
                <a:spcPct val="90000"/>
              </a:lnSpc>
              <a:spcBef>
                <a:spcPts val="500"/>
              </a:spcBef>
              <a:spcAft>
                <a:spcPts val="0"/>
              </a:spcAft>
              <a:buClr>
                <a:schemeClr val="dk1"/>
              </a:buClr>
              <a:buSzPts val="1000"/>
              <a:buNone/>
              <a:defRPr sz="1000"/>
            </a:lvl9pPr>
          </a:lstStyle>
          <a:p>
            <a:endParaRPr/>
          </a:p>
        </p:txBody>
      </p:sp>
      <p:sp>
        <p:nvSpPr>
          <p:cNvPr id="254" name="Google Shape;254;p54"/>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55" name="Google Shape;255;p54"/>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56" name="Google Shape;256;p54"/>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257"/>
        <p:cNvGrpSpPr/>
        <p:nvPr/>
      </p:nvGrpSpPr>
      <p:grpSpPr>
        <a:xfrm>
          <a:off x="0" y="0"/>
          <a:ext cx="0" cy="0"/>
          <a:chOff x="0" y="0"/>
          <a:chExt cx="0" cy="0"/>
        </a:xfrm>
      </p:grpSpPr>
      <p:sp>
        <p:nvSpPr>
          <p:cNvPr id="258" name="Google Shape;258;p55"/>
          <p:cNvSpPr txBox="1">
            <a:spLocks noGrp="1"/>
          </p:cNvSpPr>
          <p:nvPr>
            <p:ph type="title"/>
          </p:nvPr>
        </p:nvSpPr>
        <p:spPr>
          <a:xfrm>
            <a:off x="839788" y="457200"/>
            <a:ext cx="3932100" cy="16002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chemeClr val="dk1"/>
              </a:buClr>
              <a:buSzPts val="3200"/>
              <a:buFont typeface="Calibri"/>
              <a:buNone/>
              <a:defRPr sz="3200"/>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59" name="Google Shape;259;p55"/>
          <p:cNvSpPr>
            <a:spLocks noGrp="1"/>
          </p:cNvSpPr>
          <p:nvPr>
            <p:ph type="pic" idx="2"/>
          </p:nvPr>
        </p:nvSpPr>
        <p:spPr>
          <a:xfrm>
            <a:off x="5183188" y="987425"/>
            <a:ext cx="6172200" cy="4873500"/>
          </a:xfrm>
          <a:prstGeom prst="rect">
            <a:avLst/>
          </a:prstGeom>
          <a:noFill/>
          <a:ln>
            <a:noFill/>
          </a:ln>
        </p:spPr>
      </p:sp>
      <p:sp>
        <p:nvSpPr>
          <p:cNvPr id="260" name="Google Shape;260;p55"/>
          <p:cNvSpPr txBox="1">
            <a:spLocks noGrp="1"/>
          </p:cNvSpPr>
          <p:nvPr>
            <p:ph type="body" idx="1"/>
          </p:nvPr>
        </p:nvSpPr>
        <p:spPr>
          <a:xfrm>
            <a:off x="839788" y="2057400"/>
            <a:ext cx="3932100" cy="38115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chemeClr val="dk1"/>
              </a:buClr>
              <a:buSzPts val="1600"/>
              <a:buNone/>
              <a:defRPr sz="1600"/>
            </a:lvl1pPr>
            <a:lvl2pPr marL="914400" lvl="1" indent="-228600" algn="l" rtl="0">
              <a:lnSpc>
                <a:spcPct val="90000"/>
              </a:lnSpc>
              <a:spcBef>
                <a:spcPts val="500"/>
              </a:spcBef>
              <a:spcAft>
                <a:spcPts val="0"/>
              </a:spcAft>
              <a:buClr>
                <a:schemeClr val="dk1"/>
              </a:buClr>
              <a:buSzPts val="1400"/>
              <a:buNone/>
              <a:defRPr sz="1400"/>
            </a:lvl2pPr>
            <a:lvl3pPr marL="1371600" lvl="2" indent="-228600" algn="l" rtl="0">
              <a:lnSpc>
                <a:spcPct val="90000"/>
              </a:lnSpc>
              <a:spcBef>
                <a:spcPts val="500"/>
              </a:spcBef>
              <a:spcAft>
                <a:spcPts val="0"/>
              </a:spcAft>
              <a:buClr>
                <a:schemeClr val="dk1"/>
              </a:buClr>
              <a:buSzPts val="1200"/>
              <a:buNone/>
              <a:defRPr sz="1200"/>
            </a:lvl3pPr>
            <a:lvl4pPr marL="1828800" lvl="3" indent="-228600" algn="l" rtl="0">
              <a:lnSpc>
                <a:spcPct val="90000"/>
              </a:lnSpc>
              <a:spcBef>
                <a:spcPts val="500"/>
              </a:spcBef>
              <a:spcAft>
                <a:spcPts val="0"/>
              </a:spcAft>
              <a:buClr>
                <a:schemeClr val="dk1"/>
              </a:buClr>
              <a:buSzPts val="1000"/>
              <a:buNone/>
              <a:defRPr sz="1000"/>
            </a:lvl4pPr>
            <a:lvl5pPr marL="2286000" lvl="4" indent="-228600" algn="l" rtl="0">
              <a:lnSpc>
                <a:spcPct val="90000"/>
              </a:lnSpc>
              <a:spcBef>
                <a:spcPts val="500"/>
              </a:spcBef>
              <a:spcAft>
                <a:spcPts val="0"/>
              </a:spcAft>
              <a:buClr>
                <a:schemeClr val="dk1"/>
              </a:buClr>
              <a:buSzPts val="1000"/>
              <a:buNone/>
              <a:defRPr sz="1000"/>
            </a:lvl5pPr>
            <a:lvl6pPr marL="2743200" lvl="5" indent="-228600" algn="l" rtl="0">
              <a:lnSpc>
                <a:spcPct val="90000"/>
              </a:lnSpc>
              <a:spcBef>
                <a:spcPts val="500"/>
              </a:spcBef>
              <a:spcAft>
                <a:spcPts val="0"/>
              </a:spcAft>
              <a:buClr>
                <a:schemeClr val="dk1"/>
              </a:buClr>
              <a:buSzPts val="1000"/>
              <a:buNone/>
              <a:defRPr sz="1000"/>
            </a:lvl6pPr>
            <a:lvl7pPr marL="3200400" lvl="6" indent="-228600" algn="l" rtl="0">
              <a:lnSpc>
                <a:spcPct val="90000"/>
              </a:lnSpc>
              <a:spcBef>
                <a:spcPts val="500"/>
              </a:spcBef>
              <a:spcAft>
                <a:spcPts val="0"/>
              </a:spcAft>
              <a:buClr>
                <a:schemeClr val="dk1"/>
              </a:buClr>
              <a:buSzPts val="1000"/>
              <a:buNone/>
              <a:defRPr sz="1000"/>
            </a:lvl7pPr>
            <a:lvl8pPr marL="3657600" lvl="7" indent="-228600" algn="l" rtl="0">
              <a:lnSpc>
                <a:spcPct val="90000"/>
              </a:lnSpc>
              <a:spcBef>
                <a:spcPts val="500"/>
              </a:spcBef>
              <a:spcAft>
                <a:spcPts val="0"/>
              </a:spcAft>
              <a:buClr>
                <a:schemeClr val="dk1"/>
              </a:buClr>
              <a:buSzPts val="1000"/>
              <a:buNone/>
              <a:defRPr sz="1000"/>
            </a:lvl8pPr>
            <a:lvl9pPr marL="4114800" lvl="8" indent="-228600" algn="l" rtl="0">
              <a:lnSpc>
                <a:spcPct val="90000"/>
              </a:lnSpc>
              <a:spcBef>
                <a:spcPts val="500"/>
              </a:spcBef>
              <a:spcAft>
                <a:spcPts val="0"/>
              </a:spcAft>
              <a:buClr>
                <a:schemeClr val="dk1"/>
              </a:buClr>
              <a:buSzPts val="1000"/>
              <a:buNone/>
              <a:defRPr sz="1000"/>
            </a:lvl9pPr>
          </a:lstStyle>
          <a:p>
            <a:endParaRPr/>
          </a:p>
        </p:txBody>
      </p:sp>
      <p:sp>
        <p:nvSpPr>
          <p:cNvPr id="261" name="Google Shape;261;p55"/>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62" name="Google Shape;262;p55"/>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63" name="Google Shape;263;p55"/>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264"/>
        <p:cNvGrpSpPr/>
        <p:nvPr/>
      </p:nvGrpSpPr>
      <p:grpSpPr>
        <a:xfrm>
          <a:off x="0" y="0"/>
          <a:ext cx="0" cy="0"/>
          <a:chOff x="0" y="0"/>
          <a:chExt cx="0" cy="0"/>
        </a:xfrm>
      </p:grpSpPr>
      <p:sp>
        <p:nvSpPr>
          <p:cNvPr id="265" name="Google Shape;265;p56"/>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66" name="Google Shape;266;p56"/>
          <p:cNvSpPr txBox="1">
            <a:spLocks noGrp="1"/>
          </p:cNvSpPr>
          <p:nvPr>
            <p:ph type="body" idx="1"/>
          </p:nvPr>
        </p:nvSpPr>
        <p:spPr>
          <a:xfrm rot="5400000">
            <a:off x="3920400" y="-1256575"/>
            <a:ext cx="4351200" cy="105156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67" name="Google Shape;267;p56"/>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68" name="Google Shape;268;p56"/>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69" name="Google Shape;269;p56"/>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270"/>
        <p:cNvGrpSpPr/>
        <p:nvPr/>
      </p:nvGrpSpPr>
      <p:grpSpPr>
        <a:xfrm>
          <a:off x="0" y="0"/>
          <a:ext cx="0" cy="0"/>
          <a:chOff x="0" y="0"/>
          <a:chExt cx="0" cy="0"/>
        </a:xfrm>
      </p:grpSpPr>
      <p:sp>
        <p:nvSpPr>
          <p:cNvPr id="271" name="Google Shape;271;p57"/>
          <p:cNvSpPr txBox="1">
            <a:spLocks noGrp="1"/>
          </p:cNvSpPr>
          <p:nvPr>
            <p:ph type="title"/>
          </p:nvPr>
        </p:nvSpPr>
        <p:spPr>
          <a:xfrm rot="5400000">
            <a:off x="7133400" y="1956625"/>
            <a:ext cx="5811900" cy="26289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72" name="Google Shape;272;p57"/>
          <p:cNvSpPr txBox="1">
            <a:spLocks noGrp="1"/>
          </p:cNvSpPr>
          <p:nvPr>
            <p:ph type="body" idx="1"/>
          </p:nvPr>
        </p:nvSpPr>
        <p:spPr>
          <a:xfrm rot="5400000">
            <a:off x="1799400" y="-596075"/>
            <a:ext cx="5811900" cy="77343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73" name="Google Shape;273;p57"/>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74" name="Google Shape;274;p57"/>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75" name="Google Shape;275;p57"/>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2"/>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63615011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7"/>
        <p:cNvGrpSpPr/>
        <p:nvPr/>
      </p:nvGrpSpPr>
      <p:grpSpPr>
        <a:xfrm>
          <a:off x="0" y="0"/>
          <a:ext cx="0" cy="0"/>
          <a:chOff x="0" y="0"/>
          <a:chExt cx="0" cy="0"/>
        </a:xfrm>
      </p:grpSpPr>
      <p:sp>
        <p:nvSpPr>
          <p:cNvPr id="18" name="Google Shape;18;p3"/>
          <p:cNvSpPr>
            <a:spLocks noGrp="1"/>
          </p:cNvSpPr>
          <p:nvPr>
            <p:ph type="pic" idx="2"/>
          </p:nvPr>
        </p:nvSpPr>
        <p:spPr>
          <a:xfrm>
            <a:off x="1" y="0"/>
            <a:ext cx="9740898" cy="5962650"/>
          </a:xfrm>
          <a:prstGeom prst="rect">
            <a:avLst/>
          </a:prstGeom>
          <a:solidFill>
            <a:srgbClr val="D8D8D8">
              <a:alpha val="47843"/>
            </a:srgbClr>
          </a:solidFill>
          <a:ln>
            <a:noFill/>
          </a:ln>
        </p:spPr>
      </p:sp>
    </p:spTree>
    <p:extLst>
      <p:ext uri="{BB962C8B-B14F-4D97-AF65-F5344CB8AC3E}">
        <p14:creationId xmlns:p14="http://schemas.microsoft.com/office/powerpoint/2010/main" val="3837755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19"/>
        <p:cNvGrpSpPr/>
        <p:nvPr/>
      </p:nvGrpSpPr>
      <p:grpSpPr>
        <a:xfrm>
          <a:off x="0" y="0"/>
          <a:ext cx="0" cy="0"/>
          <a:chOff x="0" y="0"/>
          <a:chExt cx="0" cy="0"/>
        </a:xfrm>
      </p:grpSpPr>
      <p:sp>
        <p:nvSpPr>
          <p:cNvPr id="20" name="Google Shape;20;p4"/>
          <p:cNvSpPr>
            <a:spLocks noGrp="1"/>
          </p:cNvSpPr>
          <p:nvPr>
            <p:ph type="pic" idx="2"/>
          </p:nvPr>
        </p:nvSpPr>
        <p:spPr>
          <a:xfrm>
            <a:off x="7088924" y="508820"/>
            <a:ext cx="3701847" cy="5184057"/>
          </a:xfrm>
          <a:prstGeom prst="rect">
            <a:avLst/>
          </a:prstGeom>
          <a:solidFill>
            <a:srgbClr val="D8D8D8">
              <a:alpha val="4784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3760916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21"/>
        <p:cNvGrpSpPr/>
        <p:nvPr/>
      </p:nvGrpSpPr>
      <p:grpSpPr>
        <a:xfrm>
          <a:off x="0" y="0"/>
          <a:ext cx="0" cy="0"/>
          <a:chOff x="0" y="0"/>
          <a:chExt cx="0" cy="0"/>
        </a:xfrm>
      </p:grpSpPr>
      <p:sp>
        <p:nvSpPr>
          <p:cNvPr id="22" name="Google Shape;22;p5"/>
          <p:cNvSpPr>
            <a:spLocks noGrp="1"/>
          </p:cNvSpPr>
          <p:nvPr>
            <p:ph type="pic" idx="2"/>
          </p:nvPr>
        </p:nvSpPr>
        <p:spPr>
          <a:xfrm>
            <a:off x="3452649" y="-3"/>
            <a:ext cx="8739351" cy="6858000"/>
          </a:xfrm>
          <a:prstGeom prst="rect">
            <a:avLst/>
          </a:prstGeom>
          <a:solidFill>
            <a:srgbClr val="D8D8D8">
              <a:alpha val="47843"/>
            </a:srgbClr>
          </a:solidFill>
          <a:ln>
            <a:noFill/>
          </a:ln>
        </p:spPr>
      </p:sp>
    </p:spTree>
    <p:extLst>
      <p:ext uri="{BB962C8B-B14F-4D97-AF65-F5344CB8AC3E}">
        <p14:creationId xmlns:p14="http://schemas.microsoft.com/office/powerpoint/2010/main" val="2606482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23"/>
        <p:cNvGrpSpPr/>
        <p:nvPr/>
      </p:nvGrpSpPr>
      <p:grpSpPr>
        <a:xfrm>
          <a:off x="0" y="0"/>
          <a:ext cx="0" cy="0"/>
          <a:chOff x="0" y="0"/>
          <a:chExt cx="0" cy="0"/>
        </a:xfrm>
      </p:grpSpPr>
      <p:sp>
        <p:nvSpPr>
          <p:cNvPr id="24" name="Google Shape;24;p6"/>
          <p:cNvSpPr>
            <a:spLocks noGrp="1"/>
          </p:cNvSpPr>
          <p:nvPr>
            <p:ph type="pic" idx="2"/>
          </p:nvPr>
        </p:nvSpPr>
        <p:spPr>
          <a:xfrm>
            <a:off x="1127760" y="1123950"/>
            <a:ext cx="9936480" cy="4610100"/>
          </a:xfrm>
          <a:prstGeom prst="rect">
            <a:avLst/>
          </a:prstGeom>
          <a:solidFill>
            <a:srgbClr val="D8D8D8">
              <a:alpha val="47843"/>
            </a:srgbClr>
          </a:solidFill>
          <a:ln>
            <a:noFill/>
          </a:ln>
        </p:spPr>
      </p:sp>
    </p:spTree>
    <p:extLst>
      <p:ext uri="{BB962C8B-B14F-4D97-AF65-F5344CB8AC3E}">
        <p14:creationId xmlns:p14="http://schemas.microsoft.com/office/powerpoint/2010/main" val="540831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5"/>
        <p:cNvGrpSpPr/>
        <p:nvPr/>
      </p:nvGrpSpPr>
      <p:grpSpPr>
        <a:xfrm>
          <a:off x="0" y="0"/>
          <a:ext cx="0" cy="0"/>
          <a:chOff x="0" y="0"/>
          <a:chExt cx="0" cy="0"/>
        </a:xfrm>
      </p:grpSpPr>
      <p:sp>
        <p:nvSpPr>
          <p:cNvPr id="26" name="Google Shape;26;p7"/>
          <p:cNvSpPr>
            <a:spLocks noGrp="1"/>
          </p:cNvSpPr>
          <p:nvPr>
            <p:ph type="pic" idx="2"/>
          </p:nvPr>
        </p:nvSpPr>
        <p:spPr>
          <a:xfrm>
            <a:off x="0" y="1"/>
            <a:ext cx="6826172" cy="6857998"/>
          </a:xfrm>
          <a:prstGeom prst="rect">
            <a:avLst/>
          </a:prstGeom>
          <a:solidFill>
            <a:srgbClr val="D8D8D8">
              <a:alpha val="47843"/>
            </a:srgbClr>
          </a:solidFill>
          <a:ln>
            <a:noFill/>
          </a:ln>
        </p:spPr>
      </p:sp>
    </p:spTree>
    <p:extLst>
      <p:ext uri="{BB962C8B-B14F-4D97-AF65-F5344CB8AC3E}">
        <p14:creationId xmlns:p14="http://schemas.microsoft.com/office/powerpoint/2010/main" val="2354852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7"/>
        <p:cNvGrpSpPr/>
        <p:nvPr/>
      </p:nvGrpSpPr>
      <p:grpSpPr>
        <a:xfrm>
          <a:off x="0" y="0"/>
          <a:ext cx="0" cy="0"/>
          <a:chOff x="0" y="0"/>
          <a:chExt cx="0" cy="0"/>
        </a:xfrm>
      </p:grpSpPr>
      <p:sp>
        <p:nvSpPr>
          <p:cNvPr id="28" name="Google Shape;28;p8"/>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8"/>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30" name="Google Shape;30;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71847146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33"/>
        <p:cNvGrpSpPr/>
        <p:nvPr/>
      </p:nvGrpSpPr>
      <p:grpSpPr>
        <a:xfrm>
          <a:off x="0" y="0"/>
          <a:ext cx="0" cy="0"/>
          <a:chOff x="0" y="0"/>
          <a:chExt cx="0" cy="0"/>
        </a:xfrm>
      </p:grpSpPr>
      <p:sp>
        <p:nvSpPr>
          <p:cNvPr id="34" name="Google Shape;34;p9"/>
          <p:cNvSpPr>
            <a:spLocks noGrp="1"/>
          </p:cNvSpPr>
          <p:nvPr>
            <p:ph type="pic" idx="2"/>
          </p:nvPr>
        </p:nvSpPr>
        <p:spPr>
          <a:xfrm>
            <a:off x="6096000" y="933450"/>
            <a:ext cx="4962146" cy="2495550"/>
          </a:xfrm>
          <a:prstGeom prst="rect">
            <a:avLst/>
          </a:prstGeom>
          <a:solidFill>
            <a:srgbClr val="D8D8D8">
              <a:alpha val="47843"/>
            </a:srgbClr>
          </a:solidFill>
          <a:ln>
            <a:noFill/>
          </a:ln>
        </p:spPr>
      </p:sp>
    </p:spTree>
    <p:extLst>
      <p:ext uri="{BB962C8B-B14F-4D97-AF65-F5344CB8AC3E}">
        <p14:creationId xmlns:p14="http://schemas.microsoft.com/office/powerpoint/2010/main" val="3337932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5"/>
        <p:cNvGrpSpPr/>
        <p:nvPr/>
      </p:nvGrpSpPr>
      <p:grpSpPr>
        <a:xfrm>
          <a:off x="0" y="0"/>
          <a:ext cx="0" cy="0"/>
          <a:chOff x="0" y="0"/>
          <a:chExt cx="0" cy="0"/>
        </a:xfrm>
      </p:grpSpPr>
      <p:sp>
        <p:nvSpPr>
          <p:cNvPr id="36" name="Google Shape;36;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20805504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39"/>
        <p:cNvGrpSpPr/>
        <p:nvPr/>
      </p:nvGrpSpPr>
      <p:grpSpPr>
        <a:xfrm>
          <a:off x="0" y="0"/>
          <a:ext cx="0" cy="0"/>
          <a:chOff x="0" y="0"/>
          <a:chExt cx="0" cy="0"/>
        </a:xfrm>
      </p:grpSpPr>
      <p:sp>
        <p:nvSpPr>
          <p:cNvPr id="40" name="Google Shape;40;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 name="Google Shape;41;p1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39422780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45"/>
        <p:cNvGrpSpPr/>
        <p:nvPr/>
      </p:nvGrpSpPr>
      <p:grpSpPr>
        <a:xfrm>
          <a:off x="0" y="0"/>
          <a:ext cx="0" cy="0"/>
          <a:chOff x="0" y="0"/>
          <a:chExt cx="0" cy="0"/>
        </a:xfrm>
      </p:grpSpPr>
      <p:sp>
        <p:nvSpPr>
          <p:cNvPr id="46" name="Google Shape;46;p12"/>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12"/>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8" name="Google Shape;48;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0" name="Google Shape;50;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5464277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51"/>
        <p:cNvGrpSpPr/>
        <p:nvPr/>
      </p:nvGrpSpPr>
      <p:grpSpPr>
        <a:xfrm>
          <a:off x="0" y="0"/>
          <a:ext cx="0" cy="0"/>
          <a:chOff x="0" y="0"/>
          <a:chExt cx="0" cy="0"/>
        </a:xfrm>
      </p:grpSpPr>
      <p:sp>
        <p:nvSpPr>
          <p:cNvPr id="52" name="Google Shape;52;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13"/>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 name="Google Shape;54;p13"/>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5" name="Google Shape;55;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400679920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58"/>
        <p:cNvGrpSpPr/>
        <p:nvPr/>
      </p:nvGrpSpPr>
      <p:grpSpPr>
        <a:xfrm>
          <a:off x="0" y="0"/>
          <a:ext cx="0" cy="0"/>
          <a:chOff x="0" y="0"/>
          <a:chExt cx="0" cy="0"/>
        </a:xfrm>
      </p:grpSpPr>
      <p:sp>
        <p:nvSpPr>
          <p:cNvPr id="59" name="Google Shape;59;p14"/>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4"/>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61" name="Google Shape;61;p14"/>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2" name="Google Shape;62;p14"/>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63" name="Google Shape;63;p14"/>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4" name="Google Shape;64;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5" name="Google Shape;65;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83076183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67"/>
        <p:cNvGrpSpPr/>
        <p:nvPr/>
      </p:nvGrpSpPr>
      <p:grpSpPr>
        <a:xfrm>
          <a:off x="0" y="0"/>
          <a:ext cx="0" cy="0"/>
          <a:chOff x="0" y="0"/>
          <a:chExt cx="0" cy="0"/>
        </a:xfrm>
      </p:grpSpPr>
      <p:sp>
        <p:nvSpPr>
          <p:cNvPr id="68" name="Google Shape;68;p1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 name="Google Shape;69;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06051581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72"/>
        <p:cNvGrpSpPr/>
        <p:nvPr/>
      </p:nvGrpSpPr>
      <p:grpSpPr>
        <a:xfrm>
          <a:off x="0" y="0"/>
          <a:ext cx="0" cy="0"/>
          <a:chOff x="0" y="0"/>
          <a:chExt cx="0" cy="0"/>
        </a:xfrm>
      </p:grpSpPr>
      <p:sp>
        <p:nvSpPr>
          <p:cNvPr id="73" name="Google Shape;73;p1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16"/>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16"/>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410890413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79"/>
        <p:cNvGrpSpPr/>
        <p:nvPr/>
      </p:nvGrpSpPr>
      <p:grpSpPr>
        <a:xfrm>
          <a:off x="0" y="0"/>
          <a:ext cx="0" cy="0"/>
          <a:chOff x="0" y="0"/>
          <a:chExt cx="0" cy="0"/>
        </a:xfrm>
      </p:grpSpPr>
      <p:sp>
        <p:nvSpPr>
          <p:cNvPr id="80" name="Google Shape;80;p1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17"/>
          <p:cNvSpPr>
            <a:spLocks noGrp="1"/>
          </p:cNvSpPr>
          <p:nvPr>
            <p:ph type="pic" idx="2"/>
          </p:nvPr>
        </p:nvSpPr>
        <p:spPr>
          <a:xfrm>
            <a:off x="5183188" y="987425"/>
            <a:ext cx="6172200" cy="4873625"/>
          </a:xfrm>
          <a:prstGeom prst="rect">
            <a:avLst/>
          </a:prstGeom>
          <a:noFill/>
          <a:ln>
            <a:noFill/>
          </a:ln>
        </p:spPr>
      </p:sp>
      <p:sp>
        <p:nvSpPr>
          <p:cNvPr id="82" name="Google Shape;82;p17"/>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4" name="Google Shape;84;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5" name="Google Shape;85;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62585433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86"/>
        <p:cNvGrpSpPr/>
        <p:nvPr/>
      </p:nvGrpSpPr>
      <p:grpSpPr>
        <a:xfrm>
          <a:off x="0" y="0"/>
          <a:ext cx="0" cy="0"/>
          <a:chOff x="0" y="0"/>
          <a:chExt cx="0" cy="0"/>
        </a:xfrm>
      </p:grpSpPr>
      <p:sp>
        <p:nvSpPr>
          <p:cNvPr id="87" name="Google Shape;87;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8" name="Google Shape;88;p18"/>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0" name="Google Shape;90;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1" name="Google Shape;91;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38236845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92"/>
        <p:cNvGrpSpPr/>
        <p:nvPr/>
      </p:nvGrpSpPr>
      <p:grpSpPr>
        <a:xfrm>
          <a:off x="0" y="0"/>
          <a:ext cx="0" cy="0"/>
          <a:chOff x="0" y="0"/>
          <a:chExt cx="0" cy="0"/>
        </a:xfrm>
      </p:grpSpPr>
      <p:sp>
        <p:nvSpPr>
          <p:cNvPr id="93" name="Google Shape;93;p19"/>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4" name="Google Shape;94;p19"/>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6" name="Google Shape;96;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7" name="Google Shape;97;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4412719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18" Type="http://schemas.openxmlformats.org/officeDocument/2006/relationships/slideLayout" Target="../slideLayouts/slideLayout36.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17" Type="http://schemas.openxmlformats.org/officeDocument/2006/relationships/slideLayout" Target="../slideLayouts/slideLayout35.xml"/><Relationship Id="rId2" Type="http://schemas.openxmlformats.org/officeDocument/2006/relationships/slideLayout" Target="../slideLayouts/slideLayout20.xml"/><Relationship Id="rId16" Type="http://schemas.openxmlformats.org/officeDocument/2006/relationships/slideLayout" Target="../slideLayouts/slideLayout34.xml"/><Relationship Id="rId20" Type="http://schemas.openxmlformats.org/officeDocument/2006/relationships/image" Target="../media/image1.png"/><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slideLayout" Target="../slideLayouts/slideLayout33.xml"/><Relationship Id="rId10" Type="http://schemas.openxmlformats.org/officeDocument/2006/relationships/slideLayout" Target="../slideLayouts/slideLayout28.xml"/><Relationship Id="rId19" Type="http://schemas.openxmlformats.org/officeDocument/2006/relationships/theme" Target="../theme/theme2.xml"/><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slideLayout" Target="../slideLayouts/slideLayout3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slideLayout" Target="../slideLayouts/slideLayout49.xml"/><Relationship Id="rId18" Type="http://schemas.openxmlformats.org/officeDocument/2006/relationships/slideLayout" Target="../slideLayouts/slideLayout5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17" Type="http://schemas.openxmlformats.org/officeDocument/2006/relationships/slideLayout" Target="../slideLayouts/slideLayout53.xml"/><Relationship Id="rId2" Type="http://schemas.openxmlformats.org/officeDocument/2006/relationships/slideLayout" Target="../slideLayouts/slideLayout38.xml"/><Relationship Id="rId16" Type="http://schemas.openxmlformats.org/officeDocument/2006/relationships/slideLayout" Target="../slideLayouts/slideLayout52.xml"/><Relationship Id="rId20" Type="http://schemas.openxmlformats.org/officeDocument/2006/relationships/image" Target="../media/image1.png"/><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5" Type="http://schemas.openxmlformats.org/officeDocument/2006/relationships/slideLayout" Target="../slideLayouts/slideLayout51.xml"/><Relationship Id="rId10" Type="http://schemas.openxmlformats.org/officeDocument/2006/relationships/slideLayout" Target="../slideLayouts/slideLayout46.xml"/><Relationship Id="rId19" Type="http://schemas.openxmlformats.org/officeDocument/2006/relationships/theme" Target="../theme/theme3.xml"/><Relationship Id="rId4" Type="http://schemas.openxmlformats.org/officeDocument/2006/relationships/slideLayout" Target="../slideLayouts/slideLayout40.xml"/><Relationship Id="rId9" Type="http://schemas.openxmlformats.org/officeDocument/2006/relationships/slideLayout" Target="../slideLayouts/slideLayout45.xml"/><Relationship Id="rId14" Type="http://schemas.openxmlformats.org/officeDocument/2006/relationships/slideLayout" Target="../slideLayouts/slideLayout5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20">
            <a:alphaModFix/>
          </a:blip>
          <a:stretch>
            <a:fillRect/>
          </a:stretch>
        </a:blip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dirty="0"/>
          </a:p>
        </p:txBody>
      </p:sp>
      <p:sp>
        <p:nvSpPr>
          <p:cNvPr id="13" name="Google Shape;13;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dirty="0"/>
          </a:p>
        </p:txBody>
      </p:sp>
      <p:sp>
        <p:nvSpPr>
          <p:cNvPr id="14" name="Google Shape;14;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a:blip r:embed="rId20">
            <a:alphaModFix/>
          </a:blip>
          <a:stretch>
            <a:fillRect/>
          </a:stretch>
        </a:blipFill>
        <a:effectLst/>
      </p:bgPr>
    </p:bg>
    <p:spTree>
      <p:nvGrpSpPr>
        <p:cNvPr id="1" name="Shape 187"/>
        <p:cNvGrpSpPr/>
        <p:nvPr/>
      </p:nvGrpSpPr>
      <p:grpSpPr>
        <a:xfrm>
          <a:off x="0" y="0"/>
          <a:ext cx="0" cy="0"/>
          <a:chOff x="0" y="0"/>
          <a:chExt cx="0" cy="0"/>
        </a:xfrm>
      </p:grpSpPr>
      <p:sp>
        <p:nvSpPr>
          <p:cNvPr id="188" name="Google Shape;188;p39"/>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89" name="Google Shape;189;p39"/>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90" name="Google Shape;190;p39"/>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dirty="0"/>
          </a:p>
        </p:txBody>
      </p:sp>
      <p:sp>
        <p:nvSpPr>
          <p:cNvPr id="191" name="Google Shape;191;p39"/>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dirty="0"/>
          </a:p>
        </p:txBody>
      </p:sp>
      <p:sp>
        <p:nvSpPr>
          <p:cNvPr id="192" name="Google Shape;192;p39"/>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 bg1="lt1" tx1="dk1" bg2="dk2" tx2="lt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695" r:id="rId12"/>
    <p:sldLayoutId id="2147483696" r:id="rId13"/>
    <p:sldLayoutId id="2147483697" r:id="rId14"/>
    <p:sldLayoutId id="2147483698" r:id="rId15"/>
    <p:sldLayoutId id="2147483699" r:id="rId16"/>
    <p:sldLayoutId id="2147483700" r:id="rId17"/>
    <p:sldLayoutId id="2147483701" r:id="rId1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a:blip r:embed="rId20">
            <a:alphaModFix/>
          </a:blip>
          <a:stretch>
            <a:fillRect/>
          </a:stretch>
        </a:blip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195050564"/>
      </p:ext>
    </p:extLst>
  </p:cSld>
  <p:clrMap bg1="lt1" tx1="dk1" bg2="dk2" tx2="lt2" accent1="accent1" accent2="accent2" accent3="accent3" accent4="accent4" accent5="accent5" accent6="accent6" hlink="hlink" folHlink="folHlink"/>
  <p:sldLayoutIdLst>
    <p:sldLayoutId id="2147483725" r:id="rId1"/>
    <p:sldLayoutId id="2147483726" r:id="rId2"/>
    <p:sldLayoutId id="2147483727" r:id="rId3"/>
    <p:sldLayoutId id="2147483728" r:id="rId4"/>
    <p:sldLayoutId id="2147483729" r:id="rId5"/>
    <p:sldLayoutId id="2147483730" r:id="rId6"/>
    <p:sldLayoutId id="2147483731" r:id="rId7"/>
    <p:sldLayoutId id="2147483732" r:id="rId8"/>
    <p:sldLayoutId id="2147483733" r:id="rId9"/>
    <p:sldLayoutId id="2147483734" r:id="rId10"/>
    <p:sldLayoutId id="2147483735" r:id="rId11"/>
    <p:sldLayoutId id="2147483736" r:id="rId12"/>
    <p:sldLayoutId id="2147483737" r:id="rId13"/>
    <p:sldLayoutId id="2147483738" r:id="rId14"/>
    <p:sldLayoutId id="2147483739" r:id="rId15"/>
    <p:sldLayoutId id="2147483740" r:id="rId16"/>
    <p:sldLayoutId id="2147483741" r:id="rId17"/>
    <p:sldLayoutId id="2147483742" r:id="rId1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3" Type="http://schemas.openxmlformats.org/officeDocument/2006/relationships/hyperlink" Target="https://www.esl-lab.com/difficult/cyberbullying/" TargetMode="External"/><Relationship Id="rId2" Type="http://schemas.openxmlformats.org/officeDocument/2006/relationships/notesSlide" Target="../notesSlides/notesSlide6.xml"/><Relationship Id="rId1" Type="http://schemas.openxmlformats.org/officeDocument/2006/relationships/slideLayout" Target="../slideLayouts/slideLayout2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39.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39.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39.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39.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39.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39.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39.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6.xml"/><Relationship Id="rId1" Type="http://schemas.openxmlformats.org/officeDocument/2006/relationships/slideLayout" Target="../slideLayouts/slideLayout5.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58"/>
          <p:cNvSpPr/>
          <p:nvPr/>
        </p:nvSpPr>
        <p:spPr>
          <a:xfrm>
            <a:off x="6054429" y="-720725"/>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282" name="Google Shape;282;p58"/>
          <p:cNvSpPr txBox="1"/>
          <p:nvPr/>
        </p:nvSpPr>
        <p:spPr>
          <a:xfrm>
            <a:off x="1105196" y="3794396"/>
            <a:ext cx="4886463"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0" i="0" u="none" strike="noStrike" cap="none" dirty="0">
                <a:solidFill>
                  <a:schemeClr val="dk1"/>
                </a:solidFill>
                <a:latin typeface="Times New Roman"/>
                <a:ea typeface="Times New Roman"/>
                <a:cs typeface="Times New Roman"/>
                <a:sym typeface="Times New Roman"/>
              </a:rPr>
              <a:t>Prepared by</a:t>
            </a:r>
            <a:endParaRPr sz="1400" b="0" i="0" u="none" strike="noStrike" cap="none" dirty="0">
              <a:solidFill>
                <a:srgbClr val="000000"/>
              </a:solidFill>
              <a:latin typeface="Arial"/>
              <a:ea typeface="Arial"/>
              <a:cs typeface="Arial"/>
              <a:sym typeface="Arial"/>
            </a:endParaRPr>
          </a:p>
        </p:txBody>
      </p:sp>
      <p:sp>
        <p:nvSpPr>
          <p:cNvPr id="283" name="Google Shape;283;p58"/>
          <p:cNvSpPr/>
          <p:nvPr/>
        </p:nvSpPr>
        <p:spPr>
          <a:xfrm>
            <a:off x="505360" y="5028707"/>
            <a:ext cx="3516600" cy="529200"/>
          </a:xfrm>
          <a:prstGeom prst="roundRect">
            <a:avLst>
              <a:gd name="adj" fmla="val 16667"/>
            </a:avLst>
          </a:prstGeom>
          <a:solidFill>
            <a:srgbClr val="00B0F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800"/>
              <a:buFont typeface="Arial"/>
              <a:buNone/>
            </a:pPr>
            <a:r>
              <a:rPr lang="en-US" sz="2800" b="1" i="0" u="none" strike="noStrike" cap="none" dirty="0">
                <a:solidFill>
                  <a:schemeClr val="lt1"/>
                </a:solidFill>
                <a:latin typeface="Times New Roman"/>
                <a:ea typeface="Times New Roman"/>
                <a:cs typeface="Times New Roman"/>
                <a:sym typeface="Times New Roman"/>
              </a:rPr>
              <a:t>Ahmed Soliman</a:t>
            </a:r>
            <a:endParaRPr sz="2800" b="1" i="0" u="none" strike="noStrike" cap="none" dirty="0">
              <a:solidFill>
                <a:schemeClr val="lt1"/>
              </a:solidFill>
              <a:latin typeface="Times New Roman"/>
              <a:ea typeface="Times New Roman"/>
              <a:cs typeface="Times New Roman"/>
              <a:sym typeface="Times New Roman"/>
            </a:endParaRPr>
          </a:p>
        </p:txBody>
      </p:sp>
      <p:sp>
        <p:nvSpPr>
          <p:cNvPr id="284" name="Google Shape;284;p58"/>
          <p:cNvSpPr/>
          <p:nvPr/>
        </p:nvSpPr>
        <p:spPr>
          <a:xfrm>
            <a:off x="6200343" y="-320675"/>
            <a:ext cx="7410450" cy="7410450"/>
          </a:xfrm>
          <a:prstGeom prst="ellipse">
            <a:avLst/>
          </a:prstGeom>
          <a:blipFill rotWithShape="1">
            <a:blip r:embed="rId3">
              <a:alphaModFix/>
            </a:blip>
            <a:stretch>
              <a:fillRect t="-994"/>
            </a:stretch>
          </a:blipFill>
          <a:ln w="12700" cap="flat" cmpd="sng">
            <a:solidFill>
              <a:srgbClr val="1C305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pic>
        <p:nvPicPr>
          <p:cNvPr id="285" name="Google Shape;285;p58"/>
          <p:cNvPicPr preferRelativeResize="0"/>
          <p:nvPr/>
        </p:nvPicPr>
        <p:blipFill rotWithShape="1">
          <a:blip r:embed="rId4">
            <a:alphaModFix/>
          </a:blip>
          <a:srcRect t="27876" b="25426"/>
          <a:stretch/>
        </p:blipFill>
        <p:spPr>
          <a:xfrm>
            <a:off x="194617" y="269653"/>
            <a:ext cx="2954655" cy="1379622"/>
          </a:xfrm>
          <a:prstGeom prst="rect">
            <a:avLst/>
          </a:prstGeom>
          <a:noFill/>
          <a:ln>
            <a:noFill/>
          </a:ln>
        </p:spPr>
      </p:pic>
      <p:sp>
        <p:nvSpPr>
          <p:cNvPr id="286" name="Google Shape;286;p58"/>
          <p:cNvSpPr txBox="1"/>
          <p:nvPr/>
        </p:nvSpPr>
        <p:spPr>
          <a:xfrm>
            <a:off x="194625" y="2245000"/>
            <a:ext cx="5328600" cy="6156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2800"/>
              <a:buFont typeface="Arial"/>
              <a:buNone/>
            </a:pPr>
            <a:r>
              <a:rPr lang="en-US" sz="2800" b="1" i="0" u="none" strike="noStrike" cap="none" dirty="0">
                <a:solidFill>
                  <a:schemeClr val="dk1"/>
                </a:solidFill>
                <a:latin typeface="Times New Roman"/>
                <a:ea typeface="Times New Roman"/>
                <a:cs typeface="Times New Roman"/>
                <a:sym typeface="Times New Roman"/>
              </a:rPr>
              <a:t>English Course- Advanced Level</a:t>
            </a:r>
            <a:endParaRPr sz="2800" b="1" i="0" u="none" strike="noStrike" cap="none" dirty="0">
              <a:solidFill>
                <a:schemeClr val="dk1"/>
              </a:solidFill>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91"/>
        <p:cNvGrpSpPr/>
        <p:nvPr/>
      </p:nvGrpSpPr>
      <p:grpSpPr>
        <a:xfrm>
          <a:off x="0" y="0"/>
          <a:ext cx="0" cy="0"/>
          <a:chOff x="0" y="0"/>
          <a:chExt cx="0" cy="0"/>
        </a:xfrm>
      </p:grpSpPr>
      <p:pic>
        <p:nvPicPr>
          <p:cNvPr id="292" name="Google Shape;292;p59"/>
          <p:cNvPicPr preferRelativeResize="0"/>
          <p:nvPr/>
        </p:nvPicPr>
        <p:blipFill rotWithShape="1">
          <a:blip r:embed="rId3">
            <a:alphaModFix/>
          </a:blip>
          <a:srcRect/>
          <a:stretch/>
        </p:blipFill>
        <p:spPr>
          <a:xfrm>
            <a:off x="-59992" y="-58058"/>
            <a:ext cx="12663752" cy="7053944"/>
          </a:xfrm>
          <a:prstGeom prst="rect">
            <a:avLst/>
          </a:prstGeom>
          <a:noFill/>
          <a:ln>
            <a:noFill/>
          </a:ln>
        </p:spPr>
      </p:pic>
      <p:sp>
        <p:nvSpPr>
          <p:cNvPr id="293" name="Google Shape;293;p59"/>
          <p:cNvSpPr/>
          <p:nvPr/>
        </p:nvSpPr>
        <p:spPr>
          <a:xfrm rot="10800000" flipH="1">
            <a:off x="-1" y="-4354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pic>
        <p:nvPicPr>
          <p:cNvPr id="294" name="Google Shape;294;p59"/>
          <p:cNvPicPr preferRelativeResize="0">
            <a:picLocks noGrp="1"/>
          </p:cNvPicPr>
          <p:nvPr>
            <p:ph type="pic" idx="2"/>
          </p:nvPr>
        </p:nvPicPr>
        <p:blipFill rotWithShape="1">
          <a:blip r:embed="rId4">
            <a:alphaModFix/>
          </a:blip>
          <a:srcRect l="4175" r="4175"/>
          <a:stretch/>
        </p:blipFill>
        <p:spPr>
          <a:xfrm>
            <a:off x="0" y="-43542"/>
            <a:ext cx="8659664" cy="5300798"/>
          </a:xfrm>
          <a:prstGeom prst="rect">
            <a:avLst/>
          </a:prstGeom>
          <a:solidFill>
            <a:srgbClr val="D8D8D8">
              <a:alpha val="48235"/>
            </a:srgbClr>
          </a:solidFill>
          <a:ln>
            <a:noFill/>
          </a:ln>
        </p:spPr>
      </p:pic>
      <p:sp>
        <p:nvSpPr>
          <p:cNvPr id="295" name="Google Shape;295;p59"/>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800"/>
              <a:buFont typeface="Arial"/>
              <a:buNone/>
            </a:pPr>
            <a:r>
              <a:rPr lang="en-US" sz="2800" b="1" i="0" u="none" strike="noStrike" cap="none" dirty="0">
                <a:solidFill>
                  <a:schemeClr val="dk1"/>
                </a:solidFill>
                <a:latin typeface="Times New Roman"/>
                <a:ea typeface="Times New Roman"/>
                <a:cs typeface="Times New Roman"/>
                <a:sym typeface="Times New Roman"/>
              </a:rPr>
              <a:t>Lecture 7</a:t>
            </a:r>
            <a:endParaRPr sz="2800" b="1" i="0" u="none" strike="noStrike" cap="none" dirty="0">
              <a:solidFill>
                <a:schemeClr val="dk1"/>
              </a:solidFill>
              <a:latin typeface="Times New Roman"/>
              <a:ea typeface="Times New Roman"/>
              <a:cs typeface="Times New Roman"/>
              <a:sym typeface="Times New Roman"/>
            </a:endParaRPr>
          </a:p>
        </p:txBody>
      </p:sp>
      <p:sp>
        <p:nvSpPr>
          <p:cNvPr id="296" name="Google Shape;296;p59"/>
          <p:cNvSpPr txBox="1"/>
          <p:nvPr/>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dirty="0">
                <a:solidFill>
                  <a:schemeClr val="lt1"/>
                </a:solidFill>
                <a:latin typeface="Calibri"/>
                <a:ea typeface="Calibri"/>
                <a:cs typeface="Calibri"/>
                <a:sym typeface="Calibri"/>
              </a:rPr>
              <a:t>www.midocean.ae</a:t>
            </a:r>
            <a:endParaRPr sz="1400" b="0" i="0" u="none" strike="noStrike" cap="none" dirty="0">
              <a:solidFill>
                <a:srgbClr val="000000"/>
              </a:solidFill>
              <a:latin typeface="Arial"/>
              <a:ea typeface="Arial"/>
              <a:cs typeface="Arial"/>
              <a:sym typeface="Arial"/>
            </a:endParaRPr>
          </a:p>
        </p:txBody>
      </p:sp>
      <p:pic>
        <p:nvPicPr>
          <p:cNvPr id="297" name="Google Shape;297;p59"/>
          <p:cNvPicPr preferRelativeResize="0"/>
          <p:nvPr/>
        </p:nvPicPr>
        <p:blipFill rotWithShape="1">
          <a:blip r:embed="rId5">
            <a:alphaModFix/>
          </a:blip>
          <a:srcRect t="27876" b="25426"/>
          <a:stretch/>
        </p:blipFill>
        <p:spPr>
          <a:xfrm>
            <a:off x="9782999" y="59789"/>
            <a:ext cx="2305141" cy="1076343"/>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01"/>
        <p:cNvGrpSpPr/>
        <p:nvPr/>
      </p:nvGrpSpPr>
      <p:grpSpPr>
        <a:xfrm>
          <a:off x="0" y="0"/>
          <a:ext cx="0" cy="0"/>
          <a:chOff x="0" y="0"/>
          <a:chExt cx="0" cy="0"/>
        </a:xfrm>
      </p:grpSpPr>
      <p:sp>
        <p:nvSpPr>
          <p:cNvPr id="302" name="Google Shape;302;p60"/>
          <p:cNvSpPr/>
          <p:nvPr/>
        </p:nvSpPr>
        <p:spPr>
          <a:xfrm>
            <a:off x="2626178" y="500900"/>
            <a:ext cx="99222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303" name="Google Shape;303;p60"/>
          <p:cNvSpPr/>
          <p:nvPr/>
        </p:nvSpPr>
        <p:spPr>
          <a:xfrm>
            <a:off x="8607914" y="952845"/>
            <a:ext cx="4128300" cy="4952400"/>
          </a:xfrm>
          <a:prstGeom prst="roundRect">
            <a:avLst>
              <a:gd name="adj" fmla="val 6140"/>
            </a:avLst>
          </a:prstGeom>
          <a:solidFill>
            <a:srgbClr val="00B0F0">
              <a:alpha val="60392"/>
            </a:srgbClr>
          </a:solidFill>
          <a:ln>
            <a:noFill/>
          </a:ln>
          <a:effectLst>
            <a:outerShdw blurRad="571500" sx="86000" sy="86000" algn="ctr" rotWithShape="0">
              <a:srgbClr val="000000">
                <a:alpha val="23529"/>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304" name="Google Shape;304;p60"/>
          <p:cNvSpPr/>
          <p:nvPr/>
        </p:nvSpPr>
        <p:spPr>
          <a:xfrm>
            <a:off x="1181062" y="1285192"/>
            <a:ext cx="9345900" cy="4287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529"/>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305" name="Google Shape;305;p60"/>
          <p:cNvSpPr txBox="1"/>
          <p:nvPr/>
        </p:nvSpPr>
        <p:spPr>
          <a:xfrm>
            <a:off x="1645301" y="1664081"/>
            <a:ext cx="8417400" cy="369327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8000"/>
              <a:buFont typeface="Arial"/>
              <a:buNone/>
            </a:pPr>
            <a:r>
              <a:rPr lang="en-US" sz="3800" b="1" i="0" u="none" strike="noStrike" cap="none" dirty="0">
                <a:solidFill>
                  <a:srgbClr val="FF0000"/>
                </a:solidFill>
                <a:latin typeface="Times New Roman"/>
                <a:ea typeface="Times New Roman"/>
                <a:cs typeface="Times New Roman"/>
                <a:sym typeface="Times New Roman"/>
              </a:rPr>
              <a:t>Lecture Outline:</a:t>
            </a:r>
            <a:endParaRPr sz="2800" b="1" i="0" u="none" strike="noStrike" cap="none" dirty="0">
              <a:solidFill>
                <a:srgbClr val="0000FF"/>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chemeClr val="dk1"/>
              </a:buClr>
              <a:buSzPts val="8000"/>
              <a:buFont typeface="Arial"/>
              <a:buNone/>
            </a:pPr>
            <a:r>
              <a:rPr lang="en-US" sz="2800" b="1" i="0" u="none" strike="noStrike" cap="none" dirty="0">
                <a:solidFill>
                  <a:srgbClr val="0000FF"/>
                </a:solidFill>
                <a:latin typeface="Times New Roman"/>
                <a:ea typeface="Times New Roman"/>
                <a:cs typeface="Times New Roman"/>
                <a:sym typeface="Times New Roman"/>
              </a:rPr>
              <a:t>Listening: B</a:t>
            </a:r>
            <a:r>
              <a:rPr lang="en-US" sz="2800" b="1" dirty="0">
                <a:solidFill>
                  <a:srgbClr val="0000FF"/>
                </a:solidFill>
                <a:latin typeface="Times New Roman"/>
                <a:ea typeface="Times New Roman"/>
                <a:cs typeface="Times New Roman"/>
                <a:sym typeface="Times New Roman"/>
              </a:rPr>
              <a:t>ullying</a:t>
            </a:r>
            <a:endParaRPr lang="en-US" sz="2800" b="1" i="0" u="none" strike="noStrike" cap="none" dirty="0">
              <a:solidFill>
                <a:srgbClr val="0000FF"/>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FF0000"/>
              </a:buClr>
              <a:buSzPts val="8000"/>
              <a:buFont typeface="Calibri"/>
              <a:buNone/>
            </a:pPr>
            <a:r>
              <a:rPr lang="en-US" sz="2800" b="1" i="0" u="none" strike="noStrike" cap="none" dirty="0">
                <a:solidFill>
                  <a:srgbClr val="0000FF"/>
                </a:solidFill>
                <a:latin typeface="Times New Roman"/>
                <a:ea typeface="Times New Roman"/>
                <a:cs typeface="Times New Roman"/>
                <a:sym typeface="Times New Roman"/>
              </a:rPr>
              <a:t>Reading: Octopus</a:t>
            </a:r>
          </a:p>
          <a:p>
            <a:pPr marL="0" marR="0" lvl="0" indent="0" algn="l" rtl="0">
              <a:lnSpc>
                <a:spcPct val="100000"/>
              </a:lnSpc>
              <a:spcBef>
                <a:spcPts val="0"/>
              </a:spcBef>
              <a:spcAft>
                <a:spcPts val="0"/>
              </a:spcAft>
              <a:buClr>
                <a:srgbClr val="FF0000"/>
              </a:buClr>
              <a:buSzPts val="8000"/>
              <a:buFont typeface="Calibri"/>
              <a:buNone/>
            </a:pPr>
            <a:r>
              <a:rPr lang="en-US" sz="2800" b="1" dirty="0">
                <a:solidFill>
                  <a:srgbClr val="0000FF"/>
                </a:solidFill>
                <a:latin typeface="Times New Roman"/>
                <a:ea typeface="Times New Roman"/>
                <a:cs typeface="Times New Roman"/>
                <a:sym typeface="Times New Roman"/>
              </a:rPr>
              <a:t>Grammar: Future forms: 'will', 'be going to' and present continuous</a:t>
            </a:r>
          </a:p>
          <a:p>
            <a:pPr marL="0" marR="0" lvl="0" indent="0" algn="l" rtl="0">
              <a:lnSpc>
                <a:spcPct val="100000"/>
              </a:lnSpc>
              <a:spcBef>
                <a:spcPts val="0"/>
              </a:spcBef>
              <a:spcAft>
                <a:spcPts val="0"/>
              </a:spcAft>
              <a:buClr>
                <a:schemeClr val="dk1"/>
              </a:buClr>
              <a:buSzPts val="1100"/>
              <a:buFont typeface="Arial"/>
              <a:buNone/>
            </a:pPr>
            <a:r>
              <a:rPr lang="en-US" sz="2800" b="1" i="0" u="none" strike="noStrike" cap="none" dirty="0">
                <a:solidFill>
                  <a:srgbClr val="0000FF"/>
                </a:solidFill>
                <a:latin typeface="Times New Roman"/>
                <a:ea typeface="Times New Roman"/>
                <a:cs typeface="Times New Roman"/>
                <a:sym typeface="Times New Roman"/>
              </a:rPr>
              <a:t>Speaking: </a:t>
            </a:r>
            <a:r>
              <a:rPr lang="en-US" sz="2800" b="1" dirty="0">
                <a:solidFill>
                  <a:srgbClr val="0000FF"/>
                </a:solidFill>
                <a:latin typeface="Times New Roman"/>
                <a:ea typeface="Times New Roman"/>
                <a:cs typeface="Times New Roman"/>
                <a:sym typeface="Times New Roman"/>
              </a:rPr>
              <a:t>Talk about a hobby or activity you enjoy.</a:t>
            </a:r>
          </a:p>
          <a:p>
            <a:pPr marL="0" marR="0" lvl="0" indent="0" algn="l" rtl="0">
              <a:lnSpc>
                <a:spcPct val="100000"/>
              </a:lnSpc>
              <a:spcBef>
                <a:spcPts val="0"/>
              </a:spcBef>
              <a:spcAft>
                <a:spcPts val="0"/>
              </a:spcAft>
              <a:buClr>
                <a:schemeClr val="dk1"/>
              </a:buClr>
              <a:buSzPts val="1100"/>
              <a:buFont typeface="Arial"/>
              <a:buNone/>
            </a:pPr>
            <a:endParaRPr lang="en-US" sz="2800" b="1" dirty="0">
              <a:solidFill>
                <a:srgbClr val="0000FF"/>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chemeClr val="dk1"/>
              </a:buClr>
              <a:buSzPts val="1100"/>
              <a:buFont typeface="Arial"/>
              <a:buNone/>
            </a:pPr>
            <a:endParaRPr sz="2800" b="1" i="0" u="none" strike="noStrike" cap="none" dirty="0">
              <a:solidFill>
                <a:srgbClr val="0000FF"/>
              </a:solidFill>
              <a:latin typeface="Times New Roman"/>
              <a:ea typeface="Times New Roman"/>
              <a:cs typeface="Times New Roman"/>
              <a:sym typeface="Times New Roman"/>
            </a:endParaRPr>
          </a:p>
        </p:txBody>
      </p:sp>
      <p:sp>
        <p:nvSpPr>
          <p:cNvPr id="306" name="Google Shape;306;p60"/>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dirty="0">
                <a:solidFill>
                  <a:schemeClr val="dk1"/>
                </a:solidFill>
                <a:latin typeface="Calibri"/>
                <a:ea typeface="Calibri"/>
                <a:cs typeface="Calibri"/>
                <a:sym typeface="Calibri"/>
              </a:rPr>
              <a:t>www.midocean.ae</a:t>
            </a:r>
            <a:endParaRPr sz="1400" b="0" i="0" u="none" strike="noStrike" cap="none" dirty="0">
              <a:solidFill>
                <a:srgbClr val="000000"/>
              </a:solidFill>
              <a:latin typeface="Arial"/>
              <a:ea typeface="Arial"/>
              <a:cs typeface="Arial"/>
              <a:sym typeface="Arial"/>
            </a:endParaRPr>
          </a:p>
        </p:txBody>
      </p:sp>
      <p:pic>
        <p:nvPicPr>
          <p:cNvPr id="307" name="Google Shape;307;p60"/>
          <p:cNvPicPr preferRelativeResize="0"/>
          <p:nvPr/>
        </p:nvPicPr>
        <p:blipFill rotWithShape="1">
          <a:blip r:embed="rId3">
            <a:alphaModFix/>
          </a:blip>
          <a:srcRect t="27874" b="25427"/>
          <a:stretch/>
        </p:blipFill>
        <p:spPr>
          <a:xfrm>
            <a:off x="180431" y="79526"/>
            <a:ext cx="2305141" cy="1076343"/>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11"/>
        <p:cNvGrpSpPr/>
        <p:nvPr/>
      </p:nvGrpSpPr>
      <p:grpSpPr>
        <a:xfrm>
          <a:off x="0" y="0"/>
          <a:ext cx="0" cy="0"/>
          <a:chOff x="0" y="0"/>
          <a:chExt cx="0" cy="0"/>
        </a:xfrm>
      </p:grpSpPr>
      <p:sp>
        <p:nvSpPr>
          <p:cNvPr id="312" name="Google Shape;312;p61"/>
          <p:cNvSpPr/>
          <p:nvPr/>
        </p:nvSpPr>
        <p:spPr>
          <a:xfrm>
            <a:off x="2626178" y="500900"/>
            <a:ext cx="99222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313" name="Google Shape;313;p61"/>
          <p:cNvSpPr/>
          <p:nvPr/>
        </p:nvSpPr>
        <p:spPr>
          <a:xfrm>
            <a:off x="8607914" y="952845"/>
            <a:ext cx="4128300" cy="4952400"/>
          </a:xfrm>
          <a:prstGeom prst="roundRect">
            <a:avLst>
              <a:gd name="adj" fmla="val 6140"/>
            </a:avLst>
          </a:prstGeom>
          <a:solidFill>
            <a:srgbClr val="00B0F0">
              <a:alpha val="61180"/>
            </a:srgbClr>
          </a:solidFill>
          <a:ln>
            <a:noFill/>
          </a:ln>
          <a:effectLst>
            <a:outerShdw blurRad="571500" sx="86000" sy="86000" algn="ctr" rotWithShape="0">
              <a:srgbClr val="000000">
                <a:alpha val="2431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314" name="Google Shape;314;p61"/>
          <p:cNvSpPr/>
          <p:nvPr/>
        </p:nvSpPr>
        <p:spPr>
          <a:xfrm>
            <a:off x="1181062" y="1285192"/>
            <a:ext cx="9345900" cy="4287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31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315" name="Google Shape;315;p61"/>
          <p:cNvSpPr txBox="1"/>
          <p:nvPr/>
        </p:nvSpPr>
        <p:spPr>
          <a:xfrm>
            <a:off x="1675976" y="1468531"/>
            <a:ext cx="8417400" cy="2309823"/>
          </a:xfrm>
          <a:prstGeom prst="rect">
            <a:avLst/>
          </a:prstGeom>
          <a:noFill/>
          <a:ln>
            <a:noFill/>
          </a:ln>
        </p:spPr>
        <p:txBody>
          <a:bodyPr spcFirstLastPara="1" wrap="square" lIns="91425" tIns="45700" rIns="91425" bIns="45700" anchor="t" anchorCtr="0">
            <a:spAutoFit/>
          </a:bodyPr>
          <a:lstStyle/>
          <a:p>
            <a:pPr marL="0" marR="0" lvl="0" indent="0" algn="ctr" rtl="0">
              <a:lnSpc>
                <a:spcPct val="85000"/>
              </a:lnSpc>
              <a:spcBef>
                <a:spcPts val="0"/>
              </a:spcBef>
              <a:spcAft>
                <a:spcPts val="0"/>
              </a:spcAft>
              <a:buClr>
                <a:srgbClr val="000000"/>
              </a:buClr>
              <a:buSzPts val="8000"/>
              <a:buFont typeface="Arial"/>
              <a:buNone/>
            </a:pPr>
            <a:endParaRPr sz="3800" b="1" i="0" u="none" strike="noStrike" cap="none" dirty="0">
              <a:solidFill>
                <a:srgbClr val="FF0000"/>
              </a:solidFill>
              <a:latin typeface="Times New Roman"/>
              <a:ea typeface="Times New Roman"/>
              <a:cs typeface="Times New Roman"/>
              <a:sym typeface="Times New Roman"/>
            </a:endParaRPr>
          </a:p>
          <a:p>
            <a:pPr marL="0" marR="0" lvl="0" indent="0" algn="ctr" rtl="0">
              <a:lnSpc>
                <a:spcPct val="85000"/>
              </a:lnSpc>
              <a:spcBef>
                <a:spcPts val="0"/>
              </a:spcBef>
              <a:spcAft>
                <a:spcPts val="0"/>
              </a:spcAft>
              <a:buClr>
                <a:srgbClr val="000000"/>
              </a:buClr>
              <a:buSzPts val="8000"/>
              <a:buFont typeface="Arial"/>
              <a:buNone/>
            </a:pPr>
            <a:endParaRPr sz="3800" b="1" i="0" u="none" strike="noStrike" cap="none" dirty="0">
              <a:solidFill>
                <a:srgbClr val="FF0000"/>
              </a:solidFill>
              <a:latin typeface="Times New Roman"/>
              <a:ea typeface="Times New Roman"/>
              <a:cs typeface="Times New Roman"/>
              <a:sym typeface="Times New Roman"/>
            </a:endParaRPr>
          </a:p>
          <a:p>
            <a:pPr marL="0" marR="0" lvl="0" indent="0" algn="ctr" rtl="0">
              <a:lnSpc>
                <a:spcPct val="85000"/>
              </a:lnSpc>
              <a:spcBef>
                <a:spcPts val="0"/>
              </a:spcBef>
              <a:spcAft>
                <a:spcPts val="0"/>
              </a:spcAft>
              <a:buClr>
                <a:srgbClr val="000000"/>
              </a:buClr>
              <a:buSzPts val="8000"/>
              <a:buFont typeface="Arial"/>
              <a:buNone/>
            </a:pPr>
            <a:r>
              <a:rPr lang="en-US" sz="3800" b="1" i="0" u="none" strike="noStrike" cap="none" dirty="0">
                <a:solidFill>
                  <a:srgbClr val="FF0000"/>
                </a:solidFill>
                <a:latin typeface="Times New Roman"/>
                <a:ea typeface="Times New Roman"/>
                <a:cs typeface="Times New Roman"/>
                <a:sym typeface="Times New Roman"/>
              </a:rPr>
              <a:t>Listening </a:t>
            </a:r>
            <a:endParaRPr sz="3800" b="1" i="0" u="none" strike="noStrike" cap="none" dirty="0">
              <a:solidFill>
                <a:srgbClr val="FF0000"/>
              </a:solidFill>
              <a:latin typeface="Times New Roman"/>
              <a:ea typeface="Times New Roman"/>
              <a:cs typeface="Times New Roman"/>
              <a:sym typeface="Times New Roman"/>
            </a:endParaRPr>
          </a:p>
          <a:p>
            <a:pPr marL="0" marR="0" lvl="0" indent="0" algn="ctr" rtl="0">
              <a:lnSpc>
                <a:spcPct val="85000"/>
              </a:lnSpc>
              <a:spcBef>
                <a:spcPts val="0"/>
              </a:spcBef>
              <a:spcAft>
                <a:spcPts val="0"/>
              </a:spcAft>
              <a:buClr>
                <a:srgbClr val="000000"/>
              </a:buClr>
              <a:buSzPts val="8000"/>
              <a:buFont typeface="Arial"/>
              <a:buNone/>
            </a:pPr>
            <a:r>
              <a:rPr lang="en-US" sz="3200" b="1" i="0" u="none" strike="noStrike" cap="none" dirty="0">
                <a:solidFill>
                  <a:srgbClr val="FF0000"/>
                </a:solidFill>
                <a:latin typeface="Times New Roman"/>
                <a:ea typeface="Times New Roman"/>
                <a:cs typeface="Times New Roman"/>
                <a:sym typeface="Times New Roman"/>
              </a:rPr>
              <a:t>(</a:t>
            </a:r>
            <a:r>
              <a:rPr lang="en-US" sz="3200" b="1" dirty="0">
                <a:solidFill>
                  <a:srgbClr val="FF0000"/>
                </a:solidFill>
                <a:latin typeface="Times New Roman"/>
                <a:ea typeface="Times New Roman"/>
                <a:cs typeface="Times New Roman"/>
                <a:sym typeface="Times New Roman"/>
              </a:rPr>
              <a:t>Bullying</a:t>
            </a:r>
            <a:r>
              <a:rPr lang="en-US" sz="3200" b="1" i="0" u="none" strike="noStrike" cap="none" dirty="0">
                <a:solidFill>
                  <a:srgbClr val="FF0000"/>
                </a:solidFill>
                <a:latin typeface="Times New Roman"/>
                <a:ea typeface="Times New Roman"/>
                <a:cs typeface="Times New Roman"/>
                <a:sym typeface="Times New Roman"/>
              </a:rPr>
              <a:t>)</a:t>
            </a:r>
            <a:endParaRPr sz="3200" b="1" i="0" u="none" strike="noStrike" cap="none" dirty="0">
              <a:solidFill>
                <a:srgbClr val="FF0000"/>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000000"/>
              </a:buClr>
              <a:buSzPts val="2000"/>
              <a:buFont typeface="Arial"/>
              <a:buNone/>
            </a:pPr>
            <a:endParaRPr sz="2000" b="0" i="0" u="none" strike="noStrike" cap="none" dirty="0">
              <a:solidFill>
                <a:srgbClr val="2D3956"/>
              </a:solidFill>
              <a:latin typeface="Times New Roman"/>
              <a:ea typeface="Times New Roman"/>
              <a:cs typeface="Times New Roman"/>
              <a:sym typeface="Times New Roman"/>
            </a:endParaRPr>
          </a:p>
        </p:txBody>
      </p:sp>
      <p:sp>
        <p:nvSpPr>
          <p:cNvPr id="316" name="Google Shape;316;p61"/>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dirty="0">
                <a:solidFill>
                  <a:schemeClr val="dk1"/>
                </a:solidFill>
                <a:latin typeface="Calibri"/>
                <a:ea typeface="Calibri"/>
                <a:cs typeface="Calibri"/>
                <a:sym typeface="Calibri"/>
              </a:rPr>
              <a:t>www.midocean.ae</a:t>
            </a:r>
            <a:endParaRPr sz="1400" b="0" i="0" u="none" strike="noStrike" cap="none" dirty="0">
              <a:solidFill>
                <a:srgbClr val="000000"/>
              </a:solidFill>
              <a:latin typeface="Arial"/>
              <a:ea typeface="Arial"/>
              <a:cs typeface="Arial"/>
              <a:sym typeface="Arial"/>
            </a:endParaRPr>
          </a:p>
        </p:txBody>
      </p:sp>
      <p:pic>
        <p:nvPicPr>
          <p:cNvPr id="317" name="Google Shape;317;p61"/>
          <p:cNvPicPr preferRelativeResize="0"/>
          <p:nvPr/>
        </p:nvPicPr>
        <p:blipFill rotWithShape="1">
          <a:blip r:embed="rId3">
            <a:alphaModFix/>
          </a:blip>
          <a:srcRect t="27877" b="25426"/>
          <a:stretch/>
        </p:blipFill>
        <p:spPr>
          <a:xfrm>
            <a:off x="180431" y="79526"/>
            <a:ext cx="2305141" cy="1076343"/>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21"/>
        <p:cNvGrpSpPr/>
        <p:nvPr/>
      </p:nvGrpSpPr>
      <p:grpSpPr>
        <a:xfrm>
          <a:off x="0" y="0"/>
          <a:ext cx="0" cy="0"/>
          <a:chOff x="0" y="0"/>
          <a:chExt cx="0" cy="0"/>
        </a:xfrm>
      </p:grpSpPr>
      <p:sp>
        <p:nvSpPr>
          <p:cNvPr id="322" name="Google Shape;322;p62"/>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53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323" name="Google Shape;323;p62"/>
          <p:cNvSpPr txBox="1"/>
          <p:nvPr/>
        </p:nvSpPr>
        <p:spPr>
          <a:xfrm>
            <a:off x="774441" y="1019075"/>
            <a:ext cx="8131459" cy="538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900"/>
              <a:buFont typeface="Arial"/>
              <a:buNone/>
            </a:pPr>
            <a:r>
              <a:rPr lang="en-US" sz="2900" b="1" i="0" u="none" strike="noStrike" cap="none" dirty="0">
                <a:solidFill>
                  <a:srgbClr val="FF0000"/>
                </a:solidFill>
                <a:latin typeface="Times New Roman"/>
                <a:ea typeface="Times New Roman"/>
                <a:cs typeface="Times New Roman"/>
                <a:sym typeface="Times New Roman"/>
              </a:rPr>
              <a:t>Vocabulary and Sample Sentences</a:t>
            </a:r>
            <a:endParaRPr sz="1500" b="1" i="0" u="none" strike="noStrike" cap="none" dirty="0">
              <a:solidFill>
                <a:srgbClr val="FF0000"/>
              </a:solidFill>
              <a:latin typeface="Arial"/>
              <a:ea typeface="Arial"/>
              <a:cs typeface="Arial"/>
              <a:sym typeface="Arial"/>
            </a:endParaRPr>
          </a:p>
        </p:txBody>
      </p:sp>
      <p:sp>
        <p:nvSpPr>
          <p:cNvPr id="324" name="Google Shape;324;p62"/>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dirty="0">
              <a:solidFill>
                <a:schemeClr val="lt1"/>
              </a:solidFill>
              <a:latin typeface="Times New Roman"/>
              <a:ea typeface="Times New Roman"/>
              <a:cs typeface="Times New Roman"/>
              <a:sym typeface="Times New Roman"/>
            </a:endParaRPr>
          </a:p>
        </p:txBody>
      </p:sp>
      <p:sp>
        <p:nvSpPr>
          <p:cNvPr id="325" name="Google Shape;325;p62"/>
          <p:cNvSpPr txBox="1"/>
          <p:nvPr/>
        </p:nvSpPr>
        <p:spPr>
          <a:xfrm>
            <a:off x="617375" y="1685500"/>
            <a:ext cx="10812600" cy="4247276"/>
          </a:xfrm>
          <a:prstGeom prst="rect">
            <a:avLst/>
          </a:prstGeom>
          <a:noFill/>
          <a:ln>
            <a:noFill/>
          </a:ln>
        </p:spPr>
        <p:txBody>
          <a:bodyPr spcFirstLastPara="1" wrap="square" lIns="91425" tIns="45700" rIns="91425" bIns="45700" anchor="t" anchorCtr="0">
            <a:spAutoFit/>
          </a:bodyPr>
          <a:lstStyle/>
          <a:p>
            <a:pPr algn="l">
              <a:buFont typeface="Arial" panose="020B0604020202020204" pitchFamily="34" charset="0"/>
              <a:buChar char="•"/>
            </a:pPr>
            <a:r>
              <a:rPr lang="en-US" sz="1800" b="1" i="0" dirty="0">
                <a:solidFill>
                  <a:srgbClr val="070707"/>
                </a:solidFill>
                <a:effectLst/>
                <a:highlight>
                  <a:srgbClr val="FFFFFF"/>
                </a:highlight>
                <a:latin typeface="Helvetica Neue" panose="020B0604020202020204" charset="0"/>
              </a:rPr>
              <a:t>speak up</a:t>
            </a:r>
            <a:r>
              <a:rPr lang="en-US" sz="1800" b="0" i="0" dirty="0">
                <a:solidFill>
                  <a:srgbClr val="070707"/>
                </a:solidFill>
                <a:effectLst/>
                <a:highlight>
                  <a:srgbClr val="FFFFFF"/>
                </a:highlight>
                <a:latin typeface="Helvetica Neue" panose="020B0604020202020204" charset="0"/>
              </a:rPr>
              <a:t> </a:t>
            </a:r>
            <a:r>
              <a:rPr lang="en-US" sz="1800" b="0" i="1" dirty="0">
                <a:solidFill>
                  <a:srgbClr val="070707"/>
                </a:solidFill>
                <a:effectLst/>
                <a:highlight>
                  <a:srgbClr val="FFFFFF"/>
                </a:highlight>
                <a:latin typeface="Helvetica Neue" panose="020B0604020202020204" charset="0"/>
              </a:rPr>
              <a:t>(phrasal verb)</a:t>
            </a:r>
            <a:r>
              <a:rPr lang="en-US" sz="1800" b="0" i="0" dirty="0">
                <a:solidFill>
                  <a:srgbClr val="070707"/>
                </a:solidFill>
                <a:effectLst/>
                <a:highlight>
                  <a:srgbClr val="FFFFFF"/>
                </a:highlight>
                <a:latin typeface="Helvetica Neue" panose="020B0604020202020204" charset="0"/>
              </a:rPr>
              <a:t>: speak without fear or hesitation </a:t>
            </a:r>
            <a:br>
              <a:rPr lang="en-US" sz="1800" b="0" i="0" dirty="0">
                <a:solidFill>
                  <a:srgbClr val="070707"/>
                </a:solidFill>
                <a:effectLst/>
                <a:highlight>
                  <a:srgbClr val="FFFFFF"/>
                </a:highlight>
                <a:latin typeface="Helvetica Neue" panose="020B0604020202020204" charset="0"/>
              </a:rPr>
            </a:br>
            <a:r>
              <a:rPr lang="en-US" sz="1800" b="0" i="0" dirty="0">
                <a:solidFill>
                  <a:srgbClr val="070707"/>
                </a:solidFill>
                <a:effectLst/>
                <a:highlight>
                  <a:srgbClr val="FFFFFF"/>
                </a:highlight>
                <a:latin typeface="Helvetica Neue" panose="020B0604020202020204" charset="0"/>
              </a:rPr>
              <a:t>– People need to </a:t>
            </a:r>
            <a:r>
              <a:rPr lang="en-US" sz="1800" b="0" i="0" u="sng" dirty="0">
                <a:solidFill>
                  <a:srgbClr val="070707"/>
                </a:solidFill>
                <a:effectLst/>
                <a:highlight>
                  <a:srgbClr val="FFFFFF"/>
                </a:highlight>
                <a:latin typeface="Helvetica Neue" panose="020B0604020202020204" charset="0"/>
              </a:rPr>
              <a:t>speak up</a:t>
            </a:r>
            <a:r>
              <a:rPr lang="en-US" sz="1800" b="0" i="0" dirty="0">
                <a:solidFill>
                  <a:srgbClr val="070707"/>
                </a:solidFill>
                <a:effectLst/>
                <a:highlight>
                  <a:srgbClr val="FFFFFF"/>
                </a:highlight>
                <a:latin typeface="Helvetica Neue" panose="020B0604020202020204" charset="0"/>
              </a:rPr>
              <a:t> against bullying when they see it happen.</a:t>
            </a:r>
          </a:p>
          <a:p>
            <a:pPr algn="l">
              <a:buFont typeface="Arial" panose="020B0604020202020204" pitchFamily="34" charset="0"/>
              <a:buChar char="•"/>
            </a:pPr>
            <a:r>
              <a:rPr lang="en-US" sz="1800" b="1" i="0" dirty="0">
                <a:solidFill>
                  <a:srgbClr val="070707"/>
                </a:solidFill>
                <a:effectLst/>
                <a:highlight>
                  <a:srgbClr val="FFFFFF"/>
                </a:highlight>
                <a:latin typeface="Helvetica Neue" panose="020B0604020202020204" charset="0"/>
              </a:rPr>
              <a:t>bully</a:t>
            </a:r>
            <a:r>
              <a:rPr lang="en-US" sz="1800" b="0" i="0" dirty="0">
                <a:solidFill>
                  <a:srgbClr val="070707"/>
                </a:solidFill>
                <a:effectLst/>
                <a:highlight>
                  <a:srgbClr val="FFFFFF"/>
                </a:highlight>
                <a:latin typeface="Helvetica Neue" panose="020B0604020202020204" charset="0"/>
              </a:rPr>
              <a:t> </a:t>
            </a:r>
            <a:r>
              <a:rPr lang="en-US" sz="1800" b="0" i="1" dirty="0">
                <a:solidFill>
                  <a:srgbClr val="070707"/>
                </a:solidFill>
                <a:effectLst/>
                <a:highlight>
                  <a:srgbClr val="FFFFFF"/>
                </a:highlight>
                <a:latin typeface="Helvetica Neue" panose="020B0604020202020204" charset="0"/>
              </a:rPr>
              <a:t>(verb)</a:t>
            </a:r>
            <a:r>
              <a:rPr lang="en-US" sz="1800" b="0" i="0" dirty="0">
                <a:solidFill>
                  <a:srgbClr val="070707"/>
                </a:solidFill>
                <a:effectLst/>
                <a:highlight>
                  <a:srgbClr val="FFFFFF"/>
                </a:highlight>
                <a:latin typeface="Helvetica Neue" panose="020B0604020202020204" charset="0"/>
              </a:rPr>
              <a:t>: treat someone badly in action or words </a:t>
            </a:r>
            <a:br>
              <a:rPr lang="en-US" sz="1800" b="0" i="0" dirty="0">
                <a:solidFill>
                  <a:srgbClr val="070707"/>
                </a:solidFill>
                <a:effectLst/>
                <a:highlight>
                  <a:srgbClr val="FFFFFF"/>
                </a:highlight>
                <a:latin typeface="Helvetica Neue" panose="020B0604020202020204" charset="0"/>
              </a:rPr>
            </a:br>
            <a:r>
              <a:rPr lang="en-US" sz="1800" b="0" i="0" dirty="0">
                <a:solidFill>
                  <a:srgbClr val="070707"/>
                </a:solidFill>
                <a:effectLst/>
                <a:highlight>
                  <a:srgbClr val="FFFFFF"/>
                </a:highlight>
                <a:latin typeface="Helvetica Neue" panose="020B0604020202020204" charset="0"/>
              </a:rPr>
              <a:t>– Why do you always </a:t>
            </a:r>
            <a:r>
              <a:rPr lang="en-US" sz="1800" b="0" i="0" u="sng" dirty="0">
                <a:solidFill>
                  <a:srgbClr val="070707"/>
                </a:solidFill>
                <a:effectLst/>
                <a:highlight>
                  <a:srgbClr val="FFFFFF"/>
                </a:highlight>
                <a:latin typeface="Helvetica Neue" panose="020B0604020202020204" charset="0"/>
              </a:rPr>
              <a:t>bully</a:t>
            </a:r>
            <a:r>
              <a:rPr lang="en-US" sz="1800" b="0" i="0" dirty="0">
                <a:solidFill>
                  <a:srgbClr val="070707"/>
                </a:solidFill>
                <a:effectLst/>
                <a:highlight>
                  <a:srgbClr val="FFFFFF"/>
                </a:highlight>
                <a:latin typeface="Helvetica Neue" panose="020B0604020202020204" charset="0"/>
              </a:rPr>
              <a:t> Brandon? He hasn’t done anything to you.</a:t>
            </a:r>
          </a:p>
          <a:p>
            <a:pPr algn="l">
              <a:buFont typeface="Arial" panose="020B0604020202020204" pitchFamily="34" charset="0"/>
              <a:buChar char="•"/>
            </a:pPr>
            <a:r>
              <a:rPr lang="en-US" sz="1800" b="1" i="0" dirty="0">
                <a:solidFill>
                  <a:srgbClr val="070707"/>
                </a:solidFill>
                <a:effectLst/>
                <a:highlight>
                  <a:srgbClr val="FFFFFF"/>
                </a:highlight>
                <a:latin typeface="Helvetica Neue" panose="020B0604020202020204" charset="0"/>
              </a:rPr>
              <a:t>tease</a:t>
            </a:r>
            <a:r>
              <a:rPr lang="en-US" sz="1800" b="0" i="0" dirty="0">
                <a:solidFill>
                  <a:srgbClr val="070707"/>
                </a:solidFill>
                <a:effectLst/>
                <a:highlight>
                  <a:srgbClr val="FFFFFF"/>
                </a:highlight>
                <a:latin typeface="Helvetica Neue" panose="020B0604020202020204" charset="0"/>
              </a:rPr>
              <a:t> </a:t>
            </a:r>
            <a:r>
              <a:rPr lang="en-US" sz="1800" b="0" i="1" dirty="0">
                <a:solidFill>
                  <a:srgbClr val="070707"/>
                </a:solidFill>
                <a:effectLst/>
                <a:highlight>
                  <a:srgbClr val="FFFFFF"/>
                </a:highlight>
                <a:latin typeface="Helvetica Neue" panose="020B0604020202020204" charset="0"/>
              </a:rPr>
              <a:t>(verb)</a:t>
            </a:r>
            <a:r>
              <a:rPr lang="en-US" sz="1800" b="0" i="0" dirty="0">
                <a:solidFill>
                  <a:srgbClr val="070707"/>
                </a:solidFill>
                <a:effectLst/>
                <a:highlight>
                  <a:srgbClr val="FFFFFF"/>
                </a:highlight>
                <a:latin typeface="Helvetica Neue" panose="020B0604020202020204" charset="0"/>
              </a:rPr>
              <a:t>: make fun of </a:t>
            </a:r>
            <a:br>
              <a:rPr lang="en-US" sz="1800" b="0" i="0" dirty="0">
                <a:solidFill>
                  <a:srgbClr val="070707"/>
                </a:solidFill>
                <a:effectLst/>
                <a:highlight>
                  <a:srgbClr val="FFFFFF"/>
                </a:highlight>
                <a:latin typeface="Helvetica Neue" panose="020B0604020202020204" charset="0"/>
              </a:rPr>
            </a:br>
            <a:r>
              <a:rPr lang="en-US" sz="1800" b="0" i="0" dirty="0">
                <a:solidFill>
                  <a:srgbClr val="070707"/>
                </a:solidFill>
                <a:effectLst/>
                <a:highlight>
                  <a:srgbClr val="FFFFFF"/>
                </a:highlight>
                <a:latin typeface="Helvetica Neue" panose="020B0604020202020204" charset="0"/>
              </a:rPr>
              <a:t>– Some of the kids in my class are always teasing my sister, and I can’t get them to stop.</a:t>
            </a:r>
          </a:p>
          <a:p>
            <a:pPr algn="l">
              <a:buFont typeface="Arial" panose="020B0604020202020204" pitchFamily="34" charset="0"/>
              <a:buChar char="•"/>
            </a:pPr>
            <a:r>
              <a:rPr lang="en-US" sz="1800" b="1" i="0" dirty="0">
                <a:solidFill>
                  <a:srgbClr val="070707"/>
                </a:solidFill>
                <a:effectLst/>
                <a:highlight>
                  <a:srgbClr val="FFFFFF"/>
                </a:highlight>
                <a:latin typeface="Helvetica Neue" panose="020B0604020202020204" charset="0"/>
              </a:rPr>
              <a:t>nasty</a:t>
            </a:r>
            <a:r>
              <a:rPr lang="en-US" sz="1800" b="0" i="0" dirty="0">
                <a:solidFill>
                  <a:srgbClr val="070707"/>
                </a:solidFill>
                <a:effectLst/>
                <a:highlight>
                  <a:srgbClr val="FFFFFF"/>
                </a:highlight>
                <a:latin typeface="Helvetica Neue" panose="020B0604020202020204" charset="0"/>
              </a:rPr>
              <a:t> </a:t>
            </a:r>
            <a:r>
              <a:rPr lang="en-US" sz="1800" b="0" i="1" dirty="0">
                <a:solidFill>
                  <a:srgbClr val="070707"/>
                </a:solidFill>
                <a:effectLst/>
                <a:highlight>
                  <a:srgbClr val="FFFFFF"/>
                </a:highlight>
                <a:latin typeface="Helvetica Neue" panose="020B0604020202020204" charset="0"/>
              </a:rPr>
              <a:t>(adjective)</a:t>
            </a:r>
            <a:r>
              <a:rPr lang="en-US" sz="1800" b="0" i="0" dirty="0">
                <a:solidFill>
                  <a:srgbClr val="070707"/>
                </a:solidFill>
                <a:effectLst/>
                <a:highlight>
                  <a:srgbClr val="FFFFFF"/>
                </a:highlight>
                <a:latin typeface="Helvetica Neue" panose="020B0604020202020204" charset="0"/>
              </a:rPr>
              <a:t>: terrible </a:t>
            </a:r>
            <a:br>
              <a:rPr lang="en-US" sz="1800" b="0" i="0" dirty="0">
                <a:solidFill>
                  <a:srgbClr val="070707"/>
                </a:solidFill>
                <a:effectLst/>
                <a:highlight>
                  <a:srgbClr val="FFFFFF"/>
                </a:highlight>
                <a:latin typeface="Helvetica Neue" panose="020B0604020202020204" charset="0"/>
              </a:rPr>
            </a:br>
            <a:r>
              <a:rPr lang="en-US" sz="1800" b="0" i="0" dirty="0">
                <a:solidFill>
                  <a:srgbClr val="070707"/>
                </a:solidFill>
                <a:effectLst/>
                <a:highlight>
                  <a:srgbClr val="FFFFFF"/>
                </a:highlight>
                <a:latin typeface="Helvetica Neue" panose="020B0604020202020204" charset="0"/>
              </a:rPr>
              <a:t>– I can’t believe kids post such </a:t>
            </a:r>
            <a:r>
              <a:rPr lang="en-US" sz="1800" b="0" i="0" u="sng" dirty="0">
                <a:solidFill>
                  <a:srgbClr val="070707"/>
                </a:solidFill>
                <a:effectLst/>
                <a:highlight>
                  <a:srgbClr val="FFFFFF"/>
                </a:highlight>
                <a:latin typeface="Helvetica Neue" panose="020B0604020202020204" charset="0"/>
              </a:rPr>
              <a:t>nasty</a:t>
            </a:r>
            <a:r>
              <a:rPr lang="en-US" sz="1800" b="0" i="0" dirty="0">
                <a:solidFill>
                  <a:srgbClr val="070707"/>
                </a:solidFill>
                <a:effectLst/>
                <a:highlight>
                  <a:srgbClr val="FFFFFF"/>
                </a:highlight>
                <a:latin typeface="Helvetica Neue" panose="020B0604020202020204" charset="0"/>
              </a:rPr>
              <a:t> messages on Facebook.</a:t>
            </a:r>
          </a:p>
          <a:p>
            <a:pPr algn="l">
              <a:buFont typeface="Arial" panose="020B0604020202020204" pitchFamily="34" charset="0"/>
              <a:buChar char="•"/>
            </a:pPr>
            <a:r>
              <a:rPr lang="en-US" sz="1800" b="1" i="0" dirty="0">
                <a:solidFill>
                  <a:srgbClr val="070707"/>
                </a:solidFill>
                <a:effectLst/>
                <a:highlight>
                  <a:srgbClr val="FFFFFF"/>
                </a:highlight>
                <a:latin typeface="Helvetica Neue" panose="020B0604020202020204" charset="0"/>
              </a:rPr>
              <a:t>principal</a:t>
            </a:r>
            <a:r>
              <a:rPr lang="en-US" sz="1800" b="0" i="0" dirty="0">
                <a:solidFill>
                  <a:srgbClr val="070707"/>
                </a:solidFill>
                <a:effectLst/>
                <a:highlight>
                  <a:srgbClr val="FFFFFF"/>
                </a:highlight>
                <a:latin typeface="Helvetica Neue" panose="020B0604020202020204" charset="0"/>
              </a:rPr>
              <a:t> </a:t>
            </a:r>
            <a:r>
              <a:rPr lang="en-US" sz="1800" b="0" i="1" dirty="0">
                <a:solidFill>
                  <a:srgbClr val="070707"/>
                </a:solidFill>
                <a:effectLst/>
                <a:highlight>
                  <a:srgbClr val="FFFFFF"/>
                </a:highlight>
                <a:latin typeface="Helvetica Neue" panose="020B0604020202020204" charset="0"/>
              </a:rPr>
              <a:t>(noun)</a:t>
            </a:r>
            <a:r>
              <a:rPr lang="en-US" sz="1800" b="0" i="0" dirty="0">
                <a:solidFill>
                  <a:srgbClr val="070707"/>
                </a:solidFill>
                <a:effectLst/>
                <a:highlight>
                  <a:srgbClr val="FFFFFF"/>
                </a:highlight>
                <a:latin typeface="Helvetica Neue" panose="020B0604020202020204" charset="0"/>
              </a:rPr>
              <a:t>: manager or director of a school </a:t>
            </a:r>
            <a:br>
              <a:rPr lang="en-US" sz="1800" b="0" i="0" dirty="0">
                <a:solidFill>
                  <a:srgbClr val="070707"/>
                </a:solidFill>
                <a:effectLst/>
                <a:highlight>
                  <a:srgbClr val="FFFFFF"/>
                </a:highlight>
                <a:latin typeface="Helvetica Neue" panose="020B0604020202020204" charset="0"/>
              </a:rPr>
            </a:br>
            <a:r>
              <a:rPr lang="en-US" sz="1800" b="0" i="0" dirty="0">
                <a:solidFill>
                  <a:srgbClr val="070707"/>
                </a:solidFill>
                <a:effectLst/>
                <a:highlight>
                  <a:srgbClr val="FFFFFF"/>
                </a:highlight>
                <a:latin typeface="Helvetica Neue" panose="020B0604020202020204" charset="0"/>
              </a:rPr>
              <a:t>– The </a:t>
            </a:r>
            <a:r>
              <a:rPr lang="en-US" sz="1800" b="0" i="0" u="sng" dirty="0">
                <a:solidFill>
                  <a:srgbClr val="070707"/>
                </a:solidFill>
                <a:effectLst/>
                <a:highlight>
                  <a:srgbClr val="FFFFFF"/>
                </a:highlight>
                <a:latin typeface="Helvetica Neue" panose="020B0604020202020204" charset="0"/>
              </a:rPr>
              <a:t>principal</a:t>
            </a:r>
            <a:r>
              <a:rPr lang="en-US" sz="1800" b="0" i="0" dirty="0">
                <a:solidFill>
                  <a:srgbClr val="070707"/>
                </a:solidFill>
                <a:effectLst/>
                <a:highlight>
                  <a:srgbClr val="FFFFFF"/>
                </a:highlight>
                <a:latin typeface="Helvetica Neue" panose="020B0604020202020204" charset="0"/>
              </a:rPr>
              <a:t> spoke to all of the kids at school about the problems of cyberbullying.</a:t>
            </a:r>
          </a:p>
          <a:p>
            <a:pPr algn="l">
              <a:buFont typeface="Arial" panose="020B0604020202020204" pitchFamily="34" charset="0"/>
              <a:buChar char="•"/>
            </a:pPr>
            <a:r>
              <a:rPr lang="en-US" sz="1800" b="1" i="0" dirty="0">
                <a:solidFill>
                  <a:srgbClr val="070707"/>
                </a:solidFill>
                <a:effectLst/>
                <a:highlight>
                  <a:srgbClr val="FFFFFF"/>
                </a:highlight>
                <a:latin typeface="Helvetica Neue" panose="020B0604020202020204" charset="0"/>
              </a:rPr>
              <a:t>anxious</a:t>
            </a:r>
            <a:r>
              <a:rPr lang="en-US" sz="1800" b="0" i="0" dirty="0">
                <a:solidFill>
                  <a:srgbClr val="070707"/>
                </a:solidFill>
                <a:effectLst/>
                <a:highlight>
                  <a:srgbClr val="FFFFFF"/>
                </a:highlight>
                <a:latin typeface="Helvetica Neue" panose="020B0604020202020204" charset="0"/>
              </a:rPr>
              <a:t> </a:t>
            </a:r>
            <a:r>
              <a:rPr lang="en-US" sz="1800" b="0" i="1" dirty="0">
                <a:solidFill>
                  <a:srgbClr val="070707"/>
                </a:solidFill>
                <a:effectLst/>
                <a:highlight>
                  <a:srgbClr val="FFFFFF"/>
                </a:highlight>
                <a:latin typeface="Helvetica Neue" panose="020B0604020202020204" charset="0"/>
              </a:rPr>
              <a:t>(adjective)</a:t>
            </a:r>
            <a:r>
              <a:rPr lang="en-US" sz="1800" b="0" i="0" dirty="0">
                <a:solidFill>
                  <a:srgbClr val="070707"/>
                </a:solidFill>
                <a:effectLst/>
                <a:highlight>
                  <a:srgbClr val="FFFFFF"/>
                </a:highlight>
                <a:latin typeface="Helvetica Neue" panose="020B0604020202020204" charset="0"/>
              </a:rPr>
              <a:t>: nervous </a:t>
            </a:r>
            <a:br>
              <a:rPr lang="en-US" sz="1800" b="0" i="0" dirty="0">
                <a:solidFill>
                  <a:srgbClr val="070707"/>
                </a:solidFill>
                <a:effectLst/>
                <a:highlight>
                  <a:srgbClr val="FFFFFF"/>
                </a:highlight>
                <a:latin typeface="Helvetica Neue" panose="020B0604020202020204" charset="0"/>
              </a:rPr>
            </a:br>
            <a:r>
              <a:rPr lang="en-US" sz="1800" b="0" i="0" dirty="0">
                <a:solidFill>
                  <a:srgbClr val="070707"/>
                </a:solidFill>
                <a:effectLst/>
                <a:highlight>
                  <a:srgbClr val="FFFFFF"/>
                </a:highlight>
                <a:latin typeface="Helvetica Neue" panose="020B0604020202020204" charset="0"/>
              </a:rPr>
              <a:t>– Brittany feels very </a:t>
            </a:r>
            <a:r>
              <a:rPr lang="en-US" sz="1800" b="0" i="0" u="sng" dirty="0">
                <a:solidFill>
                  <a:srgbClr val="070707"/>
                </a:solidFill>
                <a:effectLst/>
                <a:highlight>
                  <a:srgbClr val="FFFFFF"/>
                </a:highlight>
                <a:latin typeface="Helvetica Neue" panose="020B0604020202020204" charset="0"/>
              </a:rPr>
              <a:t>anxious </a:t>
            </a:r>
            <a:r>
              <a:rPr lang="en-US" sz="1800" b="0" i="0" dirty="0">
                <a:solidFill>
                  <a:srgbClr val="070707"/>
                </a:solidFill>
                <a:effectLst/>
                <a:highlight>
                  <a:srgbClr val="FFFFFF"/>
                </a:highlight>
                <a:latin typeface="Helvetica Neue" panose="020B0604020202020204" charset="0"/>
              </a:rPr>
              <a:t>about going to school these days.</a:t>
            </a:r>
          </a:p>
          <a:p>
            <a:pPr algn="l">
              <a:buFont typeface="Arial" panose="020B0604020202020204" pitchFamily="34" charset="0"/>
              <a:buChar char="•"/>
            </a:pPr>
            <a:r>
              <a:rPr lang="en-US" sz="1800" b="1" i="0" dirty="0">
                <a:solidFill>
                  <a:srgbClr val="070707"/>
                </a:solidFill>
                <a:effectLst/>
                <a:highlight>
                  <a:srgbClr val="FFFFFF"/>
                </a:highlight>
                <a:latin typeface="Helvetica Neue" panose="020B0604020202020204" charset="0"/>
              </a:rPr>
              <a:t>improve</a:t>
            </a:r>
            <a:r>
              <a:rPr lang="en-US" sz="1800" b="0" i="0" dirty="0">
                <a:solidFill>
                  <a:srgbClr val="070707"/>
                </a:solidFill>
                <a:effectLst/>
                <a:highlight>
                  <a:srgbClr val="FFFFFF"/>
                </a:highlight>
                <a:latin typeface="Helvetica Neue" panose="020B0604020202020204" charset="0"/>
              </a:rPr>
              <a:t> </a:t>
            </a:r>
            <a:r>
              <a:rPr lang="en-US" sz="1800" b="0" i="1" dirty="0">
                <a:solidFill>
                  <a:srgbClr val="070707"/>
                </a:solidFill>
                <a:effectLst/>
                <a:highlight>
                  <a:srgbClr val="FFFFFF"/>
                </a:highlight>
                <a:latin typeface="Helvetica Neue" panose="020B0604020202020204" charset="0"/>
              </a:rPr>
              <a:t>(verb)</a:t>
            </a:r>
            <a:r>
              <a:rPr lang="en-US" sz="1800" b="0" i="0" dirty="0">
                <a:solidFill>
                  <a:srgbClr val="070707"/>
                </a:solidFill>
                <a:effectLst/>
                <a:highlight>
                  <a:srgbClr val="FFFFFF"/>
                </a:highlight>
                <a:latin typeface="Helvetica Neue" panose="020B0604020202020204" charset="0"/>
              </a:rPr>
              <a:t>: make better </a:t>
            </a:r>
            <a:br>
              <a:rPr lang="en-US" sz="1800" b="0" i="0" dirty="0">
                <a:solidFill>
                  <a:srgbClr val="070707"/>
                </a:solidFill>
                <a:effectLst/>
                <a:highlight>
                  <a:srgbClr val="FFFFFF"/>
                </a:highlight>
                <a:latin typeface="Helvetica Neue" panose="020B0604020202020204" charset="0"/>
              </a:rPr>
            </a:br>
            <a:r>
              <a:rPr lang="en-US" sz="1800" b="0" i="0" dirty="0">
                <a:solidFill>
                  <a:srgbClr val="070707"/>
                </a:solidFill>
                <a:effectLst/>
                <a:highlight>
                  <a:srgbClr val="FFFFFF"/>
                </a:highlight>
                <a:latin typeface="Helvetica Neue" panose="020B0604020202020204" charset="0"/>
              </a:rPr>
              <a:t>– If you want to </a:t>
            </a:r>
            <a:r>
              <a:rPr lang="en-US" sz="1800" b="0" i="0" u="sng" dirty="0">
                <a:solidFill>
                  <a:srgbClr val="070707"/>
                </a:solidFill>
                <a:effectLst/>
                <a:highlight>
                  <a:srgbClr val="FFFFFF"/>
                </a:highlight>
                <a:latin typeface="Helvetica Neue" panose="020B0604020202020204" charset="0"/>
              </a:rPr>
              <a:t>improve</a:t>
            </a:r>
            <a:r>
              <a:rPr lang="en-US" sz="1800" b="0" i="0" dirty="0">
                <a:solidFill>
                  <a:srgbClr val="070707"/>
                </a:solidFill>
                <a:effectLst/>
                <a:highlight>
                  <a:srgbClr val="FFFFFF"/>
                </a:highlight>
                <a:latin typeface="Helvetica Neue" panose="020B0604020202020204" charset="0"/>
              </a:rPr>
              <a:t> the environment for kids at school, you have to speak out about the problems of bullying.</a:t>
            </a:r>
          </a:p>
        </p:txBody>
      </p:sp>
      <p:sp>
        <p:nvSpPr>
          <p:cNvPr id="326" name="Google Shape;326;p62"/>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dirty="0">
                <a:solidFill>
                  <a:schemeClr val="dk1"/>
                </a:solidFill>
                <a:latin typeface="Calibri"/>
                <a:ea typeface="Calibri"/>
                <a:cs typeface="Calibri"/>
                <a:sym typeface="Calibri"/>
              </a:rPr>
              <a:t>www.midocean.ae</a:t>
            </a:r>
            <a:endParaRPr sz="1400" b="0" i="0" u="none" strike="noStrike" cap="none" dirty="0">
              <a:solidFill>
                <a:srgbClr val="000000"/>
              </a:solidFill>
              <a:latin typeface="Arial"/>
              <a:ea typeface="Arial"/>
              <a:cs typeface="Arial"/>
              <a:sym typeface="Arial"/>
            </a:endParaRPr>
          </a:p>
        </p:txBody>
      </p:sp>
      <p:pic>
        <p:nvPicPr>
          <p:cNvPr id="327" name="Google Shape;327;p62"/>
          <p:cNvPicPr preferRelativeResize="0"/>
          <p:nvPr/>
        </p:nvPicPr>
        <p:blipFill rotWithShape="1">
          <a:blip r:embed="rId3">
            <a:alphaModFix/>
          </a:blip>
          <a:srcRect t="27877" b="25426"/>
          <a:stretch/>
        </p:blipFill>
        <p:spPr>
          <a:xfrm>
            <a:off x="9678850" y="268963"/>
            <a:ext cx="2305141" cy="1076343"/>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31"/>
        <p:cNvGrpSpPr/>
        <p:nvPr/>
      </p:nvGrpSpPr>
      <p:grpSpPr>
        <a:xfrm>
          <a:off x="0" y="0"/>
          <a:ext cx="0" cy="0"/>
          <a:chOff x="0" y="0"/>
          <a:chExt cx="0" cy="0"/>
        </a:xfrm>
      </p:grpSpPr>
      <p:sp>
        <p:nvSpPr>
          <p:cNvPr id="332" name="Google Shape;332;p63"/>
          <p:cNvSpPr/>
          <p:nvPr/>
        </p:nvSpPr>
        <p:spPr>
          <a:xfrm>
            <a:off x="617275" y="1499175"/>
            <a:ext cx="10812600" cy="4556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333" name="Google Shape;333;p63"/>
          <p:cNvSpPr txBox="1"/>
          <p:nvPr/>
        </p:nvSpPr>
        <p:spPr>
          <a:xfrm>
            <a:off x="725775" y="1019075"/>
            <a:ext cx="8780100" cy="4464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100"/>
              <a:buFont typeface="Arial"/>
              <a:buNone/>
            </a:pPr>
            <a:r>
              <a:rPr lang="en-US" sz="2300" b="1" i="0" u="none" strike="noStrike" cap="none" dirty="0">
                <a:solidFill>
                  <a:srgbClr val="FF0000"/>
                </a:solidFill>
                <a:latin typeface="Arial"/>
                <a:ea typeface="Arial"/>
                <a:cs typeface="Arial"/>
                <a:sym typeface="Arial"/>
              </a:rPr>
              <a:t>Listen to the recording and answer the questions.</a:t>
            </a:r>
            <a:endParaRPr sz="1400" b="0" i="0" u="none" strike="noStrike" cap="none" dirty="0">
              <a:solidFill>
                <a:srgbClr val="000000"/>
              </a:solidFill>
              <a:latin typeface="Arial"/>
              <a:ea typeface="Arial"/>
              <a:cs typeface="Arial"/>
              <a:sym typeface="Arial"/>
            </a:endParaRPr>
          </a:p>
        </p:txBody>
      </p:sp>
      <p:sp>
        <p:nvSpPr>
          <p:cNvPr id="334" name="Google Shape;334;p63"/>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endParaRPr sz="2800" b="0" i="0" u="none" strike="noStrike" cap="none" dirty="0">
              <a:solidFill>
                <a:schemeClr val="lt1"/>
              </a:solidFill>
              <a:latin typeface="Times New Roman"/>
              <a:ea typeface="Times New Roman"/>
              <a:cs typeface="Times New Roman"/>
              <a:sym typeface="Times New Roman"/>
            </a:endParaRPr>
          </a:p>
        </p:txBody>
      </p:sp>
      <p:sp>
        <p:nvSpPr>
          <p:cNvPr id="335" name="Google Shape;335;p63"/>
          <p:cNvSpPr txBox="1"/>
          <p:nvPr/>
        </p:nvSpPr>
        <p:spPr>
          <a:xfrm>
            <a:off x="617500" y="1499175"/>
            <a:ext cx="10812600" cy="4316526"/>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Clr>
                <a:srgbClr val="000000"/>
              </a:buClr>
              <a:buSzPts val="2700"/>
              <a:buFont typeface="Arial"/>
              <a:buNone/>
            </a:pPr>
            <a:r>
              <a:rPr lang="en-US" sz="2700" u="sng" dirty="0">
                <a:solidFill>
                  <a:schemeClr val="hlink"/>
                </a:solidFill>
                <a:latin typeface="Times New Roman"/>
                <a:ea typeface="Times New Roman"/>
                <a:cs typeface="Times New Roman"/>
                <a:sym typeface="Times New Roman"/>
                <a:hlinkClick r:id="rId3"/>
              </a:rPr>
              <a:t>https://www.esl-lab.com/difficult/cyberbullying/</a:t>
            </a:r>
            <a:endParaRPr lang="en-US" sz="2700" u="sng" dirty="0">
              <a:solidFill>
                <a:schemeClr val="hlink"/>
              </a:solidFill>
              <a:latin typeface="Times New Roman"/>
              <a:ea typeface="Times New Roman"/>
              <a:cs typeface="Times New Roman"/>
              <a:sym typeface="Times New Roman"/>
            </a:endParaRPr>
          </a:p>
          <a:p>
            <a:pPr marL="0" marR="0" lvl="0" indent="0" algn="l" rtl="0">
              <a:lnSpc>
                <a:spcPct val="150000"/>
              </a:lnSpc>
              <a:spcBef>
                <a:spcPts val="0"/>
              </a:spcBef>
              <a:spcAft>
                <a:spcPts val="0"/>
              </a:spcAft>
              <a:buClr>
                <a:srgbClr val="000000"/>
              </a:buClr>
              <a:buSzPts val="2700"/>
              <a:buFont typeface="Arial"/>
              <a:buNone/>
            </a:pPr>
            <a:r>
              <a:rPr lang="en-US" sz="2200" b="1" i="0" u="none" strike="noStrike" cap="none" dirty="0">
                <a:solidFill>
                  <a:schemeClr val="dk1"/>
                </a:solidFill>
                <a:highlight>
                  <a:srgbClr val="FFFFFF"/>
                </a:highlight>
                <a:latin typeface="Times New Roman"/>
                <a:ea typeface="Times New Roman"/>
                <a:cs typeface="Times New Roman"/>
                <a:sym typeface="Times New Roman"/>
              </a:rPr>
              <a:t>1- </a:t>
            </a:r>
            <a:r>
              <a:rPr lang="en-US" sz="2200" b="1" dirty="0">
                <a:solidFill>
                  <a:schemeClr val="dk1"/>
                </a:solidFill>
                <a:highlight>
                  <a:srgbClr val="FFFFFF"/>
                </a:highlight>
                <a:latin typeface="Times New Roman"/>
                <a:ea typeface="Times New Roman"/>
                <a:cs typeface="Times New Roman"/>
                <a:sym typeface="Times New Roman"/>
              </a:rPr>
              <a:t>What is the name of the girl?</a:t>
            </a:r>
          </a:p>
          <a:p>
            <a:pPr marL="0" marR="0" lvl="0" indent="0" algn="l" rtl="0">
              <a:lnSpc>
                <a:spcPct val="150000"/>
              </a:lnSpc>
              <a:spcBef>
                <a:spcPts val="0"/>
              </a:spcBef>
              <a:spcAft>
                <a:spcPts val="0"/>
              </a:spcAft>
              <a:buClr>
                <a:srgbClr val="000000"/>
              </a:buClr>
              <a:buSzPts val="2700"/>
              <a:buFont typeface="Arial"/>
              <a:buNone/>
            </a:pPr>
            <a:r>
              <a:rPr lang="en-US" sz="2200" dirty="0">
                <a:solidFill>
                  <a:schemeClr val="dk1"/>
                </a:solidFill>
                <a:highlight>
                  <a:srgbClr val="FFFFFF"/>
                </a:highlight>
                <a:latin typeface="Times New Roman"/>
                <a:ea typeface="Times New Roman"/>
                <a:cs typeface="Times New Roman"/>
                <a:sym typeface="Times New Roman"/>
              </a:rPr>
              <a:t>    Marsha</a:t>
            </a:r>
          </a:p>
          <a:p>
            <a:pPr marL="0" marR="0" lvl="0" indent="0" algn="l" rtl="0">
              <a:lnSpc>
                <a:spcPct val="150000"/>
              </a:lnSpc>
              <a:spcBef>
                <a:spcPts val="0"/>
              </a:spcBef>
              <a:spcAft>
                <a:spcPts val="0"/>
              </a:spcAft>
              <a:buClr>
                <a:srgbClr val="000000"/>
              </a:buClr>
              <a:buSzPts val="2700"/>
              <a:buFont typeface="Arial"/>
              <a:buNone/>
            </a:pPr>
            <a:r>
              <a:rPr lang="en-US" sz="2200" dirty="0">
                <a:solidFill>
                  <a:schemeClr val="dk1"/>
                </a:solidFill>
                <a:highlight>
                  <a:srgbClr val="FFFFFF"/>
                </a:highlight>
                <a:latin typeface="Times New Roman"/>
                <a:ea typeface="Times New Roman"/>
                <a:cs typeface="Times New Roman"/>
                <a:sym typeface="Times New Roman"/>
              </a:rPr>
              <a:t>    Megan</a:t>
            </a:r>
          </a:p>
          <a:p>
            <a:pPr marL="0" marR="0" lvl="0" indent="0" algn="l" rtl="0">
              <a:lnSpc>
                <a:spcPct val="150000"/>
              </a:lnSpc>
              <a:spcBef>
                <a:spcPts val="0"/>
              </a:spcBef>
              <a:spcAft>
                <a:spcPts val="0"/>
              </a:spcAft>
              <a:buClr>
                <a:srgbClr val="000000"/>
              </a:buClr>
              <a:buSzPts val="2700"/>
              <a:buFont typeface="Arial"/>
              <a:buNone/>
            </a:pPr>
            <a:r>
              <a:rPr lang="en-US" sz="2200" dirty="0">
                <a:solidFill>
                  <a:schemeClr val="dk1"/>
                </a:solidFill>
                <a:highlight>
                  <a:srgbClr val="FFFFFF"/>
                </a:highlight>
                <a:latin typeface="Times New Roman"/>
                <a:ea typeface="Times New Roman"/>
                <a:cs typeface="Times New Roman"/>
                <a:sym typeface="Times New Roman"/>
              </a:rPr>
              <a:t>    Michelle</a:t>
            </a:r>
          </a:p>
          <a:p>
            <a:pPr marL="0" marR="0" lvl="0" indent="0" algn="l" rtl="0">
              <a:lnSpc>
                <a:spcPct val="150000"/>
              </a:lnSpc>
              <a:spcBef>
                <a:spcPts val="0"/>
              </a:spcBef>
              <a:spcAft>
                <a:spcPts val="0"/>
              </a:spcAft>
              <a:buClr>
                <a:srgbClr val="000000"/>
              </a:buClr>
              <a:buSzPts val="2700"/>
              <a:buFont typeface="Arial"/>
              <a:buNone/>
            </a:pPr>
            <a:r>
              <a:rPr lang="en-US" sz="2000" dirty="0">
                <a:sym typeface="Times New Roman"/>
              </a:rPr>
              <a:t> </a:t>
            </a:r>
            <a:r>
              <a:rPr lang="en-US" sz="2200" b="1" i="0" u="none" strike="noStrike" cap="none" dirty="0">
                <a:solidFill>
                  <a:schemeClr val="dk1"/>
                </a:solidFill>
                <a:highlight>
                  <a:srgbClr val="FFFFFF"/>
                </a:highlight>
                <a:latin typeface="Times New Roman"/>
                <a:ea typeface="Times New Roman"/>
                <a:cs typeface="Times New Roman"/>
                <a:sym typeface="Times New Roman"/>
              </a:rPr>
              <a:t>2- </a:t>
            </a:r>
            <a:r>
              <a:rPr lang="en-US" sz="2200" b="1" dirty="0">
                <a:solidFill>
                  <a:schemeClr val="dk1"/>
                </a:solidFill>
                <a:highlight>
                  <a:srgbClr val="FFFFFF"/>
                </a:highlight>
                <a:latin typeface="Times New Roman"/>
                <a:ea typeface="Times New Roman"/>
                <a:cs typeface="Times New Roman"/>
                <a:sym typeface="Times New Roman"/>
              </a:rPr>
              <a:t>She is a student in ____.</a:t>
            </a:r>
          </a:p>
          <a:p>
            <a:pPr marL="190500" marR="190500" lvl="0" indent="0" algn="l" rtl="0">
              <a:lnSpc>
                <a:spcPct val="115000"/>
              </a:lnSpc>
              <a:spcBef>
                <a:spcPts val="0"/>
              </a:spcBef>
              <a:spcAft>
                <a:spcPts val="0"/>
              </a:spcAft>
              <a:buClr>
                <a:schemeClr val="dk1"/>
              </a:buClr>
              <a:buSzPts val="1100"/>
              <a:buFont typeface="Arial"/>
              <a:buNone/>
            </a:pPr>
            <a:r>
              <a:rPr lang="en-US" sz="2000" dirty="0">
                <a:sym typeface="Times New Roman"/>
              </a:rPr>
              <a:t>  elementary school</a:t>
            </a:r>
          </a:p>
          <a:p>
            <a:pPr marL="190500" marR="190500" lvl="0" indent="0" algn="l" rtl="0">
              <a:lnSpc>
                <a:spcPct val="115000"/>
              </a:lnSpc>
              <a:spcBef>
                <a:spcPts val="0"/>
              </a:spcBef>
              <a:spcAft>
                <a:spcPts val="0"/>
              </a:spcAft>
              <a:buClr>
                <a:schemeClr val="dk1"/>
              </a:buClr>
              <a:buSzPts val="1100"/>
              <a:buFont typeface="Arial"/>
              <a:buNone/>
            </a:pPr>
            <a:r>
              <a:rPr lang="en-US" sz="2000" dirty="0">
                <a:sym typeface="Times New Roman"/>
              </a:rPr>
              <a:t>  junior high school</a:t>
            </a:r>
          </a:p>
          <a:p>
            <a:pPr marL="190500" marR="190500" lvl="0" indent="0" algn="l" rtl="0">
              <a:lnSpc>
                <a:spcPct val="115000"/>
              </a:lnSpc>
              <a:spcBef>
                <a:spcPts val="0"/>
              </a:spcBef>
              <a:spcAft>
                <a:spcPts val="0"/>
              </a:spcAft>
              <a:buClr>
                <a:schemeClr val="dk1"/>
              </a:buClr>
              <a:buSzPts val="1100"/>
              <a:buFont typeface="Arial"/>
              <a:buNone/>
            </a:pPr>
            <a:r>
              <a:rPr lang="en-US" sz="2000" dirty="0">
                <a:sym typeface="Times New Roman"/>
              </a:rPr>
              <a:t>  high school</a:t>
            </a:r>
            <a:endParaRPr sz="2200" dirty="0">
              <a:solidFill>
                <a:schemeClr val="dk1"/>
              </a:solidFill>
              <a:highlight>
                <a:srgbClr val="FFFFFF"/>
              </a:highlight>
              <a:latin typeface="Times New Roman"/>
              <a:ea typeface="Times New Roman"/>
              <a:cs typeface="Times New Roman"/>
              <a:sym typeface="Times New Roman"/>
            </a:endParaRPr>
          </a:p>
        </p:txBody>
      </p:sp>
      <p:sp>
        <p:nvSpPr>
          <p:cNvPr id="336" name="Google Shape;336;p63"/>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dirty="0">
                <a:solidFill>
                  <a:schemeClr val="dk1"/>
                </a:solidFill>
                <a:latin typeface="Calibri"/>
                <a:ea typeface="Calibri"/>
                <a:cs typeface="Calibri"/>
                <a:sym typeface="Calibri"/>
              </a:rPr>
              <a:t>www.midocean.ae</a:t>
            </a:r>
            <a:endParaRPr sz="1400" b="0" i="0" u="none" strike="noStrike" cap="none" dirty="0">
              <a:solidFill>
                <a:srgbClr val="000000"/>
              </a:solidFill>
              <a:latin typeface="Arial"/>
              <a:ea typeface="Arial"/>
              <a:cs typeface="Arial"/>
              <a:sym typeface="Arial"/>
            </a:endParaRPr>
          </a:p>
        </p:txBody>
      </p:sp>
      <p:pic>
        <p:nvPicPr>
          <p:cNvPr id="337" name="Google Shape;337;p63"/>
          <p:cNvPicPr preferRelativeResize="0"/>
          <p:nvPr/>
        </p:nvPicPr>
        <p:blipFill rotWithShape="1">
          <a:blip r:embed="rId4">
            <a:alphaModFix/>
          </a:blip>
          <a:srcRect t="27872" b="25430"/>
          <a:stretch/>
        </p:blipFill>
        <p:spPr>
          <a:xfrm>
            <a:off x="9678850" y="268963"/>
            <a:ext cx="2305141" cy="1076343"/>
          </a:xfrm>
          <a:prstGeom prst="rect">
            <a:avLst/>
          </a:prstGeom>
          <a:noFill/>
          <a:ln>
            <a:noFill/>
          </a:ln>
        </p:spPr>
      </p:pic>
      <p:cxnSp>
        <p:nvCxnSpPr>
          <p:cNvPr id="338" name="Google Shape;338;p63"/>
          <p:cNvCxnSpPr>
            <a:cxnSpLocks/>
          </p:cNvCxnSpPr>
          <p:nvPr/>
        </p:nvCxnSpPr>
        <p:spPr>
          <a:xfrm>
            <a:off x="933061" y="3701848"/>
            <a:ext cx="1576874" cy="0"/>
          </a:xfrm>
          <a:prstGeom prst="straightConnector1">
            <a:avLst/>
          </a:prstGeom>
          <a:noFill/>
          <a:ln w="28575" cap="flat" cmpd="sng">
            <a:solidFill>
              <a:srgbClr val="0000FF"/>
            </a:solidFill>
            <a:prstDash val="solid"/>
            <a:round/>
            <a:headEnd type="none" w="sm" len="sm"/>
            <a:tailEnd type="none" w="sm" len="sm"/>
          </a:ln>
        </p:spPr>
      </p:cxnSp>
      <p:cxnSp>
        <p:nvCxnSpPr>
          <p:cNvPr id="339" name="Google Shape;339;p63"/>
          <p:cNvCxnSpPr>
            <a:cxnSpLocks/>
          </p:cNvCxnSpPr>
          <p:nvPr/>
        </p:nvCxnSpPr>
        <p:spPr>
          <a:xfrm>
            <a:off x="998376" y="5446796"/>
            <a:ext cx="2211355" cy="0"/>
          </a:xfrm>
          <a:prstGeom prst="straightConnector1">
            <a:avLst/>
          </a:prstGeom>
          <a:noFill/>
          <a:ln w="28575" cap="flat" cmpd="sng">
            <a:solidFill>
              <a:srgbClr val="0000FF"/>
            </a:solidFill>
            <a:prstDash val="solid"/>
            <a:round/>
            <a:headEnd type="none" w="sm" len="sm"/>
            <a:tailEnd type="none" w="sm" len="sm"/>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3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3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43"/>
        <p:cNvGrpSpPr/>
        <p:nvPr/>
      </p:nvGrpSpPr>
      <p:grpSpPr>
        <a:xfrm>
          <a:off x="0" y="0"/>
          <a:ext cx="0" cy="0"/>
          <a:chOff x="0" y="0"/>
          <a:chExt cx="0" cy="0"/>
        </a:xfrm>
      </p:grpSpPr>
      <p:sp>
        <p:nvSpPr>
          <p:cNvPr id="344" name="Google Shape;344;p64"/>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345" name="Google Shape;345;p64"/>
          <p:cNvSpPr txBox="1"/>
          <p:nvPr/>
        </p:nvSpPr>
        <p:spPr>
          <a:xfrm>
            <a:off x="2513150" y="1019069"/>
            <a:ext cx="3902100" cy="30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346" name="Google Shape;346;p64"/>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endParaRPr sz="2800" b="0" i="0" u="none" strike="noStrike" cap="none" dirty="0">
              <a:solidFill>
                <a:schemeClr val="lt1"/>
              </a:solidFill>
              <a:latin typeface="Times New Roman"/>
              <a:ea typeface="Times New Roman"/>
              <a:cs typeface="Times New Roman"/>
              <a:sym typeface="Times New Roman"/>
            </a:endParaRPr>
          </a:p>
        </p:txBody>
      </p:sp>
      <p:sp>
        <p:nvSpPr>
          <p:cNvPr id="347" name="Google Shape;347;p64"/>
          <p:cNvSpPr txBox="1"/>
          <p:nvPr/>
        </p:nvSpPr>
        <p:spPr>
          <a:xfrm>
            <a:off x="633950" y="1835975"/>
            <a:ext cx="10812600" cy="4471184"/>
          </a:xfrm>
          <a:prstGeom prst="rect">
            <a:avLst/>
          </a:prstGeom>
          <a:noFill/>
          <a:ln>
            <a:noFill/>
          </a:ln>
        </p:spPr>
        <p:txBody>
          <a:bodyPr spcFirstLastPara="1" wrap="square" lIns="91425" tIns="45700" rIns="91425" bIns="45700" anchor="t" anchorCtr="0">
            <a:spAutoFit/>
          </a:bodyPr>
          <a:lstStyle/>
          <a:p>
            <a:pPr marL="190500" marR="190500" lvl="0" indent="0" algn="l" rtl="0">
              <a:lnSpc>
                <a:spcPct val="150000"/>
              </a:lnSpc>
              <a:spcBef>
                <a:spcPts val="0"/>
              </a:spcBef>
              <a:spcAft>
                <a:spcPts val="0"/>
              </a:spcAft>
              <a:buClr>
                <a:srgbClr val="000000"/>
              </a:buClr>
              <a:buSzPts val="1100"/>
              <a:buFont typeface="Arial"/>
              <a:buNone/>
            </a:pPr>
            <a:r>
              <a:rPr lang="en-US" sz="2100" b="1" i="0" u="none" strike="noStrike" cap="none" dirty="0">
                <a:solidFill>
                  <a:schemeClr val="dk1"/>
                </a:solidFill>
                <a:highlight>
                  <a:srgbClr val="FFFFFF"/>
                </a:highlight>
                <a:latin typeface="Times New Roman"/>
                <a:ea typeface="Times New Roman"/>
                <a:cs typeface="Times New Roman"/>
                <a:sym typeface="Times New Roman"/>
              </a:rPr>
              <a:t>3- </a:t>
            </a:r>
            <a:r>
              <a:rPr lang="en-US" sz="2100" b="1" dirty="0">
                <a:solidFill>
                  <a:schemeClr val="dk1"/>
                </a:solidFill>
                <a:highlight>
                  <a:srgbClr val="FFFFFF"/>
                </a:highlight>
                <a:latin typeface="Times New Roman"/>
                <a:ea typeface="Times New Roman"/>
                <a:cs typeface="Times New Roman"/>
                <a:sym typeface="Times New Roman"/>
              </a:rPr>
              <a:t>The girl's teacher just thinks that she needs to _____ to make things better.</a:t>
            </a:r>
            <a:endParaRPr sz="2100" b="1" i="0" u="none" strike="noStrike" cap="none" dirty="0">
              <a:solidFill>
                <a:schemeClr val="dk1"/>
              </a:solidFill>
              <a:highlight>
                <a:srgbClr val="FFFFFF"/>
              </a:highlight>
              <a:latin typeface="Times New Roman"/>
              <a:ea typeface="Times New Roman"/>
              <a:cs typeface="Times New Roman"/>
              <a:sym typeface="Times New Roman"/>
            </a:endParaRPr>
          </a:p>
          <a:p>
            <a:pPr marL="0" marR="304800" lvl="0" indent="0" algn="l" rtl="0">
              <a:spcBef>
                <a:spcPts val="0"/>
              </a:spcBef>
              <a:spcAft>
                <a:spcPts val="0"/>
              </a:spcAft>
              <a:buClr>
                <a:schemeClr val="dk1"/>
              </a:buClr>
              <a:buSzPts val="1100"/>
              <a:buFont typeface="Arial"/>
              <a:buNone/>
            </a:pPr>
            <a:r>
              <a:rPr lang="en-US" sz="2100" dirty="0">
                <a:solidFill>
                  <a:schemeClr val="dk1"/>
                </a:solidFill>
                <a:highlight>
                  <a:srgbClr val="FFFFFF"/>
                </a:highlight>
                <a:latin typeface="Times New Roman"/>
                <a:ea typeface="Times New Roman"/>
                <a:cs typeface="Times New Roman"/>
                <a:sym typeface="Times New Roman"/>
              </a:rPr>
              <a:t>    pay attention</a:t>
            </a:r>
          </a:p>
          <a:p>
            <a:pPr marL="0" marR="304800" lvl="0" indent="0" algn="l" rtl="0">
              <a:spcBef>
                <a:spcPts val="0"/>
              </a:spcBef>
              <a:spcAft>
                <a:spcPts val="0"/>
              </a:spcAft>
              <a:buClr>
                <a:schemeClr val="dk1"/>
              </a:buClr>
              <a:buSzPts val="1100"/>
              <a:buFont typeface="Arial"/>
              <a:buNone/>
            </a:pPr>
            <a:r>
              <a:rPr lang="en-US" sz="2100" dirty="0">
                <a:solidFill>
                  <a:schemeClr val="dk1"/>
                </a:solidFill>
                <a:highlight>
                  <a:srgbClr val="FFFFFF"/>
                </a:highlight>
                <a:latin typeface="Times New Roman"/>
                <a:ea typeface="Times New Roman"/>
                <a:cs typeface="Times New Roman"/>
                <a:sym typeface="Times New Roman"/>
              </a:rPr>
              <a:t>    speak up in class</a:t>
            </a:r>
          </a:p>
          <a:p>
            <a:pPr marL="0" marR="304800" lvl="0" indent="0" algn="l" rtl="0">
              <a:spcBef>
                <a:spcPts val="0"/>
              </a:spcBef>
              <a:spcAft>
                <a:spcPts val="0"/>
              </a:spcAft>
              <a:buClr>
                <a:schemeClr val="dk1"/>
              </a:buClr>
              <a:buSzPts val="1100"/>
              <a:buFont typeface="Arial"/>
              <a:buNone/>
            </a:pPr>
            <a:r>
              <a:rPr lang="en-US" sz="2100" dirty="0">
                <a:solidFill>
                  <a:schemeClr val="dk1"/>
                </a:solidFill>
                <a:highlight>
                  <a:srgbClr val="FFFFFF"/>
                </a:highlight>
                <a:latin typeface="Times New Roman"/>
                <a:ea typeface="Times New Roman"/>
                <a:cs typeface="Times New Roman"/>
                <a:sym typeface="Times New Roman"/>
              </a:rPr>
              <a:t>    study quietly</a:t>
            </a:r>
          </a:p>
          <a:p>
            <a:pPr marL="0" marR="304800" lvl="0" indent="0" algn="l" rtl="0">
              <a:spcBef>
                <a:spcPts val="0"/>
              </a:spcBef>
              <a:spcAft>
                <a:spcPts val="0"/>
              </a:spcAft>
              <a:buClr>
                <a:schemeClr val="dk1"/>
              </a:buClr>
              <a:buSzPts val="1100"/>
              <a:buFont typeface="Arial"/>
              <a:buNone/>
            </a:pPr>
            <a:endParaRPr sz="2100" dirty="0">
              <a:solidFill>
                <a:schemeClr val="dk1"/>
              </a:solidFill>
              <a:highlight>
                <a:srgbClr val="FFFFFF"/>
              </a:highlight>
              <a:latin typeface="Times New Roman"/>
              <a:ea typeface="Times New Roman"/>
              <a:cs typeface="Times New Roman"/>
              <a:sym typeface="Times New Roman"/>
            </a:endParaRPr>
          </a:p>
          <a:p>
            <a:pPr marL="190500" marR="190500" lvl="0" indent="0" algn="l" rtl="0">
              <a:lnSpc>
                <a:spcPct val="115000"/>
              </a:lnSpc>
              <a:spcBef>
                <a:spcPts val="0"/>
              </a:spcBef>
              <a:spcAft>
                <a:spcPts val="0"/>
              </a:spcAft>
              <a:buClr>
                <a:srgbClr val="000000"/>
              </a:buClr>
              <a:buSzPts val="1100"/>
              <a:buFont typeface="Arial"/>
              <a:buNone/>
            </a:pPr>
            <a:r>
              <a:rPr lang="en-US" sz="2100" b="1" i="0" u="none" strike="noStrike" cap="none" dirty="0">
                <a:solidFill>
                  <a:schemeClr val="dk1"/>
                </a:solidFill>
                <a:highlight>
                  <a:srgbClr val="FFFFFF"/>
                </a:highlight>
                <a:latin typeface="Times New Roman"/>
                <a:ea typeface="Times New Roman"/>
                <a:cs typeface="Times New Roman"/>
                <a:sym typeface="Times New Roman"/>
              </a:rPr>
              <a:t>4- </a:t>
            </a:r>
            <a:r>
              <a:rPr lang="en-US" sz="2100" b="1" dirty="0">
                <a:solidFill>
                  <a:schemeClr val="dk1"/>
                </a:solidFill>
                <a:highlight>
                  <a:srgbClr val="FFFFFF"/>
                </a:highlight>
                <a:latin typeface="Times New Roman"/>
                <a:ea typeface="Times New Roman"/>
                <a:cs typeface="Times New Roman"/>
                <a:sym typeface="Times New Roman"/>
              </a:rPr>
              <a:t>Some of the students have been _______.</a:t>
            </a:r>
          </a:p>
          <a:p>
            <a:pPr marL="190500" marR="190500" lvl="0" indent="0" algn="l" rtl="0">
              <a:lnSpc>
                <a:spcPct val="115000"/>
              </a:lnSpc>
              <a:spcBef>
                <a:spcPts val="0"/>
              </a:spcBef>
              <a:spcAft>
                <a:spcPts val="0"/>
              </a:spcAft>
              <a:buClr>
                <a:srgbClr val="000000"/>
              </a:buClr>
              <a:buSzPts val="1100"/>
              <a:buFont typeface="Arial"/>
              <a:buNone/>
            </a:pPr>
            <a:r>
              <a:rPr lang="en-US" sz="2100" b="1" dirty="0">
                <a:solidFill>
                  <a:schemeClr val="dk1"/>
                </a:solidFill>
                <a:highlight>
                  <a:srgbClr val="FFFFFF"/>
                </a:highlight>
                <a:latin typeface="Times New Roman"/>
                <a:ea typeface="Times New Roman"/>
                <a:cs typeface="Times New Roman"/>
                <a:sym typeface="Times New Roman"/>
              </a:rPr>
              <a:t> </a:t>
            </a:r>
            <a:r>
              <a:rPr lang="en-US" sz="2100" dirty="0">
                <a:solidFill>
                  <a:schemeClr val="dk1"/>
                </a:solidFill>
                <a:highlight>
                  <a:srgbClr val="FFFFFF"/>
                </a:highlight>
                <a:latin typeface="Times New Roman"/>
                <a:ea typeface="Times New Roman"/>
                <a:cs typeface="Times New Roman"/>
                <a:sym typeface="Times New Roman"/>
              </a:rPr>
              <a:t>ignoring the girl at lunch</a:t>
            </a:r>
          </a:p>
          <a:p>
            <a:pPr marL="190500" marR="190500" lvl="0" indent="0" algn="l" rtl="0">
              <a:lnSpc>
                <a:spcPct val="115000"/>
              </a:lnSpc>
              <a:spcBef>
                <a:spcPts val="0"/>
              </a:spcBef>
              <a:spcAft>
                <a:spcPts val="0"/>
              </a:spcAft>
              <a:buClr>
                <a:srgbClr val="000000"/>
              </a:buClr>
              <a:buSzPts val="1100"/>
              <a:buFont typeface="Arial"/>
              <a:buNone/>
            </a:pPr>
            <a:r>
              <a:rPr lang="en-US" sz="2100" dirty="0">
                <a:solidFill>
                  <a:schemeClr val="dk1"/>
                </a:solidFill>
                <a:highlight>
                  <a:srgbClr val="FFFFFF"/>
                </a:highlight>
                <a:latin typeface="Times New Roman"/>
                <a:ea typeface="Times New Roman"/>
                <a:cs typeface="Times New Roman"/>
                <a:sym typeface="Times New Roman"/>
              </a:rPr>
              <a:t> stealing the girl's books</a:t>
            </a:r>
          </a:p>
          <a:p>
            <a:pPr marL="190500" marR="190500" lvl="0" indent="0" algn="l" rtl="0">
              <a:lnSpc>
                <a:spcPct val="115000"/>
              </a:lnSpc>
              <a:spcBef>
                <a:spcPts val="0"/>
              </a:spcBef>
              <a:spcAft>
                <a:spcPts val="0"/>
              </a:spcAft>
              <a:buClr>
                <a:srgbClr val="000000"/>
              </a:buClr>
              <a:buSzPts val="1100"/>
              <a:buFont typeface="Arial"/>
              <a:buNone/>
            </a:pPr>
            <a:r>
              <a:rPr lang="en-US" sz="2100" dirty="0">
                <a:solidFill>
                  <a:schemeClr val="dk1"/>
                </a:solidFill>
                <a:highlight>
                  <a:srgbClr val="FFFFFF"/>
                </a:highlight>
                <a:latin typeface="Times New Roman"/>
                <a:ea typeface="Times New Roman"/>
                <a:cs typeface="Times New Roman"/>
                <a:sym typeface="Times New Roman"/>
              </a:rPr>
              <a:t> making fun of her looks</a:t>
            </a:r>
            <a:endParaRPr sz="2100" dirty="0">
              <a:solidFill>
                <a:schemeClr val="dk1"/>
              </a:solidFill>
              <a:highlight>
                <a:srgbClr val="FFFFFF"/>
              </a:highlight>
              <a:latin typeface="Times New Roman"/>
              <a:ea typeface="Times New Roman"/>
              <a:cs typeface="Times New Roman"/>
              <a:sym typeface="Times New Roman"/>
            </a:endParaRPr>
          </a:p>
          <a:p>
            <a:pPr marL="304800" marR="304800" lvl="0" indent="0" algn="l" rtl="0">
              <a:lnSpc>
                <a:spcPct val="115000"/>
              </a:lnSpc>
              <a:spcBef>
                <a:spcPts val="0"/>
              </a:spcBef>
              <a:spcAft>
                <a:spcPts val="0"/>
              </a:spcAft>
              <a:buClr>
                <a:schemeClr val="dk1"/>
              </a:buClr>
              <a:buSzPts val="1100"/>
              <a:buFont typeface="Arial"/>
              <a:buNone/>
            </a:pPr>
            <a:endParaRPr sz="2100" dirty="0">
              <a:solidFill>
                <a:schemeClr val="dk1"/>
              </a:solidFill>
              <a:highlight>
                <a:srgbClr val="FFFFFF"/>
              </a:highlight>
              <a:latin typeface="Times New Roman"/>
              <a:ea typeface="Times New Roman"/>
              <a:cs typeface="Times New Roman"/>
              <a:sym typeface="Times New Roman"/>
            </a:endParaRPr>
          </a:p>
          <a:p>
            <a:pPr marL="304800" marR="304800" lvl="0" indent="0" algn="l" rtl="0">
              <a:lnSpc>
                <a:spcPct val="115000"/>
              </a:lnSpc>
              <a:spcBef>
                <a:spcPts val="0"/>
              </a:spcBef>
              <a:spcAft>
                <a:spcPts val="0"/>
              </a:spcAft>
              <a:buClr>
                <a:schemeClr val="dk1"/>
              </a:buClr>
              <a:buSzPts val="1100"/>
              <a:buFont typeface="Arial"/>
              <a:buNone/>
            </a:pPr>
            <a:endParaRPr sz="2100" b="0" i="0" u="none" strike="noStrike" cap="none" dirty="0">
              <a:solidFill>
                <a:schemeClr val="dk1"/>
              </a:solidFill>
              <a:highlight>
                <a:srgbClr val="FFFFFF"/>
              </a:highlight>
              <a:latin typeface="Times New Roman"/>
              <a:ea typeface="Times New Roman"/>
              <a:cs typeface="Times New Roman"/>
              <a:sym typeface="Times New Roman"/>
            </a:endParaRPr>
          </a:p>
          <a:p>
            <a:pPr marL="304800" marR="304800" lvl="0" indent="0" algn="l" rtl="0">
              <a:lnSpc>
                <a:spcPct val="115000"/>
              </a:lnSpc>
              <a:spcBef>
                <a:spcPts val="0"/>
              </a:spcBef>
              <a:spcAft>
                <a:spcPts val="0"/>
              </a:spcAft>
              <a:buClr>
                <a:schemeClr val="dk1"/>
              </a:buClr>
              <a:buSzPts val="1100"/>
              <a:buFont typeface="Arial"/>
              <a:buNone/>
            </a:pPr>
            <a:endParaRPr sz="2100" b="0" i="0" u="none" strike="noStrike" cap="none" dirty="0">
              <a:solidFill>
                <a:schemeClr val="dk1"/>
              </a:solidFill>
              <a:highlight>
                <a:srgbClr val="FFFFFF"/>
              </a:highlight>
              <a:latin typeface="Times New Roman"/>
              <a:ea typeface="Times New Roman"/>
              <a:cs typeface="Times New Roman"/>
              <a:sym typeface="Times New Roman"/>
            </a:endParaRPr>
          </a:p>
        </p:txBody>
      </p:sp>
      <p:sp>
        <p:nvSpPr>
          <p:cNvPr id="348" name="Google Shape;348;p64"/>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dirty="0">
                <a:solidFill>
                  <a:schemeClr val="dk1"/>
                </a:solidFill>
                <a:latin typeface="Calibri"/>
                <a:ea typeface="Calibri"/>
                <a:cs typeface="Calibri"/>
                <a:sym typeface="Calibri"/>
              </a:rPr>
              <a:t>www.midocean.ae</a:t>
            </a:r>
            <a:endParaRPr sz="1400" b="0" i="0" u="none" strike="noStrike" cap="none" dirty="0">
              <a:solidFill>
                <a:srgbClr val="000000"/>
              </a:solidFill>
              <a:latin typeface="Arial"/>
              <a:ea typeface="Arial"/>
              <a:cs typeface="Arial"/>
              <a:sym typeface="Arial"/>
            </a:endParaRPr>
          </a:p>
        </p:txBody>
      </p:sp>
      <p:pic>
        <p:nvPicPr>
          <p:cNvPr id="349" name="Google Shape;349;p64"/>
          <p:cNvPicPr preferRelativeResize="0"/>
          <p:nvPr/>
        </p:nvPicPr>
        <p:blipFill rotWithShape="1">
          <a:blip r:embed="rId3">
            <a:alphaModFix/>
          </a:blip>
          <a:srcRect t="27872" b="25430"/>
          <a:stretch/>
        </p:blipFill>
        <p:spPr>
          <a:xfrm>
            <a:off x="9678850" y="268963"/>
            <a:ext cx="2305141" cy="1076343"/>
          </a:xfrm>
          <a:prstGeom prst="rect">
            <a:avLst/>
          </a:prstGeom>
          <a:noFill/>
          <a:ln>
            <a:noFill/>
          </a:ln>
        </p:spPr>
      </p:pic>
      <p:cxnSp>
        <p:nvCxnSpPr>
          <p:cNvPr id="350" name="Google Shape;350;p64"/>
          <p:cNvCxnSpPr>
            <a:cxnSpLocks/>
          </p:cNvCxnSpPr>
          <p:nvPr/>
        </p:nvCxnSpPr>
        <p:spPr>
          <a:xfrm>
            <a:off x="966356" y="3009899"/>
            <a:ext cx="1823497" cy="0"/>
          </a:xfrm>
          <a:prstGeom prst="straightConnector1">
            <a:avLst/>
          </a:prstGeom>
          <a:noFill/>
          <a:ln w="28575" cap="flat" cmpd="sng">
            <a:solidFill>
              <a:srgbClr val="0000FF"/>
            </a:solidFill>
            <a:prstDash val="solid"/>
            <a:round/>
            <a:headEnd type="none" w="sm" len="sm"/>
            <a:tailEnd type="none" w="sm" len="sm"/>
          </a:ln>
        </p:spPr>
      </p:cxnSp>
      <p:cxnSp>
        <p:nvCxnSpPr>
          <p:cNvPr id="351" name="Google Shape;351;p64"/>
          <p:cNvCxnSpPr>
            <a:cxnSpLocks/>
          </p:cNvCxnSpPr>
          <p:nvPr/>
        </p:nvCxnSpPr>
        <p:spPr>
          <a:xfrm>
            <a:off x="966356" y="5103845"/>
            <a:ext cx="2579277" cy="0"/>
          </a:xfrm>
          <a:prstGeom prst="straightConnector1">
            <a:avLst/>
          </a:prstGeom>
          <a:noFill/>
          <a:ln w="28575" cap="flat" cmpd="sng">
            <a:solidFill>
              <a:srgbClr val="0000FF"/>
            </a:solidFill>
            <a:prstDash val="solid"/>
            <a:round/>
            <a:headEnd type="none" w="sm" len="sm"/>
            <a:tailEnd type="none" w="sm" len="sm"/>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5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55"/>
        <p:cNvGrpSpPr/>
        <p:nvPr/>
      </p:nvGrpSpPr>
      <p:grpSpPr>
        <a:xfrm>
          <a:off x="0" y="0"/>
          <a:ext cx="0" cy="0"/>
          <a:chOff x="0" y="0"/>
          <a:chExt cx="0" cy="0"/>
        </a:xfrm>
      </p:grpSpPr>
      <p:sp>
        <p:nvSpPr>
          <p:cNvPr id="356" name="Google Shape;356;p65"/>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357" name="Google Shape;357;p65"/>
          <p:cNvSpPr txBox="1"/>
          <p:nvPr/>
        </p:nvSpPr>
        <p:spPr>
          <a:xfrm>
            <a:off x="2513150" y="1019069"/>
            <a:ext cx="3902100" cy="30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358" name="Google Shape;358;p65"/>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endParaRPr sz="2800" b="0" i="0" u="none" strike="noStrike" cap="none" dirty="0">
              <a:solidFill>
                <a:schemeClr val="lt1"/>
              </a:solidFill>
              <a:latin typeface="Times New Roman"/>
              <a:ea typeface="Times New Roman"/>
              <a:cs typeface="Times New Roman"/>
              <a:sym typeface="Times New Roman"/>
            </a:endParaRPr>
          </a:p>
        </p:txBody>
      </p:sp>
      <p:sp>
        <p:nvSpPr>
          <p:cNvPr id="359" name="Google Shape;359;p65"/>
          <p:cNvSpPr txBox="1"/>
          <p:nvPr/>
        </p:nvSpPr>
        <p:spPr>
          <a:xfrm>
            <a:off x="617500" y="1835975"/>
            <a:ext cx="10812600" cy="4870524"/>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Clr>
                <a:schemeClr val="dk1"/>
              </a:buClr>
              <a:buSzPts val="1100"/>
              <a:buFont typeface="Arial"/>
              <a:buNone/>
            </a:pPr>
            <a:r>
              <a:rPr lang="en-US" sz="2100" b="1" i="0" u="none" strike="noStrike" cap="none" dirty="0">
                <a:solidFill>
                  <a:schemeClr val="dk1"/>
                </a:solidFill>
                <a:highlight>
                  <a:srgbClr val="FFFFFF"/>
                </a:highlight>
                <a:latin typeface="Times New Roman"/>
                <a:ea typeface="Times New Roman"/>
                <a:cs typeface="Times New Roman"/>
                <a:sym typeface="Times New Roman"/>
              </a:rPr>
              <a:t>5- What did some kids do on Facebook that hurt the girl's feelings?</a:t>
            </a:r>
          </a:p>
          <a:p>
            <a:pPr marL="0" marR="0" lvl="0" indent="0" algn="l" rtl="0">
              <a:lnSpc>
                <a:spcPct val="150000"/>
              </a:lnSpc>
              <a:spcBef>
                <a:spcPts val="0"/>
              </a:spcBef>
              <a:spcAft>
                <a:spcPts val="0"/>
              </a:spcAft>
              <a:buClr>
                <a:schemeClr val="dk1"/>
              </a:buClr>
              <a:buSzPts val="1100"/>
              <a:buFont typeface="Arial"/>
              <a:buNone/>
            </a:pPr>
            <a:r>
              <a:rPr lang="en-US" sz="2100" b="1" dirty="0">
                <a:solidFill>
                  <a:schemeClr val="dk1"/>
                </a:solidFill>
                <a:highlight>
                  <a:srgbClr val="FFFFFF"/>
                </a:highlight>
                <a:latin typeface="Times New Roman"/>
                <a:ea typeface="Times New Roman"/>
                <a:cs typeface="Times New Roman"/>
                <a:sym typeface="Times New Roman"/>
              </a:rPr>
              <a:t>   </a:t>
            </a:r>
            <a:r>
              <a:rPr lang="en-US" sz="2100" dirty="0">
                <a:solidFill>
                  <a:schemeClr val="dk1"/>
                </a:solidFill>
                <a:highlight>
                  <a:srgbClr val="FFFFFF"/>
                </a:highlight>
                <a:latin typeface="Times New Roman"/>
                <a:ea typeface="Times New Roman"/>
                <a:cs typeface="Times New Roman"/>
                <a:sym typeface="Times New Roman"/>
              </a:rPr>
              <a:t>They wrote some awful messages.</a:t>
            </a:r>
          </a:p>
          <a:p>
            <a:pPr marL="0" marR="0" lvl="0" indent="0" algn="l" rtl="0">
              <a:lnSpc>
                <a:spcPct val="150000"/>
              </a:lnSpc>
              <a:spcBef>
                <a:spcPts val="0"/>
              </a:spcBef>
              <a:spcAft>
                <a:spcPts val="0"/>
              </a:spcAft>
              <a:buClr>
                <a:schemeClr val="dk1"/>
              </a:buClr>
              <a:buSzPts val="1100"/>
              <a:buFont typeface="Arial"/>
              <a:buNone/>
            </a:pPr>
            <a:r>
              <a:rPr lang="en-US" sz="2100" dirty="0">
                <a:solidFill>
                  <a:schemeClr val="dk1"/>
                </a:solidFill>
                <a:highlight>
                  <a:srgbClr val="FFFFFF"/>
                </a:highlight>
                <a:latin typeface="Times New Roman"/>
                <a:ea typeface="Times New Roman"/>
                <a:cs typeface="Times New Roman"/>
                <a:sym typeface="Times New Roman"/>
              </a:rPr>
              <a:t>   They deleted her as a friend.</a:t>
            </a:r>
          </a:p>
          <a:p>
            <a:pPr marL="0" marR="0" lvl="0" indent="0" algn="l" rtl="0">
              <a:lnSpc>
                <a:spcPct val="150000"/>
              </a:lnSpc>
              <a:spcBef>
                <a:spcPts val="0"/>
              </a:spcBef>
              <a:spcAft>
                <a:spcPts val="0"/>
              </a:spcAft>
              <a:buClr>
                <a:schemeClr val="dk1"/>
              </a:buClr>
              <a:buSzPts val="1100"/>
              <a:buFont typeface="Arial"/>
              <a:buNone/>
            </a:pPr>
            <a:r>
              <a:rPr lang="en-US" sz="2100" dirty="0">
                <a:solidFill>
                  <a:schemeClr val="dk1"/>
                </a:solidFill>
                <a:highlight>
                  <a:srgbClr val="FFFFFF"/>
                </a:highlight>
                <a:latin typeface="Times New Roman"/>
                <a:ea typeface="Times New Roman"/>
                <a:cs typeface="Times New Roman"/>
                <a:sym typeface="Times New Roman"/>
              </a:rPr>
              <a:t>   They didn't invite her to a birthday party.</a:t>
            </a:r>
          </a:p>
          <a:p>
            <a:pPr marL="0" marR="0" lvl="0" indent="0" algn="l" defTabSz="914400" rtl="0" eaLnBrk="1" fontAlgn="auto" latinLnBrk="0" hangingPunct="1">
              <a:lnSpc>
                <a:spcPct val="150000"/>
              </a:lnSpc>
              <a:spcBef>
                <a:spcPts val="0"/>
              </a:spcBef>
              <a:spcAft>
                <a:spcPts val="0"/>
              </a:spcAft>
              <a:buClr>
                <a:srgbClr val="000000"/>
              </a:buClr>
              <a:buSzPts val="1100"/>
              <a:buFont typeface="Arial"/>
              <a:buNone/>
              <a:tabLst/>
              <a:defRPr/>
            </a:pPr>
            <a:r>
              <a:rPr lang="en-US" sz="2100" b="1" dirty="0">
                <a:highlight>
                  <a:srgbClr val="FFFFFF"/>
                </a:highlight>
                <a:latin typeface="Times New Roman"/>
                <a:ea typeface="Times New Roman"/>
                <a:cs typeface="Times New Roman"/>
                <a:sym typeface="Times New Roman"/>
              </a:rPr>
              <a:t>6</a:t>
            </a:r>
            <a:r>
              <a:rPr kumimoji="0" lang="en-US" sz="2100" b="1" i="0" u="none" strike="noStrike" kern="0" cap="none" spc="0" normalizeH="0" baseline="0" noProof="0" dirty="0">
                <a:ln>
                  <a:noFill/>
                </a:ln>
                <a:solidFill>
                  <a:srgbClr val="000000"/>
                </a:solidFill>
                <a:effectLst/>
                <a:highlight>
                  <a:srgbClr val="FFFFFF"/>
                </a:highlight>
                <a:uLnTx/>
                <a:uFillTx/>
                <a:latin typeface="Times New Roman"/>
                <a:ea typeface="Times New Roman"/>
                <a:cs typeface="Times New Roman"/>
                <a:sym typeface="Times New Roman"/>
              </a:rPr>
              <a:t>- The girl's mother is planning on ______ to resolve the problem.</a:t>
            </a:r>
            <a:endParaRPr sz="2100" b="0" i="0" u="none" strike="noStrike" cap="none" dirty="0">
              <a:solidFill>
                <a:schemeClr val="dk1"/>
              </a:solidFill>
              <a:highlight>
                <a:srgbClr val="FFFFFF"/>
              </a:highlight>
              <a:latin typeface="Times New Roman"/>
              <a:ea typeface="Times New Roman"/>
              <a:cs typeface="Times New Roman"/>
              <a:sym typeface="Times New Roman"/>
            </a:endParaRPr>
          </a:p>
          <a:p>
            <a:pPr marL="114300" marR="114300" lvl="0" indent="0" algn="l" rtl="0">
              <a:lnSpc>
                <a:spcPct val="150000"/>
              </a:lnSpc>
              <a:spcBef>
                <a:spcPts val="0"/>
              </a:spcBef>
              <a:spcAft>
                <a:spcPts val="0"/>
              </a:spcAft>
              <a:buClr>
                <a:schemeClr val="dk1"/>
              </a:buClr>
              <a:buSzPts val="1100"/>
              <a:buFont typeface="Arial"/>
              <a:buNone/>
            </a:pPr>
            <a:r>
              <a:rPr lang="en-US" sz="2100" b="0" i="0" u="none" strike="noStrike" cap="none" dirty="0">
                <a:solidFill>
                  <a:schemeClr val="dk1"/>
                </a:solidFill>
                <a:highlight>
                  <a:srgbClr val="FFFFFF"/>
                </a:highlight>
                <a:latin typeface="Times New Roman"/>
                <a:ea typeface="Times New Roman"/>
                <a:cs typeface="Times New Roman"/>
                <a:sym typeface="Times New Roman"/>
              </a:rPr>
              <a:t>  meeting with the school principal</a:t>
            </a:r>
          </a:p>
          <a:p>
            <a:pPr marL="114300" marR="114300" lvl="0" indent="0" algn="l" rtl="0">
              <a:lnSpc>
                <a:spcPct val="150000"/>
              </a:lnSpc>
              <a:spcBef>
                <a:spcPts val="0"/>
              </a:spcBef>
              <a:spcAft>
                <a:spcPts val="0"/>
              </a:spcAft>
              <a:buClr>
                <a:schemeClr val="dk1"/>
              </a:buClr>
              <a:buSzPts val="1100"/>
              <a:buFont typeface="Arial"/>
              <a:buNone/>
            </a:pPr>
            <a:r>
              <a:rPr lang="en-US" sz="2100" b="0" i="0" u="none" strike="noStrike" cap="none" dirty="0">
                <a:solidFill>
                  <a:schemeClr val="dk1"/>
                </a:solidFill>
                <a:highlight>
                  <a:srgbClr val="FFFFFF"/>
                </a:highlight>
                <a:latin typeface="Times New Roman"/>
                <a:ea typeface="Times New Roman"/>
                <a:cs typeface="Times New Roman"/>
                <a:sym typeface="Times New Roman"/>
              </a:rPr>
              <a:t>  contacting the local police</a:t>
            </a:r>
          </a:p>
          <a:p>
            <a:pPr marL="114300" marR="114300" lvl="0" indent="0" algn="l" rtl="0">
              <a:lnSpc>
                <a:spcPct val="150000"/>
              </a:lnSpc>
              <a:spcBef>
                <a:spcPts val="0"/>
              </a:spcBef>
              <a:spcAft>
                <a:spcPts val="0"/>
              </a:spcAft>
              <a:buClr>
                <a:schemeClr val="dk1"/>
              </a:buClr>
              <a:buSzPts val="1100"/>
              <a:buFont typeface="Arial"/>
              <a:buNone/>
            </a:pPr>
            <a:r>
              <a:rPr lang="en-US" sz="2100" b="0" i="0" u="none" strike="noStrike" cap="none" dirty="0">
                <a:solidFill>
                  <a:schemeClr val="dk1"/>
                </a:solidFill>
                <a:highlight>
                  <a:srgbClr val="FFFFFF"/>
                </a:highlight>
                <a:latin typeface="Times New Roman"/>
                <a:ea typeface="Times New Roman"/>
                <a:cs typeface="Times New Roman"/>
                <a:sym typeface="Times New Roman"/>
              </a:rPr>
              <a:t>  discussing the issue with a lawyer</a:t>
            </a:r>
            <a:endParaRPr sz="2100" b="0" i="0" u="none" strike="noStrike" cap="none" dirty="0">
              <a:solidFill>
                <a:schemeClr val="dk1"/>
              </a:solidFill>
              <a:highlight>
                <a:srgbClr val="FFFFFF"/>
              </a:highlight>
              <a:latin typeface="Times New Roman"/>
              <a:ea typeface="Times New Roman"/>
              <a:cs typeface="Times New Roman"/>
              <a:sym typeface="Times New Roman"/>
            </a:endParaRPr>
          </a:p>
          <a:p>
            <a:pPr marL="114300" marR="114300" lvl="0" indent="0" algn="l" rtl="0">
              <a:lnSpc>
                <a:spcPct val="150000"/>
              </a:lnSpc>
              <a:spcBef>
                <a:spcPts val="0"/>
              </a:spcBef>
              <a:spcAft>
                <a:spcPts val="0"/>
              </a:spcAft>
              <a:buClr>
                <a:schemeClr val="dk1"/>
              </a:buClr>
              <a:buSzPts val="1100"/>
              <a:buFont typeface="Arial"/>
              <a:buNone/>
            </a:pPr>
            <a:endParaRPr sz="2100" b="0" i="0" u="none" strike="noStrike" cap="none" dirty="0">
              <a:solidFill>
                <a:schemeClr val="dk1"/>
              </a:solidFill>
              <a:highlight>
                <a:srgbClr val="FFFFFF"/>
              </a:highlight>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000000"/>
              </a:buClr>
              <a:buSzPts val="2700"/>
              <a:buFont typeface="Arial"/>
              <a:buNone/>
            </a:pPr>
            <a:endParaRPr sz="2700" b="0" i="0" u="none" strike="noStrike" cap="none" dirty="0">
              <a:solidFill>
                <a:schemeClr val="dk1"/>
              </a:solidFill>
              <a:latin typeface="Times New Roman"/>
              <a:ea typeface="Times New Roman"/>
              <a:cs typeface="Times New Roman"/>
              <a:sym typeface="Times New Roman"/>
            </a:endParaRPr>
          </a:p>
        </p:txBody>
      </p:sp>
      <p:sp>
        <p:nvSpPr>
          <p:cNvPr id="360" name="Google Shape;360;p65"/>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dirty="0">
                <a:solidFill>
                  <a:schemeClr val="dk1"/>
                </a:solidFill>
                <a:latin typeface="Calibri"/>
                <a:ea typeface="Calibri"/>
                <a:cs typeface="Calibri"/>
                <a:sym typeface="Calibri"/>
              </a:rPr>
              <a:t>www.midocean.ae</a:t>
            </a:r>
            <a:endParaRPr sz="1400" b="0" i="0" u="none" strike="noStrike" cap="none" dirty="0">
              <a:solidFill>
                <a:srgbClr val="000000"/>
              </a:solidFill>
              <a:latin typeface="Arial"/>
              <a:ea typeface="Arial"/>
              <a:cs typeface="Arial"/>
              <a:sym typeface="Arial"/>
            </a:endParaRPr>
          </a:p>
        </p:txBody>
      </p:sp>
      <p:pic>
        <p:nvPicPr>
          <p:cNvPr id="361" name="Google Shape;361;p65"/>
          <p:cNvPicPr preferRelativeResize="0"/>
          <p:nvPr/>
        </p:nvPicPr>
        <p:blipFill rotWithShape="1">
          <a:blip r:embed="rId3">
            <a:alphaModFix/>
          </a:blip>
          <a:srcRect t="27872" b="25430"/>
          <a:stretch/>
        </p:blipFill>
        <p:spPr>
          <a:xfrm>
            <a:off x="9678850" y="268963"/>
            <a:ext cx="2305141" cy="1076343"/>
          </a:xfrm>
          <a:prstGeom prst="rect">
            <a:avLst/>
          </a:prstGeom>
          <a:noFill/>
          <a:ln>
            <a:noFill/>
          </a:ln>
        </p:spPr>
      </p:pic>
      <p:cxnSp>
        <p:nvCxnSpPr>
          <p:cNvPr id="362" name="Google Shape;362;p65"/>
          <p:cNvCxnSpPr>
            <a:cxnSpLocks/>
          </p:cNvCxnSpPr>
          <p:nvPr/>
        </p:nvCxnSpPr>
        <p:spPr>
          <a:xfrm>
            <a:off x="916817" y="2807122"/>
            <a:ext cx="3431248" cy="0"/>
          </a:xfrm>
          <a:prstGeom prst="straightConnector1">
            <a:avLst/>
          </a:prstGeom>
          <a:noFill/>
          <a:ln w="28575" cap="flat" cmpd="sng">
            <a:solidFill>
              <a:srgbClr val="0000FF"/>
            </a:solidFill>
            <a:prstDash val="solid"/>
            <a:round/>
            <a:headEnd type="none" w="sm" len="sm"/>
            <a:tailEnd type="none" w="sm" len="sm"/>
          </a:ln>
        </p:spPr>
      </p:cxnSp>
      <p:cxnSp>
        <p:nvCxnSpPr>
          <p:cNvPr id="3" name="Google Shape;362;p65">
            <a:extLst>
              <a:ext uri="{FF2B5EF4-FFF2-40B4-BE49-F238E27FC236}">
                <a16:creationId xmlns:a16="http://schemas.microsoft.com/office/drawing/2014/main" id="{D421E5D8-D4D1-B7A1-9C28-6022DF8237C5}"/>
              </a:ext>
            </a:extLst>
          </p:cNvPr>
          <p:cNvCxnSpPr>
            <a:cxnSpLocks/>
          </p:cNvCxnSpPr>
          <p:nvPr/>
        </p:nvCxnSpPr>
        <p:spPr>
          <a:xfrm>
            <a:off x="916817" y="4769660"/>
            <a:ext cx="3431248" cy="0"/>
          </a:xfrm>
          <a:prstGeom prst="straightConnector1">
            <a:avLst/>
          </a:prstGeom>
          <a:noFill/>
          <a:ln w="28575" cap="flat" cmpd="sng">
            <a:solidFill>
              <a:srgbClr val="0000FF"/>
            </a:solidFill>
            <a:prstDash val="solid"/>
            <a:round/>
            <a:headEnd type="none" w="sm" len="sm"/>
            <a:tailEnd type="none" w="sm" len="sm"/>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6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66"/>
        <p:cNvGrpSpPr/>
        <p:nvPr/>
      </p:nvGrpSpPr>
      <p:grpSpPr>
        <a:xfrm>
          <a:off x="0" y="0"/>
          <a:ext cx="0" cy="0"/>
          <a:chOff x="0" y="0"/>
          <a:chExt cx="0" cy="0"/>
        </a:xfrm>
      </p:grpSpPr>
      <p:sp>
        <p:nvSpPr>
          <p:cNvPr id="367" name="Google Shape;367;p66"/>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00" dirty="0">
              <a:solidFill>
                <a:srgbClr val="070707"/>
              </a:solidFill>
              <a:highlight>
                <a:srgbClr val="FFFFFF"/>
              </a:highlight>
              <a:latin typeface="Helvetica Neue"/>
              <a:ea typeface="Helvetica Neue"/>
              <a:cs typeface="Helvetica Neue"/>
              <a:sym typeface="Helvetica Neue"/>
            </a:endParaRPr>
          </a:p>
        </p:txBody>
      </p:sp>
      <p:sp>
        <p:nvSpPr>
          <p:cNvPr id="368" name="Google Shape;368;p66"/>
          <p:cNvSpPr txBox="1"/>
          <p:nvPr/>
        </p:nvSpPr>
        <p:spPr>
          <a:xfrm>
            <a:off x="883225" y="1068369"/>
            <a:ext cx="39021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1" i="0" u="none" strike="noStrike" cap="none" dirty="0">
                <a:solidFill>
                  <a:srgbClr val="FF0000"/>
                </a:solidFill>
                <a:latin typeface="Arial"/>
                <a:ea typeface="Arial"/>
                <a:cs typeface="Arial"/>
                <a:sym typeface="Arial"/>
              </a:rPr>
              <a:t>Listening Script</a:t>
            </a:r>
            <a:endParaRPr sz="2400" b="1" i="0" u="none" strike="noStrike" cap="none" dirty="0">
              <a:solidFill>
                <a:srgbClr val="FF0000"/>
              </a:solidFill>
              <a:latin typeface="Arial"/>
              <a:ea typeface="Arial"/>
              <a:cs typeface="Arial"/>
              <a:sym typeface="Arial"/>
            </a:endParaRPr>
          </a:p>
        </p:txBody>
      </p:sp>
      <p:sp>
        <p:nvSpPr>
          <p:cNvPr id="369" name="Google Shape;369;p66"/>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endParaRPr sz="2800" b="0" i="0" u="none" strike="noStrike" cap="none" dirty="0">
              <a:solidFill>
                <a:schemeClr val="lt1"/>
              </a:solidFill>
              <a:latin typeface="Times New Roman"/>
              <a:ea typeface="Times New Roman"/>
              <a:cs typeface="Times New Roman"/>
              <a:sym typeface="Times New Roman"/>
            </a:endParaRPr>
          </a:p>
        </p:txBody>
      </p:sp>
      <p:sp>
        <p:nvSpPr>
          <p:cNvPr id="370" name="Google Shape;370;p66"/>
          <p:cNvSpPr txBox="1"/>
          <p:nvPr/>
        </p:nvSpPr>
        <p:spPr>
          <a:xfrm>
            <a:off x="617500" y="1685500"/>
            <a:ext cx="10812600" cy="3970277"/>
          </a:xfrm>
          <a:prstGeom prst="rect">
            <a:avLst/>
          </a:prstGeom>
          <a:noFill/>
          <a:ln>
            <a:noFill/>
          </a:ln>
        </p:spPr>
        <p:txBody>
          <a:bodyPr spcFirstLastPara="1" wrap="square" lIns="91425" tIns="45700" rIns="91425" bIns="45700" anchor="t" anchorCtr="0">
            <a:spAutoFit/>
          </a:bodyPr>
          <a:lstStyle/>
          <a:p>
            <a:pPr algn="l"/>
            <a:r>
              <a:rPr lang="en-US" sz="1800" b="1" i="0" dirty="0">
                <a:solidFill>
                  <a:srgbClr val="070707"/>
                </a:solidFill>
                <a:effectLst/>
                <a:highlight>
                  <a:srgbClr val="FFFFFF"/>
                </a:highlight>
                <a:latin typeface="Helvetica Neue" panose="020B0604020202020204" charset="0"/>
              </a:rPr>
              <a:t>Teacher</a:t>
            </a:r>
            <a:r>
              <a:rPr lang="en-US" sz="1800" b="0" i="0" dirty="0">
                <a:solidFill>
                  <a:srgbClr val="070707"/>
                </a:solidFill>
                <a:effectLst/>
                <a:highlight>
                  <a:srgbClr val="FFFFFF"/>
                </a:highlight>
                <a:latin typeface="Helvetica Neue" panose="020B0604020202020204" charset="0"/>
              </a:rPr>
              <a:t>: Hi. Welcome to parent-teacher Conference.</a:t>
            </a:r>
          </a:p>
          <a:p>
            <a:pPr algn="l"/>
            <a:r>
              <a:rPr lang="en-US" sz="1800" b="1" i="0" dirty="0">
                <a:solidFill>
                  <a:srgbClr val="070707"/>
                </a:solidFill>
                <a:effectLst/>
                <a:highlight>
                  <a:srgbClr val="FFFFFF"/>
                </a:highlight>
                <a:latin typeface="Helvetica Neue" panose="020B0604020202020204" charset="0"/>
              </a:rPr>
              <a:t>Parent</a:t>
            </a:r>
            <a:r>
              <a:rPr lang="en-US" sz="1800" b="0" i="0" dirty="0">
                <a:solidFill>
                  <a:srgbClr val="070707"/>
                </a:solidFill>
                <a:effectLst/>
                <a:highlight>
                  <a:srgbClr val="FFFFFF"/>
                </a:highlight>
                <a:latin typeface="Helvetica Neue" panose="020B0604020202020204" charset="0"/>
              </a:rPr>
              <a:t>: Thanks.</a:t>
            </a:r>
          </a:p>
          <a:p>
            <a:pPr algn="l"/>
            <a:r>
              <a:rPr lang="en-US" sz="1800" b="1" i="0" dirty="0">
                <a:solidFill>
                  <a:srgbClr val="070707"/>
                </a:solidFill>
                <a:effectLst/>
                <a:highlight>
                  <a:srgbClr val="FFFFFF"/>
                </a:highlight>
                <a:latin typeface="Helvetica Neue" panose="020B0604020202020204" charset="0"/>
              </a:rPr>
              <a:t>Teacher</a:t>
            </a:r>
            <a:r>
              <a:rPr lang="en-US" sz="1800" b="0" i="0" dirty="0">
                <a:solidFill>
                  <a:srgbClr val="070707"/>
                </a:solidFill>
                <a:effectLst/>
                <a:highlight>
                  <a:srgbClr val="FFFFFF"/>
                </a:highlight>
                <a:latin typeface="Helvetica Neue" panose="020B0604020202020204" charset="0"/>
              </a:rPr>
              <a:t>: So, what is your child’s name?</a:t>
            </a:r>
          </a:p>
          <a:p>
            <a:pPr algn="l"/>
            <a:r>
              <a:rPr lang="en-US" sz="1800" b="1" i="0" dirty="0">
                <a:solidFill>
                  <a:srgbClr val="070707"/>
                </a:solidFill>
                <a:effectLst/>
                <a:highlight>
                  <a:srgbClr val="FFFFFF"/>
                </a:highlight>
                <a:latin typeface="Helvetica Neue" panose="020B0604020202020204" charset="0"/>
              </a:rPr>
              <a:t>Parent</a:t>
            </a:r>
            <a:r>
              <a:rPr lang="en-US" sz="1800" b="0" i="0" dirty="0">
                <a:solidFill>
                  <a:srgbClr val="070707"/>
                </a:solidFill>
                <a:effectLst/>
                <a:highlight>
                  <a:srgbClr val="FFFFFF"/>
                </a:highlight>
                <a:latin typeface="Helvetica Neue" panose="020B0604020202020204" charset="0"/>
              </a:rPr>
              <a:t>: It’s Megan Jones.</a:t>
            </a:r>
          </a:p>
          <a:p>
            <a:pPr algn="l"/>
            <a:r>
              <a:rPr lang="en-US" sz="1800" b="1" i="0" dirty="0">
                <a:solidFill>
                  <a:srgbClr val="070707"/>
                </a:solidFill>
                <a:effectLst/>
                <a:highlight>
                  <a:srgbClr val="FFFFFF"/>
                </a:highlight>
                <a:latin typeface="Helvetica Neue" panose="020B0604020202020204" charset="0"/>
              </a:rPr>
              <a:t>Teacher</a:t>
            </a:r>
            <a:r>
              <a:rPr lang="en-US" sz="1800" b="0" i="0" dirty="0">
                <a:solidFill>
                  <a:srgbClr val="070707"/>
                </a:solidFill>
                <a:effectLst/>
                <a:highlight>
                  <a:srgbClr val="FFFFFF"/>
                </a:highlight>
                <a:latin typeface="Helvetica Neue" panose="020B0604020202020204" charset="0"/>
              </a:rPr>
              <a:t>: Megan. Uh, let’s see. Oh yeah, Megan. Um, she missed the last couple of days. Has she been sick?</a:t>
            </a:r>
          </a:p>
          <a:p>
            <a:pPr algn="l"/>
            <a:r>
              <a:rPr lang="en-US" sz="1800" b="1" i="0" dirty="0">
                <a:solidFill>
                  <a:srgbClr val="070707"/>
                </a:solidFill>
                <a:effectLst/>
                <a:highlight>
                  <a:srgbClr val="FFFFFF"/>
                </a:highlight>
                <a:latin typeface="Helvetica Neue" panose="020B0604020202020204" charset="0"/>
              </a:rPr>
              <a:t>Parent</a:t>
            </a:r>
            <a:r>
              <a:rPr lang="en-US" sz="1800" b="0" i="0" dirty="0">
                <a:solidFill>
                  <a:srgbClr val="070707"/>
                </a:solidFill>
                <a:effectLst/>
                <a:highlight>
                  <a:srgbClr val="FFFFFF"/>
                </a:highlight>
                <a:latin typeface="Helvetica Neue" panose="020B0604020202020204" charset="0"/>
              </a:rPr>
              <a:t>: No, she’s been having some problems with the other kids in your class, and . . .</a:t>
            </a:r>
          </a:p>
          <a:p>
            <a:pPr algn="l"/>
            <a:r>
              <a:rPr lang="en-US" sz="1800" b="1" i="0" dirty="0">
                <a:solidFill>
                  <a:srgbClr val="070707"/>
                </a:solidFill>
                <a:effectLst/>
                <a:highlight>
                  <a:srgbClr val="FFFFFF"/>
                </a:highlight>
                <a:latin typeface="Helvetica Neue" panose="020B0604020202020204" charset="0"/>
              </a:rPr>
              <a:t>Teacher</a:t>
            </a:r>
            <a:r>
              <a:rPr lang="en-US" sz="1800" b="0" i="0" dirty="0">
                <a:solidFill>
                  <a:srgbClr val="070707"/>
                </a:solidFill>
                <a:effectLst/>
                <a:highlight>
                  <a:srgbClr val="FFFFFF"/>
                </a:highlight>
                <a:latin typeface="Helvetica Neue" panose="020B0604020202020204" charset="0"/>
              </a:rPr>
              <a:t>: Well, you know, junior high school is a difficult time, but she just needs to </a:t>
            </a:r>
            <a:r>
              <a:rPr lang="en-US" sz="1800" b="1" i="0" dirty="0">
                <a:solidFill>
                  <a:srgbClr val="070707"/>
                </a:solidFill>
                <a:effectLst/>
                <a:highlight>
                  <a:srgbClr val="FFFFFF"/>
                </a:highlight>
                <a:latin typeface="Helvetica Neue" panose="020B0604020202020204" charset="0"/>
              </a:rPr>
              <a:t>speak up</a:t>
            </a:r>
            <a:r>
              <a:rPr lang="en-US" sz="1800" b="0" i="0" dirty="0">
                <a:solidFill>
                  <a:srgbClr val="070707"/>
                </a:solidFill>
                <a:effectLst/>
                <a:highlight>
                  <a:srgbClr val="FFFFFF"/>
                </a:highlight>
                <a:latin typeface="Helvetica Neue" panose="020B0604020202020204" charset="0"/>
              </a:rPr>
              <a:t> a little bit more in class. I think that . . .</a:t>
            </a:r>
          </a:p>
          <a:p>
            <a:pPr algn="l"/>
            <a:r>
              <a:rPr lang="en-US" sz="1800" b="1" i="0" dirty="0">
                <a:solidFill>
                  <a:srgbClr val="070707"/>
                </a:solidFill>
                <a:effectLst/>
                <a:highlight>
                  <a:srgbClr val="FFFFFF"/>
                </a:highlight>
                <a:latin typeface="Helvetica Neue" panose="020B0604020202020204" charset="0"/>
              </a:rPr>
              <a:t>Parent</a:t>
            </a:r>
            <a:r>
              <a:rPr lang="en-US" sz="1800" b="0" i="0" dirty="0">
                <a:solidFill>
                  <a:srgbClr val="070707"/>
                </a:solidFill>
                <a:effectLst/>
                <a:highlight>
                  <a:srgbClr val="FFFFFF"/>
                </a:highlight>
                <a:latin typeface="Helvetica Neue" panose="020B0604020202020204" charset="0"/>
              </a:rPr>
              <a:t>: No, it’s . . . it’s more than that. Some of the kids in your class have really been </a:t>
            </a:r>
            <a:r>
              <a:rPr lang="en-US" sz="1800" b="1" i="0" dirty="0">
                <a:solidFill>
                  <a:srgbClr val="070707"/>
                </a:solidFill>
                <a:effectLst/>
                <a:highlight>
                  <a:srgbClr val="FFFFFF"/>
                </a:highlight>
                <a:latin typeface="Helvetica Neue" panose="020B0604020202020204" charset="0"/>
              </a:rPr>
              <a:t>bullying</a:t>
            </a:r>
            <a:r>
              <a:rPr lang="en-US" sz="1800" b="0" i="0" dirty="0">
                <a:solidFill>
                  <a:srgbClr val="070707"/>
                </a:solidFill>
                <a:effectLst/>
                <a:highlight>
                  <a:srgbClr val="FFFFFF"/>
                </a:highlight>
                <a:latin typeface="Helvetica Neue" panose="020B0604020202020204" charset="0"/>
              </a:rPr>
              <a:t> her a lot.</a:t>
            </a:r>
          </a:p>
          <a:p>
            <a:pPr algn="l"/>
            <a:r>
              <a:rPr lang="en-US" sz="1800" b="1" i="0" dirty="0">
                <a:solidFill>
                  <a:srgbClr val="070707"/>
                </a:solidFill>
                <a:effectLst/>
                <a:highlight>
                  <a:srgbClr val="FFFFFF"/>
                </a:highlight>
                <a:latin typeface="Helvetica Neue" panose="020B0604020202020204" charset="0"/>
              </a:rPr>
              <a:t>Teacher</a:t>
            </a:r>
            <a:r>
              <a:rPr lang="en-US" sz="1800" b="0" i="0" dirty="0">
                <a:solidFill>
                  <a:srgbClr val="070707"/>
                </a:solidFill>
                <a:effectLst/>
                <a:highlight>
                  <a:srgbClr val="FFFFFF"/>
                </a:highlight>
                <a:latin typeface="Helvetica Neue" panose="020B0604020202020204" charset="0"/>
              </a:rPr>
              <a:t>: What do you mean?</a:t>
            </a:r>
          </a:p>
          <a:p>
            <a:pPr algn="l"/>
            <a:r>
              <a:rPr lang="en-US" sz="1800" b="1" i="0" dirty="0">
                <a:solidFill>
                  <a:srgbClr val="070707"/>
                </a:solidFill>
                <a:effectLst/>
                <a:highlight>
                  <a:srgbClr val="FFFFFF"/>
                </a:highlight>
                <a:latin typeface="Helvetica Neue" panose="020B0604020202020204" charset="0"/>
              </a:rPr>
              <a:t>Parent</a:t>
            </a:r>
            <a:r>
              <a:rPr lang="en-US" sz="1800" b="0" i="0" dirty="0">
                <a:solidFill>
                  <a:srgbClr val="070707"/>
                </a:solidFill>
                <a:effectLst/>
                <a:highlight>
                  <a:srgbClr val="FFFFFF"/>
                </a:highlight>
                <a:latin typeface="Helvetica Neue" panose="020B0604020202020204" charset="0"/>
              </a:rPr>
              <a:t>: Well, um, they’ve been </a:t>
            </a:r>
            <a:r>
              <a:rPr lang="en-US" sz="1800" b="1" i="0" dirty="0">
                <a:solidFill>
                  <a:srgbClr val="070707"/>
                </a:solidFill>
                <a:effectLst/>
                <a:highlight>
                  <a:srgbClr val="FFFFFF"/>
                </a:highlight>
                <a:latin typeface="Helvetica Neue" panose="020B0604020202020204" charset="0"/>
              </a:rPr>
              <a:t>teasing </a:t>
            </a:r>
            <a:r>
              <a:rPr lang="en-US" sz="1800" b="0" i="0" dirty="0">
                <a:solidFill>
                  <a:srgbClr val="070707"/>
                </a:solidFill>
                <a:effectLst/>
                <a:highlight>
                  <a:srgbClr val="FFFFFF"/>
                </a:highlight>
                <a:latin typeface="Helvetica Neue" panose="020B0604020202020204" charset="0"/>
              </a:rPr>
              <a:t>her a lot about her appearance, and then, the other day, you didn’t help things [ </a:t>
            </a:r>
            <a:r>
              <a:rPr lang="en-US" sz="1800" b="0" i="1" dirty="0">
                <a:solidFill>
                  <a:srgbClr val="070707"/>
                </a:solidFill>
                <a:effectLst/>
                <a:highlight>
                  <a:srgbClr val="FFFFFF"/>
                </a:highlight>
                <a:latin typeface="Helvetica Neue" panose="020B0604020202020204" charset="0"/>
              </a:rPr>
              <a:t>What?</a:t>
            </a:r>
            <a:r>
              <a:rPr lang="en-US" sz="1800" b="0" i="0" dirty="0">
                <a:solidFill>
                  <a:srgbClr val="070707"/>
                </a:solidFill>
                <a:effectLst/>
                <a:highlight>
                  <a:srgbClr val="FFFFFF"/>
                </a:highlight>
                <a:latin typeface="Helvetica Neue" panose="020B0604020202020204" charset="0"/>
              </a:rPr>
              <a:t> ] Yeah, she said you made a comment about her clothes.</a:t>
            </a:r>
          </a:p>
        </p:txBody>
      </p:sp>
      <p:sp>
        <p:nvSpPr>
          <p:cNvPr id="371" name="Google Shape;371;p66"/>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dirty="0">
                <a:solidFill>
                  <a:schemeClr val="dk1"/>
                </a:solidFill>
                <a:latin typeface="Calibri"/>
                <a:ea typeface="Calibri"/>
                <a:cs typeface="Calibri"/>
                <a:sym typeface="Calibri"/>
              </a:rPr>
              <a:t>www.midocean.ae</a:t>
            </a:r>
            <a:endParaRPr sz="1400" b="0" i="0" u="none" strike="noStrike" cap="none" dirty="0">
              <a:solidFill>
                <a:srgbClr val="000000"/>
              </a:solidFill>
              <a:latin typeface="Arial"/>
              <a:ea typeface="Arial"/>
              <a:cs typeface="Arial"/>
              <a:sym typeface="Arial"/>
            </a:endParaRPr>
          </a:p>
        </p:txBody>
      </p:sp>
      <p:pic>
        <p:nvPicPr>
          <p:cNvPr id="372" name="Google Shape;372;p66"/>
          <p:cNvPicPr preferRelativeResize="0"/>
          <p:nvPr/>
        </p:nvPicPr>
        <p:blipFill rotWithShape="1">
          <a:blip r:embed="rId3">
            <a:alphaModFix/>
          </a:blip>
          <a:srcRect t="27872" b="25430"/>
          <a:stretch/>
        </p:blipFill>
        <p:spPr>
          <a:xfrm>
            <a:off x="9678850" y="268963"/>
            <a:ext cx="2305141" cy="1076343"/>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76"/>
        <p:cNvGrpSpPr/>
        <p:nvPr/>
      </p:nvGrpSpPr>
      <p:grpSpPr>
        <a:xfrm>
          <a:off x="0" y="0"/>
          <a:ext cx="0" cy="0"/>
          <a:chOff x="0" y="0"/>
          <a:chExt cx="0" cy="0"/>
        </a:xfrm>
      </p:grpSpPr>
      <p:sp>
        <p:nvSpPr>
          <p:cNvPr id="377" name="Google Shape;377;p67"/>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378" name="Google Shape;378;p67"/>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endParaRPr sz="2800" b="0" i="0" u="none" strike="noStrike" cap="none" dirty="0">
              <a:solidFill>
                <a:schemeClr val="lt1"/>
              </a:solidFill>
              <a:latin typeface="Times New Roman"/>
              <a:ea typeface="Times New Roman"/>
              <a:cs typeface="Times New Roman"/>
              <a:sym typeface="Times New Roman"/>
            </a:endParaRPr>
          </a:p>
        </p:txBody>
      </p:sp>
      <p:sp>
        <p:nvSpPr>
          <p:cNvPr id="379" name="Google Shape;379;p67"/>
          <p:cNvSpPr txBox="1"/>
          <p:nvPr/>
        </p:nvSpPr>
        <p:spPr>
          <a:xfrm>
            <a:off x="617500" y="1835975"/>
            <a:ext cx="10812600" cy="3693278"/>
          </a:xfrm>
          <a:prstGeom prst="rect">
            <a:avLst/>
          </a:prstGeom>
          <a:noFill/>
          <a:ln>
            <a:noFill/>
          </a:ln>
        </p:spPr>
        <p:txBody>
          <a:bodyPr spcFirstLastPara="1" wrap="square" lIns="91425" tIns="45700" rIns="91425" bIns="45700" anchor="t" anchorCtr="0">
            <a:spAutoFit/>
          </a:bodyPr>
          <a:lstStyle/>
          <a:p>
            <a:pPr algn="l"/>
            <a:r>
              <a:rPr lang="en-US" sz="1800" b="1" i="0" dirty="0">
                <a:solidFill>
                  <a:srgbClr val="070707"/>
                </a:solidFill>
                <a:effectLst/>
                <a:highlight>
                  <a:srgbClr val="FFFFFF"/>
                </a:highlight>
                <a:latin typeface="Helvetica Neue" panose="020B0604020202020204" charset="0"/>
              </a:rPr>
              <a:t>Teacher</a:t>
            </a:r>
            <a:r>
              <a:rPr lang="en-US" sz="1800" b="0" i="0" dirty="0">
                <a:solidFill>
                  <a:srgbClr val="070707"/>
                </a:solidFill>
                <a:effectLst/>
                <a:highlight>
                  <a:srgbClr val="FFFFFF"/>
                </a:highlight>
                <a:latin typeface="Helvetica Neue" panose="020B0604020202020204" charset="0"/>
              </a:rPr>
              <a:t>: W-what do you mean? I mean . . .</a:t>
            </a:r>
          </a:p>
          <a:p>
            <a:pPr algn="l"/>
            <a:r>
              <a:rPr lang="en-US" sz="1800" b="1" i="0" dirty="0">
                <a:solidFill>
                  <a:srgbClr val="070707"/>
                </a:solidFill>
                <a:effectLst/>
                <a:highlight>
                  <a:srgbClr val="FFFFFF"/>
                </a:highlight>
                <a:latin typeface="Helvetica Neue" panose="020B0604020202020204" charset="0"/>
              </a:rPr>
              <a:t>Parent</a:t>
            </a:r>
            <a:r>
              <a:rPr lang="en-US" sz="1800" b="0" i="0" dirty="0">
                <a:solidFill>
                  <a:srgbClr val="070707"/>
                </a:solidFill>
                <a:effectLst/>
                <a:highlight>
                  <a:srgbClr val="FFFFFF"/>
                </a:highlight>
                <a:latin typeface="Helvetica Neue" panose="020B0604020202020204" charset="0"/>
              </a:rPr>
              <a:t>: She said you commented on her shirt and jeans, like they were from the 1970s or something like that.</a:t>
            </a:r>
          </a:p>
          <a:p>
            <a:pPr algn="l"/>
            <a:r>
              <a:rPr lang="en-US" sz="1800" b="1" i="0" dirty="0">
                <a:solidFill>
                  <a:srgbClr val="070707"/>
                </a:solidFill>
                <a:effectLst/>
                <a:highlight>
                  <a:srgbClr val="FFFFFF"/>
                </a:highlight>
                <a:latin typeface="Helvetica Neue" panose="020B0604020202020204" charset="0"/>
              </a:rPr>
              <a:t>Teacher</a:t>
            </a:r>
            <a:r>
              <a:rPr lang="en-US" sz="1800" b="0" i="0" dirty="0">
                <a:solidFill>
                  <a:srgbClr val="070707"/>
                </a:solidFill>
                <a:effectLst/>
                <a:highlight>
                  <a:srgbClr val="FFFFFF"/>
                </a:highlight>
                <a:latin typeface="Helvetica Neue" panose="020B0604020202020204" charset="0"/>
              </a:rPr>
              <a:t>: Well I was just kind of joking a little bit with her.</a:t>
            </a:r>
          </a:p>
          <a:p>
            <a:pPr algn="l"/>
            <a:r>
              <a:rPr lang="en-US" sz="1800" b="1" i="0" dirty="0">
                <a:solidFill>
                  <a:srgbClr val="070707"/>
                </a:solidFill>
                <a:effectLst/>
                <a:highlight>
                  <a:srgbClr val="FFFFFF"/>
                </a:highlight>
                <a:latin typeface="Helvetica Neue" panose="020B0604020202020204" charset="0"/>
              </a:rPr>
              <a:t>Parent</a:t>
            </a:r>
            <a:r>
              <a:rPr lang="en-US" sz="1800" b="0" i="0" dirty="0">
                <a:solidFill>
                  <a:srgbClr val="070707"/>
                </a:solidFill>
                <a:effectLst/>
                <a:highlight>
                  <a:srgbClr val="FFFFFF"/>
                </a:highlight>
                <a:latin typeface="Helvetica Neue" panose="020B0604020202020204" charset="0"/>
              </a:rPr>
              <a:t>: Well, yeah, that’s what you think, but other kids follow your example. In fact, one of the kids took a picture of her with their phone and posted it and had some real </a:t>
            </a:r>
            <a:r>
              <a:rPr lang="en-US" sz="1800" b="1" i="0" dirty="0">
                <a:solidFill>
                  <a:srgbClr val="070707"/>
                </a:solidFill>
                <a:effectLst/>
                <a:highlight>
                  <a:srgbClr val="FFFFFF"/>
                </a:highlight>
                <a:latin typeface="Helvetica Neue" panose="020B0604020202020204" charset="0"/>
              </a:rPr>
              <a:t>nasty </a:t>
            </a:r>
            <a:r>
              <a:rPr lang="en-US" sz="1800" b="0" i="0" dirty="0">
                <a:solidFill>
                  <a:srgbClr val="070707"/>
                </a:solidFill>
                <a:effectLst/>
                <a:highlight>
                  <a:srgbClr val="FFFFFF"/>
                </a:highlight>
                <a:latin typeface="Helvetica Neue" panose="020B0604020202020204" charset="0"/>
              </a:rPr>
              <a:t>comments on Facebook. It was terrible.</a:t>
            </a:r>
          </a:p>
          <a:p>
            <a:pPr algn="l"/>
            <a:r>
              <a:rPr lang="en-US" sz="1800" b="1" i="0" dirty="0">
                <a:solidFill>
                  <a:srgbClr val="070707"/>
                </a:solidFill>
                <a:effectLst/>
                <a:highlight>
                  <a:srgbClr val="FFFFFF"/>
                </a:highlight>
                <a:latin typeface="Helvetica Neue" panose="020B0604020202020204" charset="0"/>
              </a:rPr>
              <a:t>Teacher</a:t>
            </a:r>
            <a:r>
              <a:rPr lang="en-US" sz="1800" b="0" i="0" dirty="0">
                <a:solidFill>
                  <a:srgbClr val="070707"/>
                </a:solidFill>
                <a:effectLst/>
                <a:highlight>
                  <a:srgbClr val="FFFFFF"/>
                </a:highlight>
                <a:latin typeface="Helvetica Neue" panose="020B0604020202020204" charset="0"/>
              </a:rPr>
              <a:t>: Well, you know, kids can be kids.</a:t>
            </a:r>
          </a:p>
          <a:p>
            <a:pPr algn="l"/>
            <a:r>
              <a:rPr lang="en-US" sz="1800" b="1" i="0" dirty="0">
                <a:solidFill>
                  <a:srgbClr val="070707"/>
                </a:solidFill>
                <a:effectLst/>
                <a:highlight>
                  <a:srgbClr val="FFFFFF"/>
                </a:highlight>
                <a:latin typeface="Helvetica Neue" panose="020B0604020202020204" charset="0"/>
              </a:rPr>
              <a:t>Parent</a:t>
            </a:r>
            <a:r>
              <a:rPr lang="en-US" sz="1800" b="0" i="0" dirty="0">
                <a:solidFill>
                  <a:srgbClr val="070707"/>
                </a:solidFill>
                <a:effectLst/>
                <a:highlight>
                  <a:srgbClr val="FFFFFF"/>
                </a:highlight>
                <a:latin typeface="Helvetica Neue" panose="020B0604020202020204" charset="0"/>
              </a:rPr>
              <a:t>: No, don’t you get it? This is bullying; it’s cyberbullying, and adults like you are part of the problem. Forget it. I’m planning on discussing this with the </a:t>
            </a:r>
            <a:r>
              <a:rPr lang="en-US" sz="1800" b="1" i="0" dirty="0">
                <a:solidFill>
                  <a:srgbClr val="070707"/>
                </a:solidFill>
                <a:effectLst/>
                <a:highlight>
                  <a:srgbClr val="FFFFFF"/>
                </a:highlight>
                <a:latin typeface="Helvetica Neue" panose="020B0604020202020204" charset="0"/>
              </a:rPr>
              <a:t>principal </a:t>
            </a:r>
            <a:r>
              <a:rPr lang="en-US" sz="1800" b="0" i="0" dirty="0">
                <a:solidFill>
                  <a:srgbClr val="070707"/>
                </a:solidFill>
                <a:effectLst/>
                <a:highlight>
                  <a:srgbClr val="FFFFFF"/>
                </a:highlight>
                <a:latin typeface="Helvetica Neue" panose="020B0604020202020204" charset="0"/>
              </a:rPr>
              <a:t>tomorrow.</a:t>
            </a:r>
          </a:p>
          <a:p>
            <a:pPr algn="l"/>
            <a:r>
              <a:rPr lang="en-US" sz="1800" b="1" i="0" dirty="0">
                <a:solidFill>
                  <a:srgbClr val="070707"/>
                </a:solidFill>
                <a:effectLst/>
                <a:highlight>
                  <a:srgbClr val="FFFFFF"/>
                </a:highlight>
                <a:latin typeface="Helvetica Neue" panose="020B0604020202020204" charset="0"/>
              </a:rPr>
              <a:t>Teacher</a:t>
            </a:r>
            <a:r>
              <a:rPr lang="en-US" sz="1800" b="0" i="0" dirty="0">
                <a:solidFill>
                  <a:srgbClr val="070707"/>
                </a:solidFill>
                <a:effectLst/>
                <a:highlight>
                  <a:srgbClr val="FFFFFF"/>
                </a:highlight>
                <a:latin typeface="Helvetica Neue" panose="020B0604020202020204" charset="0"/>
              </a:rPr>
              <a:t>: Oh, wait, wait, wait. Um, uh, oh. I’m sorry if I hurt her feelings [ </a:t>
            </a:r>
            <a:r>
              <a:rPr lang="en-US" sz="1800" b="0" i="1" dirty="0">
                <a:solidFill>
                  <a:srgbClr val="070707"/>
                </a:solidFill>
                <a:effectLst/>
                <a:highlight>
                  <a:srgbClr val="FFFFFF"/>
                </a:highlight>
                <a:latin typeface="Helvetica Neue" panose="020B0604020202020204" charset="0"/>
              </a:rPr>
              <a:t>Yeah. You did!</a:t>
            </a:r>
            <a:r>
              <a:rPr lang="en-US" sz="1800" b="0" i="0" dirty="0">
                <a:solidFill>
                  <a:srgbClr val="070707"/>
                </a:solidFill>
                <a:effectLst/>
                <a:highlight>
                  <a:srgbClr val="FFFFFF"/>
                </a:highlight>
                <a:latin typeface="Helvetica Neue" panose="020B0604020202020204" charset="0"/>
              </a:rPr>
              <a:t> ], but . . .</a:t>
            </a:r>
          </a:p>
          <a:p>
            <a:pPr algn="l"/>
            <a:r>
              <a:rPr lang="en-US" sz="1800" b="1" i="0" dirty="0">
                <a:solidFill>
                  <a:srgbClr val="070707"/>
                </a:solidFill>
                <a:effectLst/>
                <a:highlight>
                  <a:srgbClr val="FFFFFF"/>
                </a:highlight>
                <a:latin typeface="Helvetica Neue" panose="020B0604020202020204" charset="0"/>
              </a:rPr>
              <a:t>Parent</a:t>
            </a:r>
            <a:r>
              <a:rPr lang="en-US" sz="1800" b="0" i="0" dirty="0">
                <a:solidFill>
                  <a:srgbClr val="070707"/>
                </a:solidFill>
                <a:effectLst/>
                <a:highlight>
                  <a:srgbClr val="FFFFFF"/>
                </a:highlight>
                <a:latin typeface="Helvetica Neue" panose="020B0604020202020204" charset="0"/>
              </a:rPr>
              <a:t>: I get sick and tired of people thinking that a little teasing is okay. Too many kids are killing themselves because they feel there’s just no way to escape this.</a:t>
            </a:r>
          </a:p>
        </p:txBody>
      </p:sp>
      <p:sp>
        <p:nvSpPr>
          <p:cNvPr id="380" name="Google Shape;380;p67"/>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dirty="0">
                <a:solidFill>
                  <a:schemeClr val="dk1"/>
                </a:solidFill>
                <a:latin typeface="Calibri"/>
                <a:ea typeface="Calibri"/>
                <a:cs typeface="Calibri"/>
                <a:sym typeface="Calibri"/>
              </a:rPr>
              <a:t>www.midocean.ae</a:t>
            </a:r>
            <a:endParaRPr sz="1400" b="0" i="0" u="none" strike="noStrike" cap="none" dirty="0">
              <a:solidFill>
                <a:srgbClr val="000000"/>
              </a:solidFill>
              <a:latin typeface="Arial"/>
              <a:ea typeface="Arial"/>
              <a:cs typeface="Arial"/>
              <a:sym typeface="Arial"/>
            </a:endParaRPr>
          </a:p>
        </p:txBody>
      </p:sp>
      <p:pic>
        <p:nvPicPr>
          <p:cNvPr id="381" name="Google Shape;381;p67"/>
          <p:cNvPicPr preferRelativeResize="0"/>
          <p:nvPr/>
        </p:nvPicPr>
        <p:blipFill rotWithShape="1">
          <a:blip r:embed="rId3">
            <a:alphaModFix/>
          </a:blip>
          <a:srcRect t="27872" b="25430"/>
          <a:stretch/>
        </p:blipFill>
        <p:spPr>
          <a:xfrm>
            <a:off x="9678850" y="268963"/>
            <a:ext cx="2305141" cy="1076343"/>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76"/>
        <p:cNvGrpSpPr/>
        <p:nvPr/>
      </p:nvGrpSpPr>
      <p:grpSpPr>
        <a:xfrm>
          <a:off x="0" y="0"/>
          <a:ext cx="0" cy="0"/>
          <a:chOff x="0" y="0"/>
          <a:chExt cx="0" cy="0"/>
        </a:xfrm>
      </p:grpSpPr>
      <p:sp>
        <p:nvSpPr>
          <p:cNvPr id="377" name="Google Shape;377;p67"/>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378" name="Google Shape;378;p67"/>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endParaRPr sz="2800" b="0" i="0" u="none" strike="noStrike" cap="none" dirty="0">
              <a:solidFill>
                <a:schemeClr val="lt1"/>
              </a:solidFill>
              <a:latin typeface="Times New Roman"/>
              <a:ea typeface="Times New Roman"/>
              <a:cs typeface="Times New Roman"/>
              <a:sym typeface="Times New Roman"/>
            </a:endParaRPr>
          </a:p>
        </p:txBody>
      </p:sp>
      <p:sp>
        <p:nvSpPr>
          <p:cNvPr id="379" name="Google Shape;379;p67"/>
          <p:cNvSpPr txBox="1"/>
          <p:nvPr/>
        </p:nvSpPr>
        <p:spPr>
          <a:xfrm>
            <a:off x="617500" y="1835975"/>
            <a:ext cx="10812600" cy="2031285"/>
          </a:xfrm>
          <a:prstGeom prst="rect">
            <a:avLst/>
          </a:prstGeom>
          <a:noFill/>
          <a:ln>
            <a:noFill/>
          </a:ln>
        </p:spPr>
        <p:txBody>
          <a:bodyPr spcFirstLastPara="1" wrap="square" lIns="91425" tIns="45700" rIns="91425" bIns="45700" anchor="t" anchorCtr="0">
            <a:spAutoFit/>
          </a:bodyPr>
          <a:lstStyle/>
          <a:p>
            <a:pPr algn="l"/>
            <a:r>
              <a:rPr lang="en-US" sz="1800" b="1" i="0" dirty="0">
                <a:solidFill>
                  <a:srgbClr val="070707"/>
                </a:solidFill>
                <a:effectLst/>
                <a:highlight>
                  <a:srgbClr val="FFFFFF"/>
                </a:highlight>
                <a:latin typeface="Helvetica Neue" panose="020B0604020202020204" charset="0"/>
              </a:rPr>
              <a:t>Teacher</a:t>
            </a:r>
            <a:r>
              <a:rPr lang="en-US" sz="1800" b="0" i="0" dirty="0">
                <a:solidFill>
                  <a:srgbClr val="070707"/>
                </a:solidFill>
                <a:effectLst/>
                <a:highlight>
                  <a:srgbClr val="FFFFFF"/>
                </a:highlight>
                <a:latin typeface="Helvetica Neue" panose="020B0604020202020204" charset="0"/>
              </a:rPr>
              <a:t>: Okay. Well, I guess I need to be a little bit more careful, but, [</a:t>
            </a:r>
            <a:r>
              <a:rPr lang="en-US" sz="1800" b="0" i="1" dirty="0">
                <a:solidFill>
                  <a:srgbClr val="2D2E33"/>
                </a:solidFill>
                <a:effectLst/>
                <a:highlight>
                  <a:srgbClr val="FFFFFF"/>
                </a:highlight>
                <a:latin typeface="Helvetica Neue" panose="020B0604020202020204" charset="0"/>
              </a:rPr>
              <a:t>Yeah</a:t>
            </a:r>
            <a:r>
              <a:rPr lang="en-US" sz="1800" b="0" i="0" dirty="0">
                <a:solidFill>
                  <a:srgbClr val="070707"/>
                </a:solidFill>
                <a:effectLst/>
                <a:highlight>
                  <a:srgbClr val="FFFFFF"/>
                </a:highlight>
                <a:latin typeface="Helvetica Neue" panose="020B0604020202020204" charset="0"/>
              </a:rPr>
              <a:t>] I mean . . . </a:t>
            </a:r>
          </a:p>
          <a:p>
            <a:pPr algn="l"/>
            <a:r>
              <a:rPr lang="en-US" sz="1800" b="1" i="0" dirty="0">
                <a:solidFill>
                  <a:srgbClr val="070707"/>
                </a:solidFill>
                <a:effectLst/>
                <a:highlight>
                  <a:srgbClr val="FFFFFF"/>
                </a:highlight>
                <a:latin typeface="Helvetica Neue" panose="020B0604020202020204" charset="0"/>
              </a:rPr>
              <a:t>Parent</a:t>
            </a:r>
            <a:r>
              <a:rPr lang="en-US" sz="1800" b="0" i="0" dirty="0">
                <a:solidFill>
                  <a:srgbClr val="070707"/>
                </a:solidFill>
                <a:effectLst/>
                <a:highlight>
                  <a:srgbClr val="FFFFFF"/>
                </a:highlight>
                <a:latin typeface="Helvetica Neue" panose="020B0604020202020204" charset="0"/>
              </a:rPr>
              <a:t>: Yeah, you do. I really hope I can get Megan to come to school tomorrow. She’s been really, really </a:t>
            </a:r>
            <a:r>
              <a:rPr lang="en-US" sz="1800" b="1" i="0" dirty="0">
                <a:solidFill>
                  <a:srgbClr val="070707"/>
                </a:solidFill>
                <a:effectLst/>
                <a:highlight>
                  <a:srgbClr val="FFFFFF"/>
                </a:highlight>
                <a:latin typeface="Helvetica Neue" panose="020B0604020202020204" charset="0"/>
              </a:rPr>
              <a:t>anxious</a:t>
            </a:r>
            <a:r>
              <a:rPr lang="en-US" sz="1800" b="0" i="0" dirty="0">
                <a:solidFill>
                  <a:srgbClr val="070707"/>
                </a:solidFill>
                <a:effectLst/>
                <a:highlight>
                  <a:srgbClr val="FFFFFF"/>
                </a:highlight>
                <a:latin typeface="Helvetica Neue" panose="020B0604020202020204" charset="0"/>
              </a:rPr>
              <a:t> [ </a:t>
            </a:r>
            <a:r>
              <a:rPr lang="en-US" sz="1800" b="0" i="1" dirty="0">
                <a:solidFill>
                  <a:srgbClr val="070707"/>
                </a:solidFill>
                <a:effectLst/>
                <a:highlight>
                  <a:srgbClr val="FFFFFF"/>
                </a:highlight>
                <a:latin typeface="Helvetica Neue" panose="020B0604020202020204" charset="0"/>
              </a:rPr>
              <a:t>Wow. </a:t>
            </a:r>
            <a:r>
              <a:rPr lang="en-US" sz="1800" b="0" i="0" dirty="0">
                <a:solidFill>
                  <a:srgbClr val="070707"/>
                </a:solidFill>
                <a:effectLst/>
                <a:highlight>
                  <a:srgbClr val="FFFFFF"/>
                </a:highlight>
                <a:latin typeface="Helvetica Neue" panose="020B0604020202020204" charset="0"/>
              </a:rPr>
              <a:t>] and depressed for some time, and your comments and those that the other kids made haven’t helped.</a:t>
            </a:r>
          </a:p>
          <a:p>
            <a:pPr algn="l"/>
            <a:r>
              <a:rPr lang="en-US" sz="1800" b="1" i="0" dirty="0">
                <a:solidFill>
                  <a:srgbClr val="070707"/>
                </a:solidFill>
                <a:effectLst/>
                <a:highlight>
                  <a:srgbClr val="FFFFFF"/>
                </a:highlight>
                <a:latin typeface="Helvetica Neue" panose="020B0604020202020204" charset="0"/>
              </a:rPr>
              <a:t>Teacher</a:t>
            </a:r>
            <a:r>
              <a:rPr lang="en-US" sz="1800" b="0" i="0" dirty="0">
                <a:solidFill>
                  <a:srgbClr val="070707"/>
                </a:solidFill>
                <a:effectLst/>
                <a:highlight>
                  <a:srgbClr val="FFFFFF"/>
                </a:highlight>
                <a:latin typeface="Helvetica Neue" panose="020B0604020202020204" charset="0"/>
              </a:rPr>
              <a:t>: Wow. I’m really, I’m sorry. Um. Could you see if you can bring her to school tomorrow? Uh, I’d like to apologize and see what I can do to, maybe, </a:t>
            </a:r>
            <a:r>
              <a:rPr lang="en-US" sz="1800" b="1" i="0" dirty="0">
                <a:solidFill>
                  <a:srgbClr val="070707"/>
                </a:solidFill>
                <a:effectLst/>
                <a:highlight>
                  <a:srgbClr val="FFFFFF"/>
                </a:highlight>
                <a:latin typeface="Helvetica Neue" panose="020B0604020202020204" charset="0"/>
              </a:rPr>
              <a:t>improve</a:t>
            </a:r>
            <a:r>
              <a:rPr lang="en-US" sz="1800" b="0" i="0" dirty="0">
                <a:solidFill>
                  <a:srgbClr val="070707"/>
                </a:solidFill>
                <a:effectLst/>
                <a:highlight>
                  <a:srgbClr val="FFFFFF"/>
                </a:highlight>
                <a:latin typeface="Helvetica Neue" panose="020B0604020202020204" charset="0"/>
              </a:rPr>
              <a:t> the situation.</a:t>
            </a:r>
          </a:p>
          <a:p>
            <a:pPr algn="l"/>
            <a:r>
              <a:rPr lang="en-US" sz="1800" b="1" i="0" dirty="0">
                <a:solidFill>
                  <a:srgbClr val="070707"/>
                </a:solidFill>
                <a:effectLst/>
                <a:highlight>
                  <a:srgbClr val="FFFFFF"/>
                </a:highlight>
                <a:latin typeface="Helvetica Neue" panose="020B0604020202020204" charset="0"/>
              </a:rPr>
              <a:t>Parent</a:t>
            </a:r>
            <a:r>
              <a:rPr lang="en-US" sz="1800" b="0" i="0" dirty="0">
                <a:solidFill>
                  <a:srgbClr val="070707"/>
                </a:solidFill>
                <a:effectLst/>
                <a:highlight>
                  <a:srgbClr val="FFFFFF"/>
                </a:highlight>
                <a:latin typeface="Helvetica Neue" panose="020B0604020202020204" charset="0"/>
              </a:rPr>
              <a:t>: Thanks. I’d appreciate it. That would help.</a:t>
            </a:r>
          </a:p>
        </p:txBody>
      </p:sp>
      <p:sp>
        <p:nvSpPr>
          <p:cNvPr id="380" name="Google Shape;380;p67"/>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dirty="0">
                <a:solidFill>
                  <a:schemeClr val="dk1"/>
                </a:solidFill>
                <a:latin typeface="Calibri"/>
                <a:ea typeface="Calibri"/>
                <a:cs typeface="Calibri"/>
                <a:sym typeface="Calibri"/>
              </a:rPr>
              <a:t>www.midocean.ae</a:t>
            </a:r>
            <a:endParaRPr sz="1400" b="0" i="0" u="none" strike="noStrike" cap="none" dirty="0">
              <a:solidFill>
                <a:srgbClr val="000000"/>
              </a:solidFill>
              <a:latin typeface="Arial"/>
              <a:ea typeface="Arial"/>
              <a:cs typeface="Arial"/>
              <a:sym typeface="Arial"/>
            </a:endParaRPr>
          </a:p>
        </p:txBody>
      </p:sp>
      <p:pic>
        <p:nvPicPr>
          <p:cNvPr id="381" name="Google Shape;381;p67"/>
          <p:cNvPicPr preferRelativeResize="0"/>
          <p:nvPr/>
        </p:nvPicPr>
        <p:blipFill rotWithShape="1">
          <a:blip r:embed="rId3">
            <a:alphaModFix/>
          </a:blip>
          <a:srcRect t="27872" b="25430"/>
          <a:stretch/>
        </p:blipFill>
        <p:spPr>
          <a:xfrm>
            <a:off x="9678850" y="268963"/>
            <a:ext cx="2305141" cy="1076343"/>
          </a:xfrm>
          <a:prstGeom prst="rect">
            <a:avLst/>
          </a:prstGeom>
          <a:noFill/>
          <a:ln>
            <a:noFill/>
          </a:ln>
        </p:spPr>
      </p:pic>
    </p:spTree>
    <p:extLst>
      <p:ext uri="{BB962C8B-B14F-4D97-AF65-F5344CB8AC3E}">
        <p14:creationId xmlns:p14="http://schemas.microsoft.com/office/powerpoint/2010/main" val="12159454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Google Shape;176;p26"/>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529"/>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77" name="Google Shape;177;p26"/>
          <p:cNvSpPr txBox="1"/>
          <p:nvPr/>
        </p:nvSpPr>
        <p:spPr>
          <a:xfrm>
            <a:off x="2420900" y="1064350"/>
            <a:ext cx="5147400" cy="52320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endParaRPr kumimoji="0"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endParaRPr>
          </a:p>
        </p:txBody>
      </p:sp>
      <p:sp>
        <p:nvSpPr>
          <p:cNvPr id="178" name="Google Shape;178;p26"/>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79" name="Google Shape;179;p26"/>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0"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180" name="Google Shape;180;p26"/>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1600"/>
              <a:buFont typeface="Arial"/>
              <a:buNone/>
              <a:tabLst/>
              <a:defRPr/>
            </a:pPr>
            <a:endParaRPr kumimoji="0" sz="1600" b="1"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181" name="Google Shape;181;p26"/>
          <p:cNvSpPr txBox="1"/>
          <p:nvPr/>
        </p:nvSpPr>
        <p:spPr>
          <a:xfrm>
            <a:off x="889000" y="1932975"/>
            <a:ext cx="10541100" cy="36018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3800" b="1" i="0" u="none" strike="noStrike" kern="0" cap="none" spc="0" normalizeH="0" baseline="0" noProof="0" dirty="0">
              <a:ln>
                <a:noFill/>
              </a:ln>
              <a:solidFill>
                <a:srgbClr val="FF0000"/>
              </a:solidFill>
              <a:effectLst/>
              <a:uLnTx/>
              <a:uFillTx/>
              <a:latin typeface="Times New Roman"/>
              <a:ea typeface="Times New Roman"/>
              <a:cs typeface="Times New Roman"/>
              <a:sym typeface="Times New Roman"/>
            </a:endParaRP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r>
              <a:rPr kumimoji="0" lang="en-US" sz="3800" b="1" i="0" u="none" strike="noStrike" kern="0" cap="none" spc="0" normalizeH="0" baseline="0" noProof="0" dirty="0">
                <a:ln>
                  <a:noFill/>
                </a:ln>
                <a:solidFill>
                  <a:srgbClr val="FF0000"/>
                </a:solidFill>
                <a:effectLst/>
                <a:uLnTx/>
                <a:uFillTx/>
                <a:latin typeface="Times New Roman"/>
                <a:ea typeface="Times New Roman"/>
                <a:cs typeface="Times New Roman"/>
                <a:sym typeface="Times New Roman"/>
              </a:rPr>
              <a:t>Grammar</a:t>
            </a:r>
            <a:endParaRPr kumimoji="0" sz="3800" b="1" i="0" u="none" strike="noStrike" kern="0" cap="none" spc="0" normalizeH="0" baseline="0" noProof="0" dirty="0">
              <a:ln>
                <a:noFill/>
              </a:ln>
              <a:solidFill>
                <a:srgbClr val="FF0000"/>
              </a:solidFill>
              <a:effectLst/>
              <a:uLnTx/>
              <a:uFillTx/>
              <a:latin typeface="Times New Roman"/>
              <a:ea typeface="Times New Roman"/>
              <a:cs typeface="Times New Roman"/>
              <a:sym typeface="Times New Roman"/>
            </a:endParaRPr>
          </a:p>
          <a:p>
            <a:pPr marL="0" marR="0" lvl="0" indent="0" algn="ctr" defTabSz="914400" rtl="0" eaLnBrk="1" fontAlgn="auto" latinLnBrk="0" hangingPunct="1">
              <a:lnSpc>
                <a:spcPct val="100000"/>
              </a:lnSpc>
              <a:spcBef>
                <a:spcPts val="0"/>
              </a:spcBef>
              <a:spcAft>
                <a:spcPts val="0"/>
              </a:spcAft>
              <a:buClr>
                <a:srgbClr val="000000"/>
              </a:buClr>
              <a:buSzPts val="1100"/>
              <a:buFont typeface="Arial"/>
              <a:buNone/>
              <a:tabLst/>
              <a:defRPr/>
            </a:pPr>
            <a:endParaRPr kumimoji="0" sz="3800" b="1" i="0" u="none" strike="noStrike" kern="0" cap="none" spc="0" normalizeH="0" baseline="0" noProof="0" dirty="0">
              <a:ln>
                <a:noFill/>
              </a:ln>
              <a:solidFill>
                <a:srgbClr val="FF0000"/>
              </a:solidFill>
              <a:effectLst/>
              <a:uLnTx/>
              <a:uFillTx/>
              <a:latin typeface="Times New Roman"/>
              <a:ea typeface="Times New Roman"/>
              <a:cs typeface="Times New Roman"/>
              <a:sym typeface="Times New Roman"/>
            </a:endParaRPr>
          </a:p>
          <a:p>
            <a:pPr marL="0" marR="0" lvl="0" indent="0" algn="ctr" defTabSz="914400" rtl="0" eaLnBrk="1" fontAlgn="auto" latinLnBrk="0" hangingPunct="1">
              <a:lnSpc>
                <a:spcPct val="100000"/>
              </a:lnSpc>
              <a:spcBef>
                <a:spcPts val="0"/>
              </a:spcBef>
              <a:spcAft>
                <a:spcPts val="0"/>
              </a:spcAft>
              <a:buClr>
                <a:srgbClr val="000000"/>
              </a:buClr>
              <a:buSzPts val="1100"/>
              <a:buFont typeface="Arial"/>
              <a:buNone/>
              <a:tabLst/>
              <a:defRPr/>
            </a:pPr>
            <a:r>
              <a:rPr kumimoji="0" lang="en-US" sz="3800" b="1" i="0" u="none" strike="noStrike" kern="0" cap="none" spc="0" normalizeH="0" baseline="0" noProof="0" dirty="0">
                <a:ln>
                  <a:noFill/>
                </a:ln>
                <a:solidFill>
                  <a:srgbClr val="FF0000"/>
                </a:solidFill>
                <a:effectLst/>
                <a:uLnTx/>
                <a:uFillTx/>
                <a:latin typeface="Times New Roman"/>
                <a:ea typeface="Times New Roman"/>
                <a:cs typeface="Times New Roman"/>
                <a:sym typeface="Times New Roman"/>
              </a:rPr>
              <a:t>(Future forms: 'will', 'be going to' and present continuous)</a:t>
            </a:r>
            <a:endParaRPr kumimoji="0" sz="3800" b="1" i="0" u="none" strike="noStrike" kern="0" cap="none" spc="0" normalizeH="0" baseline="0" noProof="0" dirty="0">
              <a:ln>
                <a:noFill/>
              </a:ln>
              <a:solidFill>
                <a:srgbClr val="FF000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3800" b="1" i="0" u="none" strike="noStrike" kern="0" cap="none" spc="0" normalizeH="0" baseline="0" noProof="0" dirty="0">
              <a:ln>
                <a:noFill/>
              </a:ln>
              <a:solidFill>
                <a:srgbClr val="FF0000"/>
              </a:solidFill>
              <a:effectLst/>
              <a:uLnTx/>
              <a:uFillTx/>
              <a:latin typeface="Times New Roman"/>
              <a:ea typeface="Times New Roman"/>
              <a:cs typeface="Times New Roman"/>
              <a:sym typeface="Times New Roman"/>
            </a:endParaRPr>
          </a:p>
        </p:txBody>
      </p:sp>
      <p:sp>
        <p:nvSpPr>
          <p:cNvPr id="182" name="Google Shape;182;p26"/>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kumimoji="0" lang="en-US" sz="2000" b="1" i="0" u="none" strike="noStrike" kern="0" cap="none" spc="0" normalizeH="0" baseline="0" noProof="0">
                <a:ln>
                  <a:noFill/>
                </a:ln>
                <a:solidFill>
                  <a:srgbClr val="000000"/>
                </a:solidFill>
                <a:effectLst/>
                <a:uLnTx/>
                <a:uFillTx/>
                <a:latin typeface="Calibri"/>
                <a:ea typeface="Calibri"/>
                <a:cs typeface="Calibri"/>
                <a:sym typeface="Calibri"/>
              </a:rPr>
              <a:t>www.midocean.ae</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183" name="Google Shape;183;p26"/>
          <p:cNvPicPr preferRelativeResize="0"/>
          <p:nvPr/>
        </p:nvPicPr>
        <p:blipFill rotWithShape="1">
          <a:blip r:embed="rId3">
            <a:alphaModFix/>
          </a:blip>
          <a:srcRect t="27872" b="25429"/>
          <a:stretch/>
        </p:blipFill>
        <p:spPr>
          <a:xfrm>
            <a:off x="9678850" y="268963"/>
            <a:ext cx="2305141" cy="1076343"/>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p27"/>
          <p:cNvSpPr/>
          <p:nvPr/>
        </p:nvSpPr>
        <p:spPr>
          <a:xfrm>
            <a:off x="617275" y="1285000"/>
            <a:ext cx="10812600" cy="5007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0"/>
              </a:srgbClr>
            </a:outerShdw>
          </a:effectLst>
        </p:spPr>
        <p:txBody>
          <a:bodyPr spcFirstLastPara="1" wrap="square" lIns="91425" tIns="45700" rIns="91425" bIns="45700" anchor="ctr" anchorCtr="0">
            <a:noAutofit/>
          </a:bodyPr>
          <a:lstStyle/>
          <a:p>
            <a:pPr marL="0" marR="0" lvl="0" indent="0" algn="l" defTabSz="914400" rtl="0" eaLnBrk="1" fontAlgn="auto" latinLnBrk="0" hangingPunct="1">
              <a:lnSpc>
                <a:spcPct val="115000"/>
              </a:lnSpc>
              <a:spcBef>
                <a:spcPts val="0"/>
              </a:spcBef>
              <a:spcAft>
                <a:spcPts val="800"/>
              </a:spcAft>
              <a:buClr>
                <a:srgbClr val="000000"/>
              </a:buClr>
              <a:buSzPts val="2200"/>
              <a:buFont typeface="Arial"/>
              <a:buNone/>
              <a:tabLst/>
              <a:defRPr/>
            </a:pPr>
            <a:endParaRPr kumimoji="0" sz="2200" b="1" i="0" u="none" strike="noStrike" kern="0" cap="none" spc="0" normalizeH="0" baseline="0" noProof="0">
              <a:ln>
                <a:noFill/>
              </a:ln>
              <a:solidFill>
                <a:srgbClr val="000000"/>
              </a:solidFill>
              <a:effectLst/>
              <a:highlight>
                <a:srgbClr val="FFFFFF"/>
              </a:highlight>
              <a:uLnTx/>
              <a:uFillTx/>
              <a:latin typeface="Times New Roman"/>
              <a:ea typeface="Times New Roman"/>
              <a:cs typeface="Times New Roman"/>
              <a:sym typeface="Times New Roman"/>
            </a:endParaRPr>
          </a:p>
        </p:txBody>
      </p:sp>
      <p:sp>
        <p:nvSpPr>
          <p:cNvPr id="189" name="Google Shape;189;p27"/>
          <p:cNvSpPr txBox="1"/>
          <p:nvPr/>
        </p:nvSpPr>
        <p:spPr>
          <a:xfrm>
            <a:off x="2420900" y="1064350"/>
            <a:ext cx="5147400" cy="52320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endParaRPr kumimoji="0"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endParaRPr>
          </a:p>
        </p:txBody>
      </p:sp>
      <p:sp>
        <p:nvSpPr>
          <p:cNvPr id="190" name="Google Shape;190;p27"/>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91" name="Google Shape;191;p27"/>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0"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192" name="Google Shape;192;p27"/>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1600"/>
              <a:buFont typeface="Arial"/>
              <a:buNone/>
              <a:tabLst/>
              <a:defRPr/>
            </a:pPr>
            <a:endParaRPr kumimoji="0" sz="1600" b="1"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193" name="Google Shape;193;p27"/>
          <p:cNvSpPr txBox="1"/>
          <p:nvPr/>
        </p:nvSpPr>
        <p:spPr>
          <a:xfrm>
            <a:off x="762125" y="1231758"/>
            <a:ext cx="10667975" cy="4298829"/>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10000"/>
              </a:lnSpc>
              <a:spcBef>
                <a:spcPts val="6000"/>
              </a:spcBef>
              <a:spcAft>
                <a:spcPts val="0"/>
              </a:spcAft>
              <a:buClr>
                <a:srgbClr val="000000"/>
              </a:buClr>
              <a:buSzPts val="1100"/>
              <a:buFont typeface="Arial"/>
              <a:buNone/>
              <a:tabLst/>
              <a:defRPr/>
            </a:pPr>
            <a:r>
              <a:rPr kumimoji="0" lang="en-US" sz="2900" b="1" i="1" u="none" strike="noStrike" kern="0" cap="none" spc="0" normalizeH="0" baseline="0" noProof="0" dirty="0">
                <a:ln>
                  <a:noFill/>
                </a:ln>
                <a:solidFill>
                  <a:srgbClr val="FF0000"/>
                </a:solidFill>
                <a:effectLst/>
                <a:highlight>
                  <a:srgbClr val="FFFFFF"/>
                </a:highlight>
                <a:uLnTx/>
                <a:uFillTx/>
                <a:latin typeface="Arial"/>
                <a:cs typeface="Arial"/>
                <a:sym typeface="Arial"/>
              </a:rPr>
              <a:t>will</a:t>
            </a:r>
            <a:endParaRPr kumimoji="0" sz="2900" b="1" i="1" u="none" strike="noStrike" kern="0" cap="none" spc="0" normalizeH="0" baseline="0" noProof="0" dirty="0">
              <a:ln>
                <a:noFill/>
              </a:ln>
              <a:solidFill>
                <a:srgbClr val="FF0000"/>
              </a:solidFill>
              <a:effectLst/>
              <a:highlight>
                <a:srgbClr val="FFFFFF"/>
              </a:highlight>
              <a:uLnTx/>
              <a:uFillTx/>
              <a:latin typeface="Arial"/>
              <a:cs typeface="Arial"/>
              <a:sym typeface="Arial"/>
            </a:endParaRPr>
          </a:p>
          <a:p>
            <a:pPr marL="0" marR="0" lvl="0" indent="0" algn="l" defTabSz="914400" rtl="0" eaLnBrk="1" fontAlgn="auto" latinLnBrk="0" hangingPunct="1">
              <a:lnSpc>
                <a:spcPct val="115000"/>
              </a:lnSpc>
              <a:spcBef>
                <a:spcPts val="1500"/>
              </a:spcBef>
              <a:spcAft>
                <a:spcPts val="0"/>
              </a:spcAft>
              <a:buClr>
                <a:srgbClr val="000000"/>
              </a:buClr>
              <a:buSzPts val="1100"/>
              <a:buFont typeface="Arial"/>
              <a:buNone/>
              <a:tabLst/>
              <a:defRPr/>
            </a:pPr>
            <a:r>
              <a:rPr kumimoji="0" lang="en-US" sz="2150" b="1" i="0" u="none" strike="noStrike" kern="0" cap="none" spc="0" normalizeH="0" baseline="0" noProof="0" dirty="0">
                <a:ln>
                  <a:noFill/>
                </a:ln>
                <a:solidFill>
                  <a:srgbClr val="000000"/>
                </a:solidFill>
                <a:effectLst/>
                <a:highlight>
                  <a:srgbClr val="FFFFFF"/>
                </a:highlight>
                <a:uLnTx/>
                <a:uFillTx/>
                <a:latin typeface="Arial"/>
                <a:cs typeface="Arial"/>
                <a:sym typeface="Arial"/>
              </a:rPr>
              <a:t>We use </a:t>
            </a:r>
            <a:r>
              <a:rPr kumimoji="0" lang="en-US" sz="2150" b="1" i="1" u="none" strike="noStrike" kern="0" cap="none" spc="0" normalizeH="0" baseline="0" noProof="0" dirty="0">
                <a:ln>
                  <a:noFill/>
                </a:ln>
                <a:solidFill>
                  <a:srgbClr val="000000"/>
                </a:solidFill>
                <a:effectLst/>
                <a:highlight>
                  <a:srgbClr val="FFFFFF"/>
                </a:highlight>
                <a:uLnTx/>
                <a:uFillTx/>
                <a:latin typeface="Arial"/>
                <a:cs typeface="Arial"/>
                <a:sym typeface="Arial"/>
              </a:rPr>
              <a:t>will</a:t>
            </a:r>
            <a:r>
              <a:rPr kumimoji="0" lang="en-US" sz="2150" b="1" i="0" u="none" strike="noStrike" kern="0" cap="none" spc="0" normalizeH="0" baseline="0" noProof="0" dirty="0">
                <a:ln>
                  <a:noFill/>
                </a:ln>
                <a:solidFill>
                  <a:srgbClr val="000000"/>
                </a:solidFill>
                <a:effectLst/>
                <a:highlight>
                  <a:srgbClr val="FFFFFF"/>
                </a:highlight>
                <a:uLnTx/>
                <a:uFillTx/>
                <a:latin typeface="Arial"/>
                <a:cs typeface="Arial"/>
                <a:sym typeface="Arial"/>
              </a:rPr>
              <a:t> to talk about spontaneous plans decided at the moment of speaking. (quick decisions)</a:t>
            </a:r>
            <a:endParaRPr kumimoji="0" sz="2150" b="1" i="0" u="none" strike="noStrike" kern="0" cap="none" spc="0" normalizeH="0" baseline="0" noProof="0" dirty="0">
              <a:ln>
                <a:noFill/>
              </a:ln>
              <a:solidFill>
                <a:srgbClr val="000000"/>
              </a:solidFill>
              <a:effectLst/>
              <a:highlight>
                <a:srgbClr val="FFFFFF"/>
              </a:highlight>
              <a:uLnTx/>
              <a:uFillTx/>
              <a:latin typeface="Arial"/>
              <a:cs typeface="Arial"/>
              <a:sym typeface="Arial"/>
            </a:endParaRPr>
          </a:p>
          <a:p>
            <a:pPr marL="0" marR="0" lvl="0" indent="0" algn="l" defTabSz="914400" rtl="0" eaLnBrk="1" fontAlgn="auto" latinLnBrk="0" hangingPunct="1">
              <a:lnSpc>
                <a:spcPct val="115000"/>
              </a:lnSpc>
              <a:spcBef>
                <a:spcPts val="900"/>
              </a:spcBef>
              <a:spcAft>
                <a:spcPts val="0"/>
              </a:spcAft>
              <a:buClr>
                <a:srgbClr val="000000"/>
              </a:buClr>
              <a:buSzPts val="1100"/>
              <a:buFont typeface="Arial"/>
              <a:buNone/>
              <a:tabLst/>
              <a:defRPr/>
            </a:pPr>
            <a:endParaRPr kumimoji="0" sz="2150" b="1" i="0" u="none" strike="noStrike" kern="0" cap="none" spc="0" normalizeH="0" baseline="0" noProof="0" dirty="0">
              <a:ln>
                <a:noFill/>
              </a:ln>
              <a:solidFill>
                <a:srgbClr val="000000"/>
              </a:solidFill>
              <a:effectLst/>
              <a:highlight>
                <a:srgbClr val="FFFFFF"/>
              </a:highlight>
              <a:uLnTx/>
              <a:uFillTx/>
              <a:latin typeface="Arial"/>
              <a:cs typeface="Arial"/>
              <a:sym typeface="Arial"/>
            </a:endParaRPr>
          </a:p>
          <a:p>
            <a:pPr marL="0" marR="0" lvl="0" indent="0" algn="l" defTabSz="914400" rtl="0" eaLnBrk="1" fontAlgn="auto" latinLnBrk="0" hangingPunct="1">
              <a:lnSpc>
                <a:spcPct val="115000"/>
              </a:lnSpc>
              <a:spcBef>
                <a:spcPts val="900"/>
              </a:spcBef>
              <a:spcAft>
                <a:spcPts val="0"/>
              </a:spcAft>
              <a:buClr>
                <a:srgbClr val="000000"/>
              </a:buClr>
              <a:buSzPts val="1100"/>
              <a:buFont typeface="Arial"/>
              <a:buNone/>
              <a:tabLst/>
              <a:defRPr/>
            </a:pPr>
            <a:r>
              <a:rPr kumimoji="0" lang="en-US" sz="1950" b="0" i="1" u="none" strike="noStrike" kern="0" cap="none" spc="0" normalizeH="0" baseline="0" noProof="0" dirty="0">
                <a:ln>
                  <a:noFill/>
                </a:ln>
                <a:solidFill>
                  <a:srgbClr val="000000"/>
                </a:solidFill>
                <a:effectLst/>
                <a:highlight>
                  <a:srgbClr val="FFFFFF"/>
                </a:highlight>
                <a:uLnTx/>
                <a:uFillTx/>
                <a:latin typeface="Arial"/>
                <a:cs typeface="Arial"/>
                <a:sym typeface="Arial"/>
              </a:rPr>
              <a:t>I forgot my watch at home. I’ll go back to bring it.</a:t>
            </a:r>
            <a:endParaRPr kumimoji="0" sz="1950" b="0" i="1" u="none" strike="noStrike" kern="0" cap="none" spc="0" normalizeH="0" baseline="0" noProof="0" dirty="0">
              <a:ln>
                <a:noFill/>
              </a:ln>
              <a:solidFill>
                <a:srgbClr val="000000"/>
              </a:solidFill>
              <a:effectLst/>
              <a:highlight>
                <a:srgbClr val="FFFFFF"/>
              </a:highlight>
              <a:uLnTx/>
              <a:uFillTx/>
              <a:latin typeface="Arial"/>
              <a:cs typeface="Arial"/>
              <a:sym typeface="Arial"/>
            </a:endParaRPr>
          </a:p>
          <a:p>
            <a:pPr marL="0" marR="0" lvl="0" indent="0" algn="l" defTabSz="914400" rtl="0" eaLnBrk="1" fontAlgn="auto" latinLnBrk="0" hangingPunct="1">
              <a:lnSpc>
                <a:spcPct val="115000"/>
              </a:lnSpc>
              <a:spcBef>
                <a:spcPts val="900"/>
              </a:spcBef>
              <a:spcAft>
                <a:spcPts val="0"/>
              </a:spcAft>
              <a:buClr>
                <a:srgbClr val="000000"/>
              </a:buClr>
              <a:buSzPts val="1100"/>
              <a:buFont typeface="Arial"/>
              <a:buNone/>
              <a:tabLst/>
              <a:defRPr/>
            </a:pPr>
            <a:r>
              <a:rPr kumimoji="0" lang="en-US" sz="1950" b="0" i="1" u="none" strike="noStrike" kern="0" cap="none" spc="0" normalizeH="0" baseline="0" noProof="0" dirty="0">
                <a:ln>
                  <a:noFill/>
                </a:ln>
                <a:solidFill>
                  <a:srgbClr val="000000"/>
                </a:solidFill>
                <a:effectLst/>
                <a:highlight>
                  <a:srgbClr val="FFFFFF"/>
                </a:highlight>
                <a:uLnTx/>
                <a:uFillTx/>
                <a:latin typeface="Arial"/>
                <a:cs typeface="Arial"/>
                <a:sym typeface="Arial"/>
              </a:rPr>
              <a:t>Oops, I forgot to phone Mum! I'll do it after dinner. </a:t>
            </a:r>
            <a:endParaRPr kumimoji="0" sz="1950" b="0" i="1" u="none" strike="noStrike" kern="0" cap="none" spc="0" normalizeH="0" baseline="0" noProof="0" dirty="0">
              <a:ln>
                <a:noFill/>
              </a:ln>
              <a:solidFill>
                <a:srgbClr val="000000"/>
              </a:solidFill>
              <a:effectLst/>
              <a:highlight>
                <a:srgbClr val="FFFFFF"/>
              </a:highlight>
              <a:uLnTx/>
              <a:uFillTx/>
              <a:latin typeface="Arial"/>
              <a:cs typeface="Arial"/>
              <a:sym typeface="Arial"/>
            </a:endParaRPr>
          </a:p>
          <a:p>
            <a:pPr marL="0" marR="0" lvl="0" indent="0" algn="l" defTabSz="914400" rtl="0" eaLnBrk="1" fontAlgn="auto" latinLnBrk="0" hangingPunct="1">
              <a:lnSpc>
                <a:spcPct val="115000"/>
              </a:lnSpc>
              <a:spcBef>
                <a:spcPts val="900"/>
              </a:spcBef>
              <a:spcAft>
                <a:spcPts val="900"/>
              </a:spcAft>
              <a:buClr>
                <a:srgbClr val="000000"/>
              </a:buClr>
              <a:buSzPts val="1100"/>
              <a:buFont typeface="Arial"/>
              <a:buNone/>
              <a:tabLst/>
              <a:defRPr/>
            </a:pPr>
            <a:r>
              <a:rPr kumimoji="0" lang="en-US" sz="1950" b="0" i="1" u="none" strike="noStrike" kern="0" cap="none" spc="0" normalizeH="0" baseline="0" noProof="0" dirty="0">
                <a:ln>
                  <a:noFill/>
                </a:ln>
                <a:solidFill>
                  <a:srgbClr val="000000"/>
                </a:solidFill>
                <a:effectLst/>
                <a:highlight>
                  <a:srgbClr val="FFFFFF"/>
                </a:highlight>
                <a:uLnTx/>
                <a:uFillTx/>
                <a:latin typeface="Arial"/>
                <a:cs typeface="Arial"/>
                <a:sym typeface="Arial"/>
              </a:rPr>
              <a:t>There's no milk. I'll buy some when I go to the shops.</a:t>
            </a:r>
            <a:endParaRPr kumimoji="0" sz="2750" b="0" i="0" u="none" strike="noStrike" kern="0" cap="none" spc="0" normalizeH="0" baseline="0" noProof="0" dirty="0">
              <a:ln>
                <a:noFill/>
              </a:ln>
              <a:solidFill>
                <a:srgbClr val="000000"/>
              </a:solidFill>
              <a:effectLst/>
              <a:highlight>
                <a:srgbClr val="FFFFFF"/>
              </a:highlight>
              <a:uLnTx/>
              <a:uFillTx/>
              <a:latin typeface="Arial"/>
              <a:cs typeface="Arial"/>
              <a:sym typeface="Arial"/>
            </a:endParaRPr>
          </a:p>
        </p:txBody>
      </p:sp>
      <p:sp>
        <p:nvSpPr>
          <p:cNvPr id="194" name="Google Shape;194;p27"/>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kumimoji="0" lang="en-US" sz="2000" b="1" i="0" u="none" strike="noStrike" kern="0" cap="none" spc="0" normalizeH="0" baseline="0" noProof="0">
                <a:ln>
                  <a:noFill/>
                </a:ln>
                <a:solidFill>
                  <a:srgbClr val="000000"/>
                </a:solidFill>
                <a:effectLst/>
                <a:uLnTx/>
                <a:uFillTx/>
                <a:latin typeface="Calibri"/>
                <a:ea typeface="Calibri"/>
                <a:cs typeface="Calibri"/>
                <a:sym typeface="Calibri"/>
              </a:rPr>
              <a:t>www.midocean.ae</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195" name="Google Shape;195;p27"/>
          <p:cNvPicPr preferRelativeResize="0"/>
          <p:nvPr/>
        </p:nvPicPr>
        <p:blipFill rotWithShape="1">
          <a:blip r:embed="rId3">
            <a:alphaModFix/>
          </a:blip>
          <a:srcRect t="27877" b="25426"/>
          <a:stretch/>
        </p:blipFill>
        <p:spPr>
          <a:xfrm>
            <a:off x="9678850" y="268963"/>
            <a:ext cx="2305141" cy="1076343"/>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Google Shape;200;p28"/>
          <p:cNvSpPr/>
          <p:nvPr/>
        </p:nvSpPr>
        <p:spPr>
          <a:xfrm>
            <a:off x="617275" y="1285000"/>
            <a:ext cx="10812600" cy="5007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0"/>
              </a:srgbClr>
            </a:outerShdw>
          </a:effectLst>
        </p:spPr>
        <p:txBody>
          <a:bodyPr spcFirstLastPara="1" wrap="square" lIns="91425" tIns="45700" rIns="91425" bIns="45700" anchor="ctr" anchorCtr="0">
            <a:noAutofit/>
          </a:bodyPr>
          <a:lstStyle/>
          <a:p>
            <a:pPr marL="0" marR="0" lvl="0" indent="0" algn="l" defTabSz="914400" rtl="0" eaLnBrk="1" fontAlgn="auto" latinLnBrk="0" hangingPunct="1">
              <a:lnSpc>
                <a:spcPct val="115000"/>
              </a:lnSpc>
              <a:spcBef>
                <a:spcPts val="0"/>
              </a:spcBef>
              <a:spcAft>
                <a:spcPts val="800"/>
              </a:spcAft>
              <a:buClr>
                <a:srgbClr val="000000"/>
              </a:buClr>
              <a:buSzPts val="2200"/>
              <a:buFont typeface="Arial"/>
              <a:buNone/>
              <a:tabLst/>
              <a:defRPr/>
            </a:pPr>
            <a:endParaRPr kumimoji="0" sz="2200" b="1" i="0" u="none" strike="noStrike" kern="0" cap="none" spc="0" normalizeH="0" baseline="0" noProof="0">
              <a:ln>
                <a:noFill/>
              </a:ln>
              <a:solidFill>
                <a:srgbClr val="000000"/>
              </a:solidFill>
              <a:effectLst/>
              <a:highlight>
                <a:srgbClr val="FFFFFF"/>
              </a:highlight>
              <a:uLnTx/>
              <a:uFillTx/>
              <a:latin typeface="Times New Roman"/>
              <a:ea typeface="Times New Roman"/>
              <a:cs typeface="Times New Roman"/>
              <a:sym typeface="Times New Roman"/>
            </a:endParaRPr>
          </a:p>
        </p:txBody>
      </p:sp>
      <p:sp>
        <p:nvSpPr>
          <p:cNvPr id="201" name="Google Shape;201;p28"/>
          <p:cNvSpPr txBox="1"/>
          <p:nvPr/>
        </p:nvSpPr>
        <p:spPr>
          <a:xfrm>
            <a:off x="2420900" y="1064350"/>
            <a:ext cx="5147400" cy="52320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endParaRPr kumimoji="0"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endParaRPr>
          </a:p>
        </p:txBody>
      </p:sp>
      <p:sp>
        <p:nvSpPr>
          <p:cNvPr id="202" name="Google Shape;202;p28"/>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03" name="Google Shape;203;p28"/>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0"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204" name="Google Shape;204;p28"/>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1600"/>
              <a:buFont typeface="Arial"/>
              <a:buNone/>
              <a:tabLst/>
              <a:defRPr/>
            </a:pPr>
            <a:endParaRPr kumimoji="0" sz="1600" b="1"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205" name="Google Shape;205;p28"/>
          <p:cNvSpPr txBox="1"/>
          <p:nvPr/>
        </p:nvSpPr>
        <p:spPr>
          <a:xfrm>
            <a:off x="830424" y="1398517"/>
            <a:ext cx="10536126" cy="3796512"/>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10000"/>
              </a:lnSpc>
              <a:spcBef>
                <a:spcPts val="6000"/>
              </a:spcBef>
              <a:spcAft>
                <a:spcPts val="0"/>
              </a:spcAft>
              <a:buClr>
                <a:srgbClr val="000000"/>
              </a:buClr>
              <a:buSzPts val="1100"/>
              <a:buFont typeface="Arial"/>
              <a:buNone/>
              <a:tabLst/>
              <a:defRPr/>
            </a:pPr>
            <a:r>
              <a:rPr kumimoji="0" lang="en-US" sz="2700" b="1" i="1" u="none" strike="noStrike" kern="0" cap="none" spc="0" normalizeH="0" baseline="0" noProof="0" dirty="0">
                <a:ln>
                  <a:noFill/>
                </a:ln>
                <a:solidFill>
                  <a:srgbClr val="FF0000"/>
                </a:solidFill>
                <a:effectLst/>
                <a:highlight>
                  <a:srgbClr val="FFFFFF"/>
                </a:highlight>
                <a:uLnTx/>
                <a:uFillTx/>
                <a:latin typeface="Arial"/>
                <a:cs typeface="Arial"/>
                <a:sym typeface="Arial"/>
              </a:rPr>
              <a:t>going to</a:t>
            </a:r>
            <a:endParaRPr kumimoji="0" sz="2700" b="1" i="1" u="none" strike="noStrike" kern="0" cap="none" spc="0" normalizeH="0" baseline="0" noProof="0" dirty="0">
              <a:ln>
                <a:noFill/>
              </a:ln>
              <a:solidFill>
                <a:srgbClr val="FF0000"/>
              </a:solidFill>
              <a:effectLst/>
              <a:highlight>
                <a:srgbClr val="FFFFFF"/>
              </a:highlight>
              <a:uLnTx/>
              <a:uFillTx/>
              <a:latin typeface="Arial"/>
              <a:cs typeface="Arial"/>
              <a:sym typeface="Arial"/>
            </a:endParaRPr>
          </a:p>
          <a:p>
            <a:pPr marL="0" marR="0" lvl="0" indent="0" algn="l" defTabSz="914400" rtl="0" eaLnBrk="1" fontAlgn="auto" latinLnBrk="0" hangingPunct="1">
              <a:lnSpc>
                <a:spcPct val="115000"/>
              </a:lnSpc>
              <a:spcBef>
                <a:spcPts val="1500"/>
              </a:spcBef>
              <a:spcAft>
                <a:spcPts val="0"/>
              </a:spcAft>
              <a:buClr>
                <a:srgbClr val="000000"/>
              </a:buClr>
              <a:buSzPts val="1100"/>
              <a:buFont typeface="Arial"/>
              <a:buNone/>
              <a:tabLst/>
              <a:defRPr/>
            </a:pPr>
            <a:r>
              <a:rPr kumimoji="0" lang="en-US" sz="1950" b="1" i="0" u="none" strike="noStrike" kern="0" cap="none" spc="0" normalizeH="0" baseline="0" noProof="0" dirty="0">
                <a:ln>
                  <a:noFill/>
                </a:ln>
                <a:solidFill>
                  <a:srgbClr val="000000"/>
                </a:solidFill>
                <a:effectLst/>
                <a:highlight>
                  <a:srgbClr val="FFFFFF"/>
                </a:highlight>
                <a:uLnTx/>
                <a:uFillTx/>
                <a:latin typeface="Arial"/>
                <a:cs typeface="Arial"/>
                <a:sym typeface="Arial"/>
              </a:rPr>
              <a:t>We use </a:t>
            </a:r>
            <a:r>
              <a:rPr kumimoji="0" lang="en-US" sz="1950" b="1" i="1" u="none" strike="noStrike" kern="0" cap="none" spc="0" normalizeH="0" baseline="0" noProof="0" dirty="0">
                <a:ln>
                  <a:noFill/>
                </a:ln>
                <a:solidFill>
                  <a:srgbClr val="000000"/>
                </a:solidFill>
                <a:effectLst/>
                <a:highlight>
                  <a:srgbClr val="FFFFFF"/>
                </a:highlight>
                <a:uLnTx/>
                <a:uFillTx/>
                <a:latin typeface="Arial"/>
                <a:cs typeface="Arial"/>
                <a:sym typeface="Arial"/>
              </a:rPr>
              <a:t>going to</a:t>
            </a:r>
            <a:r>
              <a:rPr kumimoji="0" lang="en-US" sz="1950" b="1" i="0" u="none" strike="noStrike" kern="0" cap="none" spc="0" normalizeH="0" baseline="0" noProof="0" dirty="0">
                <a:ln>
                  <a:noFill/>
                </a:ln>
                <a:solidFill>
                  <a:srgbClr val="000000"/>
                </a:solidFill>
                <a:effectLst/>
                <a:highlight>
                  <a:srgbClr val="FFFFFF"/>
                </a:highlight>
                <a:uLnTx/>
                <a:uFillTx/>
                <a:latin typeface="Arial"/>
                <a:cs typeface="Arial"/>
                <a:sym typeface="Arial"/>
              </a:rPr>
              <a:t> </a:t>
            </a:r>
            <a:r>
              <a:rPr kumimoji="0" lang="en-US" sz="1950" b="1" i="0" u="none" strike="noStrike" kern="0" cap="none" spc="0" normalizeH="0" baseline="0" noProof="0" dirty="0" err="1">
                <a:ln>
                  <a:noFill/>
                </a:ln>
                <a:solidFill>
                  <a:srgbClr val="000000"/>
                </a:solidFill>
                <a:effectLst/>
                <a:highlight>
                  <a:srgbClr val="FFFFFF"/>
                </a:highlight>
                <a:uLnTx/>
                <a:uFillTx/>
                <a:latin typeface="Arial"/>
                <a:cs typeface="Arial"/>
                <a:sym typeface="Arial"/>
              </a:rPr>
              <a:t>to</a:t>
            </a:r>
            <a:r>
              <a:rPr kumimoji="0" lang="en-US" sz="1950" b="1" i="0" u="none" strike="noStrike" kern="0" cap="none" spc="0" normalizeH="0" baseline="0" noProof="0" dirty="0">
                <a:ln>
                  <a:noFill/>
                </a:ln>
                <a:solidFill>
                  <a:srgbClr val="000000"/>
                </a:solidFill>
                <a:effectLst/>
                <a:highlight>
                  <a:srgbClr val="FFFFFF"/>
                </a:highlight>
                <a:uLnTx/>
                <a:uFillTx/>
                <a:latin typeface="Arial"/>
                <a:cs typeface="Arial"/>
                <a:sym typeface="Arial"/>
              </a:rPr>
              <a:t> talk about plans decided before the moment of speaking.</a:t>
            </a:r>
            <a:endParaRPr kumimoji="0" sz="1950" b="1" i="0" u="none" strike="noStrike" kern="0" cap="none" spc="0" normalizeH="0" baseline="0" noProof="0" dirty="0">
              <a:ln>
                <a:noFill/>
              </a:ln>
              <a:solidFill>
                <a:srgbClr val="000000"/>
              </a:solidFill>
              <a:effectLst/>
              <a:highlight>
                <a:srgbClr val="FFFFFF"/>
              </a:highlight>
              <a:uLnTx/>
              <a:uFillTx/>
              <a:latin typeface="Arial"/>
              <a:cs typeface="Arial"/>
              <a:sym typeface="Arial"/>
            </a:endParaRPr>
          </a:p>
          <a:p>
            <a:pPr marL="241300" marR="241300" lvl="0" indent="0" algn="l" defTabSz="914400" rtl="0" eaLnBrk="1" fontAlgn="auto" latinLnBrk="0" hangingPunct="1">
              <a:lnSpc>
                <a:spcPct val="150000"/>
              </a:lnSpc>
              <a:spcBef>
                <a:spcPts val="2300"/>
              </a:spcBef>
              <a:spcAft>
                <a:spcPts val="2300"/>
              </a:spcAft>
              <a:buClr>
                <a:srgbClr val="000000"/>
              </a:buClr>
              <a:buSzPts val="1100"/>
              <a:buFont typeface="Arial"/>
              <a:buNone/>
              <a:tabLst/>
              <a:defRPr/>
            </a:pPr>
            <a:r>
              <a:rPr kumimoji="0" lang="en-US" sz="1950" b="0" i="1" u="none" strike="noStrike" kern="0" cap="none" spc="0" normalizeH="0" baseline="0" noProof="0" dirty="0">
                <a:ln>
                  <a:noFill/>
                </a:ln>
                <a:solidFill>
                  <a:srgbClr val="000000"/>
                </a:solidFill>
                <a:effectLst/>
                <a:highlight>
                  <a:srgbClr val="FFFFFF"/>
                </a:highlight>
                <a:uLnTx/>
                <a:uFillTx/>
                <a:latin typeface="Arial"/>
                <a:cs typeface="Arial"/>
                <a:sym typeface="Arial"/>
              </a:rPr>
              <a:t>I'm going to phone Mum after dinner. I told her I'd call at 8 o'clock.</a:t>
            </a:r>
            <a:br>
              <a:rPr kumimoji="0" lang="en-US" sz="1950" b="0" i="1" u="none" strike="noStrike" kern="0" cap="none" spc="0" normalizeH="0" baseline="0" noProof="0" dirty="0">
                <a:ln>
                  <a:noFill/>
                </a:ln>
                <a:solidFill>
                  <a:srgbClr val="000000"/>
                </a:solidFill>
                <a:effectLst/>
                <a:highlight>
                  <a:srgbClr val="FFFFFF"/>
                </a:highlight>
                <a:uLnTx/>
                <a:uFillTx/>
                <a:latin typeface="Arial"/>
                <a:cs typeface="Arial"/>
                <a:sym typeface="Arial"/>
              </a:rPr>
            </a:br>
            <a:r>
              <a:rPr kumimoji="0" lang="en-US" sz="1950" b="0" i="1" u="none" strike="noStrike" kern="0" cap="none" spc="0" normalizeH="0" baseline="0" noProof="0" dirty="0">
                <a:ln>
                  <a:noFill/>
                </a:ln>
                <a:solidFill>
                  <a:srgbClr val="000000"/>
                </a:solidFill>
                <a:effectLst/>
                <a:highlight>
                  <a:srgbClr val="FFFFFF"/>
                </a:highlight>
                <a:uLnTx/>
                <a:uFillTx/>
                <a:latin typeface="Arial"/>
                <a:cs typeface="Arial"/>
                <a:sym typeface="Arial"/>
              </a:rPr>
              <a:t>I'm going to wear my black dress tonight. </a:t>
            </a:r>
            <a:br>
              <a:rPr kumimoji="0" lang="en-US" sz="1950" b="0" i="1" u="none" strike="noStrike" kern="0" cap="none" spc="0" normalizeH="0" baseline="0" noProof="0" dirty="0">
                <a:ln>
                  <a:noFill/>
                </a:ln>
                <a:solidFill>
                  <a:srgbClr val="000000"/>
                </a:solidFill>
                <a:effectLst/>
                <a:highlight>
                  <a:srgbClr val="FFFFFF"/>
                </a:highlight>
                <a:uLnTx/>
                <a:uFillTx/>
                <a:latin typeface="Arial"/>
                <a:cs typeface="Arial"/>
                <a:sym typeface="Arial"/>
              </a:rPr>
            </a:br>
            <a:r>
              <a:rPr kumimoji="0" lang="en-US" sz="1950" b="0" i="1" u="none" strike="noStrike" kern="0" cap="none" spc="0" normalizeH="0" baseline="0" noProof="0" dirty="0">
                <a:ln>
                  <a:noFill/>
                </a:ln>
                <a:solidFill>
                  <a:srgbClr val="000000"/>
                </a:solidFill>
                <a:effectLst/>
                <a:highlight>
                  <a:srgbClr val="FFFFFF"/>
                </a:highlight>
                <a:uLnTx/>
                <a:uFillTx/>
                <a:latin typeface="Arial"/>
                <a:cs typeface="Arial"/>
                <a:sym typeface="Arial"/>
              </a:rPr>
              <a:t>I'm going to go to the supermarket after work. What do we need? </a:t>
            </a:r>
            <a:endParaRPr kumimoji="0" sz="1950" b="0" i="1" u="none" strike="noStrike" kern="0" cap="none" spc="0" normalizeH="0" baseline="0" noProof="0" dirty="0">
              <a:ln>
                <a:noFill/>
              </a:ln>
              <a:solidFill>
                <a:srgbClr val="000000"/>
              </a:solidFill>
              <a:effectLst/>
              <a:highlight>
                <a:srgbClr val="FFFFFF"/>
              </a:highlight>
              <a:uLnTx/>
              <a:uFillTx/>
              <a:latin typeface="Arial"/>
              <a:cs typeface="Arial"/>
              <a:sym typeface="Arial"/>
            </a:endParaRPr>
          </a:p>
        </p:txBody>
      </p:sp>
      <p:sp>
        <p:nvSpPr>
          <p:cNvPr id="206" name="Google Shape;206;p28"/>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kumimoji="0" lang="en-US" sz="2000" b="1" i="0" u="none" strike="noStrike" kern="0" cap="none" spc="0" normalizeH="0" baseline="0" noProof="0">
                <a:ln>
                  <a:noFill/>
                </a:ln>
                <a:solidFill>
                  <a:srgbClr val="000000"/>
                </a:solidFill>
                <a:effectLst/>
                <a:uLnTx/>
                <a:uFillTx/>
                <a:latin typeface="Calibri"/>
                <a:ea typeface="Calibri"/>
                <a:cs typeface="Calibri"/>
                <a:sym typeface="Calibri"/>
              </a:rPr>
              <a:t>www.midocean.ae</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207" name="Google Shape;207;p28"/>
          <p:cNvPicPr preferRelativeResize="0"/>
          <p:nvPr/>
        </p:nvPicPr>
        <p:blipFill rotWithShape="1">
          <a:blip r:embed="rId3">
            <a:alphaModFix/>
          </a:blip>
          <a:srcRect t="27877" b="25426"/>
          <a:stretch/>
        </p:blipFill>
        <p:spPr>
          <a:xfrm>
            <a:off x="9678850" y="268963"/>
            <a:ext cx="2305141" cy="1076343"/>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29"/>
          <p:cNvSpPr/>
          <p:nvPr/>
        </p:nvSpPr>
        <p:spPr>
          <a:xfrm>
            <a:off x="617275" y="1285000"/>
            <a:ext cx="10812600" cy="5007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0"/>
              </a:srgbClr>
            </a:outerShdw>
          </a:effectLst>
        </p:spPr>
        <p:txBody>
          <a:bodyPr spcFirstLastPara="1" wrap="square" lIns="91425" tIns="45700" rIns="91425" bIns="45700" anchor="ctr" anchorCtr="0">
            <a:noAutofit/>
          </a:bodyPr>
          <a:lstStyle/>
          <a:p>
            <a:pPr marL="0" marR="0" lvl="0" indent="0" algn="l" defTabSz="914400" rtl="0" eaLnBrk="1" fontAlgn="auto" latinLnBrk="0" hangingPunct="1">
              <a:lnSpc>
                <a:spcPct val="115000"/>
              </a:lnSpc>
              <a:spcBef>
                <a:spcPts val="0"/>
              </a:spcBef>
              <a:spcAft>
                <a:spcPts val="800"/>
              </a:spcAft>
              <a:buClr>
                <a:srgbClr val="000000"/>
              </a:buClr>
              <a:buSzPts val="2200"/>
              <a:buFont typeface="Arial"/>
              <a:buNone/>
              <a:tabLst/>
              <a:defRPr/>
            </a:pPr>
            <a:endParaRPr kumimoji="0" sz="2200" b="1" i="0" u="none" strike="noStrike" kern="0" cap="none" spc="0" normalizeH="0" baseline="0" noProof="0">
              <a:ln>
                <a:noFill/>
              </a:ln>
              <a:solidFill>
                <a:srgbClr val="000000"/>
              </a:solidFill>
              <a:effectLst/>
              <a:highlight>
                <a:srgbClr val="FFFFFF"/>
              </a:highlight>
              <a:uLnTx/>
              <a:uFillTx/>
              <a:latin typeface="Times New Roman"/>
              <a:ea typeface="Times New Roman"/>
              <a:cs typeface="Times New Roman"/>
              <a:sym typeface="Times New Roman"/>
            </a:endParaRPr>
          </a:p>
        </p:txBody>
      </p:sp>
      <p:sp>
        <p:nvSpPr>
          <p:cNvPr id="213" name="Google Shape;213;p29"/>
          <p:cNvSpPr txBox="1"/>
          <p:nvPr/>
        </p:nvSpPr>
        <p:spPr>
          <a:xfrm>
            <a:off x="2420900" y="1064350"/>
            <a:ext cx="5147400" cy="52320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endParaRPr kumimoji="0"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endParaRPr>
          </a:p>
        </p:txBody>
      </p:sp>
      <p:sp>
        <p:nvSpPr>
          <p:cNvPr id="214" name="Google Shape;214;p29"/>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15" name="Google Shape;215;p29"/>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0"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216" name="Google Shape;216;p29"/>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1600"/>
              <a:buFont typeface="Arial"/>
              <a:buNone/>
              <a:tabLst/>
              <a:defRPr/>
            </a:pPr>
            <a:endParaRPr kumimoji="0" sz="1600" b="1"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217" name="Google Shape;217;p29"/>
          <p:cNvSpPr txBox="1"/>
          <p:nvPr/>
        </p:nvSpPr>
        <p:spPr>
          <a:xfrm>
            <a:off x="825450" y="1385884"/>
            <a:ext cx="10541100" cy="292800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10000"/>
              </a:lnSpc>
              <a:spcBef>
                <a:spcPts val="6000"/>
              </a:spcBef>
              <a:spcAft>
                <a:spcPts val="0"/>
              </a:spcAft>
              <a:buClr>
                <a:srgbClr val="000000"/>
              </a:buClr>
              <a:buSzPts val="1100"/>
              <a:buFont typeface="Arial"/>
              <a:buNone/>
              <a:tabLst/>
              <a:defRPr/>
            </a:pPr>
            <a:r>
              <a:rPr kumimoji="0" lang="en-US" sz="2700" b="1" i="0" u="none" strike="noStrike" kern="0" cap="none" spc="0" normalizeH="0" baseline="0" noProof="0" dirty="0">
                <a:ln>
                  <a:noFill/>
                </a:ln>
                <a:solidFill>
                  <a:srgbClr val="FF0000"/>
                </a:solidFill>
                <a:effectLst/>
                <a:highlight>
                  <a:srgbClr val="FFFFFF"/>
                </a:highlight>
                <a:uLnTx/>
                <a:uFillTx/>
                <a:latin typeface="Arial"/>
                <a:cs typeface="Arial"/>
                <a:sym typeface="Arial"/>
              </a:rPr>
              <a:t>Present continuous</a:t>
            </a:r>
            <a:endParaRPr kumimoji="0" sz="2700" b="1" i="0" u="none" strike="noStrike" kern="0" cap="none" spc="0" normalizeH="0" baseline="0" noProof="0" dirty="0">
              <a:ln>
                <a:noFill/>
              </a:ln>
              <a:solidFill>
                <a:srgbClr val="FF0000"/>
              </a:solidFill>
              <a:effectLst/>
              <a:highlight>
                <a:srgbClr val="FFFFFF"/>
              </a:highlight>
              <a:uLnTx/>
              <a:uFillTx/>
              <a:latin typeface="Arial"/>
              <a:cs typeface="Arial"/>
              <a:sym typeface="Arial"/>
            </a:endParaRPr>
          </a:p>
          <a:p>
            <a:pPr marL="0" marR="0" lvl="0" indent="0" algn="l" defTabSz="914400" rtl="0" eaLnBrk="1" fontAlgn="auto" latinLnBrk="0" hangingPunct="1">
              <a:lnSpc>
                <a:spcPct val="115000"/>
              </a:lnSpc>
              <a:spcBef>
                <a:spcPts val="1500"/>
              </a:spcBef>
              <a:spcAft>
                <a:spcPts val="0"/>
              </a:spcAft>
              <a:buClr>
                <a:srgbClr val="000000"/>
              </a:buClr>
              <a:buSzPts val="1100"/>
              <a:buFont typeface="Arial"/>
              <a:buNone/>
              <a:tabLst/>
              <a:defRPr/>
            </a:pPr>
            <a:r>
              <a:rPr kumimoji="0" lang="en-US" sz="1950" b="1" i="0" u="none" strike="noStrike" kern="0" cap="none" spc="0" normalizeH="0" baseline="0" noProof="0" dirty="0">
                <a:ln>
                  <a:noFill/>
                </a:ln>
                <a:solidFill>
                  <a:srgbClr val="000000"/>
                </a:solidFill>
                <a:effectLst/>
                <a:highlight>
                  <a:srgbClr val="FFFFFF"/>
                </a:highlight>
                <a:uLnTx/>
                <a:uFillTx/>
                <a:latin typeface="Arial"/>
                <a:cs typeface="Arial"/>
                <a:sym typeface="Arial"/>
              </a:rPr>
              <a:t>We usually use the present continuous when the plan is an arrangement – already confirmed with at least one other person and we know the time and place.</a:t>
            </a:r>
            <a:endParaRPr kumimoji="0" sz="1950" b="1" i="0" u="none" strike="noStrike" kern="0" cap="none" spc="0" normalizeH="0" baseline="0" noProof="0" dirty="0">
              <a:ln>
                <a:noFill/>
              </a:ln>
              <a:solidFill>
                <a:srgbClr val="000000"/>
              </a:solidFill>
              <a:effectLst/>
              <a:highlight>
                <a:srgbClr val="FFFFFF"/>
              </a:highlight>
              <a:uLnTx/>
              <a:uFillTx/>
              <a:latin typeface="Arial"/>
              <a:cs typeface="Arial"/>
              <a:sym typeface="Arial"/>
            </a:endParaRPr>
          </a:p>
          <a:p>
            <a:pPr marL="241300" marR="241300" lvl="0" indent="0" algn="l" defTabSz="914400" rtl="0" eaLnBrk="1" fontAlgn="auto" latinLnBrk="0" hangingPunct="1">
              <a:lnSpc>
                <a:spcPct val="150000"/>
              </a:lnSpc>
              <a:spcBef>
                <a:spcPts val="2300"/>
              </a:spcBef>
              <a:spcAft>
                <a:spcPts val="0"/>
              </a:spcAft>
              <a:buClr>
                <a:srgbClr val="000000"/>
              </a:buClr>
              <a:buSzPts val="1100"/>
              <a:buFont typeface="Arial"/>
              <a:buNone/>
              <a:tabLst/>
              <a:defRPr/>
            </a:pPr>
            <a:r>
              <a:rPr kumimoji="0" lang="en-US" sz="1950" b="0" i="1" u="none" strike="noStrike" kern="0" cap="none" spc="0" normalizeH="0" baseline="0" noProof="0" dirty="0">
                <a:ln>
                  <a:noFill/>
                </a:ln>
                <a:solidFill>
                  <a:srgbClr val="000000"/>
                </a:solidFill>
                <a:effectLst/>
                <a:highlight>
                  <a:srgbClr val="FFFFFF"/>
                </a:highlight>
                <a:uLnTx/>
                <a:uFillTx/>
                <a:latin typeface="Arial"/>
                <a:cs typeface="Arial"/>
                <a:sym typeface="Arial"/>
              </a:rPr>
              <a:t>I’m travelling to Paris next week.</a:t>
            </a:r>
            <a:endParaRPr kumimoji="0" sz="1950" b="0" i="1" u="none" strike="noStrike" kern="0" cap="none" spc="0" normalizeH="0" baseline="0" noProof="0" dirty="0">
              <a:ln>
                <a:noFill/>
              </a:ln>
              <a:solidFill>
                <a:srgbClr val="000000"/>
              </a:solidFill>
              <a:effectLst/>
              <a:highlight>
                <a:srgbClr val="FFFFFF"/>
              </a:highlight>
              <a:uLnTx/>
              <a:uFillTx/>
              <a:latin typeface="Arial"/>
              <a:cs typeface="Arial"/>
              <a:sym typeface="Arial"/>
            </a:endParaRPr>
          </a:p>
          <a:p>
            <a:pPr marL="241300" marR="241300" lvl="0" indent="0" algn="l" defTabSz="914400" rtl="0" eaLnBrk="1" fontAlgn="auto" latinLnBrk="0" hangingPunct="1">
              <a:lnSpc>
                <a:spcPct val="150000"/>
              </a:lnSpc>
              <a:spcBef>
                <a:spcPts val="0"/>
              </a:spcBef>
              <a:spcAft>
                <a:spcPts val="0"/>
              </a:spcAft>
              <a:buClr>
                <a:srgbClr val="000000"/>
              </a:buClr>
              <a:buSzPts val="1100"/>
              <a:buFont typeface="Arial"/>
              <a:buNone/>
              <a:tabLst/>
              <a:defRPr/>
            </a:pPr>
            <a:r>
              <a:rPr kumimoji="0" lang="en-US" sz="1950" b="0" i="1" u="none" strike="noStrike" kern="0" cap="none" spc="0" normalizeH="0" baseline="0" noProof="0" dirty="0">
                <a:ln>
                  <a:noFill/>
                </a:ln>
                <a:solidFill>
                  <a:srgbClr val="000000"/>
                </a:solidFill>
                <a:effectLst/>
                <a:highlight>
                  <a:srgbClr val="FFFFFF"/>
                </a:highlight>
                <a:uLnTx/>
                <a:uFillTx/>
                <a:latin typeface="Arial"/>
                <a:cs typeface="Arial"/>
                <a:sym typeface="Arial"/>
              </a:rPr>
              <a:t>I'm meeting Jane at 8 o'clock on Saturday. </a:t>
            </a:r>
            <a:br>
              <a:rPr kumimoji="0" lang="en-US" sz="1950" b="0" i="1" u="none" strike="noStrike" kern="0" cap="none" spc="0" normalizeH="0" baseline="0" noProof="0" dirty="0">
                <a:ln>
                  <a:noFill/>
                </a:ln>
                <a:solidFill>
                  <a:srgbClr val="000000"/>
                </a:solidFill>
                <a:effectLst/>
                <a:highlight>
                  <a:srgbClr val="FFFFFF"/>
                </a:highlight>
                <a:uLnTx/>
                <a:uFillTx/>
                <a:latin typeface="Arial"/>
                <a:cs typeface="Arial"/>
                <a:sym typeface="Arial"/>
              </a:rPr>
            </a:br>
            <a:r>
              <a:rPr kumimoji="0" lang="en-US" sz="1950" b="0" i="1" u="none" strike="noStrike" kern="0" cap="none" spc="0" normalizeH="0" baseline="0" noProof="0" dirty="0">
                <a:ln>
                  <a:noFill/>
                </a:ln>
                <a:solidFill>
                  <a:srgbClr val="000000"/>
                </a:solidFill>
                <a:effectLst/>
                <a:highlight>
                  <a:srgbClr val="FFFFFF"/>
                </a:highlight>
                <a:uLnTx/>
                <a:uFillTx/>
                <a:latin typeface="Arial"/>
                <a:cs typeface="Arial"/>
                <a:sym typeface="Arial"/>
              </a:rPr>
              <a:t>We're having a party next Saturday. Would you like to come?</a:t>
            </a:r>
            <a:endParaRPr kumimoji="0" sz="1950" b="0" i="1" u="none" strike="noStrike" kern="0" cap="none" spc="0" normalizeH="0" baseline="0" noProof="0" dirty="0">
              <a:ln>
                <a:noFill/>
              </a:ln>
              <a:solidFill>
                <a:srgbClr val="000000"/>
              </a:solidFill>
              <a:effectLst/>
              <a:highlight>
                <a:srgbClr val="FFFFFF"/>
              </a:highlight>
              <a:uLnTx/>
              <a:uFillTx/>
              <a:latin typeface="Arial"/>
              <a:cs typeface="Arial"/>
              <a:sym typeface="Arial"/>
            </a:endParaRPr>
          </a:p>
        </p:txBody>
      </p:sp>
      <p:sp>
        <p:nvSpPr>
          <p:cNvPr id="218" name="Google Shape;218;p29"/>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kumimoji="0" lang="en-US" sz="2000" b="1" i="0" u="none" strike="noStrike" kern="0" cap="none" spc="0" normalizeH="0" baseline="0" noProof="0">
                <a:ln>
                  <a:noFill/>
                </a:ln>
                <a:solidFill>
                  <a:srgbClr val="000000"/>
                </a:solidFill>
                <a:effectLst/>
                <a:uLnTx/>
                <a:uFillTx/>
                <a:latin typeface="Calibri"/>
                <a:ea typeface="Calibri"/>
                <a:cs typeface="Calibri"/>
                <a:sym typeface="Calibri"/>
              </a:rPr>
              <a:t>www.midocean.ae</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219" name="Google Shape;219;p29"/>
          <p:cNvPicPr preferRelativeResize="0"/>
          <p:nvPr/>
        </p:nvPicPr>
        <p:blipFill rotWithShape="1">
          <a:blip r:embed="rId3">
            <a:alphaModFix/>
          </a:blip>
          <a:srcRect t="27877" b="25426"/>
          <a:stretch/>
        </p:blipFill>
        <p:spPr>
          <a:xfrm>
            <a:off x="9678850" y="268963"/>
            <a:ext cx="2305141" cy="1076343"/>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23"/>
        <p:cNvGrpSpPr/>
        <p:nvPr/>
      </p:nvGrpSpPr>
      <p:grpSpPr>
        <a:xfrm>
          <a:off x="0" y="0"/>
          <a:ext cx="0" cy="0"/>
          <a:chOff x="0" y="0"/>
          <a:chExt cx="0" cy="0"/>
        </a:xfrm>
      </p:grpSpPr>
      <p:sp>
        <p:nvSpPr>
          <p:cNvPr id="224" name="Google Shape;224;p30"/>
          <p:cNvSpPr/>
          <p:nvPr/>
        </p:nvSpPr>
        <p:spPr>
          <a:xfrm>
            <a:off x="617275" y="1285000"/>
            <a:ext cx="10812600" cy="5007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0"/>
              </a:srgbClr>
            </a:outerShdw>
          </a:effectLst>
        </p:spPr>
        <p:txBody>
          <a:bodyPr spcFirstLastPara="1" wrap="square" lIns="91425" tIns="45700" rIns="91425" bIns="45700" anchor="ctr" anchorCtr="0">
            <a:noAutofit/>
          </a:bodyPr>
          <a:lstStyle/>
          <a:p>
            <a:pPr marL="0" marR="0" lvl="0" indent="0" algn="l" defTabSz="914400" rtl="0" eaLnBrk="1" fontAlgn="auto" latinLnBrk="0" hangingPunct="1">
              <a:lnSpc>
                <a:spcPct val="115000"/>
              </a:lnSpc>
              <a:spcBef>
                <a:spcPts val="0"/>
              </a:spcBef>
              <a:spcAft>
                <a:spcPts val="800"/>
              </a:spcAft>
              <a:buClr>
                <a:srgbClr val="000000"/>
              </a:buClr>
              <a:buSzPts val="2200"/>
              <a:buFont typeface="Arial"/>
              <a:buNone/>
              <a:tabLst/>
              <a:defRPr/>
            </a:pPr>
            <a:endParaRPr kumimoji="0" sz="2200" b="1" i="0" u="none" strike="noStrike" kern="0" cap="none" spc="0" normalizeH="0" baseline="0" noProof="0">
              <a:ln>
                <a:noFill/>
              </a:ln>
              <a:solidFill>
                <a:srgbClr val="000000"/>
              </a:solidFill>
              <a:effectLst/>
              <a:highlight>
                <a:srgbClr val="FFFFFF"/>
              </a:highlight>
              <a:uLnTx/>
              <a:uFillTx/>
              <a:latin typeface="Times New Roman"/>
              <a:ea typeface="Times New Roman"/>
              <a:cs typeface="Times New Roman"/>
              <a:sym typeface="Times New Roman"/>
            </a:endParaRPr>
          </a:p>
        </p:txBody>
      </p:sp>
      <p:sp>
        <p:nvSpPr>
          <p:cNvPr id="225" name="Google Shape;225;p30"/>
          <p:cNvSpPr txBox="1"/>
          <p:nvPr/>
        </p:nvSpPr>
        <p:spPr>
          <a:xfrm>
            <a:off x="2420900" y="1064350"/>
            <a:ext cx="5147400" cy="52320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endParaRPr kumimoji="0"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endParaRPr>
          </a:p>
        </p:txBody>
      </p:sp>
      <p:sp>
        <p:nvSpPr>
          <p:cNvPr id="226" name="Google Shape;226;p30"/>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27" name="Google Shape;227;p30"/>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0"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228" name="Google Shape;228;p30"/>
          <p:cNvSpPr txBox="1"/>
          <p:nvPr/>
        </p:nvSpPr>
        <p:spPr>
          <a:xfrm>
            <a:off x="894700" y="1149800"/>
            <a:ext cx="1551600" cy="5388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1600"/>
              <a:buFont typeface="Arial"/>
              <a:buNone/>
              <a:tabLst/>
              <a:defRPr/>
            </a:pPr>
            <a:r>
              <a:rPr kumimoji="0" lang="en-US" sz="2900" b="1" i="0" u="none" strike="noStrike" kern="0" cap="none" spc="0" normalizeH="0" baseline="0" noProof="0">
                <a:ln>
                  <a:noFill/>
                </a:ln>
                <a:solidFill>
                  <a:srgbClr val="FF0000"/>
                </a:solidFill>
                <a:effectLst/>
                <a:uLnTx/>
                <a:uFillTx/>
                <a:latin typeface="Times New Roman"/>
                <a:ea typeface="Times New Roman"/>
                <a:cs typeface="Times New Roman"/>
                <a:sym typeface="Times New Roman"/>
              </a:rPr>
              <a:t>Exercise</a:t>
            </a:r>
            <a:endParaRPr kumimoji="0" sz="2900" b="1" i="0" u="none" strike="noStrike" kern="0" cap="none" spc="0" normalizeH="0" baseline="0" noProof="0">
              <a:ln>
                <a:noFill/>
              </a:ln>
              <a:solidFill>
                <a:srgbClr val="FF0000"/>
              </a:solidFill>
              <a:effectLst/>
              <a:uLnTx/>
              <a:uFillTx/>
              <a:latin typeface="Times New Roman"/>
              <a:ea typeface="Times New Roman"/>
              <a:cs typeface="Times New Roman"/>
              <a:sym typeface="Times New Roman"/>
            </a:endParaRPr>
          </a:p>
        </p:txBody>
      </p:sp>
      <p:sp>
        <p:nvSpPr>
          <p:cNvPr id="229" name="Google Shape;229;p30"/>
          <p:cNvSpPr txBox="1"/>
          <p:nvPr/>
        </p:nvSpPr>
        <p:spPr>
          <a:xfrm>
            <a:off x="889000" y="1841126"/>
            <a:ext cx="10541100" cy="4717800"/>
          </a:xfrm>
          <a:prstGeom prst="rect">
            <a:avLst/>
          </a:prstGeom>
          <a:noFill/>
          <a:ln>
            <a:noFill/>
          </a:ln>
        </p:spPr>
        <p:txBody>
          <a:bodyPr spcFirstLastPara="1" wrap="square" lIns="91425" tIns="45700" rIns="91425" bIns="45700" anchor="t" anchorCtr="0">
            <a:spAutoFit/>
          </a:bodyPr>
          <a:lstStyle/>
          <a:p>
            <a:pPr marL="0" marR="241300" lvl="0" indent="0" algn="l" defTabSz="914400" rtl="0" eaLnBrk="1" fontAlgn="auto" latinLnBrk="0" hangingPunct="1">
              <a:lnSpc>
                <a:spcPct val="150000"/>
              </a:lnSpc>
              <a:spcBef>
                <a:spcPts val="0"/>
              </a:spcBef>
              <a:spcAft>
                <a:spcPts val="0"/>
              </a:spcAft>
              <a:buClr>
                <a:srgbClr val="000000"/>
              </a:buClr>
              <a:buSzPts val="1100"/>
              <a:buFont typeface="Arial"/>
              <a:buNone/>
              <a:tabLst/>
              <a:defRPr/>
            </a:pPr>
            <a:r>
              <a:rPr kumimoji="0" lang="en-US" sz="2400" b="1" i="0" u="none" strike="noStrike" kern="0" cap="none" spc="0" normalizeH="0" baseline="0" noProof="0">
                <a:ln>
                  <a:noFill/>
                </a:ln>
                <a:solidFill>
                  <a:srgbClr val="FF0000"/>
                </a:solidFill>
                <a:effectLst/>
                <a:highlight>
                  <a:srgbClr val="FFFFFF"/>
                </a:highlight>
                <a:uLnTx/>
                <a:uFillTx/>
                <a:latin typeface="Arial"/>
                <a:cs typeface="Arial"/>
                <a:sym typeface="Arial"/>
              </a:rPr>
              <a:t>Choose the correct answer</a:t>
            </a:r>
            <a:endParaRPr kumimoji="0" sz="2400" b="1" i="0" u="none" strike="noStrike" kern="0" cap="none" spc="0" normalizeH="0" baseline="0" noProof="0">
              <a:ln>
                <a:noFill/>
              </a:ln>
              <a:solidFill>
                <a:srgbClr val="FF0000"/>
              </a:solidFill>
              <a:effectLst/>
              <a:highlight>
                <a:srgbClr val="FFFFFF"/>
              </a:highlight>
              <a:uLnTx/>
              <a:uFillTx/>
              <a:latin typeface="Arial"/>
              <a:cs typeface="Arial"/>
              <a:sym typeface="Arial"/>
            </a:endParaRPr>
          </a:p>
          <a:p>
            <a:pPr marL="0" marR="241300" lvl="0" indent="0" algn="l" defTabSz="914400" rtl="0" eaLnBrk="1" fontAlgn="auto" latinLnBrk="0" hangingPunct="1">
              <a:lnSpc>
                <a:spcPct val="150000"/>
              </a:lnSpc>
              <a:spcBef>
                <a:spcPts val="0"/>
              </a:spcBef>
              <a:spcAft>
                <a:spcPts val="0"/>
              </a:spcAft>
              <a:buClr>
                <a:srgbClr val="000000"/>
              </a:buClr>
              <a:buSzPts val="1100"/>
              <a:buFont typeface="Arial"/>
              <a:buNone/>
              <a:tabLst/>
              <a:defRPr/>
            </a:pPr>
            <a:r>
              <a:rPr kumimoji="0" lang="en-US" sz="2300" b="1" i="0" u="none" strike="noStrike" kern="0" cap="none" spc="0" normalizeH="0" baseline="0" noProof="0">
                <a:ln>
                  <a:noFill/>
                </a:ln>
                <a:solidFill>
                  <a:srgbClr val="000000"/>
                </a:solidFill>
                <a:effectLst/>
                <a:highlight>
                  <a:srgbClr val="FFFFFF"/>
                </a:highlight>
                <a:uLnTx/>
                <a:uFillTx/>
                <a:latin typeface="Arial"/>
                <a:cs typeface="Arial"/>
                <a:sym typeface="Arial"/>
              </a:rPr>
              <a:t>1- It's really hot in here. _____ a window.</a:t>
            </a:r>
            <a:endParaRPr kumimoji="0" sz="2300" b="1" i="0" u="none" strike="noStrike" kern="0" cap="none" spc="0" normalizeH="0" baseline="0" noProof="0">
              <a:ln>
                <a:noFill/>
              </a:ln>
              <a:solidFill>
                <a:srgbClr val="000000"/>
              </a:solidFill>
              <a:effectLst/>
              <a:highlight>
                <a:srgbClr val="FFFFFF"/>
              </a:highlight>
              <a:uLnTx/>
              <a:uFillTx/>
              <a:latin typeface="Arial"/>
              <a:cs typeface="Arial"/>
              <a:sym typeface="Arial"/>
            </a:endParaRPr>
          </a:p>
          <a:p>
            <a:pPr marL="0" marR="241300" lvl="0" indent="0" algn="l" defTabSz="914400" rtl="0" eaLnBrk="1" fontAlgn="auto" latinLnBrk="0" hangingPunct="1">
              <a:lnSpc>
                <a:spcPct val="150000"/>
              </a:lnSpc>
              <a:spcBef>
                <a:spcPts val="0"/>
              </a:spcBef>
              <a:spcAft>
                <a:spcPts val="0"/>
              </a:spcAft>
              <a:buClr>
                <a:srgbClr val="000000"/>
              </a:buClr>
              <a:buSzPts val="1100"/>
              <a:buFont typeface="Arial"/>
              <a:buNone/>
              <a:tabLst/>
              <a:defRPr/>
            </a:pPr>
            <a:r>
              <a:rPr kumimoji="0" lang="en-US" sz="2300" b="0" i="0" u="none" strike="noStrike" kern="0" cap="none" spc="0" normalizeH="0" baseline="0" noProof="0">
                <a:ln>
                  <a:noFill/>
                </a:ln>
                <a:solidFill>
                  <a:srgbClr val="000000"/>
                </a:solidFill>
                <a:effectLst/>
                <a:highlight>
                  <a:srgbClr val="FFFFFF"/>
                </a:highlight>
                <a:uLnTx/>
                <a:uFillTx/>
                <a:latin typeface="Arial"/>
                <a:cs typeface="Arial"/>
                <a:sym typeface="Arial"/>
              </a:rPr>
              <a:t>a- I'll open</a:t>
            </a:r>
            <a:endParaRPr kumimoji="0" sz="2300" b="0" i="0" u="none" strike="noStrike" kern="0" cap="none" spc="0" normalizeH="0" baseline="0" noProof="0">
              <a:ln>
                <a:noFill/>
              </a:ln>
              <a:solidFill>
                <a:srgbClr val="000000"/>
              </a:solidFill>
              <a:effectLst/>
              <a:highlight>
                <a:srgbClr val="FFFFFF"/>
              </a:highlight>
              <a:uLnTx/>
              <a:uFillTx/>
              <a:latin typeface="Arial"/>
              <a:cs typeface="Arial"/>
              <a:sym typeface="Arial"/>
            </a:endParaRPr>
          </a:p>
          <a:p>
            <a:pPr marL="0" marR="241300" lvl="0" indent="0" algn="l" defTabSz="914400" rtl="0" eaLnBrk="1" fontAlgn="auto" latinLnBrk="0" hangingPunct="1">
              <a:lnSpc>
                <a:spcPct val="150000"/>
              </a:lnSpc>
              <a:spcBef>
                <a:spcPts val="0"/>
              </a:spcBef>
              <a:spcAft>
                <a:spcPts val="0"/>
              </a:spcAft>
              <a:buClr>
                <a:srgbClr val="000000"/>
              </a:buClr>
              <a:buSzPts val="1100"/>
              <a:buFont typeface="Arial"/>
              <a:buNone/>
              <a:tabLst/>
              <a:defRPr/>
            </a:pPr>
            <a:r>
              <a:rPr kumimoji="0" lang="en-US" sz="2300" b="0" i="0" u="none" strike="noStrike" kern="0" cap="none" spc="0" normalizeH="0" baseline="0" noProof="0">
                <a:ln>
                  <a:noFill/>
                </a:ln>
                <a:solidFill>
                  <a:srgbClr val="000000"/>
                </a:solidFill>
                <a:effectLst/>
                <a:highlight>
                  <a:srgbClr val="FFFFFF"/>
                </a:highlight>
                <a:uLnTx/>
                <a:uFillTx/>
                <a:latin typeface="Arial"/>
                <a:cs typeface="Arial"/>
                <a:sym typeface="Arial"/>
              </a:rPr>
              <a:t>b- I'm opening</a:t>
            </a:r>
            <a:endParaRPr kumimoji="0" sz="2300" b="0" i="0" u="none" strike="noStrike" kern="0" cap="none" spc="0" normalizeH="0" baseline="0" noProof="0">
              <a:ln>
                <a:noFill/>
              </a:ln>
              <a:solidFill>
                <a:srgbClr val="000000"/>
              </a:solidFill>
              <a:effectLst/>
              <a:highlight>
                <a:srgbClr val="FFFFFF"/>
              </a:highlight>
              <a:uLnTx/>
              <a:uFillTx/>
              <a:latin typeface="Arial"/>
              <a:cs typeface="Arial"/>
              <a:sym typeface="Arial"/>
            </a:endParaRPr>
          </a:p>
          <a:p>
            <a:pPr marL="0" marR="241300" lvl="0" indent="0" algn="l" defTabSz="914400" rtl="0" eaLnBrk="1" fontAlgn="auto" latinLnBrk="0" hangingPunct="1">
              <a:lnSpc>
                <a:spcPct val="150000"/>
              </a:lnSpc>
              <a:spcBef>
                <a:spcPts val="0"/>
              </a:spcBef>
              <a:spcAft>
                <a:spcPts val="0"/>
              </a:spcAft>
              <a:buClr>
                <a:srgbClr val="000000"/>
              </a:buClr>
              <a:buSzPts val="1100"/>
              <a:buFont typeface="Arial"/>
              <a:buNone/>
              <a:tabLst/>
              <a:defRPr/>
            </a:pPr>
            <a:r>
              <a:rPr kumimoji="0" lang="en-US" sz="2300" b="1" i="0" u="none" strike="noStrike" kern="0" cap="none" spc="0" normalizeH="0" baseline="0" noProof="0">
                <a:ln>
                  <a:noFill/>
                </a:ln>
                <a:solidFill>
                  <a:srgbClr val="000000"/>
                </a:solidFill>
                <a:effectLst/>
                <a:highlight>
                  <a:srgbClr val="FFFFFF"/>
                </a:highlight>
                <a:uLnTx/>
                <a:uFillTx/>
                <a:latin typeface="Arial"/>
                <a:cs typeface="Arial"/>
                <a:sym typeface="Arial"/>
              </a:rPr>
              <a:t>2- I've decided that _____ to my boss about the situation.</a:t>
            </a:r>
            <a:endParaRPr kumimoji="0" sz="2300" b="1" i="0" u="none" strike="noStrike" kern="0" cap="none" spc="0" normalizeH="0" baseline="0" noProof="0">
              <a:ln>
                <a:noFill/>
              </a:ln>
              <a:solidFill>
                <a:srgbClr val="000000"/>
              </a:solidFill>
              <a:effectLst/>
              <a:highlight>
                <a:srgbClr val="FFFFFF"/>
              </a:highlight>
              <a:uLnTx/>
              <a:uFillTx/>
              <a:latin typeface="Arial"/>
              <a:cs typeface="Arial"/>
              <a:sym typeface="Arial"/>
            </a:endParaRPr>
          </a:p>
          <a:p>
            <a:pPr marL="0" marR="241300" lvl="0" indent="0" algn="l" defTabSz="914400" rtl="0" eaLnBrk="1" fontAlgn="auto" latinLnBrk="0" hangingPunct="1">
              <a:lnSpc>
                <a:spcPct val="150000"/>
              </a:lnSpc>
              <a:spcBef>
                <a:spcPts val="0"/>
              </a:spcBef>
              <a:spcAft>
                <a:spcPts val="0"/>
              </a:spcAft>
              <a:buClr>
                <a:srgbClr val="000000"/>
              </a:buClr>
              <a:buSzPts val="1100"/>
              <a:buFont typeface="Arial"/>
              <a:buNone/>
              <a:tabLst/>
              <a:defRPr/>
            </a:pPr>
            <a:r>
              <a:rPr kumimoji="0" lang="en-US" sz="2300" b="0" i="0" u="none" strike="noStrike" kern="0" cap="none" spc="0" normalizeH="0" baseline="0" noProof="0">
                <a:ln>
                  <a:noFill/>
                </a:ln>
                <a:solidFill>
                  <a:srgbClr val="000000"/>
                </a:solidFill>
                <a:effectLst/>
                <a:highlight>
                  <a:srgbClr val="FFFFFF"/>
                </a:highlight>
                <a:uLnTx/>
                <a:uFillTx/>
                <a:latin typeface="Arial"/>
                <a:cs typeface="Arial"/>
                <a:sym typeface="Arial"/>
              </a:rPr>
              <a:t>a- I'll speak</a:t>
            </a:r>
            <a:endParaRPr kumimoji="0" sz="2300" b="0" i="0" u="none" strike="noStrike" kern="0" cap="none" spc="0" normalizeH="0" baseline="0" noProof="0">
              <a:ln>
                <a:noFill/>
              </a:ln>
              <a:solidFill>
                <a:srgbClr val="000000"/>
              </a:solidFill>
              <a:effectLst/>
              <a:highlight>
                <a:srgbClr val="FFFFFF"/>
              </a:highlight>
              <a:uLnTx/>
              <a:uFillTx/>
              <a:latin typeface="Arial"/>
              <a:cs typeface="Arial"/>
              <a:sym typeface="Arial"/>
            </a:endParaRPr>
          </a:p>
          <a:p>
            <a:pPr marL="0" marR="241300" lvl="0" indent="0" algn="l" defTabSz="914400" rtl="0" eaLnBrk="1" fontAlgn="auto" latinLnBrk="0" hangingPunct="1">
              <a:lnSpc>
                <a:spcPct val="150000"/>
              </a:lnSpc>
              <a:spcBef>
                <a:spcPts val="0"/>
              </a:spcBef>
              <a:spcAft>
                <a:spcPts val="0"/>
              </a:spcAft>
              <a:buClr>
                <a:srgbClr val="000000"/>
              </a:buClr>
              <a:buSzPts val="1100"/>
              <a:buFont typeface="Arial"/>
              <a:buNone/>
              <a:tabLst/>
              <a:defRPr/>
            </a:pPr>
            <a:r>
              <a:rPr kumimoji="0" lang="en-US" sz="2300" b="0" i="0" u="none" strike="noStrike" kern="0" cap="none" spc="0" normalizeH="0" baseline="0" noProof="0">
                <a:ln>
                  <a:noFill/>
                </a:ln>
                <a:solidFill>
                  <a:srgbClr val="000000"/>
                </a:solidFill>
                <a:effectLst/>
                <a:highlight>
                  <a:srgbClr val="FFFFFF"/>
                </a:highlight>
                <a:uLnTx/>
                <a:uFillTx/>
                <a:latin typeface="Arial"/>
                <a:cs typeface="Arial"/>
                <a:sym typeface="Arial"/>
              </a:rPr>
              <a:t>b- I'm going to speak</a:t>
            </a:r>
            <a:endParaRPr kumimoji="0" sz="2300" b="0" i="0" u="none" strike="noStrike" kern="0" cap="none" spc="0" normalizeH="0" baseline="0" noProof="0">
              <a:ln>
                <a:noFill/>
              </a:ln>
              <a:solidFill>
                <a:srgbClr val="000000"/>
              </a:solidFill>
              <a:effectLst/>
              <a:highlight>
                <a:srgbClr val="FFFFFF"/>
              </a:highlight>
              <a:uLnTx/>
              <a:uFillTx/>
              <a:latin typeface="Arial"/>
              <a:cs typeface="Arial"/>
              <a:sym typeface="Arial"/>
            </a:endParaRPr>
          </a:p>
          <a:p>
            <a:pPr marL="0" marR="241300" lvl="0" indent="0" algn="l" defTabSz="914400" rtl="0" eaLnBrk="1" fontAlgn="auto" latinLnBrk="0" hangingPunct="1">
              <a:lnSpc>
                <a:spcPct val="150000"/>
              </a:lnSpc>
              <a:spcBef>
                <a:spcPts val="0"/>
              </a:spcBef>
              <a:spcAft>
                <a:spcPts val="0"/>
              </a:spcAft>
              <a:buClr>
                <a:srgbClr val="000000"/>
              </a:buClr>
              <a:buSzPts val="1100"/>
              <a:buFont typeface="Arial"/>
              <a:buNone/>
              <a:tabLst/>
              <a:defRPr/>
            </a:pPr>
            <a:endParaRPr kumimoji="0" sz="2300" b="0" i="0" u="none" strike="noStrike" kern="0" cap="none" spc="0" normalizeH="0" baseline="0" noProof="0">
              <a:ln>
                <a:noFill/>
              </a:ln>
              <a:solidFill>
                <a:srgbClr val="000000"/>
              </a:solidFill>
              <a:effectLst/>
              <a:highlight>
                <a:srgbClr val="FFFFFF"/>
              </a:highlight>
              <a:uLnTx/>
              <a:uFillTx/>
              <a:latin typeface="Arial"/>
              <a:cs typeface="Arial"/>
              <a:sym typeface="Arial"/>
            </a:endParaRPr>
          </a:p>
          <a:p>
            <a:pPr marL="0" marR="241300" lvl="0" indent="0" algn="l" defTabSz="914400" rtl="0" eaLnBrk="1" fontAlgn="auto" latinLnBrk="0" hangingPunct="1">
              <a:lnSpc>
                <a:spcPct val="150000"/>
              </a:lnSpc>
              <a:spcBef>
                <a:spcPts val="0"/>
              </a:spcBef>
              <a:spcAft>
                <a:spcPts val="0"/>
              </a:spcAft>
              <a:buClr>
                <a:srgbClr val="000000"/>
              </a:buClr>
              <a:buSzPts val="1100"/>
              <a:buFont typeface="Arial"/>
              <a:buNone/>
              <a:tabLst/>
              <a:defRPr/>
            </a:pPr>
            <a:endParaRPr kumimoji="0" sz="2300" b="0" i="0" u="none" strike="noStrike" kern="0" cap="none" spc="0" normalizeH="0" baseline="0" noProof="0">
              <a:ln>
                <a:noFill/>
              </a:ln>
              <a:solidFill>
                <a:srgbClr val="000000"/>
              </a:solidFill>
              <a:effectLst/>
              <a:highlight>
                <a:srgbClr val="FFFFFF"/>
              </a:highlight>
              <a:uLnTx/>
              <a:uFillTx/>
              <a:latin typeface="Arial"/>
              <a:cs typeface="Arial"/>
              <a:sym typeface="Arial"/>
            </a:endParaRPr>
          </a:p>
        </p:txBody>
      </p:sp>
      <p:sp>
        <p:nvSpPr>
          <p:cNvPr id="230" name="Google Shape;230;p30"/>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kumimoji="0" lang="en-US" sz="2000" b="1" i="0" u="none" strike="noStrike" kern="0" cap="none" spc="0" normalizeH="0" baseline="0" noProof="0">
                <a:ln>
                  <a:noFill/>
                </a:ln>
                <a:solidFill>
                  <a:srgbClr val="000000"/>
                </a:solidFill>
                <a:effectLst/>
                <a:uLnTx/>
                <a:uFillTx/>
                <a:latin typeface="Calibri"/>
                <a:ea typeface="Calibri"/>
                <a:cs typeface="Calibri"/>
                <a:sym typeface="Calibri"/>
              </a:rPr>
              <a:t>www.midocean.ae</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231" name="Google Shape;231;p30"/>
          <p:cNvPicPr preferRelativeResize="0"/>
          <p:nvPr/>
        </p:nvPicPr>
        <p:blipFill rotWithShape="1">
          <a:blip r:embed="rId3">
            <a:alphaModFix/>
          </a:blip>
          <a:srcRect t="27877" b="25426"/>
          <a:stretch/>
        </p:blipFill>
        <p:spPr>
          <a:xfrm>
            <a:off x="9678850" y="268963"/>
            <a:ext cx="2305141" cy="1076343"/>
          </a:xfrm>
          <a:prstGeom prst="rect">
            <a:avLst/>
          </a:prstGeom>
          <a:noFill/>
          <a:ln>
            <a:noFill/>
          </a:ln>
        </p:spPr>
      </p:pic>
      <p:cxnSp>
        <p:nvCxnSpPr>
          <p:cNvPr id="232" name="Google Shape;232;p30"/>
          <p:cNvCxnSpPr/>
          <p:nvPr/>
        </p:nvCxnSpPr>
        <p:spPr>
          <a:xfrm rot="10800000">
            <a:off x="1330075" y="3376100"/>
            <a:ext cx="1002600" cy="0"/>
          </a:xfrm>
          <a:prstGeom prst="straightConnector1">
            <a:avLst/>
          </a:prstGeom>
          <a:noFill/>
          <a:ln w="38100" cap="flat" cmpd="sng">
            <a:solidFill>
              <a:srgbClr val="0000FF"/>
            </a:solidFill>
            <a:prstDash val="solid"/>
            <a:round/>
            <a:headEnd type="none" w="sm" len="sm"/>
            <a:tailEnd type="none" w="sm" len="sm"/>
          </a:ln>
        </p:spPr>
      </p:cxnSp>
      <p:cxnSp>
        <p:nvCxnSpPr>
          <p:cNvPr id="233" name="Google Shape;233;p30"/>
          <p:cNvCxnSpPr/>
          <p:nvPr/>
        </p:nvCxnSpPr>
        <p:spPr>
          <a:xfrm rot="10800000">
            <a:off x="1347675" y="5489000"/>
            <a:ext cx="2202600" cy="0"/>
          </a:xfrm>
          <a:prstGeom prst="straightConnector1">
            <a:avLst/>
          </a:prstGeom>
          <a:noFill/>
          <a:ln w="38100" cap="flat" cmpd="sng">
            <a:solidFill>
              <a:srgbClr val="0000FF"/>
            </a:solidFill>
            <a:prstDash val="solid"/>
            <a:round/>
            <a:headEnd type="none" w="sm" len="sm"/>
            <a:tailEnd type="none" w="sm" len="sm"/>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3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37"/>
        <p:cNvGrpSpPr/>
        <p:nvPr/>
      </p:nvGrpSpPr>
      <p:grpSpPr>
        <a:xfrm>
          <a:off x="0" y="0"/>
          <a:ext cx="0" cy="0"/>
          <a:chOff x="0" y="0"/>
          <a:chExt cx="0" cy="0"/>
        </a:xfrm>
      </p:grpSpPr>
      <p:sp>
        <p:nvSpPr>
          <p:cNvPr id="238" name="Google Shape;238;p31"/>
          <p:cNvSpPr/>
          <p:nvPr/>
        </p:nvSpPr>
        <p:spPr>
          <a:xfrm>
            <a:off x="617275" y="1285000"/>
            <a:ext cx="10812600" cy="5007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0"/>
              </a:srgbClr>
            </a:outerShdw>
          </a:effectLst>
        </p:spPr>
        <p:txBody>
          <a:bodyPr spcFirstLastPara="1" wrap="square" lIns="91425" tIns="45700" rIns="91425" bIns="45700" anchor="ctr" anchorCtr="0">
            <a:noAutofit/>
          </a:bodyPr>
          <a:lstStyle/>
          <a:p>
            <a:pPr marL="0" marR="0" lvl="0" indent="0" algn="l" defTabSz="914400" rtl="0" eaLnBrk="1" fontAlgn="auto" latinLnBrk="0" hangingPunct="1">
              <a:lnSpc>
                <a:spcPct val="115000"/>
              </a:lnSpc>
              <a:spcBef>
                <a:spcPts val="0"/>
              </a:spcBef>
              <a:spcAft>
                <a:spcPts val="800"/>
              </a:spcAft>
              <a:buClr>
                <a:srgbClr val="000000"/>
              </a:buClr>
              <a:buSzPts val="2200"/>
              <a:buFont typeface="Arial"/>
              <a:buNone/>
              <a:tabLst/>
              <a:defRPr/>
            </a:pPr>
            <a:endParaRPr kumimoji="0" sz="2200" b="1" i="0" u="none" strike="noStrike" kern="0" cap="none" spc="0" normalizeH="0" baseline="0" noProof="0">
              <a:ln>
                <a:noFill/>
              </a:ln>
              <a:solidFill>
                <a:srgbClr val="000000"/>
              </a:solidFill>
              <a:effectLst/>
              <a:highlight>
                <a:srgbClr val="FFFFFF"/>
              </a:highlight>
              <a:uLnTx/>
              <a:uFillTx/>
              <a:latin typeface="Times New Roman"/>
              <a:ea typeface="Times New Roman"/>
              <a:cs typeface="Times New Roman"/>
              <a:sym typeface="Times New Roman"/>
            </a:endParaRPr>
          </a:p>
        </p:txBody>
      </p:sp>
      <p:sp>
        <p:nvSpPr>
          <p:cNvPr id="239" name="Google Shape;239;p31"/>
          <p:cNvSpPr txBox="1"/>
          <p:nvPr/>
        </p:nvSpPr>
        <p:spPr>
          <a:xfrm>
            <a:off x="2420900" y="1064350"/>
            <a:ext cx="5147400" cy="52320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endParaRPr kumimoji="0"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endParaRPr>
          </a:p>
        </p:txBody>
      </p:sp>
      <p:sp>
        <p:nvSpPr>
          <p:cNvPr id="240" name="Google Shape;240;p31"/>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41" name="Google Shape;241;p31"/>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0"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242" name="Google Shape;242;p31"/>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1600"/>
              <a:buFont typeface="Arial"/>
              <a:buNone/>
              <a:tabLst/>
              <a:defRPr/>
            </a:pPr>
            <a:endParaRPr kumimoji="0" sz="1600" b="1"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243" name="Google Shape;243;p31"/>
          <p:cNvSpPr txBox="1"/>
          <p:nvPr/>
        </p:nvSpPr>
        <p:spPr>
          <a:xfrm>
            <a:off x="889000" y="1841126"/>
            <a:ext cx="10541100" cy="4163700"/>
          </a:xfrm>
          <a:prstGeom prst="rect">
            <a:avLst/>
          </a:prstGeom>
          <a:noFill/>
          <a:ln>
            <a:noFill/>
          </a:ln>
        </p:spPr>
        <p:txBody>
          <a:bodyPr spcFirstLastPara="1" wrap="square" lIns="91425" tIns="45700" rIns="91425" bIns="45700" anchor="t" anchorCtr="0">
            <a:spAutoFit/>
          </a:bodyPr>
          <a:lstStyle/>
          <a:p>
            <a:pPr marL="0" marR="241300" lvl="0" indent="0" algn="l" defTabSz="914400" rtl="0" eaLnBrk="1" fontAlgn="auto" latinLnBrk="0" hangingPunct="1">
              <a:lnSpc>
                <a:spcPct val="150000"/>
              </a:lnSpc>
              <a:spcBef>
                <a:spcPts val="0"/>
              </a:spcBef>
              <a:spcAft>
                <a:spcPts val="0"/>
              </a:spcAft>
              <a:buClr>
                <a:srgbClr val="000000"/>
              </a:buClr>
              <a:buSzPts val="1100"/>
              <a:buFont typeface="Arial"/>
              <a:buNone/>
              <a:tabLst/>
              <a:defRPr/>
            </a:pPr>
            <a:r>
              <a:rPr kumimoji="0" lang="en-US" sz="2300" b="1" i="0" u="none" strike="noStrike" kern="0" cap="none" spc="0" normalizeH="0" baseline="0" noProof="0">
                <a:ln>
                  <a:noFill/>
                </a:ln>
                <a:solidFill>
                  <a:srgbClr val="000000"/>
                </a:solidFill>
                <a:effectLst/>
                <a:highlight>
                  <a:srgbClr val="FFFFFF"/>
                </a:highlight>
                <a:uLnTx/>
                <a:uFillTx/>
                <a:latin typeface="Arial"/>
                <a:cs typeface="Arial"/>
                <a:sym typeface="Arial"/>
              </a:rPr>
              <a:t>3- I would love to go out with you tomorrow but _____ dinner with James.</a:t>
            </a:r>
            <a:endParaRPr kumimoji="0" sz="2300" b="1" i="0" u="none" strike="noStrike" kern="0" cap="none" spc="0" normalizeH="0" baseline="0" noProof="0">
              <a:ln>
                <a:noFill/>
              </a:ln>
              <a:solidFill>
                <a:srgbClr val="000000"/>
              </a:solidFill>
              <a:effectLst/>
              <a:highlight>
                <a:srgbClr val="FFFFFF"/>
              </a:highlight>
              <a:uLnTx/>
              <a:uFillTx/>
              <a:latin typeface="Arial"/>
              <a:cs typeface="Arial"/>
              <a:sym typeface="Arial"/>
            </a:endParaRPr>
          </a:p>
          <a:p>
            <a:pPr marL="0" marR="241300" lvl="0" indent="0" algn="l" defTabSz="914400" rtl="0" eaLnBrk="1" fontAlgn="auto" latinLnBrk="0" hangingPunct="1">
              <a:lnSpc>
                <a:spcPct val="150000"/>
              </a:lnSpc>
              <a:spcBef>
                <a:spcPts val="0"/>
              </a:spcBef>
              <a:spcAft>
                <a:spcPts val="0"/>
              </a:spcAft>
              <a:buClr>
                <a:srgbClr val="000000"/>
              </a:buClr>
              <a:buSzPts val="1100"/>
              <a:buFont typeface="Arial"/>
              <a:buNone/>
              <a:tabLst/>
              <a:defRPr/>
            </a:pPr>
            <a:r>
              <a:rPr kumimoji="0" lang="en-US" sz="2300" b="0" i="0" u="none" strike="noStrike" kern="0" cap="none" spc="0" normalizeH="0" baseline="0" noProof="0">
                <a:ln>
                  <a:noFill/>
                </a:ln>
                <a:solidFill>
                  <a:srgbClr val="000000"/>
                </a:solidFill>
                <a:effectLst/>
                <a:highlight>
                  <a:srgbClr val="FFFFFF"/>
                </a:highlight>
                <a:uLnTx/>
                <a:uFillTx/>
                <a:latin typeface="Arial"/>
                <a:cs typeface="Arial"/>
                <a:sym typeface="Arial"/>
              </a:rPr>
              <a:t>a- I'll have</a:t>
            </a:r>
            <a:endParaRPr kumimoji="0" sz="2300" b="0" i="0" u="none" strike="noStrike" kern="0" cap="none" spc="0" normalizeH="0" baseline="0" noProof="0">
              <a:ln>
                <a:noFill/>
              </a:ln>
              <a:solidFill>
                <a:srgbClr val="000000"/>
              </a:solidFill>
              <a:effectLst/>
              <a:highlight>
                <a:srgbClr val="FFFFFF"/>
              </a:highlight>
              <a:uLnTx/>
              <a:uFillTx/>
              <a:latin typeface="Arial"/>
              <a:cs typeface="Arial"/>
              <a:sym typeface="Arial"/>
            </a:endParaRPr>
          </a:p>
          <a:p>
            <a:pPr marL="0" marR="241300" lvl="0" indent="0" algn="l" defTabSz="914400" rtl="0" eaLnBrk="1" fontAlgn="auto" latinLnBrk="0" hangingPunct="1">
              <a:lnSpc>
                <a:spcPct val="150000"/>
              </a:lnSpc>
              <a:spcBef>
                <a:spcPts val="0"/>
              </a:spcBef>
              <a:spcAft>
                <a:spcPts val="0"/>
              </a:spcAft>
              <a:buClr>
                <a:srgbClr val="000000"/>
              </a:buClr>
              <a:buSzPts val="1100"/>
              <a:buFont typeface="Arial"/>
              <a:buNone/>
              <a:tabLst/>
              <a:defRPr/>
            </a:pPr>
            <a:r>
              <a:rPr kumimoji="0" lang="en-US" sz="2300" b="0" i="0" u="none" strike="noStrike" kern="0" cap="none" spc="0" normalizeH="0" baseline="0" noProof="0">
                <a:ln>
                  <a:noFill/>
                </a:ln>
                <a:solidFill>
                  <a:srgbClr val="000000"/>
                </a:solidFill>
                <a:effectLst/>
                <a:highlight>
                  <a:srgbClr val="FFFFFF"/>
                </a:highlight>
                <a:uLnTx/>
                <a:uFillTx/>
                <a:latin typeface="Arial"/>
                <a:cs typeface="Arial"/>
                <a:sym typeface="Arial"/>
              </a:rPr>
              <a:t>b- I'm having</a:t>
            </a:r>
            <a:endParaRPr kumimoji="0" sz="2300" b="0" i="0" u="none" strike="noStrike" kern="0" cap="none" spc="0" normalizeH="0" baseline="0" noProof="0">
              <a:ln>
                <a:noFill/>
              </a:ln>
              <a:solidFill>
                <a:srgbClr val="000000"/>
              </a:solidFill>
              <a:effectLst/>
              <a:highlight>
                <a:srgbClr val="FFFFFF"/>
              </a:highlight>
              <a:uLnTx/>
              <a:uFillTx/>
              <a:latin typeface="Arial"/>
              <a:cs typeface="Arial"/>
              <a:sym typeface="Arial"/>
            </a:endParaRPr>
          </a:p>
          <a:p>
            <a:pPr marL="0" marR="241300" lvl="0" indent="0" algn="l" defTabSz="914400" rtl="0" eaLnBrk="1" fontAlgn="auto" latinLnBrk="0" hangingPunct="1">
              <a:lnSpc>
                <a:spcPct val="150000"/>
              </a:lnSpc>
              <a:spcBef>
                <a:spcPts val="0"/>
              </a:spcBef>
              <a:spcAft>
                <a:spcPts val="0"/>
              </a:spcAft>
              <a:buClr>
                <a:srgbClr val="000000"/>
              </a:buClr>
              <a:buSzPts val="1100"/>
              <a:buFont typeface="Arial"/>
              <a:buNone/>
              <a:tabLst/>
              <a:defRPr/>
            </a:pPr>
            <a:r>
              <a:rPr kumimoji="0" lang="en-US" sz="2300" b="1" i="0" u="none" strike="noStrike" kern="0" cap="none" spc="0" normalizeH="0" baseline="0" noProof="0">
                <a:ln>
                  <a:noFill/>
                </a:ln>
                <a:solidFill>
                  <a:srgbClr val="000000"/>
                </a:solidFill>
                <a:effectLst/>
                <a:highlight>
                  <a:srgbClr val="FFFFFF"/>
                </a:highlight>
                <a:uLnTx/>
                <a:uFillTx/>
                <a:latin typeface="Arial"/>
                <a:cs typeface="Arial"/>
                <a:sym typeface="Arial"/>
              </a:rPr>
              <a:t>4- I want to do more with my free time. I know! I think _____ taking Mandarin lessons.</a:t>
            </a:r>
            <a:endParaRPr kumimoji="0" sz="2300" b="1" i="0" u="none" strike="noStrike" kern="0" cap="none" spc="0" normalizeH="0" baseline="0" noProof="0">
              <a:ln>
                <a:noFill/>
              </a:ln>
              <a:solidFill>
                <a:srgbClr val="000000"/>
              </a:solidFill>
              <a:effectLst/>
              <a:highlight>
                <a:srgbClr val="FFFFFF"/>
              </a:highlight>
              <a:uLnTx/>
              <a:uFillTx/>
              <a:latin typeface="Arial"/>
              <a:cs typeface="Arial"/>
              <a:sym typeface="Arial"/>
            </a:endParaRPr>
          </a:p>
          <a:p>
            <a:pPr marL="0" marR="241300" lvl="0" indent="0" algn="l" defTabSz="914400" rtl="0" eaLnBrk="1" fontAlgn="auto" latinLnBrk="0" hangingPunct="1">
              <a:lnSpc>
                <a:spcPct val="150000"/>
              </a:lnSpc>
              <a:spcBef>
                <a:spcPts val="0"/>
              </a:spcBef>
              <a:spcAft>
                <a:spcPts val="0"/>
              </a:spcAft>
              <a:buClr>
                <a:srgbClr val="000000"/>
              </a:buClr>
              <a:buSzPts val="1100"/>
              <a:buFont typeface="Arial"/>
              <a:buNone/>
              <a:tabLst/>
              <a:defRPr/>
            </a:pPr>
            <a:r>
              <a:rPr kumimoji="0" lang="en-US" sz="2300" b="0" i="0" u="none" strike="noStrike" kern="0" cap="none" spc="0" normalizeH="0" baseline="0" noProof="0">
                <a:ln>
                  <a:noFill/>
                </a:ln>
                <a:solidFill>
                  <a:srgbClr val="000000"/>
                </a:solidFill>
                <a:effectLst/>
                <a:highlight>
                  <a:srgbClr val="FFFFFF"/>
                </a:highlight>
                <a:uLnTx/>
                <a:uFillTx/>
                <a:latin typeface="Arial"/>
                <a:cs typeface="Arial"/>
                <a:sym typeface="Arial"/>
              </a:rPr>
              <a:t>a- I'll start</a:t>
            </a:r>
            <a:endParaRPr kumimoji="0" sz="2300" b="0" i="0" u="none" strike="noStrike" kern="0" cap="none" spc="0" normalizeH="0" baseline="0" noProof="0">
              <a:ln>
                <a:noFill/>
              </a:ln>
              <a:solidFill>
                <a:srgbClr val="000000"/>
              </a:solidFill>
              <a:effectLst/>
              <a:highlight>
                <a:srgbClr val="FFFFFF"/>
              </a:highlight>
              <a:uLnTx/>
              <a:uFillTx/>
              <a:latin typeface="Arial"/>
              <a:cs typeface="Arial"/>
              <a:sym typeface="Arial"/>
            </a:endParaRPr>
          </a:p>
          <a:p>
            <a:pPr marL="0" marR="241300" lvl="0" indent="0" algn="l" defTabSz="914400" rtl="0" eaLnBrk="1" fontAlgn="auto" latinLnBrk="0" hangingPunct="1">
              <a:lnSpc>
                <a:spcPct val="150000"/>
              </a:lnSpc>
              <a:spcBef>
                <a:spcPts val="0"/>
              </a:spcBef>
              <a:spcAft>
                <a:spcPts val="0"/>
              </a:spcAft>
              <a:buClr>
                <a:srgbClr val="000000"/>
              </a:buClr>
              <a:buSzPts val="1100"/>
              <a:buFont typeface="Arial"/>
              <a:buNone/>
              <a:tabLst/>
              <a:defRPr/>
            </a:pPr>
            <a:r>
              <a:rPr kumimoji="0" lang="en-US" sz="2300" b="0" i="0" u="none" strike="noStrike" kern="0" cap="none" spc="0" normalizeH="0" baseline="0" noProof="0">
                <a:ln>
                  <a:noFill/>
                </a:ln>
                <a:solidFill>
                  <a:srgbClr val="000000"/>
                </a:solidFill>
                <a:effectLst/>
                <a:highlight>
                  <a:srgbClr val="FFFFFF"/>
                </a:highlight>
                <a:uLnTx/>
                <a:uFillTx/>
                <a:latin typeface="Arial"/>
                <a:cs typeface="Arial"/>
                <a:sym typeface="Arial"/>
              </a:rPr>
              <a:t>b- I'm starting</a:t>
            </a:r>
            <a:endParaRPr kumimoji="0" sz="2300" b="0" i="0" u="none" strike="noStrike" kern="0" cap="none" spc="0" normalizeH="0" baseline="0" noProof="0">
              <a:ln>
                <a:noFill/>
              </a:ln>
              <a:solidFill>
                <a:srgbClr val="000000"/>
              </a:solidFill>
              <a:effectLst/>
              <a:highlight>
                <a:srgbClr val="FFFFFF"/>
              </a:highlight>
              <a:uLnTx/>
              <a:uFillTx/>
              <a:latin typeface="Arial"/>
              <a:cs typeface="Arial"/>
              <a:sym typeface="Arial"/>
            </a:endParaRPr>
          </a:p>
        </p:txBody>
      </p:sp>
      <p:sp>
        <p:nvSpPr>
          <p:cNvPr id="244" name="Google Shape;244;p31"/>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kumimoji="0" lang="en-US" sz="2000" b="1" i="0" u="none" strike="noStrike" kern="0" cap="none" spc="0" normalizeH="0" baseline="0" noProof="0">
                <a:ln>
                  <a:noFill/>
                </a:ln>
                <a:solidFill>
                  <a:srgbClr val="000000"/>
                </a:solidFill>
                <a:effectLst/>
                <a:uLnTx/>
                <a:uFillTx/>
                <a:latin typeface="Calibri"/>
                <a:ea typeface="Calibri"/>
                <a:cs typeface="Calibri"/>
                <a:sym typeface="Calibri"/>
              </a:rPr>
              <a:t>www.midocean.ae</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245" name="Google Shape;245;p31"/>
          <p:cNvPicPr preferRelativeResize="0"/>
          <p:nvPr/>
        </p:nvPicPr>
        <p:blipFill rotWithShape="1">
          <a:blip r:embed="rId3">
            <a:alphaModFix/>
          </a:blip>
          <a:srcRect t="27877" b="25426"/>
          <a:stretch/>
        </p:blipFill>
        <p:spPr>
          <a:xfrm>
            <a:off x="9678850" y="268963"/>
            <a:ext cx="2305141" cy="1076343"/>
          </a:xfrm>
          <a:prstGeom prst="rect">
            <a:avLst/>
          </a:prstGeom>
          <a:noFill/>
          <a:ln>
            <a:noFill/>
          </a:ln>
        </p:spPr>
      </p:pic>
      <p:cxnSp>
        <p:nvCxnSpPr>
          <p:cNvPr id="246" name="Google Shape;246;p31"/>
          <p:cNvCxnSpPr/>
          <p:nvPr/>
        </p:nvCxnSpPr>
        <p:spPr>
          <a:xfrm rot="10800000">
            <a:off x="1311825" y="3913275"/>
            <a:ext cx="1182000" cy="0"/>
          </a:xfrm>
          <a:prstGeom prst="straightConnector1">
            <a:avLst/>
          </a:prstGeom>
          <a:noFill/>
          <a:ln w="38100" cap="flat" cmpd="sng">
            <a:solidFill>
              <a:srgbClr val="0000FF"/>
            </a:solidFill>
            <a:prstDash val="solid"/>
            <a:round/>
            <a:headEnd type="none" w="sm" len="sm"/>
            <a:tailEnd type="none" w="sm" len="sm"/>
          </a:ln>
        </p:spPr>
      </p:cxnSp>
      <p:cxnSp>
        <p:nvCxnSpPr>
          <p:cNvPr id="247" name="Google Shape;247;p31"/>
          <p:cNvCxnSpPr/>
          <p:nvPr/>
        </p:nvCxnSpPr>
        <p:spPr>
          <a:xfrm rot="10800000">
            <a:off x="1214175" y="5426550"/>
            <a:ext cx="1182000" cy="0"/>
          </a:xfrm>
          <a:prstGeom prst="straightConnector1">
            <a:avLst/>
          </a:prstGeom>
          <a:noFill/>
          <a:ln w="38100" cap="flat" cmpd="sng">
            <a:solidFill>
              <a:srgbClr val="0000FF"/>
            </a:solidFill>
            <a:prstDash val="solid"/>
            <a:round/>
            <a:headEnd type="none" w="sm" len="sm"/>
            <a:tailEnd type="none" w="sm" len="sm"/>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sp>
        <p:nvSpPr>
          <p:cNvPr id="252" name="Google Shape;252;p32"/>
          <p:cNvSpPr/>
          <p:nvPr/>
        </p:nvSpPr>
        <p:spPr>
          <a:xfrm>
            <a:off x="617275" y="1285000"/>
            <a:ext cx="10812600" cy="5007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0"/>
              </a:srgbClr>
            </a:outerShdw>
          </a:effectLst>
        </p:spPr>
        <p:txBody>
          <a:bodyPr spcFirstLastPara="1" wrap="square" lIns="91425" tIns="45700" rIns="91425" bIns="45700" anchor="ctr" anchorCtr="0">
            <a:noAutofit/>
          </a:bodyPr>
          <a:lstStyle/>
          <a:p>
            <a:pPr marL="0" marR="0" lvl="0" indent="0" algn="l" defTabSz="914400" rtl="0" eaLnBrk="1" fontAlgn="auto" latinLnBrk="0" hangingPunct="1">
              <a:lnSpc>
                <a:spcPct val="115000"/>
              </a:lnSpc>
              <a:spcBef>
                <a:spcPts val="0"/>
              </a:spcBef>
              <a:spcAft>
                <a:spcPts val="800"/>
              </a:spcAft>
              <a:buClr>
                <a:srgbClr val="000000"/>
              </a:buClr>
              <a:buSzPts val="2200"/>
              <a:buFont typeface="Arial"/>
              <a:buNone/>
              <a:tabLst/>
              <a:defRPr/>
            </a:pPr>
            <a:endParaRPr kumimoji="0" sz="2200" b="1" i="0" u="none" strike="noStrike" kern="0" cap="none" spc="0" normalizeH="0" baseline="0" noProof="0">
              <a:ln>
                <a:noFill/>
              </a:ln>
              <a:solidFill>
                <a:srgbClr val="000000"/>
              </a:solidFill>
              <a:effectLst/>
              <a:highlight>
                <a:srgbClr val="FFFFFF"/>
              </a:highlight>
              <a:uLnTx/>
              <a:uFillTx/>
              <a:latin typeface="Times New Roman"/>
              <a:ea typeface="Times New Roman"/>
              <a:cs typeface="Times New Roman"/>
              <a:sym typeface="Times New Roman"/>
            </a:endParaRPr>
          </a:p>
        </p:txBody>
      </p:sp>
      <p:sp>
        <p:nvSpPr>
          <p:cNvPr id="253" name="Google Shape;253;p32"/>
          <p:cNvSpPr txBox="1"/>
          <p:nvPr/>
        </p:nvSpPr>
        <p:spPr>
          <a:xfrm>
            <a:off x="2420900" y="1064350"/>
            <a:ext cx="5147400" cy="52320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endParaRPr kumimoji="0"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endParaRPr>
          </a:p>
        </p:txBody>
      </p:sp>
      <p:sp>
        <p:nvSpPr>
          <p:cNvPr id="254" name="Google Shape;254;p32"/>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55" name="Google Shape;255;p32"/>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0"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256" name="Google Shape;256;p32"/>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1600"/>
              <a:buFont typeface="Arial"/>
              <a:buNone/>
              <a:tabLst/>
              <a:defRPr/>
            </a:pPr>
            <a:endParaRPr kumimoji="0" sz="1600" b="1"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257" name="Google Shape;257;p32"/>
          <p:cNvSpPr txBox="1"/>
          <p:nvPr/>
        </p:nvSpPr>
        <p:spPr>
          <a:xfrm>
            <a:off x="889000" y="1841126"/>
            <a:ext cx="10541100" cy="3101400"/>
          </a:xfrm>
          <a:prstGeom prst="rect">
            <a:avLst/>
          </a:prstGeom>
          <a:noFill/>
          <a:ln>
            <a:noFill/>
          </a:ln>
        </p:spPr>
        <p:txBody>
          <a:bodyPr spcFirstLastPara="1" wrap="square" lIns="91425" tIns="45700" rIns="91425" bIns="45700" anchor="t" anchorCtr="0">
            <a:spAutoFit/>
          </a:bodyPr>
          <a:lstStyle/>
          <a:p>
            <a:pPr marL="0" marR="241300" lvl="0" indent="0" algn="l" defTabSz="914400" rtl="0" eaLnBrk="1" fontAlgn="auto" latinLnBrk="0" hangingPunct="1">
              <a:lnSpc>
                <a:spcPct val="150000"/>
              </a:lnSpc>
              <a:spcBef>
                <a:spcPts val="0"/>
              </a:spcBef>
              <a:spcAft>
                <a:spcPts val="0"/>
              </a:spcAft>
              <a:buClr>
                <a:srgbClr val="000000"/>
              </a:buClr>
              <a:buSzPts val="1100"/>
              <a:buFont typeface="Arial"/>
              <a:buNone/>
              <a:tabLst/>
              <a:defRPr/>
            </a:pPr>
            <a:r>
              <a:rPr kumimoji="0" lang="en-US" sz="2300" b="1" i="0" u="none" strike="noStrike" kern="0" cap="none" spc="0" normalizeH="0" baseline="0" noProof="0">
                <a:ln>
                  <a:noFill/>
                </a:ln>
                <a:solidFill>
                  <a:srgbClr val="000000"/>
                </a:solidFill>
                <a:effectLst/>
                <a:highlight>
                  <a:srgbClr val="FFFFFF"/>
                </a:highlight>
                <a:uLnTx/>
                <a:uFillTx/>
                <a:latin typeface="Arial"/>
                <a:cs typeface="Arial"/>
                <a:sym typeface="Arial"/>
              </a:rPr>
              <a:t>5- I've paid for the course and _____ lessons next week.</a:t>
            </a:r>
            <a:endParaRPr kumimoji="0" sz="2300" b="1" i="0" u="none" strike="noStrike" kern="0" cap="none" spc="0" normalizeH="0" baseline="0" noProof="0">
              <a:ln>
                <a:noFill/>
              </a:ln>
              <a:solidFill>
                <a:srgbClr val="000000"/>
              </a:solidFill>
              <a:effectLst/>
              <a:highlight>
                <a:srgbClr val="FFFFFF"/>
              </a:highlight>
              <a:uLnTx/>
              <a:uFillTx/>
              <a:latin typeface="Arial"/>
              <a:cs typeface="Arial"/>
              <a:sym typeface="Arial"/>
            </a:endParaRPr>
          </a:p>
          <a:p>
            <a:pPr marL="0" marR="241300" lvl="0" indent="0" algn="l" defTabSz="914400" rtl="0" eaLnBrk="1" fontAlgn="auto" latinLnBrk="0" hangingPunct="1">
              <a:lnSpc>
                <a:spcPct val="150000"/>
              </a:lnSpc>
              <a:spcBef>
                <a:spcPts val="0"/>
              </a:spcBef>
              <a:spcAft>
                <a:spcPts val="0"/>
              </a:spcAft>
              <a:buClr>
                <a:srgbClr val="000000"/>
              </a:buClr>
              <a:buSzPts val="1100"/>
              <a:buFont typeface="Arial"/>
              <a:buNone/>
              <a:tabLst/>
              <a:defRPr/>
            </a:pPr>
            <a:r>
              <a:rPr kumimoji="0" lang="en-US" sz="2300" b="0" i="0" u="none" strike="noStrike" kern="0" cap="none" spc="0" normalizeH="0" baseline="0" noProof="0">
                <a:ln>
                  <a:noFill/>
                </a:ln>
                <a:solidFill>
                  <a:srgbClr val="000000"/>
                </a:solidFill>
                <a:effectLst/>
                <a:highlight>
                  <a:srgbClr val="FFFFFF"/>
                </a:highlight>
                <a:uLnTx/>
                <a:uFillTx/>
                <a:latin typeface="Arial"/>
                <a:cs typeface="Arial"/>
                <a:sym typeface="Arial"/>
              </a:rPr>
              <a:t>a- I'll start</a:t>
            </a:r>
            <a:endParaRPr kumimoji="0" sz="2300" b="0" i="0" u="none" strike="noStrike" kern="0" cap="none" spc="0" normalizeH="0" baseline="0" noProof="0">
              <a:ln>
                <a:noFill/>
              </a:ln>
              <a:solidFill>
                <a:srgbClr val="000000"/>
              </a:solidFill>
              <a:effectLst/>
              <a:highlight>
                <a:srgbClr val="FFFFFF"/>
              </a:highlight>
              <a:uLnTx/>
              <a:uFillTx/>
              <a:latin typeface="Arial"/>
              <a:cs typeface="Arial"/>
              <a:sym typeface="Arial"/>
            </a:endParaRPr>
          </a:p>
          <a:p>
            <a:pPr marL="0" marR="241300" lvl="0" indent="0" algn="l" defTabSz="914400" rtl="0" eaLnBrk="1" fontAlgn="auto" latinLnBrk="0" hangingPunct="1">
              <a:lnSpc>
                <a:spcPct val="150000"/>
              </a:lnSpc>
              <a:spcBef>
                <a:spcPts val="0"/>
              </a:spcBef>
              <a:spcAft>
                <a:spcPts val="0"/>
              </a:spcAft>
              <a:buClr>
                <a:srgbClr val="000000"/>
              </a:buClr>
              <a:buSzPts val="1100"/>
              <a:buFont typeface="Arial"/>
              <a:buNone/>
              <a:tabLst/>
              <a:defRPr/>
            </a:pPr>
            <a:r>
              <a:rPr kumimoji="0" lang="en-US" sz="2300" b="0" i="0" u="none" strike="noStrike" kern="0" cap="none" spc="0" normalizeH="0" baseline="0" noProof="0">
                <a:ln>
                  <a:noFill/>
                </a:ln>
                <a:solidFill>
                  <a:srgbClr val="000000"/>
                </a:solidFill>
                <a:effectLst/>
                <a:highlight>
                  <a:srgbClr val="FFFFFF"/>
                </a:highlight>
                <a:uLnTx/>
                <a:uFillTx/>
                <a:latin typeface="Arial"/>
                <a:cs typeface="Arial"/>
                <a:sym typeface="Arial"/>
              </a:rPr>
              <a:t>b- I'm starting</a:t>
            </a:r>
            <a:endParaRPr kumimoji="0" sz="2300" b="0" i="0" u="none" strike="noStrike" kern="0" cap="none" spc="0" normalizeH="0" baseline="0" noProof="0">
              <a:ln>
                <a:noFill/>
              </a:ln>
              <a:solidFill>
                <a:srgbClr val="000000"/>
              </a:solidFill>
              <a:effectLst/>
              <a:highlight>
                <a:srgbClr val="FFFFFF"/>
              </a:highlight>
              <a:uLnTx/>
              <a:uFillTx/>
              <a:latin typeface="Arial"/>
              <a:cs typeface="Arial"/>
              <a:sym typeface="Arial"/>
            </a:endParaRPr>
          </a:p>
          <a:p>
            <a:pPr marL="0" marR="241300" lvl="0" indent="0" algn="l" defTabSz="914400" rtl="0" eaLnBrk="1" fontAlgn="auto" latinLnBrk="0" hangingPunct="1">
              <a:lnSpc>
                <a:spcPct val="150000"/>
              </a:lnSpc>
              <a:spcBef>
                <a:spcPts val="0"/>
              </a:spcBef>
              <a:spcAft>
                <a:spcPts val="0"/>
              </a:spcAft>
              <a:buClr>
                <a:srgbClr val="000000"/>
              </a:buClr>
              <a:buSzPts val="1100"/>
              <a:buFont typeface="Arial"/>
              <a:buNone/>
              <a:tabLst/>
              <a:defRPr/>
            </a:pPr>
            <a:endParaRPr kumimoji="0" sz="2300" b="0" i="0" u="none" strike="noStrike" kern="0" cap="none" spc="0" normalizeH="0" baseline="0" noProof="0">
              <a:ln>
                <a:noFill/>
              </a:ln>
              <a:solidFill>
                <a:srgbClr val="000000"/>
              </a:solidFill>
              <a:effectLst/>
              <a:highlight>
                <a:srgbClr val="FFFFFF"/>
              </a:highlight>
              <a:uLnTx/>
              <a:uFillTx/>
              <a:latin typeface="Arial"/>
              <a:cs typeface="Arial"/>
              <a:sym typeface="Arial"/>
            </a:endParaRPr>
          </a:p>
          <a:p>
            <a:pPr marL="0" marR="241300" lvl="0" indent="0" algn="l" defTabSz="914400" rtl="0" eaLnBrk="1" fontAlgn="auto" latinLnBrk="0" hangingPunct="1">
              <a:lnSpc>
                <a:spcPct val="150000"/>
              </a:lnSpc>
              <a:spcBef>
                <a:spcPts val="0"/>
              </a:spcBef>
              <a:spcAft>
                <a:spcPts val="0"/>
              </a:spcAft>
              <a:buClr>
                <a:srgbClr val="000000"/>
              </a:buClr>
              <a:buSzPts val="1100"/>
              <a:buFont typeface="Arial"/>
              <a:buNone/>
              <a:tabLst/>
              <a:defRPr/>
            </a:pPr>
            <a:endParaRPr kumimoji="0" sz="2300" b="0" i="0" u="none" strike="noStrike" kern="0" cap="none" spc="0" normalizeH="0" baseline="0" noProof="0">
              <a:ln>
                <a:noFill/>
              </a:ln>
              <a:solidFill>
                <a:srgbClr val="000000"/>
              </a:solidFill>
              <a:effectLst/>
              <a:highlight>
                <a:srgbClr val="FFFFFF"/>
              </a:highlight>
              <a:uLnTx/>
              <a:uFillTx/>
              <a:latin typeface="Arial"/>
              <a:cs typeface="Arial"/>
              <a:sym typeface="Arial"/>
            </a:endParaRPr>
          </a:p>
          <a:p>
            <a:pPr marL="0" marR="241300" lvl="0" indent="0" algn="l" defTabSz="914400" rtl="0" eaLnBrk="1" fontAlgn="auto" latinLnBrk="0" hangingPunct="1">
              <a:lnSpc>
                <a:spcPct val="150000"/>
              </a:lnSpc>
              <a:spcBef>
                <a:spcPts val="0"/>
              </a:spcBef>
              <a:spcAft>
                <a:spcPts val="0"/>
              </a:spcAft>
              <a:buClr>
                <a:srgbClr val="000000"/>
              </a:buClr>
              <a:buSzPts val="1100"/>
              <a:buFont typeface="Arial"/>
              <a:buNone/>
              <a:tabLst/>
              <a:defRPr/>
            </a:pPr>
            <a:endParaRPr kumimoji="0" sz="2300" b="0" i="0" u="none" strike="noStrike" kern="0" cap="none" spc="0" normalizeH="0" baseline="0" noProof="0">
              <a:ln>
                <a:noFill/>
              </a:ln>
              <a:solidFill>
                <a:srgbClr val="000000"/>
              </a:solidFill>
              <a:effectLst/>
              <a:highlight>
                <a:srgbClr val="FFFFFF"/>
              </a:highlight>
              <a:uLnTx/>
              <a:uFillTx/>
              <a:latin typeface="Arial"/>
              <a:cs typeface="Arial"/>
              <a:sym typeface="Arial"/>
            </a:endParaRPr>
          </a:p>
        </p:txBody>
      </p:sp>
      <p:sp>
        <p:nvSpPr>
          <p:cNvPr id="258" name="Google Shape;258;p32"/>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kumimoji="0" lang="en-US" sz="2000" b="1" i="0" u="none" strike="noStrike" kern="0" cap="none" spc="0" normalizeH="0" baseline="0" noProof="0">
                <a:ln>
                  <a:noFill/>
                </a:ln>
                <a:solidFill>
                  <a:srgbClr val="000000"/>
                </a:solidFill>
                <a:effectLst/>
                <a:uLnTx/>
                <a:uFillTx/>
                <a:latin typeface="Calibri"/>
                <a:ea typeface="Calibri"/>
                <a:cs typeface="Calibri"/>
                <a:sym typeface="Calibri"/>
              </a:rPr>
              <a:t>www.midocean.ae</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259" name="Google Shape;259;p32"/>
          <p:cNvPicPr preferRelativeResize="0"/>
          <p:nvPr/>
        </p:nvPicPr>
        <p:blipFill rotWithShape="1">
          <a:blip r:embed="rId3">
            <a:alphaModFix/>
          </a:blip>
          <a:srcRect t="27877" b="25426"/>
          <a:stretch/>
        </p:blipFill>
        <p:spPr>
          <a:xfrm>
            <a:off x="9678850" y="268963"/>
            <a:ext cx="2305141" cy="1076343"/>
          </a:xfrm>
          <a:prstGeom prst="rect">
            <a:avLst/>
          </a:prstGeom>
          <a:noFill/>
          <a:ln>
            <a:noFill/>
          </a:ln>
        </p:spPr>
      </p:pic>
      <p:cxnSp>
        <p:nvCxnSpPr>
          <p:cNvPr id="260" name="Google Shape;260;p32"/>
          <p:cNvCxnSpPr/>
          <p:nvPr/>
        </p:nvCxnSpPr>
        <p:spPr>
          <a:xfrm flipH="1">
            <a:off x="1311925" y="3411900"/>
            <a:ext cx="1504200" cy="17100"/>
          </a:xfrm>
          <a:prstGeom prst="straightConnector1">
            <a:avLst/>
          </a:prstGeom>
          <a:noFill/>
          <a:ln w="38100" cap="flat" cmpd="sng">
            <a:solidFill>
              <a:srgbClr val="0000FF"/>
            </a:solidFill>
            <a:prstDash val="solid"/>
            <a:round/>
            <a:headEnd type="none" w="sm" len="sm"/>
            <a:tailEnd type="none" w="sm" len="sm"/>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6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56"/>
        <p:cNvGrpSpPr/>
        <p:nvPr/>
      </p:nvGrpSpPr>
      <p:grpSpPr>
        <a:xfrm>
          <a:off x="0" y="0"/>
          <a:ext cx="0" cy="0"/>
          <a:chOff x="0" y="0"/>
          <a:chExt cx="0" cy="0"/>
        </a:xfrm>
      </p:grpSpPr>
      <p:sp>
        <p:nvSpPr>
          <p:cNvPr id="557" name="Google Shape;557;p82"/>
          <p:cNvSpPr/>
          <p:nvPr/>
        </p:nvSpPr>
        <p:spPr>
          <a:xfrm>
            <a:off x="2626178" y="500900"/>
            <a:ext cx="99222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558" name="Google Shape;558;p82"/>
          <p:cNvSpPr/>
          <p:nvPr/>
        </p:nvSpPr>
        <p:spPr>
          <a:xfrm>
            <a:off x="8607914" y="952845"/>
            <a:ext cx="4128300" cy="4952400"/>
          </a:xfrm>
          <a:prstGeom prst="roundRect">
            <a:avLst>
              <a:gd name="adj" fmla="val 6140"/>
            </a:avLst>
          </a:prstGeom>
          <a:solidFill>
            <a:srgbClr val="00B0F0">
              <a:alpha val="60390"/>
            </a:srgbClr>
          </a:solidFill>
          <a:ln>
            <a:noFill/>
          </a:ln>
          <a:effectLst>
            <a:outerShdw blurRad="571500" sx="86000" sy="86000" algn="ctr" rotWithShape="0">
              <a:srgbClr val="000000">
                <a:alpha val="2353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559" name="Google Shape;559;p82"/>
          <p:cNvSpPr/>
          <p:nvPr/>
        </p:nvSpPr>
        <p:spPr>
          <a:xfrm>
            <a:off x="1181062" y="1285192"/>
            <a:ext cx="9345900" cy="4287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53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560" name="Google Shape;560;p82"/>
          <p:cNvSpPr txBox="1"/>
          <p:nvPr/>
        </p:nvSpPr>
        <p:spPr>
          <a:xfrm>
            <a:off x="1675976" y="1468531"/>
            <a:ext cx="8417400" cy="2257501"/>
          </a:xfrm>
          <a:prstGeom prst="rect">
            <a:avLst/>
          </a:prstGeom>
          <a:noFill/>
          <a:ln>
            <a:noFill/>
          </a:ln>
        </p:spPr>
        <p:txBody>
          <a:bodyPr spcFirstLastPara="1" wrap="square" lIns="91425" tIns="45700" rIns="91425" bIns="45700" anchor="t" anchorCtr="0">
            <a:spAutoFit/>
          </a:bodyPr>
          <a:lstStyle/>
          <a:p>
            <a:pPr marL="0" marR="0" lvl="0" indent="0" algn="ctr" rtl="0">
              <a:lnSpc>
                <a:spcPct val="85000"/>
              </a:lnSpc>
              <a:spcBef>
                <a:spcPts val="0"/>
              </a:spcBef>
              <a:spcAft>
                <a:spcPts val="0"/>
              </a:spcAft>
              <a:buClr>
                <a:srgbClr val="000000"/>
              </a:buClr>
              <a:buSzPts val="8000"/>
              <a:buFont typeface="Arial"/>
              <a:buNone/>
            </a:pPr>
            <a:endParaRPr sz="3800" b="1" i="0" u="none" strike="noStrike" cap="none" dirty="0">
              <a:solidFill>
                <a:srgbClr val="FF0000"/>
              </a:solidFill>
              <a:latin typeface="Times New Roman"/>
              <a:ea typeface="Times New Roman"/>
              <a:cs typeface="Times New Roman"/>
              <a:sym typeface="Times New Roman"/>
            </a:endParaRPr>
          </a:p>
          <a:p>
            <a:pPr marL="0" marR="0" lvl="0" indent="0" algn="ctr" rtl="0">
              <a:lnSpc>
                <a:spcPct val="85000"/>
              </a:lnSpc>
              <a:spcBef>
                <a:spcPts val="0"/>
              </a:spcBef>
              <a:spcAft>
                <a:spcPts val="0"/>
              </a:spcAft>
              <a:buClr>
                <a:srgbClr val="000000"/>
              </a:buClr>
              <a:buSzPts val="8000"/>
              <a:buFont typeface="Arial"/>
              <a:buNone/>
            </a:pPr>
            <a:endParaRPr sz="3800" b="1" i="0" u="none" strike="noStrike" cap="none" dirty="0">
              <a:solidFill>
                <a:srgbClr val="FF0000"/>
              </a:solidFill>
              <a:latin typeface="Times New Roman"/>
              <a:ea typeface="Times New Roman"/>
              <a:cs typeface="Times New Roman"/>
              <a:sym typeface="Times New Roman"/>
            </a:endParaRPr>
          </a:p>
          <a:p>
            <a:pPr marL="0" marR="0" lvl="0" indent="0" algn="ctr" rtl="0">
              <a:lnSpc>
                <a:spcPct val="85000"/>
              </a:lnSpc>
              <a:spcBef>
                <a:spcPts val="0"/>
              </a:spcBef>
              <a:spcAft>
                <a:spcPts val="0"/>
              </a:spcAft>
              <a:buClr>
                <a:srgbClr val="000000"/>
              </a:buClr>
              <a:buSzPts val="8000"/>
              <a:buFont typeface="Arial"/>
              <a:buNone/>
            </a:pPr>
            <a:r>
              <a:rPr lang="en-US" sz="3800" b="1" i="0" u="none" strike="noStrike" cap="none" dirty="0">
                <a:solidFill>
                  <a:srgbClr val="FF0000"/>
                </a:solidFill>
                <a:latin typeface="Times New Roman"/>
                <a:ea typeface="Times New Roman"/>
                <a:cs typeface="Times New Roman"/>
                <a:sym typeface="Times New Roman"/>
              </a:rPr>
              <a:t>Reading</a:t>
            </a:r>
            <a:endParaRPr sz="3800" b="1" i="0" u="none" strike="noStrike" cap="none" dirty="0">
              <a:solidFill>
                <a:srgbClr val="FF0000"/>
              </a:solidFill>
              <a:latin typeface="Times New Roman"/>
              <a:ea typeface="Times New Roman"/>
              <a:cs typeface="Times New Roman"/>
              <a:sym typeface="Times New Roman"/>
            </a:endParaRPr>
          </a:p>
          <a:p>
            <a:pPr marL="0" marR="0" lvl="0" indent="0" algn="ctr" rtl="0">
              <a:lnSpc>
                <a:spcPct val="85000"/>
              </a:lnSpc>
              <a:spcBef>
                <a:spcPts val="0"/>
              </a:spcBef>
              <a:spcAft>
                <a:spcPts val="0"/>
              </a:spcAft>
              <a:buClr>
                <a:srgbClr val="000000"/>
              </a:buClr>
              <a:buSzPts val="8000"/>
              <a:buFont typeface="Arial"/>
              <a:buNone/>
            </a:pPr>
            <a:r>
              <a:rPr lang="en-US" sz="2800" b="1" i="0" u="none" strike="noStrike" cap="none" dirty="0">
                <a:solidFill>
                  <a:srgbClr val="FF0000"/>
                </a:solidFill>
                <a:latin typeface="Times New Roman"/>
                <a:ea typeface="Times New Roman"/>
                <a:cs typeface="Times New Roman"/>
                <a:sym typeface="Times New Roman"/>
              </a:rPr>
              <a:t>(</a:t>
            </a:r>
            <a:r>
              <a:rPr lang="en-US" sz="2800" b="1" dirty="0">
                <a:solidFill>
                  <a:srgbClr val="FF0000"/>
                </a:solidFill>
                <a:latin typeface="Times New Roman"/>
                <a:ea typeface="Times New Roman"/>
                <a:cs typeface="Times New Roman"/>
                <a:sym typeface="Times New Roman"/>
              </a:rPr>
              <a:t>O</a:t>
            </a:r>
            <a:r>
              <a:rPr lang="en-US" sz="2800" b="1" i="0" u="none" strike="noStrike" cap="none" dirty="0">
                <a:solidFill>
                  <a:srgbClr val="FF0000"/>
                </a:solidFill>
                <a:latin typeface="Times New Roman"/>
                <a:ea typeface="Times New Roman"/>
                <a:cs typeface="Times New Roman"/>
                <a:sym typeface="Times New Roman"/>
              </a:rPr>
              <a:t>ctopus)</a:t>
            </a:r>
            <a:endParaRPr sz="2800" b="1" i="0" u="none" strike="noStrike" cap="none" dirty="0">
              <a:solidFill>
                <a:srgbClr val="FF0000"/>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000000"/>
              </a:buClr>
              <a:buSzPts val="2000"/>
              <a:buFont typeface="Arial"/>
              <a:buNone/>
            </a:pPr>
            <a:endParaRPr sz="2000" b="0" i="0" u="none" strike="noStrike" cap="none" dirty="0">
              <a:solidFill>
                <a:srgbClr val="2D3956"/>
              </a:solidFill>
              <a:latin typeface="Times New Roman"/>
              <a:ea typeface="Times New Roman"/>
              <a:cs typeface="Times New Roman"/>
              <a:sym typeface="Times New Roman"/>
            </a:endParaRPr>
          </a:p>
        </p:txBody>
      </p:sp>
      <p:sp>
        <p:nvSpPr>
          <p:cNvPr id="561" name="Google Shape;561;p82"/>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dirty="0">
                <a:solidFill>
                  <a:schemeClr val="dk1"/>
                </a:solidFill>
                <a:latin typeface="Calibri"/>
                <a:ea typeface="Calibri"/>
                <a:cs typeface="Calibri"/>
                <a:sym typeface="Calibri"/>
              </a:rPr>
              <a:t>www.midocean.ae</a:t>
            </a:r>
            <a:endParaRPr sz="1400" b="0" i="0" u="none" strike="noStrike" cap="none" dirty="0">
              <a:solidFill>
                <a:srgbClr val="000000"/>
              </a:solidFill>
              <a:latin typeface="Arial"/>
              <a:ea typeface="Arial"/>
              <a:cs typeface="Arial"/>
              <a:sym typeface="Arial"/>
            </a:endParaRPr>
          </a:p>
        </p:txBody>
      </p:sp>
      <p:pic>
        <p:nvPicPr>
          <p:cNvPr id="562" name="Google Shape;562;p82"/>
          <p:cNvPicPr preferRelativeResize="0"/>
          <p:nvPr/>
        </p:nvPicPr>
        <p:blipFill rotWithShape="1">
          <a:blip r:embed="rId3">
            <a:alphaModFix/>
          </a:blip>
          <a:srcRect t="27874" b="25427"/>
          <a:stretch/>
        </p:blipFill>
        <p:spPr>
          <a:xfrm>
            <a:off x="180431" y="79526"/>
            <a:ext cx="2305141" cy="1076343"/>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66"/>
        <p:cNvGrpSpPr/>
        <p:nvPr/>
      </p:nvGrpSpPr>
      <p:grpSpPr>
        <a:xfrm>
          <a:off x="0" y="0"/>
          <a:ext cx="0" cy="0"/>
          <a:chOff x="0" y="0"/>
          <a:chExt cx="0" cy="0"/>
        </a:xfrm>
      </p:grpSpPr>
      <p:sp>
        <p:nvSpPr>
          <p:cNvPr id="567" name="Google Shape;567;p83"/>
          <p:cNvSpPr/>
          <p:nvPr/>
        </p:nvSpPr>
        <p:spPr>
          <a:xfrm>
            <a:off x="617280" y="1585800"/>
            <a:ext cx="10812600" cy="447009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529"/>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568" name="Google Shape;568;p83"/>
          <p:cNvSpPr txBox="1"/>
          <p:nvPr/>
        </p:nvSpPr>
        <p:spPr>
          <a:xfrm>
            <a:off x="617280" y="881599"/>
            <a:ext cx="9180600" cy="507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100"/>
              <a:buFont typeface="Arial"/>
              <a:buNone/>
            </a:pPr>
            <a:r>
              <a:rPr lang="en-US" sz="2700" b="1" i="0" u="none" strike="noStrike" cap="none" dirty="0">
                <a:solidFill>
                  <a:srgbClr val="FF0000"/>
                </a:solidFill>
                <a:latin typeface="Times New Roman"/>
                <a:ea typeface="Times New Roman"/>
                <a:cs typeface="Times New Roman"/>
                <a:sym typeface="Times New Roman"/>
              </a:rPr>
              <a:t>Read the following passage</a:t>
            </a:r>
            <a:r>
              <a:rPr lang="en-US" sz="2700" b="1" dirty="0">
                <a:solidFill>
                  <a:srgbClr val="FF0000"/>
                </a:solidFill>
                <a:latin typeface="Times New Roman"/>
                <a:ea typeface="Times New Roman"/>
                <a:cs typeface="Times New Roman"/>
                <a:sym typeface="Times New Roman"/>
              </a:rPr>
              <a:t> </a:t>
            </a:r>
            <a:r>
              <a:rPr lang="en-US" sz="2700" b="1" i="0" u="none" strike="noStrike" cap="none" dirty="0">
                <a:solidFill>
                  <a:srgbClr val="FF0000"/>
                </a:solidFill>
                <a:latin typeface="Times New Roman"/>
                <a:ea typeface="Times New Roman"/>
                <a:cs typeface="Times New Roman"/>
                <a:sym typeface="Times New Roman"/>
              </a:rPr>
              <a:t>and choose the best answer</a:t>
            </a:r>
            <a:endParaRPr sz="2300" b="1" i="0" u="none" strike="noStrike" cap="none" dirty="0">
              <a:solidFill>
                <a:srgbClr val="FF0000"/>
              </a:solidFill>
              <a:latin typeface="Arial"/>
              <a:ea typeface="Arial"/>
              <a:cs typeface="Arial"/>
              <a:sym typeface="Arial"/>
            </a:endParaRPr>
          </a:p>
        </p:txBody>
      </p:sp>
      <p:sp>
        <p:nvSpPr>
          <p:cNvPr id="569" name="Google Shape;569;p83"/>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endParaRPr sz="1600" b="1" i="0" u="none" strike="noStrike" cap="none" dirty="0">
              <a:solidFill>
                <a:schemeClr val="lt1"/>
              </a:solidFill>
              <a:latin typeface="Times New Roman"/>
              <a:ea typeface="Times New Roman"/>
              <a:cs typeface="Times New Roman"/>
              <a:sym typeface="Times New Roman"/>
            </a:endParaRPr>
          </a:p>
        </p:txBody>
      </p:sp>
      <p:sp>
        <p:nvSpPr>
          <p:cNvPr id="570" name="Google Shape;570;p83"/>
          <p:cNvSpPr txBox="1"/>
          <p:nvPr/>
        </p:nvSpPr>
        <p:spPr>
          <a:xfrm>
            <a:off x="617280" y="1484729"/>
            <a:ext cx="10812600" cy="4708941"/>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1100"/>
              <a:buFont typeface="Arial"/>
              <a:buNone/>
            </a:pPr>
            <a:r>
              <a:rPr lang="en-US" sz="2000" dirty="0"/>
              <a:t>The octopus is a strange yet awesome creature of the sea. There are about 50 kinds of them. They range from 3 inches (7 centimeters) to 10 feet (3 meters) long. The larger ones can weigh at 70 pounds (32 kilograms).</a:t>
            </a:r>
          </a:p>
          <a:p>
            <a:pPr marL="0" marR="0" lvl="0" indent="0" algn="just" rtl="0">
              <a:lnSpc>
                <a:spcPct val="100000"/>
              </a:lnSpc>
              <a:spcBef>
                <a:spcPts val="0"/>
              </a:spcBef>
              <a:spcAft>
                <a:spcPts val="0"/>
              </a:spcAft>
              <a:buClr>
                <a:srgbClr val="000000"/>
              </a:buClr>
              <a:buSzPts val="1100"/>
              <a:buFont typeface="Arial"/>
              <a:buNone/>
            </a:pPr>
            <a:r>
              <a:rPr lang="en-US" sz="2000" dirty="0"/>
              <a:t>     Octopuses look and behave similarly. They all have 8 arms. Suckers run up and down each arm. The larger ones are quite strong. They can grab a full grown man and drag him down to the bottom of the sea. </a:t>
            </a:r>
          </a:p>
          <a:p>
            <a:pPr marL="0" marR="0" lvl="0" indent="0" algn="just" rtl="0">
              <a:lnSpc>
                <a:spcPct val="100000"/>
              </a:lnSpc>
              <a:spcBef>
                <a:spcPts val="0"/>
              </a:spcBef>
              <a:spcAft>
                <a:spcPts val="0"/>
              </a:spcAft>
              <a:buClr>
                <a:srgbClr val="000000"/>
              </a:buClr>
              <a:buSzPts val="1100"/>
              <a:buFont typeface="Arial"/>
              <a:buNone/>
            </a:pPr>
            <a:r>
              <a:rPr lang="en-US" sz="2000" dirty="0"/>
              <a:t>     The octopus is actually a predator in the sea, but not the one that hunts for people. It feeds on a variety of sea creatures, such as crabs. It generally drops down onto the seabed, trapping crabs. It hunts by shooting out a poison into the water to shock the crab and uses its beak to crack the shell of the crab and eat the meat. Apart from crabs, octopuses also eat other types of shellfish like abalone.</a:t>
            </a:r>
          </a:p>
          <a:p>
            <a:pPr marL="0" marR="0" lvl="0" indent="0" algn="just" rtl="0">
              <a:lnSpc>
                <a:spcPct val="100000"/>
              </a:lnSpc>
              <a:spcBef>
                <a:spcPts val="0"/>
              </a:spcBef>
              <a:spcAft>
                <a:spcPts val="0"/>
              </a:spcAft>
              <a:buClr>
                <a:srgbClr val="000000"/>
              </a:buClr>
              <a:buSzPts val="1100"/>
              <a:buFont typeface="Arial"/>
              <a:buNone/>
            </a:pPr>
            <a:r>
              <a:rPr lang="en-US" sz="2000" dirty="0"/>
              <a:t>     Octopuses swim and walk on the very ends of their arms like they’re dancing. Their bodies move fluidly because they have no bones. They can hide on the rocks by changing their colors. When they are at risk, they shoot out a spray of purple ink and take off. And if they lose one of their arms, another one will grow back.</a:t>
            </a:r>
            <a:endParaRPr lang="en-US" sz="2000" dirty="0">
              <a:sym typeface="Times New Roman"/>
            </a:endParaRPr>
          </a:p>
        </p:txBody>
      </p:sp>
      <p:sp>
        <p:nvSpPr>
          <p:cNvPr id="571" name="Google Shape;571;p83"/>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dirty="0">
                <a:solidFill>
                  <a:schemeClr val="dk1"/>
                </a:solidFill>
                <a:latin typeface="Calibri"/>
                <a:ea typeface="Calibri"/>
                <a:cs typeface="Calibri"/>
                <a:sym typeface="Calibri"/>
              </a:rPr>
              <a:t>www.midocean.ae</a:t>
            </a:r>
            <a:endParaRPr sz="1400" b="0" i="0" u="none" strike="noStrike" cap="none" dirty="0">
              <a:solidFill>
                <a:srgbClr val="000000"/>
              </a:solidFill>
              <a:latin typeface="Arial"/>
              <a:ea typeface="Arial"/>
              <a:cs typeface="Arial"/>
              <a:sym typeface="Arial"/>
            </a:endParaRPr>
          </a:p>
        </p:txBody>
      </p:sp>
      <p:pic>
        <p:nvPicPr>
          <p:cNvPr id="572" name="Google Shape;572;p83"/>
          <p:cNvPicPr preferRelativeResize="0"/>
          <p:nvPr/>
        </p:nvPicPr>
        <p:blipFill rotWithShape="1">
          <a:blip r:embed="rId3">
            <a:alphaModFix/>
          </a:blip>
          <a:srcRect t="27874" b="25427"/>
          <a:stretch/>
        </p:blipFill>
        <p:spPr>
          <a:xfrm>
            <a:off x="9678850" y="268963"/>
            <a:ext cx="2305141" cy="1076343"/>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96"/>
        <p:cNvGrpSpPr/>
        <p:nvPr/>
      </p:nvGrpSpPr>
      <p:grpSpPr>
        <a:xfrm>
          <a:off x="0" y="0"/>
          <a:ext cx="0" cy="0"/>
          <a:chOff x="0" y="0"/>
          <a:chExt cx="0" cy="0"/>
        </a:xfrm>
      </p:grpSpPr>
      <p:sp>
        <p:nvSpPr>
          <p:cNvPr id="597" name="Google Shape;597;p86"/>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529"/>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598" name="Google Shape;598;p86"/>
          <p:cNvSpPr txBox="1"/>
          <p:nvPr/>
        </p:nvSpPr>
        <p:spPr>
          <a:xfrm>
            <a:off x="2429975" y="1216500"/>
            <a:ext cx="71658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endParaRPr sz="1600" b="1" i="0" u="none" strike="noStrike" cap="none" dirty="0">
              <a:solidFill>
                <a:srgbClr val="FF0000"/>
              </a:solidFill>
              <a:latin typeface="Arial"/>
              <a:ea typeface="Arial"/>
              <a:cs typeface="Arial"/>
              <a:sym typeface="Arial"/>
            </a:endParaRPr>
          </a:p>
        </p:txBody>
      </p:sp>
      <p:sp>
        <p:nvSpPr>
          <p:cNvPr id="599" name="Google Shape;599;p86"/>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endParaRPr sz="1600" b="1" i="0" u="none" strike="noStrike" cap="none" dirty="0">
              <a:solidFill>
                <a:schemeClr val="lt1"/>
              </a:solidFill>
              <a:latin typeface="Times New Roman"/>
              <a:ea typeface="Times New Roman"/>
              <a:cs typeface="Times New Roman"/>
              <a:sym typeface="Times New Roman"/>
            </a:endParaRPr>
          </a:p>
        </p:txBody>
      </p:sp>
      <p:sp>
        <p:nvSpPr>
          <p:cNvPr id="600" name="Google Shape;600;p86"/>
          <p:cNvSpPr txBox="1"/>
          <p:nvPr/>
        </p:nvSpPr>
        <p:spPr>
          <a:xfrm>
            <a:off x="617500" y="1685500"/>
            <a:ext cx="10812600" cy="4293443"/>
          </a:xfrm>
          <a:prstGeom prst="rect">
            <a:avLst/>
          </a:prstGeom>
          <a:noFill/>
          <a:ln w="9525" cap="flat" cmpd="sng">
            <a:solidFill>
              <a:srgbClr val="0000FF"/>
            </a:solidFill>
            <a:prstDash val="solid"/>
            <a:round/>
            <a:headEnd type="none" w="sm" len="sm"/>
            <a:tailEnd type="none" w="sm" len="sm"/>
          </a:ln>
        </p:spPr>
        <p:txBody>
          <a:bodyPr spcFirstLastPara="1" wrap="square" lIns="91425" tIns="45700" rIns="91425" bIns="45700" anchor="t" anchorCtr="0">
            <a:spAutoFit/>
          </a:bodyPr>
          <a:lstStyle/>
          <a:p>
            <a:pPr marL="457200" marR="0" lvl="0" indent="-374650" algn="just" rtl="0">
              <a:lnSpc>
                <a:spcPct val="100000"/>
              </a:lnSpc>
              <a:spcBef>
                <a:spcPts val="0"/>
              </a:spcBef>
              <a:spcAft>
                <a:spcPts val="0"/>
              </a:spcAft>
              <a:buClr>
                <a:schemeClr val="dk1"/>
              </a:buClr>
              <a:buSzPts val="2300"/>
              <a:buFont typeface="Times New Roman"/>
              <a:buAutoNum type="arabicPeriod"/>
            </a:pPr>
            <a:r>
              <a:rPr lang="en-US" sz="2000" b="1" dirty="0">
                <a:sym typeface="Times New Roman"/>
              </a:rPr>
              <a:t>The larger octopuses can weigh up to………………. </a:t>
            </a:r>
          </a:p>
          <a:p>
            <a:pPr marL="0" marR="0" lvl="0" indent="0" algn="just" rtl="0">
              <a:lnSpc>
                <a:spcPct val="100000"/>
              </a:lnSpc>
              <a:spcBef>
                <a:spcPts val="0"/>
              </a:spcBef>
              <a:spcAft>
                <a:spcPts val="0"/>
              </a:spcAft>
              <a:buClr>
                <a:srgbClr val="000000"/>
              </a:buClr>
              <a:buSzPts val="2300"/>
              <a:buFont typeface="Arial"/>
              <a:buNone/>
            </a:pPr>
            <a:r>
              <a:rPr lang="en-US" sz="2300" b="0" i="0" u="none" strike="noStrike" cap="none" dirty="0">
                <a:solidFill>
                  <a:schemeClr val="dk1"/>
                </a:solidFill>
                <a:latin typeface="Times New Roman"/>
                <a:ea typeface="Times New Roman"/>
                <a:cs typeface="Times New Roman"/>
                <a:sym typeface="Times New Roman"/>
              </a:rPr>
              <a:t>a. 32 kilograms. </a:t>
            </a:r>
          </a:p>
          <a:p>
            <a:pPr marL="0" marR="0" lvl="0" indent="0" algn="just" rtl="0">
              <a:lnSpc>
                <a:spcPct val="100000"/>
              </a:lnSpc>
              <a:spcBef>
                <a:spcPts val="0"/>
              </a:spcBef>
              <a:spcAft>
                <a:spcPts val="0"/>
              </a:spcAft>
              <a:buClr>
                <a:srgbClr val="000000"/>
              </a:buClr>
              <a:buSzPts val="2300"/>
              <a:buFont typeface="Arial"/>
              <a:buNone/>
            </a:pPr>
            <a:r>
              <a:rPr lang="en-US" sz="2300" b="0" i="0" u="none" strike="noStrike" cap="none" dirty="0">
                <a:solidFill>
                  <a:schemeClr val="dk1"/>
                </a:solidFill>
                <a:latin typeface="Times New Roman"/>
                <a:ea typeface="Times New Roman"/>
                <a:cs typeface="Times New Roman"/>
                <a:sym typeface="Times New Roman"/>
              </a:rPr>
              <a:t>b. 70 kilograms </a:t>
            </a:r>
          </a:p>
          <a:p>
            <a:pPr marL="0" marR="0" lvl="0" indent="0" algn="just" rtl="0">
              <a:lnSpc>
                <a:spcPct val="100000"/>
              </a:lnSpc>
              <a:spcBef>
                <a:spcPts val="0"/>
              </a:spcBef>
              <a:spcAft>
                <a:spcPts val="0"/>
              </a:spcAft>
              <a:buClr>
                <a:srgbClr val="000000"/>
              </a:buClr>
              <a:buSzPts val="2300"/>
              <a:buFont typeface="Arial"/>
              <a:buNone/>
            </a:pPr>
            <a:r>
              <a:rPr lang="en-US" sz="2300" b="0" i="0" u="none" strike="noStrike" cap="none" dirty="0">
                <a:solidFill>
                  <a:schemeClr val="dk1"/>
                </a:solidFill>
                <a:latin typeface="Times New Roman"/>
                <a:ea typeface="Times New Roman"/>
                <a:cs typeface="Times New Roman"/>
                <a:sym typeface="Times New Roman"/>
              </a:rPr>
              <a:t>c. 10 pounds </a:t>
            </a:r>
          </a:p>
          <a:p>
            <a:pPr marL="0" marR="0" lvl="0" indent="0" algn="just" rtl="0">
              <a:lnSpc>
                <a:spcPct val="100000"/>
              </a:lnSpc>
              <a:spcBef>
                <a:spcPts val="0"/>
              </a:spcBef>
              <a:spcAft>
                <a:spcPts val="0"/>
              </a:spcAft>
              <a:buClr>
                <a:srgbClr val="000000"/>
              </a:buClr>
              <a:buSzPts val="2300"/>
              <a:buFont typeface="Arial"/>
              <a:buNone/>
            </a:pPr>
            <a:r>
              <a:rPr lang="en-US" sz="2300" b="0" i="0" u="none" strike="noStrike" cap="none" dirty="0">
                <a:solidFill>
                  <a:schemeClr val="dk1"/>
                </a:solidFill>
                <a:latin typeface="Times New Roman"/>
                <a:ea typeface="Times New Roman"/>
                <a:cs typeface="Times New Roman"/>
                <a:sym typeface="Times New Roman"/>
              </a:rPr>
              <a:t>d. 50 pounds.</a:t>
            </a:r>
          </a:p>
          <a:p>
            <a:pPr marL="0" marR="0" lvl="0" indent="0" algn="just" rtl="0">
              <a:lnSpc>
                <a:spcPct val="100000"/>
              </a:lnSpc>
              <a:spcBef>
                <a:spcPts val="0"/>
              </a:spcBef>
              <a:spcAft>
                <a:spcPts val="0"/>
              </a:spcAft>
              <a:buClr>
                <a:srgbClr val="000000"/>
              </a:buClr>
              <a:buSzPts val="2300"/>
              <a:buFont typeface="Arial"/>
              <a:buNone/>
            </a:pPr>
            <a:endParaRPr sz="2300" b="0" i="0" u="none" strike="noStrike" cap="none" dirty="0">
              <a:solidFill>
                <a:schemeClr val="dk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rgbClr val="000000"/>
              </a:buClr>
              <a:buSzPts val="1100"/>
              <a:buFont typeface="Arial"/>
              <a:buNone/>
            </a:pPr>
            <a:r>
              <a:rPr lang="en-US" sz="2300" b="1" i="0" u="none" strike="noStrike" cap="none" dirty="0">
                <a:solidFill>
                  <a:schemeClr val="dk1"/>
                </a:solidFill>
                <a:latin typeface="Times New Roman"/>
                <a:ea typeface="Times New Roman"/>
                <a:cs typeface="Times New Roman"/>
                <a:sym typeface="Times New Roman"/>
              </a:rPr>
              <a:t>2. The pronoun “ they” in paragraph 2 refers to…………… </a:t>
            </a:r>
          </a:p>
          <a:p>
            <a:pPr marL="0" marR="0" lvl="0" indent="0" algn="just" rtl="0">
              <a:lnSpc>
                <a:spcPct val="100000"/>
              </a:lnSpc>
              <a:spcBef>
                <a:spcPts val="0"/>
              </a:spcBef>
              <a:spcAft>
                <a:spcPts val="0"/>
              </a:spcAft>
              <a:buClr>
                <a:srgbClr val="000000"/>
              </a:buClr>
              <a:buSzPts val="1100"/>
              <a:buFont typeface="Arial"/>
              <a:buNone/>
            </a:pPr>
            <a:r>
              <a:rPr lang="en-US" sz="2300" b="0" i="0" u="none" strike="noStrike" cap="none" dirty="0">
                <a:solidFill>
                  <a:schemeClr val="dk1"/>
                </a:solidFill>
                <a:latin typeface="Times New Roman"/>
                <a:ea typeface="Times New Roman"/>
                <a:cs typeface="Times New Roman"/>
                <a:sym typeface="Times New Roman"/>
              </a:rPr>
              <a:t>a. arms </a:t>
            </a:r>
          </a:p>
          <a:p>
            <a:pPr marL="0" marR="0" lvl="0" indent="0" algn="just" rtl="0">
              <a:lnSpc>
                <a:spcPct val="100000"/>
              </a:lnSpc>
              <a:spcBef>
                <a:spcPts val="0"/>
              </a:spcBef>
              <a:spcAft>
                <a:spcPts val="0"/>
              </a:spcAft>
              <a:buClr>
                <a:srgbClr val="000000"/>
              </a:buClr>
              <a:buSzPts val="1100"/>
              <a:buFont typeface="Arial"/>
              <a:buNone/>
            </a:pPr>
            <a:r>
              <a:rPr lang="en-US" sz="2300" b="0" i="0" u="none" strike="noStrike" cap="none" dirty="0">
                <a:solidFill>
                  <a:schemeClr val="dk1"/>
                </a:solidFill>
                <a:latin typeface="Times New Roman"/>
                <a:ea typeface="Times New Roman"/>
                <a:cs typeface="Times New Roman"/>
                <a:sym typeface="Times New Roman"/>
              </a:rPr>
              <a:t>b. suckers </a:t>
            </a:r>
          </a:p>
          <a:p>
            <a:pPr marL="0" marR="0" lvl="0" indent="0" algn="just" rtl="0">
              <a:lnSpc>
                <a:spcPct val="100000"/>
              </a:lnSpc>
              <a:spcBef>
                <a:spcPts val="0"/>
              </a:spcBef>
              <a:spcAft>
                <a:spcPts val="0"/>
              </a:spcAft>
              <a:buClr>
                <a:srgbClr val="000000"/>
              </a:buClr>
              <a:buSzPts val="1100"/>
              <a:buFont typeface="Arial"/>
              <a:buNone/>
            </a:pPr>
            <a:r>
              <a:rPr lang="en-US" sz="2300" b="0" i="0" u="none" strike="noStrike" cap="none" dirty="0">
                <a:solidFill>
                  <a:schemeClr val="dk1"/>
                </a:solidFill>
                <a:latin typeface="Times New Roman"/>
                <a:ea typeface="Times New Roman"/>
                <a:cs typeface="Times New Roman"/>
                <a:sym typeface="Times New Roman"/>
              </a:rPr>
              <a:t>c. men  </a:t>
            </a:r>
          </a:p>
          <a:p>
            <a:pPr marL="0" marR="0" lvl="0" indent="0" algn="just" rtl="0">
              <a:lnSpc>
                <a:spcPct val="100000"/>
              </a:lnSpc>
              <a:spcBef>
                <a:spcPts val="0"/>
              </a:spcBef>
              <a:spcAft>
                <a:spcPts val="0"/>
              </a:spcAft>
              <a:buClr>
                <a:srgbClr val="000000"/>
              </a:buClr>
              <a:buSzPts val="1100"/>
              <a:buFont typeface="Arial"/>
              <a:buNone/>
            </a:pPr>
            <a:r>
              <a:rPr lang="en-US" sz="2300" b="0" i="0" u="none" strike="noStrike" cap="none" dirty="0">
                <a:solidFill>
                  <a:schemeClr val="dk1"/>
                </a:solidFill>
                <a:latin typeface="Times New Roman"/>
                <a:ea typeface="Times New Roman"/>
                <a:cs typeface="Times New Roman"/>
                <a:sym typeface="Times New Roman"/>
              </a:rPr>
              <a:t>d. octopuses </a:t>
            </a:r>
          </a:p>
          <a:p>
            <a:pPr marL="0" marR="0" lvl="0" indent="0" algn="just" rtl="0">
              <a:lnSpc>
                <a:spcPct val="100000"/>
              </a:lnSpc>
              <a:spcBef>
                <a:spcPts val="0"/>
              </a:spcBef>
              <a:spcAft>
                <a:spcPts val="0"/>
              </a:spcAft>
              <a:buClr>
                <a:srgbClr val="000000"/>
              </a:buClr>
              <a:buSzPts val="1100"/>
              <a:buFont typeface="Arial"/>
              <a:buNone/>
            </a:pPr>
            <a:endParaRPr lang="en-US" sz="2300" b="0" i="0" u="none" strike="noStrike" cap="none" dirty="0">
              <a:solidFill>
                <a:schemeClr val="dk1"/>
              </a:solidFill>
              <a:latin typeface="Times New Roman"/>
              <a:ea typeface="Times New Roman"/>
              <a:cs typeface="Times New Roman"/>
              <a:sym typeface="Times New Roman"/>
            </a:endParaRPr>
          </a:p>
        </p:txBody>
      </p:sp>
      <p:sp>
        <p:nvSpPr>
          <p:cNvPr id="601" name="Google Shape;601;p86"/>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dirty="0">
                <a:solidFill>
                  <a:schemeClr val="dk1"/>
                </a:solidFill>
                <a:latin typeface="Calibri"/>
                <a:ea typeface="Calibri"/>
                <a:cs typeface="Calibri"/>
                <a:sym typeface="Calibri"/>
              </a:rPr>
              <a:t>www.midocean.ae</a:t>
            </a:r>
            <a:endParaRPr sz="1400" b="0" i="0" u="none" strike="noStrike" cap="none" dirty="0">
              <a:solidFill>
                <a:srgbClr val="000000"/>
              </a:solidFill>
              <a:latin typeface="Arial"/>
              <a:ea typeface="Arial"/>
              <a:cs typeface="Arial"/>
              <a:sym typeface="Arial"/>
            </a:endParaRPr>
          </a:p>
        </p:txBody>
      </p:sp>
      <p:pic>
        <p:nvPicPr>
          <p:cNvPr id="602" name="Google Shape;602;p86"/>
          <p:cNvPicPr preferRelativeResize="0"/>
          <p:nvPr/>
        </p:nvPicPr>
        <p:blipFill rotWithShape="1">
          <a:blip r:embed="rId3">
            <a:alphaModFix/>
          </a:blip>
          <a:srcRect t="27874" b="25427"/>
          <a:stretch/>
        </p:blipFill>
        <p:spPr>
          <a:xfrm>
            <a:off x="9678850" y="268963"/>
            <a:ext cx="2305141" cy="1076343"/>
          </a:xfrm>
          <a:prstGeom prst="rect">
            <a:avLst/>
          </a:prstGeom>
          <a:noFill/>
          <a:ln>
            <a:noFill/>
          </a:ln>
        </p:spPr>
      </p:pic>
      <p:cxnSp>
        <p:nvCxnSpPr>
          <p:cNvPr id="603" name="Google Shape;603;p86"/>
          <p:cNvCxnSpPr>
            <a:cxnSpLocks/>
          </p:cNvCxnSpPr>
          <p:nvPr/>
        </p:nvCxnSpPr>
        <p:spPr>
          <a:xfrm>
            <a:off x="796975" y="2413008"/>
            <a:ext cx="2039531" cy="0"/>
          </a:xfrm>
          <a:prstGeom prst="straightConnector1">
            <a:avLst/>
          </a:prstGeom>
          <a:noFill/>
          <a:ln w="28575" cap="flat" cmpd="sng">
            <a:solidFill>
              <a:srgbClr val="0000FF"/>
            </a:solidFill>
            <a:prstDash val="solid"/>
            <a:round/>
            <a:headEnd type="none" w="sm" len="sm"/>
            <a:tailEnd type="none" w="sm" len="sm"/>
          </a:ln>
        </p:spPr>
      </p:cxnSp>
      <p:cxnSp>
        <p:nvCxnSpPr>
          <p:cNvPr id="604" name="Google Shape;604;p86"/>
          <p:cNvCxnSpPr>
            <a:cxnSpLocks/>
          </p:cNvCxnSpPr>
          <p:nvPr/>
        </p:nvCxnSpPr>
        <p:spPr>
          <a:xfrm>
            <a:off x="722331" y="5625000"/>
            <a:ext cx="1862249" cy="0"/>
          </a:xfrm>
          <a:prstGeom prst="straightConnector1">
            <a:avLst/>
          </a:prstGeom>
          <a:noFill/>
          <a:ln w="28575" cap="flat" cmpd="sng">
            <a:solidFill>
              <a:srgbClr val="0058A9"/>
            </a:solidFill>
            <a:prstDash val="solid"/>
            <a:round/>
            <a:headEnd type="none" w="sm" len="sm"/>
            <a:tailEnd type="none" w="sm" len="sm"/>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0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0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608"/>
        <p:cNvGrpSpPr/>
        <p:nvPr/>
      </p:nvGrpSpPr>
      <p:grpSpPr>
        <a:xfrm>
          <a:off x="0" y="0"/>
          <a:ext cx="0" cy="0"/>
          <a:chOff x="0" y="0"/>
          <a:chExt cx="0" cy="0"/>
        </a:xfrm>
      </p:grpSpPr>
      <p:sp>
        <p:nvSpPr>
          <p:cNvPr id="609" name="Google Shape;609;p87"/>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529"/>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610" name="Google Shape;610;p87"/>
          <p:cNvSpPr txBox="1"/>
          <p:nvPr/>
        </p:nvSpPr>
        <p:spPr>
          <a:xfrm>
            <a:off x="2429975" y="1216500"/>
            <a:ext cx="71658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endParaRPr sz="1600" b="1" i="0" u="none" strike="noStrike" cap="none" dirty="0">
              <a:solidFill>
                <a:srgbClr val="FF0000"/>
              </a:solidFill>
              <a:latin typeface="Arial"/>
              <a:ea typeface="Arial"/>
              <a:cs typeface="Arial"/>
              <a:sym typeface="Arial"/>
            </a:endParaRPr>
          </a:p>
        </p:txBody>
      </p:sp>
      <p:sp>
        <p:nvSpPr>
          <p:cNvPr id="611" name="Google Shape;611;p87"/>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endParaRPr sz="1600" b="1" i="0" u="none" strike="noStrike" cap="none" dirty="0">
              <a:solidFill>
                <a:schemeClr val="lt1"/>
              </a:solidFill>
              <a:latin typeface="Times New Roman"/>
              <a:ea typeface="Times New Roman"/>
              <a:cs typeface="Times New Roman"/>
              <a:sym typeface="Times New Roman"/>
            </a:endParaRPr>
          </a:p>
        </p:txBody>
      </p:sp>
      <p:sp>
        <p:nvSpPr>
          <p:cNvPr id="612" name="Google Shape;612;p87"/>
          <p:cNvSpPr txBox="1"/>
          <p:nvPr/>
        </p:nvSpPr>
        <p:spPr>
          <a:xfrm>
            <a:off x="617500" y="1759100"/>
            <a:ext cx="10812600" cy="3985666"/>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1100"/>
              <a:buFont typeface="Arial"/>
              <a:buNone/>
            </a:pPr>
            <a:r>
              <a:rPr lang="en-US" sz="2300" b="1" i="0" u="none" strike="noStrike" cap="none" dirty="0">
                <a:solidFill>
                  <a:schemeClr val="dk1"/>
                </a:solidFill>
                <a:latin typeface="Times New Roman"/>
                <a:ea typeface="Times New Roman"/>
                <a:cs typeface="Times New Roman"/>
                <a:sym typeface="Times New Roman"/>
              </a:rPr>
              <a:t>3. The word “abalone” probably means…………….</a:t>
            </a:r>
            <a:endParaRPr sz="2300" b="1" i="0" u="none" strike="noStrike" cap="none" dirty="0">
              <a:solidFill>
                <a:schemeClr val="dk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chemeClr val="dk1"/>
              </a:buClr>
              <a:buSzPts val="1100"/>
              <a:buFont typeface="Arial"/>
              <a:buNone/>
            </a:pPr>
            <a:r>
              <a:rPr lang="en-US" sz="2300" b="0" i="0" u="none" strike="noStrike" cap="none" dirty="0">
                <a:solidFill>
                  <a:schemeClr val="dk1"/>
                </a:solidFill>
                <a:latin typeface="Times New Roman"/>
                <a:ea typeface="Times New Roman"/>
                <a:cs typeface="Times New Roman"/>
                <a:sym typeface="Times New Roman"/>
              </a:rPr>
              <a:t>a. a kind of octopus  </a:t>
            </a:r>
          </a:p>
          <a:p>
            <a:pPr marL="0" marR="0" lvl="0" indent="0" algn="just" rtl="0">
              <a:lnSpc>
                <a:spcPct val="100000"/>
              </a:lnSpc>
              <a:spcBef>
                <a:spcPts val="0"/>
              </a:spcBef>
              <a:spcAft>
                <a:spcPts val="0"/>
              </a:spcAft>
              <a:buClr>
                <a:schemeClr val="dk1"/>
              </a:buClr>
              <a:buSzPts val="1100"/>
              <a:buFont typeface="Arial"/>
              <a:buNone/>
            </a:pPr>
            <a:r>
              <a:rPr lang="en-US" sz="2300" b="0" i="0" u="none" strike="noStrike" cap="none" dirty="0">
                <a:solidFill>
                  <a:schemeClr val="dk1"/>
                </a:solidFill>
                <a:latin typeface="Times New Roman"/>
                <a:ea typeface="Times New Roman"/>
                <a:cs typeface="Times New Roman"/>
                <a:sym typeface="Times New Roman"/>
              </a:rPr>
              <a:t>b. a kind of fish </a:t>
            </a:r>
          </a:p>
          <a:p>
            <a:pPr marL="0" marR="0" lvl="0" indent="0" algn="just" rtl="0">
              <a:lnSpc>
                <a:spcPct val="100000"/>
              </a:lnSpc>
              <a:spcBef>
                <a:spcPts val="0"/>
              </a:spcBef>
              <a:spcAft>
                <a:spcPts val="0"/>
              </a:spcAft>
              <a:buClr>
                <a:schemeClr val="dk1"/>
              </a:buClr>
              <a:buSzPts val="1100"/>
              <a:buFont typeface="Arial"/>
              <a:buNone/>
            </a:pPr>
            <a:r>
              <a:rPr lang="en-US" sz="2300" b="0" i="0" u="none" strike="noStrike" cap="none" dirty="0">
                <a:solidFill>
                  <a:schemeClr val="dk1"/>
                </a:solidFill>
                <a:latin typeface="Times New Roman"/>
                <a:ea typeface="Times New Roman"/>
                <a:cs typeface="Times New Roman"/>
                <a:sym typeface="Times New Roman"/>
              </a:rPr>
              <a:t>c. alone </a:t>
            </a:r>
          </a:p>
          <a:p>
            <a:pPr marL="0" marR="0" lvl="0" indent="0" algn="just" rtl="0">
              <a:lnSpc>
                <a:spcPct val="100000"/>
              </a:lnSpc>
              <a:spcBef>
                <a:spcPts val="0"/>
              </a:spcBef>
              <a:spcAft>
                <a:spcPts val="0"/>
              </a:spcAft>
              <a:buClr>
                <a:schemeClr val="dk1"/>
              </a:buClr>
              <a:buSzPts val="1100"/>
              <a:buFont typeface="Arial"/>
              <a:buNone/>
            </a:pPr>
            <a:r>
              <a:rPr lang="en-US" sz="2300" b="0" i="0" u="none" strike="noStrike" cap="none" dirty="0">
                <a:solidFill>
                  <a:schemeClr val="dk1"/>
                </a:solidFill>
                <a:latin typeface="Times New Roman"/>
                <a:ea typeface="Times New Roman"/>
                <a:cs typeface="Times New Roman"/>
                <a:sym typeface="Times New Roman"/>
              </a:rPr>
              <a:t>d. Crab</a:t>
            </a:r>
          </a:p>
          <a:p>
            <a:pPr marL="0" marR="0" lvl="0" indent="0" algn="just" rtl="0">
              <a:lnSpc>
                <a:spcPct val="100000"/>
              </a:lnSpc>
              <a:spcBef>
                <a:spcPts val="0"/>
              </a:spcBef>
              <a:spcAft>
                <a:spcPts val="0"/>
              </a:spcAft>
              <a:buClr>
                <a:schemeClr val="dk1"/>
              </a:buClr>
              <a:buSzPts val="1100"/>
              <a:buFont typeface="Arial"/>
              <a:buNone/>
            </a:pPr>
            <a:endParaRPr lang="en-US" sz="2300" b="0" i="0" u="none" strike="noStrike" cap="none" dirty="0">
              <a:solidFill>
                <a:schemeClr val="dk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chemeClr val="dk1"/>
              </a:buClr>
              <a:buSzPts val="1100"/>
              <a:buFont typeface="Arial"/>
              <a:buNone/>
            </a:pPr>
            <a:r>
              <a:rPr lang="en-US" sz="2300" b="1" i="0" u="none" strike="noStrike" cap="none" dirty="0">
                <a:solidFill>
                  <a:schemeClr val="dk1"/>
                </a:solidFill>
                <a:latin typeface="Times New Roman"/>
                <a:ea typeface="Times New Roman"/>
                <a:cs typeface="Times New Roman"/>
                <a:sym typeface="Times New Roman"/>
              </a:rPr>
              <a:t>4. Paragraph 3 is mainly talking about the ……………………..of octopuses. </a:t>
            </a:r>
          </a:p>
          <a:p>
            <a:pPr marL="0" marR="0" lvl="0" indent="0" algn="just" rtl="0">
              <a:lnSpc>
                <a:spcPct val="100000"/>
              </a:lnSpc>
              <a:spcBef>
                <a:spcPts val="0"/>
              </a:spcBef>
              <a:spcAft>
                <a:spcPts val="0"/>
              </a:spcAft>
              <a:buClr>
                <a:schemeClr val="dk1"/>
              </a:buClr>
              <a:buSzPts val="1100"/>
              <a:buFont typeface="Arial"/>
              <a:buNone/>
            </a:pPr>
            <a:r>
              <a:rPr lang="en-US" sz="2300" b="0" i="0" u="none" strike="noStrike" cap="none" dirty="0">
                <a:solidFill>
                  <a:schemeClr val="dk1"/>
                </a:solidFill>
                <a:latin typeface="Times New Roman"/>
                <a:ea typeface="Times New Roman"/>
                <a:cs typeface="Times New Roman"/>
                <a:sym typeface="Times New Roman"/>
              </a:rPr>
              <a:t>a. food </a:t>
            </a:r>
          </a:p>
          <a:p>
            <a:pPr marL="0" marR="0" lvl="0" indent="0" algn="just" rtl="0">
              <a:lnSpc>
                <a:spcPct val="100000"/>
              </a:lnSpc>
              <a:spcBef>
                <a:spcPts val="0"/>
              </a:spcBef>
              <a:spcAft>
                <a:spcPts val="0"/>
              </a:spcAft>
              <a:buClr>
                <a:schemeClr val="dk1"/>
              </a:buClr>
              <a:buSzPts val="1100"/>
              <a:buFont typeface="Arial"/>
              <a:buNone/>
            </a:pPr>
            <a:r>
              <a:rPr lang="en-US" sz="2300" b="0" i="0" u="none" strike="noStrike" cap="none" dirty="0">
                <a:solidFill>
                  <a:schemeClr val="dk1"/>
                </a:solidFill>
                <a:latin typeface="Times New Roman"/>
                <a:ea typeface="Times New Roman"/>
                <a:cs typeface="Times New Roman"/>
                <a:sym typeface="Times New Roman"/>
              </a:rPr>
              <a:t>b. risk </a:t>
            </a:r>
          </a:p>
          <a:p>
            <a:pPr marL="0" marR="0" lvl="0" indent="0" algn="just" rtl="0">
              <a:lnSpc>
                <a:spcPct val="100000"/>
              </a:lnSpc>
              <a:spcBef>
                <a:spcPts val="0"/>
              </a:spcBef>
              <a:spcAft>
                <a:spcPts val="0"/>
              </a:spcAft>
              <a:buClr>
                <a:schemeClr val="dk1"/>
              </a:buClr>
              <a:buSzPts val="1100"/>
              <a:buFont typeface="Arial"/>
              <a:buNone/>
            </a:pPr>
            <a:r>
              <a:rPr lang="en-US" sz="2300" b="0" i="0" u="none" strike="noStrike" cap="none" dirty="0">
                <a:solidFill>
                  <a:schemeClr val="dk1"/>
                </a:solidFill>
                <a:latin typeface="Times New Roman"/>
                <a:ea typeface="Times New Roman"/>
                <a:cs typeface="Times New Roman"/>
                <a:sym typeface="Times New Roman"/>
              </a:rPr>
              <a:t>c. poison </a:t>
            </a:r>
          </a:p>
          <a:p>
            <a:pPr marL="0" marR="0" lvl="0" indent="0" algn="just" rtl="0">
              <a:lnSpc>
                <a:spcPct val="100000"/>
              </a:lnSpc>
              <a:spcBef>
                <a:spcPts val="0"/>
              </a:spcBef>
              <a:spcAft>
                <a:spcPts val="0"/>
              </a:spcAft>
              <a:buClr>
                <a:schemeClr val="dk1"/>
              </a:buClr>
              <a:buSzPts val="1100"/>
              <a:buFont typeface="Arial"/>
              <a:buNone/>
            </a:pPr>
            <a:r>
              <a:rPr lang="en-US" sz="2300" b="0" i="0" u="none" strike="noStrike" cap="none" dirty="0">
                <a:solidFill>
                  <a:schemeClr val="dk1"/>
                </a:solidFill>
                <a:latin typeface="Times New Roman"/>
                <a:ea typeface="Times New Roman"/>
                <a:cs typeface="Times New Roman"/>
                <a:sym typeface="Times New Roman"/>
              </a:rPr>
              <a:t>d. water </a:t>
            </a:r>
            <a:endParaRPr sz="2600" b="0" i="0" u="none" strike="noStrike" cap="none" dirty="0">
              <a:solidFill>
                <a:schemeClr val="dk1"/>
              </a:solidFill>
              <a:latin typeface="Times New Roman"/>
              <a:ea typeface="Times New Roman"/>
              <a:cs typeface="Times New Roman"/>
              <a:sym typeface="Times New Roman"/>
            </a:endParaRPr>
          </a:p>
        </p:txBody>
      </p:sp>
      <p:sp>
        <p:nvSpPr>
          <p:cNvPr id="613" name="Google Shape;613;p87"/>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dirty="0">
                <a:solidFill>
                  <a:schemeClr val="dk1"/>
                </a:solidFill>
                <a:latin typeface="Calibri"/>
                <a:ea typeface="Calibri"/>
                <a:cs typeface="Calibri"/>
                <a:sym typeface="Calibri"/>
              </a:rPr>
              <a:t>www.midocean.ae</a:t>
            </a:r>
            <a:endParaRPr sz="1400" b="0" i="0" u="none" strike="noStrike" cap="none" dirty="0">
              <a:solidFill>
                <a:srgbClr val="000000"/>
              </a:solidFill>
              <a:latin typeface="Arial"/>
              <a:ea typeface="Arial"/>
              <a:cs typeface="Arial"/>
              <a:sym typeface="Arial"/>
            </a:endParaRPr>
          </a:p>
        </p:txBody>
      </p:sp>
      <p:pic>
        <p:nvPicPr>
          <p:cNvPr id="614" name="Google Shape;614;p87"/>
          <p:cNvPicPr preferRelativeResize="0"/>
          <p:nvPr/>
        </p:nvPicPr>
        <p:blipFill rotWithShape="1">
          <a:blip r:embed="rId3">
            <a:alphaModFix/>
          </a:blip>
          <a:srcRect t="27874" b="25427"/>
          <a:stretch/>
        </p:blipFill>
        <p:spPr>
          <a:xfrm>
            <a:off x="9678850" y="268963"/>
            <a:ext cx="2305141" cy="1076343"/>
          </a:xfrm>
          <a:prstGeom prst="rect">
            <a:avLst/>
          </a:prstGeom>
          <a:noFill/>
          <a:ln>
            <a:noFill/>
          </a:ln>
        </p:spPr>
      </p:pic>
      <p:cxnSp>
        <p:nvCxnSpPr>
          <p:cNvPr id="615" name="Google Shape;615;p87"/>
          <p:cNvCxnSpPr>
            <a:cxnSpLocks/>
          </p:cNvCxnSpPr>
          <p:nvPr/>
        </p:nvCxnSpPr>
        <p:spPr>
          <a:xfrm>
            <a:off x="805115" y="2877594"/>
            <a:ext cx="1497843" cy="0"/>
          </a:xfrm>
          <a:prstGeom prst="straightConnector1">
            <a:avLst/>
          </a:prstGeom>
          <a:noFill/>
          <a:ln w="28575" cap="flat" cmpd="sng">
            <a:solidFill>
              <a:srgbClr val="0000FF"/>
            </a:solidFill>
            <a:prstDash val="solid"/>
            <a:round/>
            <a:headEnd type="none" w="sm" len="sm"/>
            <a:tailEnd type="none" w="sm" len="sm"/>
          </a:ln>
        </p:spPr>
      </p:cxnSp>
      <p:cxnSp>
        <p:nvCxnSpPr>
          <p:cNvPr id="616" name="Google Shape;616;p87"/>
          <p:cNvCxnSpPr>
            <a:cxnSpLocks/>
          </p:cNvCxnSpPr>
          <p:nvPr/>
        </p:nvCxnSpPr>
        <p:spPr>
          <a:xfrm>
            <a:off x="778323" y="4634402"/>
            <a:ext cx="1116991" cy="0"/>
          </a:xfrm>
          <a:prstGeom prst="straightConnector1">
            <a:avLst/>
          </a:prstGeom>
          <a:noFill/>
          <a:ln w="28575" cap="flat" cmpd="sng">
            <a:solidFill>
              <a:srgbClr val="0000FF"/>
            </a:solidFill>
            <a:prstDash val="solid"/>
            <a:round/>
            <a:headEnd type="none" w="sm" len="sm"/>
            <a:tailEnd type="none" w="sm" len="sm"/>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620"/>
        <p:cNvGrpSpPr/>
        <p:nvPr/>
      </p:nvGrpSpPr>
      <p:grpSpPr>
        <a:xfrm>
          <a:off x="0" y="0"/>
          <a:ext cx="0" cy="0"/>
          <a:chOff x="0" y="0"/>
          <a:chExt cx="0" cy="0"/>
        </a:xfrm>
      </p:grpSpPr>
      <p:sp>
        <p:nvSpPr>
          <p:cNvPr id="621" name="Google Shape;621;p88"/>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529"/>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622" name="Google Shape;622;p88"/>
          <p:cNvSpPr txBox="1"/>
          <p:nvPr/>
        </p:nvSpPr>
        <p:spPr>
          <a:xfrm>
            <a:off x="2429975" y="1216500"/>
            <a:ext cx="71658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endParaRPr sz="1600" b="1" i="0" u="none" strike="noStrike" cap="none" dirty="0">
              <a:solidFill>
                <a:srgbClr val="FF0000"/>
              </a:solidFill>
              <a:latin typeface="Arial"/>
              <a:ea typeface="Arial"/>
              <a:cs typeface="Arial"/>
              <a:sym typeface="Arial"/>
            </a:endParaRPr>
          </a:p>
        </p:txBody>
      </p:sp>
      <p:sp>
        <p:nvSpPr>
          <p:cNvPr id="623" name="Google Shape;623;p88"/>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endParaRPr sz="1600" b="1" i="0" u="none" strike="noStrike" cap="none" dirty="0">
              <a:solidFill>
                <a:schemeClr val="lt1"/>
              </a:solidFill>
              <a:latin typeface="Times New Roman"/>
              <a:ea typeface="Times New Roman"/>
              <a:cs typeface="Times New Roman"/>
              <a:sym typeface="Times New Roman"/>
            </a:endParaRPr>
          </a:p>
        </p:txBody>
      </p:sp>
      <p:sp>
        <p:nvSpPr>
          <p:cNvPr id="624" name="Google Shape;624;p88"/>
          <p:cNvSpPr txBox="1"/>
          <p:nvPr/>
        </p:nvSpPr>
        <p:spPr>
          <a:xfrm>
            <a:off x="617500" y="1759100"/>
            <a:ext cx="10812600" cy="1938952"/>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1100"/>
              <a:buFont typeface="Arial"/>
              <a:buNone/>
            </a:pPr>
            <a:r>
              <a:rPr lang="en-US" sz="2400" b="1" i="0" u="none" strike="noStrike" cap="none" dirty="0">
                <a:solidFill>
                  <a:schemeClr val="dk1"/>
                </a:solidFill>
                <a:latin typeface="Times New Roman"/>
                <a:ea typeface="Times New Roman"/>
                <a:cs typeface="Times New Roman"/>
                <a:sym typeface="Times New Roman"/>
              </a:rPr>
              <a:t>5. The passage gives information about--------------------</a:t>
            </a:r>
            <a:endParaRPr sz="2400" b="1" i="0" u="none" strike="noStrike" cap="none" dirty="0">
              <a:solidFill>
                <a:schemeClr val="dk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chemeClr val="dk1"/>
              </a:buClr>
              <a:buSzPts val="1100"/>
              <a:buFont typeface="Arial"/>
              <a:buNone/>
            </a:pPr>
            <a:r>
              <a:rPr lang="en-US" sz="2400" b="0" i="0" u="none" strike="noStrike" cap="none" dirty="0">
                <a:solidFill>
                  <a:schemeClr val="dk1"/>
                </a:solidFill>
                <a:latin typeface="Times New Roman"/>
                <a:ea typeface="Times New Roman"/>
                <a:cs typeface="Times New Roman"/>
                <a:sym typeface="Times New Roman"/>
              </a:rPr>
              <a:t>a. the best places to find octopuses.  </a:t>
            </a:r>
          </a:p>
          <a:p>
            <a:pPr marL="0" marR="0" lvl="0" indent="0" algn="just" rtl="0">
              <a:lnSpc>
                <a:spcPct val="100000"/>
              </a:lnSpc>
              <a:spcBef>
                <a:spcPts val="0"/>
              </a:spcBef>
              <a:spcAft>
                <a:spcPts val="0"/>
              </a:spcAft>
              <a:buClr>
                <a:schemeClr val="dk1"/>
              </a:buClr>
              <a:buSzPts val="1100"/>
              <a:buFont typeface="Arial"/>
              <a:buNone/>
            </a:pPr>
            <a:r>
              <a:rPr lang="en-US" sz="2400" b="0" i="0" u="none" strike="noStrike" cap="none" dirty="0">
                <a:solidFill>
                  <a:schemeClr val="dk1"/>
                </a:solidFill>
                <a:latin typeface="Times New Roman"/>
                <a:ea typeface="Times New Roman"/>
                <a:cs typeface="Times New Roman"/>
                <a:sym typeface="Times New Roman"/>
              </a:rPr>
              <a:t>b. What octopuses look like. </a:t>
            </a:r>
          </a:p>
          <a:p>
            <a:pPr marL="0" marR="0" lvl="0" indent="0" algn="just" rtl="0">
              <a:lnSpc>
                <a:spcPct val="100000"/>
              </a:lnSpc>
              <a:spcBef>
                <a:spcPts val="0"/>
              </a:spcBef>
              <a:spcAft>
                <a:spcPts val="0"/>
              </a:spcAft>
              <a:buClr>
                <a:schemeClr val="dk1"/>
              </a:buClr>
              <a:buSzPts val="1100"/>
              <a:buFont typeface="Arial"/>
              <a:buNone/>
            </a:pPr>
            <a:r>
              <a:rPr lang="en-US" sz="2400" b="0" i="0" u="none" strike="noStrike" cap="none" dirty="0">
                <a:solidFill>
                  <a:schemeClr val="dk1"/>
                </a:solidFill>
                <a:latin typeface="Times New Roman"/>
                <a:ea typeface="Times New Roman"/>
                <a:cs typeface="Times New Roman"/>
                <a:sym typeface="Times New Roman"/>
              </a:rPr>
              <a:t>c. How many octopuses live in the ocean </a:t>
            </a:r>
          </a:p>
          <a:p>
            <a:pPr marL="0" marR="0" lvl="0" indent="0" algn="just" rtl="0">
              <a:lnSpc>
                <a:spcPct val="100000"/>
              </a:lnSpc>
              <a:spcBef>
                <a:spcPts val="0"/>
              </a:spcBef>
              <a:spcAft>
                <a:spcPts val="0"/>
              </a:spcAft>
              <a:buClr>
                <a:schemeClr val="dk1"/>
              </a:buClr>
              <a:buSzPts val="1100"/>
              <a:buFont typeface="Arial"/>
              <a:buNone/>
            </a:pPr>
            <a:r>
              <a:rPr lang="en-US" sz="2400" b="0" i="0" u="none" strike="noStrike" cap="none" dirty="0">
                <a:solidFill>
                  <a:schemeClr val="dk1"/>
                </a:solidFill>
                <a:latin typeface="Times New Roman"/>
                <a:ea typeface="Times New Roman"/>
                <a:cs typeface="Times New Roman"/>
                <a:sym typeface="Times New Roman"/>
              </a:rPr>
              <a:t>d. Why octopuses are strong creatures.</a:t>
            </a:r>
            <a:endParaRPr sz="2400" b="0" i="0" u="none" strike="noStrike" cap="none" dirty="0">
              <a:solidFill>
                <a:schemeClr val="dk1"/>
              </a:solidFill>
              <a:latin typeface="Times New Roman"/>
              <a:ea typeface="Times New Roman"/>
              <a:cs typeface="Times New Roman"/>
              <a:sym typeface="Times New Roman"/>
            </a:endParaRPr>
          </a:p>
        </p:txBody>
      </p:sp>
      <p:sp>
        <p:nvSpPr>
          <p:cNvPr id="625" name="Google Shape;625;p88"/>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dirty="0">
                <a:solidFill>
                  <a:schemeClr val="dk1"/>
                </a:solidFill>
                <a:latin typeface="Calibri"/>
                <a:ea typeface="Calibri"/>
                <a:cs typeface="Calibri"/>
                <a:sym typeface="Calibri"/>
              </a:rPr>
              <a:t>www.midocean.ae</a:t>
            </a:r>
            <a:endParaRPr sz="1400" b="0" i="0" u="none" strike="noStrike" cap="none" dirty="0">
              <a:solidFill>
                <a:srgbClr val="000000"/>
              </a:solidFill>
              <a:latin typeface="Arial"/>
              <a:ea typeface="Arial"/>
              <a:cs typeface="Arial"/>
              <a:sym typeface="Arial"/>
            </a:endParaRPr>
          </a:p>
        </p:txBody>
      </p:sp>
      <p:pic>
        <p:nvPicPr>
          <p:cNvPr id="626" name="Google Shape;626;p88"/>
          <p:cNvPicPr preferRelativeResize="0"/>
          <p:nvPr/>
        </p:nvPicPr>
        <p:blipFill rotWithShape="1">
          <a:blip r:embed="rId3">
            <a:alphaModFix/>
          </a:blip>
          <a:srcRect t="27874" b="25427"/>
          <a:stretch/>
        </p:blipFill>
        <p:spPr>
          <a:xfrm>
            <a:off x="9678850" y="268963"/>
            <a:ext cx="2305141" cy="1076343"/>
          </a:xfrm>
          <a:prstGeom prst="rect">
            <a:avLst/>
          </a:prstGeom>
          <a:noFill/>
          <a:ln>
            <a:noFill/>
          </a:ln>
        </p:spPr>
      </p:pic>
      <p:cxnSp>
        <p:nvCxnSpPr>
          <p:cNvPr id="627" name="Google Shape;627;p88"/>
          <p:cNvCxnSpPr/>
          <p:nvPr/>
        </p:nvCxnSpPr>
        <p:spPr>
          <a:xfrm rot="10800000" flipH="1">
            <a:off x="771925" y="2900050"/>
            <a:ext cx="3593700" cy="12300"/>
          </a:xfrm>
          <a:prstGeom prst="straightConnector1">
            <a:avLst/>
          </a:prstGeom>
          <a:noFill/>
          <a:ln w="28575" cap="flat" cmpd="sng">
            <a:solidFill>
              <a:srgbClr val="0000FF"/>
            </a:solidFill>
            <a:prstDash val="solid"/>
            <a:round/>
            <a:headEnd type="none" w="sm" len="sm"/>
            <a:tailEnd type="none" w="sm" len="sm"/>
          </a:ln>
        </p:spPr>
      </p:cxnSp>
      <p:sp>
        <p:nvSpPr>
          <p:cNvPr id="11" name="TextBox 10">
            <a:extLst>
              <a:ext uri="{FF2B5EF4-FFF2-40B4-BE49-F238E27FC236}">
                <a16:creationId xmlns:a16="http://schemas.microsoft.com/office/drawing/2014/main" id="{A9692A4F-FDFD-45DA-A4FD-35F742A22F99}"/>
              </a:ext>
            </a:extLst>
          </p:cNvPr>
          <p:cNvSpPr txBox="1"/>
          <p:nvPr/>
        </p:nvSpPr>
        <p:spPr>
          <a:xfrm>
            <a:off x="3048778" y="3275112"/>
            <a:ext cx="6097554" cy="307777"/>
          </a:xfrm>
          <a:prstGeom prst="rect">
            <a:avLst/>
          </a:prstGeom>
          <a:noFill/>
        </p:spPr>
        <p:txBody>
          <a:bodyPr wrap="square">
            <a:spAutoFit/>
          </a:bodyPr>
          <a:lstStyle/>
          <a:p>
            <a:r>
              <a:rPr lang="en-US" b="0" dirty="0">
                <a:effectLst/>
              </a:rPr>
              <a:t> </a:t>
            </a:r>
            <a:endParaRPr lang="en-US" dirty="0"/>
          </a:p>
        </p:txBody>
      </p:sp>
      <p:sp>
        <p:nvSpPr>
          <p:cNvPr id="13" name="TextBox 12">
            <a:extLst>
              <a:ext uri="{FF2B5EF4-FFF2-40B4-BE49-F238E27FC236}">
                <a16:creationId xmlns:a16="http://schemas.microsoft.com/office/drawing/2014/main" id="{C62329B1-D774-462C-89D1-AE1D65CD17C9}"/>
              </a:ext>
            </a:extLst>
          </p:cNvPr>
          <p:cNvSpPr txBox="1"/>
          <p:nvPr/>
        </p:nvSpPr>
        <p:spPr>
          <a:xfrm>
            <a:off x="3048778" y="3275112"/>
            <a:ext cx="6097554" cy="307777"/>
          </a:xfrm>
          <a:prstGeom prst="rect">
            <a:avLst/>
          </a:prstGeom>
          <a:noFill/>
        </p:spPr>
        <p:txBody>
          <a:bodyPr wrap="square">
            <a:spAutoFit/>
          </a:bodyPr>
          <a:lstStyle/>
          <a:p>
            <a:r>
              <a:rPr lang="en-US" b="0" dirty="0">
                <a:effectLst/>
              </a:rPr>
              <a:t> </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632"/>
        <p:cNvGrpSpPr/>
        <p:nvPr/>
      </p:nvGrpSpPr>
      <p:grpSpPr>
        <a:xfrm>
          <a:off x="0" y="0"/>
          <a:ext cx="0" cy="0"/>
          <a:chOff x="0" y="0"/>
          <a:chExt cx="0" cy="0"/>
        </a:xfrm>
      </p:grpSpPr>
      <p:sp>
        <p:nvSpPr>
          <p:cNvPr id="633" name="Google Shape;633;p89"/>
          <p:cNvSpPr/>
          <p:nvPr/>
        </p:nvSpPr>
        <p:spPr>
          <a:xfrm>
            <a:off x="2626178" y="500900"/>
            <a:ext cx="99222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634" name="Google Shape;634;p89"/>
          <p:cNvSpPr/>
          <p:nvPr/>
        </p:nvSpPr>
        <p:spPr>
          <a:xfrm>
            <a:off x="8607914" y="952845"/>
            <a:ext cx="4128300" cy="4952400"/>
          </a:xfrm>
          <a:prstGeom prst="roundRect">
            <a:avLst>
              <a:gd name="adj" fmla="val 6140"/>
            </a:avLst>
          </a:prstGeom>
          <a:solidFill>
            <a:srgbClr val="00B0F0">
              <a:alpha val="60784"/>
            </a:srgbClr>
          </a:solidFill>
          <a:ln>
            <a:noFill/>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635" name="Google Shape;635;p89"/>
          <p:cNvSpPr/>
          <p:nvPr/>
        </p:nvSpPr>
        <p:spPr>
          <a:xfrm>
            <a:off x="1181062" y="1285192"/>
            <a:ext cx="9345900" cy="4287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636" name="Google Shape;636;p89"/>
          <p:cNvSpPr txBox="1"/>
          <p:nvPr/>
        </p:nvSpPr>
        <p:spPr>
          <a:xfrm>
            <a:off x="1675976" y="1468531"/>
            <a:ext cx="8417400" cy="2322903"/>
          </a:xfrm>
          <a:prstGeom prst="rect">
            <a:avLst/>
          </a:prstGeom>
          <a:noFill/>
          <a:ln>
            <a:noFill/>
          </a:ln>
        </p:spPr>
        <p:txBody>
          <a:bodyPr spcFirstLastPara="1" wrap="square" lIns="91425" tIns="45700" rIns="91425" bIns="45700" anchor="t" anchorCtr="0">
            <a:spAutoFit/>
          </a:bodyPr>
          <a:lstStyle/>
          <a:p>
            <a:pPr marL="0" marR="0" lvl="0" indent="0" algn="ctr" rtl="0">
              <a:lnSpc>
                <a:spcPct val="85000"/>
              </a:lnSpc>
              <a:spcBef>
                <a:spcPts val="0"/>
              </a:spcBef>
              <a:spcAft>
                <a:spcPts val="0"/>
              </a:spcAft>
              <a:buClr>
                <a:srgbClr val="000000"/>
              </a:buClr>
              <a:buSzPts val="8000"/>
              <a:buFont typeface="Arial"/>
              <a:buNone/>
            </a:pPr>
            <a:endParaRPr sz="3800" b="1" i="0" u="none" strike="noStrike" cap="none" dirty="0">
              <a:solidFill>
                <a:srgbClr val="FF0000"/>
              </a:solidFill>
              <a:latin typeface="Times New Roman"/>
              <a:ea typeface="Times New Roman"/>
              <a:cs typeface="Times New Roman"/>
              <a:sym typeface="Times New Roman"/>
            </a:endParaRPr>
          </a:p>
          <a:p>
            <a:pPr marL="0" marR="0" lvl="0" indent="0" algn="ctr" rtl="0">
              <a:lnSpc>
                <a:spcPct val="85000"/>
              </a:lnSpc>
              <a:spcBef>
                <a:spcPts val="0"/>
              </a:spcBef>
              <a:spcAft>
                <a:spcPts val="0"/>
              </a:spcAft>
              <a:buClr>
                <a:srgbClr val="000000"/>
              </a:buClr>
              <a:buSzPts val="8000"/>
              <a:buFont typeface="Arial"/>
              <a:buNone/>
            </a:pPr>
            <a:endParaRPr sz="3800" b="1" i="0" u="none" strike="noStrike" cap="none" dirty="0">
              <a:solidFill>
                <a:srgbClr val="FF0000"/>
              </a:solidFill>
              <a:latin typeface="Times New Roman"/>
              <a:ea typeface="Times New Roman"/>
              <a:cs typeface="Times New Roman"/>
              <a:sym typeface="Times New Roman"/>
            </a:endParaRPr>
          </a:p>
          <a:p>
            <a:pPr marL="0" marR="0" lvl="0" indent="0" algn="ctr" rtl="0">
              <a:lnSpc>
                <a:spcPct val="85000"/>
              </a:lnSpc>
              <a:spcBef>
                <a:spcPts val="0"/>
              </a:spcBef>
              <a:spcAft>
                <a:spcPts val="0"/>
              </a:spcAft>
              <a:buClr>
                <a:srgbClr val="000000"/>
              </a:buClr>
              <a:buSzPts val="8000"/>
              <a:buFont typeface="Arial"/>
              <a:buNone/>
            </a:pPr>
            <a:r>
              <a:rPr lang="en-US" sz="3800" b="1" i="0" u="none" strike="noStrike" cap="none" dirty="0">
                <a:solidFill>
                  <a:srgbClr val="FF0000"/>
                </a:solidFill>
                <a:latin typeface="Times New Roman"/>
                <a:ea typeface="Times New Roman"/>
                <a:cs typeface="Times New Roman"/>
                <a:sym typeface="Times New Roman"/>
              </a:rPr>
              <a:t>Speaking</a:t>
            </a:r>
            <a:endParaRPr sz="3800" b="1" i="0" u="none" strike="noStrike" cap="none" dirty="0">
              <a:solidFill>
                <a:srgbClr val="FF0000"/>
              </a:solidFill>
              <a:latin typeface="Times New Roman"/>
              <a:ea typeface="Times New Roman"/>
              <a:cs typeface="Times New Roman"/>
              <a:sym typeface="Times New Roman"/>
            </a:endParaRPr>
          </a:p>
          <a:p>
            <a:pPr marL="0" marR="0" lvl="0" indent="0" algn="ctr" rtl="0">
              <a:lnSpc>
                <a:spcPct val="85000"/>
              </a:lnSpc>
              <a:spcBef>
                <a:spcPts val="0"/>
              </a:spcBef>
              <a:spcAft>
                <a:spcPts val="0"/>
              </a:spcAft>
              <a:buClr>
                <a:srgbClr val="000000"/>
              </a:buClr>
              <a:buSzPts val="8000"/>
              <a:buFont typeface="Arial"/>
              <a:buNone/>
            </a:pPr>
            <a:r>
              <a:rPr lang="en-US" sz="3300" b="1" i="0" u="none" strike="noStrike" cap="none" dirty="0">
                <a:solidFill>
                  <a:srgbClr val="FF0000"/>
                </a:solidFill>
                <a:latin typeface="Times New Roman"/>
                <a:ea typeface="Times New Roman"/>
                <a:cs typeface="Times New Roman"/>
                <a:sym typeface="Times New Roman"/>
              </a:rPr>
              <a:t>(</a:t>
            </a:r>
            <a:r>
              <a:rPr lang="en-US" sz="2800" b="1" dirty="0">
                <a:solidFill>
                  <a:srgbClr val="FF0000"/>
                </a:solidFill>
                <a:latin typeface="Times New Roman"/>
                <a:ea typeface="Times New Roman"/>
                <a:cs typeface="Times New Roman"/>
                <a:sym typeface="Times New Roman"/>
              </a:rPr>
              <a:t>Talk about a hobby or activity you enjoy</a:t>
            </a:r>
            <a:r>
              <a:rPr lang="en-US" sz="3300" b="1" i="0" u="none" strike="noStrike" cap="none" dirty="0">
                <a:solidFill>
                  <a:srgbClr val="FF0000"/>
                </a:solidFill>
                <a:latin typeface="Times New Roman"/>
                <a:ea typeface="Times New Roman"/>
                <a:cs typeface="Times New Roman"/>
                <a:sym typeface="Times New Roman"/>
              </a:rPr>
              <a:t>)</a:t>
            </a:r>
            <a:endParaRPr sz="3300" b="1" i="0" u="none" strike="noStrike" cap="none" dirty="0">
              <a:solidFill>
                <a:srgbClr val="FF0000"/>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000000"/>
              </a:buClr>
              <a:buSzPts val="2000"/>
              <a:buFont typeface="Arial"/>
              <a:buNone/>
            </a:pPr>
            <a:endParaRPr sz="2000" b="0" i="0" u="none" strike="noStrike" cap="none" dirty="0">
              <a:solidFill>
                <a:srgbClr val="2D3956"/>
              </a:solidFill>
              <a:latin typeface="Times New Roman"/>
              <a:ea typeface="Times New Roman"/>
              <a:cs typeface="Times New Roman"/>
              <a:sym typeface="Times New Roman"/>
            </a:endParaRPr>
          </a:p>
        </p:txBody>
      </p:sp>
      <p:sp>
        <p:nvSpPr>
          <p:cNvPr id="637" name="Google Shape;637;p89"/>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dirty="0">
                <a:solidFill>
                  <a:schemeClr val="dk1"/>
                </a:solidFill>
                <a:latin typeface="Calibri"/>
                <a:ea typeface="Calibri"/>
                <a:cs typeface="Calibri"/>
                <a:sym typeface="Calibri"/>
              </a:rPr>
              <a:t>www.midocean.ae</a:t>
            </a:r>
            <a:endParaRPr sz="1400" b="0" i="0" u="none" strike="noStrike" cap="none" dirty="0">
              <a:solidFill>
                <a:srgbClr val="000000"/>
              </a:solidFill>
              <a:latin typeface="Arial"/>
              <a:ea typeface="Arial"/>
              <a:cs typeface="Arial"/>
              <a:sym typeface="Arial"/>
            </a:endParaRPr>
          </a:p>
        </p:txBody>
      </p:sp>
      <p:pic>
        <p:nvPicPr>
          <p:cNvPr id="638" name="Google Shape;638;p89"/>
          <p:cNvPicPr preferRelativeResize="0"/>
          <p:nvPr/>
        </p:nvPicPr>
        <p:blipFill rotWithShape="1">
          <a:blip r:embed="rId3">
            <a:alphaModFix/>
          </a:blip>
          <a:srcRect t="27874" b="25428"/>
          <a:stretch/>
        </p:blipFill>
        <p:spPr>
          <a:xfrm>
            <a:off x="180431" y="79526"/>
            <a:ext cx="2305141" cy="1076343"/>
          </a:xfrm>
          <a:prstGeom prst="rect">
            <a:avLst/>
          </a:prstGeom>
          <a:noFill/>
          <a:ln>
            <a:noFill/>
          </a:ln>
        </p:spPr>
      </p:pic>
      <p:sp>
        <p:nvSpPr>
          <p:cNvPr id="9" name="TextBox 8">
            <a:extLst>
              <a:ext uri="{FF2B5EF4-FFF2-40B4-BE49-F238E27FC236}">
                <a16:creationId xmlns:a16="http://schemas.microsoft.com/office/drawing/2014/main" id="{CD47FD5C-184E-4FC3-BACE-6BCD688E0E6D}"/>
              </a:ext>
            </a:extLst>
          </p:cNvPr>
          <p:cNvSpPr txBox="1"/>
          <p:nvPr/>
        </p:nvSpPr>
        <p:spPr>
          <a:xfrm>
            <a:off x="3256384" y="3275112"/>
            <a:ext cx="6512766" cy="307777"/>
          </a:xfrm>
          <a:prstGeom prst="rect">
            <a:avLst/>
          </a:prstGeom>
          <a:noFill/>
        </p:spPr>
        <p:txBody>
          <a:bodyPr wrap="square">
            <a:spAutoFit/>
          </a:bodyPr>
          <a:lstStyle/>
          <a:p>
            <a:r>
              <a:rPr lang="en-US" b="0" dirty="0">
                <a:effectLst/>
              </a:rPr>
              <a:t> </a:t>
            </a:r>
            <a:endParaRPr lang="en-US" dirty="0"/>
          </a:p>
        </p:txBody>
      </p:sp>
      <p:sp>
        <p:nvSpPr>
          <p:cNvPr id="11" name="TextBox 10">
            <a:extLst>
              <a:ext uri="{FF2B5EF4-FFF2-40B4-BE49-F238E27FC236}">
                <a16:creationId xmlns:a16="http://schemas.microsoft.com/office/drawing/2014/main" id="{0A7039D8-2B16-437D-91E8-47F7A6869A90}"/>
              </a:ext>
            </a:extLst>
          </p:cNvPr>
          <p:cNvSpPr txBox="1"/>
          <p:nvPr/>
        </p:nvSpPr>
        <p:spPr>
          <a:xfrm>
            <a:off x="3256384" y="3275112"/>
            <a:ext cx="6512766" cy="307777"/>
          </a:xfrm>
          <a:prstGeom prst="rect">
            <a:avLst/>
          </a:prstGeom>
          <a:noFill/>
        </p:spPr>
        <p:txBody>
          <a:bodyPr wrap="square">
            <a:spAutoFit/>
          </a:bodyPr>
          <a:lstStyle/>
          <a:p>
            <a:r>
              <a:rPr lang="en-US" b="0" dirty="0">
                <a:effectLst/>
              </a:rPr>
              <a:t> </a:t>
            </a:r>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642"/>
        <p:cNvGrpSpPr/>
        <p:nvPr/>
      </p:nvGrpSpPr>
      <p:grpSpPr>
        <a:xfrm>
          <a:off x="0" y="0"/>
          <a:ext cx="0" cy="0"/>
          <a:chOff x="0" y="0"/>
          <a:chExt cx="0" cy="0"/>
        </a:xfrm>
      </p:grpSpPr>
      <p:sp>
        <p:nvSpPr>
          <p:cNvPr id="643" name="Google Shape;643;p90"/>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644" name="Google Shape;644;p90"/>
          <p:cNvSpPr txBox="1"/>
          <p:nvPr/>
        </p:nvSpPr>
        <p:spPr>
          <a:xfrm>
            <a:off x="2429975" y="1216500"/>
            <a:ext cx="71658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endParaRPr sz="1600" b="1" i="0" u="none" strike="noStrike" cap="none" dirty="0">
              <a:solidFill>
                <a:srgbClr val="FF0000"/>
              </a:solidFill>
              <a:latin typeface="Arial"/>
              <a:ea typeface="Arial"/>
              <a:cs typeface="Arial"/>
              <a:sym typeface="Arial"/>
            </a:endParaRPr>
          </a:p>
        </p:txBody>
      </p:sp>
      <p:sp>
        <p:nvSpPr>
          <p:cNvPr id="645" name="Google Shape;645;p90"/>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endParaRPr sz="1600" b="1" i="0" u="none" strike="noStrike" cap="none" dirty="0">
              <a:solidFill>
                <a:schemeClr val="lt1"/>
              </a:solidFill>
              <a:latin typeface="Times New Roman"/>
              <a:ea typeface="Times New Roman"/>
              <a:cs typeface="Times New Roman"/>
              <a:sym typeface="Times New Roman"/>
            </a:endParaRPr>
          </a:p>
        </p:txBody>
      </p:sp>
      <p:sp>
        <p:nvSpPr>
          <p:cNvPr id="646" name="Google Shape;646;p90"/>
          <p:cNvSpPr txBox="1"/>
          <p:nvPr/>
        </p:nvSpPr>
        <p:spPr>
          <a:xfrm>
            <a:off x="617500" y="1759100"/>
            <a:ext cx="10812600" cy="2862282"/>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Clr>
                <a:schemeClr val="dk1"/>
              </a:buClr>
              <a:buSzPts val="1100"/>
              <a:buFont typeface="Arial"/>
              <a:buNone/>
            </a:pPr>
            <a:r>
              <a:rPr lang="en-US" sz="2400" b="1" dirty="0">
                <a:solidFill>
                  <a:schemeClr val="dk1"/>
                </a:solidFill>
                <a:latin typeface="Times New Roman"/>
                <a:ea typeface="Times New Roman"/>
                <a:cs typeface="Times New Roman"/>
                <a:sym typeface="Times New Roman"/>
              </a:rPr>
              <a:t> Talk about a hobby or activity you enjoy.</a:t>
            </a:r>
          </a:p>
          <a:p>
            <a:pPr marL="457200" lvl="0" indent="-381000" algn="just" rtl="0">
              <a:lnSpc>
                <a:spcPct val="150000"/>
              </a:lnSpc>
              <a:spcBef>
                <a:spcPts val="0"/>
              </a:spcBef>
              <a:spcAft>
                <a:spcPts val="0"/>
              </a:spcAft>
              <a:buClr>
                <a:schemeClr val="dk1"/>
              </a:buClr>
              <a:buSzPts val="2400"/>
              <a:buFont typeface="Times New Roman"/>
              <a:buChar char="●"/>
            </a:pPr>
            <a:r>
              <a:rPr lang="en-US" sz="2400" dirty="0">
                <a:solidFill>
                  <a:schemeClr val="dk1"/>
                </a:solidFill>
                <a:latin typeface="Times New Roman"/>
                <a:ea typeface="Times New Roman"/>
                <a:cs typeface="Times New Roman"/>
                <a:sym typeface="Times New Roman"/>
              </a:rPr>
              <a:t>What is the hobby/activity?</a:t>
            </a:r>
          </a:p>
          <a:p>
            <a:pPr marL="457200" lvl="0" indent="-381000" algn="just" rtl="0">
              <a:lnSpc>
                <a:spcPct val="150000"/>
              </a:lnSpc>
              <a:spcBef>
                <a:spcPts val="0"/>
              </a:spcBef>
              <a:spcAft>
                <a:spcPts val="0"/>
              </a:spcAft>
              <a:buClr>
                <a:schemeClr val="dk1"/>
              </a:buClr>
              <a:buSzPts val="2400"/>
              <a:buFont typeface="Times New Roman"/>
              <a:buChar char="●"/>
            </a:pPr>
            <a:r>
              <a:rPr lang="en-US" sz="2400" dirty="0">
                <a:solidFill>
                  <a:schemeClr val="dk1"/>
                </a:solidFill>
                <a:latin typeface="Times New Roman"/>
                <a:ea typeface="Times New Roman"/>
                <a:cs typeface="Times New Roman"/>
                <a:sym typeface="Times New Roman"/>
              </a:rPr>
              <a:t>When and how did you start doing it?</a:t>
            </a:r>
          </a:p>
          <a:p>
            <a:pPr marL="457200" lvl="0" indent="-381000" algn="just" rtl="0">
              <a:lnSpc>
                <a:spcPct val="150000"/>
              </a:lnSpc>
              <a:spcBef>
                <a:spcPts val="0"/>
              </a:spcBef>
              <a:spcAft>
                <a:spcPts val="0"/>
              </a:spcAft>
              <a:buClr>
                <a:schemeClr val="dk1"/>
              </a:buClr>
              <a:buSzPts val="2400"/>
              <a:buFont typeface="Times New Roman"/>
              <a:buChar char="●"/>
            </a:pPr>
            <a:r>
              <a:rPr lang="en-US" sz="2400" dirty="0">
                <a:solidFill>
                  <a:schemeClr val="dk1"/>
                </a:solidFill>
                <a:latin typeface="Times New Roman"/>
                <a:ea typeface="Times New Roman"/>
                <a:cs typeface="Times New Roman"/>
                <a:sym typeface="Times New Roman"/>
              </a:rPr>
              <a:t>What do you like about it?</a:t>
            </a:r>
          </a:p>
          <a:p>
            <a:pPr marL="457200" lvl="0" indent="-381000" algn="just" rtl="0">
              <a:lnSpc>
                <a:spcPct val="150000"/>
              </a:lnSpc>
              <a:spcBef>
                <a:spcPts val="0"/>
              </a:spcBef>
              <a:spcAft>
                <a:spcPts val="0"/>
              </a:spcAft>
              <a:buClr>
                <a:schemeClr val="dk1"/>
              </a:buClr>
              <a:buSzPts val="2400"/>
              <a:buFont typeface="Times New Roman"/>
              <a:buChar char="●"/>
            </a:pPr>
            <a:r>
              <a:rPr lang="en-US" sz="2400" dirty="0">
                <a:solidFill>
                  <a:schemeClr val="dk1"/>
                </a:solidFill>
                <a:latin typeface="Times New Roman"/>
                <a:ea typeface="Times New Roman"/>
                <a:cs typeface="Times New Roman"/>
                <a:sym typeface="Times New Roman"/>
              </a:rPr>
              <a:t>How does it benefit you or make you feel?</a:t>
            </a:r>
            <a:endParaRPr sz="2400" b="0" i="0" u="none" strike="noStrike" cap="none" dirty="0">
              <a:solidFill>
                <a:schemeClr val="dk1"/>
              </a:solidFill>
              <a:latin typeface="Times New Roman"/>
              <a:ea typeface="Times New Roman"/>
              <a:cs typeface="Times New Roman"/>
              <a:sym typeface="Times New Roman"/>
            </a:endParaRPr>
          </a:p>
        </p:txBody>
      </p:sp>
      <p:sp>
        <p:nvSpPr>
          <p:cNvPr id="647" name="Google Shape;647;p90"/>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dirty="0">
                <a:solidFill>
                  <a:schemeClr val="dk1"/>
                </a:solidFill>
                <a:latin typeface="Calibri"/>
                <a:ea typeface="Calibri"/>
                <a:cs typeface="Calibri"/>
                <a:sym typeface="Calibri"/>
              </a:rPr>
              <a:t>www.midocean.ae</a:t>
            </a:r>
            <a:endParaRPr sz="1400" b="0" i="0" u="none" strike="noStrike" cap="none" dirty="0">
              <a:solidFill>
                <a:srgbClr val="000000"/>
              </a:solidFill>
              <a:latin typeface="Arial"/>
              <a:ea typeface="Arial"/>
              <a:cs typeface="Arial"/>
              <a:sym typeface="Arial"/>
            </a:endParaRPr>
          </a:p>
        </p:txBody>
      </p:sp>
      <p:pic>
        <p:nvPicPr>
          <p:cNvPr id="648" name="Google Shape;648;p90"/>
          <p:cNvPicPr preferRelativeResize="0"/>
          <p:nvPr/>
        </p:nvPicPr>
        <p:blipFill rotWithShape="1">
          <a:blip r:embed="rId3">
            <a:alphaModFix/>
          </a:blip>
          <a:srcRect t="27874" b="25428"/>
          <a:stretch/>
        </p:blipFill>
        <p:spPr>
          <a:xfrm>
            <a:off x="9678850" y="268963"/>
            <a:ext cx="2305141" cy="1076343"/>
          </a:xfrm>
          <a:prstGeom prst="rect">
            <a:avLst/>
          </a:prstGeom>
          <a:noFill/>
          <a:ln>
            <a:noFill/>
          </a:ln>
        </p:spPr>
      </p:pic>
      <p:sp>
        <p:nvSpPr>
          <p:cNvPr id="9" name="TextBox 8">
            <a:extLst>
              <a:ext uri="{FF2B5EF4-FFF2-40B4-BE49-F238E27FC236}">
                <a16:creationId xmlns:a16="http://schemas.microsoft.com/office/drawing/2014/main" id="{49B8B95F-A797-4040-AC2F-B3448881B6F2}"/>
              </a:ext>
            </a:extLst>
          </p:cNvPr>
          <p:cNvSpPr txBox="1"/>
          <p:nvPr/>
        </p:nvSpPr>
        <p:spPr>
          <a:xfrm>
            <a:off x="3048778" y="3275112"/>
            <a:ext cx="6097554" cy="307777"/>
          </a:xfrm>
          <a:prstGeom prst="rect">
            <a:avLst/>
          </a:prstGeom>
          <a:noFill/>
        </p:spPr>
        <p:txBody>
          <a:bodyPr wrap="square">
            <a:spAutoFit/>
          </a:bodyPr>
          <a:lstStyle/>
          <a:p>
            <a:r>
              <a:rPr lang="en-US" dirty="0"/>
              <a:t>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652"/>
        <p:cNvGrpSpPr/>
        <p:nvPr/>
      </p:nvGrpSpPr>
      <p:grpSpPr>
        <a:xfrm>
          <a:off x="0" y="0"/>
          <a:ext cx="0" cy="0"/>
          <a:chOff x="0" y="0"/>
          <a:chExt cx="0" cy="0"/>
        </a:xfrm>
      </p:grpSpPr>
      <p:pic>
        <p:nvPicPr>
          <p:cNvPr id="653" name="Google Shape;653;p91"/>
          <p:cNvPicPr preferRelativeResize="0"/>
          <p:nvPr/>
        </p:nvPicPr>
        <p:blipFill rotWithShape="1">
          <a:blip r:embed="rId3">
            <a:alphaModFix/>
          </a:blip>
          <a:srcRect/>
          <a:stretch/>
        </p:blipFill>
        <p:spPr>
          <a:xfrm>
            <a:off x="0" y="7112"/>
            <a:ext cx="12191997" cy="6843775"/>
          </a:xfrm>
          <a:prstGeom prst="rect">
            <a:avLst/>
          </a:prstGeom>
          <a:noFill/>
          <a:ln>
            <a:noFill/>
          </a:ln>
        </p:spPr>
      </p:pic>
      <p:sp>
        <p:nvSpPr>
          <p:cNvPr id="654" name="Google Shape;654;p91"/>
          <p:cNvSpPr/>
          <p:nvPr/>
        </p:nvSpPr>
        <p:spPr>
          <a:xfrm flipH="1">
            <a:off x="6512700" y="3153102"/>
            <a:ext cx="5679300" cy="3705000"/>
          </a:xfrm>
          <a:prstGeom prst="rtTriangle">
            <a:avLst/>
          </a:prstGeom>
          <a:solidFill>
            <a:srgbClr val="669BBC">
              <a:alpha val="75294"/>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655" name="Google Shape;655;p91"/>
          <p:cNvSpPr txBox="1"/>
          <p:nvPr/>
        </p:nvSpPr>
        <p:spPr>
          <a:xfrm>
            <a:off x="582006" y="5707075"/>
            <a:ext cx="4524600" cy="9234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en-US" sz="5400" b="1" i="0" u="none" strike="noStrike" cap="none" dirty="0">
                <a:solidFill>
                  <a:schemeClr val="lt1"/>
                </a:solidFill>
                <a:latin typeface="Times New Roman"/>
                <a:ea typeface="Times New Roman"/>
                <a:cs typeface="Times New Roman"/>
                <a:sym typeface="Times New Roman"/>
              </a:rPr>
              <a:t>Thank You</a:t>
            </a:r>
            <a:endParaRPr sz="1400" b="0" i="0" u="none" strike="noStrike" cap="none" dirty="0">
              <a:solidFill>
                <a:srgbClr val="000000"/>
              </a:solidFill>
              <a:latin typeface="Arial"/>
              <a:ea typeface="Arial"/>
              <a:cs typeface="Arial"/>
              <a:sym typeface="Arial"/>
            </a:endParaRPr>
          </a:p>
        </p:txBody>
      </p:sp>
      <p:pic>
        <p:nvPicPr>
          <p:cNvPr id="656" name="Google Shape;656;p91"/>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657" name="Google Shape;657;p91"/>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rgbClr val="669BBC"/>
              </a:solidFill>
              <a:latin typeface="Calibri"/>
              <a:ea typeface="Calibri"/>
              <a:cs typeface="Calibri"/>
              <a:sym typeface="Calibri"/>
            </a:endParaRPr>
          </a:p>
        </p:txBody>
      </p:sp>
      <p:pic>
        <p:nvPicPr>
          <p:cNvPr id="658" name="Google Shape;658;p91"/>
          <p:cNvPicPr preferRelativeResize="0"/>
          <p:nvPr/>
        </p:nvPicPr>
        <p:blipFill rotWithShape="1">
          <a:blip r:embed="rId5">
            <a:alphaModFix/>
          </a:blip>
          <a:srcRect t="27874" b="25427"/>
          <a:stretch/>
        </p:blipFill>
        <p:spPr>
          <a:xfrm>
            <a:off x="9425810" y="203200"/>
            <a:ext cx="2580006" cy="1204686"/>
          </a:xfrm>
          <a:prstGeom prst="rect">
            <a:avLst/>
          </a:prstGeom>
          <a:noFill/>
          <a:ln>
            <a:noFill/>
          </a:ln>
        </p:spPr>
      </p:pic>
      <p:pic>
        <p:nvPicPr>
          <p:cNvPr id="659" name="Google Shape;659;p91"/>
          <p:cNvPicPr preferRelativeResize="0"/>
          <p:nvPr/>
        </p:nvPicPr>
        <p:blipFill rotWithShape="1">
          <a:blip r:embed="rId6">
            <a:alphaModFix/>
          </a:blip>
          <a:srcRect/>
          <a:stretch/>
        </p:blipFill>
        <p:spPr>
          <a:xfrm>
            <a:off x="367466" y="542565"/>
            <a:ext cx="2758842" cy="753090"/>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73</TotalTime>
  <Words>1853</Words>
  <Application>Microsoft Office PowerPoint</Application>
  <PresentationFormat>Widescreen</PresentationFormat>
  <Paragraphs>184</Paragraphs>
  <Slides>26</Slides>
  <Notes>26</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26</vt:i4>
      </vt:variant>
    </vt:vector>
  </HeadingPairs>
  <TitlesOfParts>
    <vt:vector size="33" baseType="lpstr">
      <vt:lpstr>Times New Roman</vt:lpstr>
      <vt:lpstr>Calibri</vt:lpstr>
      <vt:lpstr>Arial</vt:lpstr>
      <vt:lpstr>Helvetica Neue</vt:lpstr>
      <vt:lpstr>Office Theme</vt:lpstr>
      <vt:lpstr>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lenevo</dc:creator>
  <cp:lastModifiedBy>Ahmed Sulaiman Adli Boraey</cp:lastModifiedBy>
  <cp:revision>3</cp:revision>
  <dcterms:modified xsi:type="dcterms:W3CDTF">2024-08-02T16:42:34Z</dcterms:modified>
</cp:coreProperties>
</file>