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ADC0-B05C-4A32-81EC-B4DA2D2E3738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4F823-8EAD-4B8B-BD21-F27EF57AD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508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3ADC0-B05C-4A32-81EC-B4DA2D2E3738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4F823-8EAD-4B8B-BD21-F27EF57AD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587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06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899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7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96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3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519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65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3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11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46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3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8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423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30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29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7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540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20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60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6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7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584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860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14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903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302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4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3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45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11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723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0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0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82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2024-06-28T11:58:15Z</dcterms:created>
  <dcterms:modified xsi:type="dcterms:W3CDTF">2024-06-28T11:58:15Z</dcterms:modified>
</cp:coreProperties>
</file>