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0A70B7-58C4-1E36-74A4-0E664E6074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DBA2C5-C16C-2D15-DB02-D2F7C4A55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069AC-7EC9-4E47-B84D-59396625C974}" type="datetimeFigureOut">
              <a:rPr lang="en-US" smtClean="0"/>
              <a:t>10/16/2024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BD423FC-0F34-B86D-77C7-05A0E585A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40846B-0415-B254-8704-779783779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DF25E-F56F-465F-B89E-7D969B2813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130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21DA1D-A4F4-116B-7619-AA6696A39E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127CF1-EB2B-109B-8E84-5EAE17A0C9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5FEC0-624E-0DB5-3DC0-75F3D63C7B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48069AC-7EC9-4E47-B84D-59396625C974}" type="datetimeFigureOut">
              <a:rPr lang="en-US" smtClean="0"/>
              <a:t>10/16/2024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53C6FF-6DAE-A5F2-851B-9F92006E4A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0BDD1E-E2DD-422C-B4CC-6C6349DB61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6EDF25E-F56F-465F-B89E-7D969B2813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9036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26918D-625D-B195-853D-FF59013F2A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F0DA55-9C39-8478-3DED-E590F37109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4637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E5A705-246C-C8E2-E889-C0AB75DDD6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D78183-A45F-8A71-70B0-67DF721CF6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976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44A983-F96D-5DA7-ACD1-BFEA85600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A6209F-D488-A1A6-8F33-5B3DF3F9E4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724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01A39C-D2AA-4BC5-884B-E3300012F6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B7CAFA-D3A3-DC37-4591-5AE56EEBBC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1577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C73675-0831-D138-98A3-1555380697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C6999F-1685-F5B9-E94C-ED39DB46C8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6330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54C924-4A81-F63A-BFA3-77F583A638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69E27B-2940-D617-22C8-F7CC54D1FA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8182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63D9B3-B991-9ADE-5FCF-4C5D873DCB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C62D6A-7236-C277-C411-773CCCA5FD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0748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C6276D-5D96-97D4-4D15-F28B4CB60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3978D7-6B90-A27F-316D-A8FA41A424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6857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26C730-F071-8367-C7D8-651A0E1CE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070ADA-FA01-EA73-A53D-D9AA8B1FF4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6790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A89E96-1EA3-3B0D-5B64-B12FC9712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65098F-6595-A4F7-57F5-CD597A3F9C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755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175EF7-4254-DF1F-38DF-9FC2E06F86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F13ABD-DCDC-6FF3-7452-13782A9C62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3808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FAB474-AD4C-F67D-FF9B-A1A21F1ECD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4B87C4-13D9-6588-B028-5DF821156F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3952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523615-4591-EA85-44BE-685078BF8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6A1514-05A1-633F-FB33-3DAD820261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6210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35336D-F5D0-B714-0E8A-F4FC434E77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ADBB86-BA39-F838-E767-596EE0A7DC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2280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020D76-D6CC-A1EB-C3D0-F02FA85F80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B47435-FF16-E081-D77F-70BF206493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9663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79FC89-3652-5F86-F407-9A4D7E4386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785B05-30EF-69DC-83AC-55D74CD370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4875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99CE34-395C-7032-DD67-D7A4F52A8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7B946A-E6B4-8D53-2061-1AD47CAF0D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5092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B87C63-3CBC-F4B2-4FBD-50F8BE6AFD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63A811-651C-1906-2BAA-3E846065B2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7851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162D19-BAEE-3D66-6D7C-557042939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A84EFD-2B16-3D13-D3A0-A96E3A2E07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1050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F33E96-94ED-7D28-DC6F-86E5F19F2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5CE825-EFA1-99AF-6F95-84F1B9BFC8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6234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7965BB-D740-E4F7-16BE-462912956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C1B276-D0C4-E865-2AFC-5E8581DA90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429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3C6389-863C-DD7E-53CE-2B6B28735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7B6A8C-A8F7-42B7-0976-DC0367C38B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1584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039E00-0CE5-77DE-2968-1E733A3383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60F272-B36C-32D3-4307-385D04167A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432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B74258-E2BE-9E03-A083-B8FB3DCB2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52C995-8096-BEEC-B633-22361BED35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6409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78DFE6-994A-29E5-7CA4-FB226459E2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469E54-E673-43BD-55DB-1A433CA337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13934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CBCB49-866F-07C1-2ED4-23BADCC786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2A472F-6065-9658-29A2-C6578F6DCF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63815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741656-1413-D386-2933-97FC12DCD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C10E32-2F27-18AF-D30B-8EE08A64CC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1052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C2AF13-6852-1E64-FE01-D2A8C90BE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44A349-E702-9543-F7A4-11E259E229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0524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667FDD-DBB8-AE9C-CCC1-E69ACA39E4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404438-4222-0CED-3441-94066C947B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9001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8D6BE4-A97C-1B0D-18E4-BF5A15D1E8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A0B357-CD96-2733-5E45-A1D4B1DB2C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57112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E48F9F-7079-979B-8E4F-B0E9AA465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739D68-2B8C-76E8-219D-081E22A2CA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81410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20E764-7F38-5574-C4F3-125944C9EB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73386C-4E63-56D2-5C37-7FBCD153B4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6142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AA842E-703D-D789-63E8-7C81E7EFE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07E8CE-DB47-009E-CE0C-ECD76D6DFB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16462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FBE196-DFCD-F269-07C9-3F6267508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4D954A-8A8C-AA7F-6491-CC92ABB1CF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9663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F5F949-AD8A-7C72-0A3A-54FBE5DA21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420854-7A0E-630A-714A-BFEA2792BC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69033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4F0DD4-2A45-5C48-D001-1299FC1CC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721B85-169E-D96C-DBCD-0E71523B3A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74253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B0A143-DD43-A7B8-4582-03DD75840A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6F6710-4398-3E7B-0703-10504BE972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35630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B5E915-1FD6-4507-9C21-32D2588E78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ED4DCA-40C4-6205-0C2A-BD32E2CD15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8673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2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2024-10-17T03:47:53Z</dcterms:created>
  <dcterms:modified xsi:type="dcterms:W3CDTF">2024-10-17T03:47:53Z</dcterms:modified>
</cp:coreProperties>
</file>