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0693400" cy="7556500"/>
  <p:notesSz cx="10693400" cy="7556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4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png"/><Relationship Id="rId18" Type="http://schemas.openxmlformats.org/officeDocument/2006/relationships/image" Target="../media/image40.png"/><Relationship Id="rId26" Type="http://schemas.openxmlformats.org/officeDocument/2006/relationships/image" Target="../media/image46.png"/><Relationship Id="rId39" Type="http://schemas.openxmlformats.org/officeDocument/2006/relationships/image" Target="../media/image57.png"/><Relationship Id="rId21" Type="http://schemas.openxmlformats.org/officeDocument/2006/relationships/image" Target="../media/image43.png"/><Relationship Id="rId34" Type="http://schemas.openxmlformats.org/officeDocument/2006/relationships/image" Target="../media/image54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29" Type="http://schemas.openxmlformats.org/officeDocument/2006/relationships/image" Target="../media/image49.png"/><Relationship Id="rId41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24" Type="http://schemas.openxmlformats.org/officeDocument/2006/relationships/image" Target="../media/image8.png"/><Relationship Id="rId32" Type="http://schemas.openxmlformats.org/officeDocument/2006/relationships/image" Target="../media/image52.png"/><Relationship Id="rId37" Type="http://schemas.openxmlformats.org/officeDocument/2006/relationships/image" Target="../media/image55.png"/><Relationship Id="rId40" Type="http://schemas.openxmlformats.org/officeDocument/2006/relationships/image" Target="../media/image58.png"/><Relationship Id="rId5" Type="http://schemas.openxmlformats.org/officeDocument/2006/relationships/image" Target="../media/image30.png"/><Relationship Id="rId15" Type="http://schemas.openxmlformats.org/officeDocument/2006/relationships/image" Target="../media/image37.png"/><Relationship Id="rId23" Type="http://schemas.openxmlformats.org/officeDocument/2006/relationships/image" Target="../media/image7.png"/><Relationship Id="rId28" Type="http://schemas.openxmlformats.org/officeDocument/2006/relationships/image" Target="../media/image48.png"/><Relationship Id="rId36" Type="http://schemas.openxmlformats.org/officeDocument/2006/relationships/image" Target="../media/image21.png"/><Relationship Id="rId10" Type="http://schemas.openxmlformats.org/officeDocument/2006/relationships/image" Target="../media/image35.png"/><Relationship Id="rId19" Type="http://schemas.openxmlformats.org/officeDocument/2006/relationships/image" Target="../media/image41.png"/><Relationship Id="rId31" Type="http://schemas.openxmlformats.org/officeDocument/2006/relationships/image" Target="../media/image51.png"/><Relationship Id="rId4" Type="http://schemas.openxmlformats.org/officeDocument/2006/relationships/image" Target="../media/image9.png"/><Relationship Id="rId9" Type="http://schemas.openxmlformats.org/officeDocument/2006/relationships/image" Target="../media/image34.png"/><Relationship Id="rId14" Type="http://schemas.openxmlformats.org/officeDocument/2006/relationships/image" Target="../media/image22.png"/><Relationship Id="rId22" Type="http://schemas.openxmlformats.org/officeDocument/2006/relationships/image" Target="../media/image44.png"/><Relationship Id="rId27" Type="http://schemas.openxmlformats.org/officeDocument/2006/relationships/image" Target="../media/image47.png"/><Relationship Id="rId30" Type="http://schemas.openxmlformats.org/officeDocument/2006/relationships/image" Target="../media/image50.png"/><Relationship Id="rId35" Type="http://schemas.openxmlformats.org/officeDocument/2006/relationships/image" Target="../media/image20.png"/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12" Type="http://schemas.openxmlformats.org/officeDocument/2006/relationships/image" Target="../media/image4.png"/><Relationship Id="rId17" Type="http://schemas.openxmlformats.org/officeDocument/2006/relationships/image" Target="../media/image39.png"/><Relationship Id="rId25" Type="http://schemas.openxmlformats.org/officeDocument/2006/relationships/image" Target="../media/image45.png"/><Relationship Id="rId33" Type="http://schemas.openxmlformats.org/officeDocument/2006/relationships/image" Target="../media/image53.png"/><Relationship Id="rId38" Type="http://schemas.openxmlformats.org/officeDocument/2006/relationships/image" Target="../media/image56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26" Type="http://schemas.openxmlformats.org/officeDocument/2006/relationships/image" Target="../media/image76.png"/><Relationship Id="rId3" Type="http://schemas.openxmlformats.org/officeDocument/2006/relationships/image" Target="../media/image29.png"/><Relationship Id="rId21" Type="http://schemas.openxmlformats.org/officeDocument/2006/relationships/image" Target="../media/image8.png"/><Relationship Id="rId34" Type="http://schemas.openxmlformats.org/officeDocument/2006/relationships/image" Target="../media/image82.png"/><Relationship Id="rId7" Type="http://schemas.openxmlformats.org/officeDocument/2006/relationships/image" Target="../media/image63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5" Type="http://schemas.openxmlformats.org/officeDocument/2006/relationships/image" Target="../media/image75.png"/><Relationship Id="rId33" Type="http://schemas.openxmlformats.org/officeDocument/2006/relationships/image" Target="../media/image81.png"/><Relationship Id="rId2" Type="http://schemas.openxmlformats.org/officeDocument/2006/relationships/image" Target="../media/image28.png"/><Relationship Id="rId16" Type="http://schemas.openxmlformats.org/officeDocument/2006/relationships/image" Target="../media/image69.png"/><Relationship Id="rId20" Type="http://schemas.openxmlformats.org/officeDocument/2006/relationships/image" Target="../media/image7.png"/><Relationship Id="rId29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4.png"/><Relationship Id="rId24" Type="http://schemas.openxmlformats.org/officeDocument/2006/relationships/image" Target="../media/image74.png"/><Relationship Id="rId32" Type="http://schemas.openxmlformats.org/officeDocument/2006/relationships/image" Target="../media/image80.png"/><Relationship Id="rId5" Type="http://schemas.openxmlformats.org/officeDocument/2006/relationships/image" Target="../media/image61.png"/><Relationship Id="rId15" Type="http://schemas.openxmlformats.org/officeDocument/2006/relationships/image" Target="../media/image68.png"/><Relationship Id="rId23" Type="http://schemas.openxmlformats.org/officeDocument/2006/relationships/image" Target="../media/image73.png"/><Relationship Id="rId28" Type="http://schemas.openxmlformats.org/officeDocument/2006/relationships/image" Target="../media/image21.png"/><Relationship Id="rId10" Type="http://schemas.openxmlformats.org/officeDocument/2006/relationships/image" Target="../media/image22.png"/><Relationship Id="rId19" Type="http://schemas.openxmlformats.org/officeDocument/2006/relationships/image" Target="../media/image72.png"/><Relationship Id="rId31" Type="http://schemas.openxmlformats.org/officeDocument/2006/relationships/image" Target="../media/image79.png"/><Relationship Id="rId4" Type="http://schemas.openxmlformats.org/officeDocument/2006/relationships/image" Target="../media/image60.png"/><Relationship Id="rId9" Type="http://schemas.openxmlformats.org/officeDocument/2006/relationships/image" Target="../media/image5.png"/><Relationship Id="rId14" Type="http://schemas.openxmlformats.org/officeDocument/2006/relationships/image" Target="../media/image67.png"/><Relationship Id="rId22" Type="http://schemas.openxmlformats.org/officeDocument/2006/relationships/image" Target="../media/image9.png"/><Relationship Id="rId27" Type="http://schemas.openxmlformats.org/officeDocument/2006/relationships/image" Target="../media/image20.png"/><Relationship Id="rId30" Type="http://schemas.openxmlformats.org/officeDocument/2006/relationships/image" Target="../media/image78.png"/><Relationship Id="rId35" Type="http://schemas.openxmlformats.org/officeDocument/2006/relationships/image" Target="../media/image83.png"/><Relationship Id="rId8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89.png"/><Relationship Id="rId18" Type="http://schemas.openxmlformats.org/officeDocument/2006/relationships/image" Target="../media/image7.png"/><Relationship Id="rId26" Type="http://schemas.openxmlformats.org/officeDocument/2006/relationships/image" Target="../media/image21.png"/><Relationship Id="rId3" Type="http://schemas.openxmlformats.org/officeDocument/2006/relationships/image" Target="../media/image29.png"/><Relationship Id="rId21" Type="http://schemas.openxmlformats.org/officeDocument/2006/relationships/image" Target="../media/image94.png"/><Relationship Id="rId7" Type="http://schemas.openxmlformats.org/officeDocument/2006/relationships/image" Target="../media/image86.png"/><Relationship Id="rId12" Type="http://schemas.openxmlformats.org/officeDocument/2006/relationships/image" Target="../media/image22.png"/><Relationship Id="rId17" Type="http://schemas.openxmlformats.org/officeDocument/2006/relationships/image" Target="../media/image93.png"/><Relationship Id="rId25" Type="http://schemas.openxmlformats.org/officeDocument/2006/relationships/image" Target="../media/image20.png"/><Relationship Id="rId2" Type="http://schemas.openxmlformats.org/officeDocument/2006/relationships/image" Target="../media/image28.png"/><Relationship Id="rId16" Type="http://schemas.openxmlformats.org/officeDocument/2006/relationships/image" Target="../media/image92.png"/><Relationship Id="rId20" Type="http://schemas.openxmlformats.org/officeDocument/2006/relationships/image" Target="../media/image60.png"/><Relationship Id="rId29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image" Target="../media/image5.png"/><Relationship Id="rId24" Type="http://schemas.openxmlformats.org/officeDocument/2006/relationships/image" Target="../media/image97.png"/><Relationship Id="rId5" Type="http://schemas.openxmlformats.org/officeDocument/2006/relationships/image" Target="../media/image84.png"/><Relationship Id="rId15" Type="http://schemas.openxmlformats.org/officeDocument/2006/relationships/image" Target="../media/image91.png"/><Relationship Id="rId23" Type="http://schemas.openxmlformats.org/officeDocument/2006/relationships/image" Target="../media/image96.png"/><Relationship Id="rId28" Type="http://schemas.openxmlformats.org/officeDocument/2006/relationships/image" Target="../media/image99.png"/><Relationship Id="rId10" Type="http://schemas.openxmlformats.org/officeDocument/2006/relationships/image" Target="../media/image4.png"/><Relationship Id="rId19" Type="http://schemas.openxmlformats.org/officeDocument/2006/relationships/image" Target="../media/image8.png"/><Relationship Id="rId31" Type="http://schemas.openxmlformats.org/officeDocument/2006/relationships/image" Target="../media/image102.png"/><Relationship Id="rId4" Type="http://schemas.openxmlformats.org/officeDocument/2006/relationships/image" Target="../media/image9.png"/><Relationship Id="rId9" Type="http://schemas.openxmlformats.org/officeDocument/2006/relationships/image" Target="../media/image88.png"/><Relationship Id="rId14" Type="http://schemas.openxmlformats.org/officeDocument/2006/relationships/image" Target="../media/image90.png"/><Relationship Id="rId22" Type="http://schemas.openxmlformats.org/officeDocument/2006/relationships/image" Target="../media/image95.png"/><Relationship Id="rId27" Type="http://schemas.openxmlformats.org/officeDocument/2006/relationships/image" Target="../media/image98.png"/><Relationship Id="rId30" Type="http://schemas.openxmlformats.org/officeDocument/2006/relationships/image" Target="../media/image10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09.png"/><Relationship Id="rId18" Type="http://schemas.openxmlformats.org/officeDocument/2006/relationships/image" Target="../media/image8.png"/><Relationship Id="rId26" Type="http://schemas.openxmlformats.org/officeDocument/2006/relationships/image" Target="../media/image118.png"/><Relationship Id="rId3" Type="http://schemas.openxmlformats.org/officeDocument/2006/relationships/image" Target="../media/image29.png"/><Relationship Id="rId21" Type="http://schemas.openxmlformats.org/officeDocument/2006/relationships/image" Target="../media/image115.png"/><Relationship Id="rId7" Type="http://schemas.openxmlformats.org/officeDocument/2006/relationships/image" Target="../media/image105.png"/><Relationship Id="rId12" Type="http://schemas.openxmlformats.org/officeDocument/2006/relationships/image" Target="../media/image108.png"/><Relationship Id="rId17" Type="http://schemas.openxmlformats.org/officeDocument/2006/relationships/image" Target="../media/image7.png"/><Relationship Id="rId25" Type="http://schemas.openxmlformats.org/officeDocument/2006/relationships/image" Target="../media/image117.png"/><Relationship Id="rId2" Type="http://schemas.openxmlformats.org/officeDocument/2006/relationships/image" Target="../media/image28.png"/><Relationship Id="rId16" Type="http://schemas.openxmlformats.org/officeDocument/2006/relationships/image" Target="../media/image112.png"/><Relationship Id="rId20" Type="http://schemas.openxmlformats.org/officeDocument/2006/relationships/image" Target="../media/image1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png"/><Relationship Id="rId11" Type="http://schemas.openxmlformats.org/officeDocument/2006/relationships/image" Target="../media/image5.png"/><Relationship Id="rId24" Type="http://schemas.openxmlformats.org/officeDocument/2006/relationships/image" Target="../media/image21.png"/><Relationship Id="rId5" Type="http://schemas.openxmlformats.org/officeDocument/2006/relationships/image" Target="../media/image103.png"/><Relationship Id="rId15" Type="http://schemas.openxmlformats.org/officeDocument/2006/relationships/image" Target="../media/image111.png"/><Relationship Id="rId23" Type="http://schemas.openxmlformats.org/officeDocument/2006/relationships/image" Target="../media/image20.png"/><Relationship Id="rId28" Type="http://schemas.openxmlformats.org/officeDocument/2006/relationships/image" Target="../media/image120.png"/><Relationship Id="rId10" Type="http://schemas.openxmlformats.org/officeDocument/2006/relationships/image" Target="../media/image4.png"/><Relationship Id="rId19" Type="http://schemas.openxmlformats.org/officeDocument/2006/relationships/image" Target="../media/image113.png"/><Relationship Id="rId4" Type="http://schemas.openxmlformats.org/officeDocument/2006/relationships/image" Target="../media/image9.png"/><Relationship Id="rId9" Type="http://schemas.openxmlformats.org/officeDocument/2006/relationships/image" Target="../media/image107.png"/><Relationship Id="rId14" Type="http://schemas.openxmlformats.org/officeDocument/2006/relationships/image" Target="../media/image110.png"/><Relationship Id="rId22" Type="http://schemas.openxmlformats.org/officeDocument/2006/relationships/image" Target="../media/image116.png"/><Relationship Id="rId27" Type="http://schemas.openxmlformats.org/officeDocument/2006/relationships/image" Target="../media/image119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9.png"/><Relationship Id="rId18" Type="http://schemas.openxmlformats.org/officeDocument/2006/relationships/image" Target="../media/image132.png"/><Relationship Id="rId26" Type="http://schemas.openxmlformats.org/officeDocument/2006/relationships/image" Target="../media/image140.png"/><Relationship Id="rId39" Type="http://schemas.openxmlformats.org/officeDocument/2006/relationships/image" Target="../media/image146.png"/><Relationship Id="rId21" Type="http://schemas.openxmlformats.org/officeDocument/2006/relationships/image" Target="../media/image135.png"/><Relationship Id="rId34" Type="http://schemas.openxmlformats.org/officeDocument/2006/relationships/image" Target="../media/image144.png"/><Relationship Id="rId7" Type="http://schemas.openxmlformats.org/officeDocument/2006/relationships/image" Target="../media/image123.png"/><Relationship Id="rId12" Type="http://schemas.openxmlformats.org/officeDocument/2006/relationships/image" Target="../media/image128.png"/><Relationship Id="rId17" Type="http://schemas.openxmlformats.org/officeDocument/2006/relationships/image" Target="../media/image131.png"/><Relationship Id="rId25" Type="http://schemas.openxmlformats.org/officeDocument/2006/relationships/image" Target="../media/image139.png"/><Relationship Id="rId33" Type="http://schemas.openxmlformats.org/officeDocument/2006/relationships/image" Target="../media/image143.png"/><Relationship Id="rId38" Type="http://schemas.openxmlformats.org/officeDocument/2006/relationships/image" Target="../media/image145.png"/><Relationship Id="rId2" Type="http://schemas.openxmlformats.org/officeDocument/2006/relationships/image" Target="../media/image28.png"/><Relationship Id="rId16" Type="http://schemas.openxmlformats.org/officeDocument/2006/relationships/image" Target="../media/image130.png"/><Relationship Id="rId20" Type="http://schemas.openxmlformats.org/officeDocument/2006/relationships/image" Target="../media/image134.png"/><Relationship Id="rId29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2.png"/><Relationship Id="rId11" Type="http://schemas.openxmlformats.org/officeDocument/2006/relationships/image" Target="../media/image127.png"/><Relationship Id="rId24" Type="http://schemas.openxmlformats.org/officeDocument/2006/relationships/image" Target="../media/image138.png"/><Relationship Id="rId32" Type="http://schemas.openxmlformats.org/officeDocument/2006/relationships/image" Target="../media/image142.png"/><Relationship Id="rId37" Type="http://schemas.openxmlformats.org/officeDocument/2006/relationships/image" Target="../media/image22.png"/><Relationship Id="rId40" Type="http://schemas.openxmlformats.org/officeDocument/2006/relationships/image" Target="../media/image147.png"/><Relationship Id="rId5" Type="http://schemas.openxmlformats.org/officeDocument/2006/relationships/image" Target="../media/image109.png"/><Relationship Id="rId15" Type="http://schemas.openxmlformats.org/officeDocument/2006/relationships/image" Target="../media/image5.png"/><Relationship Id="rId23" Type="http://schemas.openxmlformats.org/officeDocument/2006/relationships/image" Target="../media/image137.png"/><Relationship Id="rId28" Type="http://schemas.openxmlformats.org/officeDocument/2006/relationships/image" Target="../media/image8.png"/><Relationship Id="rId36" Type="http://schemas.openxmlformats.org/officeDocument/2006/relationships/image" Target="../media/image21.png"/><Relationship Id="rId10" Type="http://schemas.openxmlformats.org/officeDocument/2006/relationships/image" Target="../media/image126.png"/><Relationship Id="rId19" Type="http://schemas.openxmlformats.org/officeDocument/2006/relationships/image" Target="../media/image133.png"/><Relationship Id="rId31" Type="http://schemas.openxmlformats.org/officeDocument/2006/relationships/image" Target="../media/image95.png"/><Relationship Id="rId4" Type="http://schemas.openxmlformats.org/officeDocument/2006/relationships/image" Target="../media/image121.png"/><Relationship Id="rId9" Type="http://schemas.openxmlformats.org/officeDocument/2006/relationships/image" Target="../media/image125.png"/><Relationship Id="rId14" Type="http://schemas.openxmlformats.org/officeDocument/2006/relationships/image" Target="../media/image4.png"/><Relationship Id="rId22" Type="http://schemas.openxmlformats.org/officeDocument/2006/relationships/image" Target="../media/image136.png"/><Relationship Id="rId27" Type="http://schemas.openxmlformats.org/officeDocument/2006/relationships/image" Target="../media/image7.png"/><Relationship Id="rId30" Type="http://schemas.openxmlformats.org/officeDocument/2006/relationships/image" Target="../media/image141.png"/><Relationship Id="rId35" Type="http://schemas.openxmlformats.org/officeDocument/2006/relationships/image" Target="../media/image20.png"/><Relationship Id="rId8" Type="http://schemas.openxmlformats.org/officeDocument/2006/relationships/image" Target="../media/image124.png"/><Relationship Id="rId3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4.png"/><Relationship Id="rId18" Type="http://schemas.openxmlformats.org/officeDocument/2006/relationships/image" Target="../media/image159.png"/><Relationship Id="rId26" Type="http://schemas.openxmlformats.org/officeDocument/2006/relationships/image" Target="../media/image167.png"/><Relationship Id="rId39" Type="http://schemas.openxmlformats.org/officeDocument/2006/relationships/image" Target="../media/image180.png"/><Relationship Id="rId21" Type="http://schemas.openxmlformats.org/officeDocument/2006/relationships/image" Target="../media/image162.png"/><Relationship Id="rId34" Type="http://schemas.openxmlformats.org/officeDocument/2006/relationships/image" Target="../media/image175.png"/><Relationship Id="rId42" Type="http://schemas.openxmlformats.org/officeDocument/2006/relationships/image" Target="../media/image181.png"/><Relationship Id="rId47" Type="http://schemas.openxmlformats.org/officeDocument/2006/relationships/image" Target="../media/image186.png"/><Relationship Id="rId50" Type="http://schemas.openxmlformats.org/officeDocument/2006/relationships/image" Target="../media/image21.png"/><Relationship Id="rId55" Type="http://schemas.openxmlformats.org/officeDocument/2006/relationships/image" Target="../media/image191.png"/><Relationship Id="rId7" Type="http://schemas.openxmlformats.org/officeDocument/2006/relationships/image" Target="../media/image150.png"/><Relationship Id="rId2" Type="http://schemas.openxmlformats.org/officeDocument/2006/relationships/image" Target="../media/image28.png"/><Relationship Id="rId16" Type="http://schemas.openxmlformats.org/officeDocument/2006/relationships/image" Target="../media/image157.png"/><Relationship Id="rId29" Type="http://schemas.openxmlformats.org/officeDocument/2006/relationships/image" Target="../media/image170.png"/><Relationship Id="rId11" Type="http://schemas.openxmlformats.org/officeDocument/2006/relationships/image" Target="../media/image152.png"/><Relationship Id="rId24" Type="http://schemas.openxmlformats.org/officeDocument/2006/relationships/image" Target="../media/image165.png"/><Relationship Id="rId32" Type="http://schemas.openxmlformats.org/officeDocument/2006/relationships/image" Target="../media/image173.png"/><Relationship Id="rId37" Type="http://schemas.openxmlformats.org/officeDocument/2006/relationships/image" Target="../media/image178.png"/><Relationship Id="rId40" Type="http://schemas.openxmlformats.org/officeDocument/2006/relationships/image" Target="../media/image7.png"/><Relationship Id="rId45" Type="http://schemas.openxmlformats.org/officeDocument/2006/relationships/image" Target="../media/image184.png"/><Relationship Id="rId53" Type="http://schemas.openxmlformats.org/officeDocument/2006/relationships/image" Target="../media/image189.png"/><Relationship Id="rId58" Type="http://schemas.openxmlformats.org/officeDocument/2006/relationships/image" Target="../media/image194.png"/><Relationship Id="rId5" Type="http://schemas.openxmlformats.org/officeDocument/2006/relationships/image" Target="../media/image148.png"/><Relationship Id="rId61" Type="http://schemas.openxmlformats.org/officeDocument/2006/relationships/image" Target="../media/image197.png"/><Relationship Id="rId19" Type="http://schemas.openxmlformats.org/officeDocument/2006/relationships/image" Target="../media/image160.png"/><Relationship Id="rId14" Type="http://schemas.openxmlformats.org/officeDocument/2006/relationships/image" Target="../media/image155.png"/><Relationship Id="rId22" Type="http://schemas.openxmlformats.org/officeDocument/2006/relationships/image" Target="../media/image163.png"/><Relationship Id="rId27" Type="http://schemas.openxmlformats.org/officeDocument/2006/relationships/image" Target="../media/image168.png"/><Relationship Id="rId30" Type="http://schemas.openxmlformats.org/officeDocument/2006/relationships/image" Target="../media/image171.png"/><Relationship Id="rId35" Type="http://schemas.openxmlformats.org/officeDocument/2006/relationships/image" Target="../media/image176.png"/><Relationship Id="rId43" Type="http://schemas.openxmlformats.org/officeDocument/2006/relationships/image" Target="../media/image182.png"/><Relationship Id="rId48" Type="http://schemas.openxmlformats.org/officeDocument/2006/relationships/image" Target="../media/image187.png"/><Relationship Id="rId56" Type="http://schemas.openxmlformats.org/officeDocument/2006/relationships/image" Target="../media/image192.png"/><Relationship Id="rId8" Type="http://schemas.openxmlformats.org/officeDocument/2006/relationships/image" Target="../media/image4.png"/><Relationship Id="rId51" Type="http://schemas.openxmlformats.org/officeDocument/2006/relationships/image" Target="../media/image22.png"/><Relationship Id="rId3" Type="http://schemas.openxmlformats.org/officeDocument/2006/relationships/image" Target="../media/image29.png"/><Relationship Id="rId12" Type="http://schemas.openxmlformats.org/officeDocument/2006/relationships/image" Target="../media/image153.png"/><Relationship Id="rId17" Type="http://schemas.openxmlformats.org/officeDocument/2006/relationships/image" Target="../media/image158.png"/><Relationship Id="rId25" Type="http://schemas.openxmlformats.org/officeDocument/2006/relationships/image" Target="../media/image166.png"/><Relationship Id="rId33" Type="http://schemas.openxmlformats.org/officeDocument/2006/relationships/image" Target="../media/image174.png"/><Relationship Id="rId38" Type="http://schemas.openxmlformats.org/officeDocument/2006/relationships/image" Target="../media/image179.png"/><Relationship Id="rId46" Type="http://schemas.openxmlformats.org/officeDocument/2006/relationships/image" Target="../media/image185.png"/><Relationship Id="rId59" Type="http://schemas.openxmlformats.org/officeDocument/2006/relationships/image" Target="../media/image195.png"/><Relationship Id="rId20" Type="http://schemas.openxmlformats.org/officeDocument/2006/relationships/image" Target="../media/image161.png"/><Relationship Id="rId41" Type="http://schemas.openxmlformats.org/officeDocument/2006/relationships/image" Target="../media/image8.png"/><Relationship Id="rId54" Type="http://schemas.openxmlformats.org/officeDocument/2006/relationships/image" Target="../media/image19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9.png"/><Relationship Id="rId15" Type="http://schemas.openxmlformats.org/officeDocument/2006/relationships/image" Target="../media/image156.png"/><Relationship Id="rId23" Type="http://schemas.openxmlformats.org/officeDocument/2006/relationships/image" Target="../media/image164.png"/><Relationship Id="rId28" Type="http://schemas.openxmlformats.org/officeDocument/2006/relationships/image" Target="../media/image169.png"/><Relationship Id="rId36" Type="http://schemas.openxmlformats.org/officeDocument/2006/relationships/image" Target="../media/image177.png"/><Relationship Id="rId49" Type="http://schemas.openxmlformats.org/officeDocument/2006/relationships/image" Target="../media/image20.png"/><Relationship Id="rId57" Type="http://schemas.openxmlformats.org/officeDocument/2006/relationships/image" Target="../media/image193.png"/><Relationship Id="rId10" Type="http://schemas.openxmlformats.org/officeDocument/2006/relationships/image" Target="../media/image151.png"/><Relationship Id="rId31" Type="http://schemas.openxmlformats.org/officeDocument/2006/relationships/image" Target="../media/image172.png"/><Relationship Id="rId44" Type="http://schemas.openxmlformats.org/officeDocument/2006/relationships/image" Target="../media/image183.png"/><Relationship Id="rId52" Type="http://schemas.openxmlformats.org/officeDocument/2006/relationships/image" Target="../media/image188.png"/><Relationship Id="rId60" Type="http://schemas.openxmlformats.org/officeDocument/2006/relationships/image" Target="../media/image196.png"/><Relationship Id="rId4" Type="http://schemas.openxmlformats.org/officeDocument/2006/relationships/image" Target="../media/image60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png"/><Relationship Id="rId18" Type="http://schemas.openxmlformats.org/officeDocument/2006/relationships/image" Target="../media/image208.png"/><Relationship Id="rId26" Type="http://schemas.openxmlformats.org/officeDocument/2006/relationships/image" Target="../media/image214.png"/><Relationship Id="rId21" Type="http://schemas.openxmlformats.org/officeDocument/2006/relationships/image" Target="../media/image7.png"/><Relationship Id="rId34" Type="http://schemas.openxmlformats.org/officeDocument/2006/relationships/image" Target="../media/image220.png"/><Relationship Id="rId7" Type="http://schemas.openxmlformats.org/officeDocument/2006/relationships/image" Target="../media/image200.png"/><Relationship Id="rId12" Type="http://schemas.openxmlformats.org/officeDocument/2006/relationships/image" Target="../media/image4.png"/><Relationship Id="rId17" Type="http://schemas.openxmlformats.org/officeDocument/2006/relationships/image" Target="../media/image207.png"/><Relationship Id="rId25" Type="http://schemas.openxmlformats.org/officeDocument/2006/relationships/image" Target="../media/image213.png"/><Relationship Id="rId33" Type="http://schemas.openxmlformats.org/officeDocument/2006/relationships/image" Target="../media/image219.png"/><Relationship Id="rId38" Type="http://schemas.openxmlformats.org/officeDocument/2006/relationships/image" Target="../media/image224.png"/><Relationship Id="rId2" Type="http://schemas.openxmlformats.org/officeDocument/2006/relationships/image" Target="../media/image28.png"/><Relationship Id="rId16" Type="http://schemas.openxmlformats.org/officeDocument/2006/relationships/image" Target="../media/image206.png"/><Relationship Id="rId20" Type="http://schemas.openxmlformats.org/officeDocument/2006/relationships/image" Target="../media/image210.png"/><Relationship Id="rId29" Type="http://schemas.openxmlformats.org/officeDocument/2006/relationships/image" Target="../media/image2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9.png"/><Relationship Id="rId11" Type="http://schemas.openxmlformats.org/officeDocument/2006/relationships/image" Target="../media/image204.png"/><Relationship Id="rId24" Type="http://schemas.openxmlformats.org/officeDocument/2006/relationships/image" Target="../media/image212.png"/><Relationship Id="rId32" Type="http://schemas.openxmlformats.org/officeDocument/2006/relationships/image" Target="../media/image21.png"/><Relationship Id="rId37" Type="http://schemas.openxmlformats.org/officeDocument/2006/relationships/image" Target="../media/image223.png"/><Relationship Id="rId5" Type="http://schemas.openxmlformats.org/officeDocument/2006/relationships/image" Target="../media/image198.png"/><Relationship Id="rId15" Type="http://schemas.openxmlformats.org/officeDocument/2006/relationships/image" Target="../media/image205.png"/><Relationship Id="rId23" Type="http://schemas.openxmlformats.org/officeDocument/2006/relationships/image" Target="../media/image211.png"/><Relationship Id="rId28" Type="http://schemas.openxmlformats.org/officeDocument/2006/relationships/image" Target="../media/image216.png"/><Relationship Id="rId36" Type="http://schemas.openxmlformats.org/officeDocument/2006/relationships/image" Target="../media/image222.png"/><Relationship Id="rId10" Type="http://schemas.openxmlformats.org/officeDocument/2006/relationships/image" Target="../media/image203.png"/><Relationship Id="rId19" Type="http://schemas.openxmlformats.org/officeDocument/2006/relationships/image" Target="../media/image209.png"/><Relationship Id="rId31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image" Target="../media/image202.png"/><Relationship Id="rId14" Type="http://schemas.openxmlformats.org/officeDocument/2006/relationships/image" Target="../media/image22.png"/><Relationship Id="rId22" Type="http://schemas.openxmlformats.org/officeDocument/2006/relationships/image" Target="../media/image8.png"/><Relationship Id="rId27" Type="http://schemas.openxmlformats.org/officeDocument/2006/relationships/image" Target="../media/image215.png"/><Relationship Id="rId30" Type="http://schemas.openxmlformats.org/officeDocument/2006/relationships/image" Target="../media/image218.png"/><Relationship Id="rId35" Type="http://schemas.openxmlformats.org/officeDocument/2006/relationships/image" Target="../media/image221.png"/><Relationship Id="rId8" Type="http://schemas.openxmlformats.org/officeDocument/2006/relationships/image" Target="../media/image201.png"/><Relationship Id="rId3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0.png"/><Relationship Id="rId18" Type="http://schemas.openxmlformats.org/officeDocument/2006/relationships/image" Target="../media/image8.png"/><Relationship Id="rId26" Type="http://schemas.openxmlformats.org/officeDocument/2006/relationships/image" Target="../media/image240.png"/><Relationship Id="rId21" Type="http://schemas.openxmlformats.org/officeDocument/2006/relationships/image" Target="../media/image235.png"/><Relationship Id="rId34" Type="http://schemas.openxmlformats.org/officeDocument/2006/relationships/image" Target="../media/image246.png"/><Relationship Id="rId7" Type="http://schemas.openxmlformats.org/officeDocument/2006/relationships/image" Target="../media/image227.png"/><Relationship Id="rId12" Type="http://schemas.openxmlformats.org/officeDocument/2006/relationships/image" Target="../media/image229.png"/><Relationship Id="rId17" Type="http://schemas.openxmlformats.org/officeDocument/2006/relationships/image" Target="../media/image7.png"/><Relationship Id="rId25" Type="http://schemas.openxmlformats.org/officeDocument/2006/relationships/image" Target="../media/image239.png"/><Relationship Id="rId33" Type="http://schemas.openxmlformats.org/officeDocument/2006/relationships/image" Target="../media/image245.png"/><Relationship Id="rId38" Type="http://schemas.openxmlformats.org/officeDocument/2006/relationships/image" Target="../media/image250.png"/><Relationship Id="rId2" Type="http://schemas.openxmlformats.org/officeDocument/2006/relationships/image" Target="../media/image28.png"/><Relationship Id="rId16" Type="http://schemas.openxmlformats.org/officeDocument/2006/relationships/image" Target="../media/image233.png"/><Relationship Id="rId20" Type="http://schemas.openxmlformats.org/officeDocument/2006/relationships/image" Target="../media/image234.png"/><Relationship Id="rId29" Type="http://schemas.openxmlformats.org/officeDocument/2006/relationships/image" Target="../media/image2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6.png"/><Relationship Id="rId11" Type="http://schemas.openxmlformats.org/officeDocument/2006/relationships/image" Target="../media/image22.png"/><Relationship Id="rId24" Type="http://schemas.openxmlformats.org/officeDocument/2006/relationships/image" Target="../media/image238.png"/><Relationship Id="rId32" Type="http://schemas.openxmlformats.org/officeDocument/2006/relationships/image" Target="../media/image244.png"/><Relationship Id="rId37" Type="http://schemas.openxmlformats.org/officeDocument/2006/relationships/image" Target="../media/image249.png"/><Relationship Id="rId5" Type="http://schemas.openxmlformats.org/officeDocument/2006/relationships/image" Target="../media/image225.png"/><Relationship Id="rId15" Type="http://schemas.openxmlformats.org/officeDocument/2006/relationships/image" Target="../media/image232.png"/><Relationship Id="rId23" Type="http://schemas.openxmlformats.org/officeDocument/2006/relationships/image" Target="../media/image237.png"/><Relationship Id="rId28" Type="http://schemas.openxmlformats.org/officeDocument/2006/relationships/image" Target="../media/image21.png"/><Relationship Id="rId36" Type="http://schemas.openxmlformats.org/officeDocument/2006/relationships/image" Target="../media/image248.png"/><Relationship Id="rId10" Type="http://schemas.openxmlformats.org/officeDocument/2006/relationships/image" Target="../media/image5.png"/><Relationship Id="rId19" Type="http://schemas.openxmlformats.org/officeDocument/2006/relationships/image" Target="../media/image9.png"/><Relationship Id="rId31" Type="http://schemas.openxmlformats.org/officeDocument/2006/relationships/image" Target="../media/image243.png"/><Relationship Id="rId4" Type="http://schemas.openxmlformats.org/officeDocument/2006/relationships/image" Target="../media/image60.png"/><Relationship Id="rId9" Type="http://schemas.openxmlformats.org/officeDocument/2006/relationships/image" Target="../media/image4.png"/><Relationship Id="rId14" Type="http://schemas.openxmlformats.org/officeDocument/2006/relationships/image" Target="../media/image231.png"/><Relationship Id="rId22" Type="http://schemas.openxmlformats.org/officeDocument/2006/relationships/image" Target="../media/image236.png"/><Relationship Id="rId27" Type="http://schemas.openxmlformats.org/officeDocument/2006/relationships/image" Target="../media/image20.png"/><Relationship Id="rId30" Type="http://schemas.openxmlformats.org/officeDocument/2006/relationships/image" Target="../media/image242.png"/><Relationship Id="rId35" Type="http://schemas.openxmlformats.org/officeDocument/2006/relationships/image" Target="../media/image247.png"/><Relationship Id="rId8" Type="http://schemas.openxmlformats.org/officeDocument/2006/relationships/image" Target="../media/image228.png"/><Relationship Id="rId3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png"/><Relationship Id="rId13" Type="http://schemas.openxmlformats.org/officeDocument/2006/relationships/image" Target="../media/image257.png"/><Relationship Id="rId18" Type="http://schemas.openxmlformats.org/officeDocument/2006/relationships/image" Target="../media/image259.png"/><Relationship Id="rId26" Type="http://schemas.openxmlformats.org/officeDocument/2006/relationships/image" Target="../media/image21.png"/><Relationship Id="rId3" Type="http://schemas.openxmlformats.org/officeDocument/2006/relationships/image" Target="../media/image29.png"/><Relationship Id="rId21" Type="http://schemas.openxmlformats.org/officeDocument/2006/relationships/image" Target="../media/image262.png"/><Relationship Id="rId7" Type="http://schemas.openxmlformats.org/officeDocument/2006/relationships/image" Target="../media/image253.png"/><Relationship Id="rId12" Type="http://schemas.openxmlformats.org/officeDocument/2006/relationships/image" Target="../media/image256.png"/><Relationship Id="rId17" Type="http://schemas.openxmlformats.org/officeDocument/2006/relationships/image" Target="../media/image9.png"/><Relationship Id="rId25" Type="http://schemas.openxmlformats.org/officeDocument/2006/relationships/image" Target="../media/image20.png"/><Relationship Id="rId2" Type="http://schemas.openxmlformats.org/officeDocument/2006/relationships/image" Target="../media/image28.png"/><Relationship Id="rId16" Type="http://schemas.openxmlformats.org/officeDocument/2006/relationships/image" Target="../media/image8.png"/><Relationship Id="rId20" Type="http://schemas.openxmlformats.org/officeDocument/2006/relationships/image" Target="../media/image261.png"/><Relationship Id="rId29" Type="http://schemas.openxmlformats.org/officeDocument/2006/relationships/image" Target="../media/image2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2.png"/><Relationship Id="rId11" Type="http://schemas.openxmlformats.org/officeDocument/2006/relationships/image" Target="../media/image255.png"/><Relationship Id="rId24" Type="http://schemas.openxmlformats.org/officeDocument/2006/relationships/image" Target="../media/image265.png"/><Relationship Id="rId5" Type="http://schemas.openxmlformats.org/officeDocument/2006/relationships/image" Target="../media/image251.png"/><Relationship Id="rId15" Type="http://schemas.openxmlformats.org/officeDocument/2006/relationships/image" Target="../media/image7.png"/><Relationship Id="rId23" Type="http://schemas.openxmlformats.org/officeDocument/2006/relationships/image" Target="../media/image264.png"/><Relationship Id="rId28" Type="http://schemas.openxmlformats.org/officeDocument/2006/relationships/image" Target="../media/image267.png"/><Relationship Id="rId10" Type="http://schemas.openxmlformats.org/officeDocument/2006/relationships/image" Target="../media/image5.png"/><Relationship Id="rId19" Type="http://schemas.openxmlformats.org/officeDocument/2006/relationships/image" Target="../media/image260.png"/><Relationship Id="rId4" Type="http://schemas.openxmlformats.org/officeDocument/2006/relationships/image" Target="../media/image60.png"/><Relationship Id="rId9" Type="http://schemas.openxmlformats.org/officeDocument/2006/relationships/image" Target="../media/image4.png"/><Relationship Id="rId14" Type="http://schemas.openxmlformats.org/officeDocument/2006/relationships/image" Target="../media/image258.png"/><Relationship Id="rId22" Type="http://schemas.openxmlformats.org/officeDocument/2006/relationships/image" Target="../media/image263.png"/><Relationship Id="rId27" Type="http://schemas.openxmlformats.org/officeDocument/2006/relationships/image" Target="../media/image26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2.png"/><Relationship Id="rId13" Type="http://schemas.openxmlformats.org/officeDocument/2006/relationships/image" Target="../media/image274.png"/><Relationship Id="rId18" Type="http://schemas.openxmlformats.org/officeDocument/2006/relationships/image" Target="../media/image279.png"/><Relationship Id="rId26" Type="http://schemas.openxmlformats.org/officeDocument/2006/relationships/image" Target="../media/image21.png"/><Relationship Id="rId3" Type="http://schemas.openxmlformats.org/officeDocument/2006/relationships/image" Target="../media/image29.png"/><Relationship Id="rId21" Type="http://schemas.openxmlformats.org/officeDocument/2006/relationships/image" Target="../media/image280.png"/><Relationship Id="rId7" Type="http://schemas.openxmlformats.org/officeDocument/2006/relationships/image" Target="../media/image271.png"/><Relationship Id="rId12" Type="http://schemas.openxmlformats.org/officeDocument/2006/relationships/image" Target="../media/image273.png"/><Relationship Id="rId17" Type="http://schemas.openxmlformats.org/officeDocument/2006/relationships/image" Target="../media/image278.png"/><Relationship Id="rId25" Type="http://schemas.openxmlformats.org/officeDocument/2006/relationships/image" Target="../media/image20.png"/><Relationship Id="rId2" Type="http://schemas.openxmlformats.org/officeDocument/2006/relationships/image" Target="../media/image28.png"/><Relationship Id="rId16" Type="http://schemas.openxmlformats.org/officeDocument/2006/relationships/image" Target="../media/image277.png"/><Relationship Id="rId20" Type="http://schemas.openxmlformats.org/officeDocument/2006/relationships/image" Target="../media/image8.png"/><Relationship Id="rId29" Type="http://schemas.openxmlformats.org/officeDocument/2006/relationships/image" Target="../media/image2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0.png"/><Relationship Id="rId11" Type="http://schemas.openxmlformats.org/officeDocument/2006/relationships/image" Target="../media/image22.png"/><Relationship Id="rId24" Type="http://schemas.openxmlformats.org/officeDocument/2006/relationships/image" Target="../media/image283.png"/><Relationship Id="rId32" Type="http://schemas.openxmlformats.org/officeDocument/2006/relationships/image" Target="../media/image289.png"/><Relationship Id="rId5" Type="http://schemas.openxmlformats.org/officeDocument/2006/relationships/image" Target="../media/image269.png"/><Relationship Id="rId15" Type="http://schemas.openxmlformats.org/officeDocument/2006/relationships/image" Target="../media/image276.png"/><Relationship Id="rId23" Type="http://schemas.openxmlformats.org/officeDocument/2006/relationships/image" Target="../media/image282.png"/><Relationship Id="rId28" Type="http://schemas.openxmlformats.org/officeDocument/2006/relationships/image" Target="../media/image285.png"/><Relationship Id="rId10" Type="http://schemas.openxmlformats.org/officeDocument/2006/relationships/image" Target="../media/image5.png"/><Relationship Id="rId19" Type="http://schemas.openxmlformats.org/officeDocument/2006/relationships/image" Target="../media/image7.png"/><Relationship Id="rId31" Type="http://schemas.openxmlformats.org/officeDocument/2006/relationships/image" Target="../media/image288.png"/><Relationship Id="rId4" Type="http://schemas.openxmlformats.org/officeDocument/2006/relationships/image" Target="../media/image60.png"/><Relationship Id="rId9" Type="http://schemas.openxmlformats.org/officeDocument/2006/relationships/image" Target="../media/image4.png"/><Relationship Id="rId14" Type="http://schemas.openxmlformats.org/officeDocument/2006/relationships/image" Target="../media/image275.png"/><Relationship Id="rId22" Type="http://schemas.openxmlformats.org/officeDocument/2006/relationships/image" Target="../media/image281.png"/><Relationship Id="rId27" Type="http://schemas.openxmlformats.org/officeDocument/2006/relationships/image" Target="../media/image284.png"/><Relationship Id="rId30" Type="http://schemas.openxmlformats.org/officeDocument/2006/relationships/image" Target="../media/image28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95.png"/><Relationship Id="rId18" Type="http://schemas.openxmlformats.org/officeDocument/2006/relationships/image" Target="../media/image298.png"/><Relationship Id="rId3" Type="http://schemas.openxmlformats.org/officeDocument/2006/relationships/image" Target="../media/image29.png"/><Relationship Id="rId21" Type="http://schemas.openxmlformats.org/officeDocument/2006/relationships/image" Target="../media/image299.png"/><Relationship Id="rId7" Type="http://schemas.openxmlformats.org/officeDocument/2006/relationships/image" Target="../media/image292.png"/><Relationship Id="rId12" Type="http://schemas.openxmlformats.org/officeDocument/2006/relationships/image" Target="../media/image294.png"/><Relationship Id="rId17" Type="http://schemas.openxmlformats.org/officeDocument/2006/relationships/image" Target="../media/image8.png"/><Relationship Id="rId2" Type="http://schemas.openxmlformats.org/officeDocument/2006/relationships/image" Target="../media/image28.png"/><Relationship Id="rId16" Type="http://schemas.openxmlformats.org/officeDocument/2006/relationships/image" Target="../media/image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1.png"/><Relationship Id="rId11" Type="http://schemas.openxmlformats.org/officeDocument/2006/relationships/image" Target="../media/image293.png"/><Relationship Id="rId5" Type="http://schemas.openxmlformats.org/officeDocument/2006/relationships/image" Target="../media/image290.png"/><Relationship Id="rId15" Type="http://schemas.openxmlformats.org/officeDocument/2006/relationships/image" Target="../media/image297.png"/><Relationship Id="rId23" Type="http://schemas.openxmlformats.org/officeDocument/2006/relationships/image" Target="../media/image301.png"/><Relationship Id="rId10" Type="http://schemas.openxmlformats.org/officeDocument/2006/relationships/image" Target="../media/image255.png"/><Relationship Id="rId19" Type="http://schemas.openxmlformats.org/officeDocument/2006/relationships/image" Target="../media/image20.png"/><Relationship Id="rId4" Type="http://schemas.openxmlformats.org/officeDocument/2006/relationships/image" Target="../media/image60.png"/><Relationship Id="rId9" Type="http://schemas.openxmlformats.org/officeDocument/2006/relationships/image" Target="../media/image5.png"/><Relationship Id="rId14" Type="http://schemas.openxmlformats.org/officeDocument/2006/relationships/image" Target="../media/image296.png"/><Relationship Id="rId22" Type="http://schemas.openxmlformats.org/officeDocument/2006/relationships/image" Target="../media/image30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07.png"/><Relationship Id="rId18" Type="http://schemas.openxmlformats.org/officeDocument/2006/relationships/image" Target="../media/image310.png"/><Relationship Id="rId26" Type="http://schemas.openxmlformats.org/officeDocument/2006/relationships/image" Target="../media/image316.png"/><Relationship Id="rId3" Type="http://schemas.openxmlformats.org/officeDocument/2006/relationships/image" Target="../media/image29.png"/><Relationship Id="rId21" Type="http://schemas.openxmlformats.org/officeDocument/2006/relationships/image" Target="../media/image313.png"/><Relationship Id="rId7" Type="http://schemas.openxmlformats.org/officeDocument/2006/relationships/image" Target="../media/image4.png"/><Relationship Id="rId12" Type="http://schemas.openxmlformats.org/officeDocument/2006/relationships/image" Target="../media/image306.png"/><Relationship Id="rId17" Type="http://schemas.openxmlformats.org/officeDocument/2006/relationships/image" Target="../media/image309.png"/><Relationship Id="rId25" Type="http://schemas.openxmlformats.org/officeDocument/2006/relationships/image" Target="../media/image21.png"/><Relationship Id="rId2" Type="http://schemas.openxmlformats.org/officeDocument/2006/relationships/image" Target="../media/image28.png"/><Relationship Id="rId16" Type="http://schemas.openxmlformats.org/officeDocument/2006/relationships/image" Target="../media/image8.png"/><Relationship Id="rId20" Type="http://schemas.openxmlformats.org/officeDocument/2006/relationships/image" Target="../media/image3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3.png"/><Relationship Id="rId11" Type="http://schemas.openxmlformats.org/officeDocument/2006/relationships/image" Target="../media/image305.png"/><Relationship Id="rId24" Type="http://schemas.openxmlformats.org/officeDocument/2006/relationships/image" Target="../media/image20.png"/><Relationship Id="rId5" Type="http://schemas.openxmlformats.org/officeDocument/2006/relationships/image" Target="../media/image302.png"/><Relationship Id="rId15" Type="http://schemas.openxmlformats.org/officeDocument/2006/relationships/image" Target="../media/image7.png"/><Relationship Id="rId23" Type="http://schemas.openxmlformats.org/officeDocument/2006/relationships/image" Target="../media/image315.png"/><Relationship Id="rId10" Type="http://schemas.openxmlformats.org/officeDocument/2006/relationships/image" Target="../media/image304.png"/><Relationship Id="rId19" Type="http://schemas.openxmlformats.org/officeDocument/2006/relationships/image" Target="../media/image311.png"/><Relationship Id="rId4" Type="http://schemas.openxmlformats.org/officeDocument/2006/relationships/image" Target="../media/image9.png"/><Relationship Id="rId9" Type="http://schemas.openxmlformats.org/officeDocument/2006/relationships/image" Target="../media/image22.png"/><Relationship Id="rId14" Type="http://schemas.openxmlformats.org/officeDocument/2006/relationships/image" Target="../media/image308.png"/><Relationship Id="rId22" Type="http://schemas.openxmlformats.org/officeDocument/2006/relationships/image" Target="../media/image314.png"/><Relationship Id="rId27" Type="http://schemas.openxmlformats.org/officeDocument/2006/relationships/image" Target="../media/image3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9.png"/><Relationship Id="rId13" Type="http://schemas.openxmlformats.org/officeDocument/2006/relationships/image" Target="../media/image8.png"/><Relationship Id="rId18" Type="http://schemas.openxmlformats.org/officeDocument/2006/relationships/image" Target="../media/image325.png"/><Relationship Id="rId3" Type="http://schemas.openxmlformats.org/officeDocument/2006/relationships/image" Target="../media/image29.png"/><Relationship Id="rId7" Type="http://schemas.openxmlformats.org/officeDocument/2006/relationships/image" Target="../media/image22.png"/><Relationship Id="rId12" Type="http://schemas.openxmlformats.org/officeDocument/2006/relationships/image" Target="../media/image7.png"/><Relationship Id="rId17" Type="http://schemas.openxmlformats.org/officeDocument/2006/relationships/image" Target="../media/image324.png"/><Relationship Id="rId2" Type="http://schemas.openxmlformats.org/officeDocument/2006/relationships/image" Target="../media/image28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322.png"/><Relationship Id="rId5" Type="http://schemas.openxmlformats.org/officeDocument/2006/relationships/image" Target="../media/image4.png"/><Relationship Id="rId15" Type="http://schemas.openxmlformats.org/officeDocument/2006/relationships/image" Target="../media/image20.png"/><Relationship Id="rId10" Type="http://schemas.openxmlformats.org/officeDocument/2006/relationships/image" Target="../media/image321.png"/><Relationship Id="rId4" Type="http://schemas.openxmlformats.org/officeDocument/2006/relationships/image" Target="../media/image318.png"/><Relationship Id="rId9" Type="http://schemas.openxmlformats.org/officeDocument/2006/relationships/image" Target="../media/image320.png"/><Relationship Id="rId14" Type="http://schemas.openxmlformats.org/officeDocument/2006/relationships/image" Target="../media/image323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png"/><Relationship Id="rId18" Type="http://schemas.openxmlformats.org/officeDocument/2006/relationships/image" Target="../media/image336.png"/><Relationship Id="rId26" Type="http://schemas.openxmlformats.org/officeDocument/2006/relationships/image" Target="../media/image341.png"/><Relationship Id="rId3" Type="http://schemas.openxmlformats.org/officeDocument/2006/relationships/image" Target="../media/image29.png"/><Relationship Id="rId21" Type="http://schemas.openxmlformats.org/officeDocument/2006/relationships/image" Target="../media/image339.png"/><Relationship Id="rId34" Type="http://schemas.openxmlformats.org/officeDocument/2006/relationships/image" Target="../media/image21.png"/><Relationship Id="rId7" Type="http://schemas.openxmlformats.org/officeDocument/2006/relationships/image" Target="../media/image328.png"/><Relationship Id="rId12" Type="http://schemas.openxmlformats.org/officeDocument/2006/relationships/image" Target="../media/image4.png"/><Relationship Id="rId17" Type="http://schemas.openxmlformats.org/officeDocument/2006/relationships/image" Target="../media/image335.png"/><Relationship Id="rId25" Type="http://schemas.openxmlformats.org/officeDocument/2006/relationships/image" Target="../media/image9.png"/><Relationship Id="rId33" Type="http://schemas.openxmlformats.org/officeDocument/2006/relationships/image" Target="../media/image20.png"/><Relationship Id="rId2" Type="http://schemas.openxmlformats.org/officeDocument/2006/relationships/image" Target="../media/image28.png"/><Relationship Id="rId16" Type="http://schemas.openxmlformats.org/officeDocument/2006/relationships/image" Target="../media/image334.png"/><Relationship Id="rId20" Type="http://schemas.openxmlformats.org/officeDocument/2006/relationships/image" Target="../media/image338.png"/><Relationship Id="rId29" Type="http://schemas.openxmlformats.org/officeDocument/2006/relationships/image" Target="../media/image3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7.png"/><Relationship Id="rId11" Type="http://schemas.openxmlformats.org/officeDocument/2006/relationships/image" Target="../media/image332.png"/><Relationship Id="rId24" Type="http://schemas.openxmlformats.org/officeDocument/2006/relationships/image" Target="../media/image8.png"/><Relationship Id="rId32" Type="http://schemas.openxmlformats.org/officeDocument/2006/relationships/image" Target="../media/image347.png"/><Relationship Id="rId5" Type="http://schemas.openxmlformats.org/officeDocument/2006/relationships/image" Target="../media/image326.png"/><Relationship Id="rId15" Type="http://schemas.openxmlformats.org/officeDocument/2006/relationships/image" Target="../media/image333.png"/><Relationship Id="rId23" Type="http://schemas.openxmlformats.org/officeDocument/2006/relationships/image" Target="../media/image7.png"/><Relationship Id="rId28" Type="http://schemas.openxmlformats.org/officeDocument/2006/relationships/image" Target="../media/image343.png"/><Relationship Id="rId36" Type="http://schemas.openxmlformats.org/officeDocument/2006/relationships/image" Target="../media/image349.png"/><Relationship Id="rId10" Type="http://schemas.openxmlformats.org/officeDocument/2006/relationships/image" Target="../media/image331.png"/><Relationship Id="rId19" Type="http://schemas.openxmlformats.org/officeDocument/2006/relationships/image" Target="../media/image337.png"/><Relationship Id="rId31" Type="http://schemas.openxmlformats.org/officeDocument/2006/relationships/image" Target="../media/image346.png"/><Relationship Id="rId4" Type="http://schemas.openxmlformats.org/officeDocument/2006/relationships/image" Target="../media/image60.png"/><Relationship Id="rId9" Type="http://schemas.openxmlformats.org/officeDocument/2006/relationships/image" Target="../media/image330.png"/><Relationship Id="rId14" Type="http://schemas.openxmlformats.org/officeDocument/2006/relationships/image" Target="../media/image22.png"/><Relationship Id="rId22" Type="http://schemas.openxmlformats.org/officeDocument/2006/relationships/image" Target="../media/image340.png"/><Relationship Id="rId27" Type="http://schemas.openxmlformats.org/officeDocument/2006/relationships/image" Target="../media/image342.png"/><Relationship Id="rId30" Type="http://schemas.openxmlformats.org/officeDocument/2006/relationships/image" Target="../media/image345.png"/><Relationship Id="rId35" Type="http://schemas.openxmlformats.org/officeDocument/2006/relationships/image" Target="../media/image348.png"/><Relationship Id="rId8" Type="http://schemas.openxmlformats.org/officeDocument/2006/relationships/image" Target="../media/image3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Freeform 100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1" name="Picture 10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3946" y="807641"/>
            <a:ext cx="3853562" cy="472313"/>
          </a:xfrm>
          <a:prstGeom prst="rect">
            <a:avLst/>
          </a:prstGeom>
          <a:noFill/>
        </p:spPr>
      </p:pic>
      <p:sp>
        <p:nvSpPr>
          <p:cNvPr id="102" name="Freeform 102"/>
          <p:cNvSpPr/>
          <p:nvPr/>
        </p:nvSpPr>
        <p:spPr>
          <a:xfrm rot="5400000">
            <a:off x="3019740" y="579243"/>
            <a:ext cx="9554" cy="3140887"/>
          </a:xfrm>
          <a:custGeom>
            <a:avLst/>
            <a:gdLst/>
            <a:ahLst/>
            <a:cxnLst/>
            <a:rect l="0" t="0" r="0" b="0"/>
            <a:pathLst>
              <a:path w="79623" h="26174065">
                <a:moveTo>
                  <a:pt x="0" y="26174065"/>
                </a:moveTo>
                <a:lnTo>
                  <a:pt x="79623" y="26174065"/>
                </a:lnTo>
                <a:lnTo>
                  <a:pt x="79623" y="0"/>
                </a:lnTo>
                <a:lnTo>
                  <a:pt x="0" y="0"/>
                </a:lnTo>
                <a:lnTo>
                  <a:pt x="0" y="2617406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3" name="Picture 10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3946" y="807641"/>
            <a:ext cx="3853562" cy="472313"/>
          </a:xfrm>
          <a:prstGeom prst="rect">
            <a:avLst/>
          </a:prstGeom>
          <a:noFill/>
        </p:spPr>
      </p:pic>
      <p:sp>
        <p:nvSpPr>
          <p:cNvPr id="104" name="Freeform 104"/>
          <p:cNvSpPr/>
          <p:nvPr/>
        </p:nvSpPr>
        <p:spPr>
          <a:xfrm rot="5400000">
            <a:off x="3019740" y="579243"/>
            <a:ext cx="9554" cy="3140887"/>
          </a:xfrm>
          <a:custGeom>
            <a:avLst/>
            <a:gdLst/>
            <a:ahLst/>
            <a:cxnLst/>
            <a:rect l="0" t="0" r="0" b="0"/>
            <a:pathLst>
              <a:path w="79623" h="26174065">
                <a:moveTo>
                  <a:pt x="0" y="26174065"/>
                </a:moveTo>
                <a:lnTo>
                  <a:pt x="79623" y="26174065"/>
                </a:lnTo>
                <a:lnTo>
                  <a:pt x="79623" y="0"/>
                </a:lnTo>
                <a:lnTo>
                  <a:pt x="0" y="0"/>
                </a:lnTo>
                <a:lnTo>
                  <a:pt x="0" y="2617406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5" name="Picture 10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3946" y="807641"/>
            <a:ext cx="3853562" cy="472313"/>
          </a:xfrm>
          <a:prstGeom prst="rect">
            <a:avLst/>
          </a:prstGeom>
          <a:noFill/>
        </p:spPr>
      </p:pic>
      <p:pic>
        <p:nvPicPr>
          <p:cNvPr id="106" name="Picture 10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0940" y="1062208"/>
            <a:ext cx="2589096" cy="307913"/>
          </a:xfrm>
          <a:prstGeom prst="rect">
            <a:avLst/>
          </a:prstGeom>
          <a:noFill/>
        </p:spPr>
      </p:pic>
      <p:sp>
        <p:nvSpPr>
          <p:cNvPr id="107" name="Freeform 107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rnd" cmpd="sng">
            <a:solidFill>
              <a:srgbClr val="00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8" name="Freeform 108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9" name="Picture 10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110" name="Freeform 11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11" name="Freeform 11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12" name="Picture 11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113" name="Freeform 113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14" name="Picture 11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44500"/>
            <a:ext cx="2032000" cy="3015107"/>
          </a:xfrm>
          <a:prstGeom prst="rect">
            <a:avLst/>
          </a:prstGeom>
          <a:noFill/>
        </p:spPr>
      </p:pic>
      <p:sp>
        <p:nvSpPr>
          <p:cNvPr id="115" name="Freeform 115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rnd" cmpd="sng">
            <a:solidFill>
              <a:srgbClr val="00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16" name="Freeform 116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17" name="Picture 117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118" name="Freeform 118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19" name="Freeform 119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20" name="Picture 120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121" name="Freeform 121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22" name="Picture 122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123" name="Picture 123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9648" y="7131172"/>
            <a:ext cx="73551" cy="99199"/>
          </a:xfrm>
          <a:prstGeom prst="rect">
            <a:avLst/>
          </a:prstGeom>
          <a:noFill/>
        </p:spPr>
      </p:pic>
      <p:pic>
        <p:nvPicPr>
          <p:cNvPr id="124" name="Picture 124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220179"/>
            <a:ext cx="3274729" cy="262569"/>
          </a:xfrm>
          <a:prstGeom prst="rect">
            <a:avLst/>
          </a:prstGeom>
          <a:noFill/>
        </p:spPr>
      </p:pic>
      <p:pic>
        <p:nvPicPr>
          <p:cNvPr id="125" name="Picture 125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645138"/>
            <a:ext cx="3473814" cy="234252"/>
          </a:xfrm>
          <a:prstGeom prst="rect">
            <a:avLst/>
          </a:prstGeom>
          <a:noFill/>
        </p:spPr>
      </p:pic>
      <p:pic>
        <p:nvPicPr>
          <p:cNvPr id="126" name="Picture 126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4895048"/>
            <a:ext cx="2385114" cy="234252"/>
          </a:xfrm>
          <a:prstGeom prst="rect">
            <a:avLst/>
          </a:prstGeom>
          <a:noFill/>
        </p:spPr>
      </p:pic>
      <p:pic>
        <p:nvPicPr>
          <p:cNvPr id="127" name="Picture 127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181600"/>
            <a:ext cx="3609756" cy="203200"/>
          </a:xfrm>
          <a:prstGeom prst="rect">
            <a:avLst/>
          </a:prstGeom>
          <a:noFill/>
        </p:spPr>
      </p:pic>
      <p:pic>
        <p:nvPicPr>
          <p:cNvPr id="128" name="Picture 128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5404567"/>
            <a:ext cx="1301101" cy="209898"/>
          </a:xfrm>
          <a:prstGeom prst="rect">
            <a:avLst/>
          </a:prstGeom>
          <a:noFill/>
        </p:spPr>
      </p:pic>
      <p:pic>
        <p:nvPicPr>
          <p:cNvPr id="129" name="Picture 129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664200"/>
            <a:ext cx="2568356" cy="203200"/>
          </a:xfrm>
          <a:prstGeom prst="rect">
            <a:avLst/>
          </a:prstGeom>
          <a:noFill/>
        </p:spPr>
      </p:pic>
      <p:pic>
        <p:nvPicPr>
          <p:cNvPr id="130" name="Picture 130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9247" y="5918200"/>
            <a:ext cx="2709652" cy="190500"/>
          </a:xfrm>
          <a:prstGeom prst="rect">
            <a:avLst/>
          </a:prstGeom>
          <a:noFill/>
        </p:spPr>
      </p:pic>
      <p:pic>
        <p:nvPicPr>
          <p:cNvPr id="131" name="Picture 131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6159500"/>
            <a:ext cx="3673256" cy="203200"/>
          </a:xfrm>
          <a:prstGeom prst="rect">
            <a:avLst/>
          </a:prstGeom>
          <a:noFill/>
        </p:spPr>
      </p:pic>
      <p:pic>
        <p:nvPicPr>
          <p:cNvPr id="132" name="Picture 132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6383660"/>
            <a:ext cx="1891056" cy="209899"/>
          </a:xfrm>
          <a:prstGeom prst="rect">
            <a:avLst/>
          </a:prstGeom>
          <a:noFill/>
        </p:spPr>
      </p:pic>
      <p:sp>
        <p:nvSpPr>
          <p:cNvPr id="133" name="Freeform 133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rnd" cmpd="sng">
            <a:solidFill>
              <a:srgbClr val="00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34" name="Freeform 134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35" name="Picture 135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136" name="Freeform 136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37" name="Freeform 13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38" name="Picture 138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139" name="Freeform 139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40" name="Picture 140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141" name="Picture 141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54273" y="7131172"/>
            <a:ext cx="84826" cy="99199"/>
          </a:xfrm>
          <a:prstGeom prst="rect">
            <a:avLst/>
          </a:prstGeom>
          <a:noFill/>
        </p:spPr>
      </p:pic>
      <p:pic>
        <p:nvPicPr>
          <p:cNvPr id="142" name="Picture 142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220179"/>
            <a:ext cx="3644900" cy="1063021"/>
          </a:xfrm>
          <a:prstGeom prst="rect">
            <a:avLst/>
          </a:prstGeom>
          <a:noFill/>
        </p:spPr>
      </p:pic>
      <p:pic>
        <p:nvPicPr>
          <p:cNvPr id="143" name="Picture 143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334000"/>
            <a:ext cx="3519426" cy="431800"/>
          </a:xfrm>
          <a:prstGeom prst="rect">
            <a:avLst/>
          </a:prstGeom>
          <a:noFill/>
        </p:spPr>
      </p:pic>
      <p:pic>
        <p:nvPicPr>
          <p:cNvPr id="144" name="Picture 144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5779446"/>
            <a:ext cx="1163144" cy="938854"/>
          </a:xfrm>
          <a:prstGeom prst="rect">
            <a:avLst/>
          </a:prstGeom>
          <a:noFill/>
        </p:spPr>
      </p:pic>
      <p:pic>
        <p:nvPicPr>
          <p:cNvPr id="145" name="Picture 145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73885" y="6769100"/>
            <a:ext cx="1539814" cy="203200"/>
          </a:xfrm>
          <a:prstGeom prst="rect">
            <a:avLst/>
          </a:prstGeom>
          <a:noFill/>
        </p:spPr>
      </p:pic>
      <p:sp>
        <p:nvSpPr>
          <p:cNvPr id="146" name="Freeform 146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rnd" cmpd="sng">
            <a:solidFill>
              <a:srgbClr val="00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Freeform 147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48" name="Picture 14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149" name="Freeform 14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50" name="Freeform 150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51" name="Picture 15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152" name="Freeform 152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53" name="Picture 15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3366495"/>
            <a:ext cx="867954" cy="93113"/>
          </a:xfrm>
          <a:prstGeom prst="rect">
            <a:avLst/>
          </a:prstGeom>
          <a:noFill/>
        </p:spPr>
      </p:pic>
      <p:pic>
        <p:nvPicPr>
          <p:cNvPr id="154" name="Picture 15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9648" y="3359528"/>
            <a:ext cx="73551" cy="99199"/>
          </a:xfrm>
          <a:prstGeom prst="rect">
            <a:avLst/>
          </a:prstGeom>
          <a:noFill/>
        </p:spPr>
      </p:pic>
      <p:pic>
        <p:nvPicPr>
          <p:cNvPr id="155" name="Picture 15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8538" y="448715"/>
            <a:ext cx="3836161" cy="1164185"/>
          </a:xfrm>
          <a:prstGeom prst="rect">
            <a:avLst/>
          </a:prstGeom>
          <a:noFill/>
        </p:spPr>
      </p:pic>
      <p:pic>
        <p:nvPicPr>
          <p:cNvPr id="156" name="Picture 156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632923"/>
            <a:ext cx="3187700" cy="462577"/>
          </a:xfrm>
          <a:prstGeom prst="rect">
            <a:avLst/>
          </a:prstGeom>
          <a:noFill/>
        </p:spPr>
      </p:pic>
      <p:pic>
        <p:nvPicPr>
          <p:cNvPr id="157" name="Picture 157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2118063"/>
            <a:ext cx="3064831" cy="209898"/>
          </a:xfrm>
          <a:prstGeom prst="rect">
            <a:avLst/>
          </a:prstGeom>
          <a:noFill/>
        </p:spPr>
      </p:pic>
      <p:pic>
        <p:nvPicPr>
          <p:cNvPr id="158" name="Picture 158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9247" y="2362200"/>
            <a:ext cx="3446252" cy="190500"/>
          </a:xfrm>
          <a:prstGeom prst="rect">
            <a:avLst/>
          </a:prstGeom>
          <a:noFill/>
        </p:spPr>
      </p:pic>
      <p:pic>
        <p:nvPicPr>
          <p:cNvPr id="159" name="Picture 159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58315" y="2563624"/>
            <a:ext cx="3050120" cy="185544"/>
          </a:xfrm>
          <a:prstGeom prst="rect">
            <a:avLst/>
          </a:prstGeom>
          <a:noFill/>
        </p:spPr>
      </p:pic>
      <p:pic>
        <p:nvPicPr>
          <p:cNvPr id="160" name="Picture 160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58315" y="2754734"/>
            <a:ext cx="2012277" cy="185544"/>
          </a:xfrm>
          <a:prstGeom prst="rect">
            <a:avLst/>
          </a:prstGeom>
          <a:noFill/>
        </p:spPr>
      </p:pic>
      <p:sp>
        <p:nvSpPr>
          <p:cNvPr id="161" name="Freeform 161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62" name="Freeform 162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63" name="Picture 163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164" name="Freeform 164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65" name="Freeform 165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66" name="Picture 166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167" name="Freeform 167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68" name="Picture 168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169" name="Picture 169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54273" y="3359528"/>
            <a:ext cx="84826" cy="99199"/>
          </a:xfrm>
          <a:prstGeom prst="rect">
            <a:avLst/>
          </a:prstGeom>
          <a:noFill/>
        </p:spPr>
      </p:pic>
      <p:pic>
        <p:nvPicPr>
          <p:cNvPr id="170" name="Picture 170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48715"/>
            <a:ext cx="553856" cy="262344"/>
          </a:xfrm>
          <a:prstGeom prst="rect">
            <a:avLst/>
          </a:prstGeom>
          <a:noFill/>
        </p:spPr>
      </p:pic>
      <p:pic>
        <p:nvPicPr>
          <p:cNvPr id="171" name="Picture 171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98296" y="825500"/>
            <a:ext cx="3641003" cy="241300"/>
          </a:xfrm>
          <a:prstGeom prst="rect">
            <a:avLst/>
          </a:prstGeom>
          <a:noFill/>
        </p:spPr>
      </p:pic>
      <p:pic>
        <p:nvPicPr>
          <p:cNvPr id="172" name="Picture 172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3688" y="1086652"/>
            <a:ext cx="3173146" cy="234252"/>
          </a:xfrm>
          <a:prstGeom prst="rect">
            <a:avLst/>
          </a:prstGeom>
          <a:noFill/>
        </p:spPr>
      </p:pic>
      <p:pic>
        <p:nvPicPr>
          <p:cNvPr id="173" name="Picture 173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94400" y="1336573"/>
            <a:ext cx="3873500" cy="530327"/>
          </a:xfrm>
          <a:prstGeom prst="rect">
            <a:avLst/>
          </a:prstGeom>
          <a:noFill/>
        </p:spPr>
      </p:pic>
      <p:pic>
        <p:nvPicPr>
          <p:cNvPr id="174" name="Picture 174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3688" y="1886394"/>
            <a:ext cx="3253226" cy="234252"/>
          </a:xfrm>
          <a:prstGeom prst="rect">
            <a:avLst/>
          </a:prstGeom>
          <a:noFill/>
        </p:spPr>
      </p:pic>
      <p:pic>
        <p:nvPicPr>
          <p:cNvPr id="175" name="Picture 175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3688" y="2136317"/>
            <a:ext cx="3206116" cy="234252"/>
          </a:xfrm>
          <a:prstGeom prst="rect">
            <a:avLst/>
          </a:prstGeom>
          <a:noFill/>
        </p:spPr>
      </p:pic>
      <p:pic>
        <p:nvPicPr>
          <p:cNvPr id="176" name="Picture 176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3688" y="2386228"/>
            <a:ext cx="1853060" cy="234252"/>
          </a:xfrm>
          <a:prstGeom prst="rect">
            <a:avLst/>
          </a:prstGeom>
          <a:noFill/>
        </p:spPr>
      </p:pic>
      <p:sp>
        <p:nvSpPr>
          <p:cNvPr id="177" name="Freeform 177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78" name="Freeform 178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79" name="Picture 179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180" name="Freeform 180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81" name="Freeform 181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82" name="Picture 182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183" name="Freeform 18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84" name="Picture 18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185" name="Picture 185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9648" y="7131172"/>
            <a:ext cx="73551" cy="99199"/>
          </a:xfrm>
          <a:prstGeom prst="rect">
            <a:avLst/>
          </a:prstGeom>
          <a:noFill/>
        </p:spPr>
      </p:pic>
      <p:pic>
        <p:nvPicPr>
          <p:cNvPr id="186" name="Picture 186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220179"/>
            <a:ext cx="3771900" cy="1063021"/>
          </a:xfrm>
          <a:prstGeom prst="rect">
            <a:avLst/>
          </a:prstGeom>
          <a:noFill/>
        </p:spPr>
      </p:pic>
      <p:pic>
        <p:nvPicPr>
          <p:cNvPr id="187" name="Picture 187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5291495"/>
            <a:ext cx="2012355" cy="185544"/>
          </a:xfrm>
          <a:prstGeom prst="rect">
            <a:avLst/>
          </a:prstGeom>
          <a:noFill/>
        </p:spPr>
      </p:pic>
      <p:pic>
        <p:nvPicPr>
          <p:cNvPr id="188" name="Picture 188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511800"/>
            <a:ext cx="3279556" cy="190500"/>
          </a:xfrm>
          <a:prstGeom prst="rect">
            <a:avLst/>
          </a:prstGeom>
          <a:noFill/>
        </p:spPr>
      </p:pic>
      <p:pic>
        <p:nvPicPr>
          <p:cNvPr id="189" name="Picture 189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5711941"/>
            <a:ext cx="1786053" cy="185544"/>
          </a:xfrm>
          <a:prstGeom prst="rect">
            <a:avLst/>
          </a:prstGeom>
          <a:noFill/>
        </p:spPr>
      </p:pic>
      <p:pic>
        <p:nvPicPr>
          <p:cNvPr id="190" name="Picture 190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930900"/>
            <a:ext cx="3546256" cy="190500"/>
          </a:xfrm>
          <a:prstGeom prst="rect">
            <a:avLst/>
          </a:prstGeom>
          <a:noFill/>
        </p:spPr>
      </p:pic>
      <p:pic>
        <p:nvPicPr>
          <p:cNvPr id="191" name="Picture 191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6132399"/>
            <a:ext cx="2631589" cy="185544"/>
          </a:xfrm>
          <a:prstGeom prst="rect">
            <a:avLst/>
          </a:prstGeom>
          <a:noFill/>
        </p:spPr>
      </p:pic>
      <p:pic>
        <p:nvPicPr>
          <p:cNvPr id="192" name="Picture 192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6350000"/>
            <a:ext cx="3685956" cy="190500"/>
          </a:xfrm>
          <a:prstGeom prst="rect">
            <a:avLst/>
          </a:prstGeom>
          <a:noFill/>
        </p:spPr>
      </p:pic>
      <p:pic>
        <p:nvPicPr>
          <p:cNvPr id="193" name="Picture 193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6552845"/>
            <a:ext cx="3530189" cy="185545"/>
          </a:xfrm>
          <a:prstGeom prst="rect">
            <a:avLst/>
          </a:prstGeom>
          <a:noFill/>
        </p:spPr>
      </p:pic>
      <p:pic>
        <p:nvPicPr>
          <p:cNvPr id="194" name="Picture 194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34120" y="6743954"/>
            <a:ext cx="1292724" cy="185545"/>
          </a:xfrm>
          <a:prstGeom prst="rect">
            <a:avLst/>
          </a:prstGeom>
          <a:noFill/>
        </p:spPr>
      </p:pic>
      <p:sp>
        <p:nvSpPr>
          <p:cNvPr id="195" name="Freeform 195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6" name="Freeform 196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97" name="Picture 197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198" name="Freeform 19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99" name="Freeform 199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00" name="Picture 200"/>
          <p:cNvPicPr>
            <a:picLocks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201" name="Freeform 201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02" name="Picture 202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203" name="Picture 203"/>
          <p:cNvPicPr>
            <a:picLocks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54273" y="7131172"/>
            <a:ext cx="84826" cy="99199"/>
          </a:xfrm>
          <a:prstGeom prst="rect">
            <a:avLst/>
          </a:prstGeom>
          <a:noFill/>
        </p:spPr>
      </p:pic>
      <p:pic>
        <p:nvPicPr>
          <p:cNvPr id="204" name="Picture 204"/>
          <p:cNvPicPr>
            <a:picLocks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220304"/>
            <a:ext cx="1003452" cy="262396"/>
          </a:xfrm>
          <a:prstGeom prst="rect">
            <a:avLst/>
          </a:prstGeom>
          <a:noFill/>
        </p:spPr>
      </p:pic>
      <p:pic>
        <p:nvPicPr>
          <p:cNvPr id="205" name="Picture 205"/>
          <p:cNvPicPr>
            <a:picLocks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828894"/>
            <a:ext cx="3174819" cy="234252"/>
          </a:xfrm>
          <a:prstGeom prst="rect">
            <a:avLst/>
          </a:prstGeom>
          <a:noFill/>
        </p:spPr>
      </p:pic>
      <p:pic>
        <p:nvPicPr>
          <p:cNvPr id="206" name="Picture 206"/>
          <p:cNvPicPr>
            <a:picLocks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5078817"/>
            <a:ext cx="3542812" cy="458383"/>
          </a:xfrm>
          <a:prstGeom prst="rect">
            <a:avLst/>
          </a:prstGeom>
          <a:noFill/>
        </p:spPr>
      </p:pic>
      <p:pic>
        <p:nvPicPr>
          <p:cNvPr id="207" name="Picture 207"/>
          <p:cNvPicPr>
            <a:picLocks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5548758"/>
            <a:ext cx="1489134" cy="185544"/>
          </a:xfrm>
          <a:prstGeom prst="rect">
            <a:avLst/>
          </a:prstGeom>
          <a:noFill/>
        </p:spPr>
      </p:pic>
      <p:sp>
        <p:nvSpPr>
          <p:cNvPr id="208" name="Freeform 208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Freeform 209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10" name="Picture 2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211" name="Freeform 21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12" name="Freeform 212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13" name="Picture 21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214" name="Freeform 214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15" name="Picture 21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216" name="Picture 21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70379" y="3360264"/>
            <a:ext cx="72820" cy="99199"/>
          </a:xfrm>
          <a:prstGeom prst="rect">
            <a:avLst/>
          </a:prstGeom>
          <a:noFill/>
        </p:spPr>
      </p:pic>
      <p:pic>
        <p:nvPicPr>
          <p:cNvPr id="217" name="Picture 217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49395"/>
            <a:ext cx="2830376" cy="262396"/>
          </a:xfrm>
          <a:prstGeom prst="rect">
            <a:avLst/>
          </a:prstGeom>
          <a:noFill/>
        </p:spPr>
      </p:pic>
      <p:pic>
        <p:nvPicPr>
          <p:cNvPr id="218" name="Picture 218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0400" y="810578"/>
            <a:ext cx="4006805" cy="2250122"/>
          </a:xfrm>
          <a:prstGeom prst="rect">
            <a:avLst/>
          </a:prstGeom>
          <a:noFill/>
        </p:spPr>
      </p:pic>
      <p:sp>
        <p:nvSpPr>
          <p:cNvPr id="219" name="Freeform 219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20" name="Freeform 220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21" name="Picture 221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222" name="Freeform 222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23" name="Freeform 223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24" name="Picture 224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225" name="Freeform 225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26" name="Picture 22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227" name="Picture 227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228" name="Picture 228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48715"/>
            <a:ext cx="3035636" cy="262344"/>
          </a:xfrm>
          <a:prstGeom prst="rect">
            <a:avLst/>
          </a:prstGeom>
          <a:noFill/>
        </p:spPr>
      </p:pic>
      <p:pic>
        <p:nvPicPr>
          <p:cNvPr id="229" name="Picture 229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054100"/>
            <a:ext cx="3807450" cy="228600"/>
          </a:xfrm>
          <a:prstGeom prst="rect">
            <a:avLst/>
          </a:prstGeom>
          <a:noFill/>
        </p:spPr>
      </p:pic>
      <p:pic>
        <p:nvPicPr>
          <p:cNvPr id="230" name="Picture 230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307173"/>
            <a:ext cx="2674069" cy="234252"/>
          </a:xfrm>
          <a:prstGeom prst="rect">
            <a:avLst/>
          </a:prstGeom>
          <a:noFill/>
        </p:spPr>
      </p:pic>
      <p:pic>
        <p:nvPicPr>
          <p:cNvPr id="231" name="Picture 231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600200"/>
            <a:ext cx="3921750" cy="228600"/>
          </a:xfrm>
          <a:prstGeom prst="rect">
            <a:avLst/>
          </a:prstGeom>
          <a:noFill/>
        </p:spPr>
      </p:pic>
      <p:pic>
        <p:nvPicPr>
          <p:cNvPr id="232" name="Picture 232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856994"/>
            <a:ext cx="3232832" cy="234252"/>
          </a:xfrm>
          <a:prstGeom prst="rect">
            <a:avLst/>
          </a:prstGeom>
          <a:noFill/>
        </p:spPr>
      </p:pic>
      <p:pic>
        <p:nvPicPr>
          <p:cNvPr id="233" name="Picture 233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2106912"/>
            <a:ext cx="1297446" cy="234252"/>
          </a:xfrm>
          <a:prstGeom prst="rect">
            <a:avLst/>
          </a:prstGeom>
          <a:noFill/>
        </p:spPr>
      </p:pic>
      <p:pic>
        <p:nvPicPr>
          <p:cNvPr id="234" name="Picture 234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2400300"/>
            <a:ext cx="3896350" cy="228600"/>
          </a:xfrm>
          <a:prstGeom prst="rect">
            <a:avLst/>
          </a:prstGeom>
          <a:noFill/>
        </p:spPr>
      </p:pic>
      <p:pic>
        <p:nvPicPr>
          <p:cNvPr id="235" name="Picture 235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2656725"/>
            <a:ext cx="800584" cy="234252"/>
          </a:xfrm>
          <a:prstGeom prst="rect">
            <a:avLst/>
          </a:prstGeom>
          <a:noFill/>
        </p:spPr>
      </p:pic>
      <p:sp>
        <p:nvSpPr>
          <p:cNvPr id="236" name="Freeform 236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37" name="Freeform 237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38" name="Picture 238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239" name="Freeform 239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40" name="Freeform 240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41" name="Picture 241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242" name="Freeform 24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43" name="Picture 243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244" name="Picture 244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52007" y="7131172"/>
            <a:ext cx="116592" cy="99199"/>
          </a:xfrm>
          <a:prstGeom prst="rect">
            <a:avLst/>
          </a:prstGeom>
          <a:noFill/>
        </p:spPr>
      </p:pic>
      <p:pic>
        <p:nvPicPr>
          <p:cNvPr id="245" name="Picture 245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220356"/>
            <a:ext cx="859635" cy="262344"/>
          </a:xfrm>
          <a:prstGeom prst="rect">
            <a:avLst/>
          </a:prstGeom>
          <a:noFill/>
        </p:spPr>
      </p:pic>
      <p:pic>
        <p:nvPicPr>
          <p:cNvPr id="246" name="Picture 246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828894"/>
            <a:ext cx="3370265" cy="479706"/>
          </a:xfrm>
          <a:prstGeom prst="rect">
            <a:avLst/>
          </a:prstGeom>
          <a:noFill/>
        </p:spPr>
      </p:pic>
      <p:sp>
        <p:nvSpPr>
          <p:cNvPr id="247" name="Freeform 247"/>
          <p:cNvSpPr/>
          <p:nvPr/>
        </p:nvSpPr>
        <p:spPr>
          <a:xfrm flipV="1">
            <a:off x="2299386" y="5700456"/>
            <a:ext cx="854876" cy="551281"/>
          </a:xfrm>
          <a:custGeom>
            <a:avLst/>
            <a:gdLst/>
            <a:ahLst/>
            <a:cxnLst/>
            <a:rect l="0" t="0" r="0" b="0"/>
            <a:pathLst>
              <a:path w="7114795" h="4599939">
                <a:moveTo>
                  <a:pt x="7114795" y="4599939"/>
                </a:moveTo>
                <a:lnTo>
                  <a:pt x="0" y="4599939"/>
                </a:lnTo>
                <a:lnTo>
                  <a:pt x="0" y="0"/>
                </a:lnTo>
                <a:lnTo>
                  <a:pt x="7114795" y="0"/>
                </a:lnTo>
                <a:close/>
                <a:moveTo>
                  <a:pt x="28428189" y="52164995"/>
                </a:move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48" name="Picture 248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74124" y="5926449"/>
            <a:ext cx="506081" cy="137338"/>
          </a:xfrm>
          <a:prstGeom prst="rect">
            <a:avLst/>
          </a:prstGeom>
          <a:noFill/>
        </p:spPr>
      </p:pic>
      <p:sp>
        <p:nvSpPr>
          <p:cNvPr id="249" name="Freeform 249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0" name="Freeform 250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51" name="Picture 251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252" name="Freeform 252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53" name="Freeform 253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54" name="Picture 254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255" name="Freeform 255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56" name="Picture 25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257" name="Picture 257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258" name="Picture 258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220179"/>
            <a:ext cx="1572892" cy="262521"/>
          </a:xfrm>
          <a:prstGeom prst="rect">
            <a:avLst/>
          </a:prstGeom>
          <a:noFill/>
        </p:spPr>
      </p:pic>
      <p:pic>
        <p:nvPicPr>
          <p:cNvPr id="259" name="Picture 259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813300"/>
            <a:ext cx="3096250" cy="190500"/>
          </a:xfrm>
          <a:prstGeom prst="rect">
            <a:avLst/>
          </a:prstGeom>
          <a:noFill/>
        </p:spPr>
      </p:pic>
      <p:pic>
        <p:nvPicPr>
          <p:cNvPr id="260" name="Picture 260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97600" y="5003800"/>
            <a:ext cx="3784600" cy="381000"/>
          </a:xfrm>
          <a:prstGeom prst="rect">
            <a:avLst/>
          </a:prstGeom>
          <a:noFill/>
        </p:spPr>
      </p:pic>
      <p:pic>
        <p:nvPicPr>
          <p:cNvPr id="261" name="Picture 261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5392924"/>
            <a:ext cx="495344" cy="185544"/>
          </a:xfrm>
          <a:prstGeom prst="rect">
            <a:avLst/>
          </a:prstGeom>
          <a:noFill/>
        </p:spPr>
      </p:pic>
      <p:pic>
        <p:nvPicPr>
          <p:cNvPr id="262" name="Picture 262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5613400"/>
            <a:ext cx="3947150" cy="381000"/>
          </a:xfrm>
          <a:prstGeom prst="rect">
            <a:avLst/>
          </a:prstGeom>
          <a:noFill/>
        </p:spPr>
      </p:pic>
      <p:sp>
        <p:nvSpPr>
          <p:cNvPr id="263" name="Freeform 263"/>
          <p:cNvSpPr/>
          <p:nvPr/>
        </p:nvSpPr>
        <p:spPr>
          <a:xfrm flipV="1">
            <a:off x="9054151" y="4120079"/>
            <a:ext cx="854861" cy="556441"/>
          </a:xfrm>
          <a:custGeom>
            <a:avLst/>
            <a:gdLst/>
            <a:ahLst/>
            <a:cxnLst/>
            <a:rect l="0" t="0" r="0" b="0"/>
            <a:pathLst>
              <a:path w="7114667" h="4642994">
                <a:moveTo>
                  <a:pt x="7114667" y="4642994"/>
                </a:moveTo>
                <a:lnTo>
                  <a:pt x="0" y="4642994"/>
                </a:lnTo>
                <a:lnTo>
                  <a:pt x="0" y="0"/>
                </a:lnTo>
                <a:lnTo>
                  <a:pt x="7114667" y="0"/>
                </a:lnTo>
                <a:close/>
                <a:moveTo>
                  <a:pt x="-40975790" y="39021258"/>
                </a:move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64" name="Freeform 264"/>
          <p:cNvSpPr/>
          <p:nvPr/>
        </p:nvSpPr>
        <p:spPr>
          <a:xfrm flipV="1">
            <a:off x="9176899" y="4201675"/>
            <a:ext cx="608631" cy="396932"/>
          </a:xfrm>
          <a:custGeom>
            <a:avLst/>
            <a:gdLst/>
            <a:ahLst/>
            <a:cxnLst/>
            <a:rect l="0" t="0" r="0" b="0"/>
            <a:pathLst>
              <a:path w="5065397" h="3312034">
                <a:moveTo>
                  <a:pt x="5065397" y="3312034"/>
                </a:moveTo>
                <a:lnTo>
                  <a:pt x="0" y="3312034"/>
                </a:lnTo>
                <a:lnTo>
                  <a:pt x="0" y="0"/>
                </a:lnTo>
                <a:lnTo>
                  <a:pt x="5065397" y="0"/>
                </a:lnTo>
                <a:close/>
                <a:moveTo>
                  <a:pt x="-41316529" y="38371146"/>
                </a:move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65" name="Picture 265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94800" y="4277681"/>
            <a:ext cx="520700" cy="256219"/>
          </a:xfrm>
          <a:prstGeom prst="rect">
            <a:avLst/>
          </a:prstGeom>
          <a:noFill/>
        </p:spPr>
      </p:pic>
      <p:sp>
        <p:nvSpPr>
          <p:cNvPr id="266" name="Freeform 266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Freeform 267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68" name="Picture 26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269" name="Freeform 26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0" name="Freeform 270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71" name="Picture 27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272" name="Freeform 272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73" name="Picture 27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3366495"/>
            <a:ext cx="867954" cy="93113"/>
          </a:xfrm>
          <a:prstGeom prst="rect">
            <a:avLst/>
          </a:prstGeom>
          <a:noFill/>
        </p:spPr>
      </p:pic>
      <p:pic>
        <p:nvPicPr>
          <p:cNvPr id="274" name="Picture 27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3359528"/>
            <a:ext cx="119538" cy="99199"/>
          </a:xfrm>
          <a:prstGeom prst="rect">
            <a:avLst/>
          </a:prstGeom>
          <a:noFill/>
        </p:spPr>
      </p:pic>
      <p:pic>
        <p:nvPicPr>
          <p:cNvPr id="275" name="Picture 27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8538" y="448715"/>
            <a:ext cx="1900469" cy="262344"/>
          </a:xfrm>
          <a:prstGeom prst="rect">
            <a:avLst/>
          </a:prstGeom>
          <a:noFill/>
        </p:spPr>
      </p:pic>
      <p:pic>
        <p:nvPicPr>
          <p:cNvPr id="276" name="Picture 276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1054100"/>
            <a:ext cx="3581400" cy="774700"/>
          </a:xfrm>
          <a:prstGeom prst="rect">
            <a:avLst/>
          </a:prstGeom>
          <a:noFill/>
        </p:spPr>
      </p:pic>
      <p:pic>
        <p:nvPicPr>
          <p:cNvPr id="277" name="Picture 277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1906978"/>
            <a:ext cx="83229" cy="234252"/>
          </a:xfrm>
          <a:prstGeom prst="rect">
            <a:avLst/>
          </a:prstGeom>
          <a:noFill/>
        </p:spPr>
      </p:pic>
      <p:sp>
        <p:nvSpPr>
          <p:cNvPr id="278" name="Freeform 278"/>
          <p:cNvSpPr/>
          <p:nvPr/>
        </p:nvSpPr>
        <p:spPr>
          <a:xfrm flipV="1">
            <a:off x="2409652" y="2222829"/>
            <a:ext cx="849718" cy="556441"/>
          </a:xfrm>
          <a:custGeom>
            <a:avLst/>
            <a:gdLst/>
            <a:ahLst/>
            <a:cxnLst/>
            <a:rect l="0" t="0" r="0" b="0"/>
            <a:pathLst>
              <a:path w="7071868" h="4642993">
                <a:moveTo>
                  <a:pt x="7071868" y="4642993"/>
                </a:moveTo>
                <a:lnTo>
                  <a:pt x="0" y="4642993"/>
                </a:lnTo>
                <a:lnTo>
                  <a:pt x="0" y="0"/>
                </a:lnTo>
                <a:lnTo>
                  <a:pt x="7071868" y="0"/>
                </a:lnTo>
                <a:close/>
                <a:moveTo>
                  <a:pt x="-1507108" y="23190454"/>
                </a:move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79" name="Freeform 279"/>
          <p:cNvSpPr/>
          <p:nvPr/>
        </p:nvSpPr>
        <p:spPr>
          <a:xfrm flipV="1">
            <a:off x="2414062" y="2222829"/>
            <a:ext cx="429269" cy="172735"/>
          </a:xfrm>
          <a:custGeom>
            <a:avLst/>
            <a:gdLst/>
            <a:ahLst/>
            <a:cxnLst/>
            <a:rect l="0" t="0" r="0" b="0"/>
            <a:pathLst>
              <a:path w="3572638" h="1441323">
                <a:moveTo>
                  <a:pt x="0" y="0"/>
                </a:moveTo>
                <a:lnTo>
                  <a:pt x="3572638" y="1441323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80" name="Freeform 280"/>
          <p:cNvSpPr/>
          <p:nvPr/>
        </p:nvSpPr>
        <p:spPr>
          <a:xfrm flipV="1">
            <a:off x="2830102" y="2222829"/>
            <a:ext cx="429269" cy="172735"/>
          </a:xfrm>
          <a:custGeom>
            <a:avLst/>
            <a:gdLst/>
            <a:ahLst/>
            <a:cxnLst/>
            <a:rect l="0" t="0" r="0" b="0"/>
            <a:pathLst>
              <a:path w="3572636" h="1441323">
                <a:moveTo>
                  <a:pt x="3572636" y="0"/>
                </a:moveTo>
                <a:lnTo>
                  <a:pt x="0" y="1441323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81" name="Freeform 281"/>
          <p:cNvSpPr/>
          <p:nvPr/>
        </p:nvSpPr>
        <p:spPr>
          <a:xfrm flipV="1">
            <a:off x="2414062" y="2601375"/>
            <a:ext cx="429269" cy="172735"/>
          </a:xfrm>
          <a:custGeom>
            <a:avLst/>
            <a:gdLst/>
            <a:ahLst/>
            <a:cxnLst/>
            <a:rect l="0" t="0" r="0" b="0"/>
            <a:pathLst>
              <a:path w="3572638" h="1441323">
                <a:moveTo>
                  <a:pt x="0" y="1441323"/>
                </a:moveTo>
                <a:lnTo>
                  <a:pt x="3572638" y="0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82" name="Freeform 282"/>
          <p:cNvSpPr/>
          <p:nvPr/>
        </p:nvSpPr>
        <p:spPr>
          <a:xfrm flipV="1">
            <a:off x="2830102" y="2601375"/>
            <a:ext cx="429269" cy="172735"/>
          </a:xfrm>
          <a:custGeom>
            <a:avLst/>
            <a:gdLst/>
            <a:ahLst/>
            <a:cxnLst/>
            <a:rect l="0" t="0" r="0" b="0"/>
            <a:pathLst>
              <a:path w="3572636" h="1441323">
                <a:moveTo>
                  <a:pt x="3572636" y="1441323"/>
                </a:moveTo>
                <a:lnTo>
                  <a:pt x="0" y="0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83" name="Picture 283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2286" y="2384836"/>
            <a:ext cx="314188" cy="269464"/>
          </a:xfrm>
          <a:prstGeom prst="rect">
            <a:avLst/>
          </a:prstGeom>
          <a:noFill/>
        </p:spPr>
      </p:pic>
      <p:sp>
        <p:nvSpPr>
          <p:cNvPr id="284" name="Freeform 284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85" name="Freeform 285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86" name="Picture 28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287" name="Freeform 287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88" name="Freeform 288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89" name="Picture 289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290" name="Freeform 29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291" name="Picture 291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292" name="Picture 292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293" name="Picture 293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3162" y="448538"/>
            <a:ext cx="1862247" cy="262521"/>
          </a:xfrm>
          <a:prstGeom prst="rect">
            <a:avLst/>
          </a:prstGeom>
          <a:noFill/>
        </p:spPr>
      </p:pic>
      <p:pic>
        <p:nvPicPr>
          <p:cNvPr id="294" name="Picture 294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054100"/>
            <a:ext cx="3108950" cy="482600"/>
          </a:xfrm>
          <a:prstGeom prst="rect">
            <a:avLst/>
          </a:prstGeom>
          <a:noFill/>
        </p:spPr>
      </p:pic>
      <p:pic>
        <p:nvPicPr>
          <p:cNvPr id="295" name="Picture 295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557086"/>
            <a:ext cx="985050" cy="234252"/>
          </a:xfrm>
          <a:prstGeom prst="rect">
            <a:avLst/>
          </a:prstGeom>
          <a:noFill/>
        </p:spPr>
      </p:pic>
      <p:sp>
        <p:nvSpPr>
          <p:cNvPr id="296" name="Freeform 296"/>
          <p:cNvSpPr/>
          <p:nvPr/>
        </p:nvSpPr>
        <p:spPr>
          <a:xfrm flipV="1">
            <a:off x="7694286" y="1965559"/>
            <a:ext cx="849733" cy="551281"/>
          </a:xfrm>
          <a:custGeom>
            <a:avLst/>
            <a:gdLst/>
            <a:ahLst/>
            <a:cxnLst/>
            <a:rect l="0" t="0" r="0" b="0"/>
            <a:pathLst>
              <a:path w="7071991" h="4599939">
                <a:moveTo>
                  <a:pt x="7071991" y="4599939"/>
                </a:moveTo>
                <a:lnTo>
                  <a:pt x="0" y="4599939"/>
                </a:lnTo>
                <a:lnTo>
                  <a:pt x="0" y="0"/>
                </a:lnTo>
                <a:lnTo>
                  <a:pt x="7071991" y="0"/>
                </a:lnTo>
                <a:close/>
                <a:moveTo>
                  <a:pt x="-47635670" y="21000719"/>
                </a:move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97" name="Freeform 297"/>
          <p:cNvSpPr/>
          <p:nvPr/>
        </p:nvSpPr>
        <p:spPr>
          <a:xfrm flipV="1">
            <a:off x="7698696" y="1969973"/>
            <a:ext cx="200680" cy="213891"/>
          </a:xfrm>
          <a:custGeom>
            <a:avLst/>
            <a:gdLst/>
            <a:ahLst/>
            <a:cxnLst/>
            <a:rect l="0" t="0" r="0" b="0"/>
            <a:pathLst>
              <a:path w="1670180" h="1784730">
                <a:moveTo>
                  <a:pt x="0" y="0"/>
                </a:moveTo>
                <a:lnTo>
                  <a:pt x="36829" y="337311"/>
                </a:lnTo>
                <a:lnTo>
                  <a:pt x="153039" y="680847"/>
                </a:lnTo>
                <a:lnTo>
                  <a:pt x="305947" y="987425"/>
                </a:lnTo>
                <a:lnTo>
                  <a:pt x="495554" y="1251203"/>
                </a:lnTo>
                <a:lnTo>
                  <a:pt x="758701" y="1484249"/>
                </a:lnTo>
                <a:lnTo>
                  <a:pt x="1027813" y="1631442"/>
                </a:lnTo>
                <a:lnTo>
                  <a:pt x="1327534" y="1748028"/>
                </a:lnTo>
                <a:lnTo>
                  <a:pt x="1670180" y="1784730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98" name="Freeform 298"/>
          <p:cNvSpPr/>
          <p:nvPr/>
        </p:nvSpPr>
        <p:spPr>
          <a:xfrm flipV="1">
            <a:off x="7698696" y="2297805"/>
            <a:ext cx="200680" cy="214637"/>
          </a:xfrm>
          <a:custGeom>
            <a:avLst/>
            <a:gdLst/>
            <a:ahLst/>
            <a:cxnLst/>
            <a:rect l="0" t="0" r="0" b="0"/>
            <a:pathLst>
              <a:path w="1670180" h="1790954">
                <a:moveTo>
                  <a:pt x="0" y="1790954"/>
                </a:moveTo>
                <a:lnTo>
                  <a:pt x="36829" y="1447546"/>
                </a:lnTo>
                <a:lnTo>
                  <a:pt x="153039" y="1104010"/>
                </a:lnTo>
                <a:lnTo>
                  <a:pt x="305947" y="797432"/>
                </a:lnTo>
                <a:lnTo>
                  <a:pt x="495554" y="533654"/>
                </a:lnTo>
                <a:lnTo>
                  <a:pt x="758701" y="306704"/>
                </a:lnTo>
                <a:lnTo>
                  <a:pt x="1027813" y="153415"/>
                </a:lnTo>
                <a:lnTo>
                  <a:pt x="1327534" y="36829"/>
                </a:lnTo>
                <a:lnTo>
                  <a:pt x="1670180" y="0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299" name="Freeform 299"/>
          <p:cNvSpPr/>
          <p:nvPr/>
        </p:nvSpPr>
        <p:spPr>
          <a:xfrm flipV="1">
            <a:off x="8338198" y="1969973"/>
            <a:ext cx="201412" cy="213891"/>
          </a:xfrm>
          <a:custGeom>
            <a:avLst/>
            <a:gdLst/>
            <a:ahLst/>
            <a:cxnLst/>
            <a:rect l="0" t="0" r="0" b="0"/>
            <a:pathLst>
              <a:path w="1676276" h="1784730">
                <a:moveTo>
                  <a:pt x="1676276" y="0"/>
                </a:moveTo>
                <a:lnTo>
                  <a:pt x="1639571" y="337311"/>
                </a:lnTo>
                <a:lnTo>
                  <a:pt x="1560066" y="680847"/>
                </a:lnTo>
                <a:lnTo>
                  <a:pt x="1413259" y="987425"/>
                </a:lnTo>
                <a:lnTo>
                  <a:pt x="1180722" y="1251203"/>
                </a:lnTo>
                <a:lnTo>
                  <a:pt x="954404" y="1484249"/>
                </a:lnTo>
                <a:lnTo>
                  <a:pt x="648463" y="1631442"/>
                </a:lnTo>
                <a:lnTo>
                  <a:pt x="342646" y="1748028"/>
                </a:lnTo>
                <a:lnTo>
                  <a:pt x="0" y="1784730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00" name="Freeform 300"/>
          <p:cNvSpPr/>
          <p:nvPr/>
        </p:nvSpPr>
        <p:spPr>
          <a:xfrm flipV="1">
            <a:off x="8338198" y="2297805"/>
            <a:ext cx="201412" cy="214637"/>
          </a:xfrm>
          <a:custGeom>
            <a:avLst/>
            <a:gdLst/>
            <a:ahLst/>
            <a:cxnLst/>
            <a:rect l="0" t="0" r="0" b="0"/>
            <a:pathLst>
              <a:path w="1676276" h="1790954">
                <a:moveTo>
                  <a:pt x="1676276" y="1790954"/>
                </a:moveTo>
                <a:lnTo>
                  <a:pt x="1639571" y="1447546"/>
                </a:lnTo>
                <a:lnTo>
                  <a:pt x="1560066" y="1104010"/>
                </a:lnTo>
                <a:lnTo>
                  <a:pt x="1413259" y="797432"/>
                </a:lnTo>
                <a:lnTo>
                  <a:pt x="1180722" y="533654"/>
                </a:lnTo>
                <a:lnTo>
                  <a:pt x="954404" y="306704"/>
                </a:lnTo>
                <a:lnTo>
                  <a:pt x="648463" y="153415"/>
                </a:lnTo>
                <a:lnTo>
                  <a:pt x="342646" y="36829"/>
                </a:lnTo>
                <a:lnTo>
                  <a:pt x="0" y="0"/>
                </a:lnTo>
              </a:path>
            </a:pathLst>
          </a:custGeom>
          <a:noFill/>
          <a:ln w="4537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01" name="Picture 301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24800" y="2118009"/>
            <a:ext cx="393700" cy="256891"/>
          </a:xfrm>
          <a:prstGeom prst="rect">
            <a:avLst/>
          </a:prstGeom>
          <a:noFill/>
        </p:spPr>
      </p:pic>
      <p:sp>
        <p:nvSpPr>
          <p:cNvPr id="302" name="Freeform 302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03" name="Freeform 303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04" name="Picture 304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305" name="Freeform 30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06" name="Freeform 306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07" name="Picture 307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308" name="Freeform 308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09" name="Picture 309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7138876"/>
            <a:ext cx="867953" cy="93113"/>
          </a:xfrm>
          <a:prstGeom prst="rect">
            <a:avLst/>
          </a:prstGeom>
          <a:noFill/>
        </p:spPr>
      </p:pic>
      <p:pic>
        <p:nvPicPr>
          <p:cNvPr id="310" name="Picture 310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7131909"/>
            <a:ext cx="118794" cy="99199"/>
          </a:xfrm>
          <a:prstGeom prst="rect">
            <a:avLst/>
          </a:prstGeom>
          <a:noFill/>
        </p:spPr>
      </p:pic>
      <p:pic>
        <p:nvPicPr>
          <p:cNvPr id="311" name="Picture 311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214270"/>
            <a:ext cx="561380" cy="240003"/>
          </a:xfrm>
          <a:prstGeom prst="rect">
            <a:avLst/>
          </a:prstGeom>
          <a:noFill/>
        </p:spPr>
      </p:pic>
      <p:pic>
        <p:nvPicPr>
          <p:cNvPr id="312" name="Picture 312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493430"/>
            <a:ext cx="848897" cy="240164"/>
          </a:xfrm>
          <a:prstGeom prst="rect">
            <a:avLst/>
          </a:prstGeom>
          <a:noFill/>
        </p:spPr>
      </p:pic>
      <p:pic>
        <p:nvPicPr>
          <p:cNvPr id="313" name="Picture 313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03400" y="4105178"/>
            <a:ext cx="2996107" cy="3146522"/>
          </a:xfrm>
          <a:prstGeom prst="rect">
            <a:avLst/>
          </a:prstGeom>
          <a:noFill/>
        </p:spPr>
      </p:pic>
      <p:sp>
        <p:nvSpPr>
          <p:cNvPr id="314" name="Freeform 314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15" name="Freeform 315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16" name="Picture 316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317" name="Freeform 31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18" name="Freeform 31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19" name="Picture 319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320" name="Freeform 320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21" name="Picture 321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322" name="Picture 322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323" name="Picture 323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220356"/>
            <a:ext cx="1428310" cy="262344"/>
          </a:xfrm>
          <a:prstGeom prst="rect">
            <a:avLst/>
          </a:prstGeom>
          <a:noFill/>
        </p:spPr>
      </p:pic>
      <p:pic>
        <p:nvPicPr>
          <p:cNvPr id="324" name="Picture 324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826000"/>
            <a:ext cx="2283450" cy="228600"/>
          </a:xfrm>
          <a:prstGeom prst="rect">
            <a:avLst/>
          </a:prstGeom>
          <a:noFill/>
        </p:spPr>
      </p:pic>
      <p:pic>
        <p:nvPicPr>
          <p:cNvPr id="325" name="Picture 325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3800" y="5105400"/>
            <a:ext cx="1270000" cy="635000"/>
          </a:xfrm>
          <a:prstGeom prst="rect">
            <a:avLst/>
          </a:prstGeom>
          <a:noFill/>
        </p:spPr>
      </p:pic>
      <p:pic>
        <p:nvPicPr>
          <p:cNvPr id="326" name="Picture 326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5816600"/>
            <a:ext cx="3581400" cy="825500"/>
          </a:xfrm>
          <a:prstGeom prst="rect">
            <a:avLst/>
          </a:prstGeom>
          <a:noFill/>
        </p:spPr>
      </p:pic>
      <p:sp>
        <p:nvSpPr>
          <p:cNvPr id="327" name="Freeform 327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Freeform 328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29" name="Picture 32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330" name="Freeform 330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31" name="Freeform 33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32" name="Picture 3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333" name="Freeform 333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34" name="Picture 33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3366495"/>
            <a:ext cx="867954" cy="93113"/>
          </a:xfrm>
          <a:prstGeom prst="rect">
            <a:avLst/>
          </a:prstGeom>
          <a:noFill/>
        </p:spPr>
      </p:pic>
      <p:pic>
        <p:nvPicPr>
          <p:cNvPr id="335" name="Picture 33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3359528"/>
            <a:ext cx="119538" cy="99199"/>
          </a:xfrm>
          <a:prstGeom prst="rect">
            <a:avLst/>
          </a:prstGeom>
          <a:noFill/>
        </p:spPr>
      </p:pic>
      <p:pic>
        <p:nvPicPr>
          <p:cNvPr id="336" name="Picture 33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48715"/>
            <a:ext cx="1428303" cy="262344"/>
          </a:xfrm>
          <a:prstGeom prst="rect">
            <a:avLst/>
          </a:prstGeom>
          <a:noFill/>
        </p:spPr>
      </p:pic>
      <p:sp>
        <p:nvSpPr>
          <p:cNvPr id="337" name="Freeform 337"/>
          <p:cNvSpPr/>
          <p:nvPr/>
        </p:nvSpPr>
        <p:spPr>
          <a:xfrm rot="5400000">
            <a:off x="2720210" y="169450"/>
            <a:ext cx="22782" cy="2610916"/>
          </a:xfrm>
          <a:custGeom>
            <a:avLst/>
            <a:gdLst/>
            <a:ahLst/>
            <a:cxnLst/>
            <a:rect l="0" t="0" r="0" b="0"/>
            <a:pathLst>
              <a:path w="189855" h="21757639">
                <a:moveTo>
                  <a:pt x="0" y="21757639"/>
                </a:moveTo>
                <a:lnTo>
                  <a:pt x="189855" y="21757639"/>
                </a:lnTo>
                <a:lnTo>
                  <a:pt x="189855" y="0"/>
                </a:lnTo>
                <a:lnTo>
                  <a:pt x="0" y="0"/>
                </a:lnTo>
                <a:lnTo>
                  <a:pt x="0" y="21757639"/>
                </a:lnTo>
                <a:close/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38" name="Freeform 338"/>
          <p:cNvSpPr/>
          <p:nvPr/>
        </p:nvSpPr>
        <p:spPr>
          <a:xfrm rot="5400000">
            <a:off x="3649680" y="1456900"/>
            <a:ext cx="310931" cy="22782"/>
          </a:xfrm>
          <a:custGeom>
            <a:avLst/>
            <a:gdLst/>
            <a:ahLst/>
            <a:cxnLst/>
            <a:rect l="0" t="0" r="0" b="0"/>
            <a:pathLst>
              <a:path w="2591092" h="189854">
                <a:moveTo>
                  <a:pt x="0" y="189854"/>
                </a:moveTo>
                <a:lnTo>
                  <a:pt x="2591092" y="189854"/>
                </a:lnTo>
                <a:lnTo>
                  <a:pt x="2591092" y="0"/>
                </a:lnTo>
                <a:lnTo>
                  <a:pt x="0" y="0"/>
                </a:lnTo>
                <a:lnTo>
                  <a:pt x="0" y="189854"/>
                </a:lnTo>
                <a:close/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39" name="Freeform 339"/>
          <p:cNvSpPr/>
          <p:nvPr/>
        </p:nvSpPr>
        <p:spPr>
          <a:xfrm rot="5400000">
            <a:off x="1435327" y="1454333"/>
            <a:ext cx="160244" cy="160967"/>
          </a:xfrm>
          <a:custGeom>
            <a:avLst/>
            <a:gdLst/>
            <a:ahLst/>
            <a:cxnLst/>
            <a:rect l="0" t="0" r="0" b="0"/>
            <a:pathLst>
              <a:path w="1335367" h="1341399">
                <a:moveTo>
                  <a:pt x="116395" y="0"/>
                </a:moveTo>
                <a:lnTo>
                  <a:pt x="1335367" y="1188300"/>
                </a:lnTo>
                <a:lnTo>
                  <a:pt x="1218908" y="1341399"/>
                </a:lnTo>
                <a:lnTo>
                  <a:pt x="0" y="153161"/>
                </a:lnTo>
                <a:lnTo>
                  <a:pt x="116395" y="0"/>
                </a:lnTo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40" name="Freeform 340"/>
          <p:cNvSpPr/>
          <p:nvPr/>
        </p:nvSpPr>
        <p:spPr>
          <a:xfrm rot="5400000">
            <a:off x="1435695" y="1326063"/>
            <a:ext cx="159507" cy="160967"/>
          </a:xfrm>
          <a:custGeom>
            <a:avLst/>
            <a:gdLst/>
            <a:ahLst/>
            <a:cxnLst/>
            <a:rect l="0" t="0" r="0" b="0"/>
            <a:pathLst>
              <a:path w="1329233" h="1341399">
                <a:moveTo>
                  <a:pt x="0" y="1188300"/>
                </a:moveTo>
                <a:lnTo>
                  <a:pt x="1218997" y="0"/>
                </a:lnTo>
                <a:lnTo>
                  <a:pt x="1329233" y="153161"/>
                </a:lnTo>
                <a:lnTo>
                  <a:pt x="110274" y="1341399"/>
                </a:lnTo>
                <a:lnTo>
                  <a:pt x="0" y="1188300"/>
                </a:lnTo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41" name="Picture 341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3955" y="1513780"/>
            <a:ext cx="2081830" cy="225190"/>
          </a:xfrm>
          <a:prstGeom prst="rect">
            <a:avLst/>
          </a:prstGeom>
          <a:noFill/>
        </p:spPr>
      </p:pic>
      <p:sp>
        <p:nvSpPr>
          <p:cNvPr id="342" name="Freeform 342"/>
          <p:cNvSpPr/>
          <p:nvPr/>
        </p:nvSpPr>
        <p:spPr>
          <a:xfrm rot="5400000">
            <a:off x="2720207" y="672963"/>
            <a:ext cx="22788" cy="2610916"/>
          </a:xfrm>
          <a:custGeom>
            <a:avLst/>
            <a:gdLst/>
            <a:ahLst/>
            <a:cxnLst/>
            <a:rect l="0" t="0" r="0" b="0"/>
            <a:pathLst>
              <a:path w="189904" h="21757639">
                <a:moveTo>
                  <a:pt x="0" y="21757639"/>
                </a:moveTo>
                <a:lnTo>
                  <a:pt x="189904" y="21757639"/>
                </a:lnTo>
                <a:lnTo>
                  <a:pt x="189904" y="0"/>
                </a:lnTo>
                <a:lnTo>
                  <a:pt x="0" y="0"/>
                </a:lnTo>
                <a:lnTo>
                  <a:pt x="0" y="21757639"/>
                </a:lnTo>
                <a:close/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43" name="Freeform 343"/>
          <p:cNvSpPr/>
          <p:nvPr/>
        </p:nvSpPr>
        <p:spPr>
          <a:xfrm rot="5400000">
            <a:off x="1435698" y="1957470"/>
            <a:ext cx="159501" cy="160967"/>
          </a:xfrm>
          <a:custGeom>
            <a:avLst/>
            <a:gdLst/>
            <a:ahLst/>
            <a:cxnLst/>
            <a:rect l="0" t="0" r="0" b="0"/>
            <a:pathLst>
              <a:path w="1329181" h="1341399">
                <a:moveTo>
                  <a:pt x="110235" y="0"/>
                </a:moveTo>
                <a:lnTo>
                  <a:pt x="1329181" y="1188300"/>
                </a:lnTo>
                <a:lnTo>
                  <a:pt x="1218946" y="1341399"/>
                </a:lnTo>
                <a:lnTo>
                  <a:pt x="0" y="153161"/>
                </a:lnTo>
                <a:lnTo>
                  <a:pt x="110235" y="0"/>
                </a:lnTo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44" name="Freeform 344"/>
          <p:cNvSpPr/>
          <p:nvPr/>
        </p:nvSpPr>
        <p:spPr>
          <a:xfrm rot="5400000">
            <a:off x="1435324" y="1829203"/>
            <a:ext cx="160248" cy="160967"/>
          </a:xfrm>
          <a:custGeom>
            <a:avLst/>
            <a:gdLst/>
            <a:ahLst/>
            <a:cxnLst/>
            <a:rect l="0" t="0" r="0" b="0"/>
            <a:pathLst>
              <a:path w="1335405" h="1341399">
                <a:moveTo>
                  <a:pt x="0" y="1188300"/>
                </a:moveTo>
                <a:lnTo>
                  <a:pt x="1219072" y="0"/>
                </a:lnTo>
                <a:lnTo>
                  <a:pt x="1335405" y="153161"/>
                </a:lnTo>
                <a:lnTo>
                  <a:pt x="116459" y="1341399"/>
                </a:lnTo>
                <a:lnTo>
                  <a:pt x="0" y="1188300"/>
                </a:lnTo>
              </a:path>
            </a:pathLst>
          </a:custGeom>
          <a:solidFill>
            <a:srgbClr val="0000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45" name="Picture 345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3955" y="2021716"/>
            <a:ext cx="2128140" cy="225190"/>
          </a:xfrm>
          <a:prstGeom prst="rect">
            <a:avLst/>
          </a:prstGeom>
          <a:noFill/>
        </p:spPr>
      </p:pic>
      <p:pic>
        <p:nvPicPr>
          <p:cNvPr id="346" name="Picture 346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35474" y="1854953"/>
            <a:ext cx="235510" cy="296393"/>
          </a:xfrm>
          <a:prstGeom prst="rect">
            <a:avLst/>
          </a:prstGeom>
          <a:noFill/>
        </p:spPr>
      </p:pic>
      <p:sp>
        <p:nvSpPr>
          <p:cNvPr id="347" name="Freeform 347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48" name="Freeform 348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49" name="Picture 349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350" name="Freeform 35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51" name="Freeform 35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52" name="Picture 352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353" name="Freeform 353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54" name="Picture 354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63964" y="3281227"/>
            <a:ext cx="867953" cy="93113"/>
          </a:xfrm>
          <a:prstGeom prst="rect">
            <a:avLst/>
          </a:prstGeom>
          <a:noFill/>
        </p:spPr>
      </p:pic>
      <p:pic>
        <p:nvPicPr>
          <p:cNvPr id="355" name="Picture 355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75599" y="3369450"/>
            <a:ext cx="43776" cy="93098"/>
          </a:xfrm>
          <a:prstGeom prst="rect">
            <a:avLst/>
          </a:prstGeom>
          <a:noFill/>
        </p:spPr>
      </p:pic>
      <p:pic>
        <p:nvPicPr>
          <p:cNvPr id="356" name="Picture 356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33812" y="3358056"/>
            <a:ext cx="122987" cy="99199"/>
          </a:xfrm>
          <a:prstGeom prst="rect">
            <a:avLst/>
          </a:prstGeom>
          <a:noFill/>
        </p:spPr>
      </p:pic>
      <p:pic>
        <p:nvPicPr>
          <p:cNvPr id="357" name="Picture 357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449447"/>
            <a:ext cx="2964564" cy="262344"/>
          </a:xfrm>
          <a:prstGeom prst="rect">
            <a:avLst/>
          </a:prstGeom>
          <a:noFill/>
        </p:spPr>
      </p:pic>
      <p:pic>
        <p:nvPicPr>
          <p:cNvPr id="358" name="Picture 358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4100" y="1020801"/>
            <a:ext cx="3707485" cy="2014499"/>
          </a:xfrm>
          <a:prstGeom prst="rect">
            <a:avLst/>
          </a:prstGeom>
          <a:noFill/>
        </p:spPr>
      </p:pic>
      <p:sp>
        <p:nvSpPr>
          <p:cNvPr id="359" name="Freeform 359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60" name="Freeform 360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61" name="Picture 361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362" name="Freeform 36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63" name="Freeform 36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64" name="Picture 364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365" name="Freeform 36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66" name="Picture 366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9331" y="7052872"/>
            <a:ext cx="867954" cy="93113"/>
          </a:xfrm>
          <a:prstGeom prst="rect">
            <a:avLst/>
          </a:prstGeom>
          <a:noFill/>
        </p:spPr>
      </p:pic>
      <p:pic>
        <p:nvPicPr>
          <p:cNvPr id="367" name="Picture 367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90959" y="7141094"/>
            <a:ext cx="43776" cy="93098"/>
          </a:xfrm>
          <a:prstGeom prst="rect">
            <a:avLst/>
          </a:prstGeom>
          <a:noFill/>
        </p:spPr>
      </p:pic>
      <p:pic>
        <p:nvPicPr>
          <p:cNvPr id="368" name="Picture 368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49185" y="7129701"/>
            <a:ext cx="124414" cy="99199"/>
          </a:xfrm>
          <a:prstGeom prst="rect">
            <a:avLst/>
          </a:prstGeom>
          <a:noFill/>
        </p:spPr>
      </p:pic>
      <p:pic>
        <p:nvPicPr>
          <p:cNvPr id="369" name="Picture 369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221093"/>
            <a:ext cx="2964565" cy="262344"/>
          </a:xfrm>
          <a:prstGeom prst="rect">
            <a:avLst/>
          </a:prstGeom>
          <a:noFill/>
        </p:spPr>
      </p:pic>
      <p:pic>
        <p:nvPicPr>
          <p:cNvPr id="370" name="Picture 370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20800" y="4471975"/>
            <a:ext cx="2518734" cy="2436825"/>
          </a:xfrm>
          <a:prstGeom prst="rect">
            <a:avLst/>
          </a:prstGeom>
          <a:noFill/>
        </p:spPr>
      </p:pic>
      <p:sp>
        <p:nvSpPr>
          <p:cNvPr id="371" name="Freeform 371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72" name="Freeform 372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73" name="Picture 373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374" name="Freeform 374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75" name="Freeform 375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76" name="Picture 376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377" name="Freeform 37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78" name="Picture 378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63964" y="7052872"/>
            <a:ext cx="867953" cy="93113"/>
          </a:xfrm>
          <a:prstGeom prst="rect">
            <a:avLst/>
          </a:prstGeom>
          <a:noFill/>
        </p:spPr>
      </p:pic>
      <p:pic>
        <p:nvPicPr>
          <p:cNvPr id="379" name="Picture 379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75599" y="7141094"/>
            <a:ext cx="43776" cy="93098"/>
          </a:xfrm>
          <a:prstGeom prst="rect">
            <a:avLst/>
          </a:prstGeom>
          <a:noFill/>
        </p:spPr>
      </p:pic>
      <p:pic>
        <p:nvPicPr>
          <p:cNvPr id="380" name="Picture 380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33812" y="7129701"/>
            <a:ext cx="122987" cy="99199"/>
          </a:xfrm>
          <a:prstGeom prst="rect">
            <a:avLst/>
          </a:prstGeom>
          <a:noFill/>
        </p:spPr>
      </p:pic>
      <p:pic>
        <p:nvPicPr>
          <p:cNvPr id="381" name="Picture 381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4214270"/>
            <a:ext cx="1267819" cy="240003"/>
          </a:xfrm>
          <a:prstGeom prst="rect">
            <a:avLst/>
          </a:prstGeom>
          <a:noFill/>
        </p:spPr>
      </p:pic>
      <p:pic>
        <p:nvPicPr>
          <p:cNvPr id="382" name="Picture 382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4493591"/>
            <a:ext cx="903969" cy="240003"/>
          </a:xfrm>
          <a:prstGeom prst="rect">
            <a:avLst/>
          </a:prstGeom>
          <a:noFill/>
        </p:spPr>
      </p:pic>
      <p:pic>
        <p:nvPicPr>
          <p:cNvPr id="383" name="Picture 383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40600" y="4072824"/>
            <a:ext cx="2280462" cy="3216976"/>
          </a:xfrm>
          <a:prstGeom prst="rect">
            <a:avLst/>
          </a:prstGeom>
          <a:noFill/>
        </p:spPr>
      </p:pic>
      <p:sp>
        <p:nvSpPr>
          <p:cNvPr id="384" name="Freeform 384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Freeform 385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86" name="Picture 38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387" name="Freeform 387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388" name="Freeform 388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89" name="Picture 38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390" name="Freeform 390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91" name="Picture 39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8595" y="3280491"/>
            <a:ext cx="867954" cy="93113"/>
          </a:xfrm>
          <a:prstGeom prst="rect">
            <a:avLst/>
          </a:prstGeom>
          <a:noFill/>
        </p:spPr>
      </p:pic>
      <p:pic>
        <p:nvPicPr>
          <p:cNvPr id="392" name="Picture 39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90229" y="3368713"/>
            <a:ext cx="43776" cy="93098"/>
          </a:xfrm>
          <a:prstGeom prst="rect">
            <a:avLst/>
          </a:prstGeom>
          <a:noFill/>
        </p:spPr>
      </p:pic>
      <p:pic>
        <p:nvPicPr>
          <p:cNvPr id="393" name="Picture 393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48442" y="3357319"/>
            <a:ext cx="125157" cy="99199"/>
          </a:xfrm>
          <a:prstGeom prst="rect">
            <a:avLst/>
          </a:prstGeom>
          <a:noFill/>
        </p:spPr>
      </p:pic>
      <p:pic>
        <p:nvPicPr>
          <p:cNvPr id="394" name="Picture 39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8538" y="448538"/>
            <a:ext cx="1094599" cy="262521"/>
          </a:xfrm>
          <a:prstGeom prst="rect">
            <a:avLst/>
          </a:prstGeom>
          <a:noFill/>
        </p:spPr>
      </p:pic>
      <p:pic>
        <p:nvPicPr>
          <p:cNvPr id="395" name="Picture 395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1057249"/>
            <a:ext cx="3568775" cy="234252"/>
          </a:xfrm>
          <a:prstGeom prst="rect">
            <a:avLst/>
          </a:prstGeom>
          <a:noFill/>
        </p:spPr>
      </p:pic>
      <p:pic>
        <p:nvPicPr>
          <p:cNvPr id="396" name="Picture 396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1307168"/>
            <a:ext cx="891660" cy="234252"/>
          </a:xfrm>
          <a:prstGeom prst="rect">
            <a:avLst/>
          </a:prstGeom>
          <a:noFill/>
        </p:spPr>
      </p:pic>
      <p:sp>
        <p:nvSpPr>
          <p:cNvPr id="397" name="Freeform 397"/>
          <p:cNvSpPr/>
          <p:nvPr/>
        </p:nvSpPr>
        <p:spPr>
          <a:xfrm rot="5400000">
            <a:off x="1657316" y="1743194"/>
            <a:ext cx="716676" cy="1059949"/>
          </a:xfrm>
          <a:custGeom>
            <a:avLst/>
            <a:gdLst/>
            <a:ahLst/>
            <a:cxnLst/>
            <a:rect l="0" t="0" r="0" b="0"/>
            <a:pathLst>
              <a:path w="5972302" h="8832913">
                <a:moveTo>
                  <a:pt x="5862194" y="8753284"/>
                </a:moveTo>
                <a:lnTo>
                  <a:pt x="5862194" y="110235"/>
                </a:lnTo>
                <a:lnTo>
                  <a:pt x="110364" y="110235"/>
                </a:lnTo>
                <a:lnTo>
                  <a:pt x="110364" y="8753284"/>
                </a:lnTo>
                <a:lnTo>
                  <a:pt x="0" y="8753284"/>
                </a:lnTo>
                <a:lnTo>
                  <a:pt x="0" y="0"/>
                </a:lnTo>
                <a:lnTo>
                  <a:pt x="5972302" y="0"/>
                </a:lnTo>
                <a:lnTo>
                  <a:pt x="5972302" y="8832913"/>
                </a:lnTo>
                <a:lnTo>
                  <a:pt x="5898897" y="8832913"/>
                </a:lnTo>
                <a:lnTo>
                  <a:pt x="5862194" y="8753284"/>
                </a:lnTo>
              </a:path>
            </a:pathLst>
          </a:custGeom>
          <a:solidFill>
            <a:srgbClr val="00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398" name="Picture 398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8128" y="1902130"/>
            <a:ext cx="34217" cy="733267"/>
          </a:xfrm>
          <a:prstGeom prst="rect">
            <a:avLst/>
          </a:prstGeom>
          <a:noFill/>
        </p:spPr>
      </p:pic>
      <p:pic>
        <p:nvPicPr>
          <p:cNvPr id="399" name="Picture 399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13317" y="2186920"/>
            <a:ext cx="472361" cy="179028"/>
          </a:xfrm>
          <a:prstGeom prst="rect">
            <a:avLst/>
          </a:prstGeom>
          <a:noFill/>
        </p:spPr>
      </p:pic>
      <p:pic>
        <p:nvPicPr>
          <p:cNvPr id="400" name="Picture 400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3465" y="1926709"/>
            <a:ext cx="926001" cy="179028"/>
          </a:xfrm>
          <a:prstGeom prst="rect">
            <a:avLst/>
          </a:prstGeom>
          <a:noFill/>
        </p:spPr>
      </p:pic>
      <p:pic>
        <p:nvPicPr>
          <p:cNvPr id="401" name="Picture 401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92400" y="2104540"/>
            <a:ext cx="1257300" cy="537060"/>
          </a:xfrm>
          <a:prstGeom prst="rect">
            <a:avLst/>
          </a:prstGeom>
          <a:noFill/>
        </p:spPr>
      </p:pic>
      <p:sp>
        <p:nvSpPr>
          <p:cNvPr id="402" name="Freeform 402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03" name="Freeform 403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04" name="Picture 404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405" name="Freeform 405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06" name="Freeform 406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07" name="Picture 407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408" name="Freeform 408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09" name="Picture 409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63228" y="3280491"/>
            <a:ext cx="867953" cy="93113"/>
          </a:xfrm>
          <a:prstGeom prst="rect">
            <a:avLst/>
          </a:prstGeom>
          <a:noFill/>
        </p:spPr>
      </p:pic>
      <p:pic>
        <p:nvPicPr>
          <p:cNvPr id="410" name="Picture 410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74856" y="3368713"/>
            <a:ext cx="43776" cy="93098"/>
          </a:xfrm>
          <a:prstGeom prst="rect">
            <a:avLst/>
          </a:prstGeom>
          <a:noFill/>
        </p:spPr>
      </p:pic>
      <p:pic>
        <p:nvPicPr>
          <p:cNvPr id="411" name="Picture 411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33081" y="3357319"/>
            <a:ext cx="123718" cy="99199"/>
          </a:xfrm>
          <a:prstGeom prst="rect">
            <a:avLst/>
          </a:prstGeom>
          <a:noFill/>
        </p:spPr>
      </p:pic>
      <p:pic>
        <p:nvPicPr>
          <p:cNvPr id="412" name="Picture 412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48715"/>
            <a:ext cx="3958546" cy="262344"/>
          </a:xfrm>
          <a:prstGeom prst="rect">
            <a:avLst/>
          </a:prstGeom>
          <a:noFill/>
        </p:spPr>
      </p:pic>
      <p:pic>
        <p:nvPicPr>
          <p:cNvPr id="413" name="Picture 413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88035" y="862721"/>
            <a:ext cx="3103582" cy="271152"/>
          </a:xfrm>
          <a:prstGeom prst="rect">
            <a:avLst/>
          </a:prstGeom>
          <a:noFill/>
        </p:spPr>
      </p:pic>
      <p:pic>
        <p:nvPicPr>
          <p:cNvPr id="414" name="Picture 414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53424" y="1156740"/>
            <a:ext cx="1167941" cy="271152"/>
          </a:xfrm>
          <a:prstGeom prst="rect">
            <a:avLst/>
          </a:prstGeom>
          <a:noFill/>
        </p:spPr>
      </p:pic>
      <p:pic>
        <p:nvPicPr>
          <p:cNvPr id="415" name="Picture 415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7957" y="1485900"/>
            <a:ext cx="3221942" cy="215900"/>
          </a:xfrm>
          <a:prstGeom prst="rect">
            <a:avLst/>
          </a:prstGeom>
          <a:noFill/>
        </p:spPr>
      </p:pic>
      <p:pic>
        <p:nvPicPr>
          <p:cNvPr id="416" name="Picture 416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7957" y="1765300"/>
            <a:ext cx="3907742" cy="215900"/>
          </a:xfrm>
          <a:prstGeom prst="rect">
            <a:avLst/>
          </a:prstGeom>
          <a:noFill/>
        </p:spPr>
      </p:pic>
      <p:pic>
        <p:nvPicPr>
          <p:cNvPr id="417" name="Picture 417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1740" y="2005982"/>
            <a:ext cx="1167721" cy="222444"/>
          </a:xfrm>
          <a:prstGeom prst="rect">
            <a:avLst/>
          </a:prstGeom>
          <a:noFill/>
        </p:spPr>
      </p:pic>
      <p:pic>
        <p:nvPicPr>
          <p:cNvPr id="418" name="Picture 418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7957" y="2286000"/>
            <a:ext cx="3818842" cy="215900"/>
          </a:xfrm>
          <a:prstGeom prst="rect">
            <a:avLst/>
          </a:prstGeom>
          <a:noFill/>
        </p:spPr>
      </p:pic>
      <p:pic>
        <p:nvPicPr>
          <p:cNvPr id="419" name="Picture 419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7957" y="2565400"/>
            <a:ext cx="3704542" cy="215900"/>
          </a:xfrm>
          <a:prstGeom prst="rect">
            <a:avLst/>
          </a:prstGeom>
          <a:noFill/>
        </p:spPr>
      </p:pic>
      <p:pic>
        <p:nvPicPr>
          <p:cNvPr id="420" name="Picture 420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1740" y="2805711"/>
            <a:ext cx="1385239" cy="222444"/>
          </a:xfrm>
          <a:prstGeom prst="rect">
            <a:avLst/>
          </a:prstGeom>
          <a:noFill/>
        </p:spPr>
      </p:pic>
      <p:sp>
        <p:nvSpPr>
          <p:cNvPr id="421" name="Freeform 421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22" name="Freeform 422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23" name="Picture 423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424" name="Freeform 424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25" name="Freeform 42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26" name="Picture 426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427" name="Freeform 427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28" name="Picture 428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7138876"/>
            <a:ext cx="867953" cy="93113"/>
          </a:xfrm>
          <a:prstGeom prst="rect">
            <a:avLst/>
          </a:prstGeom>
          <a:noFill/>
        </p:spPr>
      </p:pic>
      <p:pic>
        <p:nvPicPr>
          <p:cNvPr id="429" name="Picture 429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7131909"/>
            <a:ext cx="118794" cy="99199"/>
          </a:xfrm>
          <a:prstGeom prst="rect">
            <a:avLst/>
          </a:prstGeom>
          <a:noFill/>
        </p:spPr>
      </p:pic>
      <p:pic>
        <p:nvPicPr>
          <p:cNvPr id="430" name="Picture 430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214270"/>
            <a:ext cx="561380" cy="240003"/>
          </a:xfrm>
          <a:prstGeom prst="rect">
            <a:avLst/>
          </a:prstGeom>
          <a:noFill/>
        </p:spPr>
      </p:pic>
      <p:pic>
        <p:nvPicPr>
          <p:cNvPr id="431" name="Picture 431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493591"/>
            <a:ext cx="886891" cy="240003"/>
          </a:xfrm>
          <a:prstGeom prst="rect">
            <a:avLst/>
          </a:prstGeom>
          <a:noFill/>
        </p:spPr>
      </p:pic>
      <p:pic>
        <p:nvPicPr>
          <p:cNvPr id="432" name="Picture 432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9400" y="3997127"/>
            <a:ext cx="3366251" cy="2086173"/>
          </a:xfrm>
          <a:prstGeom prst="rect">
            <a:avLst/>
          </a:prstGeom>
          <a:noFill/>
        </p:spPr>
      </p:pic>
      <p:pic>
        <p:nvPicPr>
          <p:cNvPr id="433" name="Picture 433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0161" y="6069980"/>
            <a:ext cx="3365489" cy="1061826"/>
          </a:xfrm>
          <a:prstGeom prst="rect">
            <a:avLst/>
          </a:prstGeom>
          <a:noFill/>
        </p:spPr>
      </p:pic>
      <p:sp>
        <p:nvSpPr>
          <p:cNvPr id="434" name="Freeform 434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35" name="Freeform 435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36" name="Picture 436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437" name="Freeform 43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38" name="Freeform 43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39" name="Picture 439"/>
          <p:cNvPicPr>
            <a:picLocks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440" name="Freeform 440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41" name="Picture 441"/>
          <p:cNvPicPr>
            <a:picLocks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442" name="Picture 442"/>
          <p:cNvPicPr>
            <a:picLocks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443" name="Picture 443"/>
          <p:cNvPicPr>
            <a:picLocks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242182"/>
            <a:ext cx="3632200" cy="1752218"/>
          </a:xfrm>
          <a:prstGeom prst="rect">
            <a:avLst/>
          </a:prstGeom>
          <a:noFill/>
        </p:spPr>
      </p:pic>
      <p:pic>
        <p:nvPicPr>
          <p:cNvPr id="444" name="Picture 444"/>
          <p:cNvPicPr>
            <a:picLocks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6045658"/>
            <a:ext cx="69743" cy="185544"/>
          </a:xfrm>
          <a:prstGeom prst="rect">
            <a:avLst/>
          </a:prstGeom>
          <a:noFill/>
        </p:spPr>
      </p:pic>
      <p:sp>
        <p:nvSpPr>
          <p:cNvPr id="445" name="Freeform 445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Freeform 446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47" name="Picture 44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448" name="Freeform 448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49" name="Freeform 44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50" name="Picture 45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451" name="Freeform 45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52" name="Picture 45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453" name="Picture 45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3360264"/>
            <a:ext cx="118794" cy="99199"/>
          </a:xfrm>
          <a:prstGeom prst="rect">
            <a:avLst/>
          </a:prstGeom>
          <a:noFill/>
        </p:spPr>
      </p:pic>
      <p:pic>
        <p:nvPicPr>
          <p:cNvPr id="454" name="Picture 45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42466"/>
            <a:ext cx="3505103" cy="240164"/>
          </a:xfrm>
          <a:prstGeom prst="rect">
            <a:avLst/>
          </a:prstGeom>
          <a:noFill/>
        </p:spPr>
      </p:pic>
      <p:pic>
        <p:nvPicPr>
          <p:cNvPr id="455" name="Picture 455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97000" y="700319"/>
            <a:ext cx="2390344" cy="2842981"/>
          </a:xfrm>
          <a:prstGeom prst="rect">
            <a:avLst/>
          </a:prstGeom>
          <a:noFill/>
        </p:spPr>
      </p:pic>
      <p:sp>
        <p:nvSpPr>
          <p:cNvPr id="456" name="Freeform 456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57" name="Freeform 457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58" name="Picture 458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459" name="Freeform 459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60" name="Freeform 46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61" name="Picture 461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462" name="Freeform 462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63" name="Picture 463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27927" y="3303209"/>
            <a:ext cx="1607716" cy="103486"/>
          </a:xfrm>
          <a:prstGeom prst="rect">
            <a:avLst/>
          </a:prstGeom>
          <a:noFill/>
        </p:spPr>
      </p:pic>
      <p:pic>
        <p:nvPicPr>
          <p:cNvPr id="464" name="Picture 464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09871" y="3303914"/>
            <a:ext cx="54434" cy="132363"/>
          </a:xfrm>
          <a:prstGeom prst="rect">
            <a:avLst/>
          </a:prstGeom>
          <a:noFill/>
        </p:spPr>
      </p:pic>
      <p:pic>
        <p:nvPicPr>
          <p:cNvPr id="465" name="Picture 465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60483" y="700324"/>
            <a:ext cx="803828" cy="362787"/>
          </a:xfrm>
          <a:prstGeom prst="rect">
            <a:avLst/>
          </a:prstGeom>
          <a:noFill/>
        </p:spPr>
      </p:pic>
      <p:pic>
        <p:nvPicPr>
          <p:cNvPr id="466" name="Picture 466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58250" y="711511"/>
            <a:ext cx="649047" cy="329889"/>
          </a:xfrm>
          <a:prstGeom prst="rect">
            <a:avLst/>
          </a:prstGeom>
          <a:noFill/>
        </p:spPr>
      </p:pic>
      <p:pic>
        <p:nvPicPr>
          <p:cNvPr id="467" name="Picture 467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81886" y="700324"/>
            <a:ext cx="803829" cy="362787"/>
          </a:xfrm>
          <a:prstGeom prst="rect">
            <a:avLst/>
          </a:prstGeom>
          <a:noFill/>
        </p:spPr>
      </p:pic>
      <p:pic>
        <p:nvPicPr>
          <p:cNvPr id="468" name="Picture 468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79645" y="711511"/>
            <a:ext cx="649041" cy="329889"/>
          </a:xfrm>
          <a:prstGeom prst="rect">
            <a:avLst/>
          </a:prstGeom>
          <a:noFill/>
        </p:spPr>
      </p:pic>
      <p:pic>
        <p:nvPicPr>
          <p:cNvPr id="469" name="Picture 469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45405" y="722536"/>
            <a:ext cx="649042" cy="331564"/>
          </a:xfrm>
          <a:prstGeom prst="rect">
            <a:avLst/>
          </a:prstGeom>
          <a:noFill/>
        </p:spPr>
      </p:pic>
      <p:pic>
        <p:nvPicPr>
          <p:cNvPr id="470" name="Picture 470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48534" y="1619139"/>
            <a:ext cx="1612386" cy="326039"/>
          </a:xfrm>
          <a:prstGeom prst="rect">
            <a:avLst/>
          </a:prstGeom>
          <a:noFill/>
        </p:spPr>
      </p:pic>
      <p:pic>
        <p:nvPicPr>
          <p:cNvPr id="471" name="Picture 471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59519" y="1712650"/>
            <a:ext cx="1431954" cy="181140"/>
          </a:xfrm>
          <a:prstGeom prst="rect">
            <a:avLst/>
          </a:prstGeom>
          <a:noFill/>
        </p:spPr>
      </p:pic>
      <p:pic>
        <p:nvPicPr>
          <p:cNvPr id="472" name="Picture 472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48534" y="2317435"/>
            <a:ext cx="1612386" cy="326039"/>
          </a:xfrm>
          <a:prstGeom prst="rect">
            <a:avLst/>
          </a:prstGeom>
          <a:noFill/>
        </p:spPr>
      </p:pic>
      <p:pic>
        <p:nvPicPr>
          <p:cNvPr id="473" name="Picture 473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83014" y="2410960"/>
            <a:ext cx="1184943" cy="181140"/>
          </a:xfrm>
          <a:prstGeom prst="rect">
            <a:avLst/>
          </a:prstGeom>
          <a:noFill/>
        </p:spPr>
      </p:pic>
      <p:sp>
        <p:nvSpPr>
          <p:cNvPr id="474" name="Freeform 474"/>
          <p:cNvSpPr/>
          <p:nvPr/>
        </p:nvSpPr>
        <p:spPr>
          <a:xfrm rot="5400000">
            <a:off x="7706769" y="2781476"/>
            <a:ext cx="46314" cy="337382"/>
          </a:xfrm>
          <a:custGeom>
            <a:avLst/>
            <a:gdLst/>
            <a:ahLst/>
            <a:cxnLst/>
            <a:rect l="0" t="0" r="0" b="0"/>
            <a:pathLst>
              <a:path w="385954" h="2811524">
                <a:moveTo>
                  <a:pt x="6096" y="0"/>
                </a:moveTo>
                <a:lnTo>
                  <a:pt x="24512" y="6095"/>
                </a:lnTo>
                <a:cubicBezTo>
                  <a:pt x="30608" y="6095"/>
                  <a:pt x="30608" y="6095"/>
                  <a:pt x="30608" y="6095"/>
                </a:cubicBezTo>
                <a:lnTo>
                  <a:pt x="49022" y="12191"/>
                </a:lnTo>
                <a:cubicBezTo>
                  <a:pt x="49022" y="12191"/>
                  <a:pt x="49022" y="12191"/>
                  <a:pt x="55118" y="12191"/>
                </a:cubicBezTo>
                <a:lnTo>
                  <a:pt x="67311" y="18287"/>
                </a:lnTo>
                <a:cubicBezTo>
                  <a:pt x="73407" y="18287"/>
                  <a:pt x="73407" y="24507"/>
                  <a:pt x="73407" y="24507"/>
                </a:cubicBezTo>
                <a:lnTo>
                  <a:pt x="91821" y="36698"/>
                </a:lnTo>
                <a:lnTo>
                  <a:pt x="110237" y="55116"/>
                </a:lnTo>
                <a:lnTo>
                  <a:pt x="128651" y="73403"/>
                </a:lnTo>
                <a:lnTo>
                  <a:pt x="146940" y="97916"/>
                </a:lnTo>
                <a:lnTo>
                  <a:pt x="165355" y="122423"/>
                </a:lnTo>
                <a:lnTo>
                  <a:pt x="183769" y="153032"/>
                </a:lnTo>
                <a:lnTo>
                  <a:pt x="195962" y="183641"/>
                </a:lnTo>
                <a:lnTo>
                  <a:pt x="214376" y="214374"/>
                </a:lnTo>
                <a:lnTo>
                  <a:pt x="226568" y="251079"/>
                </a:lnTo>
                <a:lnTo>
                  <a:pt x="244984" y="294003"/>
                </a:lnTo>
                <a:lnTo>
                  <a:pt x="257302" y="336804"/>
                </a:lnTo>
                <a:lnTo>
                  <a:pt x="269494" y="379728"/>
                </a:lnTo>
                <a:lnTo>
                  <a:pt x="281814" y="422653"/>
                </a:lnTo>
                <a:lnTo>
                  <a:pt x="306197" y="526795"/>
                </a:lnTo>
                <a:lnTo>
                  <a:pt x="324613" y="630932"/>
                </a:lnTo>
                <a:lnTo>
                  <a:pt x="343027" y="747266"/>
                </a:lnTo>
                <a:lnTo>
                  <a:pt x="361442" y="869695"/>
                </a:lnTo>
                <a:lnTo>
                  <a:pt x="373635" y="992249"/>
                </a:lnTo>
                <a:lnTo>
                  <a:pt x="379731" y="1126995"/>
                </a:lnTo>
                <a:lnTo>
                  <a:pt x="385954" y="1261870"/>
                </a:lnTo>
                <a:lnTo>
                  <a:pt x="385954" y="1549654"/>
                </a:lnTo>
                <a:lnTo>
                  <a:pt x="379731" y="1684399"/>
                </a:lnTo>
                <a:lnTo>
                  <a:pt x="373635" y="1819275"/>
                </a:lnTo>
                <a:lnTo>
                  <a:pt x="361442" y="1947794"/>
                </a:lnTo>
                <a:lnTo>
                  <a:pt x="343027" y="2064258"/>
                </a:lnTo>
                <a:lnTo>
                  <a:pt x="324613" y="2180586"/>
                </a:lnTo>
                <a:lnTo>
                  <a:pt x="306197" y="2290824"/>
                </a:lnTo>
                <a:lnTo>
                  <a:pt x="281814" y="2388865"/>
                </a:lnTo>
                <a:lnTo>
                  <a:pt x="269494" y="2431795"/>
                </a:lnTo>
                <a:lnTo>
                  <a:pt x="257302" y="2474720"/>
                </a:lnTo>
                <a:lnTo>
                  <a:pt x="244984" y="2517520"/>
                </a:lnTo>
                <a:lnTo>
                  <a:pt x="226568" y="2560445"/>
                </a:lnTo>
                <a:lnTo>
                  <a:pt x="214376" y="2597150"/>
                </a:lnTo>
                <a:lnTo>
                  <a:pt x="195962" y="2627753"/>
                </a:lnTo>
                <a:lnTo>
                  <a:pt x="183769" y="2658361"/>
                </a:lnTo>
                <a:lnTo>
                  <a:pt x="165355" y="2688970"/>
                </a:lnTo>
                <a:lnTo>
                  <a:pt x="146940" y="2713478"/>
                </a:lnTo>
                <a:lnTo>
                  <a:pt x="128651" y="2737991"/>
                </a:lnTo>
                <a:lnTo>
                  <a:pt x="116333" y="2756408"/>
                </a:lnTo>
                <a:lnTo>
                  <a:pt x="91821" y="2774820"/>
                </a:lnTo>
                <a:lnTo>
                  <a:pt x="73407" y="2787011"/>
                </a:lnTo>
                <a:cubicBezTo>
                  <a:pt x="73407" y="2793107"/>
                  <a:pt x="73407" y="2793107"/>
                  <a:pt x="67311" y="2793107"/>
                </a:cubicBezTo>
                <a:lnTo>
                  <a:pt x="55118" y="2799333"/>
                </a:lnTo>
                <a:cubicBezTo>
                  <a:pt x="49022" y="2799333"/>
                  <a:pt x="49022" y="2799333"/>
                  <a:pt x="49022" y="2799333"/>
                </a:cubicBezTo>
                <a:lnTo>
                  <a:pt x="30608" y="2805428"/>
                </a:lnTo>
                <a:cubicBezTo>
                  <a:pt x="30608" y="2805428"/>
                  <a:pt x="30608" y="2805428"/>
                  <a:pt x="24512" y="2805428"/>
                </a:cubicBezTo>
                <a:lnTo>
                  <a:pt x="6096" y="2811524"/>
                </a:lnTo>
                <a:lnTo>
                  <a:pt x="0" y="2756408"/>
                </a:lnTo>
                <a:lnTo>
                  <a:pt x="18289" y="2756408"/>
                </a:lnTo>
                <a:lnTo>
                  <a:pt x="36704" y="2750312"/>
                </a:lnTo>
                <a:lnTo>
                  <a:pt x="30608" y="2756408"/>
                </a:lnTo>
                <a:lnTo>
                  <a:pt x="49022" y="2744086"/>
                </a:lnTo>
                <a:lnTo>
                  <a:pt x="42799" y="2750312"/>
                </a:lnTo>
                <a:lnTo>
                  <a:pt x="61215" y="2737991"/>
                </a:lnTo>
                <a:lnTo>
                  <a:pt x="73407" y="2725799"/>
                </a:lnTo>
                <a:lnTo>
                  <a:pt x="91821" y="2707382"/>
                </a:lnTo>
                <a:lnTo>
                  <a:pt x="104141" y="2688970"/>
                </a:lnTo>
                <a:lnTo>
                  <a:pt x="122429" y="2664457"/>
                </a:lnTo>
                <a:lnTo>
                  <a:pt x="134747" y="2639944"/>
                </a:lnTo>
                <a:lnTo>
                  <a:pt x="153163" y="2609341"/>
                </a:lnTo>
                <a:lnTo>
                  <a:pt x="165355" y="2572636"/>
                </a:lnTo>
                <a:lnTo>
                  <a:pt x="183769" y="2542028"/>
                </a:lnTo>
                <a:lnTo>
                  <a:pt x="195962" y="2505329"/>
                </a:lnTo>
                <a:lnTo>
                  <a:pt x="208281" y="2462398"/>
                </a:lnTo>
                <a:lnTo>
                  <a:pt x="220472" y="2419474"/>
                </a:lnTo>
                <a:lnTo>
                  <a:pt x="232791" y="2376673"/>
                </a:lnTo>
                <a:lnTo>
                  <a:pt x="257302" y="2278633"/>
                </a:lnTo>
                <a:lnTo>
                  <a:pt x="275591" y="2174490"/>
                </a:lnTo>
                <a:lnTo>
                  <a:pt x="294006" y="2058032"/>
                </a:lnTo>
                <a:lnTo>
                  <a:pt x="306197" y="1941698"/>
                </a:lnTo>
                <a:lnTo>
                  <a:pt x="318516" y="1813049"/>
                </a:lnTo>
                <a:lnTo>
                  <a:pt x="330709" y="1684399"/>
                </a:lnTo>
                <a:lnTo>
                  <a:pt x="336932" y="1549654"/>
                </a:lnTo>
                <a:lnTo>
                  <a:pt x="336932" y="1267966"/>
                </a:lnTo>
                <a:lnTo>
                  <a:pt x="330709" y="1133220"/>
                </a:lnTo>
                <a:lnTo>
                  <a:pt x="318516" y="998345"/>
                </a:lnTo>
                <a:lnTo>
                  <a:pt x="306197" y="875915"/>
                </a:lnTo>
                <a:lnTo>
                  <a:pt x="294006" y="753361"/>
                </a:lnTo>
                <a:lnTo>
                  <a:pt x="275591" y="643123"/>
                </a:lnTo>
                <a:lnTo>
                  <a:pt x="257302" y="532891"/>
                </a:lnTo>
                <a:lnTo>
                  <a:pt x="232791" y="440940"/>
                </a:lnTo>
                <a:lnTo>
                  <a:pt x="220472" y="391920"/>
                </a:lnTo>
                <a:lnTo>
                  <a:pt x="208281" y="349120"/>
                </a:lnTo>
                <a:lnTo>
                  <a:pt x="195962" y="312291"/>
                </a:lnTo>
                <a:lnTo>
                  <a:pt x="183769" y="275586"/>
                </a:lnTo>
                <a:lnTo>
                  <a:pt x="165355" y="238887"/>
                </a:lnTo>
                <a:lnTo>
                  <a:pt x="153163" y="208148"/>
                </a:lnTo>
                <a:lnTo>
                  <a:pt x="134747" y="177545"/>
                </a:lnTo>
                <a:lnTo>
                  <a:pt x="122429" y="153032"/>
                </a:lnTo>
                <a:lnTo>
                  <a:pt x="110237" y="128519"/>
                </a:lnTo>
                <a:lnTo>
                  <a:pt x="91821" y="110232"/>
                </a:lnTo>
                <a:lnTo>
                  <a:pt x="79630" y="91820"/>
                </a:lnTo>
                <a:lnTo>
                  <a:pt x="61215" y="79629"/>
                </a:lnTo>
                <a:lnTo>
                  <a:pt x="42799" y="67307"/>
                </a:lnTo>
                <a:lnTo>
                  <a:pt x="49022" y="67307"/>
                </a:lnTo>
                <a:lnTo>
                  <a:pt x="30608" y="61211"/>
                </a:lnTo>
                <a:lnTo>
                  <a:pt x="36704" y="61211"/>
                </a:lnTo>
                <a:lnTo>
                  <a:pt x="18289" y="55116"/>
                </a:lnTo>
                <a:lnTo>
                  <a:pt x="0" y="55116"/>
                </a:lnTo>
              </a:path>
            </a:pathLst>
          </a:custGeom>
          <a:solidFill>
            <a:srgbClr val="00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75" name="Picture 475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48534" y="2868727"/>
            <a:ext cx="362782" cy="289296"/>
          </a:xfrm>
          <a:prstGeom prst="rect">
            <a:avLst/>
          </a:prstGeom>
          <a:noFill/>
        </p:spPr>
      </p:pic>
      <p:pic>
        <p:nvPicPr>
          <p:cNvPr id="476" name="Picture 476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39681" y="2985539"/>
            <a:ext cx="205840" cy="125624"/>
          </a:xfrm>
          <a:prstGeom prst="rect">
            <a:avLst/>
          </a:prstGeom>
          <a:noFill/>
        </p:spPr>
      </p:pic>
      <p:sp>
        <p:nvSpPr>
          <p:cNvPr id="477" name="Freeform 477"/>
          <p:cNvSpPr/>
          <p:nvPr/>
        </p:nvSpPr>
        <p:spPr>
          <a:xfrm rot="5400000">
            <a:off x="8331570" y="2781469"/>
            <a:ext cx="46314" cy="337397"/>
          </a:xfrm>
          <a:custGeom>
            <a:avLst/>
            <a:gdLst/>
            <a:ahLst/>
            <a:cxnLst/>
            <a:rect l="0" t="0" r="0" b="0"/>
            <a:pathLst>
              <a:path w="385954" h="2811649">
                <a:moveTo>
                  <a:pt x="6096" y="0"/>
                </a:moveTo>
                <a:lnTo>
                  <a:pt x="24512" y="6220"/>
                </a:lnTo>
                <a:cubicBezTo>
                  <a:pt x="30608" y="6220"/>
                  <a:pt x="30608" y="6220"/>
                  <a:pt x="30608" y="6220"/>
                </a:cubicBezTo>
                <a:lnTo>
                  <a:pt x="49022" y="12316"/>
                </a:lnTo>
                <a:cubicBezTo>
                  <a:pt x="49022" y="12316"/>
                  <a:pt x="49022" y="12316"/>
                  <a:pt x="55118" y="12316"/>
                </a:cubicBezTo>
                <a:lnTo>
                  <a:pt x="67311" y="18411"/>
                </a:lnTo>
                <a:cubicBezTo>
                  <a:pt x="73407" y="18411"/>
                  <a:pt x="73407" y="24507"/>
                  <a:pt x="73407" y="24507"/>
                </a:cubicBezTo>
                <a:lnTo>
                  <a:pt x="91821" y="36829"/>
                </a:lnTo>
                <a:lnTo>
                  <a:pt x="110237" y="55240"/>
                </a:lnTo>
                <a:lnTo>
                  <a:pt x="128651" y="73533"/>
                </a:lnTo>
                <a:lnTo>
                  <a:pt x="146940" y="98041"/>
                </a:lnTo>
                <a:lnTo>
                  <a:pt x="165355" y="122554"/>
                </a:lnTo>
                <a:lnTo>
                  <a:pt x="183769" y="153157"/>
                </a:lnTo>
                <a:lnTo>
                  <a:pt x="195962" y="183896"/>
                </a:lnTo>
                <a:lnTo>
                  <a:pt x="214376" y="214499"/>
                </a:lnTo>
                <a:lnTo>
                  <a:pt x="226568" y="251203"/>
                </a:lnTo>
                <a:lnTo>
                  <a:pt x="244984" y="294128"/>
                </a:lnTo>
                <a:lnTo>
                  <a:pt x="257302" y="336928"/>
                </a:lnTo>
                <a:lnTo>
                  <a:pt x="269494" y="379853"/>
                </a:lnTo>
                <a:lnTo>
                  <a:pt x="281814" y="422653"/>
                </a:lnTo>
                <a:lnTo>
                  <a:pt x="306197" y="526796"/>
                </a:lnTo>
                <a:lnTo>
                  <a:pt x="324613" y="630932"/>
                </a:lnTo>
                <a:lnTo>
                  <a:pt x="343027" y="747390"/>
                </a:lnTo>
                <a:lnTo>
                  <a:pt x="361442" y="869950"/>
                </a:lnTo>
                <a:lnTo>
                  <a:pt x="373635" y="992374"/>
                </a:lnTo>
                <a:lnTo>
                  <a:pt x="379731" y="1127125"/>
                </a:lnTo>
                <a:lnTo>
                  <a:pt x="385954" y="1261870"/>
                </a:lnTo>
                <a:lnTo>
                  <a:pt x="385954" y="1549778"/>
                </a:lnTo>
                <a:lnTo>
                  <a:pt x="379731" y="1684524"/>
                </a:lnTo>
                <a:lnTo>
                  <a:pt x="373635" y="1819275"/>
                </a:lnTo>
                <a:lnTo>
                  <a:pt x="361442" y="1947924"/>
                </a:lnTo>
                <a:lnTo>
                  <a:pt x="343027" y="2064382"/>
                </a:lnTo>
                <a:lnTo>
                  <a:pt x="324613" y="2180716"/>
                </a:lnTo>
                <a:lnTo>
                  <a:pt x="306197" y="2290949"/>
                </a:lnTo>
                <a:lnTo>
                  <a:pt x="281814" y="2388995"/>
                </a:lnTo>
                <a:lnTo>
                  <a:pt x="269494" y="2431920"/>
                </a:lnTo>
                <a:lnTo>
                  <a:pt x="257302" y="2474720"/>
                </a:lnTo>
                <a:lnTo>
                  <a:pt x="244984" y="2517645"/>
                </a:lnTo>
                <a:lnTo>
                  <a:pt x="226568" y="2560445"/>
                </a:lnTo>
                <a:lnTo>
                  <a:pt x="214376" y="2597274"/>
                </a:lnTo>
                <a:lnTo>
                  <a:pt x="195962" y="2627883"/>
                </a:lnTo>
                <a:lnTo>
                  <a:pt x="183769" y="2658486"/>
                </a:lnTo>
                <a:lnTo>
                  <a:pt x="165355" y="2689095"/>
                </a:lnTo>
                <a:lnTo>
                  <a:pt x="146940" y="2713608"/>
                </a:lnTo>
                <a:lnTo>
                  <a:pt x="128651" y="2738115"/>
                </a:lnTo>
                <a:lnTo>
                  <a:pt x="116333" y="2756532"/>
                </a:lnTo>
                <a:lnTo>
                  <a:pt x="91821" y="2774950"/>
                </a:lnTo>
                <a:lnTo>
                  <a:pt x="73407" y="2787141"/>
                </a:lnTo>
                <a:cubicBezTo>
                  <a:pt x="73407" y="2793237"/>
                  <a:pt x="73407" y="2793237"/>
                  <a:pt x="67311" y="2793237"/>
                </a:cubicBezTo>
                <a:lnTo>
                  <a:pt x="55118" y="2799333"/>
                </a:lnTo>
                <a:cubicBezTo>
                  <a:pt x="49022" y="2799333"/>
                  <a:pt x="49022" y="2799333"/>
                  <a:pt x="49022" y="2799333"/>
                </a:cubicBezTo>
                <a:lnTo>
                  <a:pt x="30608" y="2805553"/>
                </a:lnTo>
                <a:cubicBezTo>
                  <a:pt x="30608" y="2805553"/>
                  <a:pt x="30608" y="2805553"/>
                  <a:pt x="24512" y="2805553"/>
                </a:cubicBezTo>
                <a:lnTo>
                  <a:pt x="6096" y="2811649"/>
                </a:lnTo>
                <a:lnTo>
                  <a:pt x="0" y="2756532"/>
                </a:lnTo>
                <a:lnTo>
                  <a:pt x="18289" y="2756532"/>
                </a:lnTo>
                <a:lnTo>
                  <a:pt x="36704" y="2750437"/>
                </a:lnTo>
                <a:lnTo>
                  <a:pt x="30608" y="2756532"/>
                </a:lnTo>
                <a:lnTo>
                  <a:pt x="49022" y="2744341"/>
                </a:lnTo>
                <a:lnTo>
                  <a:pt x="42799" y="2750437"/>
                </a:lnTo>
                <a:lnTo>
                  <a:pt x="61215" y="2738115"/>
                </a:lnTo>
                <a:lnTo>
                  <a:pt x="73407" y="2725924"/>
                </a:lnTo>
                <a:lnTo>
                  <a:pt x="91821" y="2707512"/>
                </a:lnTo>
                <a:lnTo>
                  <a:pt x="104141" y="2689095"/>
                </a:lnTo>
                <a:lnTo>
                  <a:pt x="122429" y="2664712"/>
                </a:lnTo>
                <a:lnTo>
                  <a:pt x="134747" y="2640199"/>
                </a:lnTo>
                <a:lnTo>
                  <a:pt x="153163" y="2609466"/>
                </a:lnTo>
                <a:lnTo>
                  <a:pt x="165355" y="2572761"/>
                </a:lnTo>
                <a:lnTo>
                  <a:pt x="183769" y="2542158"/>
                </a:lnTo>
                <a:lnTo>
                  <a:pt x="195962" y="2505329"/>
                </a:lnTo>
                <a:lnTo>
                  <a:pt x="208281" y="2462529"/>
                </a:lnTo>
                <a:lnTo>
                  <a:pt x="220472" y="2419604"/>
                </a:lnTo>
                <a:lnTo>
                  <a:pt x="232791" y="2376674"/>
                </a:lnTo>
                <a:lnTo>
                  <a:pt x="257302" y="2278757"/>
                </a:lnTo>
                <a:lnTo>
                  <a:pt x="275591" y="2174621"/>
                </a:lnTo>
                <a:lnTo>
                  <a:pt x="294006" y="2058287"/>
                </a:lnTo>
                <a:lnTo>
                  <a:pt x="306197" y="1941829"/>
                </a:lnTo>
                <a:lnTo>
                  <a:pt x="318516" y="1813179"/>
                </a:lnTo>
                <a:lnTo>
                  <a:pt x="330709" y="1684524"/>
                </a:lnTo>
                <a:lnTo>
                  <a:pt x="336932" y="1549778"/>
                </a:lnTo>
                <a:lnTo>
                  <a:pt x="336932" y="1268090"/>
                </a:lnTo>
                <a:lnTo>
                  <a:pt x="330709" y="1133221"/>
                </a:lnTo>
                <a:lnTo>
                  <a:pt x="318516" y="998469"/>
                </a:lnTo>
                <a:lnTo>
                  <a:pt x="306197" y="876046"/>
                </a:lnTo>
                <a:lnTo>
                  <a:pt x="294006" y="753486"/>
                </a:lnTo>
                <a:lnTo>
                  <a:pt x="275591" y="643254"/>
                </a:lnTo>
                <a:lnTo>
                  <a:pt x="257302" y="533016"/>
                </a:lnTo>
                <a:lnTo>
                  <a:pt x="232791" y="441071"/>
                </a:lnTo>
                <a:lnTo>
                  <a:pt x="220472" y="392044"/>
                </a:lnTo>
                <a:lnTo>
                  <a:pt x="208281" y="349250"/>
                </a:lnTo>
                <a:lnTo>
                  <a:pt x="195962" y="312415"/>
                </a:lnTo>
                <a:lnTo>
                  <a:pt x="183769" y="275716"/>
                </a:lnTo>
                <a:lnTo>
                  <a:pt x="165355" y="239012"/>
                </a:lnTo>
                <a:lnTo>
                  <a:pt x="153163" y="208403"/>
                </a:lnTo>
                <a:lnTo>
                  <a:pt x="134747" y="177670"/>
                </a:lnTo>
                <a:lnTo>
                  <a:pt x="122429" y="153157"/>
                </a:lnTo>
                <a:lnTo>
                  <a:pt x="110237" y="128649"/>
                </a:lnTo>
                <a:lnTo>
                  <a:pt x="91821" y="110362"/>
                </a:lnTo>
                <a:lnTo>
                  <a:pt x="79630" y="91945"/>
                </a:lnTo>
                <a:lnTo>
                  <a:pt x="61215" y="79753"/>
                </a:lnTo>
                <a:lnTo>
                  <a:pt x="42799" y="67432"/>
                </a:lnTo>
                <a:lnTo>
                  <a:pt x="49022" y="67432"/>
                </a:lnTo>
                <a:lnTo>
                  <a:pt x="30608" y="61336"/>
                </a:lnTo>
                <a:lnTo>
                  <a:pt x="36704" y="61336"/>
                </a:lnTo>
                <a:lnTo>
                  <a:pt x="18289" y="55240"/>
                </a:lnTo>
                <a:lnTo>
                  <a:pt x="0" y="55240"/>
                </a:lnTo>
              </a:path>
            </a:pathLst>
          </a:custGeom>
          <a:solidFill>
            <a:srgbClr val="00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78" name="Picture 478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73329" y="2868727"/>
            <a:ext cx="362798" cy="289296"/>
          </a:xfrm>
          <a:prstGeom prst="rect">
            <a:avLst/>
          </a:prstGeom>
          <a:noFill/>
        </p:spPr>
      </p:pic>
      <p:pic>
        <p:nvPicPr>
          <p:cNvPr id="479" name="Picture 479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64470" y="2985539"/>
            <a:ext cx="205834" cy="125624"/>
          </a:xfrm>
          <a:prstGeom prst="rect">
            <a:avLst/>
          </a:prstGeom>
          <a:noFill/>
        </p:spPr>
      </p:pic>
      <p:sp>
        <p:nvSpPr>
          <p:cNvPr id="480" name="Freeform 480"/>
          <p:cNvSpPr/>
          <p:nvPr/>
        </p:nvSpPr>
        <p:spPr>
          <a:xfrm rot="5400000">
            <a:off x="8956365" y="2781468"/>
            <a:ext cx="46314" cy="337398"/>
          </a:xfrm>
          <a:custGeom>
            <a:avLst/>
            <a:gdLst/>
            <a:ahLst/>
            <a:cxnLst/>
            <a:rect l="0" t="0" r="0" b="0"/>
            <a:pathLst>
              <a:path w="385954" h="2811655">
                <a:moveTo>
                  <a:pt x="6096" y="0"/>
                </a:moveTo>
                <a:lnTo>
                  <a:pt x="24512" y="6096"/>
                </a:lnTo>
                <a:cubicBezTo>
                  <a:pt x="30608" y="6096"/>
                  <a:pt x="30608" y="6096"/>
                  <a:pt x="30608" y="6096"/>
                </a:cubicBezTo>
                <a:lnTo>
                  <a:pt x="49022" y="12322"/>
                </a:lnTo>
                <a:cubicBezTo>
                  <a:pt x="49022" y="12322"/>
                  <a:pt x="49022" y="12322"/>
                  <a:pt x="55118" y="12322"/>
                </a:cubicBezTo>
                <a:lnTo>
                  <a:pt x="67311" y="18418"/>
                </a:lnTo>
                <a:cubicBezTo>
                  <a:pt x="73407" y="18418"/>
                  <a:pt x="73407" y="24513"/>
                  <a:pt x="73407" y="24513"/>
                </a:cubicBezTo>
                <a:lnTo>
                  <a:pt x="91821" y="36829"/>
                </a:lnTo>
                <a:lnTo>
                  <a:pt x="110237" y="55116"/>
                </a:lnTo>
                <a:lnTo>
                  <a:pt x="128651" y="73534"/>
                </a:lnTo>
                <a:lnTo>
                  <a:pt x="146940" y="98047"/>
                </a:lnTo>
                <a:lnTo>
                  <a:pt x="165355" y="122554"/>
                </a:lnTo>
                <a:lnTo>
                  <a:pt x="183769" y="153163"/>
                </a:lnTo>
                <a:lnTo>
                  <a:pt x="195962" y="183772"/>
                </a:lnTo>
                <a:lnTo>
                  <a:pt x="214376" y="214375"/>
                </a:lnTo>
                <a:lnTo>
                  <a:pt x="226568" y="251204"/>
                </a:lnTo>
                <a:lnTo>
                  <a:pt x="244984" y="294004"/>
                </a:lnTo>
                <a:lnTo>
                  <a:pt x="257302" y="336929"/>
                </a:lnTo>
                <a:lnTo>
                  <a:pt x="269494" y="379859"/>
                </a:lnTo>
                <a:lnTo>
                  <a:pt x="281814" y="422654"/>
                </a:lnTo>
                <a:lnTo>
                  <a:pt x="306197" y="526796"/>
                </a:lnTo>
                <a:lnTo>
                  <a:pt x="324613" y="630938"/>
                </a:lnTo>
                <a:lnTo>
                  <a:pt x="343027" y="747396"/>
                </a:lnTo>
                <a:lnTo>
                  <a:pt x="361442" y="869826"/>
                </a:lnTo>
                <a:lnTo>
                  <a:pt x="373635" y="992380"/>
                </a:lnTo>
                <a:lnTo>
                  <a:pt x="379731" y="1127125"/>
                </a:lnTo>
                <a:lnTo>
                  <a:pt x="385954" y="1261871"/>
                </a:lnTo>
                <a:lnTo>
                  <a:pt x="385954" y="1549779"/>
                </a:lnTo>
                <a:lnTo>
                  <a:pt x="379731" y="1684530"/>
                </a:lnTo>
                <a:lnTo>
                  <a:pt x="373635" y="1819275"/>
                </a:lnTo>
                <a:lnTo>
                  <a:pt x="361442" y="1947925"/>
                </a:lnTo>
                <a:lnTo>
                  <a:pt x="343027" y="2064259"/>
                </a:lnTo>
                <a:lnTo>
                  <a:pt x="324613" y="2180717"/>
                </a:lnTo>
                <a:lnTo>
                  <a:pt x="306197" y="2290955"/>
                </a:lnTo>
                <a:lnTo>
                  <a:pt x="281814" y="2388996"/>
                </a:lnTo>
                <a:lnTo>
                  <a:pt x="269494" y="2431796"/>
                </a:lnTo>
                <a:lnTo>
                  <a:pt x="257302" y="2474721"/>
                </a:lnTo>
                <a:lnTo>
                  <a:pt x="244984" y="2517521"/>
                </a:lnTo>
                <a:lnTo>
                  <a:pt x="226568" y="2560446"/>
                </a:lnTo>
                <a:lnTo>
                  <a:pt x="214376" y="2597280"/>
                </a:lnTo>
                <a:lnTo>
                  <a:pt x="195962" y="2627883"/>
                </a:lnTo>
                <a:lnTo>
                  <a:pt x="183769" y="2658492"/>
                </a:lnTo>
                <a:lnTo>
                  <a:pt x="165355" y="2689101"/>
                </a:lnTo>
                <a:lnTo>
                  <a:pt x="146940" y="2713608"/>
                </a:lnTo>
                <a:lnTo>
                  <a:pt x="128651" y="2738121"/>
                </a:lnTo>
                <a:lnTo>
                  <a:pt x="116333" y="2756533"/>
                </a:lnTo>
                <a:lnTo>
                  <a:pt x="91821" y="2774826"/>
                </a:lnTo>
                <a:lnTo>
                  <a:pt x="73407" y="2787142"/>
                </a:lnTo>
                <a:cubicBezTo>
                  <a:pt x="73407" y="2793238"/>
                  <a:pt x="73407" y="2793238"/>
                  <a:pt x="67311" y="2793238"/>
                </a:cubicBezTo>
                <a:lnTo>
                  <a:pt x="55118" y="2799333"/>
                </a:lnTo>
                <a:cubicBezTo>
                  <a:pt x="49022" y="2799333"/>
                  <a:pt x="49022" y="2799333"/>
                  <a:pt x="49022" y="2799333"/>
                </a:cubicBezTo>
                <a:lnTo>
                  <a:pt x="30608" y="2805559"/>
                </a:lnTo>
                <a:cubicBezTo>
                  <a:pt x="30608" y="2805559"/>
                  <a:pt x="30608" y="2805559"/>
                  <a:pt x="24512" y="2805559"/>
                </a:cubicBezTo>
                <a:lnTo>
                  <a:pt x="6096" y="2811655"/>
                </a:lnTo>
                <a:lnTo>
                  <a:pt x="0" y="2756533"/>
                </a:lnTo>
                <a:lnTo>
                  <a:pt x="18289" y="2756533"/>
                </a:lnTo>
                <a:lnTo>
                  <a:pt x="36704" y="2750313"/>
                </a:lnTo>
                <a:lnTo>
                  <a:pt x="30608" y="2756533"/>
                </a:lnTo>
                <a:lnTo>
                  <a:pt x="49022" y="2744217"/>
                </a:lnTo>
                <a:lnTo>
                  <a:pt x="42799" y="2750313"/>
                </a:lnTo>
                <a:lnTo>
                  <a:pt x="61215" y="2738121"/>
                </a:lnTo>
                <a:lnTo>
                  <a:pt x="73407" y="2725930"/>
                </a:lnTo>
                <a:lnTo>
                  <a:pt x="91821" y="2707513"/>
                </a:lnTo>
                <a:lnTo>
                  <a:pt x="104141" y="2689101"/>
                </a:lnTo>
                <a:lnTo>
                  <a:pt x="122429" y="2664588"/>
                </a:lnTo>
                <a:lnTo>
                  <a:pt x="134747" y="2640075"/>
                </a:lnTo>
                <a:lnTo>
                  <a:pt x="153163" y="2609472"/>
                </a:lnTo>
                <a:lnTo>
                  <a:pt x="165355" y="2572767"/>
                </a:lnTo>
                <a:lnTo>
                  <a:pt x="183769" y="2542034"/>
                </a:lnTo>
                <a:lnTo>
                  <a:pt x="195962" y="2505329"/>
                </a:lnTo>
                <a:lnTo>
                  <a:pt x="208281" y="2462405"/>
                </a:lnTo>
                <a:lnTo>
                  <a:pt x="220472" y="2419604"/>
                </a:lnTo>
                <a:lnTo>
                  <a:pt x="232791" y="2376680"/>
                </a:lnTo>
                <a:lnTo>
                  <a:pt x="257302" y="2278763"/>
                </a:lnTo>
                <a:lnTo>
                  <a:pt x="275591" y="2174621"/>
                </a:lnTo>
                <a:lnTo>
                  <a:pt x="294006" y="2058163"/>
                </a:lnTo>
                <a:lnTo>
                  <a:pt x="306197" y="1941829"/>
                </a:lnTo>
                <a:lnTo>
                  <a:pt x="318516" y="1813179"/>
                </a:lnTo>
                <a:lnTo>
                  <a:pt x="330709" y="1684530"/>
                </a:lnTo>
                <a:lnTo>
                  <a:pt x="336932" y="1549779"/>
                </a:lnTo>
                <a:lnTo>
                  <a:pt x="336932" y="1267966"/>
                </a:lnTo>
                <a:lnTo>
                  <a:pt x="330709" y="1133221"/>
                </a:lnTo>
                <a:lnTo>
                  <a:pt x="318516" y="998476"/>
                </a:lnTo>
                <a:lnTo>
                  <a:pt x="306197" y="875922"/>
                </a:lnTo>
                <a:lnTo>
                  <a:pt x="294006" y="753492"/>
                </a:lnTo>
                <a:lnTo>
                  <a:pt x="275591" y="643130"/>
                </a:lnTo>
                <a:lnTo>
                  <a:pt x="257302" y="533022"/>
                </a:lnTo>
                <a:lnTo>
                  <a:pt x="232791" y="441071"/>
                </a:lnTo>
                <a:lnTo>
                  <a:pt x="220472" y="392051"/>
                </a:lnTo>
                <a:lnTo>
                  <a:pt x="208281" y="349250"/>
                </a:lnTo>
                <a:lnTo>
                  <a:pt x="195962" y="312421"/>
                </a:lnTo>
                <a:lnTo>
                  <a:pt x="183769" y="275717"/>
                </a:lnTo>
                <a:lnTo>
                  <a:pt x="165355" y="238888"/>
                </a:lnTo>
                <a:lnTo>
                  <a:pt x="153163" y="208279"/>
                </a:lnTo>
                <a:lnTo>
                  <a:pt x="134747" y="177676"/>
                </a:lnTo>
                <a:lnTo>
                  <a:pt x="122429" y="153163"/>
                </a:lnTo>
                <a:lnTo>
                  <a:pt x="110237" y="128650"/>
                </a:lnTo>
                <a:lnTo>
                  <a:pt x="91821" y="110238"/>
                </a:lnTo>
                <a:lnTo>
                  <a:pt x="79630" y="91951"/>
                </a:lnTo>
                <a:lnTo>
                  <a:pt x="61215" y="79629"/>
                </a:lnTo>
                <a:lnTo>
                  <a:pt x="42799" y="67438"/>
                </a:lnTo>
                <a:lnTo>
                  <a:pt x="49022" y="67438"/>
                </a:lnTo>
                <a:lnTo>
                  <a:pt x="30608" y="61212"/>
                </a:lnTo>
                <a:lnTo>
                  <a:pt x="36704" y="61212"/>
                </a:lnTo>
                <a:lnTo>
                  <a:pt x="18289" y="55116"/>
                </a:lnTo>
                <a:lnTo>
                  <a:pt x="0" y="55116"/>
                </a:lnTo>
              </a:path>
            </a:pathLst>
          </a:custGeom>
          <a:solidFill>
            <a:srgbClr val="00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81" name="Picture 481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98122" y="2868727"/>
            <a:ext cx="362798" cy="289296"/>
          </a:xfrm>
          <a:prstGeom prst="rect">
            <a:avLst/>
          </a:prstGeom>
          <a:noFill/>
        </p:spPr>
      </p:pic>
      <p:pic>
        <p:nvPicPr>
          <p:cNvPr id="482" name="Picture 482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89272" y="2985539"/>
            <a:ext cx="205834" cy="125624"/>
          </a:xfrm>
          <a:prstGeom prst="rect">
            <a:avLst/>
          </a:prstGeom>
          <a:noFill/>
        </p:spPr>
      </p:pic>
      <p:sp>
        <p:nvSpPr>
          <p:cNvPr id="483" name="Freeform 483"/>
          <p:cNvSpPr/>
          <p:nvPr/>
        </p:nvSpPr>
        <p:spPr>
          <a:xfrm rot="5400000">
            <a:off x="8226085" y="2752430"/>
            <a:ext cx="257270" cy="6613"/>
          </a:xfrm>
          <a:custGeom>
            <a:avLst/>
            <a:gdLst/>
            <a:ahLst/>
            <a:cxnLst/>
            <a:rect l="0" t="0" r="0" b="0"/>
            <a:pathLst>
              <a:path w="2143925" h="55116">
                <a:moveTo>
                  <a:pt x="0" y="55116"/>
                </a:moveTo>
                <a:lnTo>
                  <a:pt x="2143925" y="55116"/>
                </a:lnTo>
                <a:lnTo>
                  <a:pt x="2143925" y="0"/>
                </a:lnTo>
                <a:lnTo>
                  <a:pt x="0" y="0"/>
                </a:lnTo>
                <a:lnTo>
                  <a:pt x="0" y="55116"/>
                </a:lnTo>
                <a:close/>
              </a:path>
            </a:pathLst>
          </a:custGeom>
          <a:solidFill>
            <a:srgbClr val="00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84" name="Picture 484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13919" y="2758481"/>
            <a:ext cx="1296309" cy="138587"/>
          </a:xfrm>
          <a:prstGeom prst="rect">
            <a:avLst/>
          </a:prstGeom>
          <a:noFill/>
        </p:spPr>
      </p:pic>
      <p:sp>
        <p:nvSpPr>
          <p:cNvPr id="485" name="Freeform 485"/>
          <p:cNvSpPr/>
          <p:nvPr/>
        </p:nvSpPr>
        <p:spPr>
          <a:xfrm rot="5400000">
            <a:off x="8942765" y="2825943"/>
            <a:ext cx="110257" cy="6613"/>
          </a:xfrm>
          <a:custGeom>
            <a:avLst/>
            <a:gdLst/>
            <a:ahLst/>
            <a:cxnLst/>
            <a:rect l="0" t="0" r="0" b="0"/>
            <a:pathLst>
              <a:path w="918816" h="55116">
                <a:moveTo>
                  <a:pt x="0" y="55116"/>
                </a:moveTo>
                <a:lnTo>
                  <a:pt x="918816" y="55116"/>
                </a:lnTo>
                <a:lnTo>
                  <a:pt x="918816" y="0"/>
                </a:lnTo>
                <a:lnTo>
                  <a:pt x="0" y="0"/>
                </a:lnTo>
                <a:lnTo>
                  <a:pt x="0" y="55116"/>
                </a:lnTo>
                <a:close/>
              </a:path>
            </a:pathLst>
          </a:custGeom>
          <a:solidFill>
            <a:srgbClr val="00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486" name="Picture 486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23274" y="1916105"/>
            <a:ext cx="62158" cy="429671"/>
          </a:xfrm>
          <a:prstGeom prst="rect">
            <a:avLst/>
          </a:prstGeom>
          <a:noFill/>
        </p:spPr>
      </p:pic>
      <p:pic>
        <p:nvPicPr>
          <p:cNvPr id="487" name="Picture 487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49332" y="1028700"/>
            <a:ext cx="2035967" cy="618779"/>
          </a:xfrm>
          <a:prstGeom prst="rect">
            <a:avLst/>
          </a:prstGeom>
          <a:noFill/>
        </p:spPr>
      </p:pic>
      <p:pic>
        <p:nvPicPr>
          <p:cNvPr id="488" name="Picture 488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8934" y="2339649"/>
            <a:ext cx="601971" cy="327351"/>
          </a:xfrm>
          <a:prstGeom prst="rect">
            <a:avLst/>
          </a:prstGeom>
          <a:noFill/>
        </p:spPr>
      </p:pic>
      <p:pic>
        <p:nvPicPr>
          <p:cNvPr id="489" name="Picture 489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37329" y="1604593"/>
            <a:ext cx="848978" cy="181140"/>
          </a:xfrm>
          <a:prstGeom prst="rect">
            <a:avLst/>
          </a:prstGeom>
          <a:noFill/>
        </p:spPr>
      </p:pic>
      <p:pic>
        <p:nvPicPr>
          <p:cNvPr id="490" name="Picture 490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853" y="1758958"/>
            <a:ext cx="457901" cy="181140"/>
          </a:xfrm>
          <a:prstGeom prst="rect">
            <a:avLst/>
          </a:prstGeom>
          <a:noFill/>
        </p:spPr>
      </p:pic>
      <p:pic>
        <p:nvPicPr>
          <p:cNvPr id="491" name="Picture 491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94416" y="1331828"/>
            <a:ext cx="1270844" cy="159083"/>
          </a:xfrm>
          <a:prstGeom prst="rect">
            <a:avLst/>
          </a:prstGeom>
          <a:noFill/>
        </p:spPr>
      </p:pic>
      <p:pic>
        <p:nvPicPr>
          <p:cNvPr id="492" name="Picture 492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42096" y="1464137"/>
            <a:ext cx="576027" cy="159205"/>
          </a:xfrm>
          <a:prstGeom prst="rect">
            <a:avLst/>
          </a:prstGeom>
          <a:noFill/>
        </p:spPr>
      </p:pic>
      <p:pic>
        <p:nvPicPr>
          <p:cNvPr id="493" name="Picture 493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78241" y="2082316"/>
            <a:ext cx="1303163" cy="159083"/>
          </a:xfrm>
          <a:prstGeom prst="rect">
            <a:avLst/>
          </a:prstGeom>
          <a:noFill/>
        </p:spPr>
      </p:pic>
      <p:pic>
        <p:nvPicPr>
          <p:cNvPr id="494" name="Picture 494"/>
          <p:cNvPicPr>
            <a:picLocks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42096" y="2214629"/>
            <a:ext cx="576027" cy="159205"/>
          </a:xfrm>
          <a:prstGeom prst="rect">
            <a:avLst/>
          </a:prstGeom>
          <a:noFill/>
        </p:spPr>
      </p:pic>
      <p:pic>
        <p:nvPicPr>
          <p:cNvPr id="495" name="Picture 495"/>
          <p:cNvPicPr>
            <a:picLocks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48892" y="866446"/>
            <a:ext cx="466429" cy="67297"/>
          </a:xfrm>
          <a:prstGeom prst="rect">
            <a:avLst/>
          </a:prstGeom>
          <a:noFill/>
        </p:spPr>
      </p:pic>
      <p:pic>
        <p:nvPicPr>
          <p:cNvPr id="496" name="Picture 496"/>
          <p:cNvPicPr>
            <a:picLocks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2394" y="2483567"/>
            <a:ext cx="907476" cy="67294"/>
          </a:xfrm>
          <a:prstGeom prst="rect">
            <a:avLst/>
          </a:prstGeom>
          <a:noFill/>
        </p:spPr>
      </p:pic>
      <p:pic>
        <p:nvPicPr>
          <p:cNvPr id="497" name="Picture 497"/>
          <p:cNvPicPr>
            <a:picLocks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95897" y="1785270"/>
            <a:ext cx="797214" cy="67294"/>
          </a:xfrm>
          <a:prstGeom prst="rect">
            <a:avLst/>
          </a:prstGeom>
          <a:noFill/>
        </p:spPr>
      </p:pic>
      <p:sp>
        <p:nvSpPr>
          <p:cNvPr id="498" name="Freeform 498"/>
          <p:cNvSpPr/>
          <p:nvPr/>
        </p:nvSpPr>
        <p:spPr>
          <a:xfrm rot="5400000">
            <a:off x="8372732" y="739488"/>
            <a:ext cx="324159" cy="159502"/>
          </a:xfrm>
          <a:custGeom>
            <a:avLst/>
            <a:gdLst/>
            <a:ahLst/>
            <a:cxnLst/>
            <a:rect l="0" t="0" r="0" b="0"/>
            <a:pathLst>
              <a:path w="2701328" h="1329184">
                <a:moveTo>
                  <a:pt x="183757" y="1016763"/>
                </a:moveTo>
                <a:lnTo>
                  <a:pt x="189904" y="1022989"/>
                </a:lnTo>
                <a:lnTo>
                  <a:pt x="226619" y="1035180"/>
                </a:lnTo>
                <a:lnTo>
                  <a:pt x="275629" y="1059688"/>
                </a:lnTo>
                <a:lnTo>
                  <a:pt x="343002" y="1090296"/>
                </a:lnTo>
                <a:lnTo>
                  <a:pt x="422669" y="1127001"/>
                </a:lnTo>
                <a:lnTo>
                  <a:pt x="514553" y="1163830"/>
                </a:lnTo>
                <a:lnTo>
                  <a:pt x="612534" y="1200535"/>
                </a:lnTo>
                <a:lnTo>
                  <a:pt x="722808" y="1237233"/>
                </a:lnTo>
                <a:lnTo>
                  <a:pt x="839191" y="1267972"/>
                </a:lnTo>
                <a:lnTo>
                  <a:pt x="961682" y="1298575"/>
                </a:lnTo>
                <a:lnTo>
                  <a:pt x="1078065" y="1316993"/>
                </a:lnTo>
                <a:lnTo>
                  <a:pt x="1200595" y="1329184"/>
                </a:lnTo>
                <a:lnTo>
                  <a:pt x="1323087" y="1329184"/>
                </a:lnTo>
                <a:lnTo>
                  <a:pt x="1433361" y="1316993"/>
                </a:lnTo>
                <a:lnTo>
                  <a:pt x="1537501" y="1286260"/>
                </a:lnTo>
                <a:lnTo>
                  <a:pt x="1635468" y="1243459"/>
                </a:lnTo>
                <a:lnTo>
                  <a:pt x="1807020" y="1157604"/>
                </a:lnTo>
                <a:lnTo>
                  <a:pt x="1947914" y="1108714"/>
                </a:lnTo>
                <a:lnTo>
                  <a:pt x="2064297" y="1084201"/>
                </a:lnTo>
                <a:lnTo>
                  <a:pt x="2150022" y="1084201"/>
                </a:lnTo>
                <a:lnTo>
                  <a:pt x="2223542" y="1102488"/>
                </a:lnTo>
                <a:lnTo>
                  <a:pt x="2278660" y="1127001"/>
                </a:lnTo>
                <a:lnTo>
                  <a:pt x="2321523" y="1163830"/>
                </a:lnTo>
                <a:lnTo>
                  <a:pt x="2352180" y="1200535"/>
                </a:lnTo>
                <a:lnTo>
                  <a:pt x="2370531" y="1212850"/>
                </a:lnTo>
                <a:lnTo>
                  <a:pt x="2407298" y="1212850"/>
                </a:lnTo>
                <a:lnTo>
                  <a:pt x="2425650" y="1206630"/>
                </a:lnTo>
                <a:lnTo>
                  <a:pt x="2450161" y="1200535"/>
                </a:lnTo>
                <a:lnTo>
                  <a:pt x="2468563" y="1182117"/>
                </a:lnTo>
                <a:lnTo>
                  <a:pt x="2493074" y="1157604"/>
                </a:lnTo>
                <a:lnTo>
                  <a:pt x="2511425" y="1133097"/>
                </a:lnTo>
                <a:lnTo>
                  <a:pt x="2529828" y="1102488"/>
                </a:lnTo>
                <a:lnTo>
                  <a:pt x="2548192" y="1071879"/>
                </a:lnTo>
                <a:lnTo>
                  <a:pt x="2572690" y="1029085"/>
                </a:lnTo>
                <a:lnTo>
                  <a:pt x="2584945" y="986154"/>
                </a:lnTo>
                <a:lnTo>
                  <a:pt x="2603297" y="943360"/>
                </a:lnTo>
                <a:lnTo>
                  <a:pt x="2621712" y="900429"/>
                </a:lnTo>
                <a:lnTo>
                  <a:pt x="2627808" y="845313"/>
                </a:lnTo>
                <a:lnTo>
                  <a:pt x="2640064" y="796293"/>
                </a:lnTo>
                <a:lnTo>
                  <a:pt x="2652320" y="741171"/>
                </a:lnTo>
                <a:lnTo>
                  <a:pt x="2664575" y="679835"/>
                </a:lnTo>
                <a:lnTo>
                  <a:pt x="2676817" y="618617"/>
                </a:lnTo>
                <a:lnTo>
                  <a:pt x="2689073" y="551179"/>
                </a:lnTo>
                <a:lnTo>
                  <a:pt x="2695182" y="483871"/>
                </a:lnTo>
                <a:lnTo>
                  <a:pt x="2701328" y="416564"/>
                </a:lnTo>
                <a:lnTo>
                  <a:pt x="2695182" y="349126"/>
                </a:lnTo>
                <a:lnTo>
                  <a:pt x="2682926" y="287908"/>
                </a:lnTo>
                <a:lnTo>
                  <a:pt x="2658415" y="220471"/>
                </a:lnTo>
                <a:lnTo>
                  <a:pt x="2621712" y="165355"/>
                </a:lnTo>
                <a:lnTo>
                  <a:pt x="2566543" y="116334"/>
                </a:lnTo>
                <a:lnTo>
                  <a:pt x="2499170" y="73410"/>
                </a:lnTo>
                <a:lnTo>
                  <a:pt x="2413445" y="42801"/>
                </a:lnTo>
                <a:lnTo>
                  <a:pt x="2303171" y="18288"/>
                </a:lnTo>
                <a:lnTo>
                  <a:pt x="2174532" y="0"/>
                </a:lnTo>
                <a:lnTo>
                  <a:pt x="2015287" y="0"/>
                </a:lnTo>
                <a:lnTo>
                  <a:pt x="1678381" y="6096"/>
                </a:lnTo>
                <a:lnTo>
                  <a:pt x="1359840" y="12192"/>
                </a:lnTo>
                <a:lnTo>
                  <a:pt x="1059701" y="24513"/>
                </a:lnTo>
                <a:lnTo>
                  <a:pt x="784073" y="42801"/>
                </a:lnTo>
                <a:lnTo>
                  <a:pt x="545161" y="73410"/>
                </a:lnTo>
                <a:lnTo>
                  <a:pt x="349149" y="116334"/>
                </a:lnTo>
                <a:lnTo>
                  <a:pt x="202159" y="171450"/>
                </a:lnTo>
                <a:lnTo>
                  <a:pt x="110236" y="244984"/>
                </a:lnTo>
                <a:lnTo>
                  <a:pt x="79629" y="294004"/>
                </a:lnTo>
                <a:lnTo>
                  <a:pt x="55118" y="343030"/>
                </a:lnTo>
                <a:lnTo>
                  <a:pt x="30607" y="392051"/>
                </a:lnTo>
                <a:lnTo>
                  <a:pt x="18352" y="447167"/>
                </a:lnTo>
                <a:lnTo>
                  <a:pt x="6109" y="508385"/>
                </a:lnTo>
                <a:lnTo>
                  <a:pt x="0" y="563501"/>
                </a:lnTo>
                <a:lnTo>
                  <a:pt x="0" y="679835"/>
                </a:lnTo>
                <a:lnTo>
                  <a:pt x="6109" y="735075"/>
                </a:lnTo>
                <a:lnTo>
                  <a:pt x="18352" y="790197"/>
                </a:lnTo>
                <a:lnTo>
                  <a:pt x="30607" y="839217"/>
                </a:lnTo>
                <a:lnTo>
                  <a:pt x="55118" y="882018"/>
                </a:lnTo>
                <a:lnTo>
                  <a:pt x="79629" y="924942"/>
                </a:lnTo>
                <a:lnTo>
                  <a:pt x="110236" y="961647"/>
                </a:lnTo>
                <a:lnTo>
                  <a:pt x="140894" y="992250"/>
                </a:lnTo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499" name="Freeform 499"/>
          <p:cNvSpPr/>
          <p:nvPr/>
        </p:nvSpPr>
        <p:spPr>
          <a:xfrm rot="5400000">
            <a:off x="8374940" y="743154"/>
            <a:ext cx="321219" cy="153634"/>
          </a:xfrm>
          <a:custGeom>
            <a:avLst/>
            <a:gdLst/>
            <a:ahLst/>
            <a:cxnLst/>
            <a:rect l="0" t="0" r="0" b="0"/>
            <a:pathLst>
              <a:path w="2676830" h="1280287">
                <a:moveTo>
                  <a:pt x="183807" y="973962"/>
                </a:moveTo>
                <a:lnTo>
                  <a:pt x="196012" y="986283"/>
                </a:lnTo>
                <a:lnTo>
                  <a:pt x="226670" y="998475"/>
                </a:lnTo>
                <a:lnTo>
                  <a:pt x="275679" y="1016892"/>
                </a:lnTo>
                <a:lnTo>
                  <a:pt x="336905" y="1047495"/>
                </a:lnTo>
                <a:lnTo>
                  <a:pt x="416573" y="1084200"/>
                </a:lnTo>
                <a:lnTo>
                  <a:pt x="508457" y="1121029"/>
                </a:lnTo>
                <a:lnTo>
                  <a:pt x="612584" y="1151638"/>
                </a:lnTo>
                <a:lnTo>
                  <a:pt x="716712" y="1188342"/>
                </a:lnTo>
                <a:lnTo>
                  <a:pt x="833095" y="1218945"/>
                </a:lnTo>
                <a:lnTo>
                  <a:pt x="955586" y="1249684"/>
                </a:lnTo>
                <a:lnTo>
                  <a:pt x="1071969" y="1267972"/>
                </a:lnTo>
                <a:lnTo>
                  <a:pt x="1194498" y="1280287"/>
                </a:lnTo>
                <a:lnTo>
                  <a:pt x="1310881" y="1280287"/>
                </a:lnTo>
                <a:lnTo>
                  <a:pt x="1421118" y="1267972"/>
                </a:lnTo>
                <a:lnTo>
                  <a:pt x="1525245" y="1237363"/>
                </a:lnTo>
                <a:lnTo>
                  <a:pt x="1623276" y="1194562"/>
                </a:lnTo>
                <a:lnTo>
                  <a:pt x="1794777" y="1114809"/>
                </a:lnTo>
                <a:lnTo>
                  <a:pt x="1929562" y="1059817"/>
                </a:lnTo>
                <a:lnTo>
                  <a:pt x="2045945" y="1041400"/>
                </a:lnTo>
                <a:lnTo>
                  <a:pt x="2131670" y="1041400"/>
                </a:lnTo>
                <a:lnTo>
                  <a:pt x="2205190" y="1059817"/>
                </a:lnTo>
                <a:lnTo>
                  <a:pt x="2260308" y="1084200"/>
                </a:lnTo>
                <a:lnTo>
                  <a:pt x="2303171" y="1121029"/>
                </a:lnTo>
                <a:lnTo>
                  <a:pt x="2333828" y="1151638"/>
                </a:lnTo>
                <a:lnTo>
                  <a:pt x="2352179" y="1170055"/>
                </a:lnTo>
                <a:lnTo>
                  <a:pt x="2370594" y="1176151"/>
                </a:lnTo>
                <a:lnTo>
                  <a:pt x="2388946" y="1176151"/>
                </a:lnTo>
                <a:lnTo>
                  <a:pt x="2407298" y="1170055"/>
                </a:lnTo>
                <a:lnTo>
                  <a:pt x="2431809" y="1157733"/>
                </a:lnTo>
                <a:lnTo>
                  <a:pt x="2450211" y="1145542"/>
                </a:lnTo>
                <a:lnTo>
                  <a:pt x="2474722" y="1121029"/>
                </a:lnTo>
                <a:lnTo>
                  <a:pt x="2493073" y="1096522"/>
                </a:lnTo>
                <a:lnTo>
                  <a:pt x="2511476" y="1065913"/>
                </a:lnTo>
                <a:lnTo>
                  <a:pt x="2529840" y="1035304"/>
                </a:lnTo>
                <a:lnTo>
                  <a:pt x="2548191" y="992379"/>
                </a:lnTo>
                <a:lnTo>
                  <a:pt x="2566593" y="955675"/>
                </a:lnTo>
                <a:lnTo>
                  <a:pt x="2578849" y="912750"/>
                </a:lnTo>
                <a:lnTo>
                  <a:pt x="2597201" y="863730"/>
                </a:lnTo>
                <a:lnTo>
                  <a:pt x="2609456" y="814709"/>
                </a:lnTo>
                <a:lnTo>
                  <a:pt x="2615603" y="765683"/>
                </a:lnTo>
                <a:lnTo>
                  <a:pt x="2627859" y="710567"/>
                </a:lnTo>
                <a:lnTo>
                  <a:pt x="2640063" y="649355"/>
                </a:lnTo>
                <a:lnTo>
                  <a:pt x="2652318" y="594233"/>
                </a:lnTo>
                <a:lnTo>
                  <a:pt x="2664574" y="526795"/>
                </a:lnTo>
                <a:lnTo>
                  <a:pt x="2670721" y="459488"/>
                </a:lnTo>
                <a:lnTo>
                  <a:pt x="2676830" y="398276"/>
                </a:lnTo>
                <a:lnTo>
                  <a:pt x="2670721" y="330838"/>
                </a:lnTo>
                <a:lnTo>
                  <a:pt x="2658465" y="269620"/>
                </a:lnTo>
                <a:lnTo>
                  <a:pt x="2633968" y="214504"/>
                </a:lnTo>
                <a:lnTo>
                  <a:pt x="2597201" y="159258"/>
                </a:lnTo>
                <a:lnTo>
                  <a:pt x="2542082" y="110362"/>
                </a:lnTo>
                <a:lnTo>
                  <a:pt x="2474722" y="73533"/>
                </a:lnTo>
                <a:lnTo>
                  <a:pt x="2388946" y="36834"/>
                </a:lnTo>
                <a:lnTo>
                  <a:pt x="2278710" y="12321"/>
                </a:lnTo>
                <a:lnTo>
                  <a:pt x="2150071" y="0"/>
                </a:lnTo>
                <a:lnTo>
                  <a:pt x="1996935" y="0"/>
                </a:lnTo>
                <a:lnTo>
                  <a:pt x="1666138" y="6225"/>
                </a:lnTo>
                <a:lnTo>
                  <a:pt x="1347648" y="12321"/>
                </a:lnTo>
                <a:lnTo>
                  <a:pt x="1053604" y="18417"/>
                </a:lnTo>
                <a:lnTo>
                  <a:pt x="784085" y="42930"/>
                </a:lnTo>
                <a:lnTo>
                  <a:pt x="545160" y="67437"/>
                </a:lnTo>
                <a:lnTo>
                  <a:pt x="349161" y="104142"/>
                </a:lnTo>
                <a:lnTo>
                  <a:pt x="202159" y="159258"/>
                </a:lnTo>
                <a:lnTo>
                  <a:pt x="110287" y="232792"/>
                </a:lnTo>
                <a:lnTo>
                  <a:pt x="79629" y="275716"/>
                </a:lnTo>
                <a:lnTo>
                  <a:pt x="55169" y="324742"/>
                </a:lnTo>
                <a:lnTo>
                  <a:pt x="36766" y="373763"/>
                </a:lnTo>
                <a:lnTo>
                  <a:pt x="24511" y="428879"/>
                </a:lnTo>
                <a:lnTo>
                  <a:pt x="12255" y="484001"/>
                </a:lnTo>
                <a:lnTo>
                  <a:pt x="6159" y="539117"/>
                </a:lnTo>
                <a:lnTo>
                  <a:pt x="0" y="594233"/>
                </a:lnTo>
                <a:lnTo>
                  <a:pt x="6159" y="649355"/>
                </a:lnTo>
                <a:lnTo>
                  <a:pt x="12255" y="704471"/>
                </a:lnTo>
                <a:lnTo>
                  <a:pt x="24511" y="759587"/>
                </a:lnTo>
                <a:lnTo>
                  <a:pt x="36766" y="808608"/>
                </a:lnTo>
                <a:lnTo>
                  <a:pt x="55169" y="851538"/>
                </a:lnTo>
                <a:lnTo>
                  <a:pt x="79629" y="894333"/>
                </a:lnTo>
                <a:lnTo>
                  <a:pt x="110287" y="925072"/>
                </a:lnTo>
                <a:lnTo>
                  <a:pt x="140894" y="955675"/>
                </a:lnTo>
              </a:path>
            </a:pathLst>
          </a:custGeom>
          <a:solidFill>
            <a:srgbClr val="FCF9F7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0" name="Freeform 500"/>
          <p:cNvSpPr/>
          <p:nvPr/>
        </p:nvSpPr>
        <p:spPr>
          <a:xfrm rot="5400000">
            <a:off x="8378617" y="746838"/>
            <a:ext cx="316807" cy="147736"/>
          </a:xfrm>
          <a:custGeom>
            <a:avLst/>
            <a:gdLst/>
            <a:ahLst/>
            <a:cxnLst/>
            <a:rect l="0" t="0" r="0" b="0"/>
            <a:pathLst>
              <a:path w="2640063" h="1231137">
                <a:moveTo>
                  <a:pt x="177648" y="943354"/>
                </a:moveTo>
                <a:lnTo>
                  <a:pt x="189903" y="949449"/>
                </a:lnTo>
                <a:lnTo>
                  <a:pt x="220510" y="961641"/>
                </a:lnTo>
                <a:lnTo>
                  <a:pt x="269532" y="986154"/>
                </a:lnTo>
                <a:lnTo>
                  <a:pt x="336893" y="1016763"/>
                </a:lnTo>
                <a:lnTo>
                  <a:pt x="410413" y="1047496"/>
                </a:lnTo>
                <a:lnTo>
                  <a:pt x="502298" y="1078105"/>
                </a:lnTo>
                <a:lnTo>
                  <a:pt x="600329" y="1114804"/>
                </a:lnTo>
                <a:lnTo>
                  <a:pt x="710552" y="1151508"/>
                </a:lnTo>
                <a:lnTo>
                  <a:pt x="826935" y="1176021"/>
                </a:lnTo>
                <a:lnTo>
                  <a:pt x="943318" y="1206624"/>
                </a:lnTo>
                <a:lnTo>
                  <a:pt x="1059701" y="1225042"/>
                </a:lnTo>
                <a:lnTo>
                  <a:pt x="1182243" y="1231137"/>
                </a:lnTo>
                <a:lnTo>
                  <a:pt x="1292479" y="1231137"/>
                </a:lnTo>
                <a:lnTo>
                  <a:pt x="1408862" y="1218946"/>
                </a:lnTo>
                <a:lnTo>
                  <a:pt x="1506880" y="1194433"/>
                </a:lnTo>
                <a:lnTo>
                  <a:pt x="1604860" y="1157734"/>
                </a:lnTo>
                <a:lnTo>
                  <a:pt x="1770266" y="1071879"/>
                </a:lnTo>
                <a:lnTo>
                  <a:pt x="1911146" y="1029079"/>
                </a:lnTo>
                <a:lnTo>
                  <a:pt x="2021434" y="1004571"/>
                </a:lnTo>
                <a:lnTo>
                  <a:pt x="2113305" y="1004571"/>
                </a:lnTo>
                <a:lnTo>
                  <a:pt x="2180679" y="1022983"/>
                </a:lnTo>
                <a:lnTo>
                  <a:pt x="2235797" y="1047496"/>
                </a:lnTo>
                <a:lnTo>
                  <a:pt x="2272551" y="1078105"/>
                </a:lnTo>
                <a:lnTo>
                  <a:pt x="2303171" y="1114804"/>
                </a:lnTo>
                <a:lnTo>
                  <a:pt x="2327668" y="1126995"/>
                </a:lnTo>
                <a:lnTo>
                  <a:pt x="2346083" y="1139317"/>
                </a:lnTo>
                <a:lnTo>
                  <a:pt x="2364435" y="1139317"/>
                </a:lnTo>
                <a:lnTo>
                  <a:pt x="2382787" y="1133221"/>
                </a:lnTo>
                <a:lnTo>
                  <a:pt x="2407298" y="1126995"/>
                </a:lnTo>
                <a:lnTo>
                  <a:pt x="2425700" y="1108708"/>
                </a:lnTo>
                <a:lnTo>
                  <a:pt x="2444051" y="1090296"/>
                </a:lnTo>
                <a:lnTo>
                  <a:pt x="2462466" y="1065783"/>
                </a:lnTo>
                <a:lnTo>
                  <a:pt x="2486965" y="1035174"/>
                </a:lnTo>
                <a:lnTo>
                  <a:pt x="2505329" y="998476"/>
                </a:lnTo>
                <a:lnTo>
                  <a:pt x="2517571" y="961641"/>
                </a:lnTo>
                <a:lnTo>
                  <a:pt x="2535936" y="924942"/>
                </a:lnTo>
                <a:lnTo>
                  <a:pt x="2548191" y="882012"/>
                </a:lnTo>
                <a:lnTo>
                  <a:pt x="2560434" y="839217"/>
                </a:lnTo>
                <a:lnTo>
                  <a:pt x="2578849" y="790191"/>
                </a:lnTo>
                <a:lnTo>
                  <a:pt x="2584945" y="741171"/>
                </a:lnTo>
                <a:lnTo>
                  <a:pt x="2597201" y="686054"/>
                </a:lnTo>
                <a:lnTo>
                  <a:pt x="2609457" y="630938"/>
                </a:lnTo>
                <a:lnTo>
                  <a:pt x="2621712" y="575816"/>
                </a:lnTo>
                <a:lnTo>
                  <a:pt x="2633954" y="508379"/>
                </a:lnTo>
                <a:lnTo>
                  <a:pt x="2640063" y="447167"/>
                </a:lnTo>
                <a:lnTo>
                  <a:pt x="2640063" y="324613"/>
                </a:lnTo>
                <a:lnTo>
                  <a:pt x="2627807" y="263395"/>
                </a:lnTo>
                <a:lnTo>
                  <a:pt x="2603348" y="208279"/>
                </a:lnTo>
                <a:lnTo>
                  <a:pt x="2566594" y="159259"/>
                </a:lnTo>
                <a:lnTo>
                  <a:pt x="2511425" y="110238"/>
                </a:lnTo>
                <a:lnTo>
                  <a:pt x="2450211" y="73534"/>
                </a:lnTo>
                <a:lnTo>
                  <a:pt x="2364435" y="36705"/>
                </a:lnTo>
                <a:lnTo>
                  <a:pt x="2254199" y="18287"/>
                </a:lnTo>
                <a:lnTo>
                  <a:pt x="2125560" y="0"/>
                </a:lnTo>
                <a:lnTo>
                  <a:pt x="1972424" y="0"/>
                </a:lnTo>
                <a:lnTo>
                  <a:pt x="1647774" y="6096"/>
                </a:lnTo>
                <a:lnTo>
                  <a:pt x="1335341" y="12192"/>
                </a:lnTo>
                <a:lnTo>
                  <a:pt x="1041349" y="24513"/>
                </a:lnTo>
                <a:lnTo>
                  <a:pt x="771817" y="42801"/>
                </a:lnTo>
                <a:lnTo>
                  <a:pt x="539052" y="67308"/>
                </a:lnTo>
                <a:lnTo>
                  <a:pt x="343052" y="110238"/>
                </a:lnTo>
                <a:lnTo>
                  <a:pt x="196012" y="159259"/>
                </a:lnTo>
                <a:lnTo>
                  <a:pt x="104127" y="226696"/>
                </a:lnTo>
                <a:lnTo>
                  <a:pt x="79629" y="269491"/>
                </a:lnTo>
                <a:lnTo>
                  <a:pt x="55118" y="318517"/>
                </a:lnTo>
                <a:lnTo>
                  <a:pt x="36766" y="367537"/>
                </a:lnTo>
                <a:lnTo>
                  <a:pt x="18402" y="416558"/>
                </a:lnTo>
                <a:lnTo>
                  <a:pt x="6147" y="471680"/>
                </a:lnTo>
                <a:lnTo>
                  <a:pt x="0" y="526796"/>
                </a:lnTo>
                <a:lnTo>
                  <a:pt x="0" y="630938"/>
                </a:lnTo>
                <a:lnTo>
                  <a:pt x="6147" y="679959"/>
                </a:lnTo>
                <a:lnTo>
                  <a:pt x="18402" y="728855"/>
                </a:lnTo>
                <a:lnTo>
                  <a:pt x="30658" y="777875"/>
                </a:lnTo>
                <a:lnTo>
                  <a:pt x="55118" y="820800"/>
                </a:lnTo>
                <a:lnTo>
                  <a:pt x="79629" y="857504"/>
                </a:lnTo>
                <a:lnTo>
                  <a:pt x="104127" y="894333"/>
                </a:lnTo>
                <a:lnTo>
                  <a:pt x="140894" y="924942"/>
                </a:lnTo>
              </a:path>
            </a:pathLst>
          </a:custGeom>
          <a:solidFill>
            <a:srgbClr val="FCF7F2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1" name="Freeform 501"/>
          <p:cNvSpPr/>
          <p:nvPr/>
        </p:nvSpPr>
        <p:spPr>
          <a:xfrm rot="5400000">
            <a:off x="8380827" y="751243"/>
            <a:ext cx="313866" cy="141869"/>
          </a:xfrm>
          <a:custGeom>
            <a:avLst/>
            <a:gdLst/>
            <a:ahLst/>
            <a:cxnLst/>
            <a:rect l="0" t="0" r="0" b="0"/>
            <a:pathLst>
              <a:path w="2615552" h="1182242">
                <a:moveTo>
                  <a:pt x="171501" y="906655"/>
                </a:moveTo>
                <a:lnTo>
                  <a:pt x="183744" y="906655"/>
                </a:lnTo>
                <a:lnTo>
                  <a:pt x="214414" y="925067"/>
                </a:lnTo>
                <a:lnTo>
                  <a:pt x="263373" y="943354"/>
                </a:lnTo>
                <a:lnTo>
                  <a:pt x="324637" y="974093"/>
                </a:lnTo>
                <a:lnTo>
                  <a:pt x="404266" y="1004696"/>
                </a:lnTo>
                <a:lnTo>
                  <a:pt x="496138" y="1035305"/>
                </a:lnTo>
                <a:lnTo>
                  <a:pt x="594169" y="1065914"/>
                </a:lnTo>
                <a:lnTo>
                  <a:pt x="698297" y="1102612"/>
                </a:lnTo>
                <a:lnTo>
                  <a:pt x="808583" y="1133221"/>
                </a:lnTo>
                <a:lnTo>
                  <a:pt x="924966" y="1151639"/>
                </a:lnTo>
                <a:lnTo>
                  <a:pt x="1047445" y="1170050"/>
                </a:lnTo>
                <a:lnTo>
                  <a:pt x="1163828" y="1182242"/>
                </a:lnTo>
                <a:lnTo>
                  <a:pt x="1280210" y="1182242"/>
                </a:lnTo>
                <a:lnTo>
                  <a:pt x="1384351" y="1170050"/>
                </a:lnTo>
                <a:lnTo>
                  <a:pt x="1494624" y="1145543"/>
                </a:lnTo>
                <a:lnTo>
                  <a:pt x="1586510" y="1108708"/>
                </a:lnTo>
                <a:lnTo>
                  <a:pt x="1751901" y="1029209"/>
                </a:lnTo>
                <a:lnTo>
                  <a:pt x="1886635" y="980189"/>
                </a:lnTo>
                <a:lnTo>
                  <a:pt x="1996923" y="961771"/>
                </a:lnTo>
                <a:lnTo>
                  <a:pt x="2088794" y="961771"/>
                </a:lnTo>
                <a:lnTo>
                  <a:pt x="2156168" y="980189"/>
                </a:lnTo>
                <a:lnTo>
                  <a:pt x="2211286" y="1004696"/>
                </a:lnTo>
                <a:lnTo>
                  <a:pt x="2248040" y="1035305"/>
                </a:lnTo>
                <a:lnTo>
                  <a:pt x="2278660" y="1065914"/>
                </a:lnTo>
                <a:lnTo>
                  <a:pt x="2297062" y="1084201"/>
                </a:lnTo>
                <a:lnTo>
                  <a:pt x="2321572" y="1096517"/>
                </a:lnTo>
                <a:lnTo>
                  <a:pt x="2358276" y="1096517"/>
                </a:lnTo>
                <a:lnTo>
                  <a:pt x="2382787" y="1084201"/>
                </a:lnTo>
                <a:lnTo>
                  <a:pt x="2401189" y="1072009"/>
                </a:lnTo>
                <a:lnTo>
                  <a:pt x="2419540" y="1053592"/>
                </a:lnTo>
                <a:lnTo>
                  <a:pt x="2437955" y="1022983"/>
                </a:lnTo>
                <a:lnTo>
                  <a:pt x="2462454" y="998476"/>
                </a:lnTo>
                <a:lnTo>
                  <a:pt x="2474658" y="961771"/>
                </a:lnTo>
                <a:lnTo>
                  <a:pt x="2493060" y="925067"/>
                </a:lnTo>
                <a:lnTo>
                  <a:pt x="2511425" y="888238"/>
                </a:lnTo>
                <a:lnTo>
                  <a:pt x="2523680" y="845437"/>
                </a:lnTo>
                <a:lnTo>
                  <a:pt x="2535923" y="802513"/>
                </a:lnTo>
                <a:lnTo>
                  <a:pt x="2548179" y="753492"/>
                </a:lnTo>
                <a:lnTo>
                  <a:pt x="2554338" y="710568"/>
                </a:lnTo>
                <a:lnTo>
                  <a:pt x="2566581" y="661672"/>
                </a:lnTo>
                <a:lnTo>
                  <a:pt x="2578837" y="606425"/>
                </a:lnTo>
                <a:lnTo>
                  <a:pt x="2591041" y="545214"/>
                </a:lnTo>
                <a:lnTo>
                  <a:pt x="2603296" y="490092"/>
                </a:lnTo>
                <a:lnTo>
                  <a:pt x="2609443" y="428880"/>
                </a:lnTo>
                <a:lnTo>
                  <a:pt x="2615552" y="367668"/>
                </a:lnTo>
                <a:lnTo>
                  <a:pt x="2609443" y="306326"/>
                </a:lnTo>
                <a:lnTo>
                  <a:pt x="2597201" y="251204"/>
                </a:lnTo>
                <a:lnTo>
                  <a:pt x="2572690" y="196088"/>
                </a:lnTo>
                <a:lnTo>
                  <a:pt x="2535923" y="147067"/>
                </a:lnTo>
                <a:lnTo>
                  <a:pt x="2486914" y="104267"/>
                </a:lnTo>
                <a:lnTo>
                  <a:pt x="2419540" y="67438"/>
                </a:lnTo>
                <a:lnTo>
                  <a:pt x="2333815" y="36829"/>
                </a:lnTo>
                <a:lnTo>
                  <a:pt x="2229688" y="12322"/>
                </a:lnTo>
                <a:lnTo>
                  <a:pt x="2101049" y="0"/>
                </a:lnTo>
                <a:lnTo>
                  <a:pt x="1947913" y="0"/>
                </a:lnTo>
                <a:lnTo>
                  <a:pt x="1629372" y="6226"/>
                </a:lnTo>
                <a:lnTo>
                  <a:pt x="1316977" y="12322"/>
                </a:lnTo>
                <a:lnTo>
                  <a:pt x="1029094" y="18418"/>
                </a:lnTo>
                <a:lnTo>
                  <a:pt x="759562" y="36829"/>
                </a:lnTo>
                <a:lnTo>
                  <a:pt x="526796" y="61342"/>
                </a:lnTo>
                <a:lnTo>
                  <a:pt x="336893" y="98047"/>
                </a:lnTo>
                <a:lnTo>
                  <a:pt x="195999" y="153163"/>
                </a:lnTo>
                <a:lnTo>
                  <a:pt x="104127" y="220601"/>
                </a:lnTo>
                <a:lnTo>
                  <a:pt x="73520" y="257300"/>
                </a:lnTo>
                <a:lnTo>
                  <a:pt x="49009" y="300230"/>
                </a:lnTo>
                <a:lnTo>
                  <a:pt x="30607" y="349250"/>
                </a:lnTo>
                <a:lnTo>
                  <a:pt x="18402" y="398271"/>
                </a:lnTo>
                <a:lnTo>
                  <a:pt x="6147" y="453393"/>
                </a:lnTo>
                <a:lnTo>
                  <a:pt x="0" y="502283"/>
                </a:lnTo>
                <a:lnTo>
                  <a:pt x="0" y="606425"/>
                </a:lnTo>
                <a:lnTo>
                  <a:pt x="6147" y="655446"/>
                </a:lnTo>
                <a:lnTo>
                  <a:pt x="18402" y="698376"/>
                </a:lnTo>
                <a:lnTo>
                  <a:pt x="30607" y="747397"/>
                </a:lnTo>
                <a:lnTo>
                  <a:pt x="49009" y="790321"/>
                </a:lnTo>
                <a:lnTo>
                  <a:pt x="73520" y="827026"/>
                </a:lnTo>
                <a:lnTo>
                  <a:pt x="104127" y="857629"/>
                </a:lnTo>
                <a:lnTo>
                  <a:pt x="134785" y="882142"/>
                </a:lnTo>
              </a:path>
            </a:pathLst>
          </a:custGeom>
          <a:solidFill>
            <a:srgbClr val="F9F2EA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2" name="Freeform 502"/>
          <p:cNvSpPr/>
          <p:nvPr/>
        </p:nvSpPr>
        <p:spPr>
          <a:xfrm rot="5400000">
            <a:off x="8383395" y="754556"/>
            <a:ext cx="310924" cy="136718"/>
          </a:xfrm>
          <a:custGeom>
            <a:avLst/>
            <a:gdLst/>
            <a:ahLst/>
            <a:cxnLst/>
            <a:rect l="0" t="0" r="0" b="0"/>
            <a:pathLst>
              <a:path w="2591041" h="1139317">
                <a:moveTo>
                  <a:pt x="177597" y="869820"/>
                </a:moveTo>
                <a:lnTo>
                  <a:pt x="189853" y="875916"/>
                </a:lnTo>
                <a:lnTo>
                  <a:pt x="220510" y="894333"/>
                </a:lnTo>
                <a:lnTo>
                  <a:pt x="263373" y="912745"/>
                </a:lnTo>
                <a:lnTo>
                  <a:pt x="324638" y="937258"/>
                </a:lnTo>
                <a:lnTo>
                  <a:pt x="404267" y="967867"/>
                </a:lnTo>
                <a:lnTo>
                  <a:pt x="489992" y="998470"/>
                </a:lnTo>
                <a:lnTo>
                  <a:pt x="594119" y="1029078"/>
                </a:lnTo>
                <a:lnTo>
                  <a:pt x="698297" y="1059687"/>
                </a:lnTo>
                <a:lnTo>
                  <a:pt x="808533" y="1090290"/>
                </a:lnTo>
                <a:lnTo>
                  <a:pt x="924916" y="1108708"/>
                </a:lnTo>
                <a:lnTo>
                  <a:pt x="1035203" y="1127125"/>
                </a:lnTo>
                <a:lnTo>
                  <a:pt x="1151586" y="1139317"/>
                </a:lnTo>
                <a:lnTo>
                  <a:pt x="1267969" y="1139317"/>
                </a:lnTo>
                <a:lnTo>
                  <a:pt x="1378191" y="1127125"/>
                </a:lnTo>
                <a:lnTo>
                  <a:pt x="1476222" y="1102612"/>
                </a:lnTo>
                <a:lnTo>
                  <a:pt x="1574203" y="1065783"/>
                </a:lnTo>
                <a:lnTo>
                  <a:pt x="1733499" y="992374"/>
                </a:lnTo>
                <a:lnTo>
                  <a:pt x="1868233" y="949449"/>
                </a:lnTo>
                <a:lnTo>
                  <a:pt x="1978521" y="924936"/>
                </a:lnTo>
                <a:lnTo>
                  <a:pt x="2070392" y="924936"/>
                </a:lnTo>
                <a:lnTo>
                  <a:pt x="2137766" y="943353"/>
                </a:lnTo>
                <a:lnTo>
                  <a:pt x="2186775" y="967867"/>
                </a:lnTo>
                <a:lnTo>
                  <a:pt x="2229638" y="998470"/>
                </a:lnTo>
                <a:lnTo>
                  <a:pt x="2260258" y="1029078"/>
                </a:lnTo>
                <a:lnTo>
                  <a:pt x="2278660" y="1047496"/>
                </a:lnTo>
                <a:lnTo>
                  <a:pt x="2303170" y="1059687"/>
                </a:lnTo>
                <a:lnTo>
                  <a:pt x="2321522" y="1065783"/>
                </a:lnTo>
                <a:lnTo>
                  <a:pt x="2339874" y="1059687"/>
                </a:lnTo>
                <a:lnTo>
                  <a:pt x="2364385" y="1053592"/>
                </a:lnTo>
                <a:lnTo>
                  <a:pt x="2382787" y="1041270"/>
                </a:lnTo>
                <a:lnTo>
                  <a:pt x="2401138" y="1016887"/>
                </a:lnTo>
                <a:lnTo>
                  <a:pt x="2419553" y="992374"/>
                </a:lnTo>
                <a:lnTo>
                  <a:pt x="2437905" y="961771"/>
                </a:lnTo>
                <a:lnTo>
                  <a:pt x="2456256" y="931032"/>
                </a:lnTo>
                <a:lnTo>
                  <a:pt x="2468512" y="894333"/>
                </a:lnTo>
                <a:lnTo>
                  <a:pt x="2486914" y="857628"/>
                </a:lnTo>
                <a:lnTo>
                  <a:pt x="2499169" y="814704"/>
                </a:lnTo>
                <a:lnTo>
                  <a:pt x="2511425" y="771779"/>
                </a:lnTo>
                <a:lnTo>
                  <a:pt x="2523681" y="728979"/>
                </a:lnTo>
                <a:lnTo>
                  <a:pt x="2529777" y="686054"/>
                </a:lnTo>
                <a:lnTo>
                  <a:pt x="2542032" y="637028"/>
                </a:lnTo>
                <a:lnTo>
                  <a:pt x="2554288" y="581912"/>
                </a:lnTo>
                <a:lnTo>
                  <a:pt x="2566544" y="532892"/>
                </a:lnTo>
                <a:lnTo>
                  <a:pt x="2578799" y="471674"/>
                </a:lnTo>
                <a:lnTo>
                  <a:pt x="2584894" y="416558"/>
                </a:lnTo>
                <a:lnTo>
                  <a:pt x="2591041" y="355346"/>
                </a:lnTo>
                <a:lnTo>
                  <a:pt x="2584894" y="300224"/>
                </a:lnTo>
                <a:lnTo>
                  <a:pt x="2572639" y="244978"/>
                </a:lnTo>
                <a:lnTo>
                  <a:pt x="2548179" y="196087"/>
                </a:lnTo>
                <a:lnTo>
                  <a:pt x="2511425" y="147061"/>
                </a:lnTo>
                <a:lnTo>
                  <a:pt x="2462416" y="104137"/>
                </a:lnTo>
                <a:lnTo>
                  <a:pt x="2395042" y="67432"/>
                </a:lnTo>
                <a:lnTo>
                  <a:pt x="2309267" y="36699"/>
                </a:lnTo>
                <a:lnTo>
                  <a:pt x="2205139" y="18412"/>
                </a:lnTo>
                <a:lnTo>
                  <a:pt x="2082647" y="6096"/>
                </a:lnTo>
                <a:lnTo>
                  <a:pt x="1929511" y="0"/>
                </a:lnTo>
                <a:lnTo>
                  <a:pt x="1610970" y="6096"/>
                </a:lnTo>
                <a:lnTo>
                  <a:pt x="1304671" y="12192"/>
                </a:lnTo>
                <a:lnTo>
                  <a:pt x="1016788" y="24507"/>
                </a:lnTo>
                <a:lnTo>
                  <a:pt x="759524" y="42925"/>
                </a:lnTo>
                <a:lnTo>
                  <a:pt x="526758" y="67432"/>
                </a:lnTo>
                <a:lnTo>
                  <a:pt x="336893" y="98041"/>
                </a:lnTo>
                <a:lnTo>
                  <a:pt x="196012" y="147061"/>
                </a:lnTo>
                <a:lnTo>
                  <a:pt x="104128" y="214375"/>
                </a:lnTo>
                <a:lnTo>
                  <a:pt x="79617" y="251203"/>
                </a:lnTo>
                <a:lnTo>
                  <a:pt x="55118" y="294004"/>
                </a:lnTo>
                <a:lnTo>
                  <a:pt x="36716" y="336928"/>
                </a:lnTo>
                <a:lnTo>
                  <a:pt x="18352" y="385949"/>
                </a:lnTo>
                <a:lnTo>
                  <a:pt x="12205" y="434845"/>
                </a:lnTo>
                <a:lnTo>
                  <a:pt x="6096" y="483865"/>
                </a:lnTo>
                <a:lnTo>
                  <a:pt x="0" y="532892"/>
                </a:lnTo>
                <a:lnTo>
                  <a:pt x="6096" y="581912"/>
                </a:lnTo>
                <a:lnTo>
                  <a:pt x="12205" y="630932"/>
                </a:lnTo>
                <a:lnTo>
                  <a:pt x="18352" y="679953"/>
                </a:lnTo>
                <a:lnTo>
                  <a:pt x="36716" y="722753"/>
                </a:lnTo>
                <a:lnTo>
                  <a:pt x="55118" y="759582"/>
                </a:lnTo>
                <a:lnTo>
                  <a:pt x="79617" y="796287"/>
                </a:lnTo>
                <a:lnTo>
                  <a:pt x="104128" y="826895"/>
                </a:lnTo>
                <a:lnTo>
                  <a:pt x="140843" y="851403"/>
                </a:lnTo>
              </a:path>
            </a:pathLst>
          </a:custGeom>
          <a:solidFill>
            <a:srgbClr val="F9EFE5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3" name="Freeform 503"/>
          <p:cNvSpPr/>
          <p:nvPr/>
        </p:nvSpPr>
        <p:spPr>
          <a:xfrm rot="5400000">
            <a:off x="8386694" y="758596"/>
            <a:ext cx="306520" cy="130103"/>
          </a:xfrm>
          <a:custGeom>
            <a:avLst/>
            <a:gdLst/>
            <a:ahLst/>
            <a:cxnLst/>
            <a:rect l="0" t="0" r="0" b="0"/>
            <a:pathLst>
              <a:path w="2554339" h="1084200">
                <a:moveTo>
                  <a:pt x="171552" y="832991"/>
                </a:moveTo>
                <a:lnTo>
                  <a:pt x="183795" y="839216"/>
                </a:lnTo>
                <a:lnTo>
                  <a:pt x="214414" y="851408"/>
                </a:lnTo>
                <a:lnTo>
                  <a:pt x="257277" y="869825"/>
                </a:lnTo>
                <a:lnTo>
                  <a:pt x="324689" y="894333"/>
                </a:lnTo>
                <a:lnTo>
                  <a:pt x="398158" y="924941"/>
                </a:lnTo>
                <a:lnTo>
                  <a:pt x="483934" y="949455"/>
                </a:lnTo>
                <a:lnTo>
                  <a:pt x="581914" y="986153"/>
                </a:lnTo>
                <a:lnTo>
                  <a:pt x="686042" y="1010666"/>
                </a:lnTo>
                <a:lnTo>
                  <a:pt x="796328" y="1041275"/>
                </a:lnTo>
                <a:lnTo>
                  <a:pt x="912711" y="1059687"/>
                </a:lnTo>
                <a:lnTo>
                  <a:pt x="1029094" y="1077974"/>
                </a:lnTo>
                <a:lnTo>
                  <a:pt x="1139381" y="1084200"/>
                </a:lnTo>
                <a:lnTo>
                  <a:pt x="1249604" y="1084200"/>
                </a:lnTo>
                <a:lnTo>
                  <a:pt x="1359891" y="1077974"/>
                </a:lnTo>
                <a:lnTo>
                  <a:pt x="1464018" y="1053467"/>
                </a:lnTo>
                <a:lnTo>
                  <a:pt x="1555890" y="1016762"/>
                </a:lnTo>
                <a:lnTo>
                  <a:pt x="1715148" y="949455"/>
                </a:lnTo>
                <a:lnTo>
                  <a:pt x="1849882" y="906524"/>
                </a:lnTo>
                <a:lnTo>
                  <a:pt x="1954061" y="888237"/>
                </a:lnTo>
                <a:lnTo>
                  <a:pt x="2045932" y="882017"/>
                </a:lnTo>
                <a:lnTo>
                  <a:pt x="2107159" y="900428"/>
                </a:lnTo>
                <a:lnTo>
                  <a:pt x="2162315" y="924941"/>
                </a:lnTo>
                <a:lnTo>
                  <a:pt x="2199031" y="949455"/>
                </a:lnTo>
                <a:lnTo>
                  <a:pt x="2229689" y="980058"/>
                </a:lnTo>
                <a:lnTo>
                  <a:pt x="2254200" y="1004571"/>
                </a:lnTo>
                <a:lnTo>
                  <a:pt x="2278710" y="1016762"/>
                </a:lnTo>
                <a:lnTo>
                  <a:pt x="2297062" y="1022858"/>
                </a:lnTo>
                <a:lnTo>
                  <a:pt x="2315414" y="1022858"/>
                </a:lnTo>
                <a:lnTo>
                  <a:pt x="2339925" y="1010666"/>
                </a:lnTo>
                <a:lnTo>
                  <a:pt x="2358327" y="998475"/>
                </a:lnTo>
                <a:lnTo>
                  <a:pt x="2376678" y="980058"/>
                </a:lnTo>
                <a:lnTo>
                  <a:pt x="2395093" y="955550"/>
                </a:lnTo>
                <a:lnTo>
                  <a:pt x="2413445" y="924941"/>
                </a:lnTo>
                <a:lnTo>
                  <a:pt x="2425701" y="894333"/>
                </a:lnTo>
                <a:lnTo>
                  <a:pt x="2444052" y="857504"/>
                </a:lnTo>
                <a:lnTo>
                  <a:pt x="2456307" y="820799"/>
                </a:lnTo>
                <a:lnTo>
                  <a:pt x="2468563" y="777875"/>
                </a:lnTo>
                <a:lnTo>
                  <a:pt x="2480818" y="741170"/>
                </a:lnTo>
                <a:lnTo>
                  <a:pt x="2493061" y="698245"/>
                </a:lnTo>
                <a:lnTo>
                  <a:pt x="2499221" y="655445"/>
                </a:lnTo>
                <a:lnTo>
                  <a:pt x="2511476" y="606425"/>
                </a:lnTo>
                <a:lnTo>
                  <a:pt x="2523719" y="557404"/>
                </a:lnTo>
                <a:lnTo>
                  <a:pt x="2535975" y="502288"/>
                </a:lnTo>
                <a:lnTo>
                  <a:pt x="2548179" y="447042"/>
                </a:lnTo>
                <a:lnTo>
                  <a:pt x="2554339" y="398146"/>
                </a:lnTo>
                <a:lnTo>
                  <a:pt x="2554339" y="287908"/>
                </a:lnTo>
                <a:lnTo>
                  <a:pt x="2542084" y="232791"/>
                </a:lnTo>
                <a:lnTo>
                  <a:pt x="2517572" y="183771"/>
                </a:lnTo>
                <a:lnTo>
                  <a:pt x="2480818" y="140841"/>
                </a:lnTo>
                <a:lnTo>
                  <a:pt x="2431796" y="97916"/>
                </a:lnTo>
                <a:lnTo>
                  <a:pt x="2364435" y="61217"/>
                </a:lnTo>
                <a:lnTo>
                  <a:pt x="2284807" y="36704"/>
                </a:lnTo>
                <a:lnTo>
                  <a:pt x="2180679" y="18287"/>
                </a:lnTo>
                <a:lnTo>
                  <a:pt x="2058187" y="0"/>
                </a:lnTo>
                <a:lnTo>
                  <a:pt x="1911147" y="0"/>
                </a:lnTo>
                <a:lnTo>
                  <a:pt x="1592657" y="6095"/>
                </a:lnTo>
                <a:lnTo>
                  <a:pt x="1292467" y="12191"/>
                </a:lnTo>
                <a:lnTo>
                  <a:pt x="1004583" y="24513"/>
                </a:lnTo>
                <a:lnTo>
                  <a:pt x="747307" y="36704"/>
                </a:lnTo>
                <a:lnTo>
                  <a:pt x="520700" y="61217"/>
                </a:lnTo>
                <a:lnTo>
                  <a:pt x="330797" y="91820"/>
                </a:lnTo>
                <a:lnTo>
                  <a:pt x="189903" y="140841"/>
                </a:lnTo>
                <a:lnTo>
                  <a:pt x="104128" y="202058"/>
                </a:lnTo>
                <a:lnTo>
                  <a:pt x="73521" y="238887"/>
                </a:lnTo>
                <a:lnTo>
                  <a:pt x="49010" y="275592"/>
                </a:lnTo>
                <a:lnTo>
                  <a:pt x="36754" y="324612"/>
                </a:lnTo>
                <a:lnTo>
                  <a:pt x="18403" y="367537"/>
                </a:lnTo>
                <a:lnTo>
                  <a:pt x="6147" y="416433"/>
                </a:lnTo>
                <a:lnTo>
                  <a:pt x="0" y="459358"/>
                </a:lnTo>
                <a:lnTo>
                  <a:pt x="0" y="557404"/>
                </a:lnTo>
                <a:lnTo>
                  <a:pt x="6147" y="600205"/>
                </a:lnTo>
                <a:lnTo>
                  <a:pt x="18403" y="649225"/>
                </a:lnTo>
                <a:lnTo>
                  <a:pt x="30658" y="686054"/>
                </a:lnTo>
                <a:lnTo>
                  <a:pt x="49010" y="722758"/>
                </a:lnTo>
                <a:lnTo>
                  <a:pt x="73521" y="759587"/>
                </a:lnTo>
                <a:lnTo>
                  <a:pt x="104128" y="790196"/>
                </a:lnTo>
                <a:lnTo>
                  <a:pt x="134786" y="814703"/>
                </a:lnTo>
              </a:path>
            </a:pathLst>
          </a:custGeom>
          <a:solidFill>
            <a:srgbClr val="F7EADD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4" name="Freeform 504"/>
          <p:cNvSpPr/>
          <p:nvPr/>
        </p:nvSpPr>
        <p:spPr>
          <a:xfrm rot="5400000">
            <a:off x="8388908" y="762264"/>
            <a:ext cx="302841" cy="124967"/>
          </a:xfrm>
          <a:custGeom>
            <a:avLst/>
            <a:gdLst/>
            <a:ahLst/>
            <a:cxnLst/>
            <a:rect l="0" t="0" r="0" b="0"/>
            <a:pathLst>
              <a:path w="2523680" h="1041400">
                <a:moveTo>
                  <a:pt x="171551" y="790196"/>
                </a:moveTo>
                <a:lnTo>
                  <a:pt x="177660" y="796416"/>
                </a:lnTo>
                <a:lnTo>
                  <a:pt x="208267" y="808608"/>
                </a:lnTo>
                <a:lnTo>
                  <a:pt x="257276" y="827025"/>
                </a:lnTo>
                <a:lnTo>
                  <a:pt x="318541" y="851538"/>
                </a:lnTo>
                <a:lnTo>
                  <a:pt x="392074" y="876046"/>
                </a:lnTo>
                <a:lnTo>
                  <a:pt x="477799" y="906654"/>
                </a:lnTo>
                <a:lnTo>
                  <a:pt x="575818" y="937263"/>
                </a:lnTo>
                <a:lnTo>
                  <a:pt x="679945" y="967866"/>
                </a:lnTo>
                <a:lnTo>
                  <a:pt x="784085" y="992379"/>
                </a:lnTo>
                <a:lnTo>
                  <a:pt x="894308" y="1010797"/>
                </a:lnTo>
                <a:lnTo>
                  <a:pt x="1010691" y="1029084"/>
                </a:lnTo>
                <a:lnTo>
                  <a:pt x="1120978" y="1041400"/>
                </a:lnTo>
                <a:lnTo>
                  <a:pt x="1237360" y="1041400"/>
                </a:lnTo>
                <a:lnTo>
                  <a:pt x="1341488" y="1029084"/>
                </a:lnTo>
                <a:lnTo>
                  <a:pt x="1439519" y="1004571"/>
                </a:lnTo>
                <a:lnTo>
                  <a:pt x="1531391" y="973962"/>
                </a:lnTo>
                <a:lnTo>
                  <a:pt x="1690649" y="906654"/>
                </a:lnTo>
                <a:lnTo>
                  <a:pt x="1825383" y="863730"/>
                </a:lnTo>
                <a:lnTo>
                  <a:pt x="1935657" y="839217"/>
                </a:lnTo>
                <a:lnTo>
                  <a:pt x="2021433" y="839217"/>
                </a:lnTo>
                <a:lnTo>
                  <a:pt x="2082660" y="857634"/>
                </a:lnTo>
                <a:lnTo>
                  <a:pt x="2137816" y="876046"/>
                </a:lnTo>
                <a:lnTo>
                  <a:pt x="2174532" y="906654"/>
                </a:lnTo>
                <a:lnTo>
                  <a:pt x="2205190" y="937263"/>
                </a:lnTo>
                <a:lnTo>
                  <a:pt x="2229701" y="961771"/>
                </a:lnTo>
                <a:lnTo>
                  <a:pt x="2248052" y="973962"/>
                </a:lnTo>
                <a:lnTo>
                  <a:pt x="2272563" y="980188"/>
                </a:lnTo>
                <a:lnTo>
                  <a:pt x="2290915" y="980188"/>
                </a:lnTo>
                <a:lnTo>
                  <a:pt x="2315426" y="973962"/>
                </a:lnTo>
                <a:lnTo>
                  <a:pt x="2333828" y="961771"/>
                </a:lnTo>
                <a:lnTo>
                  <a:pt x="2352179" y="943359"/>
                </a:lnTo>
                <a:lnTo>
                  <a:pt x="2370594" y="918846"/>
                </a:lnTo>
                <a:lnTo>
                  <a:pt x="2382837" y="888237"/>
                </a:lnTo>
                <a:lnTo>
                  <a:pt x="2401202" y="857634"/>
                </a:lnTo>
                <a:lnTo>
                  <a:pt x="2413457" y="820929"/>
                </a:lnTo>
                <a:lnTo>
                  <a:pt x="2425699" y="784101"/>
                </a:lnTo>
                <a:lnTo>
                  <a:pt x="2437955" y="747396"/>
                </a:lnTo>
                <a:lnTo>
                  <a:pt x="2450210" y="704471"/>
                </a:lnTo>
                <a:lnTo>
                  <a:pt x="2462466" y="661547"/>
                </a:lnTo>
                <a:lnTo>
                  <a:pt x="2468562" y="618746"/>
                </a:lnTo>
                <a:lnTo>
                  <a:pt x="2480818" y="575822"/>
                </a:lnTo>
                <a:lnTo>
                  <a:pt x="2493073" y="526796"/>
                </a:lnTo>
                <a:lnTo>
                  <a:pt x="2505329" y="477775"/>
                </a:lnTo>
                <a:lnTo>
                  <a:pt x="2511476" y="428755"/>
                </a:lnTo>
                <a:lnTo>
                  <a:pt x="2523680" y="373763"/>
                </a:lnTo>
                <a:lnTo>
                  <a:pt x="2523680" y="269621"/>
                </a:lnTo>
                <a:lnTo>
                  <a:pt x="2511476" y="220600"/>
                </a:lnTo>
                <a:lnTo>
                  <a:pt x="2486977" y="171580"/>
                </a:lnTo>
                <a:lnTo>
                  <a:pt x="2450210" y="128655"/>
                </a:lnTo>
                <a:lnTo>
                  <a:pt x="2401202" y="91951"/>
                </a:lnTo>
                <a:lnTo>
                  <a:pt x="2339936" y="55246"/>
                </a:lnTo>
                <a:lnTo>
                  <a:pt x="2254211" y="30733"/>
                </a:lnTo>
                <a:lnTo>
                  <a:pt x="2156180" y="12321"/>
                </a:lnTo>
                <a:lnTo>
                  <a:pt x="2033688" y="0"/>
                </a:lnTo>
                <a:lnTo>
                  <a:pt x="1574254" y="0"/>
                </a:lnTo>
                <a:lnTo>
                  <a:pt x="1274127" y="6226"/>
                </a:lnTo>
                <a:lnTo>
                  <a:pt x="992340" y="18417"/>
                </a:lnTo>
                <a:lnTo>
                  <a:pt x="735063" y="30733"/>
                </a:lnTo>
                <a:lnTo>
                  <a:pt x="508457" y="55246"/>
                </a:lnTo>
                <a:lnTo>
                  <a:pt x="324650" y="85855"/>
                </a:lnTo>
                <a:lnTo>
                  <a:pt x="183807" y="134875"/>
                </a:lnTo>
                <a:lnTo>
                  <a:pt x="98031" y="189991"/>
                </a:lnTo>
                <a:lnTo>
                  <a:pt x="73520" y="226696"/>
                </a:lnTo>
                <a:lnTo>
                  <a:pt x="49022" y="263525"/>
                </a:lnTo>
                <a:lnTo>
                  <a:pt x="30658" y="306325"/>
                </a:lnTo>
                <a:lnTo>
                  <a:pt x="18415" y="349250"/>
                </a:lnTo>
                <a:lnTo>
                  <a:pt x="6159" y="392050"/>
                </a:lnTo>
                <a:lnTo>
                  <a:pt x="0" y="441071"/>
                </a:lnTo>
                <a:lnTo>
                  <a:pt x="0" y="526796"/>
                </a:lnTo>
                <a:lnTo>
                  <a:pt x="6159" y="569726"/>
                </a:lnTo>
                <a:lnTo>
                  <a:pt x="18415" y="612651"/>
                </a:lnTo>
                <a:lnTo>
                  <a:pt x="30658" y="655451"/>
                </a:lnTo>
                <a:lnTo>
                  <a:pt x="49022" y="692280"/>
                </a:lnTo>
                <a:lnTo>
                  <a:pt x="73520" y="722883"/>
                </a:lnTo>
                <a:lnTo>
                  <a:pt x="98031" y="753492"/>
                </a:lnTo>
                <a:lnTo>
                  <a:pt x="134797" y="778005"/>
                </a:lnTo>
              </a:path>
            </a:pathLst>
          </a:custGeom>
          <a:solidFill>
            <a:srgbClr val="F4E5D6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5" name="Freeform 505"/>
          <p:cNvSpPr/>
          <p:nvPr/>
        </p:nvSpPr>
        <p:spPr>
          <a:xfrm rot="5400000">
            <a:off x="8391483" y="766318"/>
            <a:ext cx="300631" cy="119069"/>
          </a:xfrm>
          <a:custGeom>
            <a:avLst/>
            <a:gdLst/>
            <a:ahLst/>
            <a:cxnLst/>
            <a:rect l="0" t="0" r="0" b="0"/>
            <a:pathLst>
              <a:path w="2505265" h="992250">
                <a:moveTo>
                  <a:pt x="171500" y="759588"/>
                </a:moveTo>
                <a:lnTo>
                  <a:pt x="183743" y="765684"/>
                </a:lnTo>
                <a:lnTo>
                  <a:pt x="208254" y="771780"/>
                </a:lnTo>
                <a:lnTo>
                  <a:pt x="257264" y="790191"/>
                </a:lnTo>
                <a:lnTo>
                  <a:pt x="318490" y="814704"/>
                </a:lnTo>
                <a:lnTo>
                  <a:pt x="392011" y="839217"/>
                </a:lnTo>
                <a:lnTo>
                  <a:pt x="477786" y="869820"/>
                </a:lnTo>
                <a:lnTo>
                  <a:pt x="569658" y="900429"/>
                </a:lnTo>
                <a:lnTo>
                  <a:pt x="673786" y="924942"/>
                </a:lnTo>
                <a:lnTo>
                  <a:pt x="777925" y="949450"/>
                </a:lnTo>
                <a:lnTo>
                  <a:pt x="888148" y="967867"/>
                </a:lnTo>
                <a:lnTo>
                  <a:pt x="1004531" y="986154"/>
                </a:lnTo>
                <a:lnTo>
                  <a:pt x="1114818" y="992250"/>
                </a:lnTo>
                <a:lnTo>
                  <a:pt x="1225054" y="992250"/>
                </a:lnTo>
                <a:lnTo>
                  <a:pt x="1329232" y="986154"/>
                </a:lnTo>
                <a:lnTo>
                  <a:pt x="1427213" y="961641"/>
                </a:lnTo>
                <a:lnTo>
                  <a:pt x="1519085" y="931038"/>
                </a:lnTo>
                <a:lnTo>
                  <a:pt x="1678381" y="863725"/>
                </a:lnTo>
                <a:lnTo>
                  <a:pt x="1806968" y="826896"/>
                </a:lnTo>
                <a:lnTo>
                  <a:pt x="1917242" y="808608"/>
                </a:lnTo>
                <a:lnTo>
                  <a:pt x="2003018" y="808608"/>
                </a:lnTo>
                <a:lnTo>
                  <a:pt x="2064245" y="820800"/>
                </a:lnTo>
                <a:lnTo>
                  <a:pt x="2119401" y="839217"/>
                </a:lnTo>
                <a:lnTo>
                  <a:pt x="2156117" y="869820"/>
                </a:lnTo>
                <a:lnTo>
                  <a:pt x="2180628" y="894333"/>
                </a:lnTo>
                <a:lnTo>
                  <a:pt x="2211286" y="918847"/>
                </a:lnTo>
                <a:lnTo>
                  <a:pt x="2229637" y="937134"/>
                </a:lnTo>
                <a:lnTo>
                  <a:pt x="2254148" y="949450"/>
                </a:lnTo>
                <a:lnTo>
                  <a:pt x="2272500" y="949450"/>
                </a:lnTo>
                <a:lnTo>
                  <a:pt x="2297011" y="943354"/>
                </a:lnTo>
                <a:lnTo>
                  <a:pt x="2315413" y="924942"/>
                </a:lnTo>
                <a:lnTo>
                  <a:pt x="2333764" y="912751"/>
                </a:lnTo>
                <a:lnTo>
                  <a:pt x="2352179" y="888238"/>
                </a:lnTo>
                <a:lnTo>
                  <a:pt x="2364422" y="857629"/>
                </a:lnTo>
                <a:lnTo>
                  <a:pt x="2382787" y="826896"/>
                </a:lnTo>
                <a:lnTo>
                  <a:pt x="2395042" y="790191"/>
                </a:lnTo>
                <a:lnTo>
                  <a:pt x="2407284" y="753492"/>
                </a:lnTo>
                <a:lnTo>
                  <a:pt x="2419540" y="716658"/>
                </a:lnTo>
                <a:lnTo>
                  <a:pt x="2431795" y="679959"/>
                </a:lnTo>
                <a:lnTo>
                  <a:pt x="2437904" y="637034"/>
                </a:lnTo>
                <a:lnTo>
                  <a:pt x="2444051" y="594104"/>
                </a:lnTo>
                <a:lnTo>
                  <a:pt x="2456307" y="551309"/>
                </a:lnTo>
                <a:lnTo>
                  <a:pt x="2468562" y="508379"/>
                </a:lnTo>
                <a:lnTo>
                  <a:pt x="2480805" y="459358"/>
                </a:lnTo>
                <a:lnTo>
                  <a:pt x="2493061" y="410338"/>
                </a:lnTo>
                <a:lnTo>
                  <a:pt x="2499170" y="361442"/>
                </a:lnTo>
                <a:lnTo>
                  <a:pt x="2505265" y="312422"/>
                </a:lnTo>
                <a:lnTo>
                  <a:pt x="2499170" y="263395"/>
                </a:lnTo>
                <a:lnTo>
                  <a:pt x="2486914" y="214375"/>
                </a:lnTo>
                <a:lnTo>
                  <a:pt x="2462403" y="171450"/>
                </a:lnTo>
                <a:lnTo>
                  <a:pt x="2431795" y="128650"/>
                </a:lnTo>
                <a:lnTo>
                  <a:pt x="2382787" y="91821"/>
                </a:lnTo>
                <a:lnTo>
                  <a:pt x="2315413" y="61212"/>
                </a:lnTo>
                <a:lnTo>
                  <a:pt x="2235796" y="36705"/>
                </a:lnTo>
                <a:lnTo>
                  <a:pt x="2131656" y="12192"/>
                </a:lnTo>
                <a:lnTo>
                  <a:pt x="2009127" y="6096"/>
                </a:lnTo>
                <a:lnTo>
                  <a:pt x="1868233" y="0"/>
                </a:lnTo>
                <a:lnTo>
                  <a:pt x="1555839" y="6096"/>
                </a:lnTo>
                <a:lnTo>
                  <a:pt x="1261808" y="12192"/>
                </a:lnTo>
                <a:lnTo>
                  <a:pt x="986180" y="18412"/>
                </a:lnTo>
                <a:lnTo>
                  <a:pt x="728904" y="36705"/>
                </a:lnTo>
                <a:lnTo>
                  <a:pt x="508393" y="55117"/>
                </a:lnTo>
                <a:lnTo>
                  <a:pt x="324637" y="85725"/>
                </a:lnTo>
                <a:lnTo>
                  <a:pt x="189852" y="128650"/>
                </a:lnTo>
                <a:lnTo>
                  <a:pt x="104127" y="183766"/>
                </a:lnTo>
                <a:lnTo>
                  <a:pt x="73469" y="220471"/>
                </a:lnTo>
                <a:lnTo>
                  <a:pt x="55105" y="257300"/>
                </a:lnTo>
                <a:lnTo>
                  <a:pt x="36754" y="294004"/>
                </a:lnTo>
                <a:lnTo>
                  <a:pt x="18351" y="336929"/>
                </a:lnTo>
                <a:lnTo>
                  <a:pt x="6096" y="379729"/>
                </a:lnTo>
                <a:lnTo>
                  <a:pt x="0" y="422654"/>
                </a:lnTo>
                <a:lnTo>
                  <a:pt x="0" y="508379"/>
                </a:lnTo>
                <a:lnTo>
                  <a:pt x="6096" y="551309"/>
                </a:lnTo>
                <a:lnTo>
                  <a:pt x="18351" y="588008"/>
                </a:lnTo>
                <a:lnTo>
                  <a:pt x="30607" y="624837"/>
                </a:lnTo>
                <a:lnTo>
                  <a:pt x="49009" y="661542"/>
                </a:lnTo>
                <a:lnTo>
                  <a:pt x="73469" y="692150"/>
                </a:lnTo>
                <a:lnTo>
                  <a:pt x="104127" y="722759"/>
                </a:lnTo>
                <a:lnTo>
                  <a:pt x="134734" y="741171"/>
                </a:lnTo>
              </a:path>
            </a:pathLst>
          </a:custGeom>
          <a:solidFill>
            <a:srgbClr val="F4E2D1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6" name="Freeform 506"/>
          <p:cNvSpPr/>
          <p:nvPr/>
        </p:nvSpPr>
        <p:spPr>
          <a:xfrm rot="5400000">
            <a:off x="8394417" y="769997"/>
            <a:ext cx="296227" cy="113187"/>
          </a:xfrm>
          <a:custGeom>
            <a:avLst/>
            <a:gdLst/>
            <a:ahLst/>
            <a:cxnLst/>
            <a:rect l="0" t="0" r="0" b="0"/>
            <a:pathLst>
              <a:path w="2468563" h="943229">
                <a:moveTo>
                  <a:pt x="165354" y="722759"/>
                </a:moveTo>
                <a:lnTo>
                  <a:pt x="177609" y="722759"/>
                </a:lnTo>
                <a:lnTo>
                  <a:pt x="208267" y="735080"/>
                </a:lnTo>
                <a:lnTo>
                  <a:pt x="251130" y="753368"/>
                </a:lnTo>
                <a:lnTo>
                  <a:pt x="312395" y="771779"/>
                </a:lnTo>
                <a:lnTo>
                  <a:pt x="385864" y="802388"/>
                </a:lnTo>
                <a:lnTo>
                  <a:pt x="471640" y="826901"/>
                </a:lnTo>
                <a:lnTo>
                  <a:pt x="563512" y="851408"/>
                </a:lnTo>
                <a:lnTo>
                  <a:pt x="661543" y="875921"/>
                </a:lnTo>
                <a:lnTo>
                  <a:pt x="771779" y="900435"/>
                </a:lnTo>
                <a:lnTo>
                  <a:pt x="882053" y="918722"/>
                </a:lnTo>
                <a:lnTo>
                  <a:pt x="986193" y="937133"/>
                </a:lnTo>
                <a:lnTo>
                  <a:pt x="1102576" y="943229"/>
                </a:lnTo>
                <a:lnTo>
                  <a:pt x="1206703" y="943229"/>
                </a:lnTo>
                <a:lnTo>
                  <a:pt x="1310830" y="937133"/>
                </a:lnTo>
                <a:lnTo>
                  <a:pt x="1408862" y="918722"/>
                </a:lnTo>
                <a:lnTo>
                  <a:pt x="1500733" y="882017"/>
                </a:lnTo>
                <a:lnTo>
                  <a:pt x="1653883" y="820805"/>
                </a:lnTo>
                <a:lnTo>
                  <a:pt x="1782470" y="783971"/>
                </a:lnTo>
                <a:lnTo>
                  <a:pt x="1892744" y="765683"/>
                </a:lnTo>
                <a:lnTo>
                  <a:pt x="1978520" y="765683"/>
                </a:lnTo>
                <a:lnTo>
                  <a:pt x="2039747" y="771779"/>
                </a:lnTo>
                <a:lnTo>
                  <a:pt x="2088756" y="796292"/>
                </a:lnTo>
                <a:lnTo>
                  <a:pt x="2131619" y="826901"/>
                </a:lnTo>
                <a:lnTo>
                  <a:pt x="2156130" y="851408"/>
                </a:lnTo>
                <a:lnTo>
                  <a:pt x="2180628" y="882017"/>
                </a:lnTo>
                <a:lnTo>
                  <a:pt x="2205139" y="894339"/>
                </a:lnTo>
                <a:lnTo>
                  <a:pt x="2229650" y="906530"/>
                </a:lnTo>
                <a:lnTo>
                  <a:pt x="2248002" y="906530"/>
                </a:lnTo>
                <a:lnTo>
                  <a:pt x="2272513" y="900435"/>
                </a:lnTo>
                <a:lnTo>
                  <a:pt x="2290915" y="888113"/>
                </a:lnTo>
                <a:lnTo>
                  <a:pt x="2309266" y="869826"/>
                </a:lnTo>
                <a:lnTo>
                  <a:pt x="2321522" y="845313"/>
                </a:lnTo>
                <a:lnTo>
                  <a:pt x="2339924" y="820805"/>
                </a:lnTo>
                <a:lnTo>
                  <a:pt x="2352180" y="790196"/>
                </a:lnTo>
                <a:lnTo>
                  <a:pt x="2364384" y="753368"/>
                </a:lnTo>
                <a:lnTo>
                  <a:pt x="2376640" y="716663"/>
                </a:lnTo>
                <a:lnTo>
                  <a:pt x="2388895" y="679834"/>
                </a:lnTo>
                <a:lnTo>
                  <a:pt x="2401151" y="643130"/>
                </a:lnTo>
                <a:lnTo>
                  <a:pt x="2407297" y="606425"/>
                </a:lnTo>
                <a:lnTo>
                  <a:pt x="2413406" y="563500"/>
                </a:lnTo>
                <a:lnTo>
                  <a:pt x="2425649" y="526671"/>
                </a:lnTo>
                <a:lnTo>
                  <a:pt x="2437905" y="483871"/>
                </a:lnTo>
                <a:lnTo>
                  <a:pt x="2450160" y="434851"/>
                </a:lnTo>
                <a:lnTo>
                  <a:pt x="2462416" y="391926"/>
                </a:lnTo>
                <a:lnTo>
                  <a:pt x="2468563" y="343030"/>
                </a:lnTo>
                <a:lnTo>
                  <a:pt x="2468563" y="244983"/>
                </a:lnTo>
                <a:lnTo>
                  <a:pt x="2456307" y="202059"/>
                </a:lnTo>
                <a:lnTo>
                  <a:pt x="2431809" y="159258"/>
                </a:lnTo>
                <a:lnTo>
                  <a:pt x="2401151" y="116334"/>
                </a:lnTo>
                <a:lnTo>
                  <a:pt x="2352180" y="85725"/>
                </a:lnTo>
                <a:lnTo>
                  <a:pt x="2284768" y="55122"/>
                </a:lnTo>
                <a:lnTo>
                  <a:pt x="2205139" y="30609"/>
                </a:lnTo>
                <a:lnTo>
                  <a:pt x="2107158" y="12197"/>
                </a:lnTo>
                <a:lnTo>
                  <a:pt x="1984629" y="0"/>
                </a:lnTo>
                <a:lnTo>
                  <a:pt x="1537500" y="0"/>
                </a:lnTo>
                <a:lnTo>
                  <a:pt x="1243457" y="12197"/>
                </a:lnTo>
                <a:lnTo>
                  <a:pt x="967778" y="18293"/>
                </a:lnTo>
                <a:lnTo>
                  <a:pt x="722808" y="30609"/>
                </a:lnTo>
                <a:lnTo>
                  <a:pt x="502247" y="48896"/>
                </a:lnTo>
                <a:lnTo>
                  <a:pt x="318491" y="79629"/>
                </a:lnTo>
                <a:lnTo>
                  <a:pt x="183756" y="122430"/>
                </a:lnTo>
                <a:lnTo>
                  <a:pt x="97981" y="171450"/>
                </a:lnTo>
                <a:lnTo>
                  <a:pt x="73470" y="208285"/>
                </a:lnTo>
                <a:lnTo>
                  <a:pt x="48971" y="238888"/>
                </a:lnTo>
                <a:lnTo>
                  <a:pt x="30607" y="275592"/>
                </a:lnTo>
                <a:lnTo>
                  <a:pt x="18364" y="318517"/>
                </a:lnTo>
                <a:lnTo>
                  <a:pt x="6109" y="355221"/>
                </a:lnTo>
                <a:lnTo>
                  <a:pt x="0" y="398022"/>
                </a:lnTo>
                <a:lnTo>
                  <a:pt x="0" y="483871"/>
                </a:lnTo>
                <a:lnTo>
                  <a:pt x="6109" y="520576"/>
                </a:lnTo>
                <a:lnTo>
                  <a:pt x="18364" y="557405"/>
                </a:lnTo>
                <a:lnTo>
                  <a:pt x="30607" y="594109"/>
                </a:lnTo>
                <a:lnTo>
                  <a:pt x="48971" y="624718"/>
                </a:lnTo>
                <a:lnTo>
                  <a:pt x="73470" y="655321"/>
                </a:lnTo>
                <a:lnTo>
                  <a:pt x="97981" y="679834"/>
                </a:lnTo>
                <a:lnTo>
                  <a:pt x="128638" y="704347"/>
                </a:lnTo>
              </a:path>
            </a:pathLst>
          </a:custGeom>
          <a:solidFill>
            <a:srgbClr val="F2DDC9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7" name="Freeform 507"/>
          <p:cNvSpPr/>
          <p:nvPr/>
        </p:nvSpPr>
        <p:spPr>
          <a:xfrm rot="5400000">
            <a:off x="8279753" y="498025"/>
            <a:ext cx="45570" cy="96286"/>
          </a:xfrm>
          <a:custGeom>
            <a:avLst/>
            <a:gdLst/>
            <a:ahLst/>
            <a:cxnLst/>
            <a:rect l="0" t="0" r="0" b="0"/>
            <a:pathLst>
              <a:path w="379755" h="802388">
                <a:moveTo>
                  <a:pt x="159245" y="441071"/>
                </a:moveTo>
                <a:lnTo>
                  <a:pt x="159245" y="428755"/>
                </a:lnTo>
                <a:lnTo>
                  <a:pt x="171500" y="398146"/>
                </a:lnTo>
                <a:lnTo>
                  <a:pt x="189852" y="349126"/>
                </a:lnTo>
                <a:lnTo>
                  <a:pt x="208254" y="294010"/>
                </a:lnTo>
                <a:lnTo>
                  <a:pt x="232765" y="232792"/>
                </a:lnTo>
                <a:lnTo>
                  <a:pt x="263372" y="177676"/>
                </a:lnTo>
                <a:lnTo>
                  <a:pt x="300139" y="128656"/>
                </a:lnTo>
                <a:lnTo>
                  <a:pt x="336893" y="98047"/>
                </a:lnTo>
                <a:lnTo>
                  <a:pt x="367500" y="79629"/>
                </a:lnTo>
                <a:lnTo>
                  <a:pt x="367500" y="49026"/>
                </a:lnTo>
                <a:lnTo>
                  <a:pt x="349148" y="30609"/>
                </a:lnTo>
                <a:lnTo>
                  <a:pt x="318490" y="6096"/>
                </a:lnTo>
                <a:lnTo>
                  <a:pt x="275628" y="0"/>
                </a:lnTo>
                <a:lnTo>
                  <a:pt x="220510" y="0"/>
                </a:lnTo>
                <a:lnTo>
                  <a:pt x="171500" y="18417"/>
                </a:lnTo>
                <a:lnTo>
                  <a:pt x="128638" y="61218"/>
                </a:lnTo>
                <a:lnTo>
                  <a:pt x="110223" y="85725"/>
                </a:lnTo>
                <a:lnTo>
                  <a:pt x="85725" y="122560"/>
                </a:lnTo>
                <a:lnTo>
                  <a:pt x="67361" y="153163"/>
                </a:lnTo>
                <a:lnTo>
                  <a:pt x="48958" y="189867"/>
                </a:lnTo>
                <a:lnTo>
                  <a:pt x="36703" y="232792"/>
                </a:lnTo>
                <a:lnTo>
                  <a:pt x="24498" y="275592"/>
                </a:lnTo>
                <a:lnTo>
                  <a:pt x="12255" y="318517"/>
                </a:lnTo>
                <a:lnTo>
                  <a:pt x="6096" y="361442"/>
                </a:lnTo>
                <a:lnTo>
                  <a:pt x="0" y="410468"/>
                </a:lnTo>
                <a:lnTo>
                  <a:pt x="0" y="496193"/>
                </a:lnTo>
                <a:lnTo>
                  <a:pt x="6096" y="538993"/>
                </a:lnTo>
                <a:lnTo>
                  <a:pt x="18351" y="581918"/>
                </a:lnTo>
                <a:lnTo>
                  <a:pt x="36703" y="618747"/>
                </a:lnTo>
                <a:lnTo>
                  <a:pt x="55118" y="655451"/>
                </a:lnTo>
                <a:lnTo>
                  <a:pt x="79616" y="686054"/>
                </a:lnTo>
                <a:lnTo>
                  <a:pt x="134734" y="741176"/>
                </a:lnTo>
                <a:lnTo>
                  <a:pt x="189852" y="771779"/>
                </a:lnTo>
                <a:lnTo>
                  <a:pt x="232765" y="796292"/>
                </a:lnTo>
                <a:lnTo>
                  <a:pt x="269481" y="802388"/>
                </a:lnTo>
                <a:lnTo>
                  <a:pt x="306235" y="796292"/>
                </a:lnTo>
                <a:lnTo>
                  <a:pt x="330746" y="784101"/>
                </a:lnTo>
                <a:lnTo>
                  <a:pt x="355244" y="771779"/>
                </a:lnTo>
                <a:lnTo>
                  <a:pt x="367500" y="753368"/>
                </a:lnTo>
                <a:lnTo>
                  <a:pt x="373659" y="735081"/>
                </a:lnTo>
                <a:lnTo>
                  <a:pt x="379755" y="722759"/>
                </a:lnTo>
                <a:lnTo>
                  <a:pt x="379755" y="710567"/>
                </a:lnTo>
                <a:lnTo>
                  <a:pt x="373659" y="704472"/>
                </a:lnTo>
                <a:lnTo>
                  <a:pt x="361404" y="692150"/>
                </a:lnTo>
                <a:lnTo>
                  <a:pt x="336893" y="686054"/>
                </a:lnTo>
                <a:lnTo>
                  <a:pt x="257276" y="686054"/>
                </a:lnTo>
                <a:lnTo>
                  <a:pt x="226618" y="679959"/>
                </a:lnTo>
                <a:lnTo>
                  <a:pt x="202107" y="661547"/>
                </a:lnTo>
                <a:lnTo>
                  <a:pt x="183756" y="637034"/>
                </a:lnTo>
                <a:lnTo>
                  <a:pt x="165341" y="600329"/>
                </a:lnTo>
                <a:lnTo>
                  <a:pt x="159245" y="557405"/>
                </a:lnTo>
                <a:lnTo>
                  <a:pt x="153086" y="502289"/>
                </a:lnTo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8" name="Freeform 508"/>
          <p:cNvSpPr/>
          <p:nvPr/>
        </p:nvSpPr>
        <p:spPr>
          <a:xfrm rot="5400000">
            <a:off x="8280851" y="499129"/>
            <a:ext cx="42629" cy="94076"/>
          </a:xfrm>
          <a:custGeom>
            <a:avLst/>
            <a:gdLst/>
            <a:ahLst/>
            <a:cxnLst/>
            <a:rect l="0" t="0" r="0" b="0"/>
            <a:pathLst>
              <a:path w="355245" h="783970">
                <a:moveTo>
                  <a:pt x="257226" y="686054"/>
                </a:moveTo>
                <a:lnTo>
                  <a:pt x="226606" y="679828"/>
                </a:lnTo>
                <a:lnTo>
                  <a:pt x="195999" y="667637"/>
                </a:lnTo>
                <a:lnTo>
                  <a:pt x="171501" y="649225"/>
                </a:lnTo>
                <a:lnTo>
                  <a:pt x="153086" y="624712"/>
                </a:lnTo>
                <a:lnTo>
                  <a:pt x="134735" y="588007"/>
                </a:lnTo>
                <a:lnTo>
                  <a:pt x="128638" y="538987"/>
                </a:lnTo>
                <a:lnTo>
                  <a:pt x="128638" y="489967"/>
                </a:lnTo>
                <a:lnTo>
                  <a:pt x="140831" y="428749"/>
                </a:lnTo>
                <a:lnTo>
                  <a:pt x="146990" y="404242"/>
                </a:lnTo>
                <a:lnTo>
                  <a:pt x="153086" y="361317"/>
                </a:lnTo>
                <a:lnTo>
                  <a:pt x="171501" y="318387"/>
                </a:lnTo>
                <a:lnTo>
                  <a:pt x="189852" y="263270"/>
                </a:lnTo>
                <a:lnTo>
                  <a:pt x="214363" y="208154"/>
                </a:lnTo>
                <a:lnTo>
                  <a:pt x="245021" y="159128"/>
                </a:lnTo>
                <a:lnTo>
                  <a:pt x="275628" y="116334"/>
                </a:lnTo>
                <a:lnTo>
                  <a:pt x="306235" y="91820"/>
                </a:lnTo>
                <a:lnTo>
                  <a:pt x="324638" y="79629"/>
                </a:lnTo>
                <a:lnTo>
                  <a:pt x="336893" y="67307"/>
                </a:lnTo>
                <a:lnTo>
                  <a:pt x="342989" y="48896"/>
                </a:lnTo>
                <a:lnTo>
                  <a:pt x="336893" y="36704"/>
                </a:lnTo>
                <a:lnTo>
                  <a:pt x="324638" y="24513"/>
                </a:lnTo>
                <a:lnTo>
                  <a:pt x="312382" y="12191"/>
                </a:lnTo>
                <a:lnTo>
                  <a:pt x="287884" y="6095"/>
                </a:lnTo>
                <a:lnTo>
                  <a:pt x="263373" y="0"/>
                </a:lnTo>
                <a:lnTo>
                  <a:pt x="226606" y="0"/>
                </a:lnTo>
                <a:lnTo>
                  <a:pt x="208255" y="6095"/>
                </a:lnTo>
                <a:lnTo>
                  <a:pt x="189852" y="12191"/>
                </a:lnTo>
                <a:lnTo>
                  <a:pt x="171501" y="24513"/>
                </a:lnTo>
                <a:lnTo>
                  <a:pt x="153086" y="36704"/>
                </a:lnTo>
                <a:lnTo>
                  <a:pt x="134735" y="48896"/>
                </a:lnTo>
                <a:lnTo>
                  <a:pt x="116383" y="67307"/>
                </a:lnTo>
                <a:lnTo>
                  <a:pt x="97968" y="97916"/>
                </a:lnTo>
                <a:lnTo>
                  <a:pt x="73470" y="128525"/>
                </a:lnTo>
                <a:lnTo>
                  <a:pt x="55106" y="165354"/>
                </a:lnTo>
                <a:lnTo>
                  <a:pt x="36703" y="208154"/>
                </a:lnTo>
                <a:lnTo>
                  <a:pt x="24448" y="251079"/>
                </a:lnTo>
                <a:lnTo>
                  <a:pt x="12243" y="293879"/>
                </a:lnTo>
                <a:lnTo>
                  <a:pt x="6096" y="336804"/>
                </a:lnTo>
                <a:lnTo>
                  <a:pt x="0" y="385824"/>
                </a:lnTo>
                <a:lnTo>
                  <a:pt x="0" y="465454"/>
                </a:lnTo>
                <a:lnTo>
                  <a:pt x="6096" y="502282"/>
                </a:lnTo>
                <a:lnTo>
                  <a:pt x="12243" y="538987"/>
                </a:lnTo>
                <a:lnTo>
                  <a:pt x="24448" y="575692"/>
                </a:lnTo>
                <a:lnTo>
                  <a:pt x="36703" y="612520"/>
                </a:lnTo>
                <a:lnTo>
                  <a:pt x="55106" y="643129"/>
                </a:lnTo>
                <a:lnTo>
                  <a:pt x="73470" y="667637"/>
                </a:lnTo>
                <a:lnTo>
                  <a:pt x="91872" y="686054"/>
                </a:lnTo>
                <a:lnTo>
                  <a:pt x="110224" y="704341"/>
                </a:lnTo>
                <a:lnTo>
                  <a:pt x="122479" y="716663"/>
                </a:lnTo>
                <a:lnTo>
                  <a:pt x="140831" y="728854"/>
                </a:lnTo>
                <a:lnTo>
                  <a:pt x="153086" y="741046"/>
                </a:lnTo>
                <a:lnTo>
                  <a:pt x="165342" y="747266"/>
                </a:lnTo>
                <a:lnTo>
                  <a:pt x="183744" y="759457"/>
                </a:lnTo>
                <a:lnTo>
                  <a:pt x="195999" y="765553"/>
                </a:lnTo>
                <a:lnTo>
                  <a:pt x="226606" y="777875"/>
                </a:lnTo>
                <a:lnTo>
                  <a:pt x="257226" y="783970"/>
                </a:lnTo>
                <a:lnTo>
                  <a:pt x="281724" y="777875"/>
                </a:lnTo>
                <a:lnTo>
                  <a:pt x="300127" y="771779"/>
                </a:lnTo>
                <a:lnTo>
                  <a:pt x="312382" y="771779"/>
                </a:lnTo>
                <a:lnTo>
                  <a:pt x="324638" y="759457"/>
                </a:lnTo>
                <a:lnTo>
                  <a:pt x="336893" y="753362"/>
                </a:lnTo>
                <a:lnTo>
                  <a:pt x="342989" y="741046"/>
                </a:lnTo>
                <a:lnTo>
                  <a:pt x="355245" y="716663"/>
                </a:lnTo>
                <a:lnTo>
                  <a:pt x="342989" y="698245"/>
                </a:lnTo>
                <a:lnTo>
                  <a:pt x="306235" y="692150"/>
                </a:lnTo>
              </a:path>
            </a:pathLst>
          </a:custGeom>
          <a:solidFill>
            <a:srgbClr val="D1BAB2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09" name="Freeform 509"/>
          <p:cNvSpPr/>
          <p:nvPr/>
        </p:nvSpPr>
        <p:spPr>
          <a:xfrm rot="5400000">
            <a:off x="8283429" y="500231"/>
            <a:ext cx="38220" cy="90403"/>
          </a:xfrm>
          <a:custGeom>
            <a:avLst/>
            <a:gdLst/>
            <a:ahLst/>
            <a:cxnLst/>
            <a:rect l="0" t="0" r="0" b="0"/>
            <a:pathLst>
              <a:path w="318503" h="753362">
                <a:moveTo>
                  <a:pt x="220523" y="679959"/>
                </a:moveTo>
                <a:lnTo>
                  <a:pt x="196012" y="673863"/>
                </a:lnTo>
                <a:lnTo>
                  <a:pt x="171501" y="661541"/>
                </a:lnTo>
                <a:lnTo>
                  <a:pt x="147002" y="637034"/>
                </a:lnTo>
                <a:lnTo>
                  <a:pt x="128588" y="606425"/>
                </a:lnTo>
                <a:lnTo>
                  <a:pt x="110236" y="569721"/>
                </a:lnTo>
                <a:lnTo>
                  <a:pt x="104140" y="520700"/>
                </a:lnTo>
                <a:lnTo>
                  <a:pt x="104140" y="471680"/>
                </a:lnTo>
                <a:lnTo>
                  <a:pt x="116395" y="410338"/>
                </a:lnTo>
                <a:lnTo>
                  <a:pt x="128588" y="373633"/>
                </a:lnTo>
                <a:lnTo>
                  <a:pt x="140843" y="330709"/>
                </a:lnTo>
                <a:lnTo>
                  <a:pt x="153099" y="281688"/>
                </a:lnTo>
                <a:lnTo>
                  <a:pt x="171501" y="232792"/>
                </a:lnTo>
                <a:lnTo>
                  <a:pt x="196012" y="183772"/>
                </a:lnTo>
                <a:lnTo>
                  <a:pt x="220523" y="134746"/>
                </a:lnTo>
                <a:lnTo>
                  <a:pt x="251130" y="104143"/>
                </a:lnTo>
                <a:lnTo>
                  <a:pt x="275641" y="79629"/>
                </a:lnTo>
                <a:lnTo>
                  <a:pt x="293992" y="67438"/>
                </a:lnTo>
                <a:lnTo>
                  <a:pt x="306248" y="55116"/>
                </a:lnTo>
                <a:lnTo>
                  <a:pt x="306248" y="24513"/>
                </a:lnTo>
                <a:lnTo>
                  <a:pt x="293992" y="12322"/>
                </a:lnTo>
                <a:lnTo>
                  <a:pt x="281737" y="6096"/>
                </a:lnTo>
                <a:lnTo>
                  <a:pt x="263385" y="0"/>
                </a:lnTo>
                <a:lnTo>
                  <a:pt x="220523" y="0"/>
                </a:lnTo>
                <a:lnTo>
                  <a:pt x="202120" y="6096"/>
                </a:lnTo>
                <a:lnTo>
                  <a:pt x="183756" y="12322"/>
                </a:lnTo>
                <a:lnTo>
                  <a:pt x="171501" y="18418"/>
                </a:lnTo>
                <a:lnTo>
                  <a:pt x="153099" y="30609"/>
                </a:lnTo>
                <a:lnTo>
                  <a:pt x="134747" y="42925"/>
                </a:lnTo>
                <a:lnTo>
                  <a:pt x="116395" y="55116"/>
                </a:lnTo>
                <a:lnTo>
                  <a:pt x="104140" y="73534"/>
                </a:lnTo>
                <a:lnTo>
                  <a:pt x="79629" y="104143"/>
                </a:lnTo>
                <a:lnTo>
                  <a:pt x="61227" y="134746"/>
                </a:lnTo>
                <a:lnTo>
                  <a:pt x="42863" y="165354"/>
                </a:lnTo>
                <a:lnTo>
                  <a:pt x="30620" y="208279"/>
                </a:lnTo>
                <a:lnTo>
                  <a:pt x="18364" y="244984"/>
                </a:lnTo>
                <a:lnTo>
                  <a:pt x="6109" y="287908"/>
                </a:lnTo>
                <a:lnTo>
                  <a:pt x="0" y="330709"/>
                </a:lnTo>
                <a:lnTo>
                  <a:pt x="0" y="453263"/>
                </a:lnTo>
                <a:lnTo>
                  <a:pt x="6109" y="490091"/>
                </a:lnTo>
                <a:lnTo>
                  <a:pt x="12205" y="526796"/>
                </a:lnTo>
                <a:lnTo>
                  <a:pt x="18364" y="557405"/>
                </a:lnTo>
                <a:lnTo>
                  <a:pt x="30620" y="588008"/>
                </a:lnTo>
                <a:lnTo>
                  <a:pt x="48971" y="618747"/>
                </a:lnTo>
                <a:lnTo>
                  <a:pt x="67374" y="643130"/>
                </a:lnTo>
                <a:lnTo>
                  <a:pt x="79629" y="661541"/>
                </a:lnTo>
                <a:lnTo>
                  <a:pt x="91884" y="673863"/>
                </a:lnTo>
                <a:lnTo>
                  <a:pt x="104140" y="686054"/>
                </a:lnTo>
                <a:lnTo>
                  <a:pt x="122492" y="698246"/>
                </a:lnTo>
                <a:lnTo>
                  <a:pt x="134747" y="710568"/>
                </a:lnTo>
                <a:lnTo>
                  <a:pt x="147002" y="722759"/>
                </a:lnTo>
                <a:lnTo>
                  <a:pt x="165354" y="728855"/>
                </a:lnTo>
                <a:lnTo>
                  <a:pt x="177609" y="735075"/>
                </a:lnTo>
                <a:lnTo>
                  <a:pt x="208267" y="747266"/>
                </a:lnTo>
                <a:lnTo>
                  <a:pt x="232778" y="753362"/>
                </a:lnTo>
                <a:lnTo>
                  <a:pt x="269481" y="753362"/>
                </a:lnTo>
                <a:lnTo>
                  <a:pt x="281737" y="747266"/>
                </a:lnTo>
                <a:lnTo>
                  <a:pt x="293992" y="747266"/>
                </a:lnTo>
                <a:lnTo>
                  <a:pt x="306248" y="741171"/>
                </a:lnTo>
                <a:lnTo>
                  <a:pt x="318503" y="728855"/>
                </a:lnTo>
                <a:lnTo>
                  <a:pt x="318503" y="704472"/>
                </a:lnTo>
                <a:lnTo>
                  <a:pt x="306248" y="692150"/>
                </a:lnTo>
                <a:lnTo>
                  <a:pt x="269481" y="686054"/>
                </a:lnTo>
              </a:path>
            </a:pathLst>
          </a:custGeom>
          <a:solidFill>
            <a:srgbClr val="A07266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0" name="Freeform 510"/>
          <p:cNvSpPr/>
          <p:nvPr/>
        </p:nvSpPr>
        <p:spPr>
          <a:xfrm rot="5400000">
            <a:off x="8284530" y="500594"/>
            <a:ext cx="36016" cy="88940"/>
          </a:xfrm>
          <a:custGeom>
            <a:avLst/>
            <a:gdLst/>
            <a:ahLst/>
            <a:cxnLst/>
            <a:rect l="0" t="0" r="0" b="0"/>
            <a:pathLst>
              <a:path w="300139" h="741170">
                <a:moveTo>
                  <a:pt x="196011" y="679958"/>
                </a:moveTo>
                <a:lnTo>
                  <a:pt x="171500" y="673863"/>
                </a:lnTo>
                <a:lnTo>
                  <a:pt x="146990" y="655445"/>
                </a:lnTo>
                <a:lnTo>
                  <a:pt x="122479" y="630938"/>
                </a:lnTo>
                <a:lnTo>
                  <a:pt x="104127" y="594233"/>
                </a:lnTo>
                <a:lnTo>
                  <a:pt x="91872" y="557405"/>
                </a:lnTo>
                <a:lnTo>
                  <a:pt x="85775" y="508384"/>
                </a:lnTo>
                <a:lnTo>
                  <a:pt x="85775" y="459488"/>
                </a:lnTo>
                <a:lnTo>
                  <a:pt x="98031" y="398146"/>
                </a:lnTo>
                <a:lnTo>
                  <a:pt x="110286" y="355346"/>
                </a:lnTo>
                <a:lnTo>
                  <a:pt x="128638" y="300100"/>
                </a:lnTo>
                <a:lnTo>
                  <a:pt x="146990" y="251209"/>
                </a:lnTo>
                <a:lnTo>
                  <a:pt x="165392" y="202183"/>
                </a:lnTo>
                <a:lnTo>
                  <a:pt x="183756" y="159258"/>
                </a:lnTo>
                <a:lnTo>
                  <a:pt x="208254" y="122554"/>
                </a:lnTo>
                <a:lnTo>
                  <a:pt x="226669" y="91951"/>
                </a:lnTo>
                <a:lnTo>
                  <a:pt x="251117" y="67438"/>
                </a:lnTo>
                <a:lnTo>
                  <a:pt x="263372" y="55116"/>
                </a:lnTo>
                <a:lnTo>
                  <a:pt x="275628" y="42925"/>
                </a:lnTo>
                <a:lnTo>
                  <a:pt x="281775" y="30609"/>
                </a:lnTo>
                <a:lnTo>
                  <a:pt x="281775" y="18417"/>
                </a:lnTo>
                <a:lnTo>
                  <a:pt x="269532" y="12322"/>
                </a:lnTo>
                <a:lnTo>
                  <a:pt x="257276" y="0"/>
                </a:lnTo>
                <a:lnTo>
                  <a:pt x="238874" y="0"/>
                </a:lnTo>
                <a:lnTo>
                  <a:pt x="214414" y="6226"/>
                </a:lnTo>
                <a:lnTo>
                  <a:pt x="196011" y="6226"/>
                </a:lnTo>
                <a:lnTo>
                  <a:pt x="183756" y="12322"/>
                </a:lnTo>
                <a:lnTo>
                  <a:pt x="171500" y="18417"/>
                </a:lnTo>
                <a:lnTo>
                  <a:pt x="153149" y="30609"/>
                </a:lnTo>
                <a:lnTo>
                  <a:pt x="134734" y="42925"/>
                </a:lnTo>
                <a:lnTo>
                  <a:pt x="122479" y="55116"/>
                </a:lnTo>
                <a:lnTo>
                  <a:pt x="110286" y="67438"/>
                </a:lnTo>
                <a:lnTo>
                  <a:pt x="91872" y="85725"/>
                </a:lnTo>
                <a:lnTo>
                  <a:pt x="73520" y="110238"/>
                </a:lnTo>
                <a:lnTo>
                  <a:pt x="55118" y="140841"/>
                </a:lnTo>
                <a:lnTo>
                  <a:pt x="36754" y="177676"/>
                </a:lnTo>
                <a:lnTo>
                  <a:pt x="24511" y="208279"/>
                </a:lnTo>
                <a:lnTo>
                  <a:pt x="12255" y="244983"/>
                </a:lnTo>
                <a:lnTo>
                  <a:pt x="6096" y="287908"/>
                </a:lnTo>
                <a:lnTo>
                  <a:pt x="0" y="324613"/>
                </a:lnTo>
                <a:lnTo>
                  <a:pt x="0" y="410462"/>
                </a:lnTo>
                <a:lnTo>
                  <a:pt x="6096" y="447167"/>
                </a:lnTo>
                <a:lnTo>
                  <a:pt x="6096" y="483995"/>
                </a:lnTo>
                <a:lnTo>
                  <a:pt x="12255" y="514604"/>
                </a:lnTo>
                <a:lnTo>
                  <a:pt x="24511" y="545213"/>
                </a:lnTo>
                <a:lnTo>
                  <a:pt x="36754" y="575816"/>
                </a:lnTo>
                <a:lnTo>
                  <a:pt x="49009" y="600329"/>
                </a:lnTo>
                <a:lnTo>
                  <a:pt x="61265" y="624842"/>
                </a:lnTo>
                <a:lnTo>
                  <a:pt x="73520" y="643254"/>
                </a:lnTo>
                <a:lnTo>
                  <a:pt x="85775" y="655445"/>
                </a:lnTo>
                <a:lnTo>
                  <a:pt x="98031" y="661541"/>
                </a:lnTo>
                <a:lnTo>
                  <a:pt x="104127" y="679958"/>
                </a:lnTo>
                <a:lnTo>
                  <a:pt x="122479" y="686054"/>
                </a:lnTo>
                <a:lnTo>
                  <a:pt x="134734" y="698376"/>
                </a:lnTo>
                <a:lnTo>
                  <a:pt x="146990" y="704472"/>
                </a:lnTo>
                <a:lnTo>
                  <a:pt x="159245" y="716663"/>
                </a:lnTo>
                <a:lnTo>
                  <a:pt x="189903" y="728979"/>
                </a:lnTo>
                <a:lnTo>
                  <a:pt x="220510" y="741170"/>
                </a:lnTo>
                <a:lnTo>
                  <a:pt x="251117" y="741170"/>
                </a:lnTo>
                <a:lnTo>
                  <a:pt x="257276" y="735075"/>
                </a:lnTo>
                <a:lnTo>
                  <a:pt x="269532" y="735075"/>
                </a:lnTo>
                <a:lnTo>
                  <a:pt x="287883" y="728979"/>
                </a:lnTo>
                <a:lnTo>
                  <a:pt x="300139" y="716663"/>
                </a:lnTo>
                <a:lnTo>
                  <a:pt x="300139" y="698376"/>
                </a:lnTo>
                <a:lnTo>
                  <a:pt x="275628" y="692150"/>
                </a:lnTo>
                <a:lnTo>
                  <a:pt x="238874" y="692150"/>
                </a:lnTo>
              </a:path>
            </a:pathLst>
          </a:custGeom>
          <a:solidFill>
            <a:srgbClr val="722B19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1" name="Freeform 511"/>
          <p:cNvSpPr/>
          <p:nvPr/>
        </p:nvSpPr>
        <p:spPr>
          <a:xfrm rot="5400000">
            <a:off x="8285989" y="501329"/>
            <a:ext cx="33814" cy="86730"/>
          </a:xfrm>
          <a:custGeom>
            <a:avLst/>
            <a:gdLst/>
            <a:ahLst/>
            <a:cxnLst/>
            <a:rect l="0" t="0" r="0" b="0"/>
            <a:pathLst>
              <a:path w="281787" h="722753">
                <a:moveTo>
                  <a:pt x="232778" y="722753"/>
                </a:moveTo>
                <a:lnTo>
                  <a:pt x="251180" y="722753"/>
                </a:lnTo>
                <a:lnTo>
                  <a:pt x="269532" y="716533"/>
                </a:lnTo>
                <a:lnTo>
                  <a:pt x="281787" y="704341"/>
                </a:lnTo>
                <a:lnTo>
                  <a:pt x="275679" y="692150"/>
                </a:lnTo>
                <a:lnTo>
                  <a:pt x="251180" y="692150"/>
                </a:lnTo>
                <a:lnTo>
                  <a:pt x="208318" y="698246"/>
                </a:lnTo>
                <a:lnTo>
                  <a:pt x="165404" y="685924"/>
                </a:lnTo>
                <a:lnTo>
                  <a:pt x="147053" y="667637"/>
                </a:lnTo>
                <a:lnTo>
                  <a:pt x="122542" y="649219"/>
                </a:lnTo>
                <a:lnTo>
                  <a:pt x="104190" y="618616"/>
                </a:lnTo>
                <a:lnTo>
                  <a:pt x="85776" y="588007"/>
                </a:lnTo>
                <a:lnTo>
                  <a:pt x="73520" y="545083"/>
                </a:lnTo>
                <a:lnTo>
                  <a:pt x="67424" y="502158"/>
                </a:lnTo>
                <a:lnTo>
                  <a:pt x="67424" y="447036"/>
                </a:lnTo>
                <a:lnTo>
                  <a:pt x="79679" y="385824"/>
                </a:lnTo>
                <a:lnTo>
                  <a:pt x="98031" y="330708"/>
                </a:lnTo>
                <a:lnTo>
                  <a:pt x="116383" y="275586"/>
                </a:lnTo>
                <a:lnTo>
                  <a:pt x="134797" y="220470"/>
                </a:lnTo>
                <a:lnTo>
                  <a:pt x="153149" y="177546"/>
                </a:lnTo>
                <a:lnTo>
                  <a:pt x="171551" y="134615"/>
                </a:lnTo>
                <a:lnTo>
                  <a:pt x="189915" y="104012"/>
                </a:lnTo>
                <a:lnTo>
                  <a:pt x="208318" y="79499"/>
                </a:lnTo>
                <a:lnTo>
                  <a:pt x="220573" y="61212"/>
                </a:lnTo>
                <a:lnTo>
                  <a:pt x="238925" y="48890"/>
                </a:lnTo>
                <a:lnTo>
                  <a:pt x="251180" y="36699"/>
                </a:lnTo>
                <a:lnTo>
                  <a:pt x="251180" y="12191"/>
                </a:lnTo>
                <a:lnTo>
                  <a:pt x="245021" y="6096"/>
                </a:lnTo>
                <a:lnTo>
                  <a:pt x="232778" y="0"/>
                </a:lnTo>
                <a:lnTo>
                  <a:pt x="214414" y="0"/>
                </a:lnTo>
                <a:lnTo>
                  <a:pt x="189915" y="6096"/>
                </a:lnTo>
                <a:lnTo>
                  <a:pt x="171551" y="12191"/>
                </a:lnTo>
                <a:lnTo>
                  <a:pt x="159296" y="24383"/>
                </a:lnTo>
                <a:lnTo>
                  <a:pt x="140894" y="36699"/>
                </a:lnTo>
                <a:lnTo>
                  <a:pt x="122542" y="48890"/>
                </a:lnTo>
                <a:lnTo>
                  <a:pt x="110287" y="67307"/>
                </a:lnTo>
                <a:lnTo>
                  <a:pt x="91935" y="85725"/>
                </a:lnTo>
                <a:lnTo>
                  <a:pt x="73520" y="110108"/>
                </a:lnTo>
                <a:lnTo>
                  <a:pt x="61277" y="134615"/>
                </a:lnTo>
                <a:lnTo>
                  <a:pt x="42913" y="153032"/>
                </a:lnTo>
                <a:lnTo>
                  <a:pt x="30658" y="183641"/>
                </a:lnTo>
                <a:lnTo>
                  <a:pt x="24511" y="208149"/>
                </a:lnTo>
                <a:lnTo>
                  <a:pt x="12255" y="238757"/>
                </a:lnTo>
                <a:lnTo>
                  <a:pt x="6159" y="269366"/>
                </a:lnTo>
                <a:lnTo>
                  <a:pt x="0" y="300099"/>
                </a:lnTo>
                <a:lnTo>
                  <a:pt x="0" y="361311"/>
                </a:lnTo>
                <a:lnTo>
                  <a:pt x="6159" y="422529"/>
                </a:lnTo>
                <a:lnTo>
                  <a:pt x="12255" y="477769"/>
                </a:lnTo>
                <a:lnTo>
                  <a:pt x="24511" y="520570"/>
                </a:lnTo>
                <a:lnTo>
                  <a:pt x="36766" y="563494"/>
                </a:lnTo>
                <a:lnTo>
                  <a:pt x="55169" y="600199"/>
                </a:lnTo>
                <a:lnTo>
                  <a:pt x="79679" y="637028"/>
                </a:lnTo>
                <a:lnTo>
                  <a:pt x="110287" y="667637"/>
                </a:lnTo>
                <a:lnTo>
                  <a:pt x="140894" y="692150"/>
                </a:lnTo>
                <a:lnTo>
                  <a:pt x="177660" y="710437"/>
                </a:lnTo>
                <a:lnTo>
                  <a:pt x="202158" y="722753"/>
                </a:lnTo>
                <a:lnTo>
                  <a:pt x="220573" y="722753"/>
                </a:lnTo>
              </a:path>
            </a:pathLst>
          </a:custGeom>
          <a:solidFill>
            <a:srgbClr val="4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2" name="Freeform 512"/>
          <p:cNvSpPr/>
          <p:nvPr/>
        </p:nvSpPr>
        <p:spPr>
          <a:xfrm rot="5400000">
            <a:off x="8375671" y="874000"/>
            <a:ext cx="55132" cy="72770"/>
          </a:xfrm>
          <a:custGeom>
            <a:avLst/>
            <a:gdLst/>
            <a:ahLst/>
            <a:cxnLst/>
            <a:rect l="0" t="0" r="0" b="0"/>
            <a:pathLst>
              <a:path w="459436" h="606425">
                <a:moveTo>
                  <a:pt x="281788" y="588013"/>
                </a:moveTo>
                <a:lnTo>
                  <a:pt x="281788" y="588013"/>
                </a:lnTo>
                <a:lnTo>
                  <a:pt x="269533" y="581912"/>
                </a:lnTo>
                <a:lnTo>
                  <a:pt x="257277" y="575816"/>
                </a:lnTo>
                <a:lnTo>
                  <a:pt x="245022" y="563500"/>
                </a:lnTo>
                <a:lnTo>
                  <a:pt x="226670" y="551309"/>
                </a:lnTo>
                <a:lnTo>
                  <a:pt x="208268" y="532891"/>
                </a:lnTo>
                <a:lnTo>
                  <a:pt x="183808" y="514480"/>
                </a:lnTo>
                <a:lnTo>
                  <a:pt x="159297" y="489967"/>
                </a:lnTo>
                <a:lnTo>
                  <a:pt x="134798" y="465454"/>
                </a:lnTo>
                <a:lnTo>
                  <a:pt x="116383" y="441071"/>
                </a:lnTo>
                <a:lnTo>
                  <a:pt x="91885" y="410337"/>
                </a:lnTo>
                <a:lnTo>
                  <a:pt x="67425" y="379729"/>
                </a:lnTo>
                <a:lnTo>
                  <a:pt x="49023" y="349126"/>
                </a:lnTo>
                <a:lnTo>
                  <a:pt x="30658" y="318517"/>
                </a:lnTo>
                <a:lnTo>
                  <a:pt x="18415" y="281688"/>
                </a:lnTo>
                <a:lnTo>
                  <a:pt x="6160" y="244983"/>
                </a:lnTo>
                <a:lnTo>
                  <a:pt x="0" y="208279"/>
                </a:lnTo>
                <a:lnTo>
                  <a:pt x="0" y="171580"/>
                </a:lnTo>
                <a:lnTo>
                  <a:pt x="6160" y="134745"/>
                </a:lnTo>
                <a:lnTo>
                  <a:pt x="12256" y="104142"/>
                </a:lnTo>
                <a:lnTo>
                  <a:pt x="24511" y="79629"/>
                </a:lnTo>
                <a:lnTo>
                  <a:pt x="42914" y="55116"/>
                </a:lnTo>
                <a:lnTo>
                  <a:pt x="61278" y="30609"/>
                </a:lnTo>
                <a:lnTo>
                  <a:pt x="85776" y="18417"/>
                </a:lnTo>
                <a:lnTo>
                  <a:pt x="110287" y="6096"/>
                </a:lnTo>
                <a:lnTo>
                  <a:pt x="140894" y="0"/>
                </a:lnTo>
                <a:lnTo>
                  <a:pt x="171552" y="0"/>
                </a:lnTo>
                <a:lnTo>
                  <a:pt x="202159" y="6096"/>
                </a:lnTo>
                <a:lnTo>
                  <a:pt x="232766" y="18417"/>
                </a:lnTo>
                <a:lnTo>
                  <a:pt x="269533" y="42924"/>
                </a:lnTo>
                <a:lnTo>
                  <a:pt x="300190" y="67437"/>
                </a:lnTo>
                <a:lnTo>
                  <a:pt x="336906" y="104142"/>
                </a:lnTo>
                <a:lnTo>
                  <a:pt x="367564" y="147067"/>
                </a:lnTo>
                <a:lnTo>
                  <a:pt x="398171" y="195963"/>
                </a:lnTo>
                <a:lnTo>
                  <a:pt x="416573" y="238887"/>
                </a:lnTo>
                <a:lnTo>
                  <a:pt x="434925" y="287908"/>
                </a:lnTo>
                <a:lnTo>
                  <a:pt x="447180" y="336934"/>
                </a:lnTo>
                <a:lnTo>
                  <a:pt x="453289" y="379729"/>
                </a:lnTo>
                <a:lnTo>
                  <a:pt x="459436" y="428755"/>
                </a:lnTo>
                <a:lnTo>
                  <a:pt x="459436" y="465454"/>
                </a:lnTo>
                <a:lnTo>
                  <a:pt x="453289" y="508384"/>
                </a:lnTo>
                <a:lnTo>
                  <a:pt x="441034" y="538987"/>
                </a:lnTo>
                <a:lnTo>
                  <a:pt x="422682" y="563500"/>
                </a:lnTo>
                <a:lnTo>
                  <a:pt x="404317" y="588013"/>
                </a:lnTo>
                <a:lnTo>
                  <a:pt x="379820" y="600329"/>
                </a:lnTo>
                <a:lnTo>
                  <a:pt x="355309" y="606425"/>
                </a:lnTo>
                <a:lnTo>
                  <a:pt x="318542" y="600329"/>
                </a:lnTo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3" name="Freeform 513"/>
          <p:cNvSpPr/>
          <p:nvPr/>
        </p:nvSpPr>
        <p:spPr>
          <a:xfrm rot="5400000">
            <a:off x="8378977" y="877307"/>
            <a:ext cx="50714" cy="66156"/>
          </a:xfrm>
          <a:custGeom>
            <a:avLst/>
            <a:gdLst/>
            <a:ahLst/>
            <a:cxnLst/>
            <a:rect l="0" t="0" r="0" b="0"/>
            <a:pathLst>
              <a:path w="422619" h="551303">
                <a:moveTo>
                  <a:pt x="257264" y="538987"/>
                </a:moveTo>
                <a:lnTo>
                  <a:pt x="251118" y="532892"/>
                </a:lnTo>
                <a:lnTo>
                  <a:pt x="226607" y="514474"/>
                </a:lnTo>
                <a:lnTo>
                  <a:pt x="189853" y="489967"/>
                </a:lnTo>
                <a:lnTo>
                  <a:pt x="146991" y="447037"/>
                </a:lnTo>
                <a:lnTo>
                  <a:pt x="104128" y="404242"/>
                </a:lnTo>
                <a:lnTo>
                  <a:pt x="67361" y="349120"/>
                </a:lnTo>
                <a:lnTo>
                  <a:pt x="30608" y="287778"/>
                </a:lnTo>
                <a:lnTo>
                  <a:pt x="6096" y="220470"/>
                </a:lnTo>
                <a:lnTo>
                  <a:pt x="0" y="159259"/>
                </a:lnTo>
                <a:lnTo>
                  <a:pt x="12243" y="97917"/>
                </a:lnTo>
                <a:lnTo>
                  <a:pt x="42863" y="49020"/>
                </a:lnTo>
                <a:lnTo>
                  <a:pt x="79616" y="12192"/>
                </a:lnTo>
                <a:lnTo>
                  <a:pt x="128626" y="0"/>
                </a:lnTo>
                <a:lnTo>
                  <a:pt x="183744" y="6096"/>
                </a:lnTo>
                <a:lnTo>
                  <a:pt x="245022" y="36699"/>
                </a:lnTo>
                <a:lnTo>
                  <a:pt x="306236" y="97917"/>
                </a:lnTo>
                <a:lnTo>
                  <a:pt x="336894" y="134745"/>
                </a:lnTo>
                <a:lnTo>
                  <a:pt x="361405" y="177546"/>
                </a:lnTo>
                <a:lnTo>
                  <a:pt x="385902" y="220470"/>
                </a:lnTo>
                <a:lnTo>
                  <a:pt x="398158" y="263271"/>
                </a:lnTo>
                <a:lnTo>
                  <a:pt x="410363" y="306195"/>
                </a:lnTo>
                <a:lnTo>
                  <a:pt x="416510" y="349120"/>
                </a:lnTo>
                <a:lnTo>
                  <a:pt x="422619" y="391920"/>
                </a:lnTo>
                <a:lnTo>
                  <a:pt x="416510" y="428749"/>
                </a:lnTo>
                <a:lnTo>
                  <a:pt x="410363" y="459358"/>
                </a:lnTo>
                <a:lnTo>
                  <a:pt x="404267" y="489967"/>
                </a:lnTo>
                <a:lnTo>
                  <a:pt x="392011" y="520570"/>
                </a:lnTo>
                <a:lnTo>
                  <a:pt x="373647" y="538987"/>
                </a:lnTo>
                <a:lnTo>
                  <a:pt x="349149" y="551303"/>
                </a:lnTo>
                <a:lnTo>
                  <a:pt x="293980" y="551303"/>
                </a:lnTo>
              </a:path>
            </a:pathLst>
          </a:custGeom>
          <a:solidFill>
            <a:srgbClr val="EDDDD3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4" name="Freeform 514"/>
          <p:cNvSpPr/>
          <p:nvPr/>
        </p:nvSpPr>
        <p:spPr>
          <a:xfrm rot="5400000">
            <a:off x="8380817" y="879885"/>
            <a:ext cx="44839" cy="61006"/>
          </a:xfrm>
          <a:custGeom>
            <a:avLst/>
            <a:gdLst/>
            <a:ahLst/>
            <a:cxnLst/>
            <a:rect l="0" t="0" r="0" b="0"/>
            <a:pathLst>
              <a:path w="373659" h="508384">
                <a:moveTo>
                  <a:pt x="232765" y="489967"/>
                </a:moveTo>
                <a:lnTo>
                  <a:pt x="220523" y="483871"/>
                </a:lnTo>
                <a:lnTo>
                  <a:pt x="202108" y="471680"/>
                </a:lnTo>
                <a:lnTo>
                  <a:pt x="165354" y="447167"/>
                </a:lnTo>
                <a:lnTo>
                  <a:pt x="128638" y="410338"/>
                </a:lnTo>
                <a:lnTo>
                  <a:pt x="91884" y="367543"/>
                </a:lnTo>
                <a:lnTo>
                  <a:pt x="55117" y="318517"/>
                </a:lnTo>
                <a:lnTo>
                  <a:pt x="24511" y="263401"/>
                </a:lnTo>
                <a:lnTo>
                  <a:pt x="0" y="202059"/>
                </a:lnTo>
                <a:lnTo>
                  <a:pt x="0" y="140847"/>
                </a:lnTo>
                <a:lnTo>
                  <a:pt x="6109" y="91821"/>
                </a:lnTo>
                <a:lnTo>
                  <a:pt x="30606" y="49026"/>
                </a:lnTo>
                <a:lnTo>
                  <a:pt x="67373" y="12192"/>
                </a:lnTo>
                <a:lnTo>
                  <a:pt x="116383" y="0"/>
                </a:lnTo>
                <a:lnTo>
                  <a:pt x="165354" y="6096"/>
                </a:lnTo>
                <a:lnTo>
                  <a:pt x="220523" y="36705"/>
                </a:lnTo>
                <a:lnTo>
                  <a:pt x="275628" y="91821"/>
                </a:lnTo>
                <a:lnTo>
                  <a:pt x="300139" y="128656"/>
                </a:lnTo>
                <a:lnTo>
                  <a:pt x="324650" y="159259"/>
                </a:lnTo>
                <a:lnTo>
                  <a:pt x="343001" y="202059"/>
                </a:lnTo>
                <a:lnTo>
                  <a:pt x="355257" y="238888"/>
                </a:lnTo>
                <a:lnTo>
                  <a:pt x="367512" y="281688"/>
                </a:lnTo>
                <a:lnTo>
                  <a:pt x="373659" y="318517"/>
                </a:lnTo>
                <a:lnTo>
                  <a:pt x="373659" y="392051"/>
                </a:lnTo>
                <a:lnTo>
                  <a:pt x="367512" y="422659"/>
                </a:lnTo>
                <a:lnTo>
                  <a:pt x="361403" y="447167"/>
                </a:lnTo>
                <a:lnTo>
                  <a:pt x="349148" y="471680"/>
                </a:lnTo>
                <a:lnTo>
                  <a:pt x="330745" y="489967"/>
                </a:lnTo>
                <a:lnTo>
                  <a:pt x="312395" y="502289"/>
                </a:lnTo>
                <a:lnTo>
                  <a:pt x="287883" y="508384"/>
                </a:lnTo>
                <a:lnTo>
                  <a:pt x="257276" y="502289"/>
                </a:lnTo>
              </a:path>
            </a:pathLst>
          </a:custGeom>
          <a:solidFill>
            <a:srgbClr val="D6B7A5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5" name="Freeform 515"/>
          <p:cNvSpPr/>
          <p:nvPr/>
        </p:nvSpPr>
        <p:spPr>
          <a:xfrm rot="5400000">
            <a:off x="8383389" y="883190"/>
            <a:ext cx="40427" cy="54391"/>
          </a:xfrm>
          <a:custGeom>
            <a:avLst/>
            <a:gdLst/>
            <a:ahLst/>
            <a:cxnLst/>
            <a:rect l="0" t="0" r="0" b="0"/>
            <a:pathLst>
              <a:path w="336893" h="453263">
                <a:moveTo>
                  <a:pt x="208255" y="440947"/>
                </a:moveTo>
                <a:lnTo>
                  <a:pt x="202159" y="440947"/>
                </a:lnTo>
                <a:lnTo>
                  <a:pt x="177648" y="422654"/>
                </a:lnTo>
                <a:lnTo>
                  <a:pt x="153136" y="398146"/>
                </a:lnTo>
                <a:lnTo>
                  <a:pt x="122530" y="373633"/>
                </a:lnTo>
                <a:lnTo>
                  <a:pt x="85763" y="330709"/>
                </a:lnTo>
                <a:lnTo>
                  <a:pt x="49009" y="287784"/>
                </a:lnTo>
                <a:lnTo>
                  <a:pt x="24498" y="238888"/>
                </a:lnTo>
                <a:lnTo>
                  <a:pt x="6147" y="183772"/>
                </a:lnTo>
                <a:lnTo>
                  <a:pt x="0" y="128650"/>
                </a:lnTo>
                <a:lnTo>
                  <a:pt x="12242" y="79629"/>
                </a:lnTo>
                <a:lnTo>
                  <a:pt x="30607" y="42801"/>
                </a:lnTo>
                <a:lnTo>
                  <a:pt x="61265" y="12192"/>
                </a:lnTo>
                <a:lnTo>
                  <a:pt x="104128" y="0"/>
                </a:lnTo>
                <a:lnTo>
                  <a:pt x="146990" y="6096"/>
                </a:lnTo>
                <a:lnTo>
                  <a:pt x="195999" y="30609"/>
                </a:lnTo>
                <a:lnTo>
                  <a:pt x="251117" y="79629"/>
                </a:lnTo>
                <a:lnTo>
                  <a:pt x="269519" y="116334"/>
                </a:lnTo>
                <a:lnTo>
                  <a:pt x="294031" y="146937"/>
                </a:lnTo>
                <a:lnTo>
                  <a:pt x="306286" y="183772"/>
                </a:lnTo>
                <a:lnTo>
                  <a:pt x="318542" y="220471"/>
                </a:lnTo>
                <a:lnTo>
                  <a:pt x="330784" y="251079"/>
                </a:lnTo>
                <a:lnTo>
                  <a:pt x="336893" y="287784"/>
                </a:lnTo>
                <a:lnTo>
                  <a:pt x="336893" y="349126"/>
                </a:lnTo>
                <a:lnTo>
                  <a:pt x="330784" y="379729"/>
                </a:lnTo>
                <a:lnTo>
                  <a:pt x="324637" y="404242"/>
                </a:lnTo>
                <a:lnTo>
                  <a:pt x="312381" y="428755"/>
                </a:lnTo>
                <a:lnTo>
                  <a:pt x="300126" y="440947"/>
                </a:lnTo>
                <a:lnTo>
                  <a:pt x="281775" y="453263"/>
                </a:lnTo>
                <a:lnTo>
                  <a:pt x="232765" y="453263"/>
                </a:lnTo>
              </a:path>
            </a:pathLst>
          </a:custGeom>
          <a:solidFill>
            <a:srgbClr val="C1967C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6" name="Freeform 516"/>
          <p:cNvSpPr/>
          <p:nvPr/>
        </p:nvSpPr>
        <p:spPr>
          <a:xfrm rot="5400000">
            <a:off x="8385591" y="886131"/>
            <a:ext cx="36022" cy="48509"/>
          </a:xfrm>
          <a:custGeom>
            <a:avLst/>
            <a:gdLst/>
            <a:ahLst/>
            <a:cxnLst/>
            <a:rect l="0" t="0" r="0" b="0"/>
            <a:pathLst>
              <a:path w="300191" h="404242">
                <a:moveTo>
                  <a:pt x="183808" y="391921"/>
                </a:moveTo>
                <a:lnTo>
                  <a:pt x="177648" y="385825"/>
                </a:lnTo>
                <a:lnTo>
                  <a:pt x="159297" y="373633"/>
                </a:lnTo>
                <a:lnTo>
                  <a:pt x="134785" y="355216"/>
                </a:lnTo>
                <a:lnTo>
                  <a:pt x="110274" y="330709"/>
                </a:lnTo>
                <a:lnTo>
                  <a:pt x="73521" y="294004"/>
                </a:lnTo>
                <a:lnTo>
                  <a:pt x="49010" y="257175"/>
                </a:lnTo>
                <a:lnTo>
                  <a:pt x="24511" y="214375"/>
                </a:lnTo>
                <a:lnTo>
                  <a:pt x="6147" y="165355"/>
                </a:lnTo>
                <a:lnTo>
                  <a:pt x="0" y="116328"/>
                </a:lnTo>
                <a:lnTo>
                  <a:pt x="12256" y="73534"/>
                </a:lnTo>
                <a:lnTo>
                  <a:pt x="30658" y="36699"/>
                </a:lnTo>
                <a:lnTo>
                  <a:pt x="55169" y="12192"/>
                </a:lnTo>
                <a:lnTo>
                  <a:pt x="91923" y="0"/>
                </a:lnTo>
                <a:lnTo>
                  <a:pt x="128639" y="6096"/>
                </a:lnTo>
                <a:lnTo>
                  <a:pt x="171552" y="24508"/>
                </a:lnTo>
                <a:lnTo>
                  <a:pt x="220561" y="73534"/>
                </a:lnTo>
                <a:lnTo>
                  <a:pt x="238913" y="97917"/>
                </a:lnTo>
                <a:lnTo>
                  <a:pt x="257277" y="134746"/>
                </a:lnTo>
                <a:lnTo>
                  <a:pt x="269533" y="159259"/>
                </a:lnTo>
                <a:lnTo>
                  <a:pt x="281775" y="195958"/>
                </a:lnTo>
                <a:lnTo>
                  <a:pt x="287935" y="226566"/>
                </a:lnTo>
                <a:lnTo>
                  <a:pt x="294030" y="257175"/>
                </a:lnTo>
                <a:lnTo>
                  <a:pt x="300191" y="287778"/>
                </a:lnTo>
                <a:lnTo>
                  <a:pt x="294030" y="312291"/>
                </a:lnTo>
                <a:lnTo>
                  <a:pt x="294030" y="336805"/>
                </a:lnTo>
                <a:lnTo>
                  <a:pt x="287935" y="361312"/>
                </a:lnTo>
                <a:lnTo>
                  <a:pt x="275680" y="379729"/>
                </a:lnTo>
                <a:lnTo>
                  <a:pt x="263424" y="391921"/>
                </a:lnTo>
                <a:lnTo>
                  <a:pt x="251168" y="404242"/>
                </a:lnTo>
                <a:lnTo>
                  <a:pt x="208305" y="404242"/>
                </a:lnTo>
              </a:path>
            </a:pathLst>
          </a:custGeom>
          <a:solidFill>
            <a:srgbClr val="AF7551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7" name="Freeform 517"/>
          <p:cNvSpPr/>
          <p:nvPr/>
        </p:nvSpPr>
        <p:spPr>
          <a:xfrm rot="5400000">
            <a:off x="8138257" y="646134"/>
            <a:ext cx="277111" cy="316808"/>
          </a:xfrm>
          <a:custGeom>
            <a:avLst/>
            <a:gdLst/>
            <a:ahLst/>
            <a:cxnLst/>
            <a:rect l="0" t="0" r="0" b="0"/>
            <a:pathLst>
              <a:path w="2309266" h="2640075">
                <a:moveTo>
                  <a:pt x="1188300" y="2640075"/>
                </a:moveTo>
                <a:lnTo>
                  <a:pt x="1163841" y="2640075"/>
                </a:lnTo>
                <a:lnTo>
                  <a:pt x="1133183" y="2633979"/>
                </a:lnTo>
                <a:lnTo>
                  <a:pt x="1090320" y="2633979"/>
                </a:lnTo>
                <a:lnTo>
                  <a:pt x="1041298" y="2621788"/>
                </a:lnTo>
                <a:lnTo>
                  <a:pt x="986180" y="2609466"/>
                </a:lnTo>
                <a:lnTo>
                  <a:pt x="918819" y="2591179"/>
                </a:lnTo>
                <a:lnTo>
                  <a:pt x="851395" y="2572767"/>
                </a:lnTo>
                <a:lnTo>
                  <a:pt x="777926" y="2542158"/>
                </a:lnTo>
                <a:lnTo>
                  <a:pt x="698297" y="2505330"/>
                </a:lnTo>
                <a:lnTo>
                  <a:pt x="618629" y="2462529"/>
                </a:lnTo>
                <a:lnTo>
                  <a:pt x="539013" y="2407283"/>
                </a:lnTo>
                <a:lnTo>
                  <a:pt x="453288" y="2346071"/>
                </a:lnTo>
                <a:lnTo>
                  <a:pt x="373608" y="2278758"/>
                </a:lnTo>
                <a:lnTo>
                  <a:pt x="300139" y="2192908"/>
                </a:lnTo>
                <a:lnTo>
                  <a:pt x="226618" y="2101088"/>
                </a:lnTo>
                <a:lnTo>
                  <a:pt x="140843" y="1966342"/>
                </a:lnTo>
                <a:lnTo>
                  <a:pt x="73469" y="1837687"/>
                </a:lnTo>
                <a:lnTo>
                  <a:pt x="30607" y="1721229"/>
                </a:lnTo>
                <a:lnTo>
                  <a:pt x="12255" y="1610997"/>
                </a:lnTo>
                <a:lnTo>
                  <a:pt x="0" y="1506854"/>
                </a:lnTo>
                <a:lnTo>
                  <a:pt x="6108" y="1415033"/>
                </a:lnTo>
                <a:lnTo>
                  <a:pt x="24460" y="1323213"/>
                </a:lnTo>
                <a:lnTo>
                  <a:pt x="55118" y="1243459"/>
                </a:lnTo>
                <a:lnTo>
                  <a:pt x="91872" y="1163830"/>
                </a:lnTo>
                <a:lnTo>
                  <a:pt x="134734" y="1096517"/>
                </a:lnTo>
                <a:lnTo>
                  <a:pt x="183756" y="1029079"/>
                </a:lnTo>
                <a:lnTo>
                  <a:pt x="232765" y="961771"/>
                </a:lnTo>
                <a:lnTo>
                  <a:pt x="281736" y="906525"/>
                </a:lnTo>
                <a:lnTo>
                  <a:pt x="324650" y="851409"/>
                </a:lnTo>
                <a:lnTo>
                  <a:pt x="367512" y="796417"/>
                </a:lnTo>
                <a:lnTo>
                  <a:pt x="404266" y="747397"/>
                </a:lnTo>
                <a:lnTo>
                  <a:pt x="441032" y="692275"/>
                </a:lnTo>
                <a:lnTo>
                  <a:pt x="483895" y="643254"/>
                </a:lnTo>
                <a:lnTo>
                  <a:pt x="539013" y="581912"/>
                </a:lnTo>
                <a:lnTo>
                  <a:pt x="600278" y="526796"/>
                </a:lnTo>
                <a:lnTo>
                  <a:pt x="667639" y="471680"/>
                </a:lnTo>
                <a:lnTo>
                  <a:pt x="741159" y="416558"/>
                </a:lnTo>
                <a:lnTo>
                  <a:pt x="814692" y="355346"/>
                </a:lnTo>
                <a:lnTo>
                  <a:pt x="894308" y="300230"/>
                </a:lnTo>
                <a:lnTo>
                  <a:pt x="967777" y="251204"/>
                </a:lnTo>
                <a:lnTo>
                  <a:pt x="1047458" y="202183"/>
                </a:lnTo>
                <a:lnTo>
                  <a:pt x="1127074" y="153163"/>
                </a:lnTo>
                <a:lnTo>
                  <a:pt x="1200543" y="116458"/>
                </a:lnTo>
                <a:lnTo>
                  <a:pt x="1267968" y="79630"/>
                </a:lnTo>
                <a:lnTo>
                  <a:pt x="1329182" y="49021"/>
                </a:lnTo>
                <a:lnTo>
                  <a:pt x="1384351" y="24508"/>
                </a:lnTo>
                <a:lnTo>
                  <a:pt x="1433309" y="6220"/>
                </a:lnTo>
                <a:lnTo>
                  <a:pt x="1482331" y="0"/>
                </a:lnTo>
                <a:lnTo>
                  <a:pt x="1525244" y="12316"/>
                </a:lnTo>
                <a:lnTo>
                  <a:pt x="1568107" y="30733"/>
                </a:lnTo>
                <a:lnTo>
                  <a:pt x="1610969" y="67438"/>
                </a:lnTo>
                <a:lnTo>
                  <a:pt x="1653832" y="110363"/>
                </a:lnTo>
                <a:lnTo>
                  <a:pt x="1696745" y="165479"/>
                </a:lnTo>
                <a:lnTo>
                  <a:pt x="1739608" y="220601"/>
                </a:lnTo>
                <a:lnTo>
                  <a:pt x="1776361" y="287908"/>
                </a:lnTo>
                <a:lnTo>
                  <a:pt x="1819224" y="355346"/>
                </a:lnTo>
                <a:lnTo>
                  <a:pt x="1862137" y="422654"/>
                </a:lnTo>
                <a:lnTo>
                  <a:pt x="1898853" y="490092"/>
                </a:lnTo>
                <a:lnTo>
                  <a:pt x="1941766" y="551309"/>
                </a:lnTo>
                <a:lnTo>
                  <a:pt x="1984629" y="612645"/>
                </a:lnTo>
                <a:lnTo>
                  <a:pt x="2021382" y="661542"/>
                </a:lnTo>
                <a:lnTo>
                  <a:pt x="2064245" y="710562"/>
                </a:lnTo>
                <a:lnTo>
                  <a:pt x="2107158" y="747397"/>
                </a:lnTo>
                <a:lnTo>
                  <a:pt x="2143874" y="778000"/>
                </a:lnTo>
                <a:lnTo>
                  <a:pt x="2180627" y="820800"/>
                </a:lnTo>
                <a:lnTo>
                  <a:pt x="2211285" y="869820"/>
                </a:lnTo>
                <a:lnTo>
                  <a:pt x="2235746" y="931038"/>
                </a:lnTo>
                <a:lnTo>
                  <a:pt x="2260257" y="992380"/>
                </a:lnTo>
                <a:lnTo>
                  <a:pt x="2272513" y="1059688"/>
                </a:lnTo>
                <a:lnTo>
                  <a:pt x="2290915" y="1127125"/>
                </a:lnTo>
                <a:lnTo>
                  <a:pt x="2297010" y="1206755"/>
                </a:lnTo>
                <a:lnTo>
                  <a:pt x="2303170" y="1286384"/>
                </a:lnTo>
                <a:lnTo>
                  <a:pt x="2309266" y="1359917"/>
                </a:lnTo>
                <a:lnTo>
                  <a:pt x="2303170" y="1439547"/>
                </a:lnTo>
                <a:lnTo>
                  <a:pt x="2303170" y="1519176"/>
                </a:lnTo>
                <a:lnTo>
                  <a:pt x="2297010" y="1598805"/>
                </a:lnTo>
                <a:lnTo>
                  <a:pt x="2284755" y="1672333"/>
                </a:lnTo>
                <a:lnTo>
                  <a:pt x="2266404" y="1745742"/>
                </a:lnTo>
                <a:lnTo>
                  <a:pt x="2254148" y="1813180"/>
                </a:lnTo>
                <a:lnTo>
                  <a:pt x="2229650" y="1880617"/>
                </a:lnTo>
                <a:lnTo>
                  <a:pt x="2199030" y="1947925"/>
                </a:lnTo>
                <a:lnTo>
                  <a:pt x="2156130" y="2009267"/>
                </a:lnTo>
                <a:lnTo>
                  <a:pt x="2107158" y="2076575"/>
                </a:lnTo>
                <a:lnTo>
                  <a:pt x="2051990" y="2137792"/>
                </a:lnTo>
                <a:lnTo>
                  <a:pt x="1990776" y="2199004"/>
                </a:lnTo>
                <a:lnTo>
                  <a:pt x="1923351" y="2254250"/>
                </a:lnTo>
                <a:lnTo>
                  <a:pt x="1849882" y="2315462"/>
                </a:lnTo>
                <a:lnTo>
                  <a:pt x="1770215" y="2364483"/>
                </a:lnTo>
                <a:lnTo>
                  <a:pt x="1690585" y="2419605"/>
                </a:lnTo>
                <a:lnTo>
                  <a:pt x="1604860" y="2462529"/>
                </a:lnTo>
                <a:lnTo>
                  <a:pt x="1525244" y="2505330"/>
                </a:lnTo>
                <a:lnTo>
                  <a:pt x="1439469" y="2548254"/>
                </a:lnTo>
                <a:lnTo>
                  <a:pt x="1353693" y="2584959"/>
                </a:lnTo>
                <a:lnTo>
                  <a:pt x="1274063" y="2615692"/>
                </a:lnTo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8" name="Freeform 518"/>
          <p:cNvSpPr/>
          <p:nvPr/>
        </p:nvSpPr>
        <p:spPr>
          <a:xfrm rot="5400000">
            <a:off x="8144128" y="652745"/>
            <a:ext cx="265355" cy="306521"/>
          </a:xfrm>
          <a:custGeom>
            <a:avLst/>
            <a:gdLst/>
            <a:ahLst/>
            <a:cxnLst/>
            <a:rect l="0" t="0" r="0" b="0"/>
            <a:pathLst>
              <a:path w="2211299" h="2554350">
                <a:moveTo>
                  <a:pt x="196012" y="2033650"/>
                </a:moveTo>
                <a:lnTo>
                  <a:pt x="122542" y="1911096"/>
                </a:lnTo>
                <a:lnTo>
                  <a:pt x="67424" y="1788666"/>
                </a:lnTo>
                <a:lnTo>
                  <a:pt x="30658" y="1678304"/>
                </a:lnTo>
                <a:lnTo>
                  <a:pt x="6159" y="1574167"/>
                </a:lnTo>
                <a:lnTo>
                  <a:pt x="0" y="1476251"/>
                </a:lnTo>
                <a:lnTo>
                  <a:pt x="6159" y="1384300"/>
                </a:lnTo>
                <a:lnTo>
                  <a:pt x="24511" y="1298575"/>
                </a:lnTo>
                <a:lnTo>
                  <a:pt x="49022" y="1212850"/>
                </a:lnTo>
                <a:lnTo>
                  <a:pt x="85776" y="1139317"/>
                </a:lnTo>
                <a:lnTo>
                  <a:pt x="122542" y="1065783"/>
                </a:lnTo>
                <a:lnTo>
                  <a:pt x="165404" y="998475"/>
                </a:lnTo>
                <a:lnTo>
                  <a:pt x="208267" y="937133"/>
                </a:lnTo>
                <a:lnTo>
                  <a:pt x="251180" y="875922"/>
                </a:lnTo>
                <a:lnTo>
                  <a:pt x="294043" y="820800"/>
                </a:lnTo>
                <a:lnTo>
                  <a:pt x="330797" y="765683"/>
                </a:lnTo>
                <a:lnTo>
                  <a:pt x="367563" y="716663"/>
                </a:lnTo>
                <a:lnTo>
                  <a:pt x="398170" y="667637"/>
                </a:lnTo>
                <a:lnTo>
                  <a:pt x="447180" y="618617"/>
                </a:lnTo>
                <a:lnTo>
                  <a:pt x="496201" y="563500"/>
                </a:lnTo>
                <a:lnTo>
                  <a:pt x="557415" y="508384"/>
                </a:lnTo>
                <a:lnTo>
                  <a:pt x="624840" y="453262"/>
                </a:lnTo>
                <a:lnTo>
                  <a:pt x="692201" y="398146"/>
                </a:lnTo>
                <a:lnTo>
                  <a:pt x="765721" y="343030"/>
                </a:lnTo>
                <a:lnTo>
                  <a:pt x="839203" y="294004"/>
                </a:lnTo>
                <a:lnTo>
                  <a:pt x="918819" y="244983"/>
                </a:lnTo>
                <a:lnTo>
                  <a:pt x="992340" y="195963"/>
                </a:lnTo>
                <a:lnTo>
                  <a:pt x="1065860" y="153163"/>
                </a:lnTo>
                <a:lnTo>
                  <a:pt x="1139329" y="110238"/>
                </a:lnTo>
                <a:lnTo>
                  <a:pt x="1200607" y="73533"/>
                </a:lnTo>
                <a:lnTo>
                  <a:pt x="1267968" y="42925"/>
                </a:lnTo>
                <a:lnTo>
                  <a:pt x="1323137" y="18417"/>
                </a:lnTo>
                <a:lnTo>
                  <a:pt x="1365999" y="6096"/>
                </a:lnTo>
                <a:lnTo>
                  <a:pt x="1408862" y="0"/>
                </a:lnTo>
                <a:lnTo>
                  <a:pt x="1451775" y="6096"/>
                </a:lnTo>
                <a:lnTo>
                  <a:pt x="1494638" y="30609"/>
                </a:lnTo>
                <a:lnTo>
                  <a:pt x="1537500" y="61212"/>
                </a:lnTo>
                <a:lnTo>
                  <a:pt x="1580413" y="110238"/>
                </a:lnTo>
                <a:lnTo>
                  <a:pt x="1617116" y="159258"/>
                </a:lnTo>
                <a:lnTo>
                  <a:pt x="1660029" y="214375"/>
                </a:lnTo>
                <a:lnTo>
                  <a:pt x="1696796" y="275592"/>
                </a:lnTo>
                <a:lnTo>
                  <a:pt x="1739658" y="343030"/>
                </a:lnTo>
                <a:lnTo>
                  <a:pt x="1776412" y="404242"/>
                </a:lnTo>
                <a:lnTo>
                  <a:pt x="1819274" y="471680"/>
                </a:lnTo>
                <a:lnTo>
                  <a:pt x="1856041" y="532892"/>
                </a:lnTo>
                <a:lnTo>
                  <a:pt x="1898904" y="594233"/>
                </a:lnTo>
                <a:lnTo>
                  <a:pt x="1935657" y="643130"/>
                </a:lnTo>
                <a:lnTo>
                  <a:pt x="1978520" y="686054"/>
                </a:lnTo>
                <a:lnTo>
                  <a:pt x="2021433" y="716663"/>
                </a:lnTo>
                <a:lnTo>
                  <a:pt x="2058149" y="753492"/>
                </a:lnTo>
                <a:lnTo>
                  <a:pt x="2088807" y="796292"/>
                </a:lnTo>
                <a:lnTo>
                  <a:pt x="2119413" y="845313"/>
                </a:lnTo>
                <a:lnTo>
                  <a:pt x="2143925" y="900429"/>
                </a:lnTo>
                <a:lnTo>
                  <a:pt x="2162327" y="961647"/>
                </a:lnTo>
                <a:lnTo>
                  <a:pt x="2180679" y="1022983"/>
                </a:lnTo>
                <a:lnTo>
                  <a:pt x="2192934" y="1096392"/>
                </a:lnTo>
                <a:lnTo>
                  <a:pt x="2205190" y="1163830"/>
                </a:lnTo>
                <a:lnTo>
                  <a:pt x="2211299" y="1243459"/>
                </a:lnTo>
                <a:lnTo>
                  <a:pt x="2211299" y="1396622"/>
                </a:lnTo>
                <a:lnTo>
                  <a:pt x="2205190" y="1470025"/>
                </a:lnTo>
                <a:lnTo>
                  <a:pt x="2199043" y="1549654"/>
                </a:lnTo>
                <a:lnTo>
                  <a:pt x="2186788" y="1617092"/>
                </a:lnTo>
                <a:lnTo>
                  <a:pt x="2174532" y="1690625"/>
                </a:lnTo>
                <a:lnTo>
                  <a:pt x="2162327" y="1758063"/>
                </a:lnTo>
                <a:lnTo>
                  <a:pt x="2137816" y="1819275"/>
                </a:lnTo>
                <a:lnTo>
                  <a:pt x="2107158" y="1880487"/>
                </a:lnTo>
                <a:lnTo>
                  <a:pt x="2070405" y="1941829"/>
                </a:lnTo>
                <a:lnTo>
                  <a:pt x="2027542" y="2003047"/>
                </a:lnTo>
                <a:lnTo>
                  <a:pt x="1972424" y="2064258"/>
                </a:lnTo>
                <a:lnTo>
                  <a:pt x="1911160" y="2119375"/>
                </a:lnTo>
                <a:lnTo>
                  <a:pt x="1849894" y="2174497"/>
                </a:lnTo>
                <a:lnTo>
                  <a:pt x="1782521" y="2229613"/>
                </a:lnTo>
                <a:lnTo>
                  <a:pt x="1709001" y="2278633"/>
                </a:lnTo>
                <a:lnTo>
                  <a:pt x="1635531" y="2327659"/>
                </a:lnTo>
                <a:lnTo>
                  <a:pt x="1555902" y="2370584"/>
                </a:lnTo>
                <a:lnTo>
                  <a:pt x="1476235" y="2413384"/>
                </a:lnTo>
                <a:lnTo>
                  <a:pt x="1396606" y="2456309"/>
                </a:lnTo>
                <a:lnTo>
                  <a:pt x="1316990" y="2486912"/>
                </a:lnTo>
                <a:lnTo>
                  <a:pt x="1237360" y="2517521"/>
                </a:lnTo>
                <a:lnTo>
                  <a:pt x="1157744" y="2548254"/>
                </a:lnTo>
                <a:lnTo>
                  <a:pt x="1145489" y="2548254"/>
                </a:lnTo>
                <a:lnTo>
                  <a:pt x="1139329" y="2554350"/>
                </a:lnTo>
                <a:lnTo>
                  <a:pt x="1071969" y="2554350"/>
                </a:lnTo>
                <a:lnTo>
                  <a:pt x="1029106" y="2548254"/>
                </a:lnTo>
                <a:lnTo>
                  <a:pt x="980084" y="2542034"/>
                </a:lnTo>
                <a:lnTo>
                  <a:pt x="924966" y="2529842"/>
                </a:lnTo>
                <a:lnTo>
                  <a:pt x="857605" y="2511425"/>
                </a:lnTo>
                <a:lnTo>
                  <a:pt x="790181" y="2486912"/>
                </a:lnTo>
                <a:lnTo>
                  <a:pt x="722808" y="2462405"/>
                </a:lnTo>
                <a:lnTo>
                  <a:pt x="643191" y="2425700"/>
                </a:lnTo>
                <a:lnTo>
                  <a:pt x="569671" y="2382775"/>
                </a:lnTo>
                <a:lnTo>
                  <a:pt x="490042" y="2333755"/>
                </a:lnTo>
                <a:lnTo>
                  <a:pt x="416572" y="2278633"/>
                </a:lnTo>
                <a:lnTo>
                  <a:pt x="336905" y="2205100"/>
                </a:lnTo>
                <a:lnTo>
                  <a:pt x="263436" y="2125470"/>
                </a:lnTo>
              </a:path>
            </a:pathLst>
          </a:custGeom>
          <a:solidFill>
            <a:srgbClr val="F7EFEA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19" name="Freeform 519"/>
          <p:cNvSpPr/>
          <p:nvPr/>
        </p:nvSpPr>
        <p:spPr>
          <a:xfrm rot="5400000">
            <a:off x="8150010" y="659367"/>
            <a:ext cx="253590" cy="296219"/>
          </a:xfrm>
          <a:custGeom>
            <a:avLst/>
            <a:gdLst/>
            <a:ahLst/>
            <a:cxnLst/>
            <a:rect l="0" t="0" r="0" b="0"/>
            <a:pathLst>
              <a:path w="2113255" h="2468500">
                <a:moveTo>
                  <a:pt x="165392" y="1966217"/>
                </a:moveTo>
                <a:lnTo>
                  <a:pt x="104127" y="1849883"/>
                </a:lnTo>
                <a:lnTo>
                  <a:pt x="55106" y="1739521"/>
                </a:lnTo>
                <a:lnTo>
                  <a:pt x="24499" y="1641605"/>
                </a:lnTo>
                <a:lnTo>
                  <a:pt x="6147" y="1537462"/>
                </a:lnTo>
                <a:lnTo>
                  <a:pt x="0" y="1445517"/>
                </a:lnTo>
                <a:lnTo>
                  <a:pt x="6147" y="1353697"/>
                </a:lnTo>
                <a:lnTo>
                  <a:pt x="24499" y="1274067"/>
                </a:lnTo>
                <a:lnTo>
                  <a:pt x="42863" y="1194438"/>
                </a:lnTo>
                <a:lnTo>
                  <a:pt x="73520" y="1114809"/>
                </a:lnTo>
                <a:lnTo>
                  <a:pt x="110274" y="1041275"/>
                </a:lnTo>
                <a:lnTo>
                  <a:pt x="146990" y="973838"/>
                </a:lnTo>
                <a:lnTo>
                  <a:pt x="183744" y="912626"/>
                </a:lnTo>
                <a:lnTo>
                  <a:pt x="226657" y="851408"/>
                </a:lnTo>
                <a:lnTo>
                  <a:pt x="263373" y="796292"/>
                </a:lnTo>
                <a:lnTo>
                  <a:pt x="300127" y="747272"/>
                </a:lnTo>
                <a:lnTo>
                  <a:pt x="330797" y="698245"/>
                </a:lnTo>
                <a:lnTo>
                  <a:pt x="367500" y="649225"/>
                </a:lnTo>
                <a:lnTo>
                  <a:pt x="410413" y="600205"/>
                </a:lnTo>
                <a:lnTo>
                  <a:pt x="459423" y="545083"/>
                </a:lnTo>
                <a:lnTo>
                  <a:pt x="514541" y="489967"/>
                </a:lnTo>
                <a:lnTo>
                  <a:pt x="581914" y="434850"/>
                </a:lnTo>
                <a:lnTo>
                  <a:pt x="649288" y="385830"/>
                </a:lnTo>
                <a:lnTo>
                  <a:pt x="716649" y="330708"/>
                </a:lnTo>
                <a:lnTo>
                  <a:pt x="790169" y="281688"/>
                </a:lnTo>
                <a:lnTo>
                  <a:pt x="863689" y="232667"/>
                </a:lnTo>
                <a:lnTo>
                  <a:pt x="937222" y="189867"/>
                </a:lnTo>
                <a:lnTo>
                  <a:pt x="1010692" y="146942"/>
                </a:lnTo>
                <a:lnTo>
                  <a:pt x="1078052" y="104142"/>
                </a:lnTo>
                <a:lnTo>
                  <a:pt x="1139330" y="73409"/>
                </a:lnTo>
                <a:lnTo>
                  <a:pt x="1200595" y="42800"/>
                </a:lnTo>
                <a:lnTo>
                  <a:pt x="1255713" y="18287"/>
                </a:lnTo>
                <a:lnTo>
                  <a:pt x="1298575" y="0"/>
                </a:lnTo>
                <a:lnTo>
                  <a:pt x="1341489" y="0"/>
                </a:lnTo>
                <a:lnTo>
                  <a:pt x="1384351" y="6095"/>
                </a:lnTo>
                <a:lnTo>
                  <a:pt x="1421105" y="30608"/>
                </a:lnTo>
                <a:lnTo>
                  <a:pt x="1463967" y="61217"/>
                </a:lnTo>
                <a:lnTo>
                  <a:pt x="1506881" y="104142"/>
                </a:lnTo>
                <a:lnTo>
                  <a:pt x="1543597" y="153038"/>
                </a:lnTo>
                <a:lnTo>
                  <a:pt x="1580350" y="208154"/>
                </a:lnTo>
                <a:lnTo>
                  <a:pt x="1623263" y="269496"/>
                </a:lnTo>
                <a:lnTo>
                  <a:pt x="1659979" y="330708"/>
                </a:lnTo>
                <a:lnTo>
                  <a:pt x="1696733" y="391926"/>
                </a:lnTo>
                <a:lnTo>
                  <a:pt x="1733500" y="453262"/>
                </a:lnTo>
                <a:lnTo>
                  <a:pt x="1776362" y="514480"/>
                </a:lnTo>
                <a:lnTo>
                  <a:pt x="1813116" y="569596"/>
                </a:lnTo>
                <a:lnTo>
                  <a:pt x="1849883" y="618616"/>
                </a:lnTo>
                <a:lnTo>
                  <a:pt x="1892745" y="661547"/>
                </a:lnTo>
                <a:lnTo>
                  <a:pt x="1929499" y="698245"/>
                </a:lnTo>
                <a:lnTo>
                  <a:pt x="1966265" y="728854"/>
                </a:lnTo>
                <a:lnTo>
                  <a:pt x="1996872" y="765559"/>
                </a:lnTo>
                <a:lnTo>
                  <a:pt x="2027530" y="814579"/>
                </a:lnTo>
                <a:lnTo>
                  <a:pt x="2052041" y="869695"/>
                </a:lnTo>
                <a:lnTo>
                  <a:pt x="2070392" y="924817"/>
                </a:lnTo>
                <a:lnTo>
                  <a:pt x="2088794" y="992255"/>
                </a:lnTo>
                <a:lnTo>
                  <a:pt x="2101050" y="1059687"/>
                </a:lnTo>
                <a:lnTo>
                  <a:pt x="2107159" y="1127000"/>
                </a:lnTo>
                <a:lnTo>
                  <a:pt x="2113255" y="1200534"/>
                </a:lnTo>
                <a:lnTo>
                  <a:pt x="2113255" y="1421004"/>
                </a:lnTo>
                <a:lnTo>
                  <a:pt x="2101050" y="1494538"/>
                </a:lnTo>
                <a:lnTo>
                  <a:pt x="2094903" y="1568071"/>
                </a:lnTo>
                <a:lnTo>
                  <a:pt x="2082648" y="1635379"/>
                </a:lnTo>
                <a:lnTo>
                  <a:pt x="2064297" y="1696721"/>
                </a:lnTo>
                <a:lnTo>
                  <a:pt x="2045881" y="1757933"/>
                </a:lnTo>
                <a:lnTo>
                  <a:pt x="2015274" y="1819275"/>
                </a:lnTo>
                <a:lnTo>
                  <a:pt x="1978520" y="1880492"/>
                </a:lnTo>
                <a:lnTo>
                  <a:pt x="1935658" y="1935608"/>
                </a:lnTo>
                <a:lnTo>
                  <a:pt x="1886636" y="1996820"/>
                </a:lnTo>
                <a:lnTo>
                  <a:pt x="1831518" y="2051942"/>
                </a:lnTo>
                <a:lnTo>
                  <a:pt x="1764106" y="2107058"/>
                </a:lnTo>
                <a:lnTo>
                  <a:pt x="1702892" y="2156079"/>
                </a:lnTo>
                <a:lnTo>
                  <a:pt x="1629372" y="2205105"/>
                </a:lnTo>
                <a:lnTo>
                  <a:pt x="1555839" y="2248030"/>
                </a:lnTo>
                <a:lnTo>
                  <a:pt x="1482369" y="2297050"/>
                </a:lnTo>
                <a:lnTo>
                  <a:pt x="1402753" y="2333755"/>
                </a:lnTo>
                <a:lnTo>
                  <a:pt x="1329233" y="2370459"/>
                </a:lnTo>
                <a:lnTo>
                  <a:pt x="1249604" y="2407288"/>
                </a:lnTo>
                <a:lnTo>
                  <a:pt x="1169988" y="2437891"/>
                </a:lnTo>
                <a:lnTo>
                  <a:pt x="1096467" y="2462404"/>
                </a:lnTo>
                <a:lnTo>
                  <a:pt x="1090308" y="2462404"/>
                </a:lnTo>
                <a:lnTo>
                  <a:pt x="1084212" y="2468500"/>
                </a:lnTo>
                <a:lnTo>
                  <a:pt x="1004583" y="2468500"/>
                </a:lnTo>
                <a:lnTo>
                  <a:pt x="967829" y="2462404"/>
                </a:lnTo>
                <a:lnTo>
                  <a:pt x="918807" y="2456308"/>
                </a:lnTo>
                <a:lnTo>
                  <a:pt x="863689" y="2443987"/>
                </a:lnTo>
                <a:lnTo>
                  <a:pt x="802424" y="2431795"/>
                </a:lnTo>
                <a:lnTo>
                  <a:pt x="735063" y="2407288"/>
                </a:lnTo>
                <a:lnTo>
                  <a:pt x="661531" y="2382775"/>
                </a:lnTo>
                <a:lnTo>
                  <a:pt x="588061" y="2345946"/>
                </a:lnTo>
                <a:lnTo>
                  <a:pt x="520649" y="2309242"/>
                </a:lnTo>
                <a:lnTo>
                  <a:pt x="441020" y="2260221"/>
                </a:lnTo>
                <a:lnTo>
                  <a:pt x="367500" y="2199009"/>
                </a:lnTo>
                <a:lnTo>
                  <a:pt x="300127" y="2131572"/>
                </a:lnTo>
                <a:lnTo>
                  <a:pt x="232766" y="2051942"/>
                </a:lnTo>
              </a:path>
            </a:pathLst>
          </a:custGeom>
          <a:solidFill>
            <a:srgbClr val="F2E2D6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0" name="Freeform 520"/>
          <p:cNvSpPr/>
          <p:nvPr/>
        </p:nvSpPr>
        <p:spPr>
          <a:xfrm rot="5400000">
            <a:off x="8155523" y="665611"/>
            <a:ext cx="242565" cy="287410"/>
          </a:xfrm>
          <a:custGeom>
            <a:avLst/>
            <a:gdLst/>
            <a:ahLst/>
            <a:cxnLst/>
            <a:rect l="0" t="0" r="0" b="0"/>
            <a:pathLst>
              <a:path w="2021383" h="2395091">
                <a:moveTo>
                  <a:pt x="140894" y="1905000"/>
                </a:moveTo>
                <a:lnTo>
                  <a:pt x="85725" y="1800858"/>
                </a:lnTo>
                <a:lnTo>
                  <a:pt x="42862" y="1702817"/>
                </a:lnTo>
                <a:lnTo>
                  <a:pt x="18352" y="1604901"/>
                </a:lnTo>
                <a:lnTo>
                  <a:pt x="6096" y="1512950"/>
                </a:lnTo>
                <a:lnTo>
                  <a:pt x="0" y="1421129"/>
                </a:lnTo>
                <a:lnTo>
                  <a:pt x="6096" y="1335280"/>
                </a:lnTo>
                <a:lnTo>
                  <a:pt x="18352" y="1249555"/>
                </a:lnTo>
                <a:lnTo>
                  <a:pt x="36754" y="1169926"/>
                </a:lnTo>
                <a:lnTo>
                  <a:pt x="61265" y="1096516"/>
                </a:lnTo>
                <a:lnTo>
                  <a:pt x="91872" y="1022983"/>
                </a:lnTo>
                <a:lnTo>
                  <a:pt x="128638" y="955551"/>
                </a:lnTo>
                <a:lnTo>
                  <a:pt x="165392" y="894333"/>
                </a:lnTo>
                <a:lnTo>
                  <a:pt x="195999" y="832991"/>
                </a:lnTo>
                <a:lnTo>
                  <a:pt x="232766" y="771779"/>
                </a:lnTo>
                <a:lnTo>
                  <a:pt x="263373" y="722759"/>
                </a:lnTo>
                <a:lnTo>
                  <a:pt x="294030" y="673863"/>
                </a:lnTo>
                <a:lnTo>
                  <a:pt x="324638" y="630938"/>
                </a:lnTo>
                <a:lnTo>
                  <a:pt x="373659" y="581912"/>
                </a:lnTo>
                <a:lnTo>
                  <a:pt x="422618" y="532892"/>
                </a:lnTo>
                <a:lnTo>
                  <a:pt x="477787" y="477776"/>
                </a:lnTo>
                <a:lnTo>
                  <a:pt x="532905" y="428755"/>
                </a:lnTo>
                <a:lnTo>
                  <a:pt x="600266" y="379729"/>
                </a:lnTo>
                <a:lnTo>
                  <a:pt x="673798" y="324613"/>
                </a:lnTo>
                <a:lnTo>
                  <a:pt x="741159" y="275593"/>
                </a:lnTo>
                <a:lnTo>
                  <a:pt x="808533" y="226566"/>
                </a:lnTo>
                <a:lnTo>
                  <a:pt x="882053" y="183772"/>
                </a:lnTo>
                <a:lnTo>
                  <a:pt x="949427" y="140841"/>
                </a:lnTo>
                <a:lnTo>
                  <a:pt x="1016787" y="104143"/>
                </a:lnTo>
                <a:lnTo>
                  <a:pt x="1078065" y="73534"/>
                </a:lnTo>
                <a:lnTo>
                  <a:pt x="1139330" y="42925"/>
                </a:lnTo>
                <a:lnTo>
                  <a:pt x="1188339" y="24513"/>
                </a:lnTo>
                <a:lnTo>
                  <a:pt x="1231201" y="6096"/>
                </a:lnTo>
                <a:lnTo>
                  <a:pt x="1274064" y="0"/>
                </a:lnTo>
                <a:lnTo>
                  <a:pt x="1310830" y="12322"/>
                </a:lnTo>
                <a:lnTo>
                  <a:pt x="1353693" y="30609"/>
                </a:lnTo>
                <a:lnTo>
                  <a:pt x="1390446" y="61212"/>
                </a:lnTo>
                <a:lnTo>
                  <a:pt x="1433360" y="104143"/>
                </a:lnTo>
                <a:lnTo>
                  <a:pt x="1470076" y="153163"/>
                </a:lnTo>
                <a:lnTo>
                  <a:pt x="1506829" y="208279"/>
                </a:lnTo>
                <a:lnTo>
                  <a:pt x="1543596" y="263401"/>
                </a:lnTo>
                <a:lnTo>
                  <a:pt x="1580350" y="324613"/>
                </a:lnTo>
                <a:lnTo>
                  <a:pt x="1617116" y="385955"/>
                </a:lnTo>
                <a:lnTo>
                  <a:pt x="1653870" y="441071"/>
                </a:lnTo>
                <a:lnTo>
                  <a:pt x="1690637" y="502283"/>
                </a:lnTo>
                <a:lnTo>
                  <a:pt x="1733499" y="557405"/>
                </a:lnTo>
                <a:lnTo>
                  <a:pt x="1770253" y="606425"/>
                </a:lnTo>
                <a:lnTo>
                  <a:pt x="1807020" y="643130"/>
                </a:lnTo>
                <a:lnTo>
                  <a:pt x="1843735" y="673863"/>
                </a:lnTo>
                <a:lnTo>
                  <a:pt x="1874393" y="704472"/>
                </a:lnTo>
                <a:lnTo>
                  <a:pt x="1911146" y="747266"/>
                </a:lnTo>
                <a:lnTo>
                  <a:pt x="1935607" y="790197"/>
                </a:lnTo>
                <a:lnTo>
                  <a:pt x="1960118" y="845313"/>
                </a:lnTo>
                <a:lnTo>
                  <a:pt x="1978521" y="900429"/>
                </a:lnTo>
                <a:lnTo>
                  <a:pt x="1996871" y="961647"/>
                </a:lnTo>
                <a:lnTo>
                  <a:pt x="2003032" y="1029079"/>
                </a:lnTo>
                <a:lnTo>
                  <a:pt x="2015274" y="1090296"/>
                </a:lnTo>
                <a:lnTo>
                  <a:pt x="2021383" y="1163830"/>
                </a:lnTo>
                <a:lnTo>
                  <a:pt x="2021383" y="1304671"/>
                </a:lnTo>
                <a:lnTo>
                  <a:pt x="2015274" y="1378204"/>
                </a:lnTo>
                <a:lnTo>
                  <a:pt x="2009127" y="1451738"/>
                </a:lnTo>
                <a:lnTo>
                  <a:pt x="2003032" y="1519046"/>
                </a:lnTo>
                <a:lnTo>
                  <a:pt x="1990776" y="1586483"/>
                </a:lnTo>
                <a:lnTo>
                  <a:pt x="1978521" y="1647701"/>
                </a:lnTo>
                <a:lnTo>
                  <a:pt x="1954009" y="1709037"/>
                </a:lnTo>
                <a:lnTo>
                  <a:pt x="1929511" y="1764159"/>
                </a:lnTo>
                <a:lnTo>
                  <a:pt x="1892745" y="1825371"/>
                </a:lnTo>
                <a:lnTo>
                  <a:pt x="1849882" y="1880487"/>
                </a:lnTo>
                <a:lnTo>
                  <a:pt x="1794764" y="1935609"/>
                </a:lnTo>
                <a:lnTo>
                  <a:pt x="1745755" y="1984629"/>
                </a:lnTo>
                <a:lnTo>
                  <a:pt x="1684490" y="2039746"/>
                </a:lnTo>
                <a:lnTo>
                  <a:pt x="1617116" y="2088772"/>
                </a:lnTo>
                <a:lnTo>
                  <a:pt x="1549743" y="2137792"/>
                </a:lnTo>
                <a:lnTo>
                  <a:pt x="1476223" y="2180593"/>
                </a:lnTo>
                <a:lnTo>
                  <a:pt x="1402702" y="2223517"/>
                </a:lnTo>
                <a:lnTo>
                  <a:pt x="1329233" y="2266442"/>
                </a:lnTo>
                <a:lnTo>
                  <a:pt x="1255713" y="2303146"/>
                </a:lnTo>
                <a:lnTo>
                  <a:pt x="1182193" y="2333755"/>
                </a:lnTo>
                <a:lnTo>
                  <a:pt x="1102563" y="2358263"/>
                </a:lnTo>
                <a:lnTo>
                  <a:pt x="1029043" y="2388996"/>
                </a:lnTo>
                <a:lnTo>
                  <a:pt x="1016787" y="2388996"/>
                </a:lnTo>
                <a:lnTo>
                  <a:pt x="1010691" y="2395091"/>
                </a:lnTo>
                <a:lnTo>
                  <a:pt x="943318" y="2395091"/>
                </a:lnTo>
                <a:lnTo>
                  <a:pt x="906564" y="2388996"/>
                </a:lnTo>
                <a:lnTo>
                  <a:pt x="857542" y="2382776"/>
                </a:lnTo>
                <a:lnTo>
                  <a:pt x="802424" y="2370584"/>
                </a:lnTo>
                <a:lnTo>
                  <a:pt x="741159" y="2358263"/>
                </a:lnTo>
                <a:lnTo>
                  <a:pt x="673798" y="2339975"/>
                </a:lnTo>
                <a:lnTo>
                  <a:pt x="606425" y="2309242"/>
                </a:lnTo>
                <a:lnTo>
                  <a:pt x="539001" y="2278633"/>
                </a:lnTo>
                <a:lnTo>
                  <a:pt x="465531" y="2241929"/>
                </a:lnTo>
                <a:lnTo>
                  <a:pt x="398158" y="2192908"/>
                </a:lnTo>
                <a:lnTo>
                  <a:pt x="324638" y="2131696"/>
                </a:lnTo>
                <a:lnTo>
                  <a:pt x="257276" y="2070354"/>
                </a:lnTo>
                <a:lnTo>
                  <a:pt x="195999" y="1990725"/>
                </a:lnTo>
              </a:path>
            </a:pathLst>
          </a:custGeom>
          <a:solidFill>
            <a:srgbClr val="EAD3C1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1" name="Freeform 521"/>
          <p:cNvSpPr/>
          <p:nvPr/>
        </p:nvSpPr>
        <p:spPr>
          <a:xfrm rot="5400000">
            <a:off x="8161035" y="672602"/>
            <a:ext cx="231541" cy="277109"/>
          </a:xfrm>
          <a:custGeom>
            <a:avLst/>
            <a:gdLst/>
            <a:ahLst/>
            <a:cxnLst/>
            <a:rect l="0" t="0" r="0" b="0"/>
            <a:pathLst>
              <a:path w="1929511" h="2309242">
                <a:moveTo>
                  <a:pt x="110236" y="1837562"/>
                </a:moveTo>
                <a:lnTo>
                  <a:pt x="67373" y="1745741"/>
                </a:lnTo>
                <a:lnTo>
                  <a:pt x="36715" y="1653796"/>
                </a:lnTo>
                <a:lnTo>
                  <a:pt x="12205" y="1568071"/>
                </a:lnTo>
                <a:lnTo>
                  <a:pt x="0" y="1476121"/>
                </a:lnTo>
                <a:lnTo>
                  <a:pt x="0" y="1304671"/>
                </a:lnTo>
                <a:lnTo>
                  <a:pt x="12205" y="1225041"/>
                </a:lnTo>
                <a:lnTo>
                  <a:pt x="30607" y="1145412"/>
                </a:lnTo>
                <a:lnTo>
                  <a:pt x="55118" y="1071879"/>
                </a:lnTo>
                <a:lnTo>
                  <a:pt x="79629" y="998351"/>
                </a:lnTo>
                <a:lnTo>
                  <a:pt x="110236" y="931038"/>
                </a:lnTo>
                <a:lnTo>
                  <a:pt x="140843" y="863600"/>
                </a:lnTo>
                <a:lnTo>
                  <a:pt x="171501" y="808484"/>
                </a:lnTo>
                <a:lnTo>
                  <a:pt x="202108" y="747272"/>
                </a:lnTo>
                <a:lnTo>
                  <a:pt x="232765" y="698246"/>
                </a:lnTo>
                <a:lnTo>
                  <a:pt x="263373" y="655321"/>
                </a:lnTo>
                <a:lnTo>
                  <a:pt x="293992" y="606425"/>
                </a:lnTo>
                <a:lnTo>
                  <a:pt x="330746" y="563500"/>
                </a:lnTo>
                <a:lnTo>
                  <a:pt x="379755" y="508384"/>
                </a:lnTo>
                <a:lnTo>
                  <a:pt x="434873" y="459358"/>
                </a:lnTo>
                <a:lnTo>
                  <a:pt x="496138" y="410338"/>
                </a:lnTo>
                <a:lnTo>
                  <a:pt x="557415" y="361317"/>
                </a:lnTo>
                <a:lnTo>
                  <a:pt x="624776" y="312297"/>
                </a:lnTo>
                <a:lnTo>
                  <a:pt x="692150" y="263271"/>
                </a:lnTo>
                <a:lnTo>
                  <a:pt x="759523" y="220476"/>
                </a:lnTo>
                <a:lnTo>
                  <a:pt x="826884" y="177546"/>
                </a:lnTo>
                <a:lnTo>
                  <a:pt x="894308" y="134751"/>
                </a:lnTo>
                <a:lnTo>
                  <a:pt x="961682" y="97916"/>
                </a:lnTo>
                <a:lnTo>
                  <a:pt x="1016800" y="67313"/>
                </a:lnTo>
                <a:lnTo>
                  <a:pt x="1078065" y="42800"/>
                </a:lnTo>
                <a:lnTo>
                  <a:pt x="1127074" y="18287"/>
                </a:lnTo>
                <a:lnTo>
                  <a:pt x="1169936" y="6096"/>
                </a:lnTo>
                <a:lnTo>
                  <a:pt x="1206703" y="0"/>
                </a:lnTo>
                <a:lnTo>
                  <a:pt x="1243456" y="6096"/>
                </a:lnTo>
                <a:lnTo>
                  <a:pt x="1286319" y="30609"/>
                </a:lnTo>
                <a:lnTo>
                  <a:pt x="1316926" y="61218"/>
                </a:lnTo>
                <a:lnTo>
                  <a:pt x="1353693" y="97916"/>
                </a:lnTo>
                <a:lnTo>
                  <a:pt x="1390447" y="146943"/>
                </a:lnTo>
                <a:lnTo>
                  <a:pt x="1427213" y="195963"/>
                </a:lnTo>
                <a:lnTo>
                  <a:pt x="1463979" y="251079"/>
                </a:lnTo>
                <a:lnTo>
                  <a:pt x="1500733" y="312297"/>
                </a:lnTo>
                <a:lnTo>
                  <a:pt x="1537449" y="367537"/>
                </a:lnTo>
                <a:lnTo>
                  <a:pt x="1574203" y="428755"/>
                </a:lnTo>
                <a:lnTo>
                  <a:pt x="1610970" y="483871"/>
                </a:lnTo>
                <a:lnTo>
                  <a:pt x="1647723" y="532891"/>
                </a:lnTo>
                <a:lnTo>
                  <a:pt x="1678330" y="581918"/>
                </a:lnTo>
                <a:lnTo>
                  <a:pt x="1715097" y="624712"/>
                </a:lnTo>
                <a:lnTo>
                  <a:pt x="1751850" y="655321"/>
                </a:lnTo>
                <a:lnTo>
                  <a:pt x="1788617" y="679834"/>
                </a:lnTo>
                <a:lnTo>
                  <a:pt x="1819224" y="716663"/>
                </a:lnTo>
                <a:lnTo>
                  <a:pt x="1843735" y="765559"/>
                </a:lnTo>
                <a:lnTo>
                  <a:pt x="1868246" y="814579"/>
                </a:lnTo>
                <a:lnTo>
                  <a:pt x="1886598" y="869696"/>
                </a:lnTo>
                <a:lnTo>
                  <a:pt x="1898853" y="931038"/>
                </a:lnTo>
                <a:lnTo>
                  <a:pt x="1911109" y="992255"/>
                </a:lnTo>
                <a:lnTo>
                  <a:pt x="1923351" y="1059687"/>
                </a:lnTo>
                <a:lnTo>
                  <a:pt x="1929511" y="1120905"/>
                </a:lnTo>
                <a:lnTo>
                  <a:pt x="1929511" y="1261746"/>
                </a:lnTo>
                <a:lnTo>
                  <a:pt x="1923351" y="1329184"/>
                </a:lnTo>
                <a:lnTo>
                  <a:pt x="1917256" y="1396491"/>
                </a:lnTo>
                <a:lnTo>
                  <a:pt x="1905000" y="1463929"/>
                </a:lnTo>
                <a:lnTo>
                  <a:pt x="1898853" y="1531367"/>
                </a:lnTo>
                <a:lnTo>
                  <a:pt x="1880489" y="1586483"/>
                </a:lnTo>
                <a:lnTo>
                  <a:pt x="1862137" y="1647701"/>
                </a:lnTo>
                <a:lnTo>
                  <a:pt x="1837626" y="1702817"/>
                </a:lnTo>
                <a:lnTo>
                  <a:pt x="1800873" y="1757933"/>
                </a:lnTo>
                <a:lnTo>
                  <a:pt x="1757959" y="1813055"/>
                </a:lnTo>
                <a:lnTo>
                  <a:pt x="1708988" y="1868171"/>
                </a:lnTo>
                <a:lnTo>
                  <a:pt x="1653832" y="1917191"/>
                </a:lnTo>
                <a:lnTo>
                  <a:pt x="1598714" y="1972313"/>
                </a:lnTo>
                <a:lnTo>
                  <a:pt x="1537449" y="2015238"/>
                </a:lnTo>
                <a:lnTo>
                  <a:pt x="1470076" y="2064258"/>
                </a:lnTo>
                <a:lnTo>
                  <a:pt x="1396606" y="2107059"/>
                </a:lnTo>
                <a:lnTo>
                  <a:pt x="1329181" y="2149983"/>
                </a:lnTo>
                <a:lnTo>
                  <a:pt x="1255712" y="2186688"/>
                </a:lnTo>
                <a:lnTo>
                  <a:pt x="1182192" y="2217421"/>
                </a:lnTo>
                <a:lnTo>
                  <a:pt x="1114819" y="2254126"/>
                </a:lnTo>
                <a:lnTo>
                  <a:pt x="1041298" y="2278633"/>
                </a:lnTo>
                <a:lnTo>
                  <a:pt x="967778" y="2303146"/>
                </a:lnTo>
                <a:lnTo>
                  <a:pt x="955522" y="2303146"/>
                </a:lnTo>
                <a:lnTo>
                  <a:pt x="955522" y="2309242"/>
                </a:lnTo>
                <a:lnTo>
                  <a:pt x="882053" y="2309242"/>
                </a:lnTo>
                <a:lnTo>
                  <a:pt x="845299" y="2303146"/>
                </a:lnTo>
                <a:lnTo>
                  <a:pt x="796277" y="2303146"/>
                </a:lnTo>
                <a:lnTo>
                  <a:pt x="741159" y="2290830"/>
                </a:lnTo>
                <a:lnTo>
                  <a:pt x="679894" y="2278633"/>
                </a:lnTo>
                <a:lnTo>
                  <a:pt x="618630" y="2260221"/>
                </a:lnTo>
                <a:lnTo>
                  <a:pt x="551256" y="2235708"/>
                </a:lnTo>
                <a:lnTo>
                  <a:pt x="483895" y="2205105"/>
                </a:lnTo>
                <a:lnTo>
                  <a:pt x="416522" y="2162175"/>
                </a:lnTo>
                <a:lnTo>
                  <a:pt x="349148" y="2119380"/>
                </a:lnTo>
                <a:lnTo>
                  <a:pt x="281736" y="2064258"/>
                </a:lnTo>
                <a:lnTo>
                  <a:pt x="220510" y="1996821"/>
                </a:lnTo>
                <a:lnTo>
                  <a:pt x="165354" y="1923287"/>
                </a:lnTo>
              </a:path>
            </a:pathLst>
          </a:custGeom>
          <a:solidFill>
            <a:srgbClr val="E2C1AD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2" name="Freeform 522"/>
          <p:cNvSpPr/>
          <p:nvPr/>
        </p:nvSpPr>
        <p:spPr>
          <a:xfrm rot="5400000">
            <a:off x="8165816" y="678839"/>
            <a:ext cx="221248" cy="267568"/>
          </a:xfrm>
          <a:custGeom>
            <a:avLst/>
            <a:gdLst/>
            <a:ahLst/>
            <a:cxnLst/>
            <a:rect l="0" t="0" r="0" b="0"/>
            <a:pathLst>
              <a:path w="1843735" h="2229737">
                <a:moveTo>
                  <a:pt x="85725" y="1770255"/>
                </a:moveTo>
                <a:lnTo>
                  <a:pt x="55118" y="1690626"/>
                </a:lnTo>
                <a:lnTo>
                  <a:pt x="30607" y="1610996"/>
                </a:lnTo>
                <a:lnTo>
                  <a:pt x="12255" y="1525271"/>
                </a:lnTo>
                <a:lnTo>
                  <a:pt x="6096" y="1445642"/>
                </a:lnTo>
                <a:lnTo>
                  <a:pt x="0" y="1359917"/>
                </a:lnTo>
                <a:lnTo>
                  <a:pt x="6096" y="1280288"/>
                </a:lnTo>
                <a:lnTo>
                  <a:pt x="18351" y="1200659"/>
                </a:lnTo>
                <a:lnTo>
                  <a:pt x="30607" y="1121029"/>
                </a:lnTo>
                <a:lnTo>
                  <a:pt x="49009" y="1047496"/>
                </a:lnTo>
                <a:lnTo>
                  <a:pt x="73469" y="973963"/>
                </a:lnTo>
                <a:lnTo>
                  <a:pt x="97980" y="906655"/>
                </a:lnTo>
                <a:lnTo>
                  <a:pt x="122479" y="839217"/>
                </a:lnTo>
                <a:lnTo>
                  <a:pt x="153149" y="778005"/>
                </a:lnTo>
                <a:lnTo>
                  <a:pt x="177647" y="722759"/>
                </a:lnTo>
                <a:lnTo>
                  <a:pt x="208255" y="673863"/>
                </a:lnTo>
                <a:lnTo>
                  <a:pt x="232765" y="624843"/>
                </a:lnTo>
                <a:lnTo>
                  <a:pt x="263372" y="581912"/>
                </a:lnTo>
                <a:lnTo>
                  <a:pt x="306235" y="539118"/>
                </a:lnTo>
                <a:lnTo>
                  <a:pt x="349148" y="490091"/>
                </a:lnTo>
                <a:lnTo>
                  <a:pt x="404266" y="441071"/>
                </a:lnTo>
                <a:lnTo>
                  <a:pt x="459384" y="398146"/>
                </a:lnTo>
                <a:lnTo>
                  <a:pt x="520649" y="349126"/>
                </a:lnTo>
                <a:lnTo>
                  <a:pt x="581914" y="300230"/>
                </a:lnTo>
                <a:lnTo>
                  <a:pt x="649287" y="257305"/>
                </a:lnTo>
                <a:lnTo>
                  <a:pt x="710552" y="208279"/>
                </a:lnTo>
                <a:lnTo>
                  <a:pt x="777926" y="171580"/>
                </a:lnTo>
                <a:lnTo>
                  <a:pt x="845299" y="128650"/>
                </a:lnTo>
                <a:lnTo>
                  <a:pt x="906564" y="98047"/>
                </a:lnTo>
                <a:lnTo>
                  <a:pt x="961682" y="67438"/>
                </a:lnTo>
                <a:lnTo>
                  <a:pt x="1016787" y="36705"/>
                </a:lnTo>
                <a:lnTo>
                  <a:pt x="1065810" y="18418"/>
                </a:lnTo>
                <a:lnTo>
                  <a:pt x="1108722" y="6096"/>
                </a:lnTo>
                <a:lnTo>
                  <a:pt x="1145426" y="0"/>
                </a:lnTo>
                <a:lnTo>
                  <a:pt x="1182192" y="6096"/>
                </a:lnTo>
                <a:lnTo>
                  <a:pt x="1218946" y="30609"/>
                </a:lnTo>
                <a:lnTo>
                  <a:pt x="1255713" y="55116"/>
                </a:lnTo>
                <a:lnTo>
                  <a:pt x="1292466" y="91951"/>
                </a:lnTo>
                <a:lnTo>
                  <a:pt x="1329233" y="140841"/>
                </a:lnTo>
                <a:lnTo>
                  <a:pt x="1359840" y="189868"/>
                </a:lnTo>
                <a:lnTo>
                  <a:pt x="1396606" y="238888"/>
                </a:lnTo>
                <a:lnTo>
                  <a:pt x="1427213" y="300230"/>
                </a:lnTo>
                <a:lnTo>
                  <a:pt x="1463967" y="355346"/>
                </a:lnTo>
                <a:lnTo>
                  <a:pt x="1500733" y="410462"/>
                </a:lnTo>
                <a:lnTo>
                  <a:pt x="1531340" y="465584"/>
                </a:lnTo>
                <a:lnTo>
                  <a:pt x="1568107" y="514604"/>
                </a:lnTo>
                <a:lnTo>
                  <a:pt x="1604860" y="557405"/>
                </a:lnTo>
                <a:lnTo>
                  <a:pt x="1635468" y="594234"/>
                </a:lnTo>
                <a:lnTo>
                  <a:pt x="1672235" y="624843"/>
                </a:lnTo>
                <a:lnTo>
                  <a:pt x="1708988" y="655446"/>
                </a:lnTo>
                <a:lnTo>
                  <a:pt x="1733499" y="692150"/>
                </a:lnTo>
                <a:lnTo>
                  <a:pt x="1758010" y="735075"/>
                </a:lnTo>
                <a:lnTo>
                  <a:pt x="1782508" y="784101"/>
                </a:lnTo>
                <a:lnTo>
                  <a:pt x="1800872" y="839217"/>
                </a:lnTo>
                <a:lnTo>
                  <a:pt x="1819224" y="894333"/>
                </a:lnTo>
                <a:lnTo>
                  <a:pt x="1825371" y="955551"/>
                </a:lnTo>
                <a:lnTo>
                  <a:pt x="1831480" y="1016887"/>
                </a:lnTo>
                <a:lnTo>
                  <a:pt x="1837626" y="1084201"/>
                </a:lnTo>
                <a:lnTo>
                  <a:pt x="1843735" y="1151638"/>
                </a:lnTo>
                <a:lnTo>
                  <a:pt x="1837626" y="1212850"/>
                </a:lnTo>
                <a:lnTo>
                  <a:pt x="1837626" y="1280288"/>
                </a:lnTo>
                <a:lnTo>
                  <a:pt x="1831480" y="1347596"/>
                </a:lnTo>
                <a:lnTo>
                  <a:pt x="1819224" y="1408813"/>
                </a:lnTo>
                <a:lnTo>
                  <a:pt x="1807019" y="1470155"/>
                </a:lnTo>
                <a:lnTo>
                  <a:pt x="1794763" y="1531367"/>
                </a:lnTo>
                <a:lnTo>
                  <a:pt x="1776362" y="1586483"/>
                </a:lnTo>
                <a:lnTo>
                  <a:pt x="1751851" y="1641605"/>
                </a:lnTo>
                <a:lnTo>
                  <a:pt x="1715097" y="1696846"/>
                </a:lnTo>
                <a:lnTo>
                  <a:pt x="1678381" y="1745742"/>
                </a:lnTo>
                <a:lnTo>
                  <a:pt x="1629372" y="1800988"/>
                </a:lnTo>
                <a:lnTo>
                  <a:pt x="1580349" y="1849884"/>
                </a:lnTo>
                <a:lnTo>
                  <a:pt x="1525244" y="1898904"/>
                </a:lnTo>
                <a:lnTo>
                  <a:pt x="1457871" y="1947925"/>
                </a:lnTo>
                <a:lnTo>
                  <a:pt x="1396606" y="1990725"/>
                </a:lnTo>
                <a:lnTo>
                  <a:pt x="1329233" y="2033650"/>
                </a:lnTo>
                <a:lnTo>
                  <a:pt x="1261808" y="2070479"/>
                </a:lnTo>
                <a:lnTo>
                  <a:pt x="1194447" y="2107183"/>
                </a:lnTo>
                <a:lnTo>
                  <a:pt x="1120927" y="2137792"/>
                </a:lnTo>
                <a:lnTo>
                  <a:pt x="1047445" y="2174621"/>
                </a:lnTo>
                <a:lnTo>
                  <a:pt x="980085" y="2199004"/>
                </a:lnTo>
                <a:lnTo>
                  <a:pt x="912660" y="2223517"/>
                </a:lnTo>
                <a:lnTo>
                  <a:pt x="906564" y="2223517"/>
                </a:lnTo>
                <a:lnTo>
                  <a:pt x="882053" y="2223517"/>
                </a:lnTo>
                <a:lnTo>
                  <a:pt x="863702" y="2229737"/>
                </a:lnTo>
                <a:lnTo>
                  <a:pt x="826935" y="2223517"/>
                </a:lnTo>
                <a:lnTo>
                  <a:pt x="790181" y="2223517"/>
                </a:lnTo>
                <a:lnTo>
                  <a:pt x="741159" y="2217421"/>
                </a:lnTo>
                <a:lnTo>
                  <a:pt x="686041" y="2211326"/>
                </a:lnTo>
                <a:lnTo>
                  <a:pt x="630936" y="2199004"/>
                </a:lnTo>
                <a:lnTo>
                  <a:pt x="569658" y="2180717"/>
                </a:lnTo>
                <a:lnTo>
                  <a:pt x="502297" y="2156204"/>
                </a:lnTo>
                <a:lnTo>
                  <a:pt x="434873" y="2125601"/>
                </a:lnTo>
                <a:lnTo>
                  <a:pt x="373659" y="2088772"/>
                </a:lnTo>
                <a:lnTo>
                  <a:pt x="306235" y="2039746"/>
                </a:lnTo>
                <a:lnTo>
                  <a:pt x="245021" y="1990725"/>
                </a:lnTo>
                <a:lnTo>
                  <a:pt x="189852" y="1929513"/>
                </a:lnTo>
                <a:lnTo>
                  <a:pt x="134734" y="1849884"/>
                </a:lnTo>
              </a:path>
            </a:pathLst>
          </a:custGeom>
          <a:solidFill>
            <a:srgbClr val="DBB299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3" name="Freeform 523"/>
          <p:cNvSpPr/>
          <p:nvPr/>
        </p:nvSpPr>
        <p:spPr>
          <a:xfrm rot="5400000">
            <a:off x="8171328" y="685830"/>
            <a:ext cx="210223" cy="257266"/>
          </a:xfrm>
          <a:custGeom>
            <a:avLst/>
            <a:gdLst/>
            <a:ahLst/>
            <a:cxnLst/>
            <a:rect l="0" t="0" r="0" b="0"/>
            <a:pathLst>
              <a:path w="1751863" h="2143888">
                <a:moveTo>
                  <a:pt x="61214" y="1702817"/>
                </a:moveTo>
                <a:lnTo>
                  <a:pt x="36715" y="1635509"/>
                </a:lnTo>
                <a:lnTo>
                  <a:pt x="18351" y="1561976"/>
                </a:lnTo>
                <a:lnTo>
                  <a:pt x="6108" y="1488442"/>
                </a:lnTo>
                <a:lnTo>
                  <a:pt x="0" y="1408813"/>
                </a:lnTo>
                <a:lnTo>
                  <a:pt x="0" y="1335279"/>
                </a:lnTo>
                <a:lnTo>
                  <a:pt x="6108" y="1255650"/>
                </a:lnTo>
                <a:lnTo>
                  <a:pt x="12204" y="1176021"/>
                </a:lnTo>
                <a:lnTo>
                  <a:pt x="24460" y="1096522"/>
                </a:lnTo>
                <a:lnTo>
                  <a:pt x="42862" y="1022988"/>
                </a:lnTo>
                <a:lnTo>
                  <a:pt x="61214" y="949455"/>
                </a:lnTo>
                <a:lnTo>
                  <a:pt x="79628" y="882017"/>
                </a:lnTo>
                <a:lnTo>
                  <a:pt x="104127" y="814704"/>
                </a:lnTo>
                <a:lnTo>
                  <a:pt x="128587" y="753368"/>
                </a:lnTo>
                <a:lnTo>
                  <a:pt x="153098" y="692150"/>
                </a:lnTo>
                <a:lnTo>
                  <a:pt x="177609" y="643129"/>
                </a:lnTo>
                <a:lnTo>
                  <a:pt x="202107" y="600205"/>
                </a:lnTo>
                <a:lnTo>
                  <a:pt x="232765" y="557404"/>
                </a:lnTo>
                <a:lnTo>
                  <a:pt x="269481" y="514480"/>
                </a:lnTo>
                <a:lnTo>
                  <a:pt x="312394" y="471679"/>
                </a:lnTo>
                <a:lnTo>
                  <a:pt x="367512" y="422659"/>
                </a:lnTo>
                <a:lnTo>
                  <a:pt x="416522" y="379729"/>
                </a:lnTo>
                <a:lnTo>
                  <a:pt x="477736" y="330708"/>
                </a:lnTo>
                <a:lnTo>
                  <a:pt x="539013" y="287908"/>
                </a:lnTo>
                <a:lnTo>
                  <a:pt x="600278" y="244983"/>
                </a:lnTo>
                <a:lnTo>
                  <a:pt x="667639" y="202059"/>
                </a:lnTo>
                <a:lnTo>
                  <a:pt x="728916" y="165354"/>
                </a:lnTo>
                <a:lnTo>
                  <a:pt x="790181" y="122429"/>
                </a:lnTo>
                <a:lnTo>
                  <a:pt x="851395" y="91821"/>
                </a:lnTo>
                <a:lnTo>
                  <a:pt x="906564" y="61218"/>
                </a:lnTo>
                <a:lnTo>
                  <a:pt x="955522" y="36704"/>
                </a:lnTo>
                <a:lnTo>
                  <a:pt x="1004545" y="18287"/>
                </a:lnTo>
                <a:lnTo>
                  <a:pt x="1041298" y="0"/>
                </a:lnTo>
                <a:lnTo>
                  <a:pt x="1078065" y="0"/>
                </a:lnTo>
                <a:lnTo>
                  <a:pt x="1114818" y="6096"/>
                </a:lnTo>
                <a:lnTo>
                  <a:pt x="1151585" y="24513"/>
                </a:lnTo>
                <a:lnTo>
                  <a:pt x="1182192" y="49026"/>
                </a:lnTo>
                <a:lnTo>
                  <a:pt x="1218959" y="85725"/>
                </a:lnTo>
                <a:lnTo>
                  <a:pt x="1255712" y="128655"/>
                </a:lnTo>
                <a:lnTo>
                  <a:pt x="1286319" y="177546"/>
                </a:lnTo>
                <a:lnTo>
                  <a:pt x="1323086" y="232792"/>
                </a:lnTo>
                <a:lnTo>
                  <a:pt x="1353693" y="281812"/>
                </a:lnTo>
                <a:lnTo>
                  <a:pt x="1390459" y="343030"/>
                </a:lnTo>
                <a:lnTo>
                  <a:pt x="1421066" y="392050"/>
                </a:lnTo>
                <a:lnTo>
                  <a:pt x="1451724" y="447166"/>
                </a:lnTo>
                <a:lnTo>
                  <a:pt x="1488478" y="490097"/>
                </a:lnTo>
                <a:lnTo>
                  <a:pt x="1519084" y="538987"/>
                </a:lnTo>
                <a:lnTo>
                  <a:pt x="1555851" y="575822"/>
                </a:lnTo>
                <a:lnTo>
                  <a:pt x="1586458" y="600205"/>
                </a:lnTo>
                <a:lnTo>
                  <a:pt x="1617116" y="630938"/>
                </a:lnTo>
                <a:lnTo>
                  <a:pt x="1647723" y="661547"/>
                </a:lnTo>
                <a:lnTo>
                  <a:pt x="1672234" y="704341"/>
                </a:lnTo>
                <a:lnTo>
                  <a:pt x="1690586" y="753368"/>
                </a:lnTo>
                <a:lnTo>
                  <a:pt x="1709001" y="802388"/>
                </a:lnTo>
                <a:lnTo>
                  <a:pt x="1727352" y="857504"/>
                </a:lnTo>
                <a:lnTo>
                  <a:pt x="1733498" y="912626"/>
                </a:lnTo>
                <a:lnTo>
                  <a:pt x="1745754" y="980058"/>
                </a:lnTo>
                <a:lnTo>
                  <a:pt x="1745754" y="1041276"/>
                </a:lnTo>
                <a:lnTo>
                  <a:pt x="1751863" y="1102618"/>
                </a:lnTo>
                <a:lnTo>
                  <a:pt x="1745754" y="1169925"/>
                </a:lnTo>
                <a:lnTo>
                  <a:pt x="1745754" y="1231137"/>
                </a:lnTo>
                <a:lnTo>
                  <a:pt x="1739607" y="1298575"/>
                </a:lnTo>
                <a:lnTo>
                  <a:pt x="1733498" y="1353697"/>
                </a:lnTo>
                <a:lnTo>
                  <a:pt x="1721243" y="1414909"/>
                </a:lnTo>
                <a:lnTo>
                  <a:pt x="1709001" y="1470025"/>
                </a:lnTo>
                <a:lnTo>
                  <a:pt x="1690586" y="1525271"/>
                </a:lnTo>
                <a:lnTo>
                  <a:pt x="1659978" y="1580387"/>
                </a:lnTo>
                <a:lnTo>
                  <a:pt x="1629372" y="1629413"/>
                </a:lnTo>
                <a:lnTo>
                  <a:pt x="1592605" y="1684529"/>
                </a:lnTo>
                <a:lnTo>
                  <a:pt x="1549704" y="1733550"/>
                </a:lnTo>
                <a:lnTo>
                  <a:pt x="1494587" y="1782446"/>
                </a:lnTo>
                <a:lnTo>
                  <a:pt x="1439468" y="1825371"/>
                </a:lnTo>
                <a:lnTo>
                  <a:pt x="1384350" y="1874397"/>
                </a:lnTo>
                <a:lnTo>
                  <a:pt x="1316926" y="1917191"/>
                </a:lnTo>
                <a:lnTo>
                  <a:pt x="1255712" y="1954026"/>
                </a:lnTo>
                <a:lnTo>
                  <a:pt x="1188301" y="1996821"/>
                </a:lnTo>
                <a:lnTo>
                  <a:pt x="1120927" y="2027554"/>
                </a:lnTo>
                <a:lnTo>
                  <a:pt x="1053553" y="2064258"/>
                </a:lnTo>
                <a:lnTo>
                  <a:pt x="986180" y="2088771"/>
                </a:lnTo>
                <a:lnTo>
                  <a:pt x="918820" y="2119380"/>
                </a:lnTo>
                <a:lnTo>
                  <a:pt x="851395" y="2137792"/>
                </a:lnTo>
                <a:lnTo>
                  <a:pt x="845299" y="2137792"/>
                </a:lnTo>
                <a:lnTo>
                  <a:pt x="839139" y="2137792"/>
                </a:lnTo>
                <a:lnTo>
                  <a:pt x="826896" y="2143888"/>
                </a:lnTo>
                <a:lnTo>
                  <a:pt x="771779" y="2143888"/>
                </a:lnTo>
                <a:lnTo>
                  <a:pt x="728916" y="2137792"/>
                </a:lnTo>
                <a:lnTo>
                  <a:pt x="679894" y="2137792"/>
                </a:lnTo>
                <a:lnTo>
                  <a:pt x="630885" y="2125476"/>
                </a:lnTo>
                <a:lnTo>
                  <a:pt x="575767" y="2119380"/>
                </a:lnTo>
                <a:lnTo>
                  <a:pt x="508393" y="2100963"/>
                </a:lnTo>
                <a:lnTo>
                  <a:pt x="447129" y="2076450"/>
                </a:lnTo>
                <a:lnTo>
                  <a:pt x="385864" y="2045847"/>
                </a:lnTo>
                <a:lnTo>
                  <a:pt x="324650" y="2015238"/>
                </a:lnTo>
                <a:lnTo>
                  <a:pt x="263372" y="1972313"/>
                </a:lnTo>
                <a:lnTo>
                  <a:pt x="202107" y="1917191"/>
                </a:lnTo>
                <a:lnTo>
                  <a:pt x="146990" y="1855979"/>
                </a:lnTo>
                <a:lnTo>
                  <a:pt x="97980" y="1788672"/>
                </a:lnTo>
              </a:path>
            </a:pathLst>
          </a:custGeom>
          <a:solidFill>
            <a:srgbClr val="D6A587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4" name="Freeform 524"/>
          <p:cNvSpPr/>
          <p:nvPr/>
        </p:nvSpPr>
        <p:spPr>
          <a:xfrm rot="5400000">
            <a:off x="8176845" y="692078"/>
            <a:ext cx="199934" cy="247711"/>
          </a:xfrm>
          <a:custGeom>
            <a:avLst/>
            <a:gdLst/>
            <a:ahLst/>
            <a:cxnLst/>
            <a:rect l="0" t="0" r="0" b="0"/>
            <a:pathLst>
              <a:path w="1666125" h="2064259">
                <a:moveTo>
                  <a:pt x="42862" y="1641730"/>
                </a:moveTo>
                <a:lnTo>
                  <a:pt x="24510" y="1586484"/>
                </a:lnTo>
                <a:lnTo>
                  <a:pt x="12255" y="1525272"/>
                </a:lnTo>
                <a:lnTo>
                  <a:pt x="6096" y="1451738"/>
                </a:lnTo>
                <a:lnTo>
                  <a:pt x="0" y="1384425"/>
                </a:lnTo>
                <a:lnTo>
                  <a:pt x="0" y="1310897"/>
                </a:lnTo>
                <a:lnTo>
                  <a:pt x="6096" y="1237364"/>
                </a:lnTo>
                <a:lnTo>
                  <a:pt x="12255" y="1157734"/>
                </a:lnTo>
                <a:lnTo>
                  <a:pt x="24510" y="1084201"/>
                </a:lnTo>
                <a:lnTo>
                  <a:pt x="36766" y="1004572"/>
                </a:lnTo>
                <a:lnTo>
                  <a:pt x="49009" y="931162"/>
                </a:lnTo>
                <a:lnTo>
                  <a:pt x="67373" y="863725"/>
                </a:lnTo>
                <a:lnTo>
                  <a:pt x="85725" y="796293"/>
                </a:lnTo>
                <a:lnTo>
                  <a:pt x="110235" y="728979"/>
                </a:lnTo>
                <a:lnTo>
                  <a:pt x="128638" y="673863"/>
                </a:lnTo>
                <a:lnTo>
                  <a:pt x="153149" y="624843"/>
                </a:lnTo>
                <a:lnTo>
                  <a:pt x="177647" y="581912"/>
                </a:lnTo>
                <a:lnTo>
                  <a:pt x="202107" y="539118"/>
                </a:lnTo>
                <a:lnTo>
                  <a:pt x="238874" y="502283"/>
                </a:lnTo>
                <a:lnTo>
                  <a:pt x="281775" y="459489"/>
                </a:lnTo>
                <a:lnTo>
                  <a:pt x="330746" y="410462"/>
                </a:lnTo>
                <a:lnTo>
                  <a:pt x="385914" y="367538"/>
                </a:lnTo>
                <a:lnTo>
                  <a:pt x="441032" y="324737"/>
                </a:lnTo>
                <a:lnTo>
                  <a:pt x="496138" y="281813"/>
                </a:lnTo>
                <a:lnTo>
                  <a:pt x="557416" y="238888"/>
                </a:lnTo>
                <a:lnTo>
                  <a:pt x="618680" y="196088"/>
                </a:lnTo>
                <a:lnTo>
                  <a:pt x="679894" y="159259"/>
                </a:lnTo>
                <a:lnTo>
                  <a:pt x="741159" y="122554"/>
                </a:lnTo>
                <a:lnTo>
                  <a:pt x="796277" y="91951"/>
                </a:lnTo>
                <a:lnTo>
                  <a:pt x="851446" y="61212"/>
                </a:lnTo>
                <a:lnTo>
                  <a:pt x="900404" y="36705"/>
                </a:lnTo>
                <a:lnTo>
                  <a:pt x="949427" y="18418"/>
                </a:lnTo>
                <a:lnTo>
                  <a:pt x="986180" y="6096"/>
                </a:lnTo>
                <a:lnTo>
                  <a:pt x="1016787" y="0"/>
                </a:lnTo>
                <a:lnTo>
                  <a:pt x="1053554" y="6096"/>
                </a:lnTo>
                <a:lnTo>
                  <a:pt x="1090320" y="24514"/>
                </a:lnTo>
                <a:lnTo>
                  <a:pt x="1120927" y="55117"/>
                </a:lnTo>
                <a:lnTo>
                  <a:pt x="1157680" y="91951"/>
                </a:lnTo>
                <a:lnTo>
                  <a:pt x="1188338" y="128650"/>
                </a:lnTo>
                <a:lnTo>
                  <a:pt x="1218946" y="177676"/>
                </a:lnTo>
                <a:lnTo>
                  <a:pt x="1249566" y="226697"/>
                </a:lnTo>
                <a:lnTo>
                  <a:pt x="1286319" y="275717"/>
                </a:lnTo>
                <a:lnTo>
                  <a:pt x="1316977" y="330833"/>
                </a:lnTo>
                <a:lnTo>
                  <a:pt x="1347584" y="379859"/>
                </a:lnTo>
                <a:lnTo>
                  <a:pt x="1378203" y="428880"/>
                </a:lnTo>
                <a:lnTo>
                  <a:pt x="1414957" y="477776"/>
                </a:lnTo>
                <a:lnTo>
                  <a:pt x="1445615" y="520700"/>
                </a:lnTo>
                <a:lnTo>
                  <a:pt x="1476222" y="551309"/>
                </a:lnTo>
                <a:lnTo>
                  <a:pt x="1506829" y="581912"/>
                </a:lnTo>
                <a:lnTo>
                  <a:pt x="1537487" y="606425"/>
                </a:lnTo>
                <a:lnTo>
                  <a:pt x="1568107" y="643130"/>
                </a:lnTo>
                <a:lnTo>
                  <a:pt x="1592605" y="679959"/>
                </a:lnTo>
                <a:lnTo>
                  <a:pt x="1610969" y="728979"/>
                </a:lnTo>
                <a:lnTo>
                  <a:pt x="1629372" y="778000"/>
                </a:lnTo>
                <a:lnTo>
                  <a:pt x="1641627" y="827026"/>
                </a:lnTo>
                <a:lnTo>
                  <a:pt x="1647723" y="882142"/>
                </a:lnTo>
                <a:lnTo>
                  <a:pt x="1659979" y="943354"/>
                </a:lnTo>
                <a:lnTo>
                  <a:pt x="1666125" y="1004572"/>
                </a:lnTo>
                <a:lnTo>
                  <a:pt x="1666125" y="1127125"/>
                </a:lnTo>
                <a:lnTo>
                  <a:pt x="1659979" y="1188337"/>
                </a:lnTo>
                <a:lnTo>
                  <a:pt x="1653883" y="1249555"/>
                </a:lnTo>
                <a:lnTo>
                  <a:pt x="1647723" y="1310897"/>
                </a:lnTo>
                <a:lnTo>
                  <a:pt x="1635468" y="1366013"/>
                </a:lnTo>
                <a:lnTo>
                  <a:pt x="1623212" y="1421129"/>
                </a:lnTo>
                <a:lnTo>
                  <a:pt x="1604860" y="1470150"/>
                </a:lnTo>
                <a:lnTo>
                  <a:pt x="1580349" y="1525272"/>
                </a:lnTo>
                <a:lnTo>
                  <a:pt x="1549743" y="1574292"/>
                </a:lnTo>
                <a:lnTo>
                  <a:pt x="1512989" y="1623312"/>
                </a:lnTo>
                <a:lnTo>
                  <a:pt x="1470075" y="1672339"/>
                </a:lnTo>
                <a:lnTo>
                  <a:pt x="1421104" y="1715133"/>
                </a:lnTo>
                <a:lnTo>
                  <a:pt x="1365948" y="1764159"/>
                </a:lnTo>
                <a:lnTo>
                  <a:pt x="1310830" y="1807084"/>
                </a:lnTo>
                <a:lnTo>
                  <a:pt x="1249566" y="1849884"/>
                </a:lnTo>
                <a:lnTo>
                  <a:pt x="1188338" y="1886583"/>
                </a:lnTo>
                <a:lnTo>
                  <a:pt x="1120927" y="1923418"/>
                </a:lnTo>
                <a:lnTo>
                  <a:pt x="1053554" y="1954021"/>
                </a:lnTo>
                <a:lnTo>
                  <a:pt x="992339" y="1990850"/>
                </a:lnTo>
                <a:lnTo>
                  <a:pt x="924915" y="2015239"/>
                </a:lnTo>
                <a:lnTo>
                  <a:pt x="863702" y="2039746"/>
                </a:lnTo>
                <a:lnTo>
                  <a:pt x="796277" y="2058163"/>
                </a:lnTo>
                <a:lnTo>
                  <a:pt x="790181" y="2058163"/>
                </a:lnTo>
                <a:lnTo>
                  <a:pt x="790181" y="2064259"/>
                </a:lnTo>
                <a:lnTo>
                  <a:pt x="673798" y="2064259"/>
                </a:lnTo>
                <a:lnTo>
                  <a:pt x="630936" y="2058163"/>
                </a:lnTo>
                <a:lnTo>
                  <a:pt x="575767" y="2052067"/>
                </a:lnTo>
                <a:lnTo>
                  <a:pt x="520649" y="2045972"/>
                </a:lnTo>
                <a:lnTo>
                  <a:pt x="459384" y="2027554"/>
                </a:lnTo>
                <a:lnTo>
                  <a:pt x="398170" y="2009143"/>
                </a:lnTo>
                <a:lnTo>
                  <a:pt x="336893" y="1978534"/>
                </a:lnTo>
                <a:lnTo>
                  <a:pt x="275628" y="1947925"/>
                </a:lnTo>
                <a:lnTo>
                  <a:pt x="214363" y="1905000"/>
                </a:lnTo>
                <a:lnTo>
                  <a:pt x="165392" y="1849884"/>
                </a:lnTo>
                <a:lnTo>
                  <a:pt x="116382" y="1788667"/>
                </a:lnTo>
                <a:lnTo>
                  <a:pt x="73469" y="1721359"/>
                </a:lnTo>
              </a:path>
            </a:pathLst>
          </a:custGeom>
          <a:solidFill>
            <a:srgbClr val="CE967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5" name="Freeform 525"/>
          <p:cNvSpPr/>
          <p:nvPr/>
        </p:nvSpPr>
        <p:spPr>
          <a:xfrm rot="5400000">
            <a:off x="8181988" y="697221"/>
            <a:ext cx="188904" cy="238155"/>
          </a:xfrm>
          <a:custGeom>
            <a:avLst/>
            <a:gdLst/>
            <a:ahLst/>
            <a:cxnLst/>
            <a:rect l="0" t="0" r="0" b="0"/>
            <a:pathLst>
              <a:path w="1574203" h="1984629">
                <a:moveTo>
                  <a:pt x="741172" y="1978534"/>
                </a:moveTo>
                <a:lnTo>
                  <a:pt x="735012" y="1978534"/>
                </a:lnTo>
                <a:lnTo>
                  <a:pt x="710565" y="1984629"/>
                </a:lnTo>
                <a:lnTo>
                  <a:pt x="594182" y="1984629"/>
                </a:lnTo>
                <a:lnTo>
                  <a:pt x="539013" y="1978534"/>
                </a:lnTo>
                <a:lnTo>
                  <a:pt x="483895" y="1966218"/>
                </a:lnTo>
                <a:lnTo>
                  <a:pt x="416522" y="1954026"/>
                </a:lnTo>
                <a:lnTo>
                  <a:pt x="355257" y="1941705"/>
                </a:lnTo>
                <a:lnTo>
                  <a:pt x="293992" y="1911096"/>
                </a:lnTo>
                <a:lnTo>
                  <a:pt x="232766" y="1880493"/>
                </a:lnTo>
                <a:lnTo>
                  <a:pt x="177609" y="1843658"/>
                </a:lnTo>
                <a:lnTo>
                  <a:pt x="122491" y="1788542"/>
                </a:lnTo>
                <a:lnTo>
                  <a:pt x="79629" y="1727330"/>
                </a:lnTo>
                <a:lnTo>
                  <a:pt x="42863" y="1653921"/>
                </a:lnTo>
                <a:lnTo>
                  <a:pt x="18364" y="1574292"/>
                </a:lnTo>
                <a:lnTo>
                  <a:pt x="12255" y="1531367"/>
                </a:lnTo>
                <a:lnTo>
                  <a:pt x="6109" y="1476251"/>
                </a:lnTo>
                <a:lnTo>
                  <a:pt x="0" y="1414909"/>
                </a:lnTo>
                <a:lnTo>
                  <a:pt x="0" y="1280164"/>
                </a:lnTo>
                <a:lnTo>
                  <a:pt x="6109" y="1212850"/>
                </a:lnTo>
                <a:lnTo>
                  <a:pt x="12255" y="1139317"/>
                </a:lnTo>
                <a:lnTo>
                  <a:pt x="18364" y="1059687"/>
                </a:lnTo>
                <a:lnTo>
                  <a:pt x="30619" y="986154"/>
                </a:lnTo>
                <a:lnTo>
                  <a:pt x="36716" y="912626"/>
                </a:lnTo>
                <a:lnTo>
                  <a:pt x="55118" y="839217"/>
                </a:lnTo>
                <a:lnTo>
                  <a:pt x="67373" y="771779"/>
                </a:lnTo>
                <a:lnTo>
                  <a:pt x="85725" y="704342"/>
                </a:lnTo>
                <a:lnTo>
                  <a:pt x="104140" y="649225"/>
                </a:lnTo>
                <a:lnTo>
                  <a:pt x="128638" y="600205"/>
                </a:lnTo>
                <a:lnTo>
                  <a:pt x="147002" y="557405"/>
                </a:lnTo>
                <a:lnTo>
                  <a:pt x="177609" y="520576"/>
                </a:lnTo>
                <a:lnTo>
                  <a:pt x="208267" y="477775"/>
                </a:lnTo>
                <a:lnTo>
                  <a:pt x="251130" y="441071"/>
                </a:lnTo>
                <a:lnTo>
                  <a:pt x="293992" y="398146"/>
                </a:lnTo>
                <a:lnTo>
                  <a:pt x="349161" y="355222"/>
                </a:lnTo>
                <a:lnTo>
                  <a:pt x="404266" y="312421"/>
                </a:lnTo>
                <a:lnTo>
                  <a:pt x="459384" y="269497"/>
                </a:lnTo>
                <a:lnTo>
                  <a:pt x="514502" y="226572"/>
                </a:lnTo>
                <a:lnTo>
                  <a:pt x="575767" y="189867"/>
                </a:lnTo>
                <a:lnTo>
                  <a:pt x="630885" y="153163"/>
                </a:lnTo>
                <a:lnTo>
                  <a:pt x="692150" y="116334"/>
                </a:lnTo>
                <a:lnTo>
                  <a:pt x="747268" y="85725"/>
                </a:lnTo>
                <a:lnTo>
                  <a:pt x="796290" y="61218"/>
                </a:lnTo>
                <a:lnTo>
                  <a:pt x="845299" y="36705"/>
                </a:lnTo>
                <a:lnTo>
                  <a:pt x="888162" y="18287"/>
                </a:lnTo>
                <a:lnTo>
                  <a:pt x="924915" y="6096"/>
                </a:lnTo>
                <a:lnTo>
                  <a:pt x="955535" y="0"/>
                </a:lnTo>
                <a:lnTo>
                  <a:pt x="992289" y="6096"/>
                </a:lnTo>
                <a:lnTo>
                  <a:pt x="1022946" y="24513"/>
                </a:lnTo>
                <a:lnTo>
                  <a:pt x="1053554" y="49026"/>
                </a:lnTo>
                <a:lnTo>
                  <a:pt x="1084174" y="85725"/>
                </a:lnTo>
                <a:lnTo>
                  <a:pt x="1120927" y="122430"/>
                </a:lnTo>
                <a:lnTo>
                  <a:pt x="1151585" y="171450"/>
                </a:lnTo>
                <a:lnTo>
                  <a:pt x="1182192" y="214375"/>
                </a:lnTo>
                <a:lnTo>
                  <a:pt x="1212799" y="269497"/>
                </a:lnTo>
                <a:lnTo>
                  <a:pt x="1243469" y="318517"/>
                </a:lnTo>
                <a:lnTo>
                  <a:pt x="1274077" y="367537"/>
                </a:lnTo>
                <a:lnTo>
                  <a:pt x="1304684" y="416564"/>
                </a:lnTo>
                <a:lnTo>
                  <a:pt x="1335341" y="459358"/>
                </a:lnTo>
                <a:lnTo>
                  <a:pt x="1365948" y="496193"/>
                </a:lnTo>
                <a:lnTo>
                  <a:pt x="1396606" y="532892"/>
                </a:lnTo>
                <a:lnTo>
                  <a:pt x="1427213" y="557405"/>
                </a:lnTo>
                <a:lnTo>
                  <a:pt x="1457820" y="581918"/>
                </a:lnTo>
                <a:lnTo>
                  <a:pt x="1482331" y="612521"/>
                </a:lnTo>
                <a:lnTo>
                  <a:pt x="1506843" y="655451"/>
                </a:lnTo>
                <a:lnTo>
                  <a:pt x="1525245" y="698246"/>
                </a:lnTo>
                <a:lnTo>
                  <a:pt x="1543596" y="741176"/>
                </a:lnTo>
                <a:lnTo>
                  <a:pt x="1555851" y="796292"/>
                </a:lnTo>
                <a:lnTo>
                  <a:pt x="1561960" y="851409"/>
                </a:lnTo>
                <a:lnTo>
                  <a:pt x="1574203" y="906525"/>
                </a:lnTo>
                <a:lnTo>
                  <a:pt x="1574203" y="1139317"/>
                </a:lnTo>
                <a:lnTo>
                  <a:pt x="1568107" y="1200534"/>
                </a:lnTo>
                <a:lnTo>
                  <a:pt x="1555851" y="1255650"/>
                </a:lnTo>
                <a:lnTo>
                  <a:pt x="1549705" y="1310767"/>
                </a:lnTo>
                <a:lnTo>
                  <a:pt x="1537449" y="1359793"/>
                </a:lnTo>
                <a:lnTo>
                  <a:pt x="1519098" y="1408813"/>
                </a:lnTo>
                <a:lnTo>
                  <a:pt x="1494587" y="1457834"/>
                </a:lnTo>
                <a:lnTo>
                  <a:pt x="1463980" y="1506854"/>
                </a:lnTo>
                <a:lnTo>
                  <a:pt x="1427213" y="1555880"/>
                </a:lnTo>
                <a:lnTo>
                  <a:pt x="1384351" y="1604900"/>
                </a:lnTo>
                <a:lnTo>
                  <a:pt x="1341437" y="1647701"/>
                </a:lnTo>
                <a:lnTo>
                  <a:pt x="1286332" y="1690625"/>
                </a:lnTo>
                <a:lnTo>
                  <a:pt x="1237310" y="1733426"/>
                </a:lnTo>
                <a:lnTo>
                  <a:pt x="1176096" y="1776350"/>
                </a:lnTo>
                <a:lnTo>
                  <a:pt x="1114832" y="1813055"/>
                </a:lnTo>
                <a:lnTo>
                  <a:pt x="1053554" y="1849884"/>
                </a:lnTo>
                <a:lnTo>
                  <a:pt x="992289" y="1880493"/>
                </a:lnTo>
                <a:lnTo>
                  <a:pt x="924915" y="1911096"/>
                </a:lnTo>
                <a:lnTo>
                  <a:pt x="863651" y="1935609"/>
                </a:lnTo>
                <a:lnTo>
                  <a:pt x="802437" y="1960122"/>
                </a:lnTo>
              </a:path>
            </a:pathLst>
          </a:custGeom>
          <a:solidFill>
            <a:srgbClr val="C6875B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6" name="Freeform 526"/>
          <p:cNvSpPr/>
          <p:nvPr/>
        </p:nvSpPr>
        <p:spPr>
          <a:xfrm rot="5400000">
            <a:off x="8184193" y="707515"/>
            <a:ext cx="218312" cy="91134"/>
          </a:xfrm>
          <a:custGeom>
            <a:avLst/>
            <a:gdLst/>
            <a:ahLst/>
            <a:cxnLst/>
            <a:rect l="0" t="0" r="0" b="0"/>
            <a:pathLst>
              <a:path w="1819275" h="759457">
                <a:moveTo>
                  <a:pt x="0" y="716663"/>
                </a:moveTo>
                <a:lnTo>
                  <a:pt x="0" y="722759"/>
                </a:lnTo>
                <a:lnTo>
                  <a:pt x="6159" y="722759"/>
                </a:lnTo>
                <a:lnTo>
                  <a:pt x="12255" y="728854"/>
                </a:lnTo>
                <a:lnTo>
                  <a:pt x="30670" y="741170"/>
                </a:lnTo>
                <a:lnTo>
                  <a:pt x="49022" y="747266"/>
                </a:lnTo>
                <a:lnTo>
                  <a:pt x="73532" y="753362"/>
                </a:lnTo>
                <a:lnTo>
                  <a:pt x="98031" y="759457"/>
                </a:lnTo>
                <a:lnTo>
                  <a:pt x="128638" y="759457"/>
                </a:lnTo>
                <a:lnTo>
                  <a:pt x="165404" y="753362"/>
                </a:lnTo>
                <a:lnTo>
                  <a:pt x="202158" y="747266"/>
                </a:lnTo>
                <a:lnTo>
                  <a:pt x="245021" y="734950"/>
                </a:lnTo>
                <a:lnTo>
                  <a:pt x="294043" y="710437"/>
                </a:lnTo>
                <a:lnTo>
                  <a:pt x="349161" y="679828"/>
                </a:lnTo>
                <a:lnTo>
                  <a:pt x="410425" y="643129"/>
                </a:lnTo>
                <a:lnTo>
                  <a:pt x="471690" y="594103"/>
                </a:lnTo>
                <a:lnTo>
                  <a:pt x="539064" y="538987"/>
                </a:lnTo>
                <a:lnTo>
                  <a:pt x="606425" y="477775"/>
                </a:lnTo>
                <a:lnTo>
                  <a:pt x="679957" y="416557"/>
                </a:lnTo>
                <a:lnTo>
                  <a:pt x="759574" y="367537"/>
                </a:lnTo>
                <a:lnTo>
                  <a:pt x="833094" y="318517"/>
                </a:lnTo>
                <a:lnTo>
                  <a:pt x="912723" y="281688"/>
                </a:lnTo>
                <a:lnTo>
                  <a:pt x="986243" y="244983"/>
                </a:lnTo>
                <a:lnTo>
                  <a:pt x="1065860" y="214374"/>
                </a:lnTo>
                <a:lnTo>
                  <a:pt x="1151584" y="189867"/>
                </a:lnTo>
                <a:lnTo>
                  <a:pt x="1231265" y="171450"/>
                </a:lnTo>
                <a:lnTo>
                  <a:pt x="1310881" y="153032"/>
                </a:lnTo>
                <a:lnTo>
                  <a:pt x="1396606" y="140841"/>
                </a:lnTo>
                <a:lnTo>
                  <a:pt x="1482381" y="134745"/>
                </a:lnTo>
                <a:lnTo>
                  <a:pt x="1647787" y="134745"/>
                </a:lnTo>
                <a:lnTo>
                  <a:pt x="1733512" y="140841"/>
                </a:lnTo>
                <a:lnTo>
                  <a:pt x="1819275" y="153032"/>
                </a:lnTo>
                <a:lnTo>
                  <a:pt x="1813179" y="146937"/>
                </a:lnTo>
                <a:lnTo>
                  <a:pt x="1788667" y="134745"/>
                </a:lnTo>
                <a:lnTo>
                  <a:pt x="1745754" y="122429"/>
                </a:lnTo>
                <a:lnTo>
                  <a:pt x="1696796" y="97916"/>
                </a:lnTo>
                <a:lnTo>
                  <a:pt x="1629372" y="79629"/>
                </a:lnTo>
                <a:lnTo>
                  <a:pt x="1549756" y="55116"/>
                </a:lnTo>
                <a:lnTo>
                  <a:pt x="1464031" y="30609"/>
                </a:lnTo>
                <a:lnTo>
                  <a:pt x="1365999" y="18287"/>
                </a:lnTo>
                <a:lnTo>
                  <a:pt x="1261872" y="6095"/>
                </a:lnTo>
                <a:lnTo>
                  <a:pt x="1145489" y="0"/>
                </a:lnTo>
                <a:lnTo>
                  <a:pt x="1022947" y="0"/>
                </a:lnTo>
                <a:lnTo>
                  <a:pt x="900468" y="18287"/>
                </a:lnTo>
                <a:lnTo>
                  <a:pt x="765721" y="42800"/>
                </a:lnTo>
                <a:lnTo>
                  <a:pt x="637095" y="85725"/>
                </a:lnTo>
                <a:lnTo>
                  <a:pt x="502297" y="140841"/>
                </a:lnTo>
                <a:lnTo>
                  <a:pt x="367563" y="214374"/>
                </a:lnTo>
                <a:lnTo>
                  <a:pt x="367563" y="220470"/>
                </a:lnTo>
                <a:lnTo>
                  <a:pt x="361404" y="232662"/>
                </a:lnTo>
                <a:lnTo>
                  <a:pt x="361404" y="251079"/>
                </a:lnTo>
                <a:lnTo>
                  <a:pt x="349161" y="275592"/>
                </a:lnTo>
                <a:lnTo>
                  <a:pt x="343052" y="306195"/>
                </a:lnTo>
                <a:lnTo>
                  <a:pt x="330797" y="336804"/>
                </a:lnTo>
                <a:lnTo>
                  <a:pt x="312445" y="373633"/>
                </a:lnTo>
                <a:lnTo>
                  <a:pt x="300190" y="410337"/>
                </a:lnTo>
                <a:lnTo>
                  <a:pt x="275679" y="453262"/>
                </a:lnTo>
                <a:lnTo>
                  <a:pt x="251180" y="496187"/>
                </a:lnTo>
                <a:lnTo>
                  <a:pt x="220522" y="538987"/>
                </a:lnTo>
                <a:lnTo>
                  <a:pt x="183807" y="581912"/>
                </a:lnTo>
                <a:lnTo>
                  <a:pt x="147053" y="618616"/>
                </a:lnTo>
                <a:lnTo>
                  <a:pt x="104139" y="655321"/>
                </a:lnTo>
                <a:lnTo>
                  <a:pt x="55168" y="686054"/>
                </a:lnTo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7" name="Freeform 527"/>
          <p:cNvSpPr/>
          <p:nvPr/>
        </p:nvSpPr>
        <p:spPr>
          <a:xfrm rot="5400000">
            <a:off x="8231242" y="575937"/>
            <a:ext cx="144071" cy="99227"/>
          </a:xfrm>
          <a:custGeom>
            <a:avLst/>
            <a:gdLst/>
            <a:ahLst/>
            <a:cxnLst/>
            <a:rect l="0" t="0" r="0" b="0"/>
            <a:pathLst>
              <a:path w="1200594" h="826895">
                <a:moveTo>
                  <a:pt x="1200594" y="606425"/>
                </a:moveTo>
                <a:lnTo>
                  <a:pt x="1194448" y="612645"/>
                </a:lnTo>
                <a:lnTo>
                  <a:pt x="1182243" y="637158"/>
                </a:lnTo>
                <a:lnTo>
                  <a:pt x="1157732" y="667767"/>
                </a:lnTo>
                <a:lnTo>
                  <a:pt x="1120978" y="704465"/>
                </a:lnTo>
                <a:lnTo>
                  <a:pt x="1071956" y="747396"/>
                </a:lnTo>
                <a:lnTo>
                  <a:pt x="1010691" y="784095"/>
                </a:lnTo>
                <a:lnTo>
                  <a:pt x="937222" y="808608"/>
                </a:lnTo>
                <a:lnTo>
                  <a:pt x="851446" y="826895"/>
                </a:lnTo>
                <a:lnTo>
                  <a:pt x="747319" y="826895"/>
                </a:lnTo>
                <a:lnTo>
                  <a:pt x="630936" y="820799"/>
                </a:lnTo>
                <a:lnTo>
                  <a:pt x="514553" y="802512"/>
                </a:lnTo>
                <a:lnTo>
                  <a:pt x="392011" y="777999"/>
                </a:lnTo>
                <a:lnTo>
                  <a:pt x="281787" y="741170"/>
                </a:lnTo>
                <a:lnTo>
                  <a:pt x="177660" y="698370"/>
                </a:lnTo>
                <a:lnTo>
                  <a:pt x="98031" y="643253"/>
                </a:lnTo>
                <a:lnTo>
                  <a:pt x="42862" y="575816"/>
                </a:lnTo>
                <a:lnTo>
                  <a:pt x="30607" y="539111"/>
                </a:lnTo>
                <a:lnTo>
                  <a:pt x="12255" y="496187"/>
                </a:lnTo>
                <a:lnTo>
                  <a:pt x="6159" y="441070"/>
                </a:lnTo>
                <a:lnTo>
                  <a:pt x="0" y="385954"/>
                </a:lnTo>
                <a:lnTo>
                  <a:pt x="0" y="324612"/>
                </a:lnTo>
                <a:lnTo>
                  <a:pt x="12255" y="269490"/>
                </a:lnTo>
                <a:lnTo>
                  <a:pt x="24511" y="208278"/>
                </a:lnTo>
                <a:lnTo>
                  <a:pt x="49022" y="153162"/>
                </a:lnTo>
                <a:lnTo>
                  <a:pt x="79629" y="104136"/>
                </a:lnTo>
                <a:lnTo>
                  <a:pt x="122542" y="61342"/>
                </a:lnTo>
                <a:lnTo>
                  <a:pt x="171501" y="30733"/>
                </a:lnTo>
                <a:lnTo>
                  <a:pt x="226669" y="6220"/>
                </a:lnTo>
                <a:lnTo>
                  <a:pt x="300139" y="0"/>
                </a:lnTo>
                <a:lnTo>
                  <a:pt x="379768" y="6220"/>
                </a:lnTo>
                <a:lnTo>
                  <a:pt x="471690" y="24507"/>
                </a:lnTo>
                <a:lnTo>
                  <a:pt x="575818" y="67437"/>
                </a:lnTo>
                <a:lnTo>
                  <a:pt x="643191" y="98040"/>
                </a:lnTo>
                <a:lnTo>
                  <a:pt x="704456" y="128649"/>
                </a:lnTo>
                <a:lnTo>
                  <a:pt x="765670" y="159258"/>
                </a:lnTo>
                <a:lnTo>
                  <a:pt x="826947" y="196087"/>
                </a:lnTo>
                <a:lnTo>
                  <a:pt x="882053" y="232792"/>
                </a:lnTo>
                <a:lnTo>
                  <a:pt x="931075" y="269490"/>
                </a:lnTo>
                <a:lnTo>
                  <a:pt x="980084" y="300229"/>
                </a:lnTo>
                <a:lnTo>
                  <a:pt x="1022947" y="336928"/>
                </a:lnTo>
                <a:lnTo>
                  <a:pt x="1065860" y="373633"/>
                </a:lnTo>
                <a:lnTo>
                  <a:pt x="1102576" y="410462"/>
                </a:lnTo>
                <a:lnTo>
                  <a:pt x="1133233" y="441070"/>
                </a:lnTo>
                <a:lnTo>
                  <a:pt x="1157732" y="477775"/>
                </a:lnTo>
                <a:lnTo>
                  <a:pt x="1176096" y="514604"/>
                </a:lnTo>
                <a:lnTo>
                  <a:pt x="1188351" y="545207"/>
                </a:lnTo>
                <a:lnTo>
                  <a:pt x="1200594" y="575816"/>
                </a:lnTo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8" name="Freeform 528"/>
          <p:cNvSpPr/>
          <p:nvPr/>
        </p:nvSpPr>
        <p:spPr>
          <a:xfrm rot="5400000">
            <a:off x="8234538" y="579248"/>
            <a:ext cx="135986" cy="93344"/>
          </a:xfrm>
          <a:custGeom>
            <a:avLst/>
            <a:gdLst/>
            <a:ahLst/>
            <a:cxnLst/>
            <a:rect l="0" t="0" r="0" b="0"/>
            <a:pathLst>
              <a:path w="1133221" h="777875">
                <a:moveTo>
                  <a:pt x="36754" y="545083"/>
                </a:moveTo>
                <a:lnTo>
                  <a:pt x="24499" y="508378"/>
                </a:lnTo>
                <a:lnTo>
                  <a:pt x="6096" y="465454"/>
                </a:lnTo>
                <a:lnTo>
                  <a:pt x="0" y="416433"/>
                </a:lnTo>
                <a:lnTo>
                  <a:pt x="0" y="306195"/>
                </a:lnTo>
                <a:lnTo>
                  <a:pt x="12256" y="251079"/>
                </a:lnTo>
                <a:lnTo>
                  <a:pt x="24499" y="202059"/>
                </a:lnTo>
                <a:lnTo>
                  <a:pt x="49010" y="153032"/>
                </a:lnTo>
                <a:lnTo>
                  <a:pt x="79617" y="104012"/>
                </a:lnTo>
                <a:lnTo>
                  <a:pt x="116383" y="67307"/>
                </a:lnTo>
                <a:lnTo>
                  <a:pt x="165392" y="36704"/>
                </a:lnTo>
                <a:lnTo>
                  <a:pt x="214363" y="12191"/>
                </a:lnTo>
                <a:lnTo>
                  <a:pt x="281775" y="0"/>
                </a:lnTo>
                <a:lnTo>
                  <a:pt x="355245" y="6095"/>
                </a:lnTo>
                <a:lnTo>
                  <a:pt x="441021" y="24513"/>
                </a:lnTo>
                <a:lnTo>
                  <a:pt x="539052" y="61212"/>
                </a:lnTo>
                <a:lnTo>
                  <a:pt x="600266" y="85725"/>
                </a:lnTo>
                <a:lnTo>
                  <a:pt x="661543" y="116334"/>
                </a:lnTo>
                <a:lnTo>
                  <a:pt x="716649" y="146937"/>
                </a:lnTo>
                <a:lnTo>
                  <a:pt x="771817" y="177545"/>
                </a:lnTo>
                <a:lnTo>
                  <a:pt x="826935" y="214250"/>
                </a:lnTo>
                <a:lnTo>
                  <a:pt x="882053" y="244983"/>
                </a:lnTo>
                <a:lnTo>
                  <a:pt x="924916" y="281688"/>
                </a:lnTo>
                <a:lnTo>
                  <a:pt x="967829" y="312291"/>
                </a:lnTo>
                <a:lnTo>
                  <a:pt x="1004583" y="349120"/>
                </a:lnTo>
                <a:lnTo>
                  <a:pt x="1041299" y="379729"/>
                </a:lnTo>
                <a:lnTo>
                  <a:pt x="1071957" y="416433"/>
                </a:lnTo>
                <a:lnTo>
                  <a:pt x="1096467" y="447042"/>
                </a:lnTo>
                <a:lnTo>
                  <a:pt x="1114819" y="477775"/>
                </a:lnTo>
                <a:lnTo>
                  <a:pt x="1127074" y="514474"/>
                </a:lnTo>
                <a:lnTo>
                  <a:pt x="1133221" y="538987"/>
                </a:lnTo>
                <a:lnTo>
                  <a:pt x="1133221" y="569596"/>
                </a:lnTo>
                <a:lnTo>
                  <a:pt x="1127074" y="575692"/>
                </a:lnTo>
                <a:lnTo>
                  <a:pt x="1114819" y="600199"/>
                </a:lnTo>
                <a:lnTo>
                  <a:pt x="1090308" y="630938"/>
                </a:lnTo>
                <a:lnTo>
                  <a:pt x="1059701" y="667637"/>
                </a:lnTo>
                <a:lnTo>
                  <a:pt x="1016839" y="704341"/>
                </a:lnTo>
                <a:lnTo>
                  <a:pt x="961670" y="734950"/>
                </a:lnTo>
                <a:lnTo>
                  <a:pt x="888200" y="759457"/>
                </a:lnTo>
                <a:lnTo>
                  <a:pt x="802425" y="777875"/>
                </a:lnTo>
                <a:lnTo>
                  <a:pt x="704406" y="777875"/>
                </a:lnTo>
                <a:lnTo>
                  <a:pt x="594170" y="771779"/>
                </a:lnTo>
                <a:lnTo>
                  <a:pt x="477787" y="759457"/>
                </a:lnTo>
                <a:lnTo>
                  <a:pt x="367500" y="734950"/>
                </a:lnTo>
                <a:lnTo>
                  <a:pt x="263373" y="698245"/>
                </a:lnTo>
                <a:lnTo>
                  <a:pt x="165392" y="655321"/>
                </a:lnTo>
                <a:lnTo>
                  <a:pt x="91872" y="606425"/>
                </a:lnTo>
              </a:path>
            </a:pathLst>
          </a:custGeom>
          <a:solidFill>
            <a:srgbClr val="F2E8E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29" name="Freeform 529"/>
          <p:cNvSpPr/>
          <p:nvPr/>
        </p:nvSpPr>
        <p:spPr>
          <a:xfrm rot="5400000">
            <a:off x="8237116" y="582553"/>
            <a:ext cx="128634" cy="86730"/>
          </a:xfrm>
          <a:custGeom>
            <a:avLst/>
            <a:gdLst/>
            <a:ahLst/>
            <a:cxnLst/>
            <a:rect l="0" t="0" r="0" b="0"/>
            <a:pathLst>
              <a:path w="1071957" h="722753">
                <a:moveTo>
                  <a:pt x="36754" y="502283"/>
                </a:moveTo>
                <a:lnTo>
                  <a:pt x="24511" y="465578"/>
                </a:lnTo>
                <a:lnTo>
                  <a:pt x="12256" y="428750"/>
                </a:lnTo>
                <a:lnTo>
                  <a:pt x="6147" y="379729"/>
                </a:lnTo>
                <a:lnTo>
                  <a:pt x="0" y="330709"/>
                </a:lnTo>
                <a:lnTo>
                  <a:pt x="6147" y="281683"/>
                </a:lnTo>
                <a:lnTo>
                  <a:pt x="12256" y="232792"/>
                </a:lnTo>
                <a:lnTo>
                  <a:pt x="30658" y="183766"/>
                </a:lnTo>
                <a:lnTo>
                  <a:pt x="55169" y="134746"/>
                </a:lnTo>
                <a:lnTo>
                  <a:pt x="79617" y="97917"/>
                </a:lnTo>
                <a:lnTo>
                  <a:pt x="116383" y="61212"/>
                </a:lnTo>
                <a:lnTo>
                  <a:pt x="159296" y="30603"/>
                </a:lnTo>
                <a:lnTo>
                  <a:pt x="214414" y="12192"/>
                </a:lnTo>
                <a:lnTo>
                  <a:pt x="269532" y="0"/>
                </a:lnTo>
                <a:lnTo>
                  <a:pt x="336893" y="0"/>
                </a:lnTo>
                <a:lnTo>
                  <a:pt x="416573" y="18412"/>
                </a:lnTo>
                <a:lnTo>
                  <a:pt x="502298" y="42925"/>
                </a:lnTo>
                <a:lnTo>
                  <a:pt x="563563" y="73534"/>
                </a:lnTo>
                <a:lnTo>
                  <a:pt x="618681" y="97917"/>
                </a:lnTo>
                <a:lnTo>
                  <a:pt x="673799" y="128650"/>
                </a:lnTo>
                <a:lnTo>
                  <a:pt x="728955" y="159259"/>
                </a:lnTo>
                <a:lnTo>
                  <a:pt x="777926" y="183766"/>
                </a:lnTo>
                <a:lnTo>
                  <a:pt x="826935" y="220471"/>
                </a:lnTo>
                <a:lnTo>
                  <a:pt x="875957" y="251080"/>
                </a:lnTo>
                <a:lnTo>
                  <a:pt x="912711" y="281683"/>
                </a:lnTo>
                <a:lnTo>
                  <a:pt x="949478" y="312416"/>
                </a:lnTo>
                <a:lnTo>
                  <a:pt x="986232" y="349120"/>
                </a:lnTo>
                <a:lnTo>
                  <a:pt x="1016839" y="379729"/>
                </a:lnTo>
                <a:lnTo>
                  <a:pt x="1035203" y="410338"/>
                </a:lnTo>
                <a:lnTo>
                  <a:pt x="1053605" y="441071"/>
                </a:lnTo>
                <a:lnTo>
                  <a:pt x="1065860" y="471674"/>
                </a:lnTo>
                <a:lnTo>
                  <a:pt x="1071957" y="496187"/>
                </a:lnTo>
                <a:lnTo>
                  <a:pt x="1071957" y="532892"/>
                </a:lnTo>
                <a:lnTo>
                  <a:pt x="1059701" y="551303"/>
                </a:lnTo>
                <a:lnTo>
                  <a:pt x="1035203" y="581912"/>
                </a:lnTo>
                <a:lnTo>
                  <a:pt x="1004583" y="618617"/>
                </a:lnTo>
                <a:lnTo>
                  <a:pt x="961721" y="649350"/>
                </a:lnTo>
                <a:lnTo>
                  <a:pt x="906564" y="679959"/>
                </a:lnTo>
                <a:lnTo>
                  <a:pt x="845338" y="710562"/>
                </a:lnTo>
                <a:lnTo>
                  <a:pt x="765721" y="722753"/>
                </a:lnTo>
                <a:lnTo>
                  <a:pt x="667690" y="722753"/>
                </a:lnTo>
                <a:lnTo>
                  <a:pt x="563563" y="716658"/>
                </a:lnTo>
                <a:lnTo>
                  <a:pt x="459435" y="704342"/>
                </a:lnTo>
                <a:lnTo>
                  <a:pt x="349149" y="679959"/>
                </a:lnTo>
                <a:lnTo>
                  <a:pt x="251168" y="649350"/>
                </a:lnTo>
                <a:lnTo>
                  <a:pt x="159296" y="606425"/>
                </a:lnTo>
                <a:lnTo>
                  <a:pt x="85776" y="557399"/>
                </a:lnTo>
              </a:path>
            </a:pathLst>
          </a:custGeom>
          <a:solidFill>
            <a:srgbClr val="E5D1C6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0" name="Freeform 530"/>
          <p:cNvSpPr/>
          <p:nvPr/>
        </p:nvSpPr>
        <p:spPr>
          <a:xfrm rot="5400000">
            <a:off x="8239694" y="586593"/>
            <a:ext cx="121283" cy="80117"/>
          </a:xfrm>
          <a:custGeom>
            <a:avLst/>
            <a:gdLst/>
            <a:ahLst/>
            <a:cxnLst/>
            <a:rect l="0" t="0" r="0" b="0"/>
            <a:pathLst>
              <a:path w="1010692" h="667643">
                <a:moveTo>
                  <a:pt x="30620" y="459488"/>
                </a:moveTo>
                <a:lnTo>
                  <a:pt x="18415" y="422659"/>
                </a:lnTo>
                <a:lnTo>
                  <a:pt x="6160" y="392051"/>
                </a:lnTo>
                <a:lnTo>
                  <a:pt x="0" y="349126"/>
                </a:lnTo>
                <a:lnTo>
                  <a:pt x="0" y="306326"/>
                </a:lnTo>
                <a:lnTo>
                  <a:pt x="6160" y="257305"/>
                </a:lnTo>
                <a:lnTo>
                  <a:pt x="12256" y="214381"/>
                </a:lnTo>
                <a:lnTo>
                  <a:pt x="30620" y="171580"/>
                </a:lnTo>
                <a:lnTo>
                  <a:pt x="55118" y="128656"/>
                </a:lnTo>
                <a:lnTo>
                  <a:pt x="79629" y="85725"/>
                </a:lnTo>
                <a:lnTo>
                  <a:pt x="110287" y="55122"/>
                </a:lnTo>
                <a:lnTo>
                  <a:pt x="153149" y="30609"/>
                </a:lnTo>
                <a:lnTo>
                  <a:pt x="202159" y="6226"/>
                </a:lnTo>
                <a:lnTo>
                  <a:pt x="257277" y="0"/>
                </a:lnTo>
                <a:lnTo>
                  <a:pt x="318542" y="0"/>
                </a:lnTo>
                <a:lnTo>
                  <a:pt x="385915" y="6226"/>
                </a:lnTo>
                <a:lnTo>
                  <a:pt x="465544" y="30609"/>
                </a:lnTo>
                <a:lnTo>
                  <a:pt x="520662" y="55122"/>
                </a:lnTo>
                <a:lnTo>
                  <a:pt x="575818" y="79629"/>
                </a:lnTo>
                <a:lnTo>
                  <a:pt x="630936" y="104142"/>
                </a:lnTo>
                <a:lnTo>
                  <a:pt x="679958" y="134751"/>
                </a:lnTo>
                <a:lnTo>
                  <a:pt x="728967" y="165354"/>
                </a:lnTo>
                <a:lnTo>
                  <a:pt x="777926" y="189867"/>
                </a:lnTo>
                <a:lnTo>
                  <a:pt x="820839" y="220476"/>
                </a:lnTo>
                <a:lnTo>
                  <a:pt x="857555" y="251209"/>
                </a:lnTo>
                <a:lnTo>
                  <a:pt x="894309" y="281818"/>
                </a:lnTo>
                <a:lnTo>
                  <a:pt x="924967" y="312421"/>
                </a:lnTo>
                <a:lnTo>
                  <a:pt x="949478" y="343030"/>
                </a:lnTo>
                <a:lnTo>
                  <a:pt x="973938" y="373639"/>
                </a:lnTo>
                <a:lnTo>
                  <a:pt x="992340" y="398146"/>
                </a:lnTo>
                <a:lnTo>
                  <a:pt x="1004596" y="428879"/>
                </a:lnTo>
                <a:lnTo>
                  <a:pt x="1010692" y="453268"/>
                </a:lnTo>
                <a:lnTo>
                  <a:pt x="1010692" y="477776"/>
                </a:lnTo>
                <a:lnTo>
                  <a:pt x="1004596" y="484001"/>
                </a:lnTo>
                <a:lnTo>
                  <a:pt x="992340" y="508509"/>
                </a:lnTo>
                <a:lnTo>
                  <a:pt x="973938" y="533022"/>
                </a:lnTo>
                <a:lnTo>
                  <a:pt x="943331" y="569726"/>
                </a:lnTo>
                <a:lnTo>
                  <a:pt x="906564" y="600329"/>
                </a:lnTo>
                <a:lnTo>
                  <a:pt x="851446" y="630938"/>
                </a:lnTo>
                <a:lnTo>
                  <a:pt x="790181" y="655451"/>
                </a:lnTo>
                <a:lnTo>
                  <a:pt x="716712" y="667643"/>
                </a:lnTo>
                <a:lnTo>
                  <a:pt x="624789" y="667643"/>
                </a:lnTo>
                <a:lnTo>
                  <a:pt x="526809" y="661547"/>
                </a:lnTo>
                <a:lnTo>
                  <a:pt x="428778" y="649356"/>
                </a:lnTo>
                <a:lnTo>
                  <a:pt x="324650" y="624842"/>
                </a:lnTo>
                <a:lnTo>
                  <a:pt x="226670" y="594234"/>
                </a:lnTo>
                <a:lnTo>
                  <a:pt x="147002" y="557535"/>
                </a:lnTo>
                <a:lnTo>
                  <a:pt x="73533" y="508509"/>
                </a:lnTo>
              </a:path>
            </a:pathLst>
          </a:custGeom>
          <a:solidFill>
            <a:srgbClr val="D6B7A5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1" name="Freeform 531"/>
          <p:cNvSpPr/>
          <p:nvPr/>
        </p:nvSpPr>
        <p:spPr>
          <a:xfrm rot="5400000">
            <a:off x="8243361" y="589528"/>
            <a:ext cx="113935" cy="74249"/>
          </a:xfrm>
          <a:custGeom>
            <a:avLst/>
            <a:gdLst/>
            <a:ahLst/>
            <a:cxnLst/>
            <a:rect l="0" t="0" r="0" b="0"/>
            <a:pathLst>
              <a:path w="949465" h="618747">
                <a:moveTo>
                  <a:pt x="30657" y="422654"/>
                </a:moveTo>
                <a:lnTo>
                  <a:pt x="18402" y="392051"/>
                </a:lnTo>
                <a:lnTo>
                  <a:pt x="6147" y="355346"/>
                </a:lnTo>
                <a:lnTo>
                  <a:pt x="0" y="318517"/>
                </a:lnTo>
                <a:lnTo>
                  <a:pt x="0" y="281813"/>
                </a:lnTo>
                <a:lnTo>
                  <a:pt x="12243" y="238888"/>
                </a:lnTo>
                <a:lnTo>
                  <a:pt x="18402" y="195963"/>
                </a:lnTo>
                <a:lnTo>
                  <a:pt x="36754" y="159259"/>
                </a:lnTo>
                <a:lnTo>
                  <a:pt x="55156" y="122554"/>
                </a:lnTo>
                <a:lnTo>
                  <a:pt x="85775" y="85725"/>
                </a:lnTo>
                <a:lnTo>
                  <a:pt x="116382" y="55116"/>
                </a:lnTo>
                <a:lnTo>
                  <a:pt x="153136" y="30609"/>
                </a:lnTo>
                <a:lnTo>
                  <a:pt x="196050" y="12322"/>
                </a:lnTo>
                <a:lnTo>
                  <a:pt x="245021" y="0"/>
                </a:lnTo>
                <a:lnTo>
                  <a:pt x="300177" y="0"/>
                </a:lnTo>
                <a:lnTo>
                  <a:pt x="361404" y="6096"/>
                </a:lnTo>
                <a:lnTo>
                  <a:pt x="428815" y="24513"/>
                </a:lnTo>
                <a:lnTo>
                  <a:pt x="483933" y="42925"/>
                </a:lnTo>
                <a:lnTo>
                  <a:pt x="539051" y="67438"/>
                </a:lnTo>
                <a:lnTo>
                  <a:pt x="588061" y="91821"/>
                </a:lnTo>
                <a:lnTo>
                  <a:pt x="637082" y="116334"/>
                </a:lnTo>
                <a:lnTo>
                  <a:pt x="686092" y="140841"/>
                </a:lnTo>
                <a:lnTo>
                  <a:pt x="728954" y="171580"/>
                </a:lnTo>
                <a:lnTo>
                  <a:pt x="765721" y="195963"/>
                </a:lnTo>
                <a:lnTo>
                  <a:pt x="802475" y="226696"/>
                </a:lnTo>
                <a:lnTo>
                  <a:pt x="839190" y="257305"/>
                </a:lnTo>
                <a:lnTo>
                  <a:pt x="869848" y="287908"/>
                </a:lnTo>
                <a:lnTo>
                  <a:pt x="894347" y="312421"/>
                </a:lnTo>
                <a:lnTo>
                  <a:pt x="918858" y="343030"/>
                </a:lnTo>
                <a:lnTo>
                  <a:pt x="931113" y="367538"/>
                </a:lnTo>
                <a:lnTo>
                  <a:pt x="943318" y="392051"/>
                </a:lnTo>
                <a:lnTo>
                  <a:pt x="949465" y="416558"/>
                </a:lnTo>
                <a:lnTo>
                  <a:pt x="949465" y="447167"/>
                </a:lnTo>
                <a:lnTo>
                  <a:pt x="937209" y="465584"/>
                </a:lnTo>
                <a:lnTo>
                  <a:pt x="918858" y="490091"/>
                </a:lnTo>
                <a:lnTo>
                  <a:pt x="888200" y="520700"/>
                </a:lnTo>
                <a:lnTo>
                  <a:pt x="851446" y="557405"/>
                </a:lnTo>
                <a:lnTo>
                  <a:pt x="802475" y="581912"/>
                </a:lnTo>
                <a:lnTo>
                  <a:pt x="747306" y="606425"/>
                </a:lnTo>
                <a:lnTo>
                  <a:pt x="673836" y="618747"/>
                </a:lnTo>
                <a:lnTo>
                  <a:pt x="588061" y="618747"/>
                </a:lnTo>
                <a:lnTo>
                  <a:pt x="496189" y="612521"/>
                </a:lnTo>
                <a:lnTo>
                  <a:pt x="404317" y="600329"/>
                </a:lnTo>
                <a:lnTo>
                  <a:pt x="306286" y="581912"/>
                </a:lnTo>
                <a:lnTo>
                  <a:pt x="214401" y="551309"/>
                </a:lnTo>
                <a:lnTo>
                  <a:pt x="134785" y="514604"/>
                </a:lnTo>
                <a:lnTo>
                  <a:pt x="73520" y="471680"/>
                </a:lnTo>
              </a:path>
            </a:pathLst>
          </a:custGeom>
          <a:solidFill>
            <a:srgbClr val="CCA38C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2" name="Freeform 532"/>
          <p:cNvSpPr/>
          <p:nvPr/>
        </p:nvSpPr>
        <p:spPr>
          <a:xfrm rot="5400000">
            <a:off x="8246305" y="593205"/>
            <a:ext cx="106585" cy="68366"/>
          </a:xfrm>
          <a:custGeom>
            <a:avLst/>
            <a:gdLst/>
            <a:ahLst/>
            <a:cxnLst/>
            <a:rect l="0" t="0" r="0" b="0"/>
            <a:pathLst>
              <a:path w="888212" h="569720">
                <a:moveTo>
                  <a:pt x="24511" y="385949"/>
                </a:moveTo>
                <a:lnTo>
                  <a:pt x="6159" y="355346"/>
                </a:lnTo>
                <a:lnTo>
                  <a:pt x="0" y="324737"/>
                </a:lnTo>
                <a:lnTo>
                  <a:pt x="0" y="257299"/>
                </a:lnTo>
                <a:lnTo>
                  <a:pt x="6159" y="220595"/>
                </a:lnTo>
                <a:lnTo>
                  <a:pt x="18402" y="183766"/>
                </a:lnTo>
                <a:lnTo>
                  <a:pt x="36766" y="147067"/>
                </a:lnTo>
                <a:lnTo>
                  <a:pt x="55168" y="116458"/>
                </a:lnTo>
                <a:lnTo>
                  <a:pt x="79628" y="79629"/>
                </a:lnTo>
                <a:lnTo>
                  <a:pt x="110286" y="55116"/>
                </a:lnTo>
                <a:lnTo>
                  <a:pt x="147040" y="30603"/>
                </a:lnTo>
                <a:lnTo>
                  <a:pt x="189903" y="12316"/>
                </a:lnTo>
                <a:lnTo>
                  <a:pt x="232765" y="0"/>
                </a:lnTo>
                <a:lnTo>
                  <a:pt x="281787" y="0"/>
                </a:lnTo>
                <a:lnTo>
                  <a:pt x="330797" y="6096"/>
                </a:lnTo>
                <a:lnTo>
                  <a:pt x="392061" y="18412"/>
                </a:lnTo>
                <a:lnTo>
                  <a:pt x="441032" y="36829"/>
                </a:lnTo>
                <a:lnTo>
                  <a:pt x="490042" y="55116"/>
                </a:lnTo>
                <a:lnTo>
                  <a:pt x="539051" y="73534"/>
                </a:lnTo>
                <a:lnTo>
                  <a:pt x="588073" y="98041"/>
                </a:lnTo>
                <a:lnTo>
                  <a:pt x="630936" y="122554"/>
                </a:lnTo>
                <a:lnTo>
                  <a:pt x="673798" y="147067"/>
                </a:lnTo>
                <a:lnTo>
                  <a:pt x="710552" y="171574"/>
                </a:lnTo>
                <a:lnTo>
                  <a:pt x="747318" y="202183"/>
                </a:lnTo>
                <a:lnTo>
                  <a:pt x="777976" y="226696"/>
                </a:lnTo>
                <a:lnTo>
                  <a:pt x="808583" y="257299"/>
                </a:lnTo>
                <a:lnTo>
                  <a:pt x="833094" y="281812"/>
                </a:lnTo>
                <a:lnTo>
                  <a:pt x="851446" y="306320"/>
                </a:lnTo>
                <a:lnTo>
                  <a:pt x="869848" y="336929"/>
                </a:lnTo>
                <a:lnTo>
                  <a:pt x="882104" y="361442"/>
                </a:lnTo>
                <a:lnTo>
                  <a:pt x="888212" y="385949"/>
                </a:lnTo>
                <a:lnTo>
                  <a:pt x="888212" y="404366"/>
                </a:lnTo>
                <a:lnTo>
                  <a:pt x="882104" y="410462"/>
                </a:lnTo>
                <a:lnTo>
                  <a:pt x="875957" y="428879"/>
                </a:lnTo>
                <a:lnTo>
                  <a:pt x="851446" y="453387"/>
                </a:lnTo>
                <a:lnTo>
                  <a:pt x="826935" y="483995"/>
                </a:lnTo>
                <a:lnTo>
                  <a:pt x="790181" y="508509"/>
                </a:lnTo>
                <a:lnTo>
                  <a:pt x="747318" y="539112"/>
                </a:lnTo>
                <a:lnTo>
                  <a:pt x="692200" y="557529"/>
                </a:lnTo>
                <a:lnTo>
                  <a:pt x="624827" y="569720"/>
                </a:lnTo>
                <a:lnTo>
                  <a:pt x="551307" y="569720"/>
                </a:lnTo>
                <a:lnTo>
                  <a:pt x="459435" y="563625"/>
                </a:lnTo>
                <a:lnTo>
                  <a:pt x="373659" y="551303"/>
                </a:lnTo>
                <a:lnTo>
                  <a:pt x="281787" y="533016"/>
                </a:lnTo>
                <a:lnTo>
                  <a:pt x="196062" y="502413"/>
                </a:lnTo>
                <a:lnTo>
                  <a:pt x="122542" y="471674"/>
                </a:lnTo>
                <a:lnTo>
                  <a:pt x="61265" y="434975"/>
                </a:lnTo>
              </a:path>
            </a:pathLst>
          </a:custGeom>
          <a:solidFill>
            <a:srgbClr val="BC8C6D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3" name="Freeform 533"/>
          <p:cNvSpPr/>
          <p:nvPr/>
        </p:nvSpPr>
        <p:spPr>
          <a:xfrm rot="5400000">
            <a:off x="8248876" y="596522"/>
            <a:ext cx="99232" cy="61736"/>
          </a:xfrm>
          <a:custGeom>
            <a:avLst/>
            <a:gdLst/>
            <a:ahLst/>
            <a:cxnLst/>
            <a:rect l="0" t="0" r="0" b="0"/>
            <a:pathLst>
              <a:path w="826936" h="514474">
                <a:moveTo>
                  <a:pt x="826936" y="361317"/>
                </a:moveTo>
                <a:lnTo>
                  <a:pt x="826936" y="367537"/>
                </a:lnTo>
                <a:lnTo>
                  <a:pt x="814693" y="385825"/>
                </a:lnTo>
                <a:lnTo>
                  <a:pt x="796278" y="410338"/>
                </a:lnTo>
                <a:lnTo>
                  <a:pt x="771779" y="434845"/>
                </a:lnTo>
                <a:lnTo>
                  <a:pt x="741172" y="459358"/>
                </a:lnTo>
                <a:lnTo>
                  <a:pt x="698310" y="483871"/>
                </a:lnTo>
                <a:lnTo>
                  <a:pt x="649288" y="502283"/>
                </a:lnTo>
                <a:lnTo>
                  <a:pt x="588023" y="514474"/>
                </a:lnTo>
                <a:lnTo>
                  <a:pt x="428778" y="514474"/>
                </a:lnTo>
                <a:lnTo>
                  <a:pt x="349149" y="502283"/>
                </a:lnTo>
                <a:lnTo>
                  <a:pt x="263373" y="483871"/>
                </a:lnTo>
                <a:lnTo>
                  <a:pt x="183757" y="459358"/>
                </a:lnTo>
                <a:lnTo>
                  <a:pt x="116383" y="422653"/>
                </a:lnTo>
                <a:lnTo>
                  <a:pt x="61227" y="392050"/>
                </a:lnTo>
                <a:lnTo>
                  <a:pt x="18364" y="343024"/>
                </a:lnTo>
                <a:lnTo>
                  <a:pt x="12256" y="318517"/>
                </a:lnTo>
                <a:lnTo>
                  <a:pt x="6109" y="287908"/>
                </a:lnTo>
                <a:lnTo>
                  <a:pt x="0" y="263395"/>
                </a:lnTo>
                <a:lnTo>
                  <a:pt x="6109" y="226566"/>
                </a:lnTo>
                <a:lnTo>
                  <a:pt x="12256" y="195963"/>
                </a:lnTo>
                <a:lnTo>
                  <a:pt x="24511" y="165354"/>
                </a:lnTo>
                <a:lnTo>
                  <a:pt x="42863" y="134745"/>
                </a:lnTo>
                <a:lnTo>
                  <a:pt x="61227" y="104142"/>
                </a:lnTo>
                <a:lnTo>
                  <a:pt x="85725" y="79629"/>
                </a:lnTo>
                <a:lnTo>
                  <a:pt x="116383" y="48896"/>
                </a:lnTo>
                <a:lnTo>
                  <a:pt x="146990" y="30609"/>
                </a:lnTo>
                <a:lnTo>
                  <a:pt x="183757" y="12191"/>
                </a:lnTo>
                <a:lnTo>
                  <a:pt x="220511" y="6096"/>
                </a:lnTo>
                <a:lnTo>
                  <a:pt x="263373" y="0"/>
                </a:lnTo>
                <a:lnTo>
                  <a:pt x="306236" y="0"/>
                </a:lnTo>
                <a:lnTo>
                  <a:pt x="355257" y="6096"/>
                </a:lnTo>
                <a:lnTo>
                  <a:pt x="404267" y="24383"/>
                </a:lnTo>
                <a:lnTo>
                  <a:pt x="453289" y="36705"/>
                </a:lnTo>
                <a:lnTo>
                  <a:pt x="496151" y="55116"/>
                </a:lnTo>
                <a:lnTo>
                  <a:pt x="545161" y="79629"/>
                </a:lnTo>
                <a:lnTo>
                  <a:pt x="588023" y="97916"/>
                </a:lnTo>
                <a:lnTo>
                  <a:pt x="624789" y="122430"/>
                </a:lnTo>
                <a:lnTo>
                  <a:pt x="661543" y="146937"/>
                </a:lnTo>
                <a:lnTo>
                  <a:pt x="692150" y="171450"/>
                </a:lnTo>
                <a:lnTo>
                  <a:pt x="722808" y="195963"/>
                </a:lnTo>
                <a:lnTo>
                  <a:pt x="753415" y="220470"/>
                </a:lnTo>
                <a:lnTo>
                  <a:pt x="777926" y="244983"/>
                </a:lnTo>
                <a:lnTo>
                  <a:pt x="796278" y="275592"/>
                </a:lnTo>
                <a:lnTo>
                  <a:pt x="808533" y="300100"/>
                </a:lnTo>
                <a:lnTo>
                  <a:pt x="820789" y="318517"/>
                </a:lnTo>
                <a:lnTo>
                  <a:pt x="826936" y="343024"/>
                </a:lnTo>
              </a:path>
            </a:pathLst>
          </a:custGeom>
          <a:solidFill>
            <a:srgbClr val="AF7551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4" name="Freeform 534"/>
          <p:cNvSpPr/>
          <p:nvPr/>
        </p:nvSpPr>
        <p:spPr>
          <a:xfrm rot="5400000">
            <a:off x="8327896" y="581451"/>
            <a:ext cx="39689" cy="13227"/>
          </a:xfrm>
          <a:custGeom>
            <a:avLst/>
            <a:gdLst/>
            <a:ahLst/>
            <a:cxnLst/>
            <a:rect l="0" t="0" r="0" b="0"/>
            <a:pathLst>
              <a:path w="330746" h="110232">
                <a:moveTo>
                  <a:pt x="318491" y="104137"/>
                </a:moveTo>
                <a:lnTo>
                  <a:pt x="324638" y="110232"/>
                </a:lnTo>
                <a:lnTo>
                  <a:pt x="324638" y="104137"/>
                </a:lnTo>
                <a:lnTo>
                  <a:pt x="330746" y="104137"/>
                </a:lnTo>
                <a:lnTo>
                  <a:pt x="281724" y="55116"/>
                </a:lnTo>
                <a:lnTo>
                  <a:pt x="226606" y="24507"/>
                </a:lnTo>
                <a:lnTo>
                  <a:pt x="177597" y="12192"/>
                </a:lnTo>
                <a:lnTo>
                  <a:pt x="122479" y="0"/>
                </a:lnTo>
                <a:lnTo>
                  <a:pt x="73470" y="0"/>
                </a:lnTo>
                <a:lnTo>
                  <a:pt x="36703" y="6096"/>
                </a:lnTo>
                <a:lnTo>
                  <a:pt x="12205" y="12192"/>
                </a:lnTo>
                <a:lnTo>
                  <a:pt x="0" y="12192"/>
                </a:lnTo>
                <a:lnTo>
                  <a:pt x="85725" y="12192"/>
                </a:lnTo>
                <a:lnTo>
                  <a:pt x="134734" y="18412"/>
                </a:lnTo>
                <a:lnTo>
                  <a:pt x="189852" y="30603"/>
                </a:lnTo>
                <a:lnTo>
                  <a:pt x="238862" y="42925"/>
                </a:lnTo>
                <a:lnTo>
                  <a:pt x="287884" y="6743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5" name="Freeform 535"/>
          <p:cNvSpPr/>
          <p:nvPr/>
        </p:nvSpPr>
        <p:spPr>
          <a:xfrm rot="5400000">
            <a:off x="8297392" y="592110"/>
            <a:ext cx="7351" cy="28665"/>
          </a:xfrm>
          <a:custGeom>
            <a:avLst/>
            <a:gdLst/>
            <a:ahLst/>
            <a:cxnLst/>
            <a:rect l="0" t="0" r="0" b="0"/>
            <a:pathLst>
              <a:path w="61264" h="238882">
                <a:moveTo>
                  <a:pt x="6096" y="208279"/>
                </a:moveTo>
                <a:lnTo>
                  <a:pt x="0" y="232786"/>
                </a:lnTo>
                <a:lnTo>
                  <a:pt x="6096" y="238882"/>
                </a:lnTo>
                <a:lnTo>
                  <a:pt x="12243" y="232786"/>
                </a:lnTo>
                <a:lnTo>
                  <a:pt x="18351" y="226690"/>
                </a:lnTo>
                <a:lnTo>
                  <a:pt x="49009" y="177670"/>
                </a:lnTo>
                <a:lnTo>
                  <a:pt x="61264" y="134745"/>
                </a:lnTo>
                <a:lnTo>
                  <a:pt x="61264" y="98041"/>
                </a:lnTo>
                <a:lnTo>
                  <a:pt x="55105" y="61212"/>
                </a:lnTo>
                <a:lnTo>
                  <a:pt x="49009" y="36699"/>
                </a:lnTo>
                <a:lnTo>
                  <a:pt x="36754" y="18411"/>
                </a:lnTo>
                <a:lnTo>
                  <a:pt x="30607" y="6096"/>
                </a:lnTo>
                <a:lnTo>
                  <a:pt x="24498" y="0"/>
                </a:lnTo>
                <a:lnTo>
                  <a:pt x="24498" y="79629"/>
                </a:lnTo>
                <a:lnTo>
                  <a:pt x="18351" y="116458"/>
                </a:lnTo>
                <a:lnTo>
                  <a:pt x="18351" y="147061"/>
                </a:lnTo>
                <a:lnTo>
                  <a:pt x="12243" y="18376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6" name="Freeform 536"/>
          <p:cNvSpPr/>
          <p:nvPr/>
        </p:nvSpPr>
        <p:spPr>
          <a:xfrm rot="5400000">
            <a:off x="8295916" y="625923"/>
            <a:ext cx="66889" cy="32338"/>
          </a:xfrm>
          <a:custGeom>
            <a:avLst/>
            <a:gdLst/>
            <a:ahLst/>
            <a:cxnLst/>
            <a:rect l="0" t="0" r="0" b="0"/>
            <a:pathLst>
              <a:path w="557416" h="269490">
                <a:moveTo>
                  <a:pt x="183756" y="30603"/>
                </a:moveTo>
                <a:lnTo>
                  <a:pt x="202108" y="42794"/>
                </a:lnTo>
                <a:lnTo>
                  <a:pt x="214363" y="55116"/>
                </a:lnTo>
                <a:lnTo>
                  <a:pt x="232766" y="61211"/>
                </a:lnTo>
                <a:lnTo>
                  <a:pt x="251117" y="79629"/>
                </a:lnTo>
                <a:lnTo>
                  <a:pt x="263373" y="91820"/>
                </a:lnTo>
                <a:lnTo>
                  <a:pt x="281737" y="104012"/>
                </a:lnTo>
                <a:lnTo>
                  <a:pt x="293980" y="122423"/>
                </a:lnTo>
                <a:lnTo>
                  <a:pt x="306235" y="134745"/>
                </a:lnTo>
                <a:lnTo>
                  <a:pt x="324650" y="146936"/>
                </a:lnTo>
                <a:lnTo>
                  <a:pt x="336893" y="159128"/>
                </a:lnTo>
                <a:lnTo>
                  <a:pt x="349148" y="171450"/>
                </a:lnTo>
                <a:lnTo>
                  <a:pt x="367512" y="183641"/>
                </a:lnTo>
                <a:lnTo>
                  <a:pt x="379756" y="195957"/>
                </a:lnTo>
                <a:lnTo>
                  <a:pt x="398119" y="208148"/>
                </a:lnTo>
                <a:lnTo>
                  <a:pt x="410375" y="220470"/>
                </a:lnTo>
                <a:lnTo>
                  <a:pt x="428777" y="226566"/>
                </a:lnTo>
                <a:lnTo>
                  <a:pt x="465531" y="244983"/>
                </a:lnTo>
                <a:lnTo>
                  <a:pt x="508394" y="257175"/>
                </a:lnTo>
                <a:lnTo>
                  <a:pt x="545160" y="263270"/>
                </a:lnTo>
                <a:lnTo>
                  <a:pt x="557416" y="269490"/>
                </a:lnTo>
                <a:lnTo>
                  <a:pt x="539001" y="257175"/>
                </a:lnTo>
                <a:lnTo>
                  <a:pt x="514502" y="251079"/>
                </a:lnTo>
                <a:lnTo>
                  <a:pt x="496138" y="238887"/>
                </a:lnTo>
                <a:lnTo>
                  <a:pt x="477787" y="232661"/>
                </a:lnTo>
                <a:lnTo>
                  <a:pt x="459384" y="220470"/>
                </a:lnTo>
                <a:lnTo>
                  <a:pt x="441033" y="208148"/>
                </a:lnTo>
                <a:lnTo>
                  <a:pt x="422618" y="195957"/>
                </a:lnTo>
                <a:lnTo>
                  <a:pt x="404266" y="183641"/>
                </a:lnTo>
                <a:lnTo>
                  <a:pt x="385864" y="171450"/>
                </a:lnTo>
                <a:lnTo>
                  <a:pt x="373659" y="153032"/>
                </a:lnTo>
                <a:lnTo>
                  <a:pt x="355257" y="140841"/>
                </a:lnTo>
                <a:lnTo>
                  <a:pt x="336893" y="122423"/>
                </a:lnTo>
                <a:lnTo>
                  <a:pt x="324650" y="110232"/>
                </a:lnTo>
                <a:lnTo>
                  <a:pt x="306235" y="97916"/>
                </a:lnTo>
                <a:lnTo>
                  <a:pt x="287884" y="79629"/>
                </a:lnTo>
                <a:lnTo>
                  <a:pt x="269481" y="67307"/>
                </a:lnTo>
                <a:lnTo>
                  <a:pt x="245021" y="42794"/>
                </a:lnTo>
                <a:lnTo>
                  <a:pt x="214363" y="30603"/>
                </a:lnTo>
                <a:lnTo>
                  <a:pt x="177597" y="12191"/>
                </a:lnTo>
                <a:lnTo>
                  <a:pt x="146990" y="6095"/>
                </a:lnTo>
                <a:lnTo>
                  <a:pt x="104127" y="0"/>
                </a:lnTo>
                <a:lnTo>
                  <a:pt x="55118" y="6095"/>
                </a:lnTo>
                <a:lnTo>
                  <a:pt x="12255" y="12191"/>
                </a:lnTo>
                <a:lnTo>
                  <a:pt x="0" y="12191"/>
                </a:lnTo>
                <a:lnTo>
                  <a:pt x="128638" y="12191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7" name="Freeform 537"/>
          <p:cNvSpPr/>
          <p:nvPr/>
        </p:nvSpPr>
        <p:spPr>
          <a:xfrm rot="5400000">
            <a:off x="8337090" y="603136"/>
            <a:ext cx="5876" cy="13960"/>
          </a:xfrm>
          <a:custGeom>
            <a:avLst/>
            <a:gdLst/>
            <a:ahLst/>
            <a:cxnLst/>
            <a:rect l="0" t="0" r="0" b="0"/>
            <a:pathLst>
              <a:path w="48971" h="116334">
                <a:moveTo>
                  <a:pt x="18351" y="61342"/>
                </a:moveTo>
                <a:lnTo>
                  <a:pt x="12255" y="73533"/>
                </a:lnTo>
                <a:lnTo>
                  <a:pt x="12255" y="104142"/>
                </a:lnTo>
                <a:lnTo>
                  <a:pt x="18351" y="116334"/>
                </a:lnTo>
                <a:lnTo>
                  <a:pt x="24510" y="116334"/>
                </a:lnTo>
                <a:lnTo>
                  <a:pt x="36766" y="116334"/>
                </a:lnTo>
                <a:lnTo>
                  <a:pt x="36766" y="110238"/>
                </a:lnTo>
                <a:lnTo>
                  <a:pt x="42862" y="104142"/>
                </a:lnTo>
                <a:lnTo>
                  <a:pt x="42862" y="98047"/>
                </a:lnTo>
                <a:lnTo>
                  <a:pt x="48971" y="85725"/>
                </a:lnTo>
                <a:lnTo>
                  <a:pt x="42862" y="73533"/>
                </a:lnTo>
                <a:lnTo>
                  <a:pt x="42862" y="55116"/>
                </a:lnTo>
                <a:lnTo>
                  <a:pt x="30607" y="36829"/>
                </a:lnTo>
                <a:lnTo>
                  <a:pt x="12255" y="18417"/>
                </a:lnTo>
                <a:lnTo>
                  <a:pt x="6108" y="6226"/>
                </a:lnTo>
                <a:lnTo>
                  <a:pt x="0" y="0"/>
                </a:lnTo>
                <a:lnTo>
                  <a:pt x="0" y="6226"/>
                </a:lnTo>
                <a:lnTo>
                  <a:pt x="6108" y="18417"/>
                </a:lnTo>
                <a:lnTo>
                  <a:pt x="12255" y="42925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8" name="Freeform 538"/>
          <p:cNvSpPr/>
          <p:nvPr/>
        </p:nvSpPr>
        <p:spPr>
          <a:xfrm rot="5400000">
            <a:off x="8306577" y="640991"/>
            <a:ext cx="3672" cy="22783"/>
          </a:xfrm>
          <a:custGeom>
            <a:avLst/>
            <a:gdLst/>
            <a:ahLst/>
            <a:cxnLst/>
            <a:rect l="0" t="0" r="0" b="0"/>
            <a:pathLst>
              <a:path w="30608" h="189862">
                <a:moveTo>
                  <a:pt x="0" y="85725"/>
                </a:moveTo>
                <a:lnTo>
                  <a:pt x="0" y="97917"/>
                </a:lnTo>
                <a:lnTo>
                  <a:pt x="6109" y="110238"/>
                </a:lnTo>
                <a:lnTo>
                  <a:pt x="12256" y="128650"/>
                </a:lnTo>
                <a:lnTo>
                  <a:pt x="12256" y="177546"/>
                </a:lnTo>
                <a:lnTo>
                  <a:pt x="6109" y="189862"/>
                </a:lnTo>
                <a:lnTo>
                  <a:pt x="12256" y="189862"/>
                </a:lnTo>
                <a:lnTo>
                  <a:pt x="18364" y="177546"/>
                </a:lnTo>
                <a:lnTo>
                  <a:pt x="24511" y="165354"/>
                </a:lnTo>
                <a:lnTo>
                  <a:pt x="24511" y="153163"/>
                </a:lnTo>
                <a:lnTo>
                  <a:pt x="30608" y="134746"/>
                </a:lnTo>
                <a:lnTo>
                  <a:pt x="30608" y="122430"/>
                </a:lnTo>
                <a:lnTo>
                  <a:pt x="24511" y="110238"/>
                </a:lnTo>
                <a:lnTo>
                  <a:pt x="24511" y="104137"/>
                </a:lnTo>
                <a:lnTo>
                  <a:pt x="18364" y="91821"/>
                </a:lnTo>
                <a:lnTo>
                  <a:pt x="18364" y="61212"/>
                </a:lnTo>
                <a:lnTo>
                  <a:pt x="24511" y="48896"/>
                </a:lnTo>
                <a:lnTo>
                  <a:pt x="24511" y="30609"/>
                </a:lnTo>
                <a:lnTo>
                  <a:pt x="18364" y="18287"/>
                </a:lnTo>
                <a:lnTo>
                  <a:pt x="6109" y="6096"/>
                </a:lnTo>
                <a:lnTo>
                  <a:pt x="0" y="0"/>
                </a:lnTo>
                <a:lnTo>
                  <a:pt x="6109" y="6096"/>
                </a:lnTo>
                <a:lnTo>
                  <a:pt x="6109" y="12192"/>
                </a:lnTo>
                <a:lnTo>
                  <a:pt x="12256" y="18287"/>
                </a:lnTo>
                <a:lnTo>
                  <a:pt x="12256" y="6121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39" name="Freeform 539"/>
          <p:cNvSpPr/>
          <p:nvPr/>
        </p:nvSpPr>
        <p:spPr>
          <a:xfrm rot="5400000">
            <a:off x="8309518" y="655690"/>
            <a:ext cx="2941" cy="10286"/>
          </a:xfrm>
          <a:custGeom>
            <a:avLst/>
            <a:gdLst/>
            <a:ahLst/>
            <a:cxnLst/>
            <a:rect l="0" t="0" r="0" b="0"/>
            <a:pathLst>
              <a:path w="24511" h="85725">
                <a:moveTo>
                  <a:pt x="6159" y="42795"/>
                </a:moveTo>
                <a:lnTo>
                  <a:pt x="6159" y="61212"/>
                </a:lnTo>
                <a:lnTo>
                  <a:pt x="0" y="73528"/>
                </a:lnTo>
                <a:lnTo>
                  <a:pt x="0" y="85725"/>
                </a:lnTo>
                <a:lnTo>
                  <a:pt x="6159" y="85725"/>
                </a:lnTo>
                <a:lnTo>
                  <a:pt x="18415" y="61212"/>
                </a:lnTo>
                <a:lnTo>
                  <a:pt x="24511" y="42795"/>
                </a:lnTo>
                <a:lnTo>
                  <a:pt x="24511" y="18287"/>
                </a:lnTo>
                <a:lnTo>
                  <a:pt x="18415" y="12192"/>
                </a:lnTo>
                <a:lnTo>
                  <a:pt x="12255" y="6096"/>
                </a:lnTo>
                <a:lnTo>
                  <a:pt x="6159" y="0"/>
                </a:lnTo>
                <a:lnTo>
                  <a:pt x="0" y="0"/>
                </a:lnTo>
                <a:lnTo>
                  <a:pt x="0" y="12192"/>
                </a:lnTo>
                <a:lnTo>
                  <a:pt x="6159" y="30603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0" name="Freeform 540"/>
          <p:cNvSpPr/>
          <p:nvPr/>
        </p:nvSpPr>
        <p:spPr>
          <a:xfrm rot="5400000">
            <a:off x="8314665" y="602765"/>
            <a:ext cx="52190" cy="31608"/>
          </a:xfrm>
          <a:custGeom>
            <a:avLst/>
            <a:gdLst/>
            <a:ahLst/>
            <a:cxnLst/>
            <a:rect l="0" t="0" r="0" b="0"/>
            <a:pathLst>
              <a:path w="434924" h="263401">
                <a:moveTo>
                  <a:pt x="6147" y="110238"/>
                </a:moveTo>
                <a:lnTo>
                  <a:pt x="12255" y="128649"/>
                </a:lnTo>
                <a:lnTo>
                  <a:pt x="18402" y="140971"/>
                </a:lnTo>
                <a:lnTo>
                  <a:pt x="36754" y="153162"/>
                </a:lnTo>
                <a:lnTo>
                  <a:pt x="49009" y="165354"/>
                </a:lnTo>
                <a:lnTo>
                  <a:pt x="61265" y="171580"/>
                </a:lnTo>
                <a:lnTo>
                  <a:pt x="73520" y="183771"/>
                </a:lnTo>
                <a:lnTo>
                  <a:pt x="91872" y="189867"/>
                </a:lnTo>
                <a:lnTo>
                  <a:pt x="104127" y="195963"/>
                </a:lnTo>
                <a:lnTo>
                  <a:pt x="140881" y="208279"/>
                </a:lnTo>
                <a:lnTo>
                  <a:pt x="177648" y="214374"/>
                </a:lnTo>
                <a:lnTo>
                  <a:pt x="214414" y="214374"/>
                </a:lnTo>
                <a:lnTo>
                  <a:pt x="257276" y="220470"/>
                </a:lnTo>
                <a:lnTo>
                  <a:pt x="300139" y="226696"/>
                </a:lnTo>
                <a:lnTo>
                  <a:pt x="343040" y="232792"/>
                </a:lnTo>
                <a:lnTo>
                  <a:pt x="385902" y="244983"/>
                </a:lnTo>
                <a:lnTo>
                  <a:pt x="428765" y="263401"/>
                </a:lnTo>
                <a:lnTo>
                  <a:pt x="434924" y="263401"/>
                </a:lnTo>
                <a:lnTo>
                  <a:pt x="434924" y="251079"/>
                </a:lnTo>
                <a:lnTo>
                  <a:pt x="379806" y="226696"/>
                </a:lnTo>
                <a:lnTo>
                  <a:pt x="330797" y="214374"/>
                </a:lnTo>
                <a:lnTo>
                  <a:pt x="275679" y="195963"/>
                </a:lnTo>
                <a:lnTo>
                  <a:pt x="220510" y="189867"/>
                </a:lnTo>
                <a:lnTo>
                  <a:pt x="189903" y="189867"/>
                </a:lnTo>
                <a:lnTo>
                  <a:pt x="171501" y="195963"/>
                </a:lnTo>
                <a:lnTo>
                  <a:pt x="159296" y="195963"/>
                </a:lnTo>
                <a:lnTo>
                  <a:pt x="128638" y="189867"/>
                </a:lnTo>
                <a:lnTo>
                  <a:pt x="104127" y="183771"/>
                </a:lnTo>
                <a:lnTo>
                  <a:pt x="79616" y="171580"/>
                </a:lnTo>
                <a:lnTo>
                  <a:pt x="55118" y="153162"/>
                </a:lnTo>
                <a:lnTo>
                  <a:pt x="42913" y="140971"/>
                </a:lnTo>
                <a:lnTo>
                  <a:pt x="30658" y="116458"/>
                </a:lnTo>
                <a:lnTo>
                  <a:pt x="18402" y="91951"/>
                </a:lnTo>
                <a:lnTo>
                  <a:pt x="12255" y="61342"/>
                </a:lnTo>
                <a:lnTo>
                  <a:pt x="6147" y="36829"/>
                </a:lnTo>
                <a:lnTo>
                  <a:pt x="6147" y="18417"/>
                </a:lnTo>
                <a:lnTo>
                  <a:pt x="0" y="6096"/>
                </a:lnTo>
                <a:lnTo>
                  <a:pt x="0" y="0"/>
                </a:lnTo>
                <a:lnTo>
                  <a:pt x="0" y="9804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1" name="Freeform 541"/>
          <p:cNvSpPr/>
          <p:nvPr/>
        </p:nvSpPr>
        <p:spPr>
          <a:xfrm rot="5400000">
            <a:off x="8299598" y="569324"/>
            <a:ext cx="9553" cy="48509"/>
          </a:xfrm>
          <a:custGeom>
            <a:avLst/>
            <a:gdLst/>
            <a:ahLst/>
            <a:cxnLst/>
            <a:rect l="0" t="0" r="0" b="0"/>
            <a:pathLst>
              <a:path w="79616" h="404242">
                <a:moveTo>
                  <a:pt x="42862" y="122429"/>
                </a:moveTo>
                <a:lnTo>
                  <a:pt x="36754" y="128649"/>
                </a:lnTo>
                <a:lnTo>
                  <a:pt x="30607" y="140841"/>
                </a:lnTo>
                <a:lnTo>
                  <a:pt x="24498" y="153162"/>
                </a:lnTo>
                <a:lnTo>
                  <a:pt x="18351" y="165354"/>
                </a:lnTo>
                <a:lnTo>
                  <a:pt x="18351" y="171450"/>
                </a:lnTo>
                <a:lnTo>
                  <a:pt x="12243" y="183771"/>
                </a:lnTo>
                <a:lnTo>
                  <a:pt x="12243" y="208279"/>
                </a:lnTo>
                <a:lnTo>
                  <a:pt x="6096" y="232792"/>
                </a:lnTo>
                <a:lnTo>
                  <a:pt x="0" y="257299"/>
                </a:lnTo>
                <a:lnTo>
                  <a:pt x="0" y="306325"/>
                </a:lnTo>
                <a:lnTo>
                  <a:pt x="6096" y="324612"/>
                </a:lnTo>
                <a:lnTo>
                  <a:pt x="6096" y="349120"/>
                </a:lnTo>
                <a:lnTo>
                  <a:pt x="18351" y="373633"/>
                </a:lnTo>
                <a:lnTo>
                  <a:pt x="24498" y="398146"/>
                </a:lnTo>
                <a:lnTo>
                  <a:pt x="30607" y="398146"/>
                </a:lnTo>
                <a:lnTo>
                  <a:pt x="36754" y="404242"/>
                </a:lnTo>
                <a:lnTo>
                  <a:pt x="42862" y="398146"/>
                </a:lnTo>
                <a:lnTo>
                  <a:pt x="42862" y="361441"/>
                </a:lnTo>
                <a:lnTo>
                  <a:pt x="36754" y="336928"/>
                </a:lnTo>
                <a:lnTo>
                  <a:pt x="42862" y="306325"/>
                </a:lnTo>
                <a:lnTo>
                  <a:pt x="42862" y="251079"/>
                </a:lnTo>
                <a:lnTo>
                  <a:pt x="49009" y="220470"/>
                </a:lnTo>
                <a:lnTo>
                  <a:pt x="55105" y="189867"/>
                </a:lnTo>
                <a:lnTo>
                  <a:pt x="67361" y="165354"/>
                </a:lnTo>
                <a:lnTo>
                  <a:pt x="73520" y="122429"/>
                </a:lnTo>
                <a:lnTo>
                  <a:pt x="79616" y="91820"/>
                </a:lnTo>
                <a:lnTo>
                  <a:pt x="79616" y="67307"/>
                </a:lnTo>
                <a:lnTo>
                  <a:pt x="73520" y="42800"/>
                </a:lnTo>
                <a:lnTo>
                  <a:pt x="67361" y="24513"/>
                </a:lnTo>
                <a:lnTo>
                  <a:pt x="61265" y="12191"/>
                </a:lnTo>
                <a:lnTo>
                  <a:pt x="55105" y="0"/>
                </a:lnTo>
                <a:lnTo>
                  <a:pt x="55105" y="12191"/>
                </a:lnTo>
                <a:lnTo>
                  <a:pt x="61265" y="24513"/>
                </a:lnTo>
                <a:lnTo>
                  <a:pt x="61265" y="79629"/>
                </a:lnTo>
                <a:lnTo>
                  <a:pt x="49009" y="10414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2" name="Freeform 542"/>
          <p:cNvSpPr/>
          <p:nvPr/>
        </p:nvSpPr>
        <p:spPr>
          <a:xfrm rot="5400000">
            <a:off x="8253290" y="624445"/>
            <a:ext cx="63217" cy="46314"/>
          </a:xfrm>
          <a:custGeom>
            <a:avLst/>
            <a:gdLst/>
            <a:ahLst/>
            <a:cxnLst/>
            <a:rect l="0" t="0" r="0" b="0"/>
            <a:pathLst>
              <a:path w="526809" h="385954">
                <a:moveTo>
                  <a:pt x="202159" y="373763"/>
                </a:moveTo>
                <a:lnTo>
                  <a:pt x="245021" y="361441"/>
                </a:lnTo>
                <a:lnTo>
                  <a:pt x="281788" y="349250"/>
                </a:lnTo>
                <a:lnTo>
                  <a:pt x="318542" y="330832"/>
                </a:lnTo>
                <a:lnTo>
                  <a:pt x="349161" y="312421"/>
                </a:lnTo>
                <a:lnTo>
                  <a:pt x="379819" y="281812"/>
                </a:lnTo>
                <a:lnTo>
                  <a:pt x="410426" y="245107"/>
                </a:lnTo>
                <a:lnTo>
                  <a:pt x="441033" y="214504"/>
                </a:lnTo>
                <a:lnTo>
                  <a:pt x="471691" y="177670"/>
                </a:lnTo>
                <a:lnTo>
                  <a:pt x="496202" y="134875"/>
                </a:lnTo>
                <a:lnTo>
                  <a:pt x="514553" y="91945"/>
                </a:lnTo>
                <a:lnTo>
                  <a:pt x="520700" y="49020"/>
                </a:lnTo>
                <a:lnTo>
                  <a:pt x="526809" y="6220"/>
                </a:lnTo>
                <a:lnTo>
                  <a:pt x="520700" y="0"/>
                </a:lnTo>
                <a:lnTo>
                  <a:pt x="514553" y="0"/>
                </a:lnTo>
                <a:lnTo>
                  <a:pt x="496202" y="42924"/>
                </a:lnTo>
                <a:lnTo>
                  <a:pt x="483946" y="79629"/>
                </a:lnTo>
                <a:lnTo>
                  <a:pt x="465544" y="116458"/>
                </a:lnTo>
                <a:lnTo>
                  <a:pt x="441033" y="153162"/>
                </a:lnTo>
                <a:lnTo>
                  <a:pt x="416573" y="183771"/>
                </a:lnTo>
                <a:lnTo>
                  <a:pt x="392062" y="220600"/>
                </a:lnTo>
                <a:lnTo>
                  <a:pt x="361404" y="251203"/>
                </a:lnTo>
                <a:lnTo>
                  <a:pt x="330797" y="281812"/>
                </a:lnTo>
                <a:lnTo>
                  <a:pt x="318542" y="300229"/>
                </a:lnTo>
                <a:lnTo>
                  <a:pt x="300190" y="312421"/>
                </a:lnTo>
                <a:lnTo>
                  <a:pt x="281788" y="318641"/>
                </a:lnTo>
                <a:lnTo>
                  <a:pt x="263436" y="330832"/>
                </a:lnTo>
                <a:lnTo>
                  <a:pt x="245021" y="336928"/>
                </a:lnTo>
                <a:lnTo>
                  <a:pt x="226670" y="349250"/>
                </a:lnTo>
                <a:lnTo>
                  <a:pt x="208267" y="355345"/>
                </a:lnTo>
                <a:lnTo>
                  <a:pt x="183807" y="361441"/>
                </a:lnTo>
                <a:lnTo>
                  <a:pt x="134798" y="373763"/>
                </a:lnTo>
                <a:lnTo>
                  <a:pt x="67424" y="379859"/>
                </a:lnTo>
                <a:lnTo>
                  <a:pt x="0" y="379859"/>
                </a:lnTo>
                <a:lnTo>
                  <a:pt x="18415" y="385954"/>
                </a:lnTo>
                <a:lnTo>
                  <a:pt x="134798" y="385954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3" name="Freeform 543"/>
          <p:cNvSpPr/>
          <p:nvPr/>
        </p:nvSpPr>
        <p:spPr>
          <a:xfrm rot="5400000">
            <a:off x="8048940" y="789843"/>
            <a:ext cx="217575" cy="97749"/>
          </a:xfrm>
          <a:custGeom>
            <a:avLst/>
            <a:gdLst/>
            <a:ahLst/>
            <a:cxnLst/>
            <a:rect l="0" t="0" r="0" b="0"/>
            <a:pathLst>
              <a:path w="1813129" h="814579">
                <a:moveTo>
                  <a:pt x="514554" y="808483"/>
                </a:moveTo>
                <a:lnTo>
                  <a:pt x="581914" y="802388"/>
                </a:lnTo>
                <a:lnTo>
                  <a:pt x="643192" y="790066"/>
                </a:lnTo>
                <a:lnTo>
                  <a:pt x="710553" y="771779"/>
                </a:lnTo>
                <a:lnTo>
                  <a:pt x="771779" y="753367"/>
                </a:lnTo>
                <a:lnTo>
                  <a:pt x="833045" y="734950"/>
                </a:lnTo>
                <a:lnTo>
                  <a:pt x="894309" y="716663"/>
                </a:lnTo>
                <a:lnTo>
                  <a:pt x="955573" y="692150"/>
                </a:lnTo>
                <a:lnTo>
                  <a:pt x="1016801" y="661547"/>
                </a:lnTo>
                <a:lnTo>
                  <a:pt x="1071956" y="637033"/>
                </a:lnTo>
                <a:lnTo>
                  <a:pt x="1133184" y="606425"/>
                </a:lnTo>
                <a:lnTo>
                  <a:pt x="1188339" y="569596"/>
                </a:lnTo>
                <a:lnTo>
                  <a:pt x="1243457" y="538987"/>
                </a:lnTo>
                <a:lnTo>
                  <a:pt x="1298575" y="502158"/>
                </a:lnTo>
                <a:lnTo>
                  <a:pt x="1347584" y="465459"/>
                </a:lnTo>
                <a:lnTo>
                  <a:pt x="1402703" y="428755"/>
                </a:lnTo>
                <a:lnTo>
                  <a:pt x="1451725" y="385830"/>
                </a:lnTo>
                <a:lnTo>
                  <a:pt x="1500734" y="342900"/>
                </a:lnTo>
                <a:lnTo>
                  <a:pt x="1549743" y="300105"/>
                </a:lnTo>
                <a:lnTo>
                  <a:pt x="1592606" y="257175"/>
                </a:lnTo>
                <a:lnTo>
                  <a:pt x="1641628" y="208154"/>
                </a:lnTo>
                <a:lnTo>
                  <a:pt x="1684490" y="165354"/>
                </a:lnTo>
                <a:lnTo>
                  <a:pt x="1727353" y="116333"/>
                </a:lnTo>
                <a:lnTo>
                  <a:pt x="1770266" y="67313"/>
                </a:lnTo>
                <a:lnTo>
                  <a:pt x="1813129" y="18287"/>
                </a:lnTo>
                <a:lnTo>
                  <a:pt x="1813129" y="12191"/>
                </a:lnTo>
                <a:lnTo>
                  <a:pt x="1807020" y="6095"/>
                </a:lnTo>
                <a:lnTo>
                  <a:pt x="1800873" y="0"/>
                </a:lnTo>
                <a:lnTo>
                  <a:pt x="1788618" y="6095"/>
                </a:lnTo>
                <a:lnTo>
                  <a:pt x="1629373" y="165354"/>
                </a:lnTo>
                <a:lnTo>
                  <a:pt x="1463967" y="306201"/>
                </a:lnTo>
                <a:lnTo>
                  <a:pt x="1298575" y="422529"/>
                </a:lnTo>
                <a:lnTo>
                  <a:pt x="1139330" y="520575"/>
                </a:lnTo>
                <a:lnTo>
                  <a:pt x="986181" y="594109"/>
                </a:lnTo>
                <a:lnTo>
                  <a:pt x="839191" y="655321"/>
                </a:lnTo>
                <a:lnTo>
                  <a:pt x="698297" y="704341"/>
                </a:lnTo>
                <a:lnTo>
                  <a:pt x="563512" y="741176"/>
                </a:lnTo>
                <a:lnTo>
                  <a:pt x="447129" y="759463"/>
                </a:lnTo>
                <a:lnTo>
                  <a:pt x="336893" y="777875"/>
                </a:lnTo>
                <a:lnTo>
                  <a:pt x="238875" y="783970"/>
                </a:lnTo>
                <a:lnTo>
                  <a:pt x="153150" y="783970"/>
                </a:lnTo>
                <a:lnTo>
                  <a:pt x="85725" y="777875"/>
                </a:lnTo>
                <a:lnTo>
                  <a:pt x="36767" y="777875"/>
                </a:lnTo>
                <a:lnTo>
                  <a:pt x="6109" y="771779"/>
                </a:lnTo>
                <a:lnTo>
                  <a:pt x="0" y="771779"/>
                </a:lnTo>
                <a:lnTo>
                  <a:pt x="55118" y="777875"/>
                </a:lnTo>
                <a:lnTo>
                  <a:pt x="196012" y="796292"/>
                </a:lnTo>
                <a:lnTo>
                  <a:pt x="361404" y="814579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4" name="Freeform 544"/>
          <p:cNvSpPr/>
          <p:nvPr/>
        </p:nvSpPr>
        <p:spPr>
          <a:xfrm rot="5400000">
            <a:off x="8111787" y="714489"/>
            <a:ext cx="155097" cy="119816"/>
          </a:xfrm>
          <a:custGeom>
            <a:avLst/>
            <a:gdLst/>
            <a:ahLst/>
            <a:cxnLst/>
            <a:rect l="0" t="0" r="0" b="0"/>
            <a:pathLst>
              <a:path w="1292479" h="998475">
                <a:moveTo>
                  <a:pt x="226669" y="563500"/>
                </a:moveTo>
                <a:lnTo>
                  <a:pt x="238924" y="545213"/>
                </a:lnTo>
                <a:lnTo>
                  <a:pt x="257276" y="514480"/>
                </a:lnTo>
                <a:lnTo>
                  <a:pt x="275678" y="496193"/>
                </a:lnTo>
                <a:lnTo>
                  <a:pt x="287934" y="471679"/>
                </a:lnTo>
                <a:lnTo>
                  <a:pt x="306285" y="447166"/>
                </a:lnTo>
                <a:lnTo>
                  <a:pt x="324688" y="422659"/>
                </a:lnTo>
                <a:lnTo>
                  <a:pt x="343052" y="398146"/>
                </a:lnTo>
                <a:lnTo>
                  <a:pt x="361403" y="373633"/>
                </a:lnTo>
                <a:lnTo>
                  <a:pt x="379806" y="355346"/>
                </a:lnTo>
                <a:lnTo>
                  <a:pt x="398170" y="330838"/>
                </a:lnTo>
                <a:lnTo>
                  <a:pt x="416572" y="312421"/>
                </a:lnTo>
                <a:lnTo>
                  <a:pt x="441071" y="287908"/>
                </a:lnTo>
                <a:lnTo>
                  <a:pt x="459435" y="269496"/>
                </a:lnTo>
                <a:lnTo>
                  <a:pt x="477786" y="244983"/>
                </a:lnTo>
                <a:lnTo>
                  <a:pt x="502297" y="226696"/>
                </a:lnTo>
                <a:lnTo>
                  <a:pt x="520700" y="202183"/>
                </a:lnTo>
                <a:lnTo>
                  <a:pt x="563562" y="171450"/>
                </a:lnTo>
                <a:lnTo>
                  <a:pt x="606425" y="134751"/>
                </a:lnTo>
                <a:lnTo>
                  <a:pt x="655434" y="110238"/>
                </a:lnTo>
                <a:lnTo>
                  <a:pt x="704456" y="85725"/>
                </a:lnTo>
                <a:lnTo>
                  <a:pt x="759574" y="61218"/>
                </a:lnTo>
                <a:lnTo>
                  <a:pt x="814679" y="55122"/>
                </a:lnTo>
                <a:lnTo>
                  <a:pt x="863701" y="49026"/>
                </a:lnTo>
                <a:lnTo>
                  <a:pt x="918870" y="55122"/>
                </a:lnTo>
                <a:lnTo>
                  <a:pt x="967828" y="73533"/>
                </a:lnTo>
                <a:lnTo>
                  <a:pt x="1016837" y="91821"/>
                </a:lnTo>
                <a:lnTo>
                  <a:pt x="1059700" y="116334"/>
                </a:lnTo>
                <a:lnTo>
                  <a:pt x="1102614" y="140847"/>
                </a:lnTo>
                <a:lnTo>
                  <a:pt x="1145476" y="165354"/>
                </a:lnTo>
                <a:lnTo>
                  <a:pt x="1188339" y="195963"/>
                </a:lnTo>
                <a:lnTo>
                  <a:pt x="1231251" y="220476"/>
                </a:lnTo>
                <a:lnTo>
                  <a:pt x="1280223" y="238888"/>
                </a:lnTo>
                <a:lnTo>
                  <a:pt x="1286370" y="238888"/>
                </a:lnTo>
                <a:lnTo>
                  <a:pt x="1292479" y="232792"/>
                </a:lnTo>
                <a:lnTo>
                  <a:pt x="1286370" y="226696"/>
                </a:lnTo>
                <a:lnTo>
                  <a:pt x="1286370" y="220476"/>
                </a:lnTo>
                <a:lnTo>
                  <a:pt x="1237360" y="189867"/>
                </a:lnTo>
                <a:lnTo>
                  <a:pt x="1194498" y="159258"/>
                </a:lnTo>
                <a:lnTo>
                  <a:pt x="1151635" y="128655"/>
                </a:lnTo>
                <a:lnTo>
                  <a:pt x="1102614" y="98046"/>
                </a:lnTo>
                <a:lnTo>
                  <a:pt x="1059700" y="67313"/>
                </a:lnTo>
                <a:lnTo>
                  <a:pt x="1016837" y="42800"/>
                </a:lnTo>
                <a:lnTo>
                  <a:pt x="961732" y="24513"/>
                </a:lnTo>
                <a:lnTo>
                  <a:pt x="912710" y="6096"/>
                </a:lnTo>
                <a:lnTo>
                  <a:pt x="857592" y="0"/>
                </a:lnTo>
                <a:lnTo>
                  <a:pt x="808583" y="6096"/>
                </a:lnTo>
                <a:lnTo>
                  <a:pt x="753465" y="18417"/>
                </a:lnTo>
                <a:lnTo>
                  <a:pt x="704456" y="36704"/>
                </a:lnTo>
                <a:lnTo>
                  <a:pt x="661593" y="55122"/>
                </a:lnTo>
                <a:lnTo>
                  <a:pt x="612571" y="85725"/>
                </a:lnTo>
                <a:lnTo>
                  <a:pt x="575817" y="116334"/>
                </a:lnTo>
                <a:lnTo>
                  <a:pt x="532955" y="147067"/>
                </a:lnTo>
                <a:lnTo>
                  <a:pt x="508444" y="165354"/>
                </a:lnTo>
                <a:lnTo>
                  <a:pt x="490042" y="189867"/>
                </a:lnTo>
                <a:lnTo>
                  <a:pt x="465531" y="208279"/>
                </a:lnTo>
                <a:lnTo>
                  <a:pt x="447179" y="232792"/>
                </a:lnTo>
                <a:lnTo>
                  <a:pt x="428828" y="257305"/>
                </a:lnTo>
                <a:lnTo>
                  <a:pt x="410413" y="281812"/>
                </a:lnTo>
                <a:lnTo>
                  <a:pt x="392061" y="306325"/>
                </a:lnTo>
                <a:lnTo>
                  <a:pt x="373659" y="330838"/>
                </a:lnTo>
                <a:lnTo>
                  <a:pt x="355307" y="355346"/>
                </a:lnTo>
                <a:lnTo>
                  <a:pt x="336943" y="379859"/>
                </a:lnTo>
                <a:lnTo>
                  <a:pt x="318541" y="410468"/>
                </a:lnTo>
                <a:lnTo>
                  <a:pt x="300189" y="428755"/>
                </a:lnTo>
                <a:lnTo>
                  <a:pt x="281787" y="459488"/>
                </a:lnTo>
                <a:lnTo>
                  <a:pt x="269531" y="483871"/>
                </a:lnTo>
                <a:lnTo>
                  <a:pt x="245021" y="508384"/>
                </a:lnTo>
                <a:lnTo>
                  <a:pt x="226669" y="526796"/>
                </a:lnTo>
                <a:lnTo>
                  <a:pt x="196062" y="569596"/>
                </a:lnTo>
                <a:lnTo>
                  <a:pt x="171551" y="606425"/>
                </a:lnTo>
                <a:lnTo>
                  <a:pt x="147040" y="643129"/>
                </a:lnTo>
                <a:lnTo>
                  <a:pt x="122529" y="686054"/>
                </a:lnTo>
                <a:lnTo>
                  <a:pt x="98031" y="722759"/>
                </a:lnTo>
                <a:lnTo>
                  <a:pt x="79667" y="765683"/>
                </a:lnTo>
                <a:lnTo>
                  <a:pt x="67424" y="802388"/>
                </a:lnTo>
                <a:lnTo>
                  <a:pt x="49009" y="833121"/>
                </a:lnTo>
                <a:lnTo>
                  <a:pt x="36766" y="869826"/>
                </a:lnTo>
                <a:lnTo>
                  <a:pt x="24510" y="900429"/>
                </a:lnTo>
                <a:lnTo>
                  <a:pt x="18402" y="924942"/>
                </a:lnTo>
                <a:lnTo>
                  <a:pt x="12255" y="949455"/>
                </a:lnTo>
                <a:lnTo>
                  <a:pt x="6146" y="967866"/>
                </a:lnTo>
                <a:lnTo>
                  <a:pt x="0" y="980058"/>
                </a:lnTo>
                <a:lnTo>
                  <a:pt x="0" y="998475"/>
                </a:lnTo>
                <a:lnTo>
                  <a:pt x="0" y="992379"/>
                </a:lnTo>
                <a:lnTo>
                  <a:pt x="6146" y="980058"/>
                </a:lnTo>
                <a:lnTo>
                  <a:pt x="12255" y="967866"/>
                </a:lnTo>
                <a:lnTo>
                  <a:pt x="24510" y="949455"/>
                </a:lnTo>
                <a:lnTo>
                  <a:pt x="30657" y="924942"/>
                </a:lnTo>
                <a:lnTo>
                  <a:pt x="49009" y="894333"/>
                </a:lnTo>
                <a:lnTo>
                  <a:pt x="61264" y="863730"/>
                </a:lnTo>
                <a:lnTo>
                  <a:pt x="79667" y="833121"/>
                </a:lnTo>
                <a:lnTo>
                  <a:pt x="98031" y="796292"/>
                </a:lnTo>
                <a:lnTo>
                  <a:pt x="116382" y="759588"/>
                </a:lnTo>
                <a:lnTo>
                  <a:pt x="134785" y="722759"/>
                </a:lnTo>
                <a:lnTo>
                  <a:pt x="153149" y="692150"/>
                </a:lnTo>
                <a:lnTo>
                  <a:pt x="171551" y="655451"/>
                </a:lnTo>
                <a:lnTo>
                  <a:pt x="189903" y="624712"/>
                </a:lnTo>
                <a:lnTo>
                  <a:pt x="208305" y="594109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5" name="Freeform 545"/>
          <p:cNvSpPr/>
          <p:nvPr/>
        </p:nvSpPr>
        <p:spPr>
          <a:xfrm rot="5400000">
            <a:off x="8220584" y="729196"/>
            <a:ext cx="140392" cy="66887"/>
          </a:xfrm>
          <a:custGeom>
            <a:avLst/>
            <a:gdLst/>
            <a:ahLst/>
            <a:cxnLst/>
            <a:rect l="0" t="0" r="0" b="0"/>
            <a:pathLst>
              <a:path w="1169936" h="557399">
                <a:moveTo>
                  <a:pt x="0" y="557399"/>
                </a:moveTo>
                <a:lnTo>
                  <a:pt x="30619" y="532892"/>
                </a:lnTo>
                <a:lnTo>
                  <a:pt x="61226" y="508509"/>
                </a:lnTo>
                <a:lnTo>
                  <a:pt x="91884" y="483996"/>
                </a:lnTo>
                <a:lnTo>
                  <a:pt x="122491" y="453387"/>
                </a:lnTo>
                <a:lnTo>
                  <a:pt x="153098" y="428880"/>
                </a:lnTo>
                <a:lnTo>
                  <a:pt x="183756" y="404366"/>
                </a:lnTo>
                <a:lnTo>
                  <a:pt x="220522" y="379853"/>
                </a:lnTo>
                <a:lnTo>
                  <a:pt x="251130" y="355346"/>
                </a:lnTo>
                <a:lnTo>
                  <a:pt x="281737" y="330833"/>
                </a:lnTo>
                <a:lnTo>
                  <a:pt x="318503" y="306320"/>
                </a:lnTo>
                <a:lnTo>
                  <a:pt x="349161" y="281813"/>
                </a:lnTo>
                <a:lnTo>
                  <a:pt x="385864" y="263395"/>
                </a:lnTo>
                <a:lnTo>
                  <a:pt x="422630" y="238888"/>
                </a:lnTo>
                <a:lnTo>
                  <a:pt x="453288" y="220595"/>
                </a:lnTo>
                <a:lnTo>
                  <a:pt x="490042" y="202183"/>
                </a:lnTo>
                <a:lnTo>
                  <a:pt x="526758" y="183766"/>
                </a:lnTo>
                <a:lnTo>
                  <a:pt x="612533" y="147067"/>
                </a:lnTo>
                <a:lnTo>
                  <a:pt x="716661" y="116458"/>
                </a:lnTo>
                <a:lnTo>
                  <a:pt x="820788" y="85725"/>
                </a:lnTo>
                <a:lnTo>
                  <a:pt x="924928" y="55116"/>
                </a:lnTo>
                <a:lnTo>
                  <a:pt x="1022947" y="30603"/>
                </a:lnTo>
                <a:lnTo>
                  <a:pt x="1102576" y="12316"/>
                </a:lnTo>
                <a:lnTo>
                  <a:pt x="1151585" y="0"/>
                </a:lnTo>
                <a:lnTo>
                  <a:pt x="1169936" y="0"/>
                </a:lnTo>
                <a:lnTo>
                  <a:pt x="1084173" y="6096"/>
                </a:lnTo>
                <a:lnTo>
                  <a:pt x="1004544" y="18412"/>
                </a:lnTo>
                <a:lnTo>
                  <a:pt x="918819" y="36829"/>
                </a:lnTo>
                <a:lnTo>
                  <a:pt x="845299" y="55116"/>
                </a:lnTo>
                <a:lnTo>
                  <a:pt x="759523" y="73534"/>
                </a:lnTo>
                <a:lnTo>
                  <a:pt x="679907" y="98041"/>
                </a:lnTo>
                <a:lnTo>
                  <a:pt x="606425" y="128650"/>
                </a:lnTo>
                <a:lnTo>
                  <a:pt x="526758" y="159259"/>
                </a:lnTo>
                <a:lnTo>
                  <a:pt x="490042" y="177670"/>
                </a:lnTo>
                <a:lnTo>
                  <a:pt x="447129" y="196088"/>
                </a:lnTo>
                <a:lnTo>
                  <a:pt x="410375" y="214375"/>
                </a:lnTo>
                <a:lnTo>
                  <a:pt x="373659" y="232792"/>
                </a:lnTo>
                <a:lnTo>
                  <a:pt x="336905" y="257300"/>
                </a:lnTo>
                <a:lnTo>
                  <a:pt x="300139" y="281813"/>
                </a:lnTo>
                <a:lnTo>
                  <a:pt x="269481" y="306320"/>
                </a:lnTo>
                <a:lnTo>
                  <a:pt x="232778" y="330833"/>
                </a:lnTo>
                <a:lnTo>
                  <a:pt x="202108" y="355346"/>
                </a:lnTo>
                <a:lnTo>
                  <a:pt x="171501" y="385949"/>
                </a:lnTo>
                <a:lnTo>
                  <a:pt x="140894" y="410462"/>
                </a:lnTo>
                <a:lnTo>
                  <a:pt x="110236" y="441071"/>
                </a:lnTo>
                <a:lnTo>
                  <a:pt x="85725" y="471674"/>
                </a:lnTo>
                <a:lnTo>
                  <a:pt x="55118" y="502283"/>
                </a:lnTo>
                <a:lnTo>
                  <a:pt x="24511" y="526796"/>
                </a:lnTo>
                <a:lnTo>
                  <a:pt x="0" y="557399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6" name="Freeform 546"/>
          <p:cNvSpPr/>
          <p:nvPr/>
        </p:nvSpPr>
        <p:spPr>
          <a:xfrm rot="5400000">
            <a:off x="8242622" y="806372"/>
            <a:ext cx="56603" cy="153634"/>
          </a:xfrm>
          <a:custGeom>
            <a:avLst/>
            <a:gdLst/>
            <a:ahLst/>
            <a:cxnLst/>
            <a:rect l="0" t="0" r="0" b="0"/>
            <a:pathLst>
              <a:path w="471692" h="1280288">
                <a:moveTo>
                  <a:pt x="459436" y="1151638"/>
                </a:moveTo>
                <a:lnTo>
                  <a:pt x="428778" y="1145413"/>
                </a:lnTo>
                <a:lnTo>
                  <a:pt x="281789" y="1145413"/>
                </a:lnTo>
                <a:lnTo>
                  <a:pt x="263424" y="1139317"/>
                </a:lnTo>
                <a:lnTo>
                  <a:pt x="232766" y="1139317"/>
                </a:lnTo>
                <a:lnTo>
                  <a:pt x="208268" y="1133221"/>
                </a:lnTo>
                <a:lnTo>
                  <a:pt x="171552" y="1120905"/>
                </a:lnTo>
                <a:lnTo>
                  <a:pt x="140895" y="1102612"/>
                </a:lnTo>
                <a:lnTo>
                  <a:pt x="110288" y="1078105"/>
                </a:lnTo>
                <a:lnTo>
                  <a:pt x="91886" y="1047496"/>
                </a:lnTo>
                <a:lnTo>
                  <a:pt x="73521" y="1004571"/>
                </a:lnTo>
                <a:lnTo>
                  <a:pt x="67425" y="967867"/>
                </a:lnTo>
                <a:lnTo>
                  <a:pt x="67425" y="931038"/>
                </a:lnTo>
                <a:lnTo>
                  <a:pt x="61266" y="900429"/>
                </a:lnTo>
                <a:lnTo>
                  <a:pt x="67425" y="863600"/>
                </a:lnTo>
                <a:lnTo>
                  <a:pt x="67425" y="832991"/>
                </a:lnTo>
                <a:lnTo>
                  <a:pt x="79630" y="796293"/>
                </a:lnTo>
                <a:lnTo>
                  <a:pt x="85777" y="771779"/>
                </a:lnTo>
                <a:lnTo>
                  <a:pt x="98032" y="735075"/>
                </a:lnTo>
                <a:lnTo>
                  <a:pt x="110288" y="704472"/>
                </a:lnTo>
                <a:lnTo>
                  <a:pt x="122543" y="679959"/>
                </a:lnTo>
                <a:lnTo>
                  <a:pt x="140895" y="649350"/>
                </a:lnTo>
                <a:lnTo>
                  <a:pt x="153150" y="618747"/>
                </a:lnTo>
                <a:lnTo>
                  <a:pt x="171552" y="594234"/>
                </a:lnTo>
                <a:lnTo>
                  <a:pt x="189904" y="563501"/>
                </a:lnTo>
                <a:lnTo>
                  <a:pt x="208268" y="532892"/>
                </a:lnTo>
                <a:lnTo>
                  <a:pt x="226670" y="508379"/>
                </a:lnTo>
                <a:lnTo>
                  <a:pt x="238926" y="477776"/>
                </a:lnTo>
                <a:lnTo>
                  <a:pt x="257277" y="453263"/>
                </a:lnTo>
                <a:lnTo>
                  <a:pt x="269533" y="422654"/>
                </a:lnTo>
                <a:lnTo>
                  <a:pt x="281789" y="392051"/>
                </a:lnTo>
                <a:lnTo>
                  <a:pt x="294044" y="361442"/>
                </a:lnTo>
                <a:lnTo>
                  <a:pt x="300191" y="330709"/>
                </a:lnTo>
                <a:lnTo>
                  <a:pt x="312395" y="294004"/>
                </a:lnTo>
                <a:lnTo>
                  <a:pt x="318542" y="269497"/>
                </a:lnTo>
                <a:lnTo>
                  <a:pt x="324651" y="232792"/>
                </a:lnTo>
                <a:lnTo>
                  <a:pt x="324651" y="202059"/>
                </a:lnTo>
                <a:lnTo>
                  <a:pt x="336906" y="171450"/>
                </a:lnTo>
                <a:lnTo>
                  <a:pt x="336906" y="134746"/>
                </a:lnTo>
                <a:lnTo>
                  <a:pt x="343053" y="104143"/>
                </a:lnTo>
                <a:lnTo>
                  <a:pt x="343053" y="0"/>
                </a:lnTo>
                <a:lnTo>
                  <a:pt x="336906" y="0"/>
                </a:lnTo>
                <a:lnTo>
                  <a:pt x="330797" y="0"/>
                </a:lnTo>
                <a:lnTo>
                  <a:pt x="324651" y="30609"/>
                </a:lnTo>
                <a:lnTo>
                  <a:pt x="318542" y="67438"/>
                </a:lnTo>
                <a:lnTo>
                  <a:pt x="318542" y="98047"/>
                </a:lnTo>
                <a:lnTo>
                  <a:pt x="312395" y="128650"/>
                </a:lnTo>
                <a:lnTo>
                  <a:pt x="306286" y="159259"/>
                </a:lnTo>
                <a:lnTo>
                  <a:pt x="300191" y="195963"/>
                </a:lnTo>
                <a:lnTo>
                  <a:pt x="294044" y="226566"/>
                </a:lnTo>
                <a:lnTo>
                  <a:pt x="281789" y="251079"/>
                </a:lnTo>
                <a:lnTo>
                  <a:pt x="275680" y="287908"/>
                </a:lnTo>
                <a:lnTo>
                  <a:pt x="263424" y="312421"/>
                </a:lnTo>
                <a:lnTo>
                  <a:pt x="251181" y="343030"/>
                </a:lnTo>
                <a:lnTo>
                  <a:pt x="238926" y="373633"/>
                </a:lnTo>
                <a:lnTo>
                  <a:pt x="226670" y="398146"/>
                </a:lnTo>
                <a:lnTo>
                  <a:pt x="208268" y="428755"/>
                </a:lnTo>
                <a:lnTo>
                  <a:pt x="189904" y="459358"/>
                </a:lnTo>
                <a:lnTo>
                  <a:pt x="177661" y="483871"/>
                </a:lnTo>
                <a:lnTo>
                  <a:pt x="159297" y="514480"/>
                </a:lnTo>
                <a:lnTo>
                  <a:pt x="140895" y="532892"/>
                </a:lnTo>
                <a:lnTo>
                  <a:pt x="128639" y="563501"/>
                </a:lnTo>
                <a:lnTo>
                  <a:pt x="110288" y="588008"/>
                </a:lnTo>
                <a:lnTo>
                  <a:pt x="91886" y="612521"/>
                </a:lnTo>
                <a:lnTo>
                  <a:pt x="79630" y="637034"/>
                </a:lnTo>
                <a:lnTo>
                  <a:pt x="61266" y="661541"/>
                </a:lnTo>
                <a:lnTo>
                  <a:pt x="49023" y="692150"/>
                </a:lnTo>
                <a:lnTo>
                  <a:pt x="36767" y="716663"/>
                </a:lnTo>
                <a:lnTo>
                  <a:pt x="24512" y="741171"/>
                </a:lnTo>
                <a:lnTo>
                  <a:pt x="18403" y="771779"/>
                </a:lnTo>
                <a:lnTo>
                  <a:pt x="12256" y="802388"/>
                </a:lnTo>
                <a:lnTo>
                  <a:pt x="6161" y="826896"/>
                </a:lnTo>
                <a:lnTo>
                  <a:pt x="0" y="857504"/>
                </a:lnTo>
                <a:lnTo>
                  <a:pt x="0" y="949455"/>
                </a:lnTo>
                <a:lnTo>
                  <a:pt x="6161" y="973963"/>
                </a:lnTo>
                <a:lnTo>
                  <a:pt x="12256" y="998476"/>
                </a:lnTo>
                <a:lnTo>
                  <a:pt x="18403" y="1016763"/>
                </a:lnTo>
                <a:lnTo>
                  <a:pt x="30658" y="1041276"/>
                </a:lnTo>
                <a:lnTo>
                  <a:pt x="49023" y="1065783"/>
                </a:lnTo>
                <a:lnTo>
                  <a:pt x="61266" y="1084201"/>
                </a:lnTo>
                <a:lnTo>
                  <a:pt x="79630" y="1102612"/>
                </a:lnTo>
                <a:lnTo>
                  <a:pt x="98032" y="1120905"/>
                </a:lnTo>
                <a:lnTo>
                  <a:pt x="116383" y="1139317"/>
                </a:lnTo>
                <a:lnTo>
                  <a:pt x="140895" y="1145413"/>
                </a:lnTo>
                <a:lnTo>
                  <a:pt x="165406" y="1157734"/>
                </a:lnTo>
                <a:lnTo>
                  <a:pt x="183808" y="1163830"/>
                </a:lnTo>
                <a:lnTo>
                  <a:pt x="306286" y="1163830"/>
                </a:lnTo>
                <a:lnTo>
                  <a:pt x="367564" y="1157734"/>
                </a:lnTo>
                <a:lnTo>
                  <a:pt x="422669" y="1163830"/>
                </a:lnTo>
                <a:lnTo>
                  <a:pt x="422669" y="1194433"/>
                </a:lnTo>
                <a:lnTo>
                  <a:pt x="416574" y="1206754"/>
                </a:lnTo>
                <a:lnTo>
                  <a:pt x="404318" y="1225042"/>
                </a:lnTo>
                <a:lnTo>
                  <a:pt x="392063" y="1237363"/>
                </a:lnTo>
                <a:lnTo>
                  <a:pt x="379807" y="1249555"/>
                </a:lnTo>
                <a:lnTo>
                  <a:pt x="367564" y="1261871"/>
                </a:lnTo>
                <a:lnTo>
                  <a:pt x="355309" y="1274062"/>
                </a:lnTo>
                <a:lnTo>
                  <a:pt x="349149" y="1280288"/>
                </a:lnTo>
                <a:lnTo>
                  <a:pt x="355309" y="1274062"/>
                </a:lnTo>
                <a:lnTo>
                  <a:pt x="373660" y="1267966"/>
                </a:lnTo>
                <a:lnTo>
                  <a:pt x="398172" y="1249555"/>
                </a:lnTo>
                <a:lnTo>
                  <a:pt x="422669" y="1231268"/>
                </a:lnTo>
                <a:lnTo>
                  <a:pt x="447180" y="1212850"/>
                </a:lnTo>
                <a:lnTo>
                  <a:pt x="465532" y="1188337"/>
                </a:lnTo>
                <a:lnTo>
                  <a:pt x="471692" y="116992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7" name="Freeform 547"/>
          <p:cNvSpPr/>
          <p:nvPr/>
        </p:nvSpPr>
        <p:spPr>
          <a:xfrm rot="5400000">
            <a:off x="8236015" y="644672"/>
            <a:ext cx="58065" cy="47762"/>
          </a:xfrm>
          <a:custGeom>
            <a:avLst/>
            <a:gdLst/>
            <a:ahLst/>
            <a:cxnLst/>
            <a:rect l="0" t="0" r="0" b="0"/>
            <a:pathLst>
              <a:path w="483882" h="398022">
                <a:moveTo>
                  <a:pt x="293979" y="287784"/>
                </a:moveTo>
                <a:lnTo>
                  <a:pt x="312382" y="275593"/>
                </a:lnTo>
                <a:lnTo>
                  <a:pt x="330746" y="257175"/>
                </a:lnTo>
                <a:lnTo>
                  <a:pt x="343001" y="244984"/>
                </a:lnTo>
                <a:lnTo>
                  <a:pt x="361353" y="226572"/>
                </a:lnTo>
                <a:lnTo>
                  <a:pt x="379755" y="208155"/>
                </a:lnTo>
                <a:lnTo>
                  <a:pt x="392011" y="195963"/>
                </a:lnTo>
                <a:lnTo>
                  <a:pt x="404266" y="177546"/>
                </a:lnTo>
                <a:lnTo>
                  <a:pt x="416521" y="159259"/>
                </a:lnTo>
                <a:lnTo>
                  <a:pt x="428777" y="140847"/>
                </a:lnTo>
                <a:lnTo>
                  <a:pt x="441020" y="122430"/>
                </a:lnTo>
                <a:lnTo>
                  <a:pt x="447128" y="104143"/>
                </a:lnTo>
                <a:lnTo>
                  <a:pt x="459384" y="85725"/>
                </a:lnTo>
                <a:lnTo>
                  <a:pt x="465531" y="67314"/>
                </a:lnTo>
                <a:lnTo>
                  <a:pt x="471639" y="42801"/>
                </a:lnTo>
                <a:lnTo>
                  <a:pt x="477736" y="24389"/>
                </a:lnTo>
                <a:lnTo>
                  <a:pt x="483882" y="6096"/>
                </a:lnTo>
                <a:lnTo>
                  <a:pt x="483882" y="0"/>
                </a:lnTo>
                <a:lnTo>
                  <a:pt x="477736" y="0"/>
                </a:lnTo>
                <a:lnTo>
                  <a:pt x="471639" y="0"/>
                </a:lnTo>
                <a:lnTo>
                  <a:pt x="465531" y="18288"/>
                </a:lnTo>
                <a:lnTo>
                  <a:pt x="459384" y="30609"/>
                </a:lnTo>
                <a:lnTo>
                  <a:pt x="453275" y="42801"/>
                </a:lnTo>
                <a:lnTo>
                  <a:pt x="447128" y="61218"/>
                </a:lnTo>
                <a:lnTo>
                  <a:pt x="441020" y="73410"/>
                </a:lnTo>
                <a:lnTo>
                  <a:pt x="434873" y="85725"/>
                </a:lnTo>
                <a:lnTo>
                  <a:pt x="428777" y="104143"/>
                </a:lnTo>
                <a:lnTo>
                  <a:pt x="422618" y="116334"/>
                </a:lnTo>
                <a:lnTo>
                  <a:pt x="410362" y="134752"/>
                </a:lnTo>
                <a:lnTo>
                  <a:pt x="404266" y="153039"/>
                </a:lnTo>
                <a:lnTo>
                  <a:pt x="385864" y="171450"/>
                </a:lnTo>
                <a:lnTo>
                  <a:pt x="373608" y="183772"/>
                </a:lnTo>
                <a:lnTo>
                  <a:pt x="361353" y="202059"/>
                </a:lnTo>
                <a:lnTo>
                  <a:pt x="343001" y="214381"/>
                </a:lnTo>
                <a:lnTo>
                  <a:pt x="330746" y="232668"/>
                </a:lnTo>
                <a:lnTo>
                  <a:pt x="318490" y="244984"/>
                </a:lnTo>
                <a:lnTo>
                  <a:pt x="281724" y="269497"/>
                </a:lnTo>
                <a:lnTo>
                  <a:pt x="232765" y="300106"/>
                </a:lnTo>
                <a:lnTo>
                  <a:pt x="183756" y="324613"/>
                </a:lnTo>
                <a:lnTo>
                  <a:pt x="128587" y="349126"/>
                </a:lnTo>
                <a:lnTo>
                  <a:pt x="79616" y="367413"/>
                </a:lnTo>
                <a:lnTo>
                  <a:pt x="36703" y="385831"/>
                </a:lnTo>
                <a:lnTo>
                  <a:pt x="12204" y="391927"/>
                </a:lnTo>
                <a:lnTo>
                  <a:pt x="0" y="398022"/>
                </a:lnTo>
                <a:lnTo>
                  <a:pt x="6096" y="391927"/>
                </a:lnTo>
                <a:lnTo>
                  <a:pt x="36703" y="385831"/>
                </a:lnTo>
                <a:lnTo>
                  <a:pt x="73469" y="379735"/>
                </a:lnTo>
                <a:lnTo>
                  <a:pt x="116382" y="367413"/>
                </a:lnTo>
                <a:lnTo>
                  <a:pt x="165341" y="349126"/>
                </a:lnTo>
                <a:lnTo>
                  <a:pt x="214363" y="330709"/>
                </a:lnTo>
                <a:lnTo>
                  <a:pt x="257225" y="312297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8" name="Freeform 548"/>
          <p:cNvSpPr/>
          <p:nvPr/>
        </p:nvSpPr>
        <p:spPr>
          <a:xfrm rot="5400000">
            <a:off x="8269089" y="712292"/>
            <a:ext cx="40427" cy="5135"/>
          </a:xfrm>
          <a:custGeom>
            <a:avLst/>
            <a:gdLst/>
            <a:ahLst/>
            <a:cxnLst/>
            <a:rect l="0" t="0" r="0" b="0"/>
            <a:pathLst>
              <a:path w="336893" h="42795">
                <a:moveTo>
                  <a:pt x="330797" y="36699"/>
                </a:moveTo>
                <a:lnTo>
                  <a:pt x="336893" y="42795"/>
                </a:lnTo>
                <a:lnTo>
                  <a:pt x="336893" y="30603"/>
                </a:lnTo>
                <a:lnTo>
                  <a:pt x="294030" y="12192"/>
                </a:lnTo>
                <a:lnTo>
                  <a:pt x="238912" y="0"/>
                </a:lnTo>
                <a:lnTo>
                  <a:pt x="183744" y="0"/>
                </a:lnTo>
                <a:lnTo>
                  <a:pt x="128638" y="6096"/>
                </a:lnTo>
                <a:lnTo>
                  <a:pt x="79616" y="12192"/>
                </a:lnTo>
                <a:lnTo>
                  <a:pt x="42862" y="18287"/>
                </a:lnTo>
                <a:lnTo>
                  <a:pt x="12255" y="24507"/>
                </a:lnTo>
                <a:lnTo>
                  <a:pt x="0" y="30603"/>
                </a:lnTo>
                <a:lnTo>
                  <a:pt x="36754" y="18287"/>
                </a:lnTo>
                <a:lnTo>
                  <a:pt x="128638" y="12192"/>
                </a:lnTo>
                <a:lnTo>
                  <a:pt x="238912" y="1219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49" name="Freeform 549"/>
          <p:cNvSpPr/>
          <p:nvPr/>
        </p:nvSpPr>
        <p:spPr>
          <a:xfrm rot="5400000">
            <a:off x="8187508" y="689498"/>
            <a:ext cx="98494" cy="27935"/>
          </a:xfrm>
          <a:custGeom>
            <a:avLst/>
            <a:gdLst/>
            <a:ahLst/>
            <a:cxnLst/>
            <a:rect l="0" t="0" r="0" b="0"/>
            <a:pathLst>
              <a:path w="820788" h="232792">
                <a:moveTo>
                  <a:pt x="208267" y="232792"/>
                </a:moveTo>
                <a:lnTo>
                  <a:pt x="263385" y="232792"/>
                </a:lnTo>
                <a:lnTo>
                  <a:pt x="324649" y="226696"/>
                </a:lnTo>
                <a:lnTo>
                  <a:pt x="379767" y="220595"/>
                </a:lnTo>
                <a:lnTo>
                  <a:pt x="434924" y="214499"/>
                </a:lnTo>
                <a:lnTo>
                  <a:pt x="490042" y="202183"/>
                </a:lnTo>
                <a:lnTo>
                  <a:pt x="545160" y="189992"/>
                </a:lnTo>
                <a:lnTo>
                  <a:pt x="594181" y="171574"/>
                </a:lnTo>
                <a:lnTo>
                  <a:pt x="643191" y="147067"/>
                </a:lnTo>
                <a:lnTo>
                  <a:pt x="692200" y="122554"/>
                </a:lnTo>
                <a:lnTo>
                  <a:pt x="735063" y="91945"/>
                </a:lnTo>
                <a:lnTo>
                  <a:pt x="777925" y="55116"/>
                </a:lnTo>
                <a:lnTo>
                  <a:pt x="820788" y="18412"/>
                </a:lnTo>
                <a:lnTo>
                  <a:pt x="820788" y="12316"/>
                </a:lnTo>
                <a:lnTo>
                  <a:pt x="814692" y="6220"/>
                </a:lnTo>
                <a:lnTo>
                  <a:pt x="808583" y="0"/>
                </a:lnTo>
                <a:lnTo>
                  <a:pt x="802436" y="0"/>
                </a:lnTo>
                <a:lnTo>
                  <a:pt x="759574" y="30733"/>
                </a:lnTo>
                <a:lnTo>
                  <a:pt x="716660" y="55116"/>
                </a:lnTo>
                <a:lnTo>
                  <a:pt x="673798" y="79629"/>
                </a:lnTo>
                <a:lnTo>
                  <a:pt x="624788" y="104137"/>
                </a:lnTo>
                <a:lnTo>
                  <a:pt x="581926" y="128650"/>
                </a:lnTo>
                <a:lnTo>
                  <a:pt x="532904" y="147067"/>
                </a:lnTo>
                <a:lnTo>
                  <a:pt x="483895" y="165479"/>
                </a:lnTo>
                <a:lnTo>
                  <a:pt x="434924" y="177670"/>
                </a:lnTo>
                <a:lnTo>
                  <a:pt x="385914" y="189992"/>
                </a:lnTo>
                <a:lnTo>
                  <a:pt x="336905" y="196087"/>
                </a:lnTo>
                <a:lnTo>
                  <a:pt x="281787" y="208279"/>
                </a:lnTo>
                <a:lnTo>
                  <a:pt x="232765" y="214499"/>
                </a:lnTo>
                <a:lnTo>
                  <a:pt x="165404" y="220595"/>
                </a:lnTo>
                <a:lnTo>
                  <a:pt x="85775" y="220595"/>
                </a:lnTo>
                <a:lnTo>
                  <a:pt x="30619" y="226696"/>
                </a:lnTo>
                <a:lnTo>
                  <a:pt x="0" y="226696"/>
                </a:lnTo>
                <a:lnTo>
                  <a:pt x="24510" y="226696"/>
                </a:lnTo>
                <a:lnTo>
                  <a:pt x="79628" y="232792"/>
                </a:lnTo>
                <a:lnTo>
                  <a:pt x="147002" y="23279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0" name="Freeform 550"/>
          <p:cNvSpPr/>
          <p:nvPr/>
        </p:nvSpPr>
        <p:spPr>
          <a:xfrm rot="5400000">
            <a:off x="8266153" y="724047"/>
            <a:ext cx="2941" cy="49987"/>
          </a:xfrm>
          <a:custGeom>
            <a:avLst/>
            <a:gdLst/>
            <a:ahLst/>
            <a:cxnLst/>
            <a:rect l="0" t="0" r="0" b="0"/>
            <a:pathLst>
              <a:path w="24511" h="416564">
                <a:moveTo>
                  <a:pt x="12256" y="220601"/>
                </a:moveTo>
                <a:lnTo>
                  <a:pt x="12256" y="134876"/>
                </a:lnTo>
                <a:lnTo>
                  <a:pt x="18403" y="110363"/>
                </a:lnTo>
                <a:lnTo>
                  <a:pt x="18403" y="55122"/>
                </a:lnTo>
                <a:lnTo>
                  <a:pt x="24511" y="24513"/>
                </a:lnTo>
                <a:lnTo>
                  <a:pt x="24511" y="0"/>
                </a:lnTo>
                <a:lnTo>
                  <a:pt x="18403" y="0"/>
                </a:lnTo>
                <a:lnTo>
                  <a:pt x="12256" y="24513"/>
                </a:lnTo>
                <a:lnTo>
                  <a:pt x="12256" y="55122"/>
                </a:lnTo>
                <a:lnTo>
                  <a:pt x="6160" y="85855"/>
                </a:lnTo>
                <a:lnTo>
                  <a:pt x="6160" y="140971"/>
                </a:lnTo>
                <a:lnTo>
                  <a:pt x="0" y="171580"/>
                </a:lnTo>
                <a:lnTo>
                  <a:pt x="0" y="257305"/>
                </a:lnTo>
                <a:lnTo>
                  <a:pt x="6160" y="287908"/>
                </a:lnTo>
                <a:lnTo>
                  <a:pt x="6160" y="318517"/>
                </a:lnTo>
                <a:lnTo>
                  <a:pt x="12256" y="349126"/>
                </a:lnTo>
                <a:lnTo>
                  <a:pt x="18403" y="373633"/>
                </a:lnTo>
                <a:lnTo>
                  <a:pt x="18403" y="398146"/>
                </a:lnTo>
                <a:lnTo>
                  <a:pt x="24511" y="410468"/>
                </a:lnTo>
                <a:lnTo>
                  <a:pt x="24511" y="416564"/>
                </a:lnTo>
                <a:lnTo>
                  <a:pt x="24511" y="410468"/>
                </a:lnTo>
                <a:lnTo>
                  <a:pt x="18403" y="398146"/>
                </a:lnTo>
                <a:lnTo>
                  <a:pt x="18403" y="312421"/>
                </a:lnTo>
                <a:lnTo>
                  <a:pt x="12256" y="275717"/>
                </a:lnTo>
                <a:lnTo>
                  <a:pt x="12256" y="245114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1" name="Freeform 551"/>
          <p:cNvSpPr/>
          <p:nvPr/>
        </p:nvSpPr>
        <p:spPr>
          <a:xfrm rot="5400000">
            <a:off x="8264314" y="755290"/>
            <a:ext cx="32343" cy="19842"/>
          </a:xfrm>
          <a:custGeom>
            <a:avLst/>
            <a:gdLst/>
            <a:ahLst/>
            <a:cxnLst/>
            <a:rect l="0" t="0" r="0" b="0"/>
            <a:pathLst>
              <a:path w="269532" h="165354">
                <a:moveTo>
                  <a:pt x="122542" y="91945"/>
                </a:moveTo>
                <a:lnTo>
                  <a:pt x="140893" y="104136"/>
                </a:lnTo>
                <a:lnTo>
                  <a:pt x="159245" y="116458"/>
                </a:lnTo>
                <a:lnTo>
                  <a:pt x="177647" y="122553"/>
                </a:lnTo>
                <a:lnTo>
                  <a:pt x="189903" y="134745"/>
                </a:lnTo>
                <a:lnTo>
                  <a:pt x="208267" y="140971"/>
                </a:lnTo>
                <a:lnTo>
                  <a:pt x="226669" y="153162"/>
                </a:lnTo>
                <a:lnTo>
                  <a:pt x="245021" y="159258"/>
                </a:lnTo>
                <a:lnTo>
                  <a:pt x="263372" y="165354"/>
                </a:lnTo>
                <a:lnTo>
                  <a:pt x="269532" y="165354"/>
                </a:lnTo>
                <a:lnTo>
                  <a:pt x="269532" y="159258"/>
                </a:lnTo>
                <a:lnTo>
                  <a:pt x="263372" y="159258"/>
                </a:lnTo>
                <a:lnTo>
                  <a:pt x="251168" y="147067"/>
                </a:lnTo>
                <a:lnTo>
                  <a:pt x="232765" y="140971"/>
                </a:lnTo>
                <a:lnTo>
                  <a:pt x="214414" y="128649"/>
                </a:lnTo>
                <a:lnTo>
                  <a:pt x="196011" y="122553"/>
                </a:lnTo>
                <a:lnTo>
                  <a:pt x="177647" y="110232"/>
                </a:lnTo>
                <a:lnTo>
                  <a:pt x="165404" y="98040"/>
                </a:lnTo>
                <a:lnTo>
                  <a:pt x="146990" y="85725"/>
                </a:lnTo>
                <a:lnTo>
                  <a:pt x="128638" y="79629"/>
                </a:lnTo>
                <a:lnTo>
                  <a:pt x="110286" y="67437"/>
                </a:lnTo>
                <a:lnTo>
                  <a:pt x="91872" y="55116"/>
                </a:lnTo>
                <a:lnTo>
                  <a:pt x="73520" y="42924"/>
                </a:lnTo>
                <a:lnTo>
                  <a:pt x="55118" y="30603"/>
                </a:lnTo>
                <a:lnTo>
                  <a:pt x="42862" y="18411"/>
                </a:lnTo>
                <a:lnTo>
                  <a:pt x="18402" y="6095"/>
                </a:lnTo>
                <a:lnTo>
                  <a:pt x="6147" y="0"/>
                </a:lnTo>
                <a:lnTo>
                  <a:pt x="0" y="0"/>
                </a:lnTo>
                <a:lnTo>
                  <a:pt x="6147" y="0"/>
                </a:lnTo>
                <a:lnTo>
                  <a:pt x="12255" y="6095"/>
                </a:lnTo>
                <a:lnTo>
                  <a:pt x="30607" y="18411"/>
                </a:lnTo>
                <a:lnTo>
                  <a:pt x="49009" y="36704"/>
                </a:lnTo>
                <a:lnTo>
                  <a:pt x="67373" y="49020"/>
                </a:lnTo>
                <a:lnTo>
                  <a:pt x="85776" y="67437"/>
                </a:lnTo>
                <a:lnTo>
                  <a:pt x="104127" y="79629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2" name="Freeform 552"/>
          <p:cNvSpPr/>
          <p:nvPr/>
        </p:nvSpPr>
        <p:spPr>
          <a:xfrm rot="5400000">
            <a:off x="8236755" y="799023"/>
            <a:ext cx="105108" cy="56601"/>
          </a:xfrm>
          <a:custGeom>
            <a:avLst/>
            <a:gdLst/>
            <a:ahLst/>
            <a:cxnLst/>
            <a:rect l="0" t="0" r="0" b="0"/>
            <a:pathLst>
              <a:path w="875906" h="471680">
                <a:moveTo>
                  <a:pt x="0" y="471680"/>
                </a:moveTo>
                <a:lnTo>
                  <a:pt x="36754" y="416558"/>
                </a:lnTo>
                <a:lnTo>
                  <a:pt x="79616" y="367668"/>
                </a:lnTo>
                <a:lnTo>
                  <a:pt x="122479" y="324737"/>
                </a:lnTo>
                <a:lnTo>
                  <a:pt x="165341" y="281813"/>
                </a:lnTo>
                <a:lnTo>
                  <a:pt x="214363" y="245108"/>
                </a:lnTo>
                <a:lnTo>
                  <a:pt x="263372" y="208279"/>
                </a:lnTo>
                <a:lnTo>
                  <a:pt x="318490" y="177676"/>
                </a:lnTo>
                <a:lnTo>
                  <a:pt x="379755" y="147067"/>
                </a:lnTo>
                <a:lnTo>
                  <a:pt x="434873" y="128650"/>
                </a:lnTo>
                <a:lnTo>
                  <a:pt x="496138" y="104143"/>
                </a:lnTo>
                <a:lnTo>
                  <a:pt x="557416" y="85850"/>
                </a:lnTo>
                <a:lnTo>
                  <a:pt x="618680" y="73534"/>
                </a:lnTo>
                <a:lnTo>
                  <a:pt x="679894" y="55117"/>
                </a:lnTo>
                <a:lnTo>
                  <a:pt x="747268" y="42925"/>
                </a:lnTo>
                <a:lnTo>
                  <a:pt x="808533" y="30609"/>
                </a:lnTo>
                <a:lnTo>
                  <a:pt x="869797" y="24514"/>
                </a:lnTo>
                <a:lnTo>
                  <a:pt x="875906" y="18418"/>
                </a:lnTo>
                <a:lnTo>
                  <a:pt x="875906" y="6226"/>
                </a:lnTo>
                <a:lnTo>
                  <a:pt x="869797" y="0"/>
                </a:lnTo>
                <a:lnTo>
                  <a:pt x="796277" y="0"/>
                </a:lnTo>
                <a:lnTo>
                  <a:pt x="728904" y="6226"/>
                </a:lnTo>
                <a:lnTo>
                  <a:pt x="661543" y="18418"/>
                </a:lnTo>
                <a:lnTo>
                  <a:pt x="594169" y="24514"/>
                </a:lnTo>
                <a:lnTo>
                  <a:pt x="532905" y="42925"/>
                </a:lnTo>
                <a:lnTo>
                  <a:pt x="465531" y="55117"/>
                </a:lnTo>
                <a:lnTo>
                  <a:pt x="404266" y="79630"/>
                </a:lnTo>
                <a:lnTo>
                  <a:pt x="343002" y="104143"/>
                </a:lnTo>
                <a:lnTo>
                  <a:pt x="312394" y="116459"/>
                </a:lnTo>
                <a:lnTo>
                  <a:pt x="281736" y="134876"/>
                </a:lnTo>
                <a:lnTo>
                  <a:pt x="257277" y="147067"/>
                </a:lnTo>
                <a:lnTo>
                  <a:pt x="226619" y="171575"/>
                </a:lnTo>
                <a:lnTo>
                  <a:pt x="202108" y="189992"/>
                </a:lnTo>
                <a:lnTo>
                  <a:pt x="177596" y="208279"/>
                </a:lnTo>
                <a:lnTo>
                  <a:pt x="159245" y="232792"/>
                </a:lnTo>
                <a:lnTo>
                  <a:pt x="134734" y="251204"/>
                </a:lnTo>
                <a:lnTo>
                  <a:pt x="116383" y="275717"/>
                </a:lnTo>
                <a:lnTo>
                  <a:pt x="91871" y="300230"/>
                </a:lnTo>
                <a:lnTo>
                  <a:pt x="79616" y="324737"/>
                </a:lnTo>
                <a:lnTo>
                  <a:pt x="61213" y="355346"/>
                </a:lnTo>
                <a:lnTo>
                  <a:pt x="42862" y="385955"/>
                </a:lnTo>
                <a:lnTo>
                  <a:pt x="30607" y="410462"/>
                </a:lnTo>
                <a:lnTo>
                  <a:pt x="12255" y="441071"/>
                </a:lnTo>
                <a:lnTo>
                  <a:pt x="0" y="47168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3" name="Freeform 553"/>
          <p:cNvSpPr/>
          <p:nvPr/>
        </p:nvSpPr>
        <p:spPr>
          <a:xfrm rot="5400000">
            <a:off x="8244104" y="751976"/>
            <a:ext cx="138188" cy="33818"/>
          </a:xfrm>
          <a:custGeom>
            <a:avLst/>
            <a:gdLst/>
            <a:ahLst/>
            <a:cxnLst/>
            <a:rect l="0" t="0" r="0" b="0"/>
            <a:pathLst>
              <a:path w="1151573" h="281818">
                <a:moveTo>
                  <a:pt x="263424" y="171580"/>
                </a:moveTo>
                <a:lnTo>
                  <a:pt x="300178" y="159259"/>
                </a:lnTo>
                <a:lnTo>
                  <a:pt x="336893" y="147067"/>
                </a:lnTo>
                <a:lnTo>
                  <a:pt x="367551" y="140971"/>
                </a:lnTo>
                <a:lnTo>
                  <a:pt x="404318" y="128656"/>
                </a:lnTo>
                <a:lnTo>
                  <a:pt x="441021" y="122560"/>
                </a:lnTo>
                <a:lnTo>
                  <a:pt x="477787" y="116464"/>
                </a:lnTo>
                <a:lnTo>
                  <a:pt x="514541" y="110368"/>
                </a:lnTo>
                <a:lnTo>
                  <a:pt x="551307" y="104142"/>
                </a:lnTo>
                <a:lnTo>
                  <a:pt x="698297" y="85855"/>
                </a:lnTo>
                <a:lnTo>
                  <a:pt x="845338" y="79629"/>
                </a:lnTo>
                <a:lnTo>
                  <a:pt x="992327" y="73534"/>
                </a:lnTo>
                <a:lnTo>
                  <a:pt x="1139330" y="67438"/>
                </a:lnTo>
                <a:lnTo>
                  <a:pt x="1151573" y="61342"/>
                </a:lnTo>
                <a:lnTo>
                  <a:pt x="1151573" y="49026"/>
                </a:lnTo>
                <a:lnTo>
                  <a:pt x="1145477" y="36835"/>
                </a:lnTo>
                <a:lnTo>
                  <a:pt x="1139330" y="30609"/>
                </a:lnTo>
                <a:lnTo>
                  <a:pt x="986232" y="6226"/>
                </a:lnTo>
                <a:lnTo>
                  <a:pt x="833082" y="0"/>
                </a:lnTo>
                <a:lnTo>
                  <a:pt x="679946" y="6226"/>
                </a:lnTo>
                <a:lnTo>
                  <a:pt x="532956" y="36835"/>
                </a:lnTo>
                <a:lnTo>
                  <a:pt x="496190" y="42931"/>
                </a:lnTo>
                <a:lnTo>
                  <a:pt x="465532" y="55122"/>
                </a:lnTo>
                <a:lnTo>
                  <a:pt x="428816" y="67438"/>
                </a:lnTo>
                <a:lnTo>
                  <a:pt x="392062" y="79629"/>
                </a:lnTo>
                <a:lnTo>
                  <a:pt x="361404" y="91951"/>
                </a:lnTo>
                <a:lnTo>
                  <a:pt x="324638" y="104142"/>
                </a:lnTo>
                <a:lnTo>
                  <a:pt x="294031" y="122560"/>
                </a:lnTo>
                <a:lnTo>
                  <a:pt x="263424" y="134751"/>
                </a:lnTo>
                <a:lnTo>
                  <a:pt x="245021" y="147067"/>
                </a:lnTo>
                <a:lnTo>
                  <a:pt x="226658" y="153163"/>
                </a:lnTo>
                <a:lnTo>
                  <a:pt x="208255" y="165484"/>
                </a:lnTo>
                <a:lnTo>
                  <a:pt x="196050" y="177676"/>
                </a:lnTo>
                <a:lnTo>
                  <a:pt x="177648" y="183772"/>
                </a:lnTo>
                <a:lnTo>
                  <a:pt x="159296" y="196093"/>
                </a:lnTo>
                <a:lnTo>
                  <a:pt x="140882" y="202189"/>
                </a:lnTo>
                <a:lnTo>
                  <a:pt x="128639" y="214505"/>
                </a:lnTo>
                <a:lnTo>
                  <a:pt x="110275" y="220601"/>
                </a:lnTo>
                <a:lnTo>
                  <a:pt x="85776" y="232792"/>
                </a:lnTo>
                <a:lnTo>
                  <a:pt x="67412" y="245114"/>
                </a:lnTo>
                <a:lnTo>
                  <a:pt x="49010" y="251209"/>
                </a:lnTo>
                <a:lnTo>
                  <a:pt x="30658" y="263401"/>
                </a:lnTo>
                <a:lnTo>
                  <a:pt x="12256" y="275717"/>
                </a:lnTo>
                <a:lnTo>
                  <a:pt x="6147" y="275717"/>
                </a:lnTo>
                <a:lnTo>
                  <a:pt x="0" y="281818"/>
                </a:lnTo>
                <a:lnTo>
                  <a:pt x="6147" y="275717"/>
                </a:lnTo>
                <a:lnTo>
                  <a:pt x="30658" y="269621"/>
                </a:lnTo>
                <a:lnTo>
                  <a:pt x="61265" y="251209"/>
                </a:lnTo>
                <a:lnTo>
                  <a:pt x="98019" y="239018"/>
                </a:lnTo>
                <a:lnTo>
                  <a:pt x="140882" y="220601"/>
                </a:lnTo>
                <a:lnTo>
                  <a:pt x="183795" y="202189"/>
                </a:lnTo>
                <a:lnTo>
                  <a:pt x="226658" y="18377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4" name="Freeform 554"/>
          <p:cNvSpPr/>
          <p:nvPr/>
        </p:nvSpPr>
        <p:spPr>
          <a:xfrm rot="5400000">
            <a:off x="8313561" y="903769"/>
            <a:ext cx="51457" cy="34548"/>
          </a:xfrm>
          <a:custGeom>
            <a:avLst/>
            <a:gdLst/>
            <a:ahLst/>
            <a:cxnLst/>
            <a:rect l="0" t="0" r="0" b="0"/>
            <a:pathLst>
              <a:path w="428816" h="287908">
                <a:moveTo>
                  <a:pt x="159297" y="220470"/>
                </a:moveTo>
                <a:lnTo>
                  <a:pt x="177648" y="226696"/>
                </a:lnTo>
                <a:lnTo>
                  <a:pt x="189903" y="238887"/>
                </a:lnTo>
                <a:lnTo>
                  <a:pt x="208255" y="251079"/>
                </a:lnTo>
                <a:lnTo>
                  <a:pt x="226657" y="257305"/>
                </a:lnTo>
                <a:lnTo>
                  <a:pt x="238913" y="269496"/>
                </a:lnTo>
                <a:lnTo>
                  <a:pt x="257264" y="275592"/>
                </a:lnTo>
                <a:lnTo>
                  <a:pt x="275680" y="281812"/>
                </a:lnTo>
                <a:lnTo>
                  <a:pt x="294031" y="281812"/>
                </a:lnTo>
                <a:lnTo>
                  <a:pt x="324638" y="287908"/>
                </a:lnTo>
                <a:lnTo>
                  <a:pt x="361405" y="281812"/>
                </a:lnTo>
                <a:lnTo>
                  <a:pt x="392062" y="269496"/>
                </a:lnTo>
                <a:lnTo>
                  <a:pt x="422669" y="257305"/>
                </a:lnTo>
                <a:lnTo>
                  <a:pt x="428816" y="257305"/>
                </a:lnTo>
                <a:lnTo>
                  <a:pt x="428816" y="251079"/>
                </a:lnTo>
                <a:lnTo>
                  <a:pt x="422669" y="244983"/>
                </a:lnTo>
                <a:lnTo>
                  <a:pt x="416560" y="244983"/>
                </a:lnTo>
                <a:lnTo>
                  <a:pt x="379807" y="257305"/>
                </a:lnTo>
                <a:lnTo>
                  <a:pt x="349149" y="263401"/>
                </a:lnTo>
                <a:lnTo>
                  <a:pt x="312433" y="263401"/>
                </a:lnTo>
                <a:lnTo>
                  <a:pt x="281775" y="257305"/>
                </a:lnTo>
                <a:lnTo>
                  <a:pt x="251169" y="244983"/>
                </a:lnTo>
                <a:lnTo>
                  <a:pt x="220511" y="232792"/>
                </a:lnTo>
                <a:lnTo>
                  <a:pt x="189903" y="214374"/>
                </a:lnTo>
                <a:lnTo>
                  <a:pt x="165393" y="195963"/>
                </a:lnTo>
                <a:lnTo>
                  <a:pt x="134786" y="177676"/>
                </a:lnTo>
                <a:lnTo>
                  <a:pt x="110274" y="147067"/>
                </a:lnTo>
                <a:lnTo>
                  <a:pt x="85763" y="116458"/>
                </a:lnTo>
                <a:lnTo>
                  <a:pt x="55157" y="79629"/>
                </a:lnTo>
                <a:lnTo>
                  <a:pt x="30658" y="49020"/>
                </a:lnTo>
                <a:lnTo>
                  <a:pt x="18403" y="24513"/>
                </a:lnTo>
                <a:lnTo>
                  <a:pt x="6147" y="6096"/>
                </a:lnTo>
                <a:lnTo>
                  <a:pt x="0" y="0"/>
                </a:lnTo>
                <a:lnTo>
                  <a:pt x="6147" y="6096"/>
                </a:lnTo>
                <a:lnTo>
                  <a:pt x="18403" y="30609"/>
                </a:lnTo>
                <a:lnTo>
                  <a:pt x="30658" y="55116"/>
                </a:lnTo>
                <a:lnTo>
                  <a:pt x="55157" y="91951"/>
                </a:lnTo>
                <a:lnTo>
                  <a:pt x="85763" y="128649"/>
                </a:lnTo>
                <a:lnTo>
                  <a:pt x="110274" y="165354"/>
                </a:lnTo>
                <a:lnTo>
                  <a:pt x="134786" y="195963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5" name="Freeform 555"/>
          <p:cNvSpPr/>
          <p:nvPr/>
        </p:nvSpPr>
        <p:spPr>
          <a:xfrm rot="5400000">
            <a:off x="8330465" y="909655"/>
            <a:ext cx="54393" cy="27188"/>
          </a:xfrm>
          <a:custGeom>
            <a:avLst/>
            <a:gdLst/>
            <a:ahLst/>
            <a:cxnLst/>
            <a:rect l="0" t="0" r="0" b="0"/>
            <a:pathLst>
              <a:path w="453276" h="226572">
                <a:moveTo>
                  <a:pt x="196012" y="177546"/>
                </a:moveTo>
                <a:lnTo>
                  <a:pt x="226619" y="195963"/>
                </a:lnTo>
                <a:lnTo>
                  <a:pt x="257277" y="208285"/>
                </a:lnTo>
                <a:lnTo>
                  <a:pt x="294030" y="214381"/>
                </a:lnTo>
                <a:lnTo>
                  <a:pt x="330747" y="226572"/>
                </a:lnTo>
                <a:lnTo>
                  <a:pt x="355258" y="226572"/>
                </a:lnTo>
                <a:lnTo>
                  <a:pt x="392011" y="220476"/>
                </a:lnTo>
                <a:lnTo>
                  <a:pt x="422669" y="214381"/>
                </a:lnTo>
                <a:lnTo>
                  <a:pt x="453276" y="208285"/>
                </a:lnTo>
                <a:lnTo>
                  <a:pt x="453276" y="202059"/>
                </a:lnTo>
                <a:lnTo>
                  <a:pt x="447129" y="202059"/>
                </a:lnTo>
                <a:lnTo>
                  <a:pt x="441033" y="195963"/>
                </a:lnTo>
                <a:lnTo>
                  <a:pt x="379755" y="202059"/>
                </a:lnTo>
                <a:lnTo>
                  <a:pt x="312395" y="195963"/>
                </a:lnTo>
                <a:lnTo>
                  <a:pt x="251117" y="183772"/>
                </a:lnTo>
                <a:lnTo>
                  <a:pt x="189903" y="153039"/>
                </a:lnTo>
                <a:lnTo>
                  <a:pt x="159246" y="134751"/>
                </a:lnTo>
                <a:lnTo>
                  <a:pt x="128639" y="116334"/>
                </a:lnTo>
                <a:lnTo>
                  <a:pt x="97981" y="85725"/>
                </a:lnTo>
                <a:lnTo>
                  <a:pt x="67374" y="61218"/>
                </a:lnTo>
                <a:lnTo>
                  <a:pt x="42863" y="36705"/>
                </a:lnTo>
                <a:lnTo>
                  <a:pt x="18352" y="18293"/>
                </a:lnTo>
                <a:lnTo>
                  <a:pt x="6096" y="0"/>
                </a:lnTo>
                <a:lnTo>
                  <a:pt x="0" y="0"/>
                </a:lnTo>
                <a:lnTo>
                  <a:pt x="6096" y="6096"/>
                </a:lnTo>
                <a:lnTo>
                  <a:pt x="18352" y="18293"/>
                </a:lnTo>
                <a:lnTo>
                  <a:pt x="42863" y="42801"/>
                </a:lnTo>
                <a:lnTo>
                  <a:pt x="67374" y="67314"/>
                </a:lnTo>
                <a:lnTo>
                  <a:pt x="97981" y="97917"/>
                </a:lnTo>
                <a:lnTo>
                  <a:pt x="134735" y="128526"/>
                </a:lnTo>
                <a:lnTo>
                  <a:pt x="165392" y="153039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6" name="Freeform 556"/>
          <p:cNvSpPr/>
          <p:nvPr/>
        </p:nvSpPr>
        <p:spPr>
          <a:xfrm rot="5400000">
            <a:off x="8395154" y="847903"/>
            <a:ext cx="36754" cy="81594"/>
          </a:xfrm>
          <a:custGeom>
            <a:avLst/>
            <a:gdLst/>
            <a:ahLst/>
            <a:cxnLst/>
            <a:rect l="0" t="0" r="0" b="0"/>
            <a:pathLst>
              <a:path w="306286" h="679958">
                <a:moveTo>
                  <a:pt x="104127" y="416558"/>
                </a:moveTo>
                <a:lnTo>
                  <a:pt x="91884" y="404242"/>
                </a:lnTo>
                <a:lnTo>
                  <a:pt x="73520" y="392050"/>
                </a:lnTo>
                <a:lnTo>
                  <a:pt x="61265" y="379859"/>
                </a:lnTo>
                <a:lnTo>
                  <a:pt x="42913" y="367537"/>
                </a:lnTo>
                <a:lnTo>
                  <a:pt x="30658" y="349250"/>
                </a:lnTo>
                <a:lnTo>
                  <a:pt x="24511" y="330833"/>
                </a:lnTo>
                <a:lnTo>
                  <a:pt x="24511" y="300230"/>
                </a:lnTo>
                <a:lnTo>
                  <a:pt x="30658" y="281812"/>
                </a:lnTo>
                <a:lnTo>
                  <a:pt x="36767" y="263395"/>
                </a:lnTo>
                <a:lnTo>
                  <a:pt x="42913" y="245108"/>
                </a:lnTo>
                <a:lnTo>
                  <a:pt x="55169" y="226696"/>
                </a:lnTo>
                <a:lnTo>
                  <a:pt x="61265" y="214505"/>
                </a:lnTo>
                <a:lnTo>
                  <a:pt x="67374" y="196087"/>
                </a:lnTo>
                <a:lnTo>
                  <a:pt x="67374" y="183766"/>
                </a:lnTo>
                <a:lnTo>
                  <a:pt x="79629" y="171574"/>
                </a:lnTo>
                <a:lnTo>
                  <a:pt x="79629" y="153163"/>
                </a:lnTo>
                <a:lnTo>
                  <a:pt x="85776" y="140971"/>
                </a:lnTo>
                <a:lnTo>
                  <a:pt x="91884" y="128650"/>
                </a:lnTo>
                <a:lnTo>
                  <a:pt x="98031" y="110362"/>
                </a:lnTo>
                <a:lnTo>
                  <a:pt x="104127" y="98041"/>
                </a:lnTo>
                <a:lnTo>
                  <a:pt x="110287" y="85849"/>
                </a:lnTo>
                <a:lnTo>
                  <a:pt x="116383" y="73533"/>
                </a:lnTo>
                <a:lnTo>
                  <a:pt x="122542" y="61342"/>
                </a:lnTo>
                <a:lnTo>
                  <a:pt x="128638" y="42925"/>
                </a:lnTo>
                <a:lnTo>
                  <a:pt x="134785" y="30609"/>
                </a:lnTo>
                <a:lnTo>
                  <a:pt x="140894" y="18417"/>
                </a:lnTo>
                <a:lnTo>
                  <a:pt x="147041" y="6096"/>
                </a:lnTo>
                <a:lnTo>
                  <a:pt x="147041" y="0"/>
                </a:lnTo>
                <a:lnTo>
                  <a:pt x="140894" y="0"/>
                </a:lnTo>
                <a:lnTo>
                  <a:pt x="134785" y="12316"/>
                </a:lnTo>
                <a:lnTo>
                  <a:pt x="122542" y="30609"/>
                </a:lnTo>
                <a:lnTo>
                  <a:pt x="116383" y="42925"/>
                </a:lnTo>
                <a:lnTo>
                  <a:pt x="110287" y="55116"/>
                </a:lnTo>
                <a:lnTo>
                  <a:pt x="104127" y="67438"/>
                </a:lnTo>
                <a:lnTo>
                  <a:pt x="98031" y="79629"/>
                </a:lnTo>
                <a:lnTo>
                  <a:pt x="91884" y="91945"/>
                </a:lnTo>
                <a:lnTo>
                  <a:pt x="85776" y="104142"/>
                </a:lnTo>
                <a:lnTo>
                  <a:pt x="79629" y="122554"/>
                </a:lnTo>
                <a:lnTo>
                  <a:pt x="73520" y="134745"/>
                </a:lnTo>
                <a:lnTo>
                  <a:pt x="67374" y="147067"/>
                </a:lnTo>
                <a:lnTo>
                  <a:pt x="61265" y="165478"/>
                </a:lnTo>
                <a:lnTo>
                  <a:pt x="55169" y="177670"/>
                </a:lnTo>
                <a:lnTo>
                  <a:pt x="49022" y="189991"/>
                </a:lnTo>
                <a:lnTo>
                  <a:pt x="42913" y="208279"/>
                </a:lnTo>
                <a:lnTo>
                  <a:pt x="36767" y="220600"/>
                </a:lnTo>
                <a:lnTo>
                  <a:pt x="24511" y="238888"/>
                </a:lnTo>
                <a:lnTo>
                  <a:pt x="12256" y="263395"/>
                </a:lnTo>
                <a:lnTo>
                  <a:pt x="6159" y="281812"/>
                </a:lnTo>
                <a:lnTo>
                  <a:pt x="0" y="306325"/>
                </a:lnTo>
                <a:lnTo>
                  <a:pt x="0" y="343024"/>
                </a:lnTo>
                <a:lnTo>
                  <a:pt x="12256" y="361441"/>
                </a:lnTo>
                <a:lnTo>
                  <a:pt x="24511" y="379859"/>
                </a:lnTo>
                <a:lnTo>
                  <a:pt x="73520" y="422653"/>
                </a:lnTo>
                <a:lnTo>
                  <a:pt x="122542" y="465584"/>
                </a:lnTo>
                <a:lnTo>
                  <a:pt x="171552" y="520700"/>
                </a:lnTo>
                <a:lnTo>
                  <a:pt x="214414" y="569720"/>
                </a:lnTo>
                <a:lnTo>
                  <a:pt x="251168" y="612521"/>
                </a:lnTo>
                <a:lnTo>
                  <a:pt x="281788" y="649350"/>
                </a:lnTo>
                <a:lnTo>
                  <a:pt x="300139" y="673863"/>
                </a:lnTo>
                <a:lnTo>
                  <a:pt x="306286" y="679958"/>
                </a:lnTo>
                <a:lnTo>
                  <a:pt x="306286" y="673863"/>
                </a:lnTo>
                <a:lnTo>
                  <a:pt x="287935" y="649350"/>
                </a:lnTo>
                <a:lnTo>
                  <a:pt x="269533" y="618741"/>
                </a:lnTo>
                <a:lnTo>
                  <a:pt x="238925" y="575816"/>
                </a:lnTo>
                <a:lnTo>
                  <a:pt x="208267" y="532891"/>
                </a:lnTo>
                <a:lnTo>
                  <a:pt x="177647" y="490091"/>
                </a:lnTo>
                <a:lnTo>
                  <a:pt x="140894" y="44716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7" name="Freeform 557"/>
          <p:cNvSpPr/>
          <p:nvPr/>
        </p:nvSpPr>
        <p:spPr>
          <a:xfrm rot="5400000">
            <a:off x="8371637" y="899358"/>
            <a:ext cx="22050" cy="53660"/>
          </a:xfrm>
          <a:custGeom>
            <a:avLst/>
            <a:gdLst/>
            <a:ahLst/>
            <a:cxnLst/>
            <a:rect l="0" t="0" r="0" b="0"/>
            <a:pathLst>
              <a:path w="183756" h="447167">
                <a:moveTo>
                  <a:pt x="183756" y="238888"/>
                </a:moveTo>
                <a:lnTo>
                  <a:pt x="177647" y="220600"/>
                </a:lnTo>
                <a:lnTo>
                  <a:pt x="171501" y="208279"/>
                </a:lnTo>
                <a:lnTo>
                  <a:pt x="165392" y="189992"/>
                </a:lnTo>
                <a:lnTo>
                  <a:pt x="159245" y="171580"/>
                </a:lnTo>
                <a:lnTo>
                  <a:pt x="147040" y="153163"/>
                </a:lnTo>
                <a:lnTo>
                  <a:pt x="140893" y="134745"/>
                </a:lnTo>
                <a:lnTo>
                  <a:pt x="128638" y="122554"/>
                </a:lnTo>
                <a:lnTo>
                  <a:pt x="122529" y="110238"/>
                </a:lnTo>
                <a:lnTo>
                  <a:pt x="110287" y="91951"/>
                </a:lnTo>
                <a:lnTo>
                  <a:pt x="104126" y="79629"/>
                </a:lnTo>
                <a:lnTo>
                  <a:pt x="91871" y="67438"/>
                </a:lnTo>
                <a:lnTo>
                  <a:pt x="79629" y="49020"/>
                </a:lnTo>
                <a:lnTo>
                  <a:pt x="67373" y="42925"/>
                </a:lnTo>
                <a:lnTo>
                  <a:pt x="55118" y="30609"/>
                </a:lnTo>
                <a:lnTo>
                  <a:pt x="36766" y="18417"/>
                </a:lnTo>
                <a:lnTo>
                  <a:pt x="24510" y="6226"/>
                </a:lnTo>
                <a:lnTo>
                  <a:pt x="18401" y="0"/>
                </a:lnTo>
                <a:lnTo>
                  <a:pt x="6146" y="0"/>
                </a:lnTo>
                <a:lnTo>
                  <a:pt x="0" y="6226"/>
                </a:lnTo>
                <a:lnTo>
                  <a:pt x="0" y="18417"/>
                </a:lnTo>
                <a:lnTo>
                  <a:pt x="12255" y="42925"/>
                </a:lnTo>
                <a:lnTo>
                  <a:pt x="24510" y="67438"/>
                </a:lnTo>
                <a:lnTo>
                  <a:pt x="36766" y="91951"/>
                </a:lnTo>
                <a:lnTo>
                  <a:pt x="49009" y="116458"/>
                </a:lnTo>
                <a:lnTo>
                  <a:pt x="55118" y="140971"/>
                </a:lnTo>
                <a:lnTo>
                  <a:pt x="67373" y="165484"/>
                </a:lnTo>
                <a:lnTo>
                  <a:pt x="85776" y="189992"/>
                </a:lnTo>
                <a:lnTo>
                  <a:pt x="98031" y="208279"/>
                </a:lnTo>
                <a:lnTo>
                  <a:pt x="122529" y="251209"/>
                </a:lnTo>
                <a:lnTo>
                  <a:pt x="134784" y="294134"/>
                </a:lnTo>
                <a:lnTo>
                  <a:pt x="128638" y="330833"/>
                </a:lnTo>
                <a:lnTo>
                  <a:pt x="122529" y="367537"/>
                </a:lnTo>
                <a:lnTo>
                  <a:pt x="110287" y="398270"/>
                </a:lnTo>
                <a:lnTo>
                  <a:pt x="98031" y="428879"/>
                </a:lnTo>
                <a:lnTo>
                  <a:pt x="85776" y="441071"/>
                </a:lnTo>
                <a:lnTo>
                  <a:pt x="85776" y="447167"/>
                </a:lnTo>
                <a:lnTo>
                  <a:pt x="85776" y="441071"/>
                </a:lnTo>
                <a:lnTo>
                  <a:pt x="98031" y="428879"/>
                </a:lnTo>
                <a:lnTo>
                  <a:pt x="116382" y="404366"/>
                </a:lnTo>
                <a:lnTo>
                  <a:pt x="140893" y="379859"/>
                </a:lnTo>
                <a:lnTo>
                  <a:pt x="159245" y="343030"/>
                </a:lnTo>
                <a:lnTo>
                  <a:pt x="177647" y="306325"/>
                </a:lnTo>
                <a:lnTo>
                  <a:pt x="183756" y="275717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8" name="Freeform 558"/>
          <p:cNvSpPr/>
          <p:nvPr/>
        </p:nvSpPr>
        <p:spPr>
          <a:xfrm rot="5400000">
            <a:off x="8398832" y="921409"/>
            <a:ext cx="6614" cy="22052"/>
          </a:xfrm>
          <a:custGeom>
            <a:avLst/>
            <a:gdLst/>
            <a:ahLst/>
            <a:cxnLst/>
            <a:rect l="0" t="0" r="0" b="0"/>
            <a:pathLst>
              <a:path w="55119" h="183772">
                <a:moveTo>
                  <a:pt x="55119" y="6226"/>
                </a:moveTo>
                <a:lnTo>
                  <a:pt x="49010" y="6226"/>
                </a:lnTo>
                <a:lnTo>
                  <a:pt x="49010" y="0"/>
                </a:lnTo>
                <a:lnTo>
                  <a:pt x="42863" y="0"/>
                </a:lnTo>
                <a:lnTo>
                  <a:pt x="42863" y="6226"/>
                </a:lnTo>
                <a:lnTo>
                  <a:pt x="36767" y="30609"/>
                </a:lnTo>
                <a:lnTo>
                  <a:pt x="30658" y="55122"/>
                </a:lnTo>
                <a:lnTo>
                  <a:pt x="24511" y="85725"/>
                </a:lnTo>
                <a:lnTo>
                  <a:pt x="18402" y="116464"/>
                </a:lnTo>
                <a:lnTo>
                  <a:pt x="12256" y="140847"/>
                </a:lnTo>
                <a:lnTo>
                  <a:pt x="6147" y="165354"/>
                </a:lnTo>
                <a:lnTo>
                  <a:pt x="0" y="177676"/>
                </a:lnTo>
                <a:lnTo>
                  <a:pt x="0" y="183772"/>
                </a:lnTo>
                <a:lnTo>
                  <a:pt x="6147" y="183772"/>
                </a:lnTo>
                <a:lnTo>
                  <a:pt x="18402" y="171580"/>
                </a:lnTo>
                <a:lnTo>
                  <a:pt x="30658" y="159259"/>
                </a:lnTo>
                <a:lnTo>
                  <a:pt x="36767" y="140847"/>
                </a:lnTo>
                <a:lnTo>
                  <a:pt x="49010" y="104142"/>
                </a:lnTo>
                <a:lnTo>
                  <a:pt x="55119" y="6121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59" name="Freeform 559"/>
          <p:cNvSpPr/>
          <p:nvPr/>
        </p:nvSpPr>
        <p:spPr>
          <a:xfrm rot="5400000">
            <a:off x="8134206" y="600189"/>
            <a:ext cx="110989" cy="130850"/>
          </a:xfrm>
          <a:custGeom>
            <a:avLst/>
            <a:gdLst/>
            <a:ahLst/>
            <a:cxnLst/>
            <a:rect l="0" t="0" r="0" b="0"/>
            <a:pathLst>
              <a:path w="924916" h="1090421">
                <a:moveTo>
                  <a:pt x="0" y="0"/>
                </a:moveTo>
                <a:lnTo>
                  <a:pt x="48959" y="6096"/>
                </a:lnTo>
                <a:lnTo>
                  <a:pt x="91872" y="18418"/>
                </a:lnTo>
                <a:lnTo>
                  <a:pt x="140843" y="42925"/>
                </a:lnTo>
                <a:lnTo>
                  <a:pt x="177597" y="61212"/>
                </a:lnTo>
                <a:lnTo>
                  <a:pt x="214364" y="85725"/>
                </a:lnTo>
                <a:lnTo>
                  <a:pt x="251118" y="116334"/>
                </a:lnTo>
                <a:lnTo>
                  <a:pt x="287884" y="147067"/>
                </a:lnTo>
                <a:lnTo>
                  <a:pt x="318491" y="183772"/>
                </a:lnTo>
                <a:lnTo>
                  <a:pt x="349149" y="214375"/>
                </a:lnTo>
                <a:lnTo>
                  <a:pt x="373609" y="257300"/>
                </a:lnTo>
                <a:lnTo>
                  <a:pt x="404267" y="294004"/>
                </a:lnTo>
                <a:lnTo>
                  <a:pt x="422618" y="336929"/>
                </a:lnTo>
                <a:lnTo>
                  <a:pt x="447129" y="379859"/>
                </a:lnTo>
                <a:lnTo>
                  <a:pt x="471640" y="422654"/>
                </a:lnTo>
                <a:lnTo>
                  <a:pt x="489992" y="465584"/>
                </a:lnTo>
                <a:lnTo>
                  <a:pt x="508394" y="508509"/>
                </a:lnTo>
                <a:lnTo>
                  <a:pt x="532905" y="551309"/>
                </a:lnTo>
                <a:lnTo>
                  <a:pt x="551257" y="588008"/>
                </a:lnTo>
                <a:lnTo>
                  <a:pt x="569659" y="630939"/>
                </a:lnTo>
                <a:lnTo>
                  <a:pt x="588023" y="667637"/>
                </a:lnTo>
                <a:lnTo>
                  <a:pt x="612522" y="704472"/>
                </a:lnTo>
                <a:lnTo>
                  <a:pt x="630886" y="747267"/>
                </a:lnTo>
                <a:lnTo>
                  <a:pt x="655384" y="784101"/>
                </a:lnTo>
                <a:lnTo>
                  <a:pt x="673799" y="820800"/>
                </a:lnTo>
                <a:lnTo>
                  <a:pt x="698297" y="857629"/>
                </a:lnTo>
                <a:lnTo>
                  <a:pt x="728904" y="894334"/>
                </a:lnTo>
                <a:lnTo>
                  <a:pt x="753415" y="931038"/>
                </a:lnTo>
                <a:lnTo>
                  <a:pt x="777926" y="967867"/>
                </a:lnTo>
                <a:lnTo>
                  <a:pt x="808533" y="998476"/>
                </a:lnTo>
                <a:lnTo>
                  <a:pt x="839140" y="1029079"/>
                </a:lnTo>
                <a:lnTo>
                  <a:pt x="875907" y="1059688"/>
                </a:lnTo>
                <a:lnTo>
                  <a:pt x="906564" y="1084201"/>
                </a:lnTo>
                <a:lnTo>
                  <a:pt x="918820" y="1090421"/>
                </a:lnTo>
                <a:lnTo>
                  <a:pt x="918820" y="1084201"/>
                </a:lnTo>
                <a:lnTo>
                  <a:pt x="924916" y="1078105"/>
                </a:lnTo>
                <a:lnTo>
                  <a:pt x="918820" y="1072009"/>
                </a:lnTo>
                <a:lnTo>
                  <a:pt x="888150" y="1035175"/>
                </a:lnTo>
                <a:lnTo>
                  <a:pt x="857543" y="998476"/>
                </a:lnTo>
                <a:lnTo>
                  <a:pt x="826936" y="955551"/>
                </a:lnTo>
                <a:lnTo>
                  <a:pt x="796278" y="918847"/>
                </a:lnTo>
                <a:lnTo>
                  <a:pt x="765671" y="882142"/>
                </a:lnTo>
                <a:lnTo>
                  <a:pt x="741160" y="839217"/>
                </a:lnTo>
                <a:lnTo>
                  <a:pt x="710553" y="796293"/>
                </a:lnTo>
                <a:lnTo>
                  <a:pt x="686042" y="759588"/>
                </a:lnTo>
                <a:lnTo>
                  <a:pt x="673799" y="735075"/>
                </a:lnTo>
                <a:lnTo>
                  <a:pt x="661543" y="716664"/>
                </a:lnTo>
                <a:lnTo>
                  <a:pt x="649288" y="692150"/>
                </a:lnTo>
                <a:lnTo>
                  <a:pt x="637033" y="673733"/>
                </a:lnTo>
                <a:lnTo>
                  <a:pt x="624777" y="649350"/>
                </a:lnTo>
                <a:lnTo>
                  <a:pt x="612522" y="630939"/>
                </a:lnTo>
                <a:lnTo>
                  <a:pt x="600266" y="606425"/>
                </a:lnTo>
                <a:lnTo>
                  <a:pt x="588023" y="581912"/>
                </a:lnTo>
                <a:lnTo>
                  <a:pt x="581915" y="557405"/>
                </a:lnTo>
                <a:lnTo>
                  <a:pt x="569659" y="539118"/>
                </a:lnTo>
                <a:lnTo>
                  <a:pt x="557404" y="514605"/>
                </a:lnTo>
                <a:lnTo>
                  <a:pt x="545161" y="496187"/>
                </a:lnTo>
                <a:lnTo>
                  <a:pt x="532905" y="471680"/>
                </a:lnTo>
                <a:lnTo>
                  <a:pt x="526746" y="447167"/>
                </a:lnTo>
                <a:lnTo>
                  <a:pt x="514503" y="428880"/>
                </a:lnTo>
                <a:lnTo>
                  <a:pt x="502247" y="404367"/>
                </a:lnTo>
                <a:lnTo>
                  <a:pt x="477787" y="367538"/>
                </a:lnTo>
                <a:lnTo>
                  <a:pt x="459385" y="330833"/>
                </a:lnTo>
                <a:lnTo>
                  <a:pt x="434874" y="294004"/>
                </a:lnTo>
                <a:lnTo>
                  <a:pt x="410363" y="263401"/>
                </a:lnTo>
                <a:lnTo>
                  <a:pt x="385864" y="226697"/>
                </a:lnTo>
                <a:lnTo>
                  <a:pt x="355257" y="196088"/>
                </a:lnTo>
                <a:lnTo>
                  <a:pt x="330747" y="165355"/>
                </a:lnTo>
                <a:lnTo>
                  <a:pt x="300139" y="134746"/>
                </a:lnTo>
                <a:lnTo>
                  <a:pt x="269482" y="110239"/>
                </a:lnTo>
                <a:lnTo>
                  <a:pt x="232766" y="85725"/>
                </a:lnTo>
                <a:lnTo>
                  <a:pt x="202108" y="61212"/>
                </a:lnTo>
                <a:lnTo>
                  <a:pt x="165342" y="42925"/>
                </a:lnTo>
                <a:lnTo>
                  <a:pt x="122479" y="24514"/>
                </a:lnTo>
                <a:lnTo>
                  <a:pt x="85725" y="12192"/>
                </a:lnTo>
                <a:lnTo>
                  <a:pt x="42863" y="6096"/>
                </a:lnTo>
                <a:lnTo>
                  <a:pt x="0" y="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0" name="Freeform 560"/>
          <p:cNvSpPr/>
          <p:nvPr/>
        </p:nvSpPr>
        <p:spPr>
          <a:xfrm rot="5400000">
            <a:off x="8225728" y="543963"/>
            <a:ext cx="88940" cy="38953"/>
          </a:xfrm>
          <a:custGeom>
            <a:avLst/>
            <a:gdLst/>
            <a:ahLst/>
            <a:cxnLst/>
            <a:rect l="0" t="0" r="0" b="0"/>
            <a:pathLst>
              <a:path w="741172" h="324613">
                <a:moveTo>
                  <a:pt x="741172" y="300100"/>
                </a:moveTo>
                <a:lnTo>
                  <a:pt x="692150" y="294004"/>
                </a:lnTo>
                <a:lnTo>
                  <a:pt x="637032" y="294004"/>
                </a:lnTo>
                <a:lnTo>
                  <a:pt x="588023" y="287908"/>
                </a:lnTo>
                <a:lnTo>
                  <a:pt x="539013" y="287908"/>
                </a:lnTo>
                <a:lnTo>
                  <a:pt x="477787" y="294004"/>
                </a:lnTo>
                <a:lnTo>
                  <a:pt x="281788" y="294004"/>
                </a:lnTo>
                <a:lnTo>
                  <a:pt x="232766" y="281813"/>
                </a:lnTo>
                <a:lnTo>
                  <a:pt x="189853" y="257300"/>
                </a:lnTo>
                <a:lnTo>
                  <a:pt x="146990" y="232792"/>
                </a:lnTo>
                <a:lnTo>
                  <a:pt x="104128" y="196088"/>
                </a:lnTo>
                <a:lnTo>
                  <a:pt x="73470" y="153163"/>
                </a:lnTo>
                <a:lnTo>
                  <a:pt x="42863" y="110363"/>
                </a:lnTo>
                <a:lnTo>
                  <a:pt x="24511" y="61342"/>
                </a:lnTo>
                <a:lnTo>
                  <a:pt x="18364" y="12316"/>
                </a:lnTo>
                <a:lnTo>
                  <a:pt x="18364" y="6220"/>
                </a:lnTo>
                <a:lnTo>
                  <a:pt x="12256" y="0"/>
                </a:lnTo>
                <a:lnTo>
                  <a:pt x="6109" y="0"/>
                </a:lnTo>
                <a:lnTo>
                  <a:pt x="0" y="6220"/>
                </a:lnTo>
                <a:lnTo>
                  <a:pt x="0" y="55117"/>
                </a:lnTo>
                <a:lnTo>
                  <a:pt x="12256" y="104137"/>
                </a:lnTo>
                <a:lnTo>
                  <a:pt x="30607" y="153163"/>
                </a:lnTo>
                <a:lnTo>
                  <a:pt x="61265" y="196088"/>
                </a:lnTo>
                <a:lnTo>
                  <a:pt x="91885" y="226697"/>
                </a:lnTo>
                <a:lnTo>
                  <a:pt x="128639" y="263395"/>
                </a:lnTo>
                <a:lnTo>
                  <a:pt x="171501" y="287908"/>
                </a:lnTo>
                <a:lnTo>
                  <a:pt x="214364" y="312422"/>
                </a:lnTo>
                <a:lnTo>
                  <a:pt x="275628" y="324613"/>
                </a:lnTo>
                <a:lnTo>
                  <a:pt x="336906" y="318517"/>
                </a:lnTo>
                <a:lnTo>
                  <a:pt x="404267" y="312422"/>
                </a:lnTo>
                <a:lnTo>
                  <a:pt x="465544" y="306326"/>
                </a:lnTo>
                <a:lnTo>
                  <a:pt x="496151" y="300100"/>
                </a:lnTo>
                <a:lnTo>
                  <a:pt x="526809" y="300100"/>
                </a:lnTo>
                <a:lnTo>
                  <a:pt x="557416" y="294004"/>
                </a:lnTo>
                <a:lnTo>
                  <a:pt x="667652" y="294004"/>
                </a:lnTo>
                <a:lnTo>
                  <a:pt x="704406" y="300100"/>
                </a:lnTo>
                <a:lnTo>
                  <a:pt x="741172" y="30010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1" name="Freeform 561"/>
          <p:cNvSpPr/>
          <p:nvPr/>
        </p:nvSpPr>
        <p:spPr>
          <a:xfrm rot="5400000">
            <a:off x="8297020" y="507947"/>
            <a:ext cx="51453" cy="72023"/>
          </a:xfrm>
          <a:custGeom>
            <a:avLst/>
            <a:gdLst/>
            <a:ahLst/>
            <a:cxnLst/>
            <a:rect l="0" t="0" r="0" b="0"/>
            <a:pathLst>
              <a:path w="428778" h="600200">
                <a:moveTo>
                  <a:pt x="30658" y="600200"/>
                </a:moveTo>
                <a:lnTo>
                  <a:pt x="24511" y="575692"/>
                </a:lnTo>
                <a:lnTo>
                  <a:pt x="18403" y="545084"/>
                </a:lnTo>
                <a:lnTo>
                  <a:pt x="18403" y="520576"/>
                </a:lnTo>
                <a:lnTo>
                  <a:pt x="12256" y="489967"/>
                </a:lnTo>
                <a:lnTo>
                  <a:pt x="12256" y="434851"/>
                </a:lnTo>
                <a:lnTo>
                  <a:pt x="18403" y="410338"/>
                </a:lnTo>
                <a:lnTo>
                  <a:pt x="24511" y="379729"/>
                </a:lnTo>
                <a:lnTo>
                  <a:pt x="30658" y="349126"/>
                </a:lnTo>
                <a:lnTo>
                  <a:pt x="36754" y="324613"/>
                </a:lnTo>
                <a:lnTo>
                  <a:pt x="42914" y="300100"/>
                </a:lnTo>
                <a:lnTo>
                  <a:pt x="55169" y="275593"/>
                </a:lnTo>
                <a:lnTo>
                  <a:pt x="67412" y="244984"/>
                </a:lnTo>
                <a:lnTo>
                  <a:pt x="79617" y="220471"/>
                </a:lnTo>
                <a:lnTo>
                  <a:pt x="91872" y="195964"/>
                </a:lnTo>
                <a:lnTo>
                  <a:pt x="110275" y="177546"/>
                </a:lnTo>
                <a:lnTo>
                  <a:pt x="122530" y="159259"/>
                </a:lnTo>
                <a:lnTo>
                  <a:pt x="134786" y="140842"/>
                </a:lnTo>
                <a:lnTo>
                  <a:pt x="153137" y="122430"/>
                </a:lnTo>
                <a:lnTo>
                  <a:pt x="171552" y="104143"/>
                </a:lnTo>
                <a:lnTo>
                  <a:pt x="189904" y="91821"/>
                </a:lnTo>
                <a:lnTo>
                  <a:pt x="208255" y="73404"/>
                </a:lnTo>
                <a:lnTo>
                  <a:pt x="232766" y="61212"/>
                </a:lnTo>
                <a:lnTo>
                  <a:pt x="251168" y="48897"/>
                </a:lnTo>
                <a:lnTo>
                  <a:pt x="294031" y="30609"/>
                </a:lnTo>
                <a:lnTo>
                  <a:pt x="336893" y="18288"/>
                </a:lnTo>
                <a:lnTo>
                  <a:pt x="379807" y="12192"/>
                </a:lnTo>
                <a:lnTo>
                  <a:pt x="428778" y="6096"/>
                </a:lnTo>
                <a:lnTo>
                  <a:pt x="428778" y="0"/>
                </a:lnTo>
                <a:lnTo>
                  <a:pt x="379807" y="0"/>
                </a:lnTo>
                <a:lnTo>
                  <a:pt x="330797" y="6096"/>
                </a:lnTo>
                <a:lnTo>
                  <a:pt x="287935" y="18288"/>
                </a:lnTo>
                <a:lnTo>
                  <a:pt x="238913" y="30609"/>
                </a:lnTo>
                <a:lnTo>
                  <a:pt x="214414" y="48897"/>
                </a:lnTo>
                <a:lnTo>
                  <a:pt x="196000" y="61212"/>
                </a:lnTo>
                <a:lnTo>
                  <a:pt x="171552" y="73404"/>
                </a:lnTo>
                <a:lnTo>
                  <a:pt x="153137" y="91821"/>
                </a:lnTo>
                <a:lnTo>
                  <a:pt x="134786" y="110239"/>
                </a:lnTo>
                <a:lnTo>
                  <a:pt x="116383" y="134746"/>
                </a:lnTo>
                <a:lnTo>
                  <a:pt x="98032" y="153033"/>
                </a:lnTo>
                <a:lnTo>
                  <a:pt x="85776" y="171450"/>
                </a:lnTo>
                <a:lnTo>
                  <a:pt x="67412" y="195964"/>
                </a:lnTo>
                <a:lnTo>
                  <a:pt x="55169" y="220471"/>
                </a:lnTo>
                <a:lnTo>
                  <a:pt x="42914" y="244984"/>
                </a:lnTo>
                <a:lnTo>
                  <a:pt x="30658" y="275593"/>
                </a:lnTo>
                <a:lnTo>
                  <a:pt x="24511" y="300100"/>
                </a:lnTo>
                <a:lnTo>
                  <a:pt x="18403" y="324613"/>
                </a:lnTo>
                <a:lnTo>
                  <a:pt x="6147" y="355222"/>
                </a:lnTo>
                <a:lnTo>
                  <a:pt x="6147" y="379729"/>
                </a:lnTo>
                <a:lnTo>
                  <a:pt x="0" y="410338"/>
                </a:lnTo>
                <a:lnTo>
                  <a:pt x="0" y="465454"/>
                </a:lnTo>
                <a:lnTo>
                  <a:pt x="6147" y="489967"/>
                </a:lnTo>
                <a:lnTo>
                  <a:pt x="6147" y="520576"/>
                </a:lnTo>
                <a:lnTo>
                  <a:pt x="18403" y="551179"/>
                </a:lnTo>
                <a:lnTo>
                  <a:pt x="24511" y="575692"/>
                </a:lnTo>
                <a:lnTo>
                  <a:pt x="30658" y="60020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2" name="Freeform 562"/>
          <p:cNvSpPr/>
          <p:nvPr/>
        </p:nvSpPr>
        <p:spPr>
          <a:xfrm rot="5400000">
            <a:off x="8314301" y="548742"/>
            <a:ext cx="23519" cy="24247"/>
          </a:xfrm>
          <a:custGeom>
            <a:avLst/>
            <a:gdLst/>
            <a:ahLst/>
            <a:cxnLst/>
            <a:rect l="0" t="0" r="0" b="0"/>
            <a:pathLst>
              <a:path w="195999" h="202059">
                <a:moveTo>
                  <a:pt x="61265" y="61212"/>
                </a:moveTo>
                <a:lnTo>
                  <a:pt x="85776" y="42801"/>
                </a:lnTo>
                <a:lnTo>
                  <a:pt x="122530" y="30609"/>
                </a:lnTo>
                <a:lnTo>
                  <a:pt x="159296" y="18418"/>
                </a:lnTo>
                <a:lnTo>
                  <a:pt x="195999" y="18418"/>
                </a:lnTo>
                <a:lnTo>
                  <a:pt x="195999" y="6096"/>
                </a:lnTo>
                <a:lnTo>
                  <a:pt x="153137" y="0"/>
                </a:lnTo>
                <a:lnTo>
                  <a:pt x="110274" y="6096"/>
                </a:lnTo>
                <a:lnTo>
                  <a:pt x="73520" y="24514"/>
                </a:lnTo>
                <a:lnTo>
                  <a:pt x="42913" y="49021"/>
                </a:lnTo>
                <a:lnTo>
                  <a:pt x="24498" y="73534"/>
                </a:lnTo>
                <a:lnTo>
                  <a:pt x="12255" y="104143"/>
                </a:lnTo>
                <a:lnTo>
                  <a:pt x="6147" y="128650"/>
                </a:lnTo>
                <a:lnTo>
                  <a:pt x="0" y="153163"/>
                </a:lnTo>
                <a:lnTo>
                  <a:pt x="0" y="189868"/>
                </a:lnTo>
                <a:lnTo>
                  <a:pt x="6147" y="195964"/>
                </a:lnTo>
                <a:lnTo>
                  <a:pt x="6147" y="202059"/>
                </a:lnTo>
                <a:lnTo>
                  <a:pt x="6147" y="183772"/>
                </a:lnTo>
                <a:lnTo>
                  <a:pt x="12255" y="165355"/>
                </a:lnTo>
                <a:lnTo>
                  <a:pt x="18402" y="146937"/>
                </a:lnTo>
                <a:lnTo>
                  <a:pt x="24498" y="122430"/>
                </a:lnTo>
                <a:lnTo>
                  <a:pt x="36754" y="97917"/>
                </a:lnTo>
                <a:lnTo>
                  <a:pt x="42913" y="7963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3" name="Freeform 563"/>
          <p:cNvSpPr/>
          <p:nvPr/>
        </p:nvSpPr>
        <p:spPr>
          <a:xfrm rot="5400000">
            <a:off x="8241160" y="568955"/>
            <a:ext cx="72039" cy="26456"/>
          </a:xfrm>
          <a:custGeom>
            <a:avLst/>
            <a:gdLst/>
            <a:ahLst/>
            <a:cxnLst/>
            <a:rect l="0" t="0" r="0" b="0"/>
            <a:pathLst>
              <a:path w="600329" h="220470">
                <a:moveTo>
                  <a:pt x="30658" y="147067"/>
                </a:moveTo>
                <a:lnTo>
                  <a:pt x="42913" y="159258"/>
                </a:lnTo>
                <a:lnTo>
                  <a:pt x="61265" y="171574"/>
                </a:lnTo>
                <a:lnTo>
                  <a:pt x="73520" y="183765"/>
                </a:lnTo>
                <a:lnTo>
                  <a:pt x="91872" y="189861"/>
                </a:lnTo>
                <a:lnTo>
                  <a:pt x="104127" y="196087"/>
                </a:lnTo>
                <a:lnTo>
                  <a:pt x="122530" y="196087"/>
                </a:lnTo>
                <a:lnTo>
                  <a:pt x="140894" y="189861"/>
                </a:lnTo>
                <a:lnTo>
                  <a:pt x="159296" y="177670"/>
                </a:lnTo>
                <a:lnTo>
                  <a:pt x="171552" y="171574"/>
                </a:lnTo>
                <a:lnTo>
                  <a:pt x="177648" y="159258"/>
                </a:lnTo>
                <a:lnTo>
                  <a:pt x="189903" y="153162"/>
                </a:lnTo>
                <a:lnTo>
                  <a:pt x="202159" y="140971"/>
                </a:lnTo>
                <a:lnTo>
                  <a:pt x="220510" y="134745"/>
                </a:lnTo>
                <a:lnTo>
                  <a:pt x="238925" y="134745"/>
                </a:lnTo>
                <a:lnTo>
                  <a:pt x="263423" y="147067"/>
                </a:lnTo>
                <a:lnTo>
                  <a:pt x="275679" y="159258"/>
                </a:lnTo>
                <a:lnTo>
                  <a:pt x="300190" y="171574"/>
                </a:lnTo>
                <a:lnTo>
                  <a:pt x="324650" y="183765"/>
                </a:lnTo>
                <a:lnTo>
                  <a:pt x="355308" y="189861"/>
                </a:lnTo>
                <a:lnTo>
                  <a:pt x="379806" y="202183"/>
                </a:lnTo>
                <a:lnTo>
                  <a:pt x="434924" y="214374"/>
                </a:lnTo>
                <a:lnTo>
                  <a:pt x="483934" y="220470"/>
                </a:lnTo>
                <a:lnTo>
                  <a:pt x="545211" y="220470"/>
                </a:lnTo>
                <a:lnTo>
                  <a:pt x="600329" y="214374"/>
                </a:lnTo>
                <a:lnTo>
                  <a:pt x="575818" y="214374"/>
                </a:lnTo>
                <a:lnTo>
                  <a:pt x="520700" y="208278"/>
                </a:lnTo>
                <a:lnTo>
                  <a:pt x="453276" y="202183"/>
                </a:lnTo>
                <a:lnTo>
                  <a:pt x="392062" y="183765"/>
                </a:lnTo>
                <a:lnTo>
                  <a:pt x="373659" y="177670"/>
                </a:lnTo>
                <a:lnTo>
                  <a:pt x="355308" y="165354"/>
                </a:lnTo>
                <a:lnTo>
                  <a:pt x="336893" y="159258"/>
                </a:lnTo>
                <a:lnTo>
                  <a:pt x="318541" y="147067"/>
                </a:lnTo>
                <a:lnTo>
                  <a:pt x="300190" y="134745"/>
                </a:lnTo>
                <a:lnTo>
                  <a:pt x="281787" y="128649"/>
                </a:lnTo>
                <a:lnTo>
                  <a:pt x="257277" y="116458"/>
                </a:lnTo>
                <a:lnTo>
                  <a:pt x="238925" y="110232"/>
                </a:lnTo>
                <a:lnTo>
                  <a:pt x="208255" y="104136"/>
                </a:lnTo>
                <a:lnTo>
                  <a:pt x="183807" y="116458"/>
                </a:lnTo>
                <a:lnTo>
                  <a:pt x="153149" y="134745"/>
                </a:lnTo>
                <a:lnTo>
                  <a:pt x="134785" y="153162"/>
                </a:lnTo>
                <a:lnTo>
                  <a:pt x="116383" y="165354"/>
                </a:lnTo>
                <a:lnTo>
                  <a:pt x="104127" y="171574"/>
                </a:lnTo>
                <a:lnTo>
                  <a:pt x="85776" y="171574"/>
                </a:lnTo>
                <a:lnTo>
                  <a:pt x="67424" y="165354"/>
                </a:lnTo>
                <a:lnTo>
                  <a:pt x="55169" y="153162"/>
                </a:lnTo>
                <a:lnTo>
                  <a:pt x="42913" y="140971"/>
                </a:lnTo>
                <a:lnTo>
                  <a:pt x="30658" y="128649"/>
                </a:lnTo>
                <a:lnTo>
                  <a:pt x="18402" y="110232"/>
                </a:lnTo>
                <a:lnTo>
                  <a:pt x="12255" y="98040"/>
                </a:lnTo>
                <a:lnTo>
                  <a:pt x="12255" y="79629"/>
                </a:lnTo>
                <a:lnTo>
                  <a:pt x="6147" y="61212"/>
                </a:lnTo>
                <a:lnTo>
                  <a:pt x="6147" y="0"/>
                </a:lnTo>
                <a:lnTo>
                  <a:pt x="0" y="12315"/>
                </a:lnTo>
                <a:lnTo>
                  <a:pt x="0" y="73533"/>
                </a:lnTo>
                <a:lnTo>
                  <a:pt x="6147" y="98040"/>
                </a:lnTo>
                <a:lnTo>
                  <a:pt x="12255" y="122553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4" name="Freeform 564"/>
          <p:cNvSpPr/>
          <p:nvPr/>
        </p:nvSpPr>
        <p:spPr>
          <a:xfrm rot="5400000">
            <a:off x="8235278" y="580707"/>
            <a:ext cx="44101" cy="20589"/>
          </a:xfrm>
          <a:custGeom>
            <a:avLst/>
            <a:gdLst/>
            <a:ahLst/>
            <a:cxnLst/>
            <a:rect l="0" t="0" r="0" b="0"/>
            <a:pathLst>
              <a:path w="367513" h="171580">
                <a:moveTo>
                  <a:pt x="18352" y="30609"/>
                </a:moveTo>
                <a:lnTo>
                  <a:pt x="6109" y="42931"/>
                </a:lnTo>
                <a:lnTo>
                  <a:pt x="0" y="55122"/>
                </a:lnTo>
                <a:lnTo>
                  <a:pt x="0" y="79629"/>
                </a:lnTo>
                <a:lnTo>
                  <a:pt x="6109" y="91951"/>
                </a:lnTo>
                <a:lnTo>
                  <a:pt x="12256" y="104142"/>
                </a:lnTo>
                <a:lnTo>
                  <a:pt x="24511" y="110238"/>
                </a:lnTo>
                <a:lnTo>
                  <a:pt x="30607" y="122560"/>
                </a:lnTo>
                <a:lnTo>
                  <a:pt x="73520" y="147067"/>
                </a:lnTo>
                <a:lnTo>
                  <a:pt x="116383" y="159259"/>
                </a:lnTo>
                <a:lnTo>
                  <a:pt x="165405" y="165354"/>
                </a:lnTo>
                <a:lnTo>
                  <a:pt x="214414" y="171580"/>
                </a:lnTo>
                <a:lnTo>
                  <a:pt x="238925" y="165354"/>
                </a:lnTo>
                <a:lnTo>
                  <a:pt x="269532" y="159259"/>
                </a:lnTo>
                <a:lnTo>
                  <a:pt x="294031" y="147067"/>
                </a:lnTo>
                <a:lnTo>
                  <a:pt x="318542" y="128656"/>
                </a:lnTo>
                <a:lnTo>
                  <a:pt x="343052" y="116334"/>
                </a:lnTo>
                <a:lnTo>
                  <a:pt x="355308" y="104142"/>
                </a:lnTo>
                <a:lnTo>
                  <a:pt x="367513" y="91951"/>
                </a:lnTo>
                <a:lnTo>
                  <a:pt x="367513" y="85725"/>
                </a:lnTo>
                <a:lnTo>
                  <a:pt x="343052" y="104142"/>
                </a:lnTo>
                <a:lnTo>
                  <a:pt x="318542" y="116334"/>
                </a:lnTo>
                <a:lnTo>
                  <a:pt x="294031" y="122560"/>
                </a:lnTo>
                <a:lnTo>
                  <a:pt x="269532" y="134751"/>
                </a:lnTo>
                <a:lnTo>
                  <a:pt x="165405" y="134751"/>
                </a:lnTo>
                <a:lnTo>
                  <a:pt x="128638" y="128656"/>
                </a:lnTo>
                <a:lnTo>
                  <a:pt x="110287" y="128656"/>
                </a:lnTo>
                <a:lnTo>
                  <a:pt x="85776" y="116334"/>
                </a:lnTo>
                <a:lnTo>
                  <a:pt x="67374" y="110238"/>
                </a:lnTo>
                <a:lnTo>
                  <a:pt x="42863" y="98047"/>
                </a:lnTo>
                <a:lnTo>
                  <a:pt x="30607" y="85725"/>
                </a:lnTo>
                <a:lnTo>
                  <a:pt x="24511" y="67438"/>
                </a:lnTo>
                <a:lnTo>
                  <a:pt x="30607" y="49026"/>
                </a:lnTo>
                <a:lnTo>
                  <a:pt x="49022" y="30609"/>
                </a:lnTo>
                <a:lnTo>
                  <a:pt x="67374" y="12322"/>
                </a:lnTo>
                <a:lnTo>
                  <a:pt x="73520" y="0"/>
                </a:lnTo>
                <a:lnTo>
                  <a:pt x="61265" y="622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5" name="Freeform 565"/>
          <p:cNvSpPr/>
          <p:nvPr/>
        </p:nvSpPr>
        <p:spPr>
          <a:xfrm rot="5400000">
            <a:off x="8363546" y="738386"/>
            <a:ext cx="196256" cy="39684"/>
          </a:xfrm>
          <a:custGeom>
            <a:avLst/>
            <a:gdLst/>
            <a:ahLst/>
            <a:cxnLst/>
            <a:rect l="0" t="0" r="0" b="0"/>
            <a:pathLst>
              <a:path w="1635468" h="330708">
                <a:moveTo>
                  <a:pt x="0" y="0"/>
                </a:moveTo>
                <a:lnTo>
                  <a:pt x="97981" y="42794"/>
                </a:lnTo>
                <a:lnTo>
                  <a:pt x="196000" y="85725"/>
                </a:lnTo>
                <a:lnTo>
                  <a:pt x="294031" y="128519"/>
                </a:lnTo>
                <a:lnTo>
                  <a:pt x="385903" y="165354"/>
                </a:lnTo>
                <a:lnTo>
                  <a:pt x="490042" y="202053"/>
                </a:lnTo>
                <a:lnTo>
                  <a:pt x="588023" y="232662"/>
                </a:lnTo>
                <a:lnTo>
                  <a:pt x="692150" y="263395"/>
                </a:lnTo>
                <a:lnTo>
                  <a:pt x="796278" y="281682"/>
                </a:lnTo>
                <a:lnTo>
                  <a:pt x="1004532" y="312415"/>
                </a:lnTo>
                <a:lnTo>
                  <a:pt x="1212851" y="330708"/>
                </a:lnTo>
                <a:lnTo>
                  <a:pt x="1421105" y="330708"/>
                </a:lnTo>
                <a:lnTo>
                  <a:pt x="1635468" y="312415"/>
                </a:lnTo>
                <a:lnTo>
                  <a:pt x="1635468" y="300099"/>
                </a:lnTo>
                <a:lnTo>
                  <a:pt x="1629373" y="300099"/>
                </a:lnTo>
                <a:lnTo>
                  <a:pt x="1525232" y="306195"/>
                </a:lnTo>
                <a:lnTo>
                  <a:pt x="1427214" y="312415"/>
                </a:lnTo>
                <a:lnTo>
                  <a:pt x="1225106" y="312415"/>
                </a:lnTo>
                <a:lnTo>
                  <a:pt x="1120915" y="306195"/>
                </a:lnTo>
                <a:lnTo>
                  <a:pt x="1016787" y="300099"/>
                </a:lnTo>
                <a:lnTo>
                  <a:pt x="912661" y="287908"/>
                </a:lnTo>
                <a:lnTo>
                  <a:pt x="808533" y="269491"/>
                </a:lnTo>
                <a:lnTo>
                  <a:pt x="704406" y="251079"/>
                </a:lnTo>
                <a:lnTo>
                  <a:pt x="600266" y="226566"/>
                </a:lnTo>
                <a:lnTo>
                  <a:pt x="496139" y="195957"/>
                </a:lnTo>
                <a:lnTo>
                  <a:pt x="398158" y="165354"/>
                </a:lnTo>
                <a:lnTo>
                  <a:pt x="294031" y="122424"/>
                </a:lnTo>
                <a:lnTo>
                  <a:pt x="196000" y="85725"/>
                </a:lnTo>
                <a:lnTo>
                  <a:pt x="97981" y="42794"/>
                </a:lnTo>
                <a:lnTo>
                  <a:pt x="0" y="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6" name="Freeform 566"/>
          <p:cNvSpPr/>
          <p:nvPr/>
        </p:nvSpPr>
        <p:spPr>
          <a:xfrm rot="5400000">
            <a:off x="8423451" y="751243"/>
            <a:ext cx="213163" cy="39700"/>
          </a:xfrm>
          <a:custGeom>
            <a:avLst/>
            <a:gdLst/>
            <a:ahLst/>
            <a:cxnLst/>
            <a:rect l="0" t="0" r="0" b="0"/>
            <a:pathLst>
              <a:path w="1776362" h="330838">
                <a:moveTo>
                  <a:pt x="0" y="0"/>
                </a:moveTo>
                <a:lnTo>
                  <a:pt x="24511" y="18417"/>
                </a:lnTo>
                <a:lnTo>
                  <a:pt x="42863" y="30608"/>
                </a:lnTo>
                <a:lnTo>
                  <a:pt x="67374" y="36704"/>
                </a:lnTo>
                <a:lnTo>
                  <a:pt x="91885" y="49026"/>
                </a:lnTo>
                <a:lnTo>
                  <a:pt x="116383" y="61217"/>
                </a:lnTo>
                <a:lnTo>
                  <a:pt x="140894" y="67437"/>
                </a:lnTo>
                <a:lnTo>
                  <a:pt x="165354" y="79629"/>
                </a:lnTo>
                <a:lnTo>
                  <a:pt x="189853" y="85725"/>
                </a:lnTo>
                <a:lnTo>
                  <a:pt x="214364" y="98046"/>
                </a:lnTo>
                <a:lnTo>
                  <a:pt x="245021" y="104142"/>
                </a:lnTo>
                <a:lnTo>
                  <a:pt x="269482" y="116333"/>
                </a:lnTo>
                <a:lnTo>
                  <a:pt x="300139" y="122559"/>
                </a:lnTo>
                <a:lnTo>
                  <a:pt x="324650" y="134751"/>
                </a:lnTo>
                <a:lnTo>
                  <a:pt x="349149" y="147067"/>
                </a:lnTo>
                <a:lnTo>
                  <a:pt x="379768" y="153162"/>
                </a:lnTo>
                <a:lnTo>
                  <a:pt x="410375" y="159258"/>
                </a:lnTo>
                <a:lnTo>
                  <a:pt x="465544" y="177675"/>
                </a:lnTo>
                <a:lnTo>
                  <a:pt x="520650" y="196087"/>
                </a:lnTo>
                <a:lnTo>
                  <a:pt x="575767" y="214380"/>
                </a:lnTo>
                <a:lnTo>
                  <a:pt x="630885" y="226696"/>
                </a:lnTo>
                <a:lnTo>
                  <a:pt x="686054" y="244983"/>
                </a:lnTo>
                <a:lnTo>
                  <a:pt x="747268" y="257305"/>
                </a:lnTo>
                <a:lnTo>
                  <a:pt x="802437" y="269496"/>
                </a:lnTo>
                <a:lnTo>
                  <a:pt x="857555" y="281812"/>
                </a:lnTo>
                <a:lnTo>
                  <a:pt x="967778" y="306325"/>
                </a:lnTo>
                <a:lnTo>
                  <a:pt x="1084161" y="318517"/>
                </a:lnTo>
                <a:lnTo>
                  <a:pt x="1194448" y="330838"/>
                </a:lnTo>
                <a:lnTo>
                  <a:pt x="1427213" y="330838"/>
                </a:lnTo>
                <a:lnTo>
                  <a:pt x="1537500" y="318517"/>
                </a:lnTo>
                <a:lnTo>
                  <a:pt x="1653883" y="312421"/>
                </a:lnTo>
                <a:lnTo>
                  <a:pt x="1770266" y="300229"/>
                </a:lnTo>
                <a:lnTo>
                  <a:pt x="1776362" y="294009"/>
                </a:lnTo>
                <a:lnTo>
                  <a:pt x="1776362" y="287908"/>
                </a:lnTo>
                <a:lnTo>
                  <a:pt x="1770266" y="287908"/>
                </a:lnTo>
                <a:lnTo>
                  <a:pt x="1764119" y="281812"/>
                </a:lnTo>
                <a:lnTo>
                  <a:pt x="1653883" y="294009"/>
                </a:lnTo>
                <a:lnTo>
                  <a:pt x="1543596" y="300229"/>
                </a:lnTo>
                <a:lnTo>
                  <a:pt x="1427213" y="306325"/>
                </a:lnTo>
                <a:lnTo>
                  <a:pt x="1316939" y="306325"/>
                </a:lnTo>
                <a:lnTo>
                  <a:pt x="1200556" y="300229"/>
                </a:lnTo>
                <a:lnTo>
                  <a:pt x="1090321" y="294009"/>
                </a:lnTo>
                <a:lnTo>
                  <a:pt x="973938" y="281812"/>
                </a:lnTo>
                <a:lnTo>
                  <a:pt x="857555" y="257305"/>
                </a:lnTo>
                <a:lnTo>
                  <a:pt x="802437" y="251209"/>
                </a:lnTo>
                <a:lnTo>
                  <a:pt x="753415" y="238887"/>
                </a:lnTo>
                <a:lnTo>
                  <a:pt x="698310" y="226696"/>
                </a:lnTo>
                <a:lnTo>
                  <a:pt x="643141" y="214380"/>
                </a:lnTo>
                <a:lnTo>
                  <a:pt x="588023" y="196087"/>
                </a:lnTo>
                <a:lnTo>
                  <a:pt x="532905" y="183771"/>
                </a:lnTo>
                <a:lnTo>
                  <a:pt x="477787" y="171580"/>
                </a:lnTo>
                <a:lnTo>
                  <a:pt x="422631" y="153162"/>
                </a:lnTo>
                <a:lnTo>
                  <a:pt x="398120" y="147067"/>
                </a:lnTo>
                <a:lnTo>
                  <a:pt x="373660" y="140847"/>
                </a:lnTo>
                <a:lnTo>
                  <a:pt x="343002" y="128655"/>
                </a:lnTo>
                <a:lnTo>
                  <a:pt x="318491" y="122559"/>
                </a:lnTo>
                <a:lnTo>
                  <a:pt x="293992" y="116333"/>
                </a:lnTo>
                <a:lnTo>
                  <a:pt x="269482" y="110238"/>
                </a:lnTo>
                <a:lnTo>
                  <a:pt x="245021" y="98046"/>
                </a:lnTo>
                <a:lnTo>
                  <a:pt x="220523" y="91820"/>
                </a:lnTo>
                <a:lnTo>
                  <a:pt x="189853" y="79629"/>
                </a:lnTo>
                <a:lnTo>
                  <a:pt x="165354" y="73533"/>
                </a:lnTo>
                <a:lnTo>
                  <a:pt x="134747" y="61217"/>
                </a:lnTo>
                <a:lnTo>
                  <a:pt x="104128" y="55122"/>
                </a:lnTo>
                <a:lnTo>
                  <a:pt x="79629" y="42930"/>
                </a:lnTo>
                <a:lnTo>
                  <a:pt x="48971" y="30608"/>
                </a:lnTo>
                <a:lnTo>
                  <a:pt x="24511" y="18417"/>
                </a:lnTo>
                <a:lnTo>
                  <a:pt x="0" y="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7" name="Freeform 567"/>
          <p:cNvSpPr/>
          <p:nvPr/>
        </p:nvSpPr>
        <p:spPr>
          <a:xfrm rot="5400000">
            <a:off x="8477110" y="841654"/>
            <a:ext cx="19115" cy="67634"/>
          </a:xfrm>
          <a:custGeom>
            <a:avLst/>
            <a:gdLst/>
            <a:ahLst/>
            <a:cxnLst/>
            <a:rect l="0" t="0" r="0" b="0"/>
            <a:pathLst>
              <a:path w="159295" h="563625">
                <a:moveTo>
                  <a:pt x="61264" y="318517"/>
                </a:moveTo>
                <a:lnTo>
                  <a:pt x="73520" y="281812"/>
                </a:lnTo>
                <a:lnTo>
                  <a:pt x="85775" y="239018"/>
                </a:lnTo>
                <a:lnTo>
                  <a:pt x="98018" y="202183"/>
                </a:lnTo>
                <a:lnTo>
                  <a:pt x="110273" y="159389"/>
                </a:lnTo>
                <a:lnTo>
                  <a:pt x="122529" y="122554"/>
                </a:lnTo>
                <a:lnTo>
                  <a:pt x="134784" y="85855"/>
                </a:lnTo>
                <a:lnTo>
                  <a:pt x="147040" y="42925"/>
                </a:lnTo>
                <a:lnTo>
                  <a:pt x="159295" y="6226"/>
                </a:lnTo>
                <a:lnTo>
                  <a:pt x="159295" y="0"/>
                </a:lnTo>
                <a:lnTo>
                  <a:pt x="147040" y="0"/>
                </a:lnTo>
                <a:lnTo>
                  <a:pt x="134784" y="42925"/>
                </a:lnTo>
                <a:lnTo>
                  <a:pt x="122529" y="85855"/>
                </a:lnTo>
                <a:lnTo>
                  <a:pt x="104127" y="128650"/>
                </a:lnTo>
                <a:lnTo>
                  <a:pt x="91922" y="171580"/>
                </a:lnTo>
                <a:lnTo>
                  <a:pt x="79666" y="208279"/>
                </a:lnTo>
                <a:lnTo>
                  <a:pt x="67411" y="251209"/>
                </a:lnTo>
                <a:lnTo>
                  <a:pt x="55155" y="294134"/>
                </a:lnTo>
                <a:lnTo>
                  <a:pt x="42912" y="336934"/>
                </a:lnTo>
                <a:lnTo>
                  <a:pt x="36753" y="355346"/>
                </a:lnTo>
                <a:lnTo>
                  <a:pt x="30657" y="373633"/>
                </a:lnTo>
                <a:lnTo>
                  <a:pt x="30657" y="392050"/>
                </a:lnTo>
                <a:lnTo>
                  <a:pt x="24497" y="404372"/>
                </a:lnTo>
                <a:lnTo>
                  <a:pt x="18402" y="422659"/>
                </a:lnTo>
                <a:lnTo>
                  <a:pt x="12242" y="441071"/>
                </a:lnTo>
                <a:lnTo>
                  <a:pt x="6146" y="459488"/>
                </a:lnTo>
                <a:lnTo>
                  <a:pt x="6146" y="471680"/>
                </a:lnTo>
                <a:lnTo>
                  <a:pt x="0" y="490097"/>
                </a:lnTo>
                <a:lnTo>
                  <a:pt x="0" y="563625"/>
                </a:lnTo>
                <a:lnTo>
                  <a:pt x="0" y="551309"/>
                </a:lnTo>
                <a:lnTo>
                  <a:pt x="6146" y="533022"/>
                </a:lnTo>
                <a:lnTo>
                  <a:pt x="18402" y="496193"/>
                </a:lnTo>
                <a:lnTo>
                  <a:pt x="30657" y="459488"/>
                </a:lnTo>
                <a:lnTo>
                  <a:pt x="36753" y="416564"/>
                </a:lnTo>
                <a:lnTo>
                  <a:pt x="49009" y="373633"/>
                </a:lnTo>
                <a:lnTo>
                  <a:pt x="55155" y="34303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8" name="Freeform 568"/>
          <p:cNvSpPr/>
          <p:nvPr/>
        </p:nvSpPr>
        <p:spPr>
          <a:xfrm rot="5400000">
            <a:off x="8548775" y="816295"/>
            <a:ext cx="5143" cy="94091"/>
          </a:xfrm>
          <a:custGeom>
            <a:avLst/>
            <a:gdLst/>
            <a:ahLst/>
            <a:cxnLst/>
            <a:rect l="0" t="0" r="0" b="0"/>
            <a:pathLst>
              <a:path w="42863" h="784100">
                <a:moveTo>
                  <a:pt x="42863" y="453268"/>
                </a:moveTo>
                <a:lnTo>
                  <a:pt x="42863" y="422659"/>
                </a:lnTo>
                <a:lnTo>
                  <a:pt x="36754" y="398146"/>
                </a:lnTo>
                <a:lnTo>
                  <a:pt x="36754" y="257305"/>
                </a:lnTo>
                <a:lnTo>
                  <a:pt x="30607" y="226696"/>
                </a:lnTo>
                <a:lnTo>
                  <a:pt x="30607" y="146942"/>
                </a:lnTo>
                <a:lnTo>
                  <a:pt x="24498" y="116334"/>
                </a:lnTo>
                <a:lnTo>
                  <a:pt x="24498" y="85725"/>
                </a:lnTo>
                <a:lnTo>
                  <a:pt x="18402" y="61217"/>
                </a:lnTo>
                <a:lnTo>
                  <a:pt x="18402" y="30609"/>
                </a:lnTo>
                <a:lnTo>
                  <a:pt x="12243" y="6101"/>
                </a:lnTo>
                <a:lnTo>
                  <a:pt x="12243" y="0"/>
                </a:lnTo>
                <a:lnTo>
                  <a:pt x="6147" y="0"/>
                </a:lnTo>
                <a:lnTo>
                  <a:pt x="0" y="6101"/>
                </a:lnTo>
                <a:lnTo>
                  <a:pt x="6147" y="30609"/>
                </a:lnTo>
                <a:lnTo>
                  <a:pt x="6147" y="208284"/>
                </a:lnTo>
                <a:lnTo>
                  <a:pt x="12243" y="232792"/>
                </a:lnTo>
                <a:lnTo>
                  <a:pt x="12243" y="428755"/>
                </a:lnTo>
                <a:lnTo>
                  <a:pt x="18402" y="447172"/>
                </a:lnTo>
                <a:lnTo>
                  <a:pt x="18402" y="655451"/>
                </a:lnTo>
                <a:lnTo>
                  <a:pt x="24498" y="686054"/>
                </a:lnTo>
                <a:lnTo>
                  <a:pt x="24498" y="784100"/>
                </a:lnTo>
                <a:lnTo>
                  <a:pt x="24498" y="777875"/>
                </a:lnTo>
                <a:lnTo>
                  <a:pt x="30607" y="741176"/>
                </a:lnTo>
                <a:lnTo>
                  <a:pt x="30607" y="698251"/>
                </a:lnTo>
                <a:lnTo>
                  <a:pt x="36754" y="649225"/>
                </a:lnTo>
                <a:lnTo>
                  <a:pt x="36754" y="532897"/>
                </a:lnTo>
                <a:lnTo>
                  <a:pt x="42863" y="483871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69" name="Freeform 569"/>
          <p:cNvSpPr/>
          <p:nvPr/>
        </p:nvSpPr>
        <p:spPr>
          <a:xfrm rot="5400000">
            <a:off x="8419041" y="911486"/>
            <a:ext cx="11763" cy="91150"/>
          </a:xfrm>
          <a:custGeom>
            <a:avLst/>
            <a:gdLst/>
            <a:ahLst/>
            <a:cxnLst/>
            <a:rect l="0" t="0" r="0" b="0"/>
            <a:pathLst>
              <a:path w="98031" h="759587">
                <a:moveTo>
                  <a:pt x="6146" y="692150"/>
                </a:moveTo>
                <a:lnTo>
                  <a:pt x="6146" y="673862"/>
                </a:lnTo>
                <a:lnTo>
                  <a:pt x="12255" y="643123"/>
                </a:lnTo>
                <a:lnTo>
                  <a:pt x="12255" y="606425"/>
                </a:lnTo>
                <a:lnTo>
                  <a:pt x="18402" y="563494"/>
                </a:lnTo>
                <a:lnTo>
                  <a:pt x="18402" y="514604"/>
                </a:lnTo>
                <a:lnTo>
                  <a:pt x="24510" y="477769"/>
                </a:lnTo>
                <a:lnTo>
                  <a:pt x="30657" y="441070"/>
                </a:lnTo>
                <a:lnTo>
                  <a:pt x="36753" y="410461"/>
                </a:lnTo>
                <a:lnTo>
                  <a:pt x="36753" y="379853"/>
                </a:lnTo>
                <a:lnTo>
                  <a:pt x="42913" y="355345"/>
                </a:lnTo>
                <a:lnTo>
                  <a:pt x="42913" y="330832"/>
                </a:lnTo>
                <a:lnTo>
                  <a:pt x="49009" y="306319"/>
                </a:lnTo>
                <a:lnTo>
                  <a:pt x="55168" y="281812"/>
                </a:lnTo>
                <a:lnTo>
                  <a:pt x="55168" y="257299"/>
                </a:lnTo>
                <a:lnTo>
                  <a:pt x="61264" y="232786"/>
                </a:lnTo>
                <a:lnTo>
                  <a:pt x="67411" y="208278"/>
                </a:lnTo>
                <a:lnTo>
                  <a:pt x="67411" y="183765"/>
                </a:lnTo>
                <a:lnTo>
                  <a:pt x="73520" y="159258"/>
                </a:lnTo>
                <a:lnTo>
                  <a:pt x="79667" y="134745"/>
                </a:lnTo>
                <a:lnTo>
                  <a:pt x="85776" y="110232"/>
                </a:lnTo>
                <a:lnTo>
                  <a:pt x="85776" y="85725"/>
                </a:lnTo>
                <a:lnTo>
                  <a:pt x="91871" y="55116"/>
                </a:lnTo>
                <a:lnTo>
                  <a:pt x="98031" y="36698"/>
                </a:lnTo>
                <a:lnTo>
                  <a:pt x="98031" y="0"/>
                </a:lnTo>
                <a:lnTo>
                  <a:pt x="91871" y="0"/>
                </a:lnTo>
                <a:lnTo>
                  <a:pt x="91871" y="6095"/>
                </a:lnTo>
                <a:lnTo>
                  <a:pt x="85776" y="30603"/>
                </a:lnTo>
                <a:lnTo>
                  <a:pt x="79667" y="49020"/>
                </a:lnTo>
                <a:lnTo>
                  <a:pt x="73520" y="73533"/>
                </a:lnTo>
                <a:lnTo>
                  <a:pt x="67411" y="98040"/>
                </a:lnTo>
                <a:lnTo>
                  <a:pt x="61264" y="122553"/>
                </a:lnTo>
                <a:lnTo>
                  <a:pt x="61264" y="147061"/>
                </a:lnTo>
                <a:lnTo>
                  <a:pt x="55168" y="171574"/>
                </a:lnTo>
                <a:lnTo>
                  <a:pt x="49009" y="196087"/>
                </a:lnTo>
                <a:lnTo>
                  <a:pt x="42913" y="220594"/>
                </a:lnTo>
                <a:lnTo>
                  <a:pt x="42913" y="245107"/>
                </a:lnTo>
                <a:lnTo>
                  <a:pt x="36753" y="269490"/>
                </a:lnTo>
                <a:lnTo>
                  <a:pt x="30657" y="287908"/>
                </a:lnTo>
                <a:lnTo>
                  <a:pt x="30657" y="312415"/>
                </a:lnTo>
                <a:lnTo>
                  <a:pt x="24510" y="343024"/>
                </a:lnTo>
                <a:lnTo>
                  <a:pt x="18402" y="361441"/>
                </a:lnTo>
                <a:lnTo>
                  <a:pt x="18402" y="404366"/>
                </a:lnTo>
                <a:lnTo>
                  <a:pt x="12255" y="422653"/>
                </a:lnTo>
                <a:lnTo>
                  <a:pt x="12255" y="502282"/>
                </a:lnTo>
                <a:lnTo>
                  <a:pt x="6146" y="532891"/>
                </a:lnTo>
                <a:lnTo>
                  <a:pt x="6146" y="630932"/>
                </a:lnTo>
                <a:lnTo>
                  <a:pt x="0" y="661541"/>
                </a:lnTo>
                <a:lnTo>
                  <a:pt x="0" y="759587"/>
                </a:lnTo>
                <a:lnTo>
                  <a:pt x="0" y="735074"/>
                </a:lnTo>
                <a:lnTo>
                  <a:pt x="6146" y="722753"/>
                </a:lnTo>
                <a:lnTo>
                  <a:pt x="6146" y="69837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0" name="Freeform 570"/>
          <p:cNvSpPr/>
          <p:nvPr/>
        </p:nvSpPr>
        <p:spPr>
          <a:xfrm rot="5400000">
            <a:off x="8462044" y="744996"/>
            <a:ext cx="159509" cy="33818"/>
          </a:xfrm>
          <a:custGeom>
            <a:avLst/>
            <a:gdLst/>
            <a:ahLst/>
            <a:cxnLst/>
            <a:rect l="0" t="0" r="0" b="0"/>
            <a:pathLst>
              <a:path w="1329246" h="281818">
                <a:moveTo>
                  <a:pt x="0" y="6226"/>
                </a:moveTo>
                <a:lnTo>
                  <a:pt x="30620" y="18417"/>
                </a:lnTo>
                <a:lnTo>
                  <a:pt x="67374" y="36835"/>
                </a:lnTo>
                <a:lnTo>
                  <a:pt x="104140" y="49026"/>
                </a:lnTo>
                <a:lnTo>
                  <a:pt x="140894" y="61218"/>
                </a:lnTo>
                <a:lnTo>
                  <a:pt x="177660" y="73534"/>
                </a:lnTo>
                <a:lnTo>
                  <a:pt x="214414" y="85725"/>
                </a:lnTo>
                <a:lnTo>
                  <a:pt x="251130" y="98047"/>
                </a:lnTo>
                <a:lnTo>
                  <a:pt x="287884" y="104142"/>
                </a:lnTo>
                <a:lnTo>
                  <a:pt x="330797" y="116464"/>
                </a:lnTo>
                <a:lnTo>
                  <a:pt x="373660" y="128656"/>
                </a:lnTo>
                <a:lnTo>
                  <a:pt x="416522" y="134751"/>
                </a:lnTo>
                <a:lnTo>
                  <a:pt x="459435" y="147067"/>
                </a:lnTo>
                <a:lnTo>
                  <a:pt x="502298" y="159259"/>
                </a:lnTo>
                <a:lnTo>
                  <a:pt x="545160" y="171580"/>
                </a:lnTo>
                <a:lnTo>
                  <a:pt x="581927" y="183772"/>
                </a:lnTo>
                <a:lnTo>
                  <a:pt x="624789" y="196093"/>
                </a:lnTo>
                <a:lnTo>
                  <a:pt x="667702" y="208285"/>
                </a:lnTo>
                <a:lnTo>
                  <a:pt x="710565" y="220601"/>
                </a:lnTo>
                <a:lnTo>
                  <a:pt x="747319" y="226696"/>
                </a:lnTo>
                <a:lnTo>
                  <a:pt x="790181" y="238888"/>
                </a:lnTo>
                <a:lnTo>
                  <a:pt x="833043" y="251209"/>
                </a:lnTo>
                <a:lnTo>
                  <a:pt x="869810" y="257305"/>
                </a:lnTo>
                <a:lnTo>
                  <a:pt x="912724" y="269621"/>
                </a:lnTo>
                <a:lnTo>
                  <a:pt x="955586" y="275717"/>
                </a:lnTo>
                <a:lnTo>
                  <a:pt x="1047458" y="281818"/>
                </a:lnTo>
                <a:lnTo>
                  <a:pt x="1231215" y="281818"/>
                </a:lnTo>
                <a:lnTo>
                  <a:pt x="1323086" y="275717"/>
                </a:lnTo>
                <a:lnTo>
                  <a:pt x="1329246" y="269621"/>
                </a:lnTo>
                <a:lnTo>
                  <a:pt x="1329246" y="257305"/>
                </a:lnTo>
                <a:lnTo>
                  <a:pt x="1151585" y="257305"/>
                </a:lnTo>
                <a:lnTo>
                  <a:pt x="1065809" y="251209"/>
                </a:lnTo>
                <a:lnTo>
                  <a:pt x="980084" y="245114"/>
                </a:lnTo>
                <a:lnTo>
                  <a:pt x="937171" y="238888"/>
                </a:lnTo>
                <a:lnTo>
                  <a:pt x="894309" y="232792"/>
                </a:lnTo>
                <a:lnTo>
                  <a:pt x="851446" y="220601"/>
                </a:lnTo>
                <a:lnTo>
                  <a:pt x="802437" y="214381"/>
                </a:lnTo>
                <a:lnTo>
                  <a:pt x="759574" y="202189"/>
                </a:lnTo>
                <a:lnTo>
                  <a:pt x="716661" y="189867"/>
                </a:lnTo>
                <a:lnTo>
                  <a:pt x="673799" y="183772"/>
                </a:lnTo>
                <a:lnTo>
                  <a:pt x="630936" y="171580"/>
                </a:lnTo>
                <a:lnTo>
                  <a:pt x="575818" y="159259"/>
                </a:lnTo>
                <a:lnTo>
                  <a:pt x="502298" y="140971"/>
                </a:lnTo>
                <a:lnTo>
                  <a:pt x="410426" y="116464"/>
                </a:lnTo>
                <a:lnTo>
                  <a:pt x="312395" y="98047"/>
                </a:lnTo>
                <a:lnTo>
                  <a:pt x="214414" y="73534"/>
                </a:lnTo>
                <a:lnTo>
                  <a:pt x="128638" y="49026"/>
                </a:lnTo>
                <a:lnTo>
                  <a:pt x="49022" y="24513"/>
                </a:lnTo>
                <a:lnTo>
                  <a:pt x="0" y="0"/>
                </a:lnTo>
                <a:lnTo>
                  <a:pt x="0" y="622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1" name="Freeform 571"/>
          <p:cNvSpPr/>
          <p:nvPr/>
        </p:nvSpPr>
        <p:spPr>
          <a:xfrm rot="5400000">
            <a:off x="8570471" y="666715"/>
            <a:ext cx="33075" cy="62483"/>
          </a:xfrm>
          <a:custGeom>
            <a:avLst/>
            <a:gdLst/>
            <a:ahLst/>
            <a:cxnLst/>
            <a:rect l="0" t="0" r="0" b="0"/>
            <a:pathLst>
              <a:path w="275628" h="520700">
                <a:moveTo>
                  <a:pt x="275628" y="6226"/>
                </a:moveTo>
                <a:lnTo>
                  <a:pt x="275628" y="6226"/>
                </a:lnTo>
                <a:lnTo>
                  <a:pt x="269481" y="0"/>
                </a:lnTo>
                <a:lnTo>
                  <a:pt x="263373" y="6226"/>
                </a:lnTo>
                <a:lnTo>
                  <a:pt x="244970" y="36829"/>
                </a:lnTo>
                <a:lnTo>
                  <a:pt x="226619" y="73534"/>
                </a:lnTo>
                <a:lnTo>
                  <a:pt x="208255" y="104143"/>
                </a:lnTo>
                <a:lnTo>
                  <a:pt x="189852" y="140971"/>
                </a:lnTo>
                <a:lnTo>
                  <a:pt x="177597" y="177676"/>
                </a:lnTo>
                <a:lnTo>
                  <a:pt x="159245" y="208279"/>
                </a:lnTo>
                <a:lnTo>
                  <a:pt x="140843" y="245108"/>
                </a:lnTo>
                <a:lnTo>
                  <a:pt x="122491" y="281813"/>
                </a:lnTo>
                <a:lnTo>
                  <a:pt x="110236" y="306326"/>
                </a:lnTo>
                <a:lnTo>
                  <a:pt x="91872" y="336929"/>
                </a:lnTo>
                <a:lnTo>
                  <a:pt x="73470" y="379859"/>
                </a:lnTo>
                <a:lnTo>
                  <a:pt x="48959" y="422784"/>
                </a:lnTo>
                <a:lnTo>
                  <a:pt x="30607" y="459488"/>
                </a:lnTo>
                <a:lnTo>
                  <a:pt x="12205" y="496187"/>
                </a:lnTo>
                <a:lnTo>
                  <a:pt x="0" y="514604"/>
                </a:lnTo>
                <a:lnTo>
                  <a:pt x="0" y="520700"/>
                </a:lnTo>
                <a:lnTo>
                  <a:pt x="12205" y="502413"/>
                </a:lnTo>
                <a:lnTo>
                  <a:pt x="18352" y="483996"/>
                </a:lnTo>
                <a:lnTo>
                  <a:pt x="36716" y="459488"/>
                </a:lnTo>
                <a:lnTo>
                  <a:pt x="55118" y="422784"/>
                </a:lnTo>
                <a:lnTo>
                  <a:pt x="73470" y="385955"/>
                </a:lnTo>
                <a:lnTo>
                  <a:pt x="97980" y="343154"/>
                </a:lnTo>
                <a:lnTo>
                  <a:pt x="116383" y="300230"/>
                </a:lnTo>
                <a:lnTo>
                  <a:pt x="146990" y="257305"/>
                </a:lnTo>
                <a:lnTo>
                  <a:pt x="165354" y="214505"/>
                </a:lnTo>
                <a:lnTo>
                  <a:pt x="189852" y="171580"/>
                </a:lnTo>
                <a:lnTo>
                  <a:pt x="214363" y="128650"/>
                </a:lnTo>
                <a:lnTo>
                  <a:pt x="232766" y="91951"/>
                </a:lnTo>
                <a:lnTo>
                  <a:pt x="251117" y="55246"/>
                </a:lnTo>
                <a:lnTo>
                  <a:pt x="263373" y="30733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2" name="Freeform 572"/>
          <p:cNvSpPr/>
          <p:nvPr/>
        </p:nvSpPr>
        <p:spPr>
          <a:xfrm rot="5400000">
            <a:off x="8577446" y="643564"/>
            <a:ext cx="11763" cy="61006"/>
          </a:xfrm>
          <a:custGeom>
            <a:avLst/>
            <a:gdLst/>
            <a:ahLst/>
            <a:cxnLst/>
            <a:rect l="0" t="0" r="0" b="0"/>
            <a:pathLst>
              <a:path w="98032" h="508384">
                <a:moveTo>
                  <a:pt x="98032" y="502289"/>
                </a:moveTo>
                <a:lnTo>
                  <a:pt x="98032" y="471680"/>
                </a:lnTo>
                <a:lnTo>
                  <a:pt x="91885" y="447167"/>
                </a:lnTo>
                <a:lnTo>
                  <a:pt x="85776" y="416564"/>
                </a:lnTo>
                <a:lnTo>
                  <a:pt x="79629" y="373633"/>
                </a:lnTo>
                <a:lnTo>
                  <a:pt x="67374" y="330839"/>
                </a:lnTo>
                <a:lnTo>
                  <a:pt x="55118" y="287908"/>
                </a:lnTo>
                <a:lnTo>
                  <a:pt x="49022" y="238888"/>
                </a:lnTo>
                <a:lnTo>
                  <a:pt x="42863" y="195963"/>
                </a:lnTo>
                <a:lnTo>
                  <a:pt x="30620" y="153163"/>
                </a:lnTo>
                <a:lnTo>
                  <a:pt x="18364" y="110238"/>
                </a:lnTo>
                <a:lnTo>
                  <a:pt x="12256" y="73534"/>
                </a:lnTo>
                <a:lnTo>
                  <a:pt x="6109" y="42800"/>
                </a:lnTo>
                <a:lnTo>
                  <a:pt x="0" y="18417"/>
                </a:lnTo>
                <a:lnTo>
                  <a:pt x="0" y="0"/>
                </a:lnTo>
                <a:lnTo>
                  <a:pt x="0" y="30609"/>
                </a:lnTo>
                <a:lnTo>
                  <a:pt x="6109" y="67314"/>
                </a:lnTo>
                <a:lnTo>
                  <a:pt x="12256" y="98047"/>
                </a:lnTo>
                <a:lnTo>
                  <a:pt x="18364" y="128650"/>
                </a:lnTo>
                <a:lnTo>
                  <a:pt x="18364" y="159259"/>
                </a:lnTo>
                <a:lnTo>
                  <a:pt x="24511" y="189867"/>
                </a:lnTo>
                <a:lnTo>
                  <a:pt x="30620" y="220476"/>
                </a:lnTo>
                <a:lnTo>
                  <a:pt x="36767" y="251209"/>
                </a:lnTo>
                <a:lnTo>
                  <a:pt x="42863" y="281812"/>
                </a:lnTo>
                <a:lnTo>
                  <a:pt x="49022" y="318517"/>
                </a:lnTo>
                <a:lnTo>
                  <a:pt x="61278" y="361442"/>
                </a:lnTo>
                <a:lnTo>
                  <a:pt x="67374" y="410468"/>
                </a:lnTo>
                <a:lnTo>
                  <a:pt x="79629" y="453262"/>
                </a:lnTo>
                <a:lnTo>
                  <a:pt x="91885" y="489967"/>
                </a:lnTo>
                <a:lnTo>
                  <a:pt x="98032" y="508384"/>
                </a:lnTo>
                <a:lnTo>
                  <a:pt x="98032" y="502289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3" name="Freeform 573"/>
          <p:cNvSpPr/>
          <p:nvPr/>
        </p:nvSpPr>
        <p:spPr>
          <a:xfrm rot="5400000">
            <a:off x="8536656" y="590272"/>
            <a:ext cx="3672" cy="124220"/>
          </a:xfrm>
          <a:custGeom>
            <a:avLst/>
            <a:gdLst/>
            <a:ahLst/>
            <a:cxnLst/>
            <a:rect l="0" t="0" r="0" b="0"/>
            <a:pathLst>
              <a:path w="30608" h="1035174">
                <a:moveTo>
                  <a:pt x="18364" y="790191"/>
                </a:moveTo>
                <a:lnTo>
                  <a:pt x="18364" y="704466"/>
                </a:lnTo>
                <a:lnTo>
                  <a:pt x="12256" y="655446"/>
                </a:lnTo>
                <a:lnTo>
                  <a:pt x="12256" y="490091"/>
                </a:lnTo>
                <a:lnTo>
                  <a:pt x="6109" y="428749"/>
                </a:lnTo>
                <a:lnTo>
                  <a:pt x="6109" y="36829"/>
                </a:lnTo>
                <a:lnTo>
                  <a:pt x="12256" y="0"/>
                </a:lnTo>
                <a:lnTo>
                  <a:pt x="6109" y="0"/>
                </a:lnTo>
                <a:lnTo>
                  <a:pt x="0" y="36829"/>
                </a:lnTo>
                <a:lnTo>
                  <a:pt x="0" y="747396"/>
                </a:lnTo>
                <a:lnTo>
                  <a:pt x="6109" y="765684"/>
                </a:lnTo>
                <a:lnTo>
                  <a:pt x="12256" y="802512"/>
                </a:lnTo>
                <a:lnTo>
                  <a:pt x="12256" y="845313"/>
                </a:lnTo>
                <a:lnTo>
                  <a:pt x="18364" y="888237"/>
                </a:lnTo>
                <a:lnTo>
                  <a:pt x="24511" y="937258"/>
                </a:lnTo>
                <a:lnTo>
                  <a:pt x="24511" y="973962"/>
                </a:lnTo>
                <a:lnTo>
                  <a:pt x="30608" y="1004571"/>
                </a:lnTo>
                <a:lnTo>
                  <a:pt x="30608" y="1035174"/>
                </a:lnTo>
                <a:lnTo>
                  <a:pt x="30608" y="943354"/>
                </a:lnTo>
                <a:lnTo>
                  <a:pt x="24511" y="900429"/>
                </a:lnTo>
                <a:lnTo>
                  <a:pt x="24511" y="82702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4" name="Freeform 574"/>
          <p:cNvSpPr/>
          <p:nvPr/>
        </p:nvSpPr>
        <p:spPr>
          <a:xfrm rot="5400000">
            <a:off x="8568996" y="624089"/>
            <a:ext cx="8822" cy="74965"/>
          </a:xfrm>
          <a:custGeom>
            <a:avLst/>
            <a:gdLst/>
            <a:ahLst/>
            <a:cxnLst/>
            <a:rect l="0" t="0" r="0" b="0"/>
            <a:pathLst>
              <a:path w="73521" h="624712">
                <a:moveTo>
                  <a:pt x="42863" y="349120"/>
                </a:moveTo>
                <a:lnTo>
                  <a:pt x="36767" y="324613"/>
                </a:lnTo>
                <a:lnTo>
                  <a:pt x="36767" y="306326"/>
                </a:lnTo>
                <a:lnTo>
                  <a:pt x="30607" y="281812"/>
                </a:lnTo>
                <a:lnTo>
                  <a:pt x="30607" y="220471"/>
                </a:lnTo>
                <a:lnTo>
                  <a:pt x="24511" y="195963"/>
                </a:lnTo>
                <a:lnTo>
                  <a:pt x="24511" y="153163"/>
                </a:lnTo>
                <a:lnTo>
                  <a:pt x="18352" y="134746"/>
                </a:lnTo>
                <a:lnTo>
                  <a:pt x="18352" y="85725"/>
                </a:lnTo>
                <a:lnTo>
                  <a:pt x="12256" y="67308"/>
                </a:lnTo>
                <a:lnTo>
                  <a:pt x="12256" y="42801"/>
                </a:lnTo>
                <a:lnTo>
                  <a:pt x="6109" y="24513"/>
                </a:lnTo>
                <a:lnTo>
                  <a:pt x="6109" y="0"/>
                </a:lnTo>
                <a:lnTo>
                  <a:pt x="0" y="0"/>
                </a:lnTo>
                <a:lnTo>
                  <a:pt x="0" y="42801"/>
                </a:lnTo>
                <a:lnTo>
                  <a:pt x="6109" y="67308"/>
                </a:lnTo>
                <a:lnTo>
                  <a:pt x="6109" y="128650"/>
                </a:lnTo>
                <a:lnTo>
                  <a:pt x="12256" y="153163"/>
                </a:lnTo>
                <a:lnTo>
                  <a:pt x="12256" y="214375"/>
                </a:lnTo>
                <a:lnTo>
                  <a:pt x="18352" y="238888"/>
                </a:lnTo>
                <a:lnTo>
                  <a:pt x="18352" y="300100"/>
                </a:lnTo>
                <a:lnTo>
                  <a:pt x="24511" y="324613"/>
                </a:lnTo>
                <a:lnTo>
                  <a:pt x="24511" y="343024"/>
                </a:lnTo>
                <a:lnTo>
                  <a:pt x="30607" y="373633"/>
                </a:lnTo>
                <a:lnTo>
                  <a:pt x="36767" y="410338"/>
                </a:lnTo>
                <a:lnTo>
                  <a:pt x="42863" y="453262"/>
                </a:lnTo>
                <a:lnTo>
                  <a:pt x="55118" y="502283"/>
                </a:lnTo>
                <a:lnTo>
                  <a:pt x="61265" y="551309"/>
                </a:lnTo>
                <a:lnTo>
                  <a:pt x="67374" y="588008"/>
                </a:lnTo>
                <a:lnTo>
                  <a:pt x="73521" y="618617"/>
                </a:lnTo>
                <a:lnTo>
                  <a:pt x="73521" y="624712"/>
                </a:lnTo>
                <a:lnTo>
                  <a:pt x="73521" y="588008"/>
                </a:lnTo>
                <a:lnTo>
                  <a:pt x="67374" y="551309"/>
                </a:lnTo>
                <a:lnTo>
                  <a:pt x="61265" y="508379"/>
                </a:lnTo>
                <a:lnTo>
                  <a:pt x="55118" y="459358"/>
                </a:lnTo>
                <a:lnTo>
                  <a:pt x="49010" y="410338"/>
                </a:lnTo>
                <a:lnTo>
                  <a:pt x="42863" y="373633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5" name="Freeform 575"/>
          <p:cNvSpPr/>
          <p:nvPr/>
        </p:nvSpPr>
        <p:spPr>
          <a:xfrm rot="5400000">
            <a:off x="8362073" y="733237"/>
            <a:ext cx="85999" cy="63215"/>
          </a:xfrm>
          <a:custGeom>
            <a:avLst/>
            <a:gdLst/>
            <a:ahLst/>
            <a:cxnLst/>
            <a:rect l="0" t="0" r="0" b="0"/>
            <a:pathLst>
              <a:path w="716661" h="526796">
                <a:moveTo>
                  <a:pt x="177609" y="447166"/>
                </a:moveTo>
                <a:lnTo>
                  <a:pt x="202108" y="434845"/>
                </a:lnTo>
                <a:lnTo>
                  <a:pt x="226619" y="422653"/>
                </a:lnTo>
                <a:lnTo>
                  <a:pt x="251130" y="404242"/>
                </a:lnTo>
                <a:lnTo>
                  <a:pt x="275628" y="385824"/>
                </a:lnTo>
                <a:lnTo>
                  <a:pt x="306248" y="367537"/>
                </a:lnTo>
                <a:lnTo>
                  <a:pt x="324650" y="355216"/>
                </a:lnTo>
                <a:lnTo>
                  <a:pt x="349161" y="336804"/>
                </a:lnTo>
                <a:lnTo>
                  <a:pt x="373609" y="318517"/>
                </a:lnTo>
                <a:lnTo>
                  <a:pt x="416522" y="281682"/>
                </a:lnTo>
                <a:lnTo>
                  <a:pt x="465544" y="244983"/>
                </a:lnTo>
                <a:lnTo>
                  <a:pt x="508407" y="208279"/>
                </a:lnTo>
                <a:lnTo>
                  <a:pt x="551269" y="171450"/>
                </a:lnTo>
                <a:lnTo>
                  <a:pt x="594182" y="128649"/>
                </a:lnTo>
                <a:lnTo>
                  <a:pt x="637044" y="91821"/>
                </a:lnTo>
                <a:lnTo>
                  <a:pt x="673798" y="49020"/>
                </a:lnTo>
                <a:lnTo>
                  <a:pt x="716661" y="6096"/>
                </a:lnTo>
                <a:lnTo>
                  <a:pt x="716661" y="0"/>
                </a:lnTo>
                <a:lnTo>
                  <a:pt x="710565" y="0"/>
                </a:lnTo>
                <a:lnTo>
                  <a:pt x="667652" y="36699"/>
                </a:lnTo>
                <a:lnTo>
                  <a:pt x="624789" y="73533"/>
                </a:lnTo>
                <a:lnTo>
                  <a:pt x="581927" y="116328"/>
                </a:lnTo>
                <a:lnTo>
                  <a:pt x="545160" y="153163"/>
                </a:lnTo>
                <a:lnTo>
                  <a:pt x="502246" y="183766"/>
                </a:lnTo>
                <a:lnTo>
                  <a:pt x="459384" y="220470"/>
                </a:lnTo>
                <a:lnTo>
                  <a:pt x="416522" y="257175"/>
                </a:lnTo>
                <a:lnTo>
                  <a:pt x="373609" y="294004"/>
                </a:lnTo>
                <a:lnTo>
                  <a:pt x="349161" y="306195"/>
                </a:lnTo>
                <a:lnTo>
                  <a:pt x="330746" y="324613"/>
                </a:lnTo>
                <a:lnTo>
                  <a:pt x="306248" y="343024"/>
                </a:lnTo>
                <a:lnTo>
                  <a:pt x="281737" y="361311"/>
                </a:lnTo>
                <a:lnTo>
                  <a:pt x="263385" y="373633"/>
                </a:lnTo>
                <a:lnTo>
                  <a:pt x="238874" y="392050"/>
                </a:lnTo>
                <a:lnTo>
                  <a:pt x="214363" y="404242"/>
                </a:lnTo>
                <a:lnTo>
                  <a:pt x="189865" y="422653"/>
                </a:lnTo>
                <a:lnTo>
                  <a:pt x="165354" y="434845"/>
                </a:lnTo>
                <a:lnTo>
                  <a:pt x="134747" y="453262"/>
                </a:lnTo>
                <a:lnTo>
                  <a:pt x="104140" y="471674"/>
                </a:lnTo>
                <a:lnTo>
                  <a:pt x="73482" y="489967"/>
                </a:lnTo>
                <a:lnTo>
                  <a:pt x="42863" y="502283"/>
                </a:lnTo>
                <a:lnTo>
                  <a:pt x="18364" y="514474"/>
                </a:lnTo>
                <a:lnTo>
                  <a:pt x="6109" y="526796"/>
                </a:lnTo>
                <a:lnTo>
                  <a:pt x="0" y="526796"/>
                </a:lnTo>
                <a:lnTo>
                  <a:pt x="6109" y="526796"/>
                </a:lnTo>
                <a:lnTo>
                  <a:pt x="18364" y="520700"/>
                </a:lnTo>
                <a:lnTo>
                  <a:pt x="42863" y="508378"/>
                </a:lnTo>
                <a:lnTo>
                  <a:pt x="67373" y="496187"/>
                </a:lnTo>
                <a:lnTo>
                  <a:pt x="97980" y="489967"/>
                </a:lnTo>
                <a:lnTo>
                  <a:pt x="122491" y="477775"/>
                </a:lnTo>
                <a:lnTo>
                  <a:pt x="153098" y="45935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6" name="Freeform 576"/>
          <p:cNvSpPr/>
          <p:nvPr/>
        </p:nvSpPr>
        <p:spPr>
          <a:xfrm rot="5400000">
            <a:off x="8347368" y="752346"/>
            <a:ext cx="27200" cy="30876"/>
          </a:xfrm>
          <a:custGeom>
            <a:avLst/>
            <a:gdLst/>
            <a:ahLst/>
            <a:cxnLst/>
            <a:rect l="0" t="0" r="0" b="0"/>
            <a:pathLst>
              <a:path w="226670" h="257305">
                <a:moveTo>
                  <a:pt x="110287" y="147066"/>
                </a:moveTo>
                <a:lnTo>
                  <a:pt x="128639" y="128649"/>
                </a:lnTo>
                <a:lnTo>
                  <a:pt x="140894" y="110238"/>
                </a:lnTo>
                <a:lnTo>
                  <a:pt x="153149" y="91820"/>
                </a:lnTo>
                <a:lnTo>
                  <a:pt x="171552" y="73533"/>
                </a:lnTo>
                <a:lnTo>
                  <a:pt x="183807" y="55116"/>
                </a:lnTo>
                <a:lnTo>
                  <a:pt x="202159" y="36704"/>
                </a:lnTo>
                <a:lnTo>
                  <a:pt x="214414" y="18417"/>
                </a:lnTo>
                <a:lnTo>
                  <a:pt x="226670" y="0"/>
                </a:lnTo>
                <a:lnTo>
                  <a:pt x="202159" y="0"/>
                </a:lnTo>
                <a:lnTo>
                  <a:pt x="177648" y="30608"/>
                </a:lnTo>
                <a:lnTo>
                  <a:pt x="140894" y="73533"/>
                </a:lnTo>
                <a:lnTo>
                  <a:pt x="110287" y="116333"/>
                </a:lnTo>
                <a:lnTo>
                  <a:pt x="79680" y="159258"/>
                </a:lnTo>
                <a:lnTo>
                  <a:pt x="49010" y="195963"/>
                </a:lnTo>
                <a:lnTo>
                  <a:pt x="24511" y="226696"/>
                </a:lnTo>
                <a:lnTo>
                  <a:pt x="6147" y="244983"/>
                </a:lnTo>
                <a:lnTo>
                  <a:pt x="0" y="257305"/>
                </a:lnTo>
                <a:lnTo>
                  <a:pt x="6147" y="251209"/>
                </a:lnTo>
                <a:lnTo>
                  <a:pt x="12256" y="244983"/>
                </a:lnTo>
                <a:lnTo>
                  <a:pt x="24511" y="232791"/>
                </a:lnTo>
                <a:lnTo>
                  <a:pt x="42914" y="214374"/>
                </a:lnTo>
                <a:lnTo>
                  <a:pt x="61265" y="195963"/>
                </a:lnTo>
                <a:lnTo>
                  <a:pt x="79680" y="177675"/>
                </a:lnTo>
                <a:lnTo>
                  <a:pt x="98031" y="15925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7" name="Freeform 577"/>
          <p:cNvSpPr/>
          <p:nvPr/>
        </p:nvSpPr>
        <p:spPr>
          <a:xfrm rot="5400000">
            <a:off x="8295189" y="803805"/>
            <a:ext cx="106579" cy="48509"/>
          </a:xfrm>
          <a:custGeom>
            <a:avLst/>
            <a:gdLst/>
            <a:ahLst/>
            <a:cxnLst/>
            <a:rect l="0" t="0" r="0" b="0"/>
            <a:pathLst>
              <a:path w="888161" h="404242">
                <a:moveTo>
                  <a:pt x="490042" y="128650"/>
                </a:moveTo>
                <a:lnTo>
                  <a:pt x="545160" y="153163"/>
                </a:lnTo>
                <a:lnTo>
                  <a:pt x="594169" y="183766"/>
                </a:lnTo>
                <a:lnTo>
                  <a:pt x="643141" y="214375"/>
                </a:lnTo>
                <a:lnTo>
                  <a:pt x="692150" y="251204"/>
                </a:lnTo>
                <a:lnTo>
                  <a:pt x="741159" y="281813"/>
                </a:lnTo>
                <a:lnTo>
                  <a:pt x="790181" y="324613"/>
                </a:lnTo>
                <a:lnTo>
                  <a:pt x="833044" y="361442"/>
                </a:lnTo>
                <a:lnTo>
                  <a:pt x="875906" y="398147"/>
                </a:lnTo>
                <a:lnTo>
                  <a:pt x="882053" y="404242"/>
                </a:lnTo>
                <a:lnTo>
                  <a:pt x="888161" y="398147"/>
                </a:lnTo>
                <a:lnTo>
                  <a:pt x="888161" y="392051"/>
                </a:lnTo>
                <a:lnTo>
                  <a:pt x="845299" y="349120"/>
                </a:lnTo>
                <a:lnTo>
                  <a:pt x="796277" y="312422"/>
                </a:lnTo>
                <a:lnTo>
                  <a:pt x="753415" y="269491"/>
                </a:lnTo>
                <a:lnTo>
                  <a:pt x="704405" y="232792"/>
                </a:lnTo>
                <a:lnTo>
                  <a:pt x="655383" y="196088"/>
                </a:lnTo>
                <a:lnTo>
                  <a:pt x="606425" y="165355"/>
                </a:lnTo>
                <a:lnTo>
                  <a:pt x="551256" y="134746"/>
                </a:lnTo>
                <a:lnTo>
                  <a:pt x="502297" y="104137"/>
                </a:lnTo>
                <a:lnTo>
                  <a:pt x="434873" y="79630"/>
                </a:lnTo>
                <a:lnTo>
                  <a:pt x="355257" y="55117"/>
                </a:lnTo>
                <a:lnTo>
                  <a:pt x="275628" y="42925"/>
                </a:lnTo>
                <a:lnTo>
                  <a:pt x="189852" y="24508"/>
                </a:lnTo>
                <a:lnTo>
                  <a:pt x="116383" y="12316"/>
                </a:lnTo>
                <a:lnTo>
                  <a:pt x="55118" y="6096"/>
                </a:lnTo>
                <a:lnTo>
                  <a:pt x="18351" y="6096"/>
                </a:lnTo>
                <a:lnTo>
                  <a:pt x="0" y="0"/>
                </a:lnTo>
                <a:lnTo>
                  <a:pt x="18351" y="6096"/>
                </a:lnTo>
                <a:lnTo>
                  <a:pt x="55118" y="12316"/>
                </a:lnTo>
                <a:lnTo>
                  <a:pt x="116383" y="18412"/>
                </a:lnTo>
                <a:lnTo>
                  <a:pt x="189852" y="36705"/>
                </a:lnTo>
                <a:lnTo>
                  <a:pt x="269532" y="55117"/>
                </a:lnTo>
                <a:lnTo>
                  <a:pt x="349148" y="73534"/>
                </a:lnTo>
                <a:lnTo>
                  <a:pt x="428777" y="98041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8" name="Freeform 578"/>
          <p:cNvSpPr/>
          <p:nvPr/>
        </p:nvSpPr>
        <p:spPr>
          <a:xfrm rot="5400000">
            <a:off x="8291879" y="798290"/>
            <a:ext cx="161710" cy="26456"/>
          </a:xfrm>
          <a:custGeom>
            <a:avLst/>
            <a:gdLst/>
            <a:ahLst/>
            <a:cxnLst/>
            <a:rect l="0" t="0" r="0" b="0"/>
            <a:pathLst>
              <a:path w="1347584" h="220471">
                <a:moveTo>
                  <a:pt x="0" y="146943"/>
                </a:moveTo>
                <a:lnTo>
                  <a:pt x="36754" y="140847"/>
                </a:lnTo>
                <a:lnTo>
                  <a:pt x="73520" y="128650"/>
                </a:lnTo>
                <a:lnTo>
                  <a:pt x="110274" y="116334"/>
                </a:lnTo>
                <a:lnTo>
                  <a:pt x="147041" y="104143"/>
                </a:lnTo>
                <a:lnTo>
                  <a:pt x="189903" y="91821"/>
                </a:lnTo>
                <a:lnTo>
                  <a:pt x="220510" y="79630"/>
                </a:lnTo>
                <a:lnTo>
                  <a:pt x="263423" y="67314"/>
                </a:lnTo>
                <a:lnTo>
                  <a:pt x="300127" y="61218"/>
                </a:lnTo>
                <a:lnTo>
                  <a:pt x="392062" y="49021"/>
                </a:lnTo>
                <a:lnTo>
                  <a:pt x="483934" y="36705"/>
                </a:lnTo>
                <a:lnTo>
                  <a:pt x="575805" y="30609"/>
                </a:lnTo>
                <a:lnTo>
                  <a:pt x="673786" y="30609"/>
                </a:lnTo>
                <a:lnTo>
                  <a:pt x="759561" y="36705"/>
                </a:lnTo>
                <a:lnTo>
                  <a:pt x="845338" y="49021"/>
                </a:lnTo>
                <a:lnTo>
                  <a:pt x="931063" y="61218"/>
                </a:lnTo>
                <a:lnTo>
                  <a:pt x="1016839" y="85725"/>
                </a:lnTo>
                <a:lnTo>
                  <a:pt x="1096455" y="110238"/>
                </a:lnTo>
                <a:lnTo>
                  <a:pt x="1176084" y="146943"/>
                </a:lnTo>
                <a:lnTo>
                  <a:pt x="1255712" y="183772"/>
                </a:lnTo>
                <a:lnTo>
                  <a:pt x="1335380" y="220471"/>
                </a:lnTo>
                <a:lnTo>
                  <a:pt x="1347584" y="220471"/>
                </a:lnTo>
                <a:lnTo>
                  <a:pt x="1347584" y="208279"/>
                </a:lnTo>
                <a:lnTo>
                  <a:pt x="1341475" y="202183"/>
                </a:lnTo>
                <a:lnTo>
                  <a:pt x="1304722" y="183772"/>
                </a:lnTo>
                <a:lnTo>
                  <a:pt x="1267955" y="159259"/>
                </a:lnTo>
                <a:lnTo>
                  <a:pt x="1231202" y="140847"/>
                </a:lnTo>
                <a:lnTo>
                  <a:pt x="1188339" y="116334"/>
                </a:lnTo>
                <a:lnTo>
                  <a:pt x="1151572" y="98047"/>
                </a:lnTo>
                <a:lnTo>
                  <a:pt x="1108710" y="79630"/>
                </a:lnTo>
                <a:lnTo>
                  <a:pt x="1065847" y="67314"/>
                </a:lnTo>
                <a:lnTo>
                  <a:pt x="1029094" y="49021"/>
                </a:lnTo>
                <a:lnTo>
                  <a:pt x="943318" y="24513"/>
                </a:lnTo>
                <a:lnTo>
                  <a:pt x="857593" y="12192"/>
                </a:lnTo>
                <a:lnTo>
                  <a:pt x="765670" y="0"/>
                </a:lnTo>
                <a:lnTo>
                  <a:pt x="588061" y="0"/>
                </a:lnTo>
                <a:lnTo>
                  <a:pt x="496189" y="6096"/>
                </a:lnTo>
                <a:lnTo>
                  <a:pt x="410413" y="18288"/>
                </a:lnTo>
                <a:lnTo>
                  <a:pt x="324638" y="36705"/>
                </a:lnTo>
                <a:lnTo>
                  <a:pt x="281775" y="49021"/>
                </a:lnTo>
                <a:lnTo>
                  <a:pt x="238913" y="61218"/>
                </a:lnTo>
                <a:lnTo>
                  <a:pt x="202146" y="73534"/>
                </a:lnTo>
                <a:lnTo>
                  <a:pt x="159284" y="91821"/>
                </a:lnTo>
                <a:lnTo>
                  <a:pt x="122530" y="104143"/>
                </a:lnTo>
                <a:lnTo>
                  <a:pt x="79616" y="116334"/>
                </a:lnTo>
                <a:lnTo>
                  <a:pt x="36754" y="134746"/>
                </a:lnTo>
                <a:lnTo>
                  <a:pt x="0" y="146943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79" name="Freeform 579"/>
          <p:cNvSpPr/>
          <p:nvPr/>
        </p:nvSpPr>
        <p:spPr>
          <a:xfrm rot="5400000">
            <a:off x="8480053" y="923988"/>
            <a:ext cx="54393" cy="4403"/>
          </a:xfrm>
          <a:custGeom>
            <a:avLst/>
            <a:gdLst/>
            <a:ahLst/>
            <a:cxnLst/>
            <a:rect l="0" t="0" r="0" b="0"/>
            <a:pathLst>
              <a:path w="453276" h="36699">
                <a:moveTo>
                  <a:pt x="220511" y="24507"/>
                </a:moveTo>
                <a:lnTo>
                  <a:pt x="275628" y="18411"/>
                </a:lnTo>
                <a:lnTo>
                  <a:pt x="447129" y="18411"/>
                </a:lnTo>
                <a:lnTo>
                  <a:pt x="453276" y="12191"/>
                </a:lnTo>
                <a:lnTo>
                  <a:pt x="453276" y="6096"/>
                </a:lnTo>
                <a:lnTo>
                  <a:pt x="385902" y="6096"/>
                </a:lnTo>
                <a:lnTo>
                  <a:pt x="318491" y="0"/>
                </a:lnTo>
                <a:lnTo>
                  <a:pt x="257264" y="6096"/>
                </a:lnTo>
                <a:lnTo>
                  <a:pt x="195999" y="6096"/>
                </a:lnTo>
                <a:lnTo>
                  <a:pt x="140881" y="12191"/>
                </a:lnTo>
                <a:lnTo>
                  <a:pt x="73470" y="24507"/>
                </a:lnTo>
                <a:lnTo>
                  <a:pt x="24499" y="30603"/>
                </a:lnTo>
                <a:lnTo>
                  <a:pt x="0" y="36699"/>
                </a:lnTo>
                <a:lnTo>
                  <a:pt x="24499" y="36699"/>
                </a:lnTo>
                <a:lnTo>
                  <a:pt x="85725" y="30603"/>
                </a:lnTo>
                <a:lnTo>
                  <a:pt x="153136" y="24507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0" name="Freeform 580"/>
          <p:cNvSpPr/>
          <p:nvPr/>
        </p:nvSpPr>
        <p:spPr>
          <a:xfrm rot="5400000">
            <a:off x="8549881" y="918835"/>
            <a:ext cx="13965" cy="100705"/>
          </a:xfrm>
          <a:custGeom>
            <a:avLst/>
            <a:gdLst/>
            <a:ahLst/>
            <a:cxnLst/>
            <a:rect l="0" t="0" r="0" b="0"/>
            <a:pathLst>
              <a:path w="116383" h="839211">
                <a:moveTo>
                  <a:pt x="6160" y="839211"/>
                </a:moveTo>
                <a:lnTo>
                  <a:pt x="6160" y="826895"/>
                </a:lnTo>
                <a:lnTo>
                  <a:pt x="12256" y="808608"/>
                </a:lnTo>
                <a:lnTo>
                  <a:pt x="18402" y="784095"/>
                </a:lnTo>
                <a:lnTo>
                  <a:pt x="18402" y="759582"/>
                </a:lnTo>
                <a:lnTo>
                  <a:pt x="24511" y="728979"/>
                </a:lnTo>
                <a:lnTo>
                  <a:pt x="30658" y="698246"/>
                </a:lnTo>
                <a:lnTo>
                  <a:pt x="30658" y="679953"/>
                </a:lnTo>
                <a:lnTo>
                  <a:pt x="36767" y="661541"/>
                </a:lnTo>
                <a:lnTo>
                  <a:pt x="36767" y="630932"/>
                </a:lnTo>
                <a:lnTo>
                  <a:pt x="42913" y="606425"/>
                </a:lnTo>
                <a:lnTo>
                  <a:pt x="49022" y="581912"/>
                </a:lnTo>
                <a:lnTo>
                  <a:pt x="49022" y="551303"/>
                </a:lnTo>
                <a:lnTo>
                  <a:pt x="55169" y="520700"/>
                </a:lnTo>
                <a:lnTo>
                  <a:pt x="55169" y="496187"/>
                </a:lnTo>
                <a:lnTo>
                  <a:pt x="61265" y="471674"/>
                </a:lnTo>
                <a:lnTo>
                  <a:pt x="67425" y="441071"/>
                </a:lnTo>
                <a:lnTo>
                  <a:pt x="73521" y="416558"/>
                </a:lnTo>
                <a:lnTo>
                  <a:pt x="73521" y="385949"/>
                </a:lnTo>
                <a:lnTo>
                  <a:pt x="79680" y="361442"/>
                </a:lnTo>
                <a:lnTo>
                  <a:pt x="85776" y="330833"/>
                </a:lnTo>
                <a:lnTo>
                  <a:pt x="85776" y="306320"/>
                </a:lnTo>
                <a:lnTo>
                  <a:pt x="91923" y="275717"/>
                </a:lnTo>
                <a:lnTo>
                  <a:pt x="91923" y="251203"/>
                </a:lnTo>
                <a:lnTo>
                  <a:pt x="98032" y="226690"/>
                </a:lnTo>
                <a:lnTo>
                  <a:pt x="98032" y="196087"/>
                </a:lnTo>
                <a:lnTo>
                  <a:pt x="104179" y="171574"/>
                </a:lnTo>
                <a:lnTo>
                  <a:pt x="104179" y="116328"/>
                </a:lnTo>
                <a:lnTo>
                  <a:pt x="110288" y="85725"/>
                </a:lnTo>
                <a:lnTo>
                  <a:pt x="110288" y="61212"/>
                </a:lnTo>
                <a:lnTo>
                  <a:pt x="116383" y="36699"/>
                </a:lnTo>
                <a:lnTo>
                  <a:pt x="116383" y="0"/>
                </a:lnTo>
                <a:lnTo>
                  <a:pt x="104179" y="0"/>
                </a:lnTo>
                <a:lnTo>
                  <a:pt x="104179" y="6096"/>
                </a:lnTo>
                <a:lnTo>
                  <a:pt x="98032" y="30603"/>
                </a:lnTo>
                <a:lnTo>
                  <a:pt x="98032" y="55116"/>
                </a:lnTo>
                <a:lnTo>
                  <a:pt x="91923" y="79629"/>
                </a:lnTo>
                <a:lnTo>
                  <a:pt x="91923" y="110232"/>
                </a:lnTo>
                <a:lnTo>
                  <a:pt x="85776" y="134745"/>
                </a:lnTo>
                <a:lnTo>
                  <a:pt x="85776" y="159253"/>
                </a:lnTo>
                <a:lnTo>
                  <a:pt x="79680" y="183766"/>
                </a:lnTo>
                <a:lnTo>
                  <a:pt x="73521" y="208279"/>
                </a:lnTo>
                <a:lnTo>
                  <a:pt x="73521" y="238882"/>
                </a:lnTo>
                <a:lnTo>
                  <a:pt x="67425" y="263395"/>
                </a:lnTo>
                <a:lnTo>
                  <a:pt x="61265" y="287908"/>
                </a:lnTo>
                <a:lnTo>
                  <a:pt x="55169" y="312415"/>
                </a:lnTo>
                <a:lnTo>
                  <a:pt x="55169" y="343024"/>
                </a:lnTo>
                <a:lnTo>
                  <a:pt x="49022" y="367537"/>
                </a:lnTo>
                <a:lnTo>
                  <a:pt x="49022" y="392045"/>
                </a:lnTo>
                <a:lnTo>
                  <a:pt x="42913" y="416558"/>
                </a:lnTo>
                <a:lnTo>
                  <a:pt x="42913" y="434845"/>
                </a:lnTo>
                <a:lnTo>
                  <a:pt x="36767" y="453262"/>
                </a:lnTo>
                <a:lnTo>
                  <a:pt x="36767" y="508378"/>
                </a:lnTo>
                <a:lnTo>
                  <a:pt x="30658" y="538987"/>
                </a:lnTo>
                <a:lnTo>
                  <a:pt x="30658" y="569590"/>
                </a:lnTo>
                <a:lnTo>
                  <a:pt x="24511" y="606425"/>
                </a:lnTo>
                <a:lnTo>
                  <a:pt x="24511" y="643124"/>
                </a:lnTo>
                <a:lnTo>
                  <a:pt x="18402" y="679953"/>
                </a:lnTo>
                <a:lnTo>
                  <a:pt x="18402" y="710562"/>
                </a:lnTo>
                <a:lnTo>
                  <a:pt x="12256" y="741170"/>
                </a:lnTo>
                <a:lnTo>
                  <a:pt x="12256" y="771779"/>
                </a:lnTo>
                <a:lnTo>
                  <a:pt x="6160" y="796287"/>
                </a:lnTo>
                <a:lnTo>
                  <a:pt x="6160" y="833115"/>
                </a:lnTo>
                <a:lnTo>
                  <a:pt x="0" y="839211"/>
                </a:lnTo>
                <a:lnTo>
                  <a:pt x="6160" y="839211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1" name="Freeform 581"/>
          <p:cNvSpPr/>
          <p:nvPr/>
        </p:nvSpPr>
        <p:spPr>
          <a:xfrm rot="5400000">
            <a:off x="8547306" y="853788"/>
            <a:ext cx="16905" cy="117606"/>
          </a:xfrm>
          <a:custGeom>
            <a:avLst/>
            <a:gdLst/>
            <a:ahLst/>
            <a:cxnLst/>
            <a:rect l="0" t="0" r="0" b="0"/>
            <a:pathLst>
              <a:path w="140881" h="980058">
                <a:moveTo>
                  <a:pt x="67361" y="508385"/>
                </a:moveTo>
                <a:lnTo>
                  <a:pt x="73520" y="477776"/>
                </a:lnTo>
                <a:lnTo>
                  <a:pt x="73520" y="447167"/>
                </a:lnTo>
                <a:lnTo>
                  <a:pt x="79616" y="416564"/>
                </a:lnTo>
                <a:lnTo>
                  <a:pt x="85776" y="385955"/>
                </a:lnTo>
                <a:lnTo>
                  <a:pt x="91872" y="355222"/>
                </a:lnTo>
                <a:lnTo>
                  <a:pt x="91872" y="324613"/>
                </a:lnTo>
                <a:lnTo>
                  <a:pt x="98018" y="294004"/>
                </a:lnTo>
                <a:lnTo>
                  <a:pt x="98018" y="257305"/>
                </a:lnTo>
                <a:lnTo>
                  <a:pt x="104127" y="226572"/>
                </a:lnTo>
                <a:lnTo>
                  <a:pt x="110273" y="195963"/>
                </a:lnTo>
                <a:lnTo>
                  <a:pt x="116382" y="165355"/>
                </a:lnTo>
                <a:lnTo>
                  <a:pt x="116382" y="134746"/>
                </a:lnTo>
                <a:lnTo>
                  <a:pt x="122529" y="104143"/>
                </a:lnTo>
                <a:lnTo>
                  <a:pt x="128638" y="73410"/>
                </a:lnTo>
                <a:lnTo>
                  <a:pt x="134734" y="42801"/>
                </a:lnTo>
                <a:lnTo>
                  <a:pt x="140881" y="12192"/>
                </a:lnTo>
                <a:lnTo>
                  <a:pt x="140881" y="6096"/>
                </a:lnTo>
                <a:lnTo>
                  <a:pt x="134734" y="0"/>
                </a:lnTo>
                <a:lnTo>
                  <a:pt x="128638" y="0"/>
                </a:lnTo>
                <a:lnTo>
                  <a:pt x="122529" y="6096"/>
                </a:lnTo>
                <a:lnTo>
                  <a:pt x="116382" y="36705"/>
                </a:lnTo>
                <a:lnTo>
                  <a:pt x="110273" y="67314"/>
                </a:lnTo>
                <a:lnTo>
                  <a:pt x="104127" y="97917"/>
                </a:lnTo>
                <a:lnTo>
                  <a:pt x="98018" y="128650"/>
                </a:lnTo>
                <a:lnTo>
                  <a:pt x="91872" y="159259"/>
                </a:lnTo>
                <a:lnTo>
                  <a:pt x="91872" y="189868"/>
                </a:lnTo>
                <a:lnTo>
                  <a:pt x="79616" y="220471"/>
                </a:lnTo>
                <a:lnTo>
                  <a:pt x="79616" y="251080"/>
                </a:lnTo>
                <a:lnTo>
                  <a:pt x="73520" y="281688"/>
                </a:lnTo>
                <a:lnTo>
                  <a:pt x="67361" y="312421"/>
                </a:lnTo>
                <a:lnTo>
                  <a:pt x="61265" y="343030"/>
                </a:lnTo>
                <a:lnTo>
                  <a:pt x="61265" y="379729"/>
                </a:lnTo>
                <a:lnTo>
                  <a:pt x="55105" y="404242"/>
                </a:lnTo>
                <a:lnTo>
                  <a:pt x="49009" y="440947"/>
                </a:lnTo>
                <a:lnTo>
                  <a:pt x="49009" y="471680"/>
                </a:lnTo>
                <a:lnTo>
                  <a:pt x="42862" y="502289"/>
                </a:lnTo>
                <a:lnTo>
                  <a:pt x="36753" y="532892"/>
                </a:lnTo>
                <a:lnTo>
                  <a:pt x="30607" y="569596"/>
                </a:lnTo>
                <a:lnTo>
                  <a:pt x="30607" y="612521"/>
                </a:lnTo>
                <a:lnTo>
                  <a:pt x="24498" y="649226"/>
                </a:lnTo>
                <a:lnTo>
                  <a:pt x="24498" y="692150"/>
                </a:lnTo>
                <a:lnTo>
                  <a:pt x="18351" y="728855"/>
                </a:lnTo>
                <a:lnTo>
                  <a:pt x="18351" y="765684"/>
                </a:lnTo>
                <a:lnTo>
                  <a:pt x="12242" y="802388"/>
                </a:lnTo>
                <a:lnTo>
                  <a:pt x="12242" y="839217"/>
                </a:lnTo>
                <a:lnTo>
                  <a:pt x="6147" y="875922"/>
                </a:lnTo>
                <a:lnTo>
                  <a:pt x="6147" y="949455"/>
                </a:lnTo>
                <a:lnTo>
                  <a:pt x="0" y="967867"/>
                </a:lnTo>
                <a:lnTo>
                  <a:pt x="0" y="980058"/>
                </a:lnTo>
                <a:lnTo>
                  <a:pt x="0" y="973963"/>
                </a:lnTo>
                <a:lnTo>
                  <a:pt x="6147" y="967867"/>
                </a:lnTo>
                <a:lnTo>
                  <a:pt x="6147" y="949455"/>
                </a:lnTo>
                <a:lnTo>
                  <a:pt x="12242" y="924942"/>
                </a:lnTo>
                <a:lnTo>
                  <a:pt x="12242" y="900429"/>
                </a:lnTo>
                <a:lnTo>
                  <a:pt x="18351" y="869826"/>
                </a:lnTo>
                <a:lnTo>
                  <a:pt x="24498" y="839217"/>
                </a:lnTo>
                <a:lnTo>
                  <a:pt x="30607" y="802388"/>
                </a:lnTo>
                <a:lnTo>
                  <a:pt x="30607" y="765684"/>
                </a:lnTo>
                <a:lnTo>
                  <a:pt x="36753" y="728855"/>
                </a:lnTo>
                <a:lnTo>
                  <a:pt x="49009" y="686055"/>
                </a:lnTo>
                <a:lnTo>
                  <a:pt x="49009" y="649226"/>
                </a:lnTo>
                <a:lnTo>
                  <a:pt x="55105" y="612521"/>
                </a:lnTo>
                <a:lnTo>
                  <a:pt x="61265" y="575692"/>
                </a:lnTo>
                <a:lnTo>
                  <a:pt x="67361" y="53898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2" name="Freeform 582"/>
          <p:cNvSpPr/>
          <p:nvPr/>
        </p:nvSpPr>
        <p:spPr>
          <a:xfrm rot="5400000">
            <a:off x="8565322" y="845337"/>
            <a:ext cx="35279" cy="61737"/>
          </a:xfrm>
          <a:custGeom>
            <a:avLst/>
            <a:gdLst/>
            <a:ahLst/>
            <a:cxnLst/>
            <a:rect l="0" t="0" r="0" b="0"/>
            <a:pathLst>
              <a:path w="293993" h="514480">
                <a:moveTo>
                  <a:pt x="293993" y="6096"/>
                </a:moveTo>
                <a:lnTo>
                  <a:pt x="293993" y="0"/>
                </a:lnTo>
                <a:lnTo>
                  <a:pt x="287884" y="0"/>
                </a:lnTo>
                <a:lnTo>
                  <a:pt x="275628" y="36705"/>
                </a:lnTo>
                <a:lnTo>
                  <a:pt x="263386" y="79629"/>
                </a:lnTo>
                <a:lnTo>
                  <a:pt x="245022" y="122554"/>
                </a:lnTo>
                <a:lnTo>
                  <a:pt x="226619" y="165354"/>
                </a:lnTo>
                <a:lnTo>
                  <a:pt x="202108" y="208279"/>
                </a:lnTo>
                <a:lnTo>
                  <a:pt x="177610" y="251209"/>
                </a:lnTo>
                <a:lnTo>
                  <a:pt x="153150" y="287908"/>
                </a:lnTo>
                <a:lnTo>
                  <a:pt x="128639" y="330839"/>
                </a:lnTo>
                <a:lnTo>
                  <a:pt x="104140" y="367537"/>
                </a:lnTo>
                <a:lnTo>
                  <a:pt x="79630" y="404242"/>
                </a:lnTo>
                <a:lnTo>
                  <a:pt x="61228" y="434851"/>
                </a:lnTo>
                <a:lnTo>
                  <a:pt x="42863" y="459358"/>
                </a:lnTo>
                <a:lnTo>
                  <a:pt x="24512" y="483871"/>
                </a:lnTo>
                <a:lnTo>
                  <a:pt x="12256" y="502289"/>
                </a:lnTo>
                <a:lnTo>
                  <a:pt x="6109" y="508384"/>
                </a:lnTo>
                <a:lnTo>
                  <a:pt x="0" y="514480"/>
                </a:lnTo>
                <a:lnTo>
                  <a:pt x="6109" y="508384"/>
                </a:lnTo>
                <a:lnTo>
                  <a:pt x="12256" y="508384"/>
                </a:lnTo>
                <a:lnTo>
                  <a:pt x="24512" y="496193"/>
                </a:lnTo>
                <a:lnTo>
                  <a:pt x="42863" y="483871"/>
                </a:lnTo>
                <a:lnTo>
                  <a:pt x="61228" y="471680"/>
                </a:lnTo>
                <a:lnTo>
                  <a:pt x="85725" y="453262"/>
                </a:lnTo>
                <a:lnTo>
                  <a:pt x="110237" y="428755"/>
                </a:lnTo>
                <a:lnTo>
                  <a:pt x="134748" y="398146"/>
                </a:lnTo>
                <a:lnTo>
                  <a:pt x="159246" y="367537"/>
                </a:lnTo>
                <a:lnTo>
                  <a:pt x="189865" y="330839"/>
                </a:lnTo>
                <a:lnTo>
                  <a:pt x="208268" y="287908"/>
                </a:lnTo>
                <a:lnTo>
                  <a:pt x="232766" y="238888"/>
                </a:lnTo>
                <a:lnTo>
                  <a:pt x="251131" y="189867"/>
                </a:lnTo>
                <a:lnTo>
                  <a:pt x="269533" y="134751"/>
                </a:lnTo>
                <a:lnTo>
                  <a:pt x="281737" y="73534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3" name="Freeform 583"/>
          <p:cNvSpPr/>
          <p:nvPr/>
        </p:nvSpPr>
        <p:spPr>
          <a:xfrm rot="5400000">
            <a:off x="8523420" y="851951"/>
            <a:ext cx="17646" cy="48509"/>
          </a:xfrm>
          <a:custGeom>
            <a:avLst/>
            <a:gdLst/>
            <a:ahLst/>
            <a:cxnLst/>
            <a:rect l="0" t="0" r="0" b="0"/>
            <a:pathLst>
              <a:path w="147053" h="404242">
                <a:moveTo>
                  <a:pt x="147053" y="404242"/>
                </a:moveTo>
                <a:lnTo>
                  <a:pt x="134798" y="379859"/>
                </a:lnTo>
                <a:lnTo>
                  <a:pt x="122542" y="355346"/>
                </a:lnTo>
                <a:lnTo>
                  <a:pt x="116395" y="330833"/>
                </a:lnTo>
                <a:lnTo>
                  <a:pt x="104140" y="306326"/>
                </a:lnTo>
                <a:lnTo>
                  <a:pt x="91885" y="281813"/>
                </a:lnTo>
                <a:lnTo>
                  <a:pt x="85776" y="257300"/>
                </a:lnTo>
                <a:lnTo>
                  <a:pt x="79680" y="232792"/>
                </a:lnTo>
                <a:lnTo>
                  <a:pt x="73533" y="208279"/>
                </a:lnTo>
                <a:lnTo>
                  <a:pt x="67424" y="183772"/>
                </a:lnTo>
                <a:lnTo>
                  <a:pt x="61278" y="159259"/>
                </a:lnTo>
                <a:lnTo>
                  <a:pt x="49022" y="134746"/>
                </a:lnTo>
                <a:lnTo>
                  <a:pt x="42913" y="110239"/>
                </a:lnTo>
                <a:lnTo>
                  <a:pt x="36767" y="85725"/>
                </a:lnTo>
                <a:lnTo>
                  <a:pt x="30670" y="61212"/>
                </a:lnTo>
                <a:lnTo>
                  <a:pt x="30670" y="36705"/>
                </a:lnTo>
                <a:lnTo>
                  <a:pt x="24511" y="6096"/>
                </a:lnTo>
                <a:lnTo>
                  <a:pt x="18415" y="0"/>
                </a:lnTo>
                <a:lnTo>
                  <a:pt x="0" y="0"/>
                </a:lnTo>
                <a:lnTo>
                  <a:pt x="0" y="6096"/>
                </a:lnTo>
                <a:lnTo>
                  <a:pt x="6160" y="36705"/>
                </a:lnTo>
                <a:lnTo>
                  <a:pt x="6160" y="61212"/>
                </a:lnTo>
                <a:lnTo>
                  <a:pt x="12255" y="85725"/>
                </a:lnTo>
                <a:lnTo>
                  <a:pt x="18415" y="116334"/>
                </a:lnTo>
                <a:lnTo>
                  <a:pt x="18415" y="140842"/>
                </a:lnTo>
                <a:lnTo>
                  <a:pt x="24511" y="165355"/>
                </a:lnTo>
                <a:lnTo>
                  <a:pt x="30670" y="195964"/>
                </a:lnTo>
                <a:lnTo>
                  <a:pt x="36767" y="220471"/>
                </a:lnTo>
                <a:lnTo>
                  <a:pt x="42913" y="251204"/>
                </a:lnTo>
                <a:lnTo>
                  <a:pt x="55169" y="275593"/>
                </a:lnTo>
                <a:lnTo>
                  <a:pt x="67424" y="300100"/>
                </a:lnTo>
                <a:lnTo>
                  <a:pt x="73533" y="324613"/>
                </a:lnTo>
                <a:lnTo>
                  <a:pt x="91885" y="343025"/>
                </a:lnTo>
                <a:lnTo>
                  <a:pt x="104140" y="367538"/>
                </a:lnTo>
                <a:lnTo>
                  <a:pt x="122542" y="385955"/>
                </a:lnTo>
                <a:lnTo>
                  <a:pt x="140894" y="404242"/>
                </a:lnTo>
                <a:lnTo>
                  <a:pt x="147053" y="40424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4" name="Freeform 584"/>
          <p:cNvSpPr/>
          <p:nvPr/>
        </p:nvSpPr>
        <p:spPr>
          <a:xfrm rot="5400000">
            <a:off x="8442566" y="893850"/>
            <a:ext cx="50714" cy="178613"/>
          </a:xfrm>
          <a:custGeom>
            <a:avLst/>
            <a:gdLst/>
            <a:ahLst/>
            <a:cxnLst/>
            <a:rect l="0" t="0" r="0" b="0"/>
            <a:pathLst>
              <a:path w="422619" h="1488442">
                <a:moveTo>
                  <a:pt x="79616" y="1194432"/>
                </a:moveTo>
                <a:lnTo>
                  <a:pt x="85725" y="1206754"/>
                </a:lnTo>
                <a:lnTo>
                  <a:pt x="97968" y="1218945"/>
                </a:lnTo>
                <a:lnTo>
                  <a:pt x="104128" y="1237363"/>
                </a:lnTo>
                <a:lnTo>
                  <a:pt x="110224" y="1249554"/>
                </a:lnTo>
                <a:lnTo>
                  <a:pt x="116383" y="1261746"/>
                </a:lnTo>
                <a:lnTo>
                  <a:pt x="116383" y="1267966"/>
                </a:lnTo>
                <a:lnTo>
                  <a:pt x="122479" y="1280157"/>
                </a:lnTo>
                <a:lnTo>
                  <a:pt x="128626" y="1292479"/>
                </a:lnTo>
                <a:lnTo>
                  <a:pt x="128626" y="1298575"/>
                </a:lnTo>
                <a:lnTo>
                  <a:pt x="134735" y="1310766"/>
                </a:lnTo>
                <a:lnTo>
                  <a:pt x="140882" y="1323088"/>
                </a:lnTo>
                <a:lnTo>
                  <a:pt x="140882" y="1329184"/>
                </a:lnTo>
                <a:lnTo>
                  <a:pt x="153086" y="1347595"/>
                </a:lnTo>
                <a:lnTo>
                  <a:pt x="159246" y="1359787"/>
                </a:lnTo>
                <a:lnTo>
                  <a:pt x="165341" y="1378204"/>
                </a:lnTo>
                <a:lnTo>
                  <a:pt x="171488" y="1396621"/>
                </a:lnTo>
                <a:lnTo>
                  <a:pt x="177597" y="1408813"/>
                </a:lnTo>
                <a:lnTo>
                  <a:pt x="183744" y="1427224"/>
                </a:lnTo>
                <a:lnTo>
                  <a:pt x="195999" y="1439416"/>
                </a:lnTo>
                <a:lnTo>
                  <a:pt x="208255" y="1445512"/>
                </a:lnTo>
                <a:lnTo>
                  <a:pt x="226607" y="1463929"/>
                </a:lnTo>
                <a:lnTo>
                  <a:pt x="251118" y="1476245"/>
                </a:lnTo>
                <a:lnTo>
                  <a:pt x="275628" y="1482346"/>
                </a:lnTo>
                <a:lnTo>
                  <a:pt x="300127" y="1488442"/>
                </a:lnTo>
                <a:lnTo>
                  <a:pt x="312382" y="1482346"/>
                </a:lnTo>
                <a:lnTo>
                  <a:pt x="318491" y="1476245"/>
                </a:lnTo>
                <a:lnTo>
                  <a:pt x="324638" y="1463929"/>
                </a:lnTo>
                <a:lnTo>
                  <a:pt x="330747" y="1451737"/>
                </a:lnTo>
                <a:lnTo>
                  <a:pt x="336894" y="1439416"/>
                </a:lnTo>
                <a:lnTo>
                  <a:pt x="342989" y="1427224"/>
                </a:lnTo>
                <a:lnTo>
                  <a:pt x="342989" y="1408813"/>
                </a:lnTo>
                <a:lnTo>
                  <a:pt x="355244" y="1372108"/>
                </a:lnTo>
                <a:lnTo>
                  <a:pt x="355244" y="1298575"/>
                </a:lnTo>
                <a:lnTo>
                  <a:pt x="349149" y="1255650"/>
                </a:lnTo>
                <a:lnTo>
                  <a:pt x="336894" y="1218945"/>
                </a:lnTo>
                <a:lnTo>
                  <a:pt x="330747" y="1182241"/>
                </a:lnTo>
                <a:lnTo>
                  <a:pt x="318491" y="1145412"/>
                </a:lnTo>
                <a:lnTo>
                  <a:pt x="306236" y="1114803"/>
                </a:lnTo>
                <a:lnTo>
                  <a:pt x="293980" y="1078104"/>
                </a:lnTo>
                <a:lnTo>
                  <a:pt x="281724" y="1041270"/>
                </a:lnTo>
                <a:lnTo>
                  <a:pt x="263373" y="1004571"/>
                </a:lnTo>
                <a:lnTo>
                  <a:pt x="251118" y="967866"/>
                </a:lnTo>
                <a:lnTo>
                  <a:pt x="238862" y="931037"/>
                </a:lnTo>
                <a:lnTo>
                  <a:pt x="232766" y="894333"/>
                </a:lnTo>
                <a:lnTo>
                  <a:pt x="226607" y="857504"/>
                </a:lnTo>
                <a:lnTo>
                  <a:pt x="220511" y="814704"/>
                </a:lnTo>
                <a:lnTo>
                  <a:pt x="220511" y="765683"/>
                </a:lnTo>
                <a:lnTo>
                  <a:pt x="226607" y="753362"/>
                </a:lnTo>
                <a:lnTo>
                  <a:pt x="226607" y="735074"/>
                </a:lnTo>
                <a:lnTo>
                  <a:pt x="238862" y="716663"/>
                </a:lnTo>
                <a:lnTo>
                  <a:pt x="245022" y="704341"/>
                </a:lnTo>
                <a:lnTo>
                  <a:pt x="251118" y="686054"/>
                </a:lnTo>
                <a:lnTo>
                  <a:pt x="257264" y="667637"/>
                </a:lnTo>
                <a:lnTo>
                  <a:pt x="275628" y="649225"/>
                </a:lnTo>
                <a:lnTo>
                  <a:pt x="287884" y="637034"/>
                </a:lnTo>
                <a:lnTo>
                  <a:pt x="300127" y="618616"/>
                </a:lnTo>
                <a:lnTo>
                  <a:pt x="318491" y="606425"/>
                </a:lnTo>
                <a:lnTo>
                  <a:pt x="330747" y="588007"/>
                </a:lnTo>
                <a:lnTo>
                  <a:pt x="342989" y="575816"/>
                </a:lnTo>
                <a:lnTo>
                  <a:pt x="361405" y="557404"/>
                </a:lnTo>
                <a:lnTo>
                  <a:pt x="379756" y="526795"/>
                </a:lnTo>
                <a:lnTo>
                  <a:pt x="392011" y="496187"/>
                </a:lnTo>
                <a:lnTo>
                  <a:pt x="404267" y="465584"/>
                </a:lnTo>
                <a:lnTo>
                  <a:pt x="416510" y="434845"/>
                </a:lnTo>
                <a:lnTo>
                  <a:pt x="422619" y="404242"/>
                </a:lnTo>
                <a:lnTo>
                  <a:pt x="422619" y="336928"/>
                </a:lnTo>
                <a:lnTo>
                  <a:pt x="416510" y="306195"/>
                </a:lnTo>
                <a:lnTo>
                  <a:pt x="410363" y="275592"/>
                </a:lnTo>
                <a:lnTo>
                  <a:pt x="398107" y="238887"/>
                </a:lnTo>
                <a:lnTo>
                  <a:pt x="385852" y="214374"/>
                </a:lnTo>
                <a:lnTo>
                  <a:pt x="373647" y="183771"/>
                </a:lnTo>
                <a:lnTo>
                  <a:pt x="349149" y="153032"/>
                </a:lnTo>
                <a:lnTo>
                  <a:pt x="330747" y="128649"/>
                </a:lnTo>
                <a:lnTo>
                  <a:pt x="306236" y="104142"/>
                </a:lnTo>
                <a:lnTo>
                  <a:pt x="281724" y="79629"/>
                </a:lnTo>
                <a:lnTo>
                  <a:pt x="269469" y="73403"/>
                </a:lnTo>
                <a:lnTo>
                  <a:pt x="251118" y="55116"/>
                </a:lnTo>
                <a:lnTo>
                  <a:pt x="238862" y="48896"/>
                </a:lnTo>
                <a:lnTo>
                  <a:pt x="220511" y="36704"/>
                </a:lnTo>
                <a:lnTo>
                  <a:pt x="202108" y="30609"/>
                </a:lnTo>
                <a:lnTo>
                  <a:pt x="183744" y="18287"/>
                </a:lnTo>
                <a:lnTo>
                  <a:pt x="165341" y="12191"/>
                </a:lnTo>
                <a:lnTo>
                  <a:pt x="146991" y="0"/>
                </a:lnTo>
                <a:lnTo>
                  <a:pt x="140882" y="0"/>
                </a:lnTo>
                <a:lnTo>
                  <a:pt x="140882" y="6095"/>
                </a:lnTo>
                <a:lnTo>
                  <a:pt x="146991" y="12191"/>
                </a:lnTo>
                <a:lnTo>
                  <a:pt x="177597" y="30609"/>
                </a:lnTo>
                <a:lnTo>
                  <a:pt x="208255" y="48896"/>
                </a:lnTo>
                <a:lnTo>
                  <a:pt x="238862" y="73403"/>
                </a:lnTo>
                <a:lnTo>
                  <a:pt x="263373" y="91820"/>
                </a:lnTo>
                <a:lnTo>
                  <a:pt x="293980" y="122429"/>
                </a:lnTo>
                <a:lnTo>
                  <a:pt x="318491" y="146937"/>
                </a:lnTo>
                <a:lnTo>
                  <a:pt x="336894" y="171450"/>
                </a:lnTo>
                <a:lnTo>
                  <a:pt x="361405" y="208279"/>
                </a:lnTo>
                <a:lnTo>
                  <a:pt x="373647" y="244983"/>
                </a:lnTo>
                <a:lnTo>
                  <a:pt x="385852" y="281688"/>
                </a:lnTo>
                <a:lnTo>
                  <a:pt x="392011" y="324612"/>
                </a:lnTo>
                <a:lnTo>
                  <a:pt x="392011" y="367537"/>
                </a:lnTo>
                <a:lnTo>
                  <a:pt x="385852" y="410337"/>
                </a:lnTo>
                <a:lnTo>
                  <a:pt x="379756" y="453262"/>
                </a:lnTo>
                <a:lnTo>
                  <a:pt x="361405" y="490091"/>
                </a:lnTo>
                <a:lnTo>
                  <a:pt x="342989" y="526795"/>
                </a:lnTo>
                <a:lnTo>
                  <a:pt x="330747" y="545213"/>
                </a:lnTo>
                <a:lnTo>
                  <a:pt x="318491" y="557404"/>
                </a:lnTo>
                <a:lnTo>
                  <a:pt x="306236" y="575816"/>
                </a:lnTo>
                <a:lnTo>
                  <a:pt x="293980" y="588007"/>
                </a:lnTo>
                <a:lnTo>
                  <a:pt x="281724" y="600329"/>
                </a:lnTo>
                <a:lnTo>
                  <a:pt x="269469" y="612520"/>
                </a:lnTo>
                <a:lnTo>
                  <a:pt x="257264" y="624712"/>
                </a:lnTo>
                <a:lnTo>
                  <a:pt x="245022" y="643129"/>
                </a:lnTo>
                <a:lnTo>
                  <a:pt x="232766" y="655321"/>
                </a:lnTo>
                <a:lnTo>
                  <a:pt x="226607" y="667637"/>
                </a:lnTo>
                <a:lnTo>
                  <a:pt x="220511" y="679828"/>
                </a:lnTo>
                <a:lnTo>
                  <a:pt x="214351" y="692150"/>
                </a:lnTo>
                <a:lnTo>
                  <a:pt x="208255" y="710567"/>
                </a:lnTo>
                <a:lnTo>
                  <a:pt x="202108" y="722759"/>
                </a:lnTo>
                <a:lnTo>
                  <a:pt x="202108" y="741170"/>
                </a:lnTo>
                <a:lnTo>
                  <a:pt x="195999" y="759457"/>
                </a:lnTo>
                <a:lnTo>
                  <a:pt x="195999" y="820799"/>
                </a:lnTo>
                <a:lnTo>
                  <a:pt x="202108" y="857504"/>
                </a:lnTo>
                <a:lnTo>
                  <a:pt x="208255" y="888113"/>
                </a:lnTo>
                <a:lnTo>
                  <a:pt x="214351" y="924942"/>
                </a:lnTo>
                <a:lnTo>
                  <a:pt x="220511" y="955545"/>
                </a:lnTo>
                <a:lnTo>
                  <a:pt x="232766" y="986154"/>
                </a:lnTo>
                <a:lnTo>
                  <a:pt x="245022" y="1016762"/>
                </a:lnTo>
                <a:lnTo>
                  <a:pt x="257264" y="1059687"/>
                </a:lnTo>
                <a:lnTo>
                  <a:pt x="275628" y="1096392"/>
                </a:lnTo>
                <a:lnTo>
                  <a:pt x="287884" y="1139316"/>
                </a:lnTo>
                <a:lnTo>
                  <a:pt x="300127" y="1176021"/>
                </a:lnTo>
                <a:lnTo>
                  <a:pt x="312382" y="1218945"/>
                </a:lnTo>
                <a:lnTo>
                  <a:pt x="318491" y="1255650"/>
                </a:lnTo>
                <a:lnTo>
                  <a:pt x="324638" y="1298575"/>
                </a:lnTo>
                <a:lnTo>
                  <a:pt x="324638" y="1390395"/>
                </a:lnTo>
                <a:lnTo>
                  <a:pt x="318491" y="1402717"/>
                </a:lnTo>
                <a:lnTo>
                  <a:pt x="318491" y="1421129"/>
                </a:lnTo>
                <a:lnTo>
                  <a:pt x="306236" y="1445512"/>
                </a:lnTo>
                <a:lnTo>
                  <a:pt x="293980" y="1457833"/>
                </a:lnTo>
                <a:lnTo>
                  <a:pt x="275628" y="1463929"/>
                </a:lnTo>
                <a:lnTo>
                  <a:pt x="245022" y="1451737"/>
                </a:lnTo>
                <a:lnTo>
                  <a:pt x="226607" y="1439416"/>
                </a:lnTo>
                <a:lnTo>
                  <a:pt x="214351" y="1427224"/>
                </a:lnTo>
                <a:lnTo>
                  <a:pt x="202108" y="1408813"/>
                </a:lnTo>
                <a:lnTo>
                  <a:pt x="189853" y="1396621"/>
                </a:lnTo>
                <a:lnTo>
                  <a:pt x="183744" y="1378204"/>
                </a:lnTo>
                <a:lnTo>
                  <a:pt x="171488" y="1359787"/>
                </a:lnTo>
                <a:lnTo>
                  <a:pt x="165341" y="1341375"/>
                </a:lnTo>
                <a:lnTo>
                  <a:pt x="159246" y="1323088"/>
                </a:lnTo>
                <a:lnTo>
                  <a:pt x="146991" y="1304670"/>
                </a:lnTo>
                <a:lnTo>
                  <a:pt x="140882" y="1286253"/>
                </a:lnTo>
                <a:lnTo>
                  <a:pt x="128626" y="1267966"/>
                </a:lnTo>
                <a:lnTo>
                  <a:pt x="122479" y="1243459"/>
                </a:lnTo>
                <a:lnTo>
                  <a:pt x="110224" y="1225041"/>
                </a:lnTo>
                <a:lnTo>
                  <a:pt x="97968" y="1206754"/>
                </a:lnTo>
                <a:lnTo>
                  <a:pt x="85725" y="1188337"/>
                </a:lnTo>
                <a:lnTo>
                  <a:pt x="73470" y="1182241"/>
                </a:lnTo>
                <a:lnTo>
                  <a:pt x="55105" y="1182241"/>
                </a:lnTo>
                <a:lnTo>
                  <a:pt x="36703" y="1194432"/>
                </a:lnTo>
                <a:lnTo>
                  <a:pt x="30608" y="1218945"/>
                </a:lnTo>
                <a:lnTo>
                  <a:pt x="18352" y="1249554"/>
                </a:lnTo>
                <a:lnTo>
                  <a:pt x="6096" y="1286253"/>
                </a:lnTo>
                <a:lnTo>
                  <a:pt x="0" y="1316992"/>
                </a:lnTo>
                <a:lnTo>
                  <a:pt x="0" y="1359787"/>
                </a:lnTo>
                <a:lnTo>
                  <a:pt x="0" y="1353691"/>
                </a:lnTo>
                <a:lnTo>
                  <a:pt x="6096" y="1329184"/>
                </a:lnTo>
                <a:lnTo>
                  <a:pt x="18352" y="1304670"/>
                </a:lnTo>
                <a:lnTo>
                  <a:pt x="30608" y="1267966"/>
                </a:lnTo>
                <a:lnTo>
                  <a:pt x="42863" y="1237363"/>
                </a:lnTo>
                <a:lnTo>
                  <a:pt x="55105" y="1206754"/>
                </a:lnTo>
                <a:lnTo>
                  <a:pt x="67361" y="119443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5" name="Freeform 585"/>
          <p:cNvSpPr/>
          <p:nvPr/>
        </p:nvSpPr>
        <p:spPr>
          <a:xfrm rot="5400000">
            <a:off x="8465352" y="949711"/>
            <a:ext cx="20580" cy="4404"/>
          </a:xfrm>
          <a:custGeom>
            <a:avLst/>
            <a:gdLst/>
            <a:ahLst/>
            <a:cxnLst/>
            <a:rect l="0" t="0" r="0" b="0"/>
            <a:pathLst>
              <a:path w="171501" h="36704">
                <a:moveTo>
                  <a:pt x="0" y="30609"/>
                </a:moveTo>
                <a:lnTo>
                  <a:pt x="12256" y="30609"/>
                </a:lnTo>
                <a:lnTo>
                  <a:pt x="42914" y="24513"/>
                </a:lnTo>
                <a:lnTo>
                  <a:pt x="79630" y="18287"/>
                </a:lnTo>
                <a:lnTo>
                  <a:pt x="128639" y="24513"/>
                </a:lnTo>
                <a:lnTo>
                  <a:pt x="159297" y="36704"/>
                </a:lnTo>
                <a:lnTo>
                  <a:pt x="171501" y="30609"/>
                </a:lnTo>
                <a:lnTo>
                  <a:pt x="165406" y="24513"/>
                </a:lnTo>
                <a:lnTo>
                  <a:pt x="153150" y="12191"/>
                </a:lnTo>
                <a:lnTo>
                  <a:pt x="122543" y="6096"/>
                </a:lnTo>
                <a:lnTo>
                  <a:pt x="79630" y="0"/>
                </a:lnTo>
                <a:lnTo>
                  <a:pt x="36767" y="6096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6" name="Freeform 586"/>
          <p:cNvSpPr/>
          <p:nvPr/>
        </p:nvSpPr>
        <p:spPr>
          <a:xfrm rot="5400000">
            <a:off x="8401399" y="901191"/>
            <a:ext cx="51453" cy="17648"/>
          </a:xfrm>
          <a:custGeom>
            <a:avLst/>
            <a:gdLst/>
            <a:ahLst/>
            <a:cxnLst/>
            <a:rect l="0" t="0" r="0" b="0"/>
            <a:pathLst>
              <a:path w="428778" h="147067">
                <a:moveTo>
                  <a:pt x="0" y="116458"/>
                </a:moveTo>
                <a:lnTo>
                  <a:pt x="12255" y="122553"/>
                </a:lnTo>
                <a:lnTo>
                  <a:pt x="42913" y="116458"/>
                </a:lnTo>
                <a:lnTo>
                  <a:pt x="85775" y="110232"/>
                </a:lnTo>
                <a:lnTo>
                  <a:pt x="134785" y="79629"/>
                </a:lnTo>
                <a:lnTo>
                  <a:pt x="159296" y="61342"/>
                </a:lnTo>
                <a:lnTo>
                  <a:pt x="183756" y="42924"/>
                </a:lnTo>
                <a:lnTo>
                  <a:pt x="208267" y="24507"/>
                </a:lnTo>
                <a:lnTo>
                  <a:pt x="232766" y="18411"/>
                </a:lnTo>
                <a:lnTo>
                  <a:pt x="251181" y="12315"/>
                </a:lnTo>
                <a:lnTo>
                  <a:pt x="275678" y="12315"/>
                </a:lnTo>
                <a:lnTo>
                  <a:pt x="294043" y="18411"/>
                </a:lnTo>
                <a:lnTo>
                  <a:pt x="312395" y="30603"/>
                </a:lnTo>
                <a:lnTo>
                  <a:pt x="324650" y="49020"/>
                </a:lnTo>
                <a:lnTo>
                  <a:pt x="343053" y="67437"/>
                </a:lnTo>
                <a:lnTo>
                  <a:pt x="361403" y="79629"/>
                </a:lnTo>
                <a:lnTo>
                  <a:pt x="373659" y="98040"/>
                </a:lnTo>
                <a:lnTo>
                  <a:pt x="392061" y="110232"/>
                </a:lnTo>
                <a:lnTo>
                  <a:pt x="404317" y="128649"/>
                </a:lnTo>
                <a:lnTo>
                  <a:pt x="416522" y="134745"/>
                </a:lnTo>
                <a:lnTo>
                  <a:pt x="428778" y="147067"/>
                </a:lnTo>
                <a:lnTo>
                  <a:pt x="428778" y="140971"/>
                </a:lnTo>
                <a:lnTo>
                  <a:pt x="416522" y="128649"/>
                </a:lnTo>
                <a:lnTo>
                  <a:pt x="404317" y="116458"/>
                </a:lnTo>
                <a:lnTo>
                  <a:pt x="385915" y="98040"/>
                </a:lnTo>
                <a:lnTo>
                  <a:pt x="373659" y="79629"/>
                </a:lnTo>
                <a:lnTo>
                  <a:pt x="355308" y="61342"/>
                </a:lnTo>
                <a:lnTo>
                  <a:pt x="343053" y="42924"/>
                </a:lnTo>
                <a:lnTo>
                  <a:pt x="330797" y="30603"/>
                </a:lnTo>
                <a:lnTo>
                  <a:pt x="300139" y="12315"/>
                </a:lnTo>
                <a:lnTo>
                  <a:pt x="263423" y="0"/>
                </a:lnTo>
                <a:lnTo>
                  <a:pt x="220510" y="0"/>
                </a:lnTo>
                <a:lnTo>
                  <a:pt x="177647" y="12315"/>
                </a:lnTo>
                <a:lnTo>
                  <a:pt x="159296" y="24507"/>
                </a:lnTo>
                <a:lnTo>
                  <a:pt x="140894" y="42924"/>
                </a:lnTo>
                <a:lnTo>
                  <a:pt x="122542" y="55116"/>
                </a:lnTo>
                <a:lnTo>
                  <a:pt x="104127" y="73533"/>
                </a:lnTo>
                <a:lnTo>
                  <a:pt x="79629" y="85725"/>
                </a:lnTo>
                <a:lnTo>
                  <a:pt x="55169" y="98040"/>
                </a:lnTo>
                <a:lnTo>
                  <a:pt x="30658" y="11023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7" name="Freeform 587"/>
          <p:cNvSpPr/>
          <p:nvPr/>
        </p:nvSpPr>
        <p:spPr>
          <a:xfrm rot="5400000">
            <a:off x="8423082" y="880980"/>
            <a:ext cx="40427" cy="48524"/>
          </a:xfrm>
          <a:custGeom>
            <a:avLst/>
            <a:gdLst/>
            <a:ahLst/>
            <a:cxnLst/>
            <a:rect l="0" t="0" r="0" b="0"/>
            <a:pathLst>
              <a:path w="336894" h="404372">
                <a:moveTo>
                  <a:pt x="12243" y="398146"/>
                </a:moveTo>
                <a:lnTo>
                  <a:pt x="12243" y="392050"/>
                </a:lnTo>
                <a:lnTo>
                  <a:pt x="24499" y="373633"/>
                </a:lnTo>
                <a:lnTo>
                  <a:pt x="36754" y="349126"/>
                </a:lnTo>
                <a:lnTo>
                  <a:pt x="49010" y="318517"/>
                </a:lnTo>
                <a:lnTo>
                  <a:pt x="67361" y="281812"/>
                </a:lnTo>
                <a:lnTo>
                  <a:pt x="91872" y="244983"/>
                </a:lnTo>
                <a:lnTo>
                  <a:pt x="116383" y="214380"/>
                </a:lnTo>
                <a:lnTo>
                  <a:pt x="140882" y="183771"/>
                </a:lnTo>
                <a:lnTo>
                  <a:pt x="171488" y="159258"/>
                </a:lnTo>
                <a:lnTo>
                  <a:pt x="195999" y="140847"/>
                </a:lnTo>
                <a:lnTo>
                  <a:pt x="226607" y="122554"/>
                </a:lnTo>
                <a:lnTo>
                  <a:pt x="257264" y="104142"/>
                </a:lnTo>
                <a:lnTo>
                  <a:pt x="281775" y="85725"/>
                </a:lnTo>
                <a:lnTo>
                  <a:pt x="306236" y="67438"/>
                </a:lnTo>
                <a:lnTo>
                  <a:pt x="324638" y="36704"/>
                </a:lnTo>
                <a:lnTo>
                  <a:pt x="336894" y="0"/>
                </a:lnTo>
                <a:lnTo>
                  <a:pt x="336894" y="6096"/>
                </a:lnTo>
                <a:lnTo>
                  <a:pt x="330747" y="12191"/>
                </a:lnTo>
                <a:lnTo>
                  <a:pt x="318491" y="18417"/>
                </a:lnTo>
                <a:lnTo>
                  <a:pt x="306236" y="30609"/>
                </a:lnTo>
                <a:lnTo>
                  <a:pt x="287884" y="42930"/>
                </a:lnTo>
                <a:lnTo>
                  <a:pt x="263373" y="61218"/>
                </a:lnTo>
                <a:lnTo>
                  <a:pt x="238862" y="73533"/>
                </a:lnTo>
                <a:lnTo>
                  <a:pt x="214351" y="85725"/>
                </a:lnTo>
                <a:lnTo>
                  <a:pt x="183744" y="104142"/>
                </a:lnTo>
                <a:lnTo>
                  <a:pt x="159246" y="116334"/>
                </a:lnTo>
                <a:lnTo>
                  <a:pt x="134735" y="128655"/>
                </a:lnTo>
                <a:lnTo>
                  <a:pt x="110224" y="147067"/>
                </a:lnTo>
                <a:lnTo>
                  <a:pt x="91872" y="159258"/>
                </a:lnTo>
                <a:lnTo>
                  <a:pt x="79616" y="177676"/>
                </a:lnTo>
                <a:lnTo>
                  <a:pt x="61214" y="196087"/>
                </a:lnTo>
                <a:lnTo>
                  <a:pt x="55105" y="214380"/>
                </a:lnTo>
                <a:lnTo>
                  <a:pt x="42863" y="238888"/>
                </a:lnTo>
                <a:lnTo>
                  <a:pt x="30608" y="275716"/>
                </a:lnTo>
                <a:lnTo>
                  <a:pt x="18352" y="306325"/>
                </a:lnTo>
                <a:lnTo>
                  <a:pt x="6096" y="343030"/>
                </a:lnTo>
                <a:lnTo>
                  <a:pt x="0" y="373633"/>
                </a:lnTo>
                <a:lnTo>
                  <a:pt x="0" y="404372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8" name="Freeform 588"/>
          <p:cNvSpPr/>
          <p:nvPr/>
        </p:nvSpPr>
        <p:spPr>
          <a:xfrm rot="5400000">
            <a:off x="8447343" y="896418"/>
            <a:ext cx="30873" cy="15437"/>
          </a:xfrm>
          <a:custGeom>
            <a:avLst/>
            <a:gdLst/>
            <a:ahLst/>
            <a:cxnLst/>
            <a:rect l="0" t="0" r="0" b="0"/>
            <a:pathLst>
              <a:path w="257276" h="128649">
                <a:moveTo>
                  <a:pt x="18402" y="128649"/>
                </a:moveTo>
                <a:lnTo>
                  <a:pt x="18402" y="116458"/>
                </a:lnTo>
                <a:lnTo>
                  <a:pt x="30606" y="98040"/>
                </a:lnTo>
                <a:lnTo>
                  <a:pt x="67360" y="91945"/>
                </a:lnTo>
                <a:lnTo>
                  <a:pt x="91871" y="85725"/>
                </a:lnTo>
                <a:lnTo>
                  <a:pt x="122529" y="73533"/>
                </a:lnTo>
                <a:lnTo>
                  <a:pt x="153136" y="55116"/>
                </a:lnTo>
                <a:lnTo>
                  <a:pt x="183743" y="42924"/>
                </a:lnTo>
                <a:lnTo>
                  <a:pt x="214414" y="30603"/>
                </a:lnTo>
                <a:lnTo>
                  <a:pt x="238911" y="12315"/>
                </a:lnTo>
                <a:lnTo>
                  <a:pt x="251167" y="6095"/>
                </a:lnTo>
                <a:lnTo>
                  <a:pt x="257276" y="0"/>
                </a:lnTo>
                <a:lnTo>
                  <a:pt x="232765" y="12315"/>
                </a:lnTo>
                <a:lnTo>
                  <a:pt x="183743" y="30603"/>
                </a:lnTo>
                <a:lnTo>
                  <a:pt x="122529" y="49020"/>
                </a:lnTo>
                <a:lnTo>
                  <a:pt x="79616" y="61211"/>
                </a:lnTo>
                <a:lnTo>
                  <a:pt x="67360" y="67437"/>
                </a:lnTo>
                <a:lnTo>
                  <a:pt x="55117" y="73533"/>
                </a:lnTo>
                <a:lnTo>
                  <a:pt x="36753" y="79629"/>
                </a:lnTo>
                <a:lnTo>
                  <a:pt x="24497" y="85725"/>
                </a:lnTo>
                <a:lnTo>
                  <a:pt x="12255" y="98040"/>
                </a:lnTo>
                <a:lnTo>
                  <a:pt x="0" y="104136"/>
                </a:lnTo>
                <a:lnTo>
                  <a:pt x="6146" y="11645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89" name="Freeform 589"/>
          <p:cNvSpPr/>
          <p:nvPr/>
        </p:nvSpPr>
        <p:spPr>
          <a:xfrm rot="5400000">
            <a:off x="8507981" y="630696"/>
            <a:ext cx="13228" cy="66157"/>
          </a:xfrm>
          <a:custGeom>
            <a:avLst/>
            <a:gdLst/>
            <a:ahLst/>
            <a:cxnLst/>
            <a:rect l="0" t="0" r="0" b="0"/>
            <a:pathLst>
              <a:path w="110236" h="551309">
                <a:moveTo>
                  <a:pt x="0" y="551309"/>
                </a:moveTo>
                <a:lnTo>
                  <a:pt x="0" y="545083"/>
                </a:lnTo>
                <a:lnTo>
                  <a:pt x="6109" y="532891"/>
                </a:lnTo>
                <a:lnTo>
                  <a:pt x="6109" y="514474"/>
                </a:lnTo>
                <a:lnTo>
                  <a:pt x="12256" y="489967"/>
                </a:lnTo>
                <a:lnTo>
                  <a:pt x="12256" y="459358"/>
                </a:lnTo>
                <a:lnTo>
                  <a:pt x="18352" y="422653"/>
                </a:lnTo>
                <a:lnTo>
                  <a:pt x="24511" y="385955"/>
                </a:lnTo>
                <a:lnTo>
                  <a:pt x="30607" y="343024"/>
                </a:lnTo>
                <a:lnTo>
                  <a:pt x="42863" y="300100"/>
                </a:lnTo>
                <a:lnTo>
                  <a:pt x="49010" y="257299"/>
                </a:lnTo>
                <a:lnTo>
                  <a:pt x="61265" y="214375"/>
                </a:lnTo>
                <a:lnTo>
                  <a:pt x="67374" y="171450"/>
                </a:lnTo>
                <a:lnTo>
                  <a:pt x="79629" y="134745"/>
                </a:lnTo>
                <a:lnTo>
                  <a:pt x="85776" y="97916"/>
                </a:lnTo>
                <a:lnTo>
                  <a:pt x="97981" y="61212"/>
                </a:lnTo>
                <a:lnTo>
                  <a:pt x="110236" y="36705"/>
                </a:lnTo>
                <a:lnTo>
                  <a:pt x="110236" y="0"/>
                </a:lnTo>
                <a:lnTo>
                  <a:pt x="104128" y="0"/>
                </a:lnTo>
                <a:lnTo>
                  <a:pt x="91872" y="12191"/>
                </a:lnTo>
                <a:lnTo>
                  <a:pt x="85776" y="36705"/>
                </a:lnTo>
                <a:lnTo>
                  <a:pt x="73521" y="49020"/>
                </a:lnTo>
                <a:lnTo>
                  <a:pt x="67374" y="73403"/>
                </a:lnTo>
                <a:lnTo>
                  <a:pt x="61265" y="91821"/>
                </a:lnTo>
                <a:lnTo>
                  <a:pt x="55118" y="116334"/>
                </a:lnTo>
                <a:lnTo>
                  <a:pt x="49010" y="146937"/>
                </a:lnTo>
                <a:lnTo>
                  <a:pt x="42863" y="177670"/>
                </a:lnTo>
                <a:lnTo>
                  <a:pt x="30607" y="208279"/>
                </a:lnTo>
                <a:lnTo>
                  <a:pt x="24511" y="238888"/>
                </a:lnTo>
                <a:lnTo>
                  <a:pt x="18352" y="275592"/>
                </a:lnTo>
                <a:lnTo>
                  <a:pt x="12256" y="312421"/>
                </a:lnTo>
                <a:lnTo>
                  <a:pt x="6109" y="349120"/>
                </a:lnTo>
                <a:lnTo>
                  <a:pt x="6109" y="385955"/>
                </a:lnTo>
                <a:lnTo>
                  <a:pt x="0" y="428749"/>
                </a:lnTo>
                <a:lnTo>
                  <a:pt x="0" y="50837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0" name="Freeform 590"/>
          <p:cNvSpPr/>
          <p:nvPr/>
        </p:nvSpPr>
        <p:spPr>
          <a:xfrm rot="5400000">
            <a:off x="8271659" y="890543"/>
            <a:ext cx="11024" cy="124952"/>
          </a:xfrm>
          <a:custGeom>
            <a:avLst/>
            <a:gdLst/>
            <a:ahLst/>
            <a:cxnLst/>
            <a:rect l="0" t="0" r="0" b="0"/>
            <a:pathLst>
              <a:path w="91871" h="1041270">
                <a:moveTo>
                  <a:pt x="6096" y="1041270"/>
                </a:moveTo>
                <a:lnTo>
                  <a:pt x="6096" y="1035174"/>
                </a:lnTo>
                <a:lnTo>
                  <a:pt x="12255" y="1016763"/>
                </a:lnTo>
                <a:lnTo>
                  <a:pt x="12255" y="980058"/>
                </a:lnTo>
                <a:lnTo>
                  <a:pt x="18351" y="937133"/>
                </a:lnTo>
                <a:lnTo>
                  <a:pt x="24498" y="882017"/>
                </a:lnTo>
                <a:lnTo>
                  <a:pt x="30607" y="814580"/>
                </a:lnTo>
                <a:lnTo>
                  <a:pt x="36753" y="747266"/>
                </a:lnTo>
                <a:lnTo>
                  <a:pt x="42862" y="667637"/>
                </a:lnTo>
                <a:lnTo>
                  <a:pt x="42862" y="588008"/>
                </a:lnTo>
                <a:lnTo>
                  <a:pt x="49009" y="508378"/>
                </a:lnTo>
                <a:lnTo>
                  <a:pt x="49009" y="428749"/>
                </a:lnTo>
                <a:lnTo>
                  <a:pt x="42862" y="342900"/>
                </a:lnTo>
                <a:lnTo>
                  <a:pt x="42862" y="263271"/>
                </a:lnTo>
                <a:lnTo>
                  <a:pt x="30607" y="189867"/>
                </a:lnTo>
                <a:lnTo>
                  <a:pt x="18351" y="122430"/>
                </a:lnTo>
                <a:lnTo>
                  <a:pt x="6096" y="54992"/>
                </a:lnTo>
                <a:lnTo>
                  <a:pt x="6096" y="48896"/>
                </a:lnTo>
                <a:lnTo>
                  <a:pt x="0" y="42800"/>
                </a:lnTo>
                <a:lnTo>
                  <a:pt x="0" y="12191"/>
                </a:lnTo>
                <a:lnTo>
                  <a:pt x="6096" y="0"/>
                </a:lnTo>
                <a:lnTo>
                  <a:pt x="12255" y="0"/>
                </a:lnTo>
                <a:lnTo>
                  <a:pt x="24498" y="6096"/>
                </a:lnTo>
                <a:lnTo>
                  <a:pt x="36753" y="24383"/>
                </a:lnTo>
                <a:lnTo>
                  <a:pt x="49009" y="42800"/>
                </a:lnTo>
                <a:lnTo>
                  <a:pt x="55117" y="61212"/>
                </a:lnTo>
                <a:lnTo>
                  <a:pt x="67360" y="91821"/>
                </a:lnTo>
                <a:lnTo>
                  <a:pt x="73520" y="128525"/>
                </a:lnTo>
                <a:lnTo>
                  <a:pt x="79616" y="165354"/>
                </a:lnTo>
                <a:lnTo>
                  <a:pt x="85775" y="214250"/>
                </a:lnTo>
                <a:lnTo>
                  <a:pt x="91871" y="269491"/>
                </a:lnTo>
                <a:lnTo>
                  <a:pt x="91871" y="398146"/>
                </a:lnTo>
                <a:lnTo>
                  <a:pt x="85775" y="465454"/>
                </a:lnTo>
                <a:lnTo>
                  <a:pt x="85775" y="545083"/>
                </a:lnTo>
                <a:lnTo>
                  <a:pt x="73520" y="630808"/>
                </a:lnTo>
                <a:lnTo>
                  <a:pt x="67360" y="728855"/>
                </a:lnTo>
                <a:lnTo>
                  <a:pt x="49009" y="826895"/>
                </a:lnTo>
                <a:lnTo>
                  <a:pt x="30607" y="93103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1" name="Freeform 591"/>
          <p:cNvSpPr/>
          <p:nvPr/>
        </p:nvSpPr>
        <p:spPr>
          <a:xfrm rot="5400000">
            <a:off x="8421247" y="898255"/>
            <a:ext cx="7351" cy="89686"/>
          </a:xfrm>
          <a:custGeom>
            <a:avLst/>
            <a:gdLst/>
            <a:ahLst/>
            <a:cxnLst/>
            <a:rect l="0" t="0" r="0" b="0"/>
            <a:pathLst>
              <a:path w="61265" h="747391">
                <a:moveTo>
                  <a:pt x="61265" y="747391"/>
                </a:moveTo>
                <a:lnTo>
                  <a:pt x="61265" y="722883"/>
                </a:lnTo>
                <a:lnTo>
                  <a:pt x="55118" y="686055"/>
                </a:lnTo>
                <a:lnTo>
                  <a:pt x="55118" y="643254"/>
                </a:lnTo>
                <a:lnTo>
                  <a:pt x="49009" y="594234"/>
                </a:lnTo>
                <a:lnTo>
                  <a:pt x="42863" y="539112"/>
                </a:lnTo>
                <a:lnTo>
                  <a:pt x="36766" y="477900"/>
                </a:lnTo>
                <a:lnTo>
                  <a:pt x="36766" y="416558"/>
                </a:lnTo>
                <a:lnTo>
                  <a:pt x="30607" y="355346"/>
                </a:lnTo>
                <a:lnTo>
                  <a:pt x="24511" y="294128"/>
                </a:lnTo>
                <a:lnTo>
                  <a:pt x="18351" y="232792"/>
                </a:lnTo>
                <a:lnTo>
                  <a:pt x="18351" y="183766"/>
                </a:lnTo>
                <a:lnTo>
                  <a:pt x="12256" y="140966"/>
                </a:lnTo>
                <a:lnTo>
                  <a:pt x="6096" y="104137"/>
                </a:lnTo>
                <a:lnTo>
                  <a:pt x="6096" y="79630"/>
                </a:lnTo>
                <a:lnTo>
                  <a:pt x="0" y="67438"/>
                </a:lnTo>
                <a:lnTo>
                  <a:pt x="0" y="36829"/>
                </a:lnTo>
                <a:lnTo>
                  <a:pt x="6096" y="24508"/>
                </a:lnTo>
                <a:lnTo>
                  <a:pt x="12256" y="6220"/>
                </a:lnTo>
                <a:lnTo>
                  <a:pt x="18351" y="0"/>
                </a:lnTo>
                <a:lnTo>
                  <a:pt x="24511" y="0"/>
                </a:lnTo>
                <a:lnTo>
                  <a:pt x="30607" y="6220"/>
                </a:lnTo>
                <a:lnTo>
                  <a:pt x="36766" y="24508"/>
                </a:lnTo>
                <a:lnTo>
                  <a:pt x="36766" y="49021"/>
                </a:lnTo>
                <a:lnTo>
                  <a:pt x="42863" y="79630"/>
                </a:lnTo>
                <a:lnTo>
                  <a:pt x="42863" y="171575"/>
                </a:lnTo>
                <a:lnTo>
                  <a:pt x="49009" y="226691"/>
                </a:lnTo>
                <a:lnTo>
                  <a:pt x="49009" y="287908"/>
                </a:lnTo>
                <a:lnTo>
                  <a:pt x="55118" y="349250"/>
                </a:lnTo>
                <a:lnTo>
                  <a:pt x="55118" y="539112"/>
                </a:lnTo>
                <a:lnTo>
                  <a:pt x="61265" y="594234"/>
                </a:lnTo>
                <a:lnTo>
                  <a:pt x="61265" y="741171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2" name="Freeform 592"/>
          <p:cNvSpPr/>
          <p:nvPr/>
        </p:nvSpPr>
        <p:spPr>
          <a:xfrm rot="5400000">
            <a:off x="8485202" y="918838"/>
            <a:ext cx="13965" cy="31607"/>
          </a:xfrm>
          <a:custGeom>
            <a:avLst/>
            <a:gdLst/>
            <a:ahLst/>
            <a:cxnLst/>
            <a:rect l="0" t="0" r="0" b="0"/>
            <a:pathLst>
              <a:path w="116383" h="263395">
                <a:moveTo>
                  <a:pt x="116383" y="263395"/>
                </a:moveTo>
                <a:lnTo>
                  <a:pt x="110288" y="251204"/>
                </a:lnTo>
                <a:lnTo>
                  <a:pt x="91886" y="214375"/>
                </a:lnTo>
                <a:lnTo>
                  <a:pt x="67375" y="171575"/>
                </a:lnTo>
                <a:lnTo>
                  <a:pt x="36767" y="122554"/>
                </a:lnTo>
                <a:lnTo>
                  <a:pt x="12256" y="73534"/>
                </a:lnTo>
                <a:lnTo>
                  <a:pt x="0" y="30733"/>
                </a:lnTo>
                <a:lnTo>
                  <a:pt x="0" y="6220"/>
                </a:lnTo>
                <a:lnTo>
                  <a:pt x="18403" y="0"/>
                </a:lnTo>
                <a:lnTo>
                  <a:pt x="42914" y="24508"/>
                </a:lnTo>
                <a:lnTo>
                  <a:pt x="67375" y="55247"/>
                </a:lnTo>
                <a:lnTo>
                  <a:pt x="85777" y="98041"/>
                </a:lnTo>
                <a:lnTo>
                  <a:pt x="98032" y="140972"/>
                </a:lnTo>
                <a:lnTo>
                  <a:pt x="110288" y="183766"/>
                </a:lnTo>
                <a:lnTo>
                  <a:pt x="116383" y="226697"/>
                </a:lnTo>
                <a:lnTo>
                  <a:pt x="116383" y="251204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3" name="Freeform 593"/>
          <p:cNvSpPr/>
          <p:nvPr/>
        </p:nvSpPr>
        <p:spPr>
          <a:xfrm rot="5400000">
            <a:off x="8482260" y="904140"/>
            <a:ext cx="19848" cy="38953"/>
          </a:xfrm>
          <a:custGeom>
            <a:avLst/>
            <a:gdLst/>
            <a:ahLst/>
            <a:cxnLst/>
            <a:rect l="0" t="0" r="0" b="0"/>
            <a:pathLst>
              <a:path w="165405" h="324612">
                <a:moveTo>
                  <a:pt x="165405" y="324612"/>
                </a:moveTo>
                <a:lnTo>
                  <a:pt x="0" y="0"/>
                </a:lnTo>
                <a:lnTo>
                  <a:pt x="6160" y="6225"/>
                </a:lnTo>
                <a:lnTo>
                  <a:pt x="18402" y="24513"/>
                </a:lnTo>
                <a:lnTo>
                  <a:pt x="42913" y="61341"/>
                </a:lnTo>
                <a:lnTo>
                  <a:pt x="67374" y="104142"/>
                </a:lnTo>
                <a:lnTo>
                  <a:pt x="98032" y="153162"/>
                </a:lnTo>
                <a:lnTo>
                  <a:pt x="122543" y="208278"/>
                </a:lnTo>
                <a:lnTo>
                  <a:pt x="147040" y="26340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4" name="Freeform 594"/>
          <p:cNvSpPr/>
          <p:nvPr/>
        </p:nvSpPr>
        <p:spPr>
          <a:xfrm rot="5400000">
            <a:off x="8324954" y="669657"/>
            <a:ext cx="36748" cy="60273"/>
          </a:xfrm>
          <a:custGeom>
            <a:avLst/>
            <a:gdLst/>
            <a:ahLst/>
            <a:cxnLst/>
            <a:rect l="0" t="0" r="0" b="0"/>
            <a:pathLst>
              <a:path w="306235" h="502282">
                <a:moveTo>
                  <a:pt x="0" y="502282"/>
                </a:moveTo>
                <a:lnTo>
                  <a:pt x="0" y="502282"/>
                </a:lnTo>
                <a:lnTo>
                  <a:pt x="6096" y="496062"/>
                </a:lnTo>
                <a:lnTo>
                  <a:pt x="18352" y="489967"/>
                </a:lnTo>
                <a:lnTo>
                  <a:pt x="30607" y="471679"/>
                </a:lnTo>
                <a:lnTo>
                  <a:pt x="55118" y="459358"/>
                </a:lnTo>
                <a:lnTo>
                  <a:pt x="73470" y="440940"/>
                </a:lnTo>
                <a:lnTo>
                  <a:pt x="97980" y="410337"/>
                </a:lnTo>
                <a:lnTo>
                  <a:pt x="116383" y="385824"/>
                </a:lnTo>
                <a:lnTo>
                  <a:pt x="146990" y="355215"/>
                </a:lnTo>
                <a:lnTo>
                  <a:pt x="171501" y="318517"/>
                </a:lnTo>
                <a:lnTo>
                  <a:pt x="196012" y="275586"/>
                </a:lnTo>
                <a:lnTo>
                  <a:pt x="220510" y="232792"/>
                </a:lnTo>
                <a:lnTo>
                  <a:pt x="244970" y="183765"/>
                </a:lnTo>
                <a:lnTo>
                  <a:pt x="269481" y="134745"/>
                </a:lnTo>
                <a:lnTo>
                  <a:pt x="287884" y="79629"/>
                </a:lnTo>
                <a:lnTo>
                  <a:pt x="306235" y="18411"/>
                </a:lnTo>
                <a:lnTo>
                  <a:pt x="306235" y="12191"/>
                </a:lnTo>
                <a:lnTo>
                  <a:pt x="300139" y="6095"/>
                </a:lnTo>
                <a:lnTo>
                  <a:pt x="293980" y="0"/>
                </a:lnTo>
                <a:lnTo>
                  <a:pt x="281737" y="0"/>
                </a:lnTo>
                <a:lnTo>
                  <a:pt x="275628" y="12191"/>
                </a:lnTo>
                <a:lnTo>
                  <a:pt x="263373" y="36704"/>
                </a:lnTo>
                <a:lnTo>
                  <a:pt x="263373" y="49020"/>
                </a:lnTo>
                <a:lnTo>
                  <a:pt x="257226" y="67307"/>
                </a:lnTo>
                <a:lnTo>
                  <a:pt x="251117" y="85725"/>
                </a:lnTo>
                <a:lnTo>
                  <a:pt x="244970" y="104136"/>
                </a:lnTo>
                <a:lnTo>
                  <a:pt x="238874" y="128649"/>
                </a:lnTo>
                <a:lnTo>
                  <a:pt x="226619" y="146937"/>
                </a:lnTo>
                <a:lnTo>
                  <a:pt x="220510" y="177670"/>
                </a:lnTo>
                <a:lnTo>
                  <a:pt x="202108" y="202183"/>
                </a:lnTo>
                <a:lnTo>
                  <a:pt x="189852" y="232792"/>
                </a:lnTo>
                <a:lnTo>
                  <a:pt x="171501" y="263395"/>
                </a:lnTo>
                <a:lnTo>
                  <a:pt x="153098" y="294003"/>
                </a:lnTo>
                <a:lnTo>
                  <a:pt x="128588" y="330708"/>
                </a:lnTo>
                <a:lnTo>
                  <a:pt x="104127" y="373633"/>
                </a:lnTo>
                <a:lnTo>
                  <a:pt x="73470" y="410337"/>
                </a:lnTo>
                <a:lnTo>
                  <a:pt x="36716" y="45935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5" name="Freeform 595"/>
          <p:cNvSpPr/>
          <p:nvPr/>
        </p:nvSpPr>
        <p:spPr>
          <a:xfrm rot="5400000">
            <a:off x="8232702" y="777343"/>
            <a:ext cx="190375" cy="23515"/>
          </a:xfrm>
          <a:custGeom>
            <a:avLst/>
            <a:gdLst/>
            <a:ahLst/>
            <a:cxnLst/>
            <a:rect l="0" t="0" r="0" b="0"/>
            <a:pathLst>
              <a:path w="1586459" h="195963">
                <a:moveTo>
                  <a:pt x="12256" y="189867"/>
                </a:moveTo>
                <a:lnTo>
                  <a:pt x="18364" y="183641"/>
                </a:lnTo>
                <a:lnTo>
                  <a:pt x="48971" y="171450"/>
                </a:lnTo>
                <a:lnTo>
                  <a:pt x="91885" y="159128"/>
                </a:lnTo>
                <a:lnTo>
                  <a:pt x="159246" y="140841"/>
                </a:lnTo>
                <a:lnTo>
                  <a:pt x="232766" y="116334"/>
                </a:lnTo>
                <a:lnTo>
                  <a:pt x="318491" y="97916"/>
                </a:lnTo>
                <a:lnTo>
                  <a:pt x="422631" y="73403"/>
                </a:lnTo>
                <a:lnTo>
                  <a:pt x="526758" y="54992"/>
                </a:lnTo>
                <a:lnTo>
                  <a:pt x="649288" y="42800"/>
                </a:lnTo>
                <a:lnTo>
                  <a:pt x="771779" y="36705"/>
                </a:lnTo>
                <a:lnTo>
                  <a:pt x="906564" y="36705"/>
                </a:lnTo>
                <a:lnTo>
                  <a:pt x="1041298" y="42800"/>
                </a:lnTo>
                <a:lnTo>
                  <a:pt x="1176096" y="61212"/>
                </a:lnTo>
                <a:lnTo>
                  <a:pt x="1316940" y="91821"/>
                </a:lnTo>
                <a:lnTo>
                  <a:pt x="1451725" y="134621"/>
                </a:lnTo>
                <a:lnTo>
                  <a:pt x="1586459" y="195963"/>
                </a:lnTo>
                <a:lnTo>
                  <a:pt x="1580363" y="189867"/>
                </a:lnTo>
                <a:lnTo>
                  <a:pt x="1561960" y="177546"/>
                </a:lnTo>
                <a:lnTo>
                  <a:pt x="1525245" y="159128"/>
                </a:lnTo>
                <a:lnTo>
                  <a:pt x="1482332" y="140841"/>
                </a:lnTo>
                <a:lnTo>
                  <a:pt x="1421067" y="116334"/>
                </a:lnTo>
                <a:lnTo>
                  <a:pt x="1347598" y="85725"/>
                </a:lnTo>
                <a:lnTo>
                  <a:pt x="1267968" y="61212"/>
                </a:lnTo>
                <a:lnTo>
                  <a:pt x="1176096" y="36705"/>
                </a:lnTo>
                <a:lnTo>
                  <a:pt x="1065809" y="18287"/>
                </a:lnTo>
                <a:lnTo>
                  <a:pt x="949427" y="6096"/>
                </a:lnTo>
                <a:lnTo>
                  <a:pt x="826948" y="0"/>
                </a:lnTo>
                <a:lnTo>
                  <a:pt x="692150" y="0"/>
                </a:lnTo>
                <a:lnTo>
                  <a:pt x="551257" y="18287"/>
                </a:lnTo>
                <a:lnTo>
                  <a:pt x="398120" y="42800"/>
                </a:lnTo>
                <a:lnTo>
                  <a:pt x="238875" y="85725"/>
                </a:lnTo>
                <a:lnTo>
                  <a:pt x="73470" y="146937"/>
                </a:lnTo>
                <a:lnTo>
                  <a:pt x="55118" y="146937"/>
                </a:lnTo>
                <a:lnTo>
                  <a:pt x="18364" y="159128"/>
                </a:lnTo>
                <a:lnTo>
                  <a:pt x="0" y="171450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6" name="Freeform 596"/>
          <p:cNvSpPr/>
          <p:nvPr/>
        </p:nvSpPr>
        <p:spPr>
          <a:xfrm rot="5400000">
            <a:off x="8301435" y="535868"/>
            <a:ext cx="24990" cy="38236"/>
          </a:xfrm>
          <a:custGeom>
            <a:avLst/>
            <a:gdLst/>
            <a:ahLst/>
            <a:cxnLst/>
            <a:rect l="0" t="0" r="0" b="0"/>
            <a:pathLst>
              <a:path w="208255" h="318641">
                <a:moveTo>
                  <a:pt x="0" y="318641"/>
                </a:moveTo>
                <a:lnTo>
                  <a:pt x="6096" y="318641"/>
                </a:lnTo>
                <a:lnTo>
                  <a:pt x="12255" y="306325"/>
                </a:lnTo>
                <a:lnTo>
                  <a:pt x="24511" y="294128"/>
                </a:lnTo>
                <a:lnTo>
                  <a:pt x="42862" y="275716"/>
                </a:lnTo>
                <a:lnTo>
                  <a:pt x="61265" y="257299"/>
                </a:lnTo>
                <a:lnTo>
                  <a:pt x="73520" y="232792"/>
                </a:lnTo>
                <a:lnTo>
                  <a:pt x="91872" y="202183"/>
                </a:lnTo>
                <a:lnTo>
                  <a:pt x="104127" y="177670"/>
                </a:lnTo>
                <a:lnTo>
                  <a:pt x="110236" y="147067"/>
                </a:lnTo>
                <a:lnTo>
                  <a:pt x="122479" y="116458"/>
                </a:lnTo>
                <a:lnTo>
                  <a:pt x="128638" y="91945"/>
                </a:lnTo>
                <a:lnTo>
                  <a:pt x="134734" y="67438"/>
                </a:lnTo>
                <a:lnTo>
                  <a:pt x="146990" y="49020"/>
                </a:lnTo>
                <a:lnTo>
                  <a:pt x="159245" y="30733"/>
                </a:lnTo>
                <a:lnTo>
                  <a:pt x="183756" y="12316"/>
                </a:lnTo>
                <a:lnTo>
                  <a:pt x="208255" y="0"/>
                </a:lnTo>
                <a:lnTo>
                  <a:pt x="195999" y="0"/>
                </a:lnTo>
                <a:lnTo>
                  <a:pt x="183756" y="6220"/>
                </a:lnTo>
                <a:lnTo>
                  <a:pt x="165392" y="12316"/>
                </a:lnTo>
                <a:lnTo>
                  <a:pt x="153137" y="30733"/>
                </a:lnTo>
                <a:lnTo>
                  <a:pt x="128638" y="61342"/>
                </a:lnTo>
                <a:lnTo>
                  <a:pt x="110236" y="104136"/>
                </a:lnTo>
                <a:lnTo>
                  <a:pt x="91872" y="159258"/>
                </a:lnTo>
                <a:lnTo>
                  <a:pt x="91872" y="171574"/>
                </a:lnTo>
                <a:lnTo>
                  <a:pt x="85776" y="183766"/>
                </a:lnTo>
                <a:lnTo>
                  <a:pt x="79616" y="208279"/>
                </a:lnTo>
                <a:lnTo>
                  <a:pt x="67373" y="226696"/>
                </a:lnTo>
                <a:lnTo>
                  <a:pt x="49009" y="257299"/>
                </a:lnTo>
                <a:lnTo>
                  <a:pt x="30607" y="287908"/>
                </a:lnTo>
              </a:path>
            </a:pathLst>
          </a:custGeom>
          <a:solidFill>
            <a:srgbClr val="14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7" name="Freeform 597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598" name="Freeform 598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599" name="Picture 599"/>
          <p:cNvPicPr>
            <a:picLocks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600" name="Freeform 600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01" name="Freeform 601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02" name="Picture 602"/>
          <p:cNvPicPr>
            <a:picLocks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603" name="Freeform 60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04" name="Picture 60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7138876"/>
            <a:ext cx="867953" cy="93113"/>
          </a:xfrm>
          <a:prstGeom prst="rect">
            <a:avLst/>
          </a:prstGeom>
          <a:noFill/>
        </p:spPr>
      </p:pic>
      <p:pic>
        <p:nvPicPr>
          <p:cNvPr id="605" name="Picture 605"/>
          <p:cNvPicPr>
            <a:picLocks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7131909"/>
            <a:ext cx="118794" cy="99199"/>
          </a:xfrm>
          <a:prstGeom prst="rect">
            <a:avLst/>
          </a:prstGeom>
          <a:noFill/>
        </p:spPr>
      </p:pic>
      <p:pic>
        <p:nvPicPr>
          <p:cNvPr id="606" name="Picture 606"/>
          <p:cNvPicPr>
            <a:picLocks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1200" y="4160642"/>
            <a:ext cx="3467100" cy="538358"/>
          </a:xfrm>
          <a:prstGeom prst="rect">
            <a:avLst/>
          </a:prstGeom>
          <a:noFill/>
        </p:spPr>
      </p:pic>
      <p:pic>
        <p:nvPicPr>
          <p:cNvPr id="607" name="Picture 607"/>
          <p:cNvPicPr>
            <a:picLocks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9792" y="4698795"/>
            <a:ext cx="3451817" cy="234252"/>
          </a:xfrm>
          <a:prstGeom prst="rect">
            <a:avLst/>
          </a:prstGeom>
          <a:noFill/>
        </p:spPr>
      </p:pic>
      <p:pic>
        <p:nvPicPr>
          <p:cNvPr id="608" name="Picture 608"/>
          <p:cNvPicPr>
            <a:picLocks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402" y="4965700"/>
            <a:ext cx="3730597" cy="241300"/>
          </a:xfrm>
          <a:prstGeom prst="rect">
            <a:avLst/>
          </a:prstGeom>
          <a:noFill/>
        </p:spPr>
      </p:pic>
      <p:pic>
        <p:nvPicPr>
          <p:cNvPr id="609" name="Picture 609"/>
          <p:cNvPicPr>
            <a:picLocks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1200" y="5198629"/>
            <a:ext cx="3873500" cy="503671"/>
          </a:xfrm>
          <a:prstGeom prst="rect">
            <a:avLst/>
          </a:prstGeom>
          <a:noFill/>
        </p:spPr>
      </p:pic>
      <p:pic>
        <p:nvPicPr>
          <p:cNvPr id="610" name="Picture 610"/>
          <p:cNvPicPr>
            <a:picLocks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9792" y="5698463"/>
            <a:ext cx="1795056" cy="234252"/>
          </a:xfrm>
          <a:prstGeom prst="rect">
            <a:avLst/>
          </a:prstGeom>
          <a:noFill/>
        </p:spPr>
      </p:pic>
      <p:pic>
        <p:nvPicPr>
          <p:cNvPr id="611" name="Picture 611"/>
          <p:cNvPicPr>
            <a:picLocks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5951630"/>
            <a:ext cx="3718750" cy="1185770"/>
          </a:xfrm>
          <a:prstGeom prst="rect">
            <a:avLst/>
          </a:prstGeom>
          <a:noFill/>
        </p:spPr>
      </p:pic>
      <p:sp>
        <p:nvSpPr>
          <p:cNvPr id="612" name="Freeform 612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13" name="Freeform 613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14" name="Picture 614"/>
          <p:cNvPicPr>
            <a:picLocks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615" name="Freeform 615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16" name="Freeform 616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17" name="Picture 617"/>
          <p:cNvPicPr>
            <a:picLocks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618" name="Freeform 61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19" name="Picture 619"/>
          <p:cNvPicPr>
            <a:picLocks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620" name="Picture 620"/>
          <p:cNvPicPr>
            <a:picLocks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621" name="Picture 621"/>
          <p:cNvPicPr>
            <a:picLocks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220356"/>
            <a:ext cx="1158390" cy="262344"/>
          </a:xfrm>
          <a:prstGeom prst="rect">
            <a:avLst/>
          </a:prstGeom>
          <a:noFill/>
        </p:spPr>
      </p:pic>
      <p:pic>
        <p:nvPicPr>
          <p:cNvPr id="622" name="Picture 622"/>
          <p:cNvPicPr>
            <a:picLocks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597400"/>
            <a:ext cx="1572250" cy="241300"/>
          </a:xfrm>
          <a:prstGeom prst="rect">
            <a:avLst/>
          </a:prstGeom>
          <a:noFill/>
        </p:spPr>
      </p:pic>
      <p:pic>
        <p:nvPicPr>
          <p:cNvPr id="623" name="Picture 623"/>
          <p:cNvPicPr>
            <a:picLocks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4876800"/>
            <a:ext cx="2643126" cy="190500"/>
          </a:xfrm>
          <a:prstGeom prst="rect">
            <a:avLst/>
          </a:prstGeom>
          <a:noFill/>
        </p:spPr>
      </p:pic>
      <p:pic>
        <p:nvPicPr>
          <p:cNvPr id="624" name="Picture 624"/>
          <p:cNvPicPr>
            <a:picLocks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105400"/>
            <a:ext cx="3570226" cy="190500"/>
          </a:xfrm>
          <a:prstGeom prst="rect">
            <a:avLst/>
          </a:prstGeom>
          <a:noFill/>
        </p:spPr>
      </p:pic>
      <p:pic>
        <p:nvPicPr>
          <p:cNvPr id="625" name="Picture 625"/>
          <p:cNvPicPr>
            <a:picLocks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5307661"/>
            <a:ext cx="2439446" cy="185544"/>
          </a:xfrm>
          <a:prstGeom prst="rect">
            <a:avLst/>
          </a:prstGeom>
          <a:noFill/>
        </p:spPr>
      </p:pic>
      <p:pic>
        <p:nvPicPr>
          <p:cNvPr id="626" name="Picture 626"/>
          <p:cNvPicPr>
            <a:picLocks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524500"/>
            <a:ext cx="3633726" cy="190500"/>
          </a:xfrm>
          <a:prstGeom prst="rect">
            <a:avLst/>
          </a:prstGeom>
          <a:noFill/>
        </p:spPr>
      </p:pic>
      <p:pic>
        <p:nvPicPr>
          <p:cNvPr id="627" name="Picture 627"/>
          <p:cNvPicPr>
            <a:picLocks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5728121"/>
            <a:ext cx="1640581" cy="185544"/>
          </a:xfrm>
          <a:prstGeom prst="rect">
            <a:avLst/>
          </a:prstGeom>
          <a:noFill/>
        </p:spPr>
      </p:pic>
      <p:pic>
        <p:nvPicPr>
          <p:cNvPr id="628" name="Picture 628"/>
          <p:cNvPicPr>
            <a:picLocks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956300"/>
            <a:ext cx="3621026" cy="177800"/>
          </a:xfrm>
          <a:prstGeom prst="rect">
            <a:avLst/>
          </a:prstGeom>
          <a:noFill/>
        </p:spPr>
      </p:pic>
      <p:pic>
        <p:nvPicPr>
          <p:cNvPr id="629" name="Picture 629"/>
          <p:cNvPicPr>
            <a:picLocks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6148566"/>
            <a:ext cx="1622102" cy="185544"/>
          </a:xfrm>
          <a:prstGeom prst="rect">
            <a:avLst/>
          </a:prstGeom>
          <a:noFill/>
        </p:spPr>
      </p:pic>
      <p:sp>
        <p:nvSpPr>
          <p:cNvPr id="630" name="Freeform 630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Freeform 631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32" name="Picture 63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633" name="Freeform 633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34" name="Freeform 634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35" name="Picture 63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636" name="Freeform 636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37" name="Picture 637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3366495"/>
            <a:ext cx="867954" cy="93113"/>
          </a:xfrm>
          <a:prstGeom prst="rect">
            <a:avLst/>
          </a:prstGeom>
          <a:noFill/>
        </p:spPr>
      </p:pic>
      <p:pic>
        <p:nvPicPr>
          <p:cNvPr id="638" name="Picture 63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3359528"/>
            <a:ext cx="119538" cy="99199"/>
          </a:xfrm>
          <a:prstGeom prst="rect">
            <a:avLst/>
          </a:prstGeom>
          <a:noFill/>
        </p:spPr>
      </p:pic>
      <p:pic>
        <p:nvPicPr>
          <p:cNvPr id="639" name="Picture 63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48715"/>
            <a:ext cx="553850" cy="262344"/>
          </a:xfrm>
          <a:prstGeom prst="rect">
            <a:avLst/>
          </a:prstGeom>
          <a:noFill/>
        </p:spPr>
      </p:pic>
      <p:pic>
        <p:nvPicPr>
          <p:cNvPr id="640" name="Picture 640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901700"/>
            <a:ext cx="3719975" cy="241300"/>
          </a:xfrm>
          <a:prstGeom prst="rect">
            <a:avLst/>
          </a:prstGeom>
          <a:noFill/>
        </p:spPr>
      </p:pic>
      <p:pic>
        <p:nvPicPr>
          <p:cNvPr id="641" name="Picture 641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1160157"/>
            <a:ext cx="3473707" cy="234252"/>
          </a:xfrm>
          <a:prstGeom prst="rect">
            <a:avLst/>
          </a:prstGeom>
          <a:noFill/>
        </p:spPr>
      </p:pic>
      <p:pic>
        <p:nvPicPr>
          <p:cNvPr id="642" name="Picture 642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1410081"/>
            <a:ext cx="3484500" cy="234252"/>
          </a:xfrm>
          <a:prstGeom prst="rect">
            <a:avLst/>
          </a:prstGeom>
          <a:noFill/>
        </p:spPr>
      </p:pic>
      <p:pic>
        <p:nvPicPr>
          <p:cNvPr id="643" name="Picture 643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1659991"/>
            <a:ext cx="811576" cy="234252"/>
          </a:xfrm>
          <a:prstGeom prst="rect">
            <a:avLst/>
          </a:prstGeom>
          <a:noFill/>
        </p:spPr>
      </p:pic>
      <p:pic>
        <p:nvPicPr>
          <p:cNvPr id="644" name="Picture 644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1955800"/>
            <a:ext cx="3910475" cy="977900"/>
          </a:xfrm>
          <a:prstGeom prst="rect">
            <a:avLst/>
          </a:prstGeom>
          <a:noFill/>
        </p:spPr>
      </p:pic>
      <p:sp>
        <p:nvSpPr>
          <p:cNvPr id="645" name="Freeform 645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46" name="Freeform 646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47" name="Picture 647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648" name="Freeform 648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49" name="Freeform 649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50" name="Picture 650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651" name="Freeform 65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52" name="Picture 652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653" name="Picture 653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654" name="Picture 654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48715"/>
            <a:ext cx="1123046" cy="262344"/>
          </a:xfrm>
          <a:prstGeom prst="rect">
            <a:avLst/>
          </a:prstGeom>
          <a:noFill/>
        </p:spPr>
      </p:pic>
      <p:pic>
        <p:nvPicPr>
          <p:cNvPr id="655" name="Picture 655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877192"/>
            <a:ext cx="3103001" cy="259343"/>
          </a:xfrm>
          <a:prstGeom prst="rect">
            <a:avLst/>
          </a:prstGeom>
          <a:noFill/>
        </p:spPr>
      </p:pic>
      <p:pic>
        <p:nvPicPr>
          <p:cNvPr id="656" name="Picture 656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3800" y="1193800"/>
            <a:ext cx="1244600" cy="533400"/>
          </a:xfrm>
          <a:prstGeom prst="rect">
            <a:avLst/>
          </a:prstGeom>
          <a:noFill/>
        </p:spPr>
      </p:pic>
      <p:pic>
        <p:nvPicPr>
          <p:cNvPr id="657" name="Picture 657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1790700"/>
            <a:ext cx="1677926" cy="241300"/>
          </a:xfrm>
          <a:prstGeom prst="rect">
            <a:avLst/>
          </a:prstGeom>
          <a:noFill/>
        </p:spPr>
      </p:pic>
      <p:pic>
        <p:nvPicPr>
          <p:cNvPr id="658" name="Picture 658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64300" y="2082800"/>
            <a:ext cx="1104900" cy="482600"/>
          </a:xfrm>
          <a:prstGeom prst="rect">
            <a:avLst/>
          </a:prstGeom>
          <a:noFill/>
        </p:spPr>
      </p:pic>
      <p:sp>
        <p:nvSpPr>
          <p:cNvPr id="659" name="Freeform 659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60" name="Freeform 660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61" name="Picture 661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662" name="Freeform 66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63" name="Freeform 66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64" name="Picture 664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665" name="Freeform 66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66" name="Picture 66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667" name="Picture 667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7131172"/>
            <a:ext cx="119538" cy="99199"/>
          </a:xfrm>
          <a:prstGeom prst="rect">
            <a:avLst/>
          </a:prstGeom>
          <a:noFill/>
        </p:spPr>
      </p:pic>
      <p:pic>
        <p:nvPicPr>
          <p:cNvPr id="668" name="Picture 668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220304"/>
            <a:ext cx="2974926" cy="262396"/>
          </a:xfrm>
          <a:prstGeom prst="rect">
            <a:avLst/>
          </a:prstGeom>
          <a:noFill/>
        </p:spPr>
      </p:pic>
      <p:pic>
        <p:nvPicPr>
          <p:cNvPr id="669" name="Picture 669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826000"/>
            <a:ext cx="1306975" cy="228600"/>
          </a:xfrm>
          <a:prstGeom prst="rect">
            <a:avLst/>
          </a:prstGeom>
          <a:noFill/>
        </p:spPr>
      </p:pic>
      <p:pic>
        <p:nvPicPr>
          <p:cNvPr id="670" name="Picture 670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105400"/>
            <a:ext cx="1539656" cy="177800"/>
          </a:xfrm>
          <a:prstGeom prst="rect">
            <a:avLst/>
          </a:prstGeom>
          <a:noFill/>
        </p:spPr>
      </p:pic>
      <p:pic>
        <p:nvPicPr>
          <p:cNvPr id="671" name="Picture 671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334000"/>
            <a:ext cx="3546256" cy="177800"/>
          </a:xfrm>
          <a:prstGeom prst="rect">
            <a:avLst/>
          </a:prstGeom>
          <a:noFill/>
        </p:spPr>
      </p:pic>
      <p:pic>
        <p:nvPicPr>
          <p:cNvPr id="672" name="Picture 672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575300"/>
            <a:ext cx="2081675" cy="241300"/>
          </a:xfrm>
          <a:prstGeom prst="rect">
            <a:avLst/>
          </a:prstGeom>
          <a:noFill/>
        </p:spPr>
      </p:pic>
      <p:pic>
        <p:nvPicPr>
          <p:cNvPr id="673" name="Picture 673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5854700"/>
            <a:ext cx="1425356" cy="190500"/>
          </a:xfrm>
          <a:prstGeom prst="rect">
            <a:avLst/>
          </a:prstGeom>
          <a:noFill/>
        </p:spPr>
      </p:pic>
      <p:pic>
        <p:nvPicPr>
          <p:cNvPr id="674" name="Picture 674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343" y="6083300"/>
            <a:ext cx="3546256" cy="190500"/>
          </a:xfrm>
          <a:prstGeom prst="rect">
            <a:avLst/>
          </a:prstGeom>
          <a:noFill/>
        </p:spPr>
      </p:pic>
      <p:sp>
        <p:nvSpPr>
          <p:cNvPr id="675" name="Freeform 675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76" name="Freeform 676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77" name="Picture 677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678" name="Freeform 67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79" name="Freeform 679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80" name="Picture 680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681" name="Freeform 681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82" name="Picture 682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683" name="Picture 683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684" name="Picture 684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220304"/>
            <a:ext cx="2301298" cy="262396"/>
          </a:xfrm>
          <a:prstGeom prst="rect">
            <a:avLst/>
          </a:prstGeom>
          <a:noFill/>
        </p:spPr>
      </p:pic>
      <p:pic>
        <p:nvPicPr>
          <p:cNvPr id="685" name="Picture 685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826000"/>
            <a:ext cx="3858250" cy="482600"/>
          </a:xfrm>
          <a:prstGeom prst="rect">
            <a:avLst/>
          </a:prstGeom>
          <a:noFill/>
        </p:spPr>
      </p:pic>
      <p:pic>
        <p:nvPicPr>
          <p:cNvPr id="686" name="Picture 686"/>
          <p:cNvPicPr>
            <a:picLocks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5372100"/>
            <a:ext cx="3695700" cy="838200"/>
          </a:xfrm>
          <a:prstGeom prst="rect">
            <a:avLst/>
          </a:prstGeom>
          <a:noFill/>
        </p:spPr>
      </p:pic>
      <p:sp>
        <p:nvSpPr>
          <p:cNvPr id="687" name="Freeform 687"/>
          <p:cNvSpPr/>
          <p:nvPr/>
        </p:nvSpPr>
        <p:spPr>
          <a:xfrm rot="5400000">
            <a:off x="8025420" y="5894140"/>
            <a:ext cx="13966" cy="1468636"/>
          </a:xfrm>
          <a:custGeom>
            <a:avLst/>
            <a:gdLst/>
            <a:ahLst/>
            <a:cxnLst/>
            <a:rect l="0" t="0" r="0" b="0"/>
            <a:pathLst>
              <a:path w="116384" h="12238634">
                <a:moveTo>
                  <a:pt x="0" y="12238634"/>
                </a:moveTo>
                <a:lnTo>
                  <a:pt x="116384" y="12238634"/>
                </a:lnTo>
                <a:lnTo>
                  <a:pt x="116384" y="0"/>
                </a:lnTo>
                <a:lnTo>
                  <a:pt x="0" y="0"/>
                </a:lnTo>
                <a:lnTo>
                  <a:pt x="0" y="12238634"/>
                </a:lnTo>
                <a:close/>
              </a:path>
            </a:pathLst>
          </a:custGeom>
          <a:solidFill>
            <a:srgbClr val="0000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88" name="Freeform 688"/>
          <p:cNvSpPr/>
          <p:nvPr/>
        </p:nvSpPr>
        <p:spPr>
          <a:xfrm flipV="1">
            <a:off x="7091560" y="6561930"/>
            <a:ext cx="105106" cy="123503"/>
          </a:xfrm>
          <a:custGeom>
            <a:avLst/>
            <a:gdLst/>
            <a:ahLst/>
            <a:cxnLst/>
            <a:rect l="0" t="0" r="0" b="0"/>
            <a:pathLst>
              <a:path w="872871" h="1032762">
                <a:moveTo>
                  <a:pt x="0" y="497966"/>
                </a:moveTo>
                <a:lnTo>
                  <a:pt x="872871" y="1032762"/>
                </a:lnTo>
                <a:lnTo>
                  <a:pt x="872871" y="0"/>
                </a:lnTo>
                <a:lnTo>
                  <a:pt x="0" y="497966"/>
                </a:lnTo>
              </a:path>
            </a:pathLst>
          </a:custGeom>
          <a:noFill/>
          <a:ln w="4534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89" name="Freeform 689"/>
          <p:cNvSpPr/>
          <p:nvPr/>
        </p:nvSpPr>
        <p:spPr>
          <a:xfrm flipV="1">
            <a:off x="7187859" y="6561930"/>
            <a:ext cx="110245" cy="123503"/>
          </a:xfrm>
          <a:custGeom>
            <a:avLst/>
            <a:gdLst/>
            <a:ahLst/>
            <a:cxnLst/>
            <a:rect l="0" t="0" r="0" b="0"/>
            <a:pathLst>
              <a:path w="915541" h="1032762">
                <a:moveTo>
                  <a:pt x="0" y="497966"/>
                </a:moveTo>
                <a:lnTo>
                  <a:pt x="915541" y="1032762"/>
                </a:lnTo>
                <a:lnTo>
                  <a:pt x="915541" y="0"/>
                </a:lnTo>
                <a:lnTo>
                  <a:pt x="0" y="497966"/>
                </a:lnTo>
              </a:path>
            </a:pathLst>
          </a:custGeom>
          <a:noFill/>
          <a:ln w="4534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90" name="Freeform 690"/>
          <p:cNvSpPr/>
          <p:nvPr/>
        </p:nvSpPr>
        <p:spPr>
          <a:xfrm flipV="1">
            <a:off x="8762352" y="6561930"/>
            <a:ext cx="110260" cy="123503"/>
          </a:xfrm>
          <a:custGeom>
            <a:avLst/>
            <a:gdLst/>
            <a:ahLst/>
            <a:cxnLst/>
            <a:rect l="0" t="0" r="0" b="0"/>
            <a:pathLst>
              <a:path w="915671" h="1032762">
                <a:moveTo>
                  <a:pt x="915671" y="497966"/>
                </a:moveTo>
                <a:lnTo>
                  <a:pt x="0" y="1032762"/>
                </a:lnTo>
                <a:lnTo>
                  <a:pt x="0" y="0"/>
                </a:lnTo>
                <a:lnTo>
                  <a:pt x="915671" y="497966"/>
                </a:lnTo>
              </a:path>
            </a:pathLst>
          </a:custGeom>
          <a:noFill/>
          <a:ln w="4534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91" name="Freeform 691"/>
          <p:cNvSpPr/>
          <p:nvPr/>
        </p:nvSpPr>
        <p:spPr>
          <a:xfrm flipV="1">
            <a:off x="6072040" y="6362004"/>
            <a:ext cx="1028344" cy="519680"/>
          </a:xfrm>
          <a:custGeom>
            <a:avLst/>
            <a:gdLst/>
            <a:ahLst/>
            <a:cxnLst/>
            <a:rect l="0" t="0" r="0" b="0"/>
            <a:pathLst>
              <a:path w="8539987" h="4345688">
                <a:moveTo>
                  <a:pt x="0" y="2175892"/>
                </a:moveTo>
                <a:lnTo>
                  <a:pt x="42670" y="2403351"/>
                </a:lnTo>
                <a:lnTo>
                  <a:pt x="79375" y="2593851"/>
                </a:lnTo>
                <a:lnTo>
                  <a:pt x="195325" y="2821310"/>
                </a:lnTo>
                <a:lnTo>
                  <a:pt x="494410" y="3202434"/>
                </a:lnTo>
                <a:lnTo>
                  <a:pt x="726312" y="3392934"/>
                </a:lnTo>
                <a:lnTo>
                  <a:pt x="1257427" y="3700276"/>
                </a:lnTo>
                <a:lnTo>
                  <a:pt x="1562736" y="3853942"/>
                </a:lnTo>
                <a:lnTo>
                  <a:pt x="1867917" y="3964564"/>
                </a:lnTo>
                <a:lnTo>
                  <a:pt x="2252470" y="4081401"/>
                </a:lnTo>
                <a:lnTo>
                  <a:pt x="2594353" y="4155188"/>
                </a:lnTo>
                <a:lnTo>
                  <a:pt x="3393945" y="4308859"/>
                </a:lnTo>
                <a:lnTo>
                  <a:pt x="4273042" y="4345688"/>
                </a:lnTo>
                <a:lnTo>
                  <a:pt x="5145912" y="4308859"/>
                </a:lnTo>
                <a:lnTo>
                  <a:pt x="5945634" y="4155188"/>
                </a:lnTo>
                <a:lnTo>
                  <a:pt x="6293483" y="4081401"/>
                </a:lnTo>
                <a:lnTo>
                  <a:pt x="6671946" y="3964564"/>
                </a:lnTo>
                <a:lnTo>
                  <a:pt x="6977255" y="3853942"/>
                </a:lnTo>
                <a:lnTo>
                  <a:pt x="7282433" y="3700276"/>
                </a:lnTo>
                <a:lnTo>
                  <a:pt x="7813545" y="3392934"/>
                </a:lnTo>
                <a:lnTo>
                  <a:pt x="8045450" y="3202434"/>
                </a:lnTo>
                <a:lnTo>
                  <a:pt x="8350758" y="2821310"/>
                </a:lnTo>
                <a:lnTo>
                  <a:pt x="8466708" y="2593851"/>
                </a:lnTo>
                <a:lnTo>
                  <a:pt x="8503413" y="2403351"/>
                </a:lnTo>
                <a:lnTo>
                  <a:pt x="8539987" y="2175892"/>
                </a:lnTo>
                <a:lnTo>
                  <a:pt x="8503413" y="1948439"/>
                </a:lnTo>
                <a:lnTo>
                  <a:pt x="8466708" y="1757939"/>
                </a:lnTo>
                <a:lnTo>
                  <a:pt x="8350758" y="1530480"/>
                </a:lnTo>
                <a:lnTo>
                  <a:pt x="8045450" y="1149350"/>
                </a:lnTo>
                <a:lnTo>
                  <a:pt x="7813545" y="958850"/>
                </a:lnTo>
                <a:lnTo>
                  <a:pt x="7282433" y="651514"/>
                </a:lnTo>
                <a:lnTo>
                  <a:pt x="6977255" y="497842"/>
                </a:lnTo>
                <a:lnTo>
                  <a:pt x="6671946" y="381130"/>
                </a:lnTo>
                <a:lnTo>
                  <a:pt x="6293483" y="270514"/>
                </a:lnTo>
                <a:lnTo>
                  <a:pt x="5945634" y="190500"/>
                </a:lnTo>
                <a:lnTo>
                  <a:pt x="5145912" y="43055"/>
                </a:lnTo>
                <a:lnTo>
                  <a:pt x="4273042" y="0"/>
                </a:lnTo>
                <a:lnTo>
                  <a:pt x="3393945" y="43055"/>
                </a:lnTo>
                <a:lnTo>
                  <a:pt x="2594353" y="190500"/>
                </a:lnTo>
                <a:lnTo>
                  <a:pt x="2252470" y="270514"/>
                </a:lnTo>
                <a:lnTo>
                  <a:pt x="1867917" y="381130"/>
                </a:lnTo>
                <a:lnTo>
                  <a:pt x="1562736" y="497842"/>
                </a:lnTo>
                <a:lnTo>
                  <a:pt x="1257427" y="651514"/>
                </a:lnTo>
                <a:lnTo>
                  <a:pt x="726312" y="958850"/>
                </a:lnTo>
                <a:lnTo>
                  <a:pt x="494410" y="1149350"/>
                </a:lnTo>
                <a:lnTo>
                  <a:pt x="195325" y="1530480"/>
                </a:lnTo>
                <a:lnTo>
                  <a:pt x="79375" y="1757939"/>
                </a:lnTo>
                <a:lnTo>
                  <a:pt x="42670" y="1948439"/>
                </a:lnTo>
                <a:lnTo>
                  <a:pt x="0" y="2175892"/>
                </a:lnTo>
              </a:path>
            </a:pathLst>
          </a:custGeom>
          <a:noFill/>
          <a:ln w="4534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92" name="Freeform 692"/>
          <p:cNvSpPr/>
          <p:nvPr/>
        </p:nvSpPr>
        <p:spPr>
          <a:xfrm flipV="1">
            <a:off x="8895384" y="6362004"/>
            <a:ext cx="1028344" cy="519680"/>
          </a:xfrm>
          <a:custGeom>
            <a:avLst/>
            <a:gdLst/>
            <a:ahLst/>
            <a:cxnLst/>
            <a:rect l="0" t="0" r="0" b="0"/>
            <a:pathLst>
              <a:path w="8539988" h="4345688">
                <a:moveTo>
                  <a:pt x="0" y="2175892"/>
                </a:moveTo>
                <a:lnTo>
                  <a:pt x="36699" y="2403351"/>
                </a:lnTo>
                <a:lnTo>
                  <a:pt x="73274" y="2593851"/>
                </a:lnTo>
                <a:lnTo>
                  <a:pt x="189229" y="2821310"/>
                </a:lnTo>
                <a:lnTo>
                  <a:pt x="494538" y="3202434"/>
                </a:lnTo>
                <a:lnTo>
                  <a:pt x="720341" y="3392934"/>
                </a:lnTo>
                <a:lnTo>
                  <a:pt x="1257549" y="3700276"/>
                </a:lnTo>
                <a:lnTo>
                  <a:pt x="1562733" y="3853942"/>
                </a:lnTo>
                <a:lnTo>
                  <a:pt x="1867911" y="3964564"/>
                </a:lnTo>
                <a:lnTo>
                  <a:pt x="2246499" y="4081401"/>
                </a:lnTo>
                <a:lnTo>
                  <a:pt x="2588258" y="4155188"/>
                </a:lnTo>
                <a:lnTo>
                  <a:pt x="3394075" y="4308859"/>
                </a:lnTo>
                <a:lnTo>
                  <a:pt x="4266946" y="4345688"/>
                </a:lnTo>
                <a:lnTo>
                  <a:pt x="5146037" y="4308859"/>
                </a:lnTo>
                <a:lnTo>
                  <a:pt x="5945758" y="4155188"/>
                </a:lnTo>
                <a:lnTo>
                  <a:pt x="6287511" y="4081401"/>
                </a:lnTo>
                <a:lnTo>
                  <a:pt x="6672071" y="3964564"/>
                </a:lnTo>
                <a:lnTo>
                  <a:pt x="6977379" y="3853942"/>
                </a:lnTo>
                <a:lnTo>
                  <a:pt x="7276462" y="3700276"/>
                </a:lnTo>
                <a:lnTo>
                  <a:pt x="7813675" y="3392934"/>
                </a:lnTo>
                <a:lnTo>
                  <a:pt x="8039479" y="3202434"/>
                </a:lnTo>
                <a:lnTo>
                  <a:pt x="8344657" y="2821310"/>
                </a:lnTo>
                <a:lnTo>
                  <a:pt x="8460737" y="2593851"/>
                </a:lnTo>
                <a:lnTo>
                  <a:pt x="8497311" y="2403351"/>
                </a:lnTo>
                <a:lnTo>
                  <a:pt x="8539988" y="2175892"/>
                </a:lnTo>
                <a:lnTo>
                  <a:pt x="8497311" y="1948439"/>
                </a:lnTo>
                <a:lnTo>
                  <a:pt x="8460737" y="1757939"/>
                </a:lnTo>
                <a:lnTo>
                  <a:pt x="8344657" y="1530480"/>
                </a:lnTo>
                <a:lnTo>
                  <a:pt x="8039479" y="1149350"/>
                </a:lnTo>
                <a:lnTo>
                  <a:pt x="7813675" y="958850"/>
                </a:lnTo>
                <a:lnTo>
                  <a:pt x="7276462" y="651514"/>
                </a:lnTo>
                <a:lnTo>
                  <a:pt x="6977379" y="497842"/>
                </a:lnTo>
                <a:lnTo>
                  <a:pt x="6672071" y="381130"/>
                </a:lnTo>
                <a:lnTo>
                  <a:pt x="6287511" y="270514"/>
                </a:lnTo>
                <a:lnTo>
                  <a:pt x="5945758" y="190500"/>
                </a:lnTo>
                <a:lnTo>
                  <a:pt x="5146037" y="43055"/>
                </a:lnTo>
                <a:lnTo>
                  <a:pt x="4266946" y="0"/>
                </a:lnTo>
                <a:lnTo>
                  <a:pt x="3394075" y="43055"/>
                </a:lnTo>
                <a:lnTo>
                  <a:pt x="2588258" y="190500"/>
                </a:lnTo>
                <a:lnTo>
                  <a:pt x="2246499" y="270514"/>
                </a:lnTo>
                <a:lnTo>
                  <a:pt x="1867911" y="381130"/>
                </a:lnTo>
                <a:lnTo>
                  <a:pt x="1562733" y="497842"/>
                </a:lnTo>
                <a:lnTo>
                  <a:pt x="1257549" y="651514"/>
                </a:lnTo>
                <a:lnTo>
                  <a:pt x="720341" y="958850"/>
                </a:lnTo>
                <a:lnTo>
                  <a:pt x="494538" y="1149350"/>
                </a:lnTo>
                <a:lnTo>
                  <a:pt x="189229" y="1530480"/>
                </a:lnTo>
                <a:lnTo>
                  <a:pt x="73274" y="1757939"/>
                </a:lnTo>
                <a:lnTo>
                  <a:pt x="36699" y="1948439"/>
                </a:lnTo>
                <a:lnTo>
                  <a:pt x="0" y="2175892"/>
                </a:lnTo>
              </a:path>
            </a:pathLst>
          </a:custGeom>
          <a:noFill/>
          <a:ln w="4534" cap="rnd" cmpd="sng">
            <a:solidFill>
              <a:srgbClr val="0000FF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93" name="Picture 693"/>
          <p:cNvPicPr>
            <a:picLocks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62176" y="6478483"/>
            <a:ext cx="692820" cy="354117"/>
          </a:xfrm>
          <a:prstGeom prst="rect">
            <a:avLst/>
          </a:prstGeom>
          <a:noFill/>
        </p:spPr>
      </p:pic>
      <p:pic>
        <p:nvPicPr>
          <p:cNvPr id="694" name="Picture 694"/>
          <p:cNvPicPr>
            <a:picLocks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6861" y="6478425"/>
            <a:ext cx="844122" cy="354175"/>
          </a:xfrm>
          <a:prstGeom prst="rect">
            <a:avLst/>
          </a:prstGeom>
          <a:noFill/>
        </p:spPr>
      </p:pic>
      <p:sp>
        <p:nvSpPr>
          <p:cNvPr id="695" name="Freeform 695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Freeform 696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697" name="Picture 69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698" name="Freeform 698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699" name="Freeform 69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00" name="Picture 70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701" name="Freeform 70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02" name="Picture 70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703" name="Picture 70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3360264"/>
            <a:ext cx="118794" cy="99199"/>
          </a:xfrm>
          <a:prstGeom prst="rect">
            <a:avLst/>
          </a:prstGeom>
          <a:noFill/>
        </p:spPr>
      </p:pic>
      <p:pic>
        <p:nvPicPr>
          <p:cNvPr id="704" name="Picture 70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42579"/>
            <a:ext cx="1161569" cy="509921"/>
          </a:xfrm>
          <a:prstGeom prst="rect">
            <a:avLst/>
          </a:prstGeom>
          <a:noFill/>
        </p:spPr>
      </p:pic>
      <p:pic>
        <p:nvPicPr>
          <p:cNvPr id="705" name="Picture 705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2970" y="225479"/>
            <a:ext cx="2383454" cy="1642524"/>
          </a:xfrm>
          <a:prstGeom prst="rect">
            <a:avLst/>
          </a:prstGeom>
          <a:noFill/>
        </p:spPr>
      </p:pic>
      <p:pic>
        <p:nvPicPr>
          <p:cNvPr id="706" name="Picture 706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2970" y="1842588"/>
            <a:ext cx="2383454" cy="1643994"/>
          </a:xfrm>
          <a:prstGeom prst="rect">
            <a:avLst/>
          </a:prstGeom>
          <a:noFill/>
        </p:spPr>
      </p:pic>
      <p:sp>
        <p:nvSpPr>
          <p:cNvPr id="707" name="Freeform 707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08" name="Freeform 708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09" name="Picture 709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710" name="Freeform 71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11" name="Freeform 71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12" name="Picture 712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713" name="Freeform 713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14" name="Picture 714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715" name="Picture 715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716" name="Picture 716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48715"/>
            <a:ext cx="1537383" cy="262344"/>
          </a:xfrm>
          <a:prstGeom prst="rect">
            <a:avLst/>
          </a:prstGeom>
          <a:noFill/>
        </p:spPr>
      </p:pic>
      <p:pic>
        <p:nvPicPr>
          <p:cNvPr id="717" name="Picture 717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054100"/>
            <a:ext cx="3896350" cy="482600"/>
          </a:xfrm>
          <a:prstGeom prst="rect">
            <a:avLst/>
          </a:prstGeom>
          <a:noFill/>
        </p:spPr>
      </p:pic>
      <p:pic>
        <p:nvPicPr>
          <p:cNvPr id="718" name="Picture 718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557083"/>
            <a:ext cx="3714600" cy="234252"/>
          </a:xfrm>
          <a:prstGeom prst="rect">
            <a:avLst/>
          </a:prstGeom>
          <a:noFill/>
        </p:spPr>
      </p:pic>
      <p:pic>
        <p:nvPicPr>
          <p:cNvPr id="719" name="Picture 719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807006"/>
            <a:ext cx="1518038" cy="234252"/>
          </a:xfrm>
          <a:prstGeom prst="rect">
            <a:avLst/>
          </a:prstGeom>
          <a:noFill/>
        </p:spPr>
      </p:pic>
      <p:sp>
        <p:nvSpPr>
          <p:cNvPr id="720" name="Freeform 720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21" name="Freeform 721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22" name="Picture 722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723" name="Freeform 72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24" name="Freeform 724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25" name="Picture 725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726" name="Freeform 726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27" name="Picture 727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728" name="Picture 728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7131172"/>
            <a:ext cx="119538" cy="99199"/>
          </a:xfrm>
          <a:prstGeom prst="rect">
            <a:avLst/>
          </a:prstGeom>
          <a:noFill/>
        </p:spPr>
      </p:pic>
      <p:pic>
        <p:nvPicPr>
          <p:cNvPr id="729" name="Picture 729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220304"/>
            <a:ext cx="2804194" cy="262396"/>
          </a:xfrm>
          <a:prstGeom prst="rect">
            <a:avLst/>
          </a:prstGeom>
          <a:noFill/>
        </p:spPr>
      </p:pic>
      <p:pic>
        <p:nvPicPr>
          <p:cNvPr id="730" name="Picture 730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826000"/>
            <a:ext cx="3478675" cy="482600"/>
          </a:xfrm>
          <a:prstGeom prst="rect">
            <a:avLst/>
          </a:prstGeom>
          <a:noFill/>
        </p:spPr>
      </p:pic>
      <p:pic>
        <p:nvPicPr>
          <p:cNvPr id="731" name="Picture 731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372100"/>
            <a:ext cx="2742075" cy="228600"/>
          </a:xfrm>
          <a:prstGeom prst="rect">
            <a:avLst/>
          </a:prstGeom>
          <a:noFill/>
        </p:spPr>
      </p:pic>
      <p:pic>
        <p:nvPicPr>
          <p:cNvPr id="732" name="Picture 732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676900"/>
            <a:ext cx="3529475" cy="228600"/>
          </a:xfrm>
          <a:prstGeom prst="rect">
            <a:avLst/>
          </a:prstGeom>
          <a:noFill/>
        </p:spPr>
      </p:pic>
      <p:pic>
        <p:nvPicPr>
          <p:cNvPr id="733" name="Picture 733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5928536"/>
            <a:ext cx="1229093" cy="234252"/>
          </a:xfrm>
          <a:prstGeom prst="rect">
            <a:avLst/>
          </a:prstGeom>
          <a:noFill/>
        </p:spPr>
      </p:pic>
      <p:pic>
        <p:nvPicPr>
          <p:cNvPr id="734" name="Picture 734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6223000"/>
            <a:ext cx="3529475" cy="228600"/>
          </a:xfrm>
          <a:prstGeom prst="rect">
            <a:avLst/>
          </a:prstGeom>
          <a:noFill/>
        </p:spPr>
      </p:pic>
      <p:sp>
        <p:nvSpPr>
          <p:cNvPr id="735" name="Freeform 735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36" name="Freeform 736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37" name="Picture 737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738" name="Freeform 73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39" name="Freeform 739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40" name="Picture 740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741" name="Freeform 741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42" name="Picture 742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743" name="Picture 743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744" name="Picture 744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220356"/>
            <a:ext cx="3632200" cy="592944"/>
          </a:xfrm>
          <a:prstGeom prst="rect">
            <a:avLst/>
          </a:prstGeom>
          <a:noFill/>
        </p:spPr>
      </p:pic>
      <p:pic>
        <p:nvPicPr>
          <p:cNvPr id="745" name="Picture 745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39" y="4808317"/>
            <a:ext cx="500746" cy="234252"/>
          </a:xfrm>
          <a:prstGeom prst="rect">
            <a:avLst/>
          </a:prstGeom>
          <a:noFill/>
        </p:spPr>
      </p:pic>
      <p:pic>
        <p:nvPicPr>
          <p:cNvPr id="746" name="Picture 746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067300"/>
            <a:ext cx="3532126" cy="215900"/>
          </a:xfrm>
          <a:prstGeom prst="rect">
            <a:avLst/>
          </a:prstGeom>
          <a:noFill/>
        </p:spPr>
      </p:pic>
      <p:pic>
        <p:nvPicPr>
          <p:cNvPr id="747" name="Picture 747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5273732"/>
            <a:ext cx="1382630" cy="209898"/>
          </a:xfrm>
          <a:prstGeom prst="rect">
            <a:avLst/>
          </a:prstGeom>
          <a:noFill/>
        </p:spPr>
      </p:pic>
      <p:pic>
        <p:nvPicPr>
          <p:cNvPr id="748" name="Picture 748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511800"/>
            <a:ext cx="3519426" cy="203200"/>
          </a:xfrm>
          <a:prstGeom prst="rect">
            <a:avLst/>
          </a:prstGeom>
          <a:noFill/>
        </p:spPr>
      </p:pic>
      <p:pic>
        <p:nvPicPr>
          <p:cNvPr id="749" name="Picture 749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5714764"/>
            <a:ext cx="2554861" cy="209898"/>
          </a:xfrm>
          <a:prstGeom prst="rect">
            <a:avLst/>
          </a:prstGeom>
          <a:noFill/>
        </p:spPr>
      </p:pic>
      <p:pic>
        <p:nvPicPr>
          <p:cNvPr id="750" name="Picture 750"/>
          <p:cNvPicPr>
            <a:picLocks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4973" y="5956300"/>
            <a:ext cx="3265426" cy="203200"/>
          </a:xfrm>
          <a:prstGeom prst="rect">
            <a:avLst/>
          </a:prstGeom>
          <a:noFill/>
        </p:spPr>
      </p:pic>
      <p:pic>
        <p:nvPicPr>
          <p:cNvPr id="751" name="Picture 751"/>
          <p:cNvPicPr>
            <a:picLocks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6155797"/>
            <a:ext cx="3146566" cy="209898"/>
          </a:xfrm>
          <a:prstGeom prst="rect">
            <a:avLst/>
          </a:prstGeom>
          <a:noFill/>
        </p:spPr>
      </p:pic>
      <p:pic>
        <p:nvPicPr>
          <p:cNvPr id="752" name="Picture 752"/>
          <p:cNvPicPr>
            <a:picLocks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18755" y="6354262"/>
            <a:ext cx="1524449" cy="209899"/>
          </a:xfrm>
          <a:prstGeom prst="rect">
            <a:avLst/>
          </a:prstGeom>
          <a:noFill/>
        </p:spPr>
      </p:pic>
      <p:sp>
        <p:nvSpPr>
          <p:cNvPr id="753" name="Freeform 753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Freeform 754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55" name="Picture 75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756" name="Freeform 756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57" name="Freeform 757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58" name="Picture 75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759" name="Freeform 75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60" name="Picture 76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761" name="Picture 76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3360264"/>
            <a:ext cx="118794" cy="99199"/>
          </a:xfrm>
          <a:prstGeom prst="rect">
            <a:avLst/>
          </a:prstGeom>
          <a:noFill/>
        </p:spPr>
      </p:pic>
      <p:pic>
        <p:nvPicPr>
          <p:cNvPr id="762" name="Picture 76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42626"/>
            <a:ext cx="1447800" cy="509874"/>
          </a:xfrm>
          <a:prstGeom prst="rect">
            <a:avLst/>
          </a:prstGeom>
          <a:noFill/>
        </p:spPr>
      </p:pic>
      <p:pic>
        <p:nvPicPr>
          <p:cNvPr id="763" name="Picture 763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21976" y="225479"/>
            <a:ext cx="2471663" cy="1578577"/>
          </a:xfrm>
          <a:prstGeom prst="rect">
            <a:avLst/>
          </a:prstGeom>
          <a:noFill/>
        </p:spPr>
      </p:pic>
      <p:pic>
        <p:nvPicPr>
          <p:cNvPr id="764" name="Picture 764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21976" y="1778640"/>
            <a:ext cx="2471663" cy="1580047"/>
          </a:xfrm>
          <a:prstGeom prst="rect">
            <a:avLst/>
          </a:prstGeom>
          <a:noFill/>
        </p:spPr>
      </p:pic>
      <p:sp>
        <p:nvSpPr>
          <p:cNvPr id="765" name="Freeform 765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66" name="Freeform 766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67" name="Picture 767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768" name="Freeform 768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69" name="Freeform 769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70" name="Picture 770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771" name="Freeform 77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72" name="Picture 772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3367232"/>
            <a:ext cx="867959" cy="93113"/>
          </a:xfrm>
          <a:prstGeom prst="rect">
            <a:avLst/>
          </a:prstGeom>
          <a:noFill/>
        </p:spPr>
      </p:pic>
      <p:pic>
        <p:nvPicPr>
          <p:cNvPr id="773" name="Picture 773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4435" y="3360264"/>
            <a:ext cx="117364" cy="99199"/>
          </a:xfrm>
          <a:prstGeom prst="rect">
            <a:avLst/>
          </a:prstGeom>
          <a:noFill/>
        </p:spPr>
      </p:pic>
      <p:pic>
        <p:nvPicPr>
          <p:cNvPr id="774" name="Picture 774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449447"/>
            <a:ext cx="976734" cy="262344"/>
          </a:xfrm>
          <a:prstGeom prst="rect">
            <a:avLst/>
          </a:prstGeom>
          <a:noFill/>
        </p:spPr>
      </p:pic>
      <p:pic>
        <p:nvPicPr>
          <p:cNvPr id="775" name="Picture 775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64300" y="623883"/>
            <a:ext cx="3735974" cy="2919417"/>
          </a:xfrm>
          <a:prstGeom prst="rect">
            <a:avLst/>
          </a:prstGeom>
          <a:noFill/>
        </p:spPr>
      </p:pic>
      <p:sp>
        <p:nvSpPr>
          <p:cNvPr id="776" name="Freeform 776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77" name="Freeform 777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78" name="Picture 778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779" name="Freeform 779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80" name="Freeform 780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81" name="Picture 781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782" name="Freeform 78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83" name="Picture 783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784" name="Picture 784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7131172"/>
            <a:ext cx="119538" cy="99199"/>
          </a:xfrm>
          <a:prstGeom prst="rect">
            <a:avLst/>
          </a:prstGeom>
          <a:noFill/>
        </p:spPr>
      </p:pic>
      <p:pic>
        <p:nvPicPr>
          <p:cNvPr id="785" name="Picture 785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220356"/>
            <a:ext cx="2692131" cy="262344"/>
          </a:xfrm>
          <a:prstGeom prst="rect">
            <a:avLst/>
          </a:prstGeom>
          <a:noFill/>
        </p:spPr>
      </p:pic>
      <p:pic>
        <p:nvPicPr>
          <p:cNvPr id="786" name="Picture 786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826000"/>
            <a:ext cx="3084975" cy="228600"/>
          </a:xfrm>
          <a:prstGeom prst="rect">
            <a:avLst/>
          </a:prstGeom>
          <a:noFill/>
        </p:spPr>
      </p:pic>
      <p:pic>
        <p:nvPicPr>
          <p:cNvPr id="787" name="Picture 787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118100"/>
            <a:ext cx="3707275" cy="241300"/>
          </a:xfrm>
          <a:prstGeom prst="rect">
            <a:avLst/>
          </a:prstGeom>
          <a:noFill/>
        </p:spPr>
      </p:pic>
      <p:pic>
        <p:nvPicPr>
          <p:cNvPr id="788" name="Picture 788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5378715"/>
            <a:ext cx="1031327" cy="234252"/>
          </a:xfrm>
          <a:prstGeom prst="rect">
            <a:avLst/>
          </a:prstGeom>
          <a:noFill/>
        </p:spPr>
      </p:pic>
      <p:pic>
        <p:nvPicPr>
          <p:cNvPr id="789" name="Picture 789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676900"/>
            <a:ext cx="3923175" cy="228600"/>
          </a:xfrm>
          <a:prstGeom prst="rect">
            <a:avLst/>
          </a:prstGeom>
          <a:noFill/>
        </p:spPr>
      </p:pic>
      <p:pic>
        <p:nvPicPr>
          <p:cNvPr id="790" name="Picture 790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969000"/>
            <a:ext cx="3745375" cy="482600"/>
          </a:xfrm>
          <a:prstGeom prst="rect">
            <a:avLst/>
          </a:prstGeom>
          <a:noFill/>
        </p:spPr>
      </p:pic>
      <p:sp>
        <p:nvSpPr>
          <p:cNvPr id="791" name="Freeform 791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92" name="Freeform 792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93" name="Picture 793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794" name="Freeform 794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795" name="Freeform 795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96" name="Picture 796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797" name="Freeform 79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798" name="Picture 798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7138876"/>
            <a:ext cx="867959" cy="93113"/>
          </a:xfrm>
          <a:prstGeom prst="rect">
            <a:avLst/>
          </a:prstGeom>
          <a:noFill/>
        </p:spPr>
      </p:pic>
      <p:pic>
        <p:nvPicPr>
          <p:cNvPr id="799" name="Picture 799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4435" y="7131909"/>
            <a:ext cx="117364" cy="99199"/>
          </a:xfrm>
          <a:prstGeom prst="rect">
            <a:avLst/>
          </a:prstGeom>
          <a:noFill/>
        </p:spPr>
      </p:pic>
      <p:pic>
        <p:nvPicPr>
          <p:cNvPr id="800" name="Picture 800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214270"/>
            <a:ext cx="1264436" cy="510130"/>
          </a:xfrm>
          <a:prstGeom prst="rect">
            <a:avLst/>
          </a:prstGeom>
          <a:noFill/>
        </p:spPr>
      </p:pic>
      <p:pic>
        <p:nvPicPr>
          <p:cNvPr id="801" name="Picture 801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7400" y="4802736"/>
            <a:ext cx="4266732" cy="1979064"/>
          </a:xfrm>
          <a:prstGeom prst="rect">
            <a:avLst/>
          </a:prstGeom>
          <a:noFill/>
        </p:spPr>
      </p:pic>
      <p:sp>
        <p:nvSpPr>
          <p:cNvPr id="802" name="Freeform 802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Freeform 803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04" name="Picture 80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805" name="Freeform 805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06" name="Freeform 806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07" name="Picture 80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808" name="Freeform 808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09" name="Picture 80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810" name="Picture 810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3360264"/>
            <a:ext cx="118794" cy="99199"/>
          </a:xfrm>
          <a:prstGeom prst="rect">
            <a:avLst/>
          </a:prstGeom>
          <a:noFill/>
        </p:spPr>
      </p:pic>
      <p:pic>
        <p:nvPicPr>
          <p:cNvPr id="811" name="Picture 811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42626"/>
            <a:ext cx="1263007" cy="509874"/>
          </a:xfrm>
          <a:prstGeom prst="rect">
            <a:avLst/>
          </a:prstGeom>
          <a:noFill/>
        </p:spPr>
      </p:pic>
      <p:pic>
        <p:nvPicPr>
          <p:cNvPr id="812" name="Picture 812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5800" y="225479"/>
            <a:ext cx="2959851" cy="2124021"/>
          </a:xfrm>
          <a:prstGeom prst="rect">
            <a:avLst/>
          </a:prstGeom>
          <a:noFill/>
        </p:spPr>
      </p:pic>
      <p:pic>
        <p:nvPicPr>
          <p:cNvPr id="813" name="Picture 813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8853" y="2335089"/>
            <a:ext cx="2956798" cy="1079468"/>
          </a:xfrm>
          <a:prstGeom prst="rect">
            <a:avLst/>
          </a:prstGeom>
          <a:noFill/>
        </p:spPr>
      </p:pic>
      <p:sp>
        <p:nvSpPr>
          <p:cNvPr id="814" name="Freeform 814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15" name="Freeform 815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16" name="Picture 816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817" name="Freeform 817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18" name="Freeform 818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19" name="Picture 819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820" name="Freeform 82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21" name="Picture 821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822" name="Picture 822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823" name="Picture 823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48662"/>
            <a:ext cx="2961826" cy="262396"/>
          </a:xfrm>
          <a:prstGeom prst="rect">
            <a:avLst/>
          </a:prstGeom>
          <a:noFill/>
        </p:spPr>
      </p:pic>
      <p:pic>
        <p:nvPicPr>
          <p:cNvPr id="824" name="Picture 824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028700"/>
            <a:ext cx="3439150" cy="228600"/>
          </a:xfrm>
          <a:prstGeom prst="rect">
            <a:avLst/>
          </a:prstGeom>
          <a:noFill/>
        </p:spPr>
      </p:pic>
      <p:pic>
        <p:nvPicPr>
          <p:cNvPr id="825" name="Picture 825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295400"/>
            <a:ext cx="3769350" cy="241300"/>
          </a:xfrm>
          <a:prstGeom prst="rect">
            <a:avLst/>
          </a:prstGeom>
          <a:noFill/>
        </p:spPr>
      </p:pic>
      <p:pic>
        <p:nvPicPr>
          <p:cNvPr id="826" name="Picture 826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532090"/>
            <a:ext cx="3533303" cy="234252"/>
          </a:xfrm>
          <a:prstGeom prst="rect">
            <a:avLst/>
          </a:prstGeom>
          <a:noFill/>
        </p:spPr>
      </p:pic>
      <p:pic>
        <p:nvPicPr>
          <p:cNvPr id="827" name="Picture 827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757019"/>
            <a:ext cx="522728" cy="234252"/>
          </a:xfrm>
          <a:prstGeom prst="rect">
            <a:avLst/>
          </a:prstGeom>
          <a:noFill/>
        </p:spPr>
      </p:pic>
      <p:pic>
        <p:nvPicPr>
          <p:cNvPr id="828" name="Picture 828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2019300"/>
            <a:ext cx="3921750" cy="914400"/>
          </a:xfrm>
          <a:prstGeom prst="rect">
            <a:avLst/>
          </a:prstGeom>
          <a:noFill/>
        </p:spPr>
      </p:pic>
      <p:sp>
        <p:nvSpPr>
          <p:cNvPr id="829" name="Freeform 829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30" name="Freeform 830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31" name="Picture 831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832" name="Freeform 83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33" name="Freeform 83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34" name="Picture 834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835" name="Freeform 83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36" name="Picture 8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7138876"/>
            <a:ext cx="867953" cy="93113"/>
          </a:xfrm>
          <a:prstGeom prst="rect">
            <a:avLst/>
          </a:prstGeom>
          <a:noFill/>
        </p:spPr>
      </p:pic>
      <p:pic>
        <p:nvPicPr>
          <p:cNvPr id="837" name="Picture 837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7131909"/>
            <a:ext cx="118794" cy="99199"/>
          </a:xfrm>
          <a:prstGeom prst="rect">
            <a:avLst/>
          </a:prstGeom>
          <a:noFill/>
        </p:spPr>
      </p:pic>
      <p:pic>
        <p:nvPicPr>
          <p:cNvPr id="838" name="Picture 838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214223"/>
            <a:ext cx="838200" cy="1068977"/>
          </a:xfrm>
          <a:prstGeom prst="rect">
            <a:avLst/>
          </a:prstGeom>
          <a:noFill/>
        </p:spPr>
      </p:pic>
      <p:pic>
        <p:nvPicPr>
          <p:cNvPr id="839" name="Picture 839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8300" y="3997127"/>
            <a:ext cx="2844413" cy="2225873"/>
          </a:xfrm>
          <a:prstGeom prst="rect">
            <a:avLst/>
          </a:prstGeom>
          <a:noFill/>
        </p:spPr>
      </p:pic>
      <p:pic>
        <p:nvPicPr>
          <p:cNvPr id="840" name="Picture 840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50136" y="6197884"/>
            <a:ext cx="2832577" cy="1126511"/>
          </a:xfrm>
          <a:prstGeom prst="rect">
            <a:avLst/>
          </a:prstGeom>
          <a:noFill/>
        </p:spPr>
      </p:pic>
      <p:sp>
        <p:nvSpPr>
          <p:cNvPr id="841" name="Freeform 841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42" name="Freeform 842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43" name="Picture 843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844" name="Freeform 844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45" name="Freeform 845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46" name="Picture 846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847" name="Freeform 84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48" name="Picture 848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849" name="Picture 849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850" name="Picture 850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4545" y="4220304"/>
            <a:ext cx="2796687" cy="262396"/>
          </a:xfrm>
          <a:prstGeom prst="rect">
            <a:avLst/>
          </a:prstGeom>
          <a:noFill/>
        </p:spPr>
      </p:pic>
      <p:pic>
        <p:nvPicPr>
          <p:cNvPr id="851" name="Picture 851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800600"/>
            <a:ext cx="3705850" cy="228600"/>
          </a:xfrm>
          <a:prstGeom prst="rect">
            <a:avLst/>
          </a:prstGeom>
          <a:noFill/>
        </p:spPr>
      </p:pic>
      <p:pic>
        <p:nvPicPr>
          <p:cNvPr id="852" name="Picture 852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5067300"/>
            <a:ext cx="3743950" cy="469900"/>
          </a:xfrm>
          <a:prstGeom prst="rect">
            <a:avLst/>
          </a:prstGeom>
          <a:noFill/>
        </p:spPr>
      </p:pic>
      <p:pic>
        <p:nvPicPr>
          <p:cNvPr id="853" name="Picture 853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5528676"/>
            <a:ext cx="1218946" cy="234252"/>
          </a:xfrm>
          <a:prstGeom prst="rect">
            <a:avLst/>
          </a:prstGeom>
          <a:noFill/>
        </p:spPr>
      </p:pic>
      <p:pic>
        <p:nvPicPr>
          <p:cNvPr id="854" name="Picture 854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5791200"/>
            <a:ext cx="3683000" cy="965200"/>
          </a:xfrm>
          <a:prstGeom prst="rect">
            <a:avLst/>
          </a:prstGeom>
          <a:noFill/>
        </p:spPr>
      </p:pic>
      <p:sp>
        <p:nvSpPr>
          <p:cNvPr id="855" name="Freeform 855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Freeform 856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57" name="Picture 85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858" name="Freeform 858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59" name="Freeform 85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60" name="Picture 86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861" name="Freeform 86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62" name="Picture 86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863" name="Picture 86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3360264"/>
            <a:ext cx="118794" cy="99199"/>
          </a:xfrm>
          <a:prstGeom prst="rect">
            <a:avLst/>
          </a:prstGeom>
          <a:noFill/>
        </p:spPr>
      </p:pic>
      <p:pic>
        <p:nvPicPr>
          <p:cNvPr id="864" name="Picture 86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654" y="449395"/>
            <a:ext cx="2796689" cy="262396"/>
          </a:xfrm>
          <a:prstGeom prst="rect">
            <a:avLst/>
          </a:prstGeom>
          <a:noFill/>
        </p:spPr>
      </p:pic>
      <p:pic>
        <p:nvPicPr>
          <p:cNvPr id="865" name="Picture 865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64301"/>
            <a:ext cx="3644501" cy="2777399"/>
          </a:xfrm>
          <a:prstGeom prst="rect">
            <a:avLst/>
          </a:prstGeom>
          <a:noFill/>
        </p:spPr>
      </p:pic>
      <p:sp>
        <p:nvSpPr>
          <p:cNvPr id="866" name="Freeform 866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67" name="Freeform 867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68" name="Picture 868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869" name="Freeform 869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70" name="Freeform 87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71" name="Picture 871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872" name="Freeform 872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73" name="Picture 873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3367232"/>
            <a:ext cx="867959" cy="93113"/>
          </a:xfrm>
          <a:prstGeom prst="rect">
            <a:avLst/>
          </a:prstGeom>
          <a:noFill/>
        </p:spPr>
      </p:pic>
      <p:pic>
        <p:nvPicPr>
          <p:cNvPr id="874" name="Picture 874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4435" y="3360264"/>
            <a:ext cx="117364" cy="99199"/>
          </a:xfrm>
          <a:prstGeom prst="rect">
            <a:avLst/>
          </a:prstGeom>
          <a:noFill/>
        </p:spPr>
      </p:pic>
      <p:pic>
        <p:nvPicPr>
          <p:cNvPr id="875" name="Picture 875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330" y="442626"/>
            <a:ext cx="443667" cy="240003"/>
          </a:xfrm>
          <a:prstGeom prst="rect">
            <a:avLst/>
          </a:prstGeom>
          <a:noFill/>
        </p:spPr>
      </p:pic>
      <p:pic>
        <p:nvPicPr>
          <p:cNvPr id="876" name="Picture 876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721946"/>
            <a:ext cx="975231" cy="509954"/>
          </a:xfrm>
          <a:prstGeom prst="rect">
            <a:avLst/>
          </a:prstGeom>
          <a:noFill/>
        </p:spPr>
      </p:pic>
      <p:pic>
        <p:nvPicPr>
          <p:cNvPr id="877" name="Picture 877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35800" y="225479"/>
            <a:ext cx="3164489" cy="2225621"/>
          </a:xfrm>
          <a:prstGeom prst="rect">
            <a:avLst/>
          </a:prstGeom>
          <a:noFill/>
        </p:spPr>
      </p:pic>
      <p:pic>
        <p:nvPicPr>
          <p:cNvPr id="878" name="Picture 878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36943" y="2426228"/>
            <a:ext cx="3163346" cy="1126511"/>
          </a:xfrm>
          <a:prstGeom prst="rect">
            <a:avLst/>
          </a:prstGeom>
          <a:noFill/>
        </p:spPr>
      </p:pic>
      <p:sp>
        <p:nvSpPr>
          <p:cNvPr id="879" name="Freeform 879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80" name="Freeform 880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81" name="Picture 881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882" name="Freeform 88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83" name="Freeform 883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84" name="Picture 884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885" name="Freeform 88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86" name="Picture 886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3100" y="4152900"/>
            <a:ext cx="3683000" cy="3078352"/>
          </a:xfrm>
          <a:prstGeom prst="rect">
            <a:avLst/>
          </a:prstGeom>
          <a:noFill/>
        </p:spPr>
      </p:pic>
      <p:sp>
        <p:nvSpPr>
          <p:cNvPr id="887" name="Freeform 887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88" name="Freeform 888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89" name="Picture 889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890" name="Freeform 890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891" name="Freeform 891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92" name="Picture 892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893" name="Freeform 893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894" name="Picture 894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7138876"/>
            <a:ext cx="867959" cy="93113"/>
          </a:xfrm>
          <a:prstGeom prst="rect">
            <a:avLst/>
          </a:prstGeom>
          <a:noFill/>
        </p:spPr>
      </p:pic>
      <p:pic>
        <p:nvPicPr>
          <p:cNvPr id="895" name="Picture 895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4435" y="7131909"/>
            <a:ext cx="117364" cy="99199"/>
          </a:xfrm>
          <a:prstGeom prst="rect">
            <a:avLst/>
          </a:prstGeom>
          <a:noFill/>
        </p:spPr>
      </p:pic>
      <p:pic>
        <p:nvPicPr>
          <p:cNvPr id="896" name="Picture 896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786" y="4160819"/>
            <a:ext cx="2959551" cy="262344"/>
          </a:xfrm>
          <a:prstGeom prst="rect">
            <a:avLst/>
          </a:prstGeom>
          <a:noFill/>
        </p:spPr>
      </p:pic>
      <p:pic>
        <p:nvPicPr>
          <p:cNvPr id="897" name="Picture 897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0" y="4399936"/>
            <a:ext cx="3553242" cy="2851764"/>
          </a:xfrm>
          <a:prstGeom prst="rect">
            <a:avLst/>
          </a:prstGeom>
          <a:noFill/>
        </p:spPr>
      </p:pic>
      <p:sp>
        <p:nvSpPr>
          <p:cNvPr id="898" name="Freeform 898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" name="Freeform 899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00" name="Picture 90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901" name="Freeform 90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02" name="Freeform 902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03" name="Picture 90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904" name="Freeform 904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05" name="Picture 90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3366495"/>
            <a:ext cx="867954" cy="93113"/>
          </a:xfrm>
          <a:prstGeom prst="rect">
            <a:avLst/>
          </a:prstGeom>
          <a:noFill/>
        </p:spPr>
      </p:pic>
      <p:pic>
        <p:nvPicPr>
          <p:cNvPr id="906" name="Picture 90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3359528"/>
            <a:ext cx="119538" cy="99199"/>
          </a:xfrm>
          <a:prstGeom prst="rect">
            <a:avLst/>
          </a:prstGeom>
          <a:noFill/>
        </p:spPr>
      </p:pic>
      <p:pic>
        <p:nvPicPr>
          <p:cNvPr id="907" name="Picture 907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06400"/>
            <a:ext cx="3886200" cy="2273300"/>
          </a:xfrm>
          <a:prstGeom prst="rect">
            <a:avLst/>
          </a:prstGeom>
          <a:noFill/>
        </p:spPr>
      </p:pic>
      <p:sp>
        <p:nvSpPr>
          <p:cNvPr id="908" name="Freeform 908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09" name="Freeform 909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10" name="Picture 910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911" name="Freeform 91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12" name="Freeform 912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13" name="Picture 913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914" name="Freeform 914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15" name="Picture 915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916" name="Picture 91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917" name="Picture 917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406400"/>
            <a:ext cx="3007350" cy="307600"/>
          </a:xfrm>
          <a:prstGeom prst="rect">
            <a:avLst/>
          </a:prstGeom>
          <a:noFill/>
        </p:spPr>
      </p:pic>
      <p:pic>
        <p:nvPicPr>
          <p:cNvPr id="918" name="Picture 918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057249"/>
            <a:ext cx="3741506" cy="234252"/>
          </a:xfrm>
          <a:prstGeom prst="rect">
            <a:avLst/>
          </a:prstGeom>
          <a:noFill/>
        </p:spPr>
      </p:pic>
      <p:pic>
        <p:nvPicPr>
          <p:cNvPr id="919" name="Picture 919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39" y="1307168"/>
            <a:ext cx="1322466" cy="234252"/>
          </a:xfrm>
          <a:prstGeom prst="rect">
            <a:avLst/>
          </a:prstGeom>
          <a:noFill/>
        </p:spPr>
      </p:pic>
      <p:pic>
        <p:nvPicPr>
          <p:cNvPr id="920" name="Picture 920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3800" y="1574800"/>
            <a:ext cx="3670300" cy="609600"/>
          </a:xfrm>
          <a:prstGeom prst="rect">
            <a:avLst/>
          </a:prstGeom>
          <a:noFill/>
        </p:spPr>
      </p:pic>
      <p:sp>
        <p:nvSpPr>
          <p:cNvPr id="921" name="Freeform 921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22" name="Freeform 922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23" name="Picture 923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924" name="Freeform 924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25" name="Freeform 925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26" name="Picture 926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927" name="Freeform 927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28" name="Picture 92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929" name="Picture 929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7131172"/>
            <a:ext cx="119538" cy="99199"/>
          </a:xfrm>
          <a:prstGeom prst="rect">
            <a:avLst/>
          </a:prstGeom>
          <a:noFill/>
        </p:spPr>
      </p:pic>
      <p:pic>
        <p:nvPicPr>
          <p:cNvPr id="930" name="Picture 930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178300"/>
            <a:ext cx="3643775" cy="307346"/>
          </a:xfrm>
          <a:prstGeom prst="rect">
            <a:avLst/>
          </a:prstGeom>
          <a:noFill/>
        </p:spPr>
      </p:pic>
      <p:pic>
        <p:nvPicPr>
          <p:cNvPr id="931" name="Picture 931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4826000"/>
            <a:ext cx="3669175" cy="482600"/>
          </a:xfrm>
          <a:prstGeom prst="rect">
            <a:avLst/>
          </a:prstGeom>
          <a:noFill/>
        </p:spPr>
      </p:pic>
      <p:pic>
        <p:nvPicPr>
          <p:cNvPr id="932" name="Picture 932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5328730"/>
            <a:ext cx="1262800" cy="234252"/>
          </a:xfrm>
          <a:prstGeom prst="rect">
            <a:avLst/>
          </a:prstGeom>
          <a:noFill/>
        </p:spPr>
      </p:pic>
      <p:pic>
        <p:nvPicPr>
          <p:cNvPr id="933" name="Picture 933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5626100"/>
            <a:ext cx="3402475" cy="482600"/>
          </a:xfrm>
          <a:prstGeom prst="rect">
            <a:avLst/>
          </a:prstGeom>
          <a:noFill/>
        </p:spPr>
      </p:pic>
      <p:pic>
        <p:nvPicPr>
          <p:cNvPr id="934" name="Picture 934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6128471"/>
            <a:ext cx="3567825" cy="234252"/>
          </a:xfrm>
          <a:prstGeom prst="rect">
            <a:avLst/>
          </a:prstGeom>
          <a:noFill/>
        </p:spPr>
      </p:pic>
      <p:pic>
        <p:nvPicPr>
          <p:cNvPr id="935" name="Picture 935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6378394"/>
            <a:ext cx="1587779" cy="234253"/>
          </a:xfrm>
          <a:prstGeom prst="rect">
            <a:avLst/>
          </a:prstGeom>
          <a:noFill/>
        </p:spPr>
      </p:pic>
      <p:sp>
        <p:nvSpPr>
          <p:cNvPr id="936" name="Freeform 936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37" name="Freeform 937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38" name="Picture 938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939" name="Freeform 939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40" name="Freeform 940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41" name="Picture 941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942" name="Freeform 942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43" name="Picture 943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7138139"/>
            <a:ext cx="867953" cy="93113"/>
          </a:xfrm>
          <a:prstGeom prst="rect">
            <a:avLst/>
          </a:prstGeom>
          <a:noFill/>
        </p:spPr>
      </p:pic>
      <p:pic>
        <p:nvPicPr>
          <p:cNvPr id="944" name="Picture 944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7131172"/>
            <a:ext cx="118100" cy="99199"/>
          </a:xfrm>
          <a:prstGeom prst="rect">
            <a:avLst/>
          </a:prstGeom>
          <a:noFill/>
        </p:spPr>
      </p:pic>
      <p:pic>
        <p:nvPicPr>
          <p:cNvPr id="945" name="Picture 945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220356"/>
            <a:ext cx="3759200" cy="2142344"/>
          </a:xfrm>
          <a:prstGeom prst="rect">
            <a:avLst/>
          </a:prstGeom>
          <a:noFill/>
        </p:spPr>
      </p:pic>
      <p:sp>
        <p:nvSpPr>
          <p:cNvPr id="946" name="Freeform 946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7" name="Freeform 947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48" name="Picture 94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949" name="Freeform 94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50" name="Freeform 950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51" name="Picture 95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952" name="Freeform 952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53" name="Picture 95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444500"/>
            <a:ext cx="3759200" cy="3015107"/>
          </a:xfrm>
          <a:prstGeom prst="rect">
            <a:avLst/>
          </a:prstGeom>
          <a:noFill/>
        </p:spPr>
      </p:pic>
      <p:sp>
        <p:nvSpPr>
          <p:cNvPr id="954" name="Freeform 954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55" name="Freeform 955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56" name="Picture 95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957" name="Freeform 957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58" name="Freeform 958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59" name="Picture 95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960" name="Freeform 960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61" name="Picture 961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962" name="Picture 962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963" name="Picture 963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06400"/>
            <a:ext cx="3924300" cy="1803400"/>
          </a:xfrm>
          <a:prstGeom prst="rect">
            <a:avLst/>
          </a:prstGeom>
          <a:noFill/>
        </p:spPr>
      </p:pic>
      <p:pic>
        <p:nvPicPr>
          <p:cNvPr id="964" name="Picture 964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73885" y="2247900"/>
            <a:ext cx="3457514" cy="152400"/>
          </a:xfrm>
          <a:prstGeom prst="rect">
            <a:avLst/>
          </a:prstGeom>
          <a:noFill/>
        </p:spPr>
      </p:pic>
      <p:pic>
        <p:nvPicPr>
          <p:cNvPr id="965" name="Picture 965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42948" y="2410711"/>
            <a:ext cx="2072968" cy="160452"/>
          </a:xfrm>
          <a:prstGeom prst="rect">
            <a:avLst/>
          </a:prstGeom>
          <a:noFill/>
        </p:spPr>
      </p:pic>
      <p:sp>
        <p:nvSpPr>
          <p:cNvPr id="966" name="Freeform 966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67" name="Freeform 967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68" name="Picture 968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969" name="Freeform 969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70" name="Freeform 970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71" name="Picture 971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972" name="Freeform 972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73" name="Picture 973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5000" y="4165600"/>
            <a:ext cx="3733800" cy="3065652"/>
          </a:xfrm>
          <a:prstGeom prst="rect">
            <a:avLst/>
          </a:prstGeom>
          <a:noFill/>
        </p:spPr>
      </p:pic>
      <p:sp>
        <p:nvSpPr>
          <p:cNvPr id="974" name="Freeform 974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75" name="Freeform 975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76" name="Picture 976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977" name="Freeform 977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78" name="Freeform 978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79" name="Picture 979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980" name="Freeform 980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81" name="Picture 981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18200" y="4546600"/>
            <a:ext cx="3911600" cy="2685389"/>
          </a:xfrm>
          <a:prstGeom prst="rect">
            <a:avLst/>
          </a:prstGeom>
          <a:noFill/>
        </p:spPr>
      </p:pic>
      <p:pic>
        <p:nvPicPr>
          <p:cNvPr id="982" name="Picture 982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09451" y="4019377"/>
            <a:ext cx="1603888" cy="1205490"/>
          </a:xfrm>
          <a:prstGeom prst="rect">
            <a:avLst/>
          </a:prstGeom>
          <a:noFill/>
        </p:spPr>
      </p:pic>
      <p:sp>
        <p:nvSpPr>
          <p:cNvPr id="983" name="Freeform 983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Freeform 984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85" name="Picture 98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986" name="Freeform 986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87" name="Freeform 987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88" name="Picture 98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989" name="Freeform 989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990" name="Picture 99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3367232"/>
            <a:ext cx="867953" cy="93113"/>
          </a:xfrm>
          <a:prstGeom prst="rect">
            <a:avLst/>
          </a:prstGeom>
          <a:noFill/>
        </p:spPr>
      </p:pic>
      <p:pic>
        <p:nvPicPr>
          <p:cNvPr id="991" name="Picture 99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805" y="3360264"/>
            <a:ext cx="118794" cy="99199"/>
          </a:xfrm>
          <a:prstGeom prst="rect">
            <a:avLst/>
          </a:prstGeom>
          <a:noFill/>
        </p:spPr>
      </p:pic>
      <p:pic>
        <p:nvPicPr>
          <p:cNvPr id="992" name="Picture 99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449270"/>
            <a:ext cx="3258531" cy="262521"/>
          </a:xfrm>
          <a:prstGeom prst="rect">
            <a:avLst/>
          </a:prstGeom>
          <a:noFill/>
        </p:spPr>
      </p:pic>
      <p:pic>
        <p:nvPicPr>
          <p:cNvPr id="993" name="Picture 993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156" y="758170"/>
            <a:ext cx="1254549" cy="262344"/>
          </a:xfrm>
          <a:prstGeom prst="rect">
            <a:avLst/>
          </a:prstGeom>
          <a:noFill/>
        </p:spPr>
      </p:pic>
      <p:pic>
        <p:nvPicPr>
          <p:cNvPr id="994" name="Picture 994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898" y="1155700"/>
            <a:ext cx="1848301" cy="558800"/>
          </a:xfrm>
          <a:prstGeom prst="rect">
            <a:avLst/>
          </a:prstGeom>
          <a:noFill/>
        </p:spPr>
      </p:pic>
      <p:pic>
        <p:nvPicPr>
          <p:cNvPr id="995" name="Picture 995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898" y="1765300"/>
            <a:ext cx="1581601" cy="571500"/>
          </a:xfrm>
          <a:prstGeom prst="rect">
            <a:avLst/>
          </a:prstGeom>
          <a:noFill/>
        </p:spPr>
      </p:pic>
      <p:pic>
        <p:nvPicPr>
          <p:cNvPr id="996" name="Picture 99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" y="2343851"/>
            <a:ext cx="1600200" cy="564449"/>
          </a:xfrm>
          <a:prstGeom prst="rect">
            <a:avLst/>
          </a:prstGeom>
          <a:noFill/>
        </p:spPr>
      </p:pic>
      <p:pic>
        <p:nvPicPr>
          <p:cNvPr id="997" name="Picture 997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5706" y="1154065"/>
            <a:ext cx="1956709" cy="1953036"/>
          </a:xfrm>
          <a:prstGeom prst="rect">
            <a:avLst/>
          </a:prstGeom>
          <a:noFill/>
        </p:spPr>
      </p:pic>
      <p:sp>
        <p:nvSpPr>
          <p:cNvPr id="998" name="Freeform 998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999" name="Freeform 999"/>
          <p:cNvSpPr/>
          <p:nvPr/>
        </p:nvSpPr>
        <p:spPr>
          <a:xfrm rot="5400000">
            <a:off x="6334429" y="-313112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00" name="Picture 1000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1001" name="Freeform 1001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02" name="Freeform 1002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03" name="Picture 1003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331325"/>
            <a:ext cx="3999108" cy="323831"/>
          </a:xfrm>
          <a:prstGeom prst="rect">
            <a:avLst/>
          </a:prstGeom>
          <a:noFill/>
        </p:spPr>
      </p:pic>
      <p:sp>
        <p:nvSpPr>
          <p:cNvPr id="1004" name="Freeform 1004"/>
          <p:cNvSpPr/>
          <p:nvPr/>
        </p:nvSpPr>
        <p:spPr>
          <a:xfrm rot="5400000">
            <a:off x="7983527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05" name="Picture 1005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3366495"/>
            <a:ext cx="867953" cy="93113"/>
          </a:xfrm>
          <a:prstGeom prst="rect">
            <a:avLst/>
          </a:prstGeom>
          <a:noFill/>
        </p:spPr>
      </p:pic>
      <p:pic>
        <p:nvPicPr>
          <p:cNvPr id="1006" name="Picture 1006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3699" y="3359528"/>
            <a:ext cx="118100" cy="99199"/>
          </a:xfrm>
          <a:prstGeom prst="rect">
            <a:avLst/>
          </a:prstGeom>
          <a:noFill/>
        </p:spPr>
      </p:pic>
      <p:pic>
        <p:nvPicPr>
          <p:cNvPr id="1007" name="Picture 1007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94400" y="425017"/>
            <a:ext cx="3262431" cy="565583"/>
          </a:xfrm>
          <a:prstGeom prst="rect">
            <a:avLst/>
          </a:prstGeom>
          <a:noFill/>
        </p:spPr>
      </p:pic>
      <p:pic>
        <p:nvPicPr>
          <p:cNvPr id="1008" name="Picture 1008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117600"/>
            <a:ext cx="3883650" cy="241300"/>
          </a:xfrm>
          <a:prstGeom prst="rect">
            <a:avLst/>
          </a:prstGeom>
          <a:noFill/>
        </p:spPr>
      </p:pic>
      <p:pic>
        <p:nvPicPr>
          <p:cNvPr id="1009" name="Picture 1009"/>
          <p:cNvPicPr>
            <a:picLocks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1350530"/>
            <a:ext cx="822565" cy="234252"/>
          </a:xfrm>
          <a:prstGeom prst="rect">
            <a:avLst/>
          </a:prstGeom>
          <a:noFill/>
        </p:spPr>
      </p:pic>
      <p:pic>
        <p:nvPicPr>
          <p:cNvPr id="1010" name="Picture 1010"/>
          <p:cNvPicPr>
            <a:picLocks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1612900"/>
            <a:ext cx="3870950" cy="469900"/>
          </a:xfrm>
          <a:prstGeom prst="rect">
            <a:avLst/>
          </a:prstGeom>
          <a:noFill/>
        </p:spPr>
      </p:pic>
      <p:pic>
        <p:nvPicPr>
          <p:cNvPr id="1011" name="Picture 1011"/>
          <p:cNvPicPr>
            <a:picLocks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2075294"/>
            <a:ext cx="974162" cy="234252"/>
          </a:xfrm>
          <a:prstGeom prst="rect">
            <a:avLst/>
          </a:prstGeom>
          <a:noFill/>
        </p:spPr>
      </p:pic>
      <p:pic>
        <p:nvPicPr>
          <p:cNvPr id="1012" name="Picture 1012"/>
          <p:cNvPicPr>
            <a:picLocks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5049" y="2349500"/>
            <a:ext cx="3896350" cy="228600"/>
          </a:xfrm>
          <a:prstGeom prst="rect">
            <a:avLst/>
          </a:prstGeom>
          <a:noFill/>
        </p:spPr>
      </p:pic>
      <p:pic>
        <p:nvPicPr>
          <p:cNvPr id="1013" name="Picture 1013"/>
          <p:cNvPicPr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00442" y="2575138"/>
            <a:ext cx="2338095" cy="234252"/>
          </a:xfrm>
          <a:prstGeom prst="rect">
            <a:avLst/>
          </a:prstGeom>
          <a:noFill/>
        </p:spPr>
      </p:pic>
      <p:sp>
        <p:nvSpPr>
          <p:cNvPr id="1014" name="Freeform 1014"/>
          <p:cNvSpPr/>
          <p:nvPr/>
        </p:nvSpPr>
        <p:spPr>
          <a:xfrm rot="5400000">
            <a:off x="6103452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15" name="Freeform 1015"/>
          <p:cNvSpPr/>
          <p:nvPr/>
        </p:nvSpPr>
        <p:spPr>
          <a:xfrm rot="5400000">
            <a:off x="1049788" y="3458543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16" name="Picture 1016"/>
          <p:cNvPicPr>
            <a:picLocks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1017" name="Freeform 1017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18" name="Freeform 1018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19" name="Picture 1019"/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4102969"/>
            <a:ext cx="3999109" cy="323829"/>
          </a:xfrm>
          <a:prstGeom prst="rect">
            <a:avLst/>
          </a:prstGeom>
          <a:noFill/>
        </p:spPr>
      </p:pic>
      <p:sp>
        <p:nvSpPr>
          <p:cNvPr id="1020" name="Freeform 1020"/>
          <p:cNvSpPr/>
          <p:nvPr/>
        </p:nvSpPr>
        <p:spPr>
          <a:xfrm rot="5400000">
            <a:off x="2698886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21" name="Picture 1021"/>
          <p:cNvPicPr>
            <a:picLocks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7138139"/>
            <a:ext cx="867954" cy="93113"/>
          </a:xfrm>
          <a:prstGeom prst="rect">
            <a:avLst/>
          </a:prstGeom>
          <a:noFill/>
        </p:spPr>
      </p:pic>
      <p:pic>
        <p:nvPicPr>
          <p:cNvPr id="1022" name="Picture 1022"/>
          <p:cNvPicPr>
            <a:picLocks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9061" y="7131172"/>
            <a:ext cx="119538" cy="99199"/>
          </a:xfrm>
          <a:prstGeom prst="rect">
            <a:avLst/>
          </a:prstGeom>
          <a:noFill/>
        </p:spPr>
      </p:pic>
      <p:pic>
        <p:nvPicPr>
          <p:cNvPr id="1023" name="Picture 1023"/>
          <p:cNvPicPr>
            <a:picLocks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1200" y="4196659"/>
            <a:ext cx="3390900" cy="857941"/>
          </a:xfrm>
          <a:prstGeom prst="rect">
            <a:avLst/>
          </a:prstGeom>
          <a:noFill/>
        </p:spPr>
      </p:pic>
      <p:pic>
        <p:nvPicPr>
          <p:cNvPr id="1024" name="Picture 1024"/>
          <p:cNvPicPr>
            <a:picLocks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5078817"/>
            <a:ext cx="3775026" cy="234252"/>
          </a:xfrm>
          <a:prstGeom prst="rect">
            <a:avLst/>
          </a:prstGeom>
          <a:noFill/>
        </p:spPr>
      </p:pic>
      <p:pic>
        <p:nvPicPr>
          <p:cNvPr id="1025" name="Picture 1025"/>
          <p:cNvPicPr>
            <a:picLocks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5328740"/>
            <a:ext cx="3721100" cy="475160"/>
          </a:xfrm>
          <a:prstGeom prst="rect">
            <a:avLst/>
          </a:prstGeom>
          <a:noFill/>
        </p:spPr>
      </p:pic>
      <p:pic>
        <p:nvPicPr>
          <p:cNvPr id="1026" name="Picture 1026"/>
          <p:cNvPicPr>
            <a:picLocks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5828577"/>
            <a:ext cx="545554" cy="234252"/>
          </a:xfrm>
          <a:prstGeom prst="rect">
            <a:avLst/>
          </a:prstGeom>
          <a:noFill/>
        </p:spPr>
      </p:pic>
      <p:pic>
        <p:nvPicPr>
          <p:cNvPr id="1027" name="Picture 1027"/>
          <p:cNvPicPr>
            <a:picLocks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24" y="6121400"/>
            <a:ext cx="3758075" cy="241300"/>
          </a:xfrm>
          <a:prstGeom prst="rect">
            <a:avLst/>
          </a:prstGeom>
          <a:noFill/>
        </p:spPr>
      </p:pic>
      <p:pic>
        <p:nvPicPr>
          <p:cNvPr id="1028" name="Picture 1028"/>
          <p:cNvPicPr>
            <a:picLocks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808" y="6378389"/>
            <a:ext cx="2074376" cy="234253"/>
          </a:xfrm>
          <a:prstGeom prst="rect">
            <a:avLst/>
          </a:prstGeom>
          <a:noFill/>
        </p:spPr>
      </p:pic>
      <p:sp>
        <p:nvSpPr>
          <p:cNvPr id="1029" name="Freeform 1029"/>
          <p:cNvSpPr/>
          <p:nvPr/>
        </p:nvSpPr>
        <p:spPr>
          <a:xfrm rot="5400000">
            <a:off x="818821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30" name="Freeform 1030"/>
          <p:cNvSpPr/>
          <p:nvPr/>
        </p:nvSpPr>
        <p:spPr>
          <a:xfrm rot="5400000">
            <a:off x="6334429" y="3458536"/>
            <a:ext cx="3307750" cy="4410333"/>
          </a:xfrm>
          <a:custGeom>
            <a:avLst/>
            <a:gdLst/>
            <a:ahLst/>
            <a:cxnLst/>
            <a:rect l="0" t="0" r="0" b="0"/>
            <a:pathLst>
              <a:path w="27564587" h="36752783">
                <a:moveTo>
                  <a:pt x="0" y="36752783"/>
                </a:moveTo>
                <a:lnTo>
                  <a:pt x="27564587" y="36752783"/>
                </a:lnTo>
                <a:lnTo>
                  <a:pt x="27564587" y="0"/>
                </a:lnTo>
                <a:lnTo>
                  <a:pt x="0" y="0"/>
                </a:lnTo>
                <a:lnTo>
                  <a:pt x="0" y="36752783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31" name="Picture 1031"/>
          <p:cNvPicPr>
            <a:picLocks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1032" name="Freeform 1032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33" name="Freeform 1033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34" name="Picture 1034"/>
          <p:cNvPicPr>
            <a:picLocks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9782" y="4102969"/>
            <a:ext cx="3999108" cy="323829"/>
          </a:xfrm>
          <a:prstGeom prst="rect">
            <a:avLst/>
          </a:prstGeom>
          <a:noFill/>
        </p:spPr>
      </p:pic>
      <p:sp>
        <p:nvSpPr>
          <p:cNvPr id="1035" name="Freeform 1035"/>
          <p:cNvSpPr/>
          <p:nvPr/>
        </p:nvSpPr>
        <p:spPr>
          <a:xfrm rot="5400000">
            <a:off x="7983527" y="5002523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737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36" name="Picture 1036"/>
          <p:cNvPicPr>
            <a:picLocks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0" y="4381341"/>
            <a:ext cx="3898900" cy="2883059"/>
          </a:xfrm>
          <a:prstGeom prst="rect">
            <a:avLst/>
          </a:prstGeom>
          <a:noFill/>
        </p:spPr>
      </p:pic>
      <p:pic>
        <p:nvPicPr>
          <p:cNvPr id="1037" name="Picture 1037"/>
          <p:cNvPicPr>
            <a:picLocks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52891" y="4075977"/>
            <a:ext cx="1335593" cy="844577"/>
          </a:xfrm>
          <a:prstGeom prst="rect">
            <a:avLst/>
          </a:prstGeom>
          <a:noFill/>
        </p:spPr>
      </p:pic>
      <p:sp>
        <p:nvSpPr>
          <p:cNvPr id="1038" name="Freeform 1038"/>
          <p:cNvSpPr/>
          <p:nvPr/>
        </p:nvSpPr>
        <p:spPr>
          <a:xfrm rot="5400000">
            <a:off x="6103452" y="3021498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1" h="44038648">
                <a:moveTo>
                  <a:pt x="0" y="44038648"/>
                </a:moveTo>
                <a:lnTo>
                  <a:pt x="31430341" y="44038648"/>
                </a:lnTo>
                <a:lnTo>
                  <a:pt x="31430341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039"/>
          <p:cNvSpPr/>
          <p:nvPr/>
        </p:nvSpPr>
        <p:spPr>
          <a:xfrm rot="5400000">
            <a:off x="1049788" y="-313105"/>
            <a:ext cx="3307750" cy="4410318"/>
          </a:xfrm>
          <a:custGeom>
            <a:avLst/>
            <a:gdLst/>
            <a:ahLst/>
            <a:cxnLst/>
            <a:rect l="0" t="0" r="0" b="0"/>
            <a:pathLst>
              <a:path w="27564587" h="36752656">
                <a:moveTo>
                  <a:pt x="0" y="36752656"/>
                </a:moveTo>
                <a:lnTo>
                  <a:pt x="27564587" y="36752656"/>
                </a:lnTo>
                <a:lnTo>
                  <a:pt x="27564587" y="0"/>
                </a:lnTo>
                <a:lnTo>
                  <a:pt x="0" y="0"/>
                </a:lnTo>
                <a:lnTo>
                  <a:pt x="0" y="36752656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40" name="Picture 104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1041" name="Freeform 1041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42" name="Freeform 1042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CC99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43" name="Picture 104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58" y="331325"/>
            <a:ext cx="3999109" cy="323831"/>
          </a:xfrm>
          <a:prstGeom prst="rect">
            <a:avLst/>
          </a:prstGeom>
          <a:noFill/>
        </p:spPr>
      </p:pic>
      <p:sp>
        <p:nvSpPr>
          <p:cNvPr id="1044" name="Freeform 1044"/>
          <p:cNvSpPr/>
          <p:nvPr/>
        </p:nvSpPr>
        <p:spPr>
          <a:xfrm rot="5400000">
            <a:off x="2698886" y="1230882"/>
            <a:ext cx="9554" cy="3969288"/>
          </a:xfrm>
          <a:custGeom>
            <a:avLst/>
            <a:gdLst/>
            <a:ahLst/>
            <a:cxnLst/>
            <a:rect l="0" t="0" r="0" b="0"/>
            <a:pathLst>
              <a:path w="79623" h="33077405">
                <a:moveTo>
                  <a:pt x="0" y="33077405"/>
                </a:moveTo>
                <a:lnTo>
                  <a:pt x="79623" y="33077405"/>
                </a:lnTo>
                <a:lnTo>
                  <a:pt x="79623" y="0"/>
                </a:lnTo>
                <a:lnTo>
                  <a:pt x="0" y="0"/>
                </a:lnTo>
                <a:lnTo>
                  <a:pt x="0" y="33077405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1523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pic>
        <p:nvPicPr>
          <p:cNvPr id="1045" name="Picture 104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3100" y="444500"/>
            <a:ext cx="3873500" cy="3015107"/>
          </a:xfrm>
          <a:prstGeom prst="rect">
            <a:avLst/>
          </a:prstGeom>
          <a:noFill/>
        </p:spPr>
      </p:pic>
      <p:sp>
        <p:nvSpPr>
          <p:cNvPr id="1046" name="Freeform 1046"/>
          <p:cNvSpPr/>
          <p:nvPr/>
        </p:nvSpPr>
        <p:spPr>
          <a:xfrm rot="5400000">
            <a:off x="818821" y="-750146"/>
            <a:ext cx="3771640" cy="5284637"/>
          </a:xfrm>
          <a:custGeom>
            <a:avLst/>
            <a:gdLst/>
            <a:ahLst/>
            <a:cxnLst/>
            <a:rect l="0" t="0" r="0" b="0"/>
            <a:pathLst>
              <a:path w="31430342" h="44038648">
                <a:moveTo>
                  <a:pt x="0" y="44038648"/>
                </a:moveTo>
                <a:lnTo>
                  <a:pt x="31430342" y="44038648"/>
                </a:lnTo>
                <a:lnTo>
                  <a:pt x="31430342" y="0"/>
                </a:lnTo>
                <a:lnTo>
                  <a:pt x="0" y="0"/>
                </a:lnTo>
                <a:lnTo>
                  <a:pt x="0" y="44038648"/>
                </a:lnTo>
                <a:close/>
              </a:path>
            </a:pathLst>
          </a:custGeom>
          <a:noFill/>
          <a:ln w="737" cap="flat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noFill/>
        <a:pattFill/>
        <a:grpFill/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0">
              <a:schemeClr val="phClr">
                <a:tint val="50000"/>
                <a:satMod val="300000"/>
              </a:schemeClr>
            </a:gs>
            <a:gs pos="0">
              <a:schemeClr val="phClr">
                <a:tint val="50000"/>
                <a:satMod val="30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50000"/>
                <a:satMod val="300000"/>
              </a:schemeClr>
            </a:gs>
            <a:gs pos="0">
              <a:schemeClr val="phClr">
                <a:tint val="50000"/>
                <a:satMod val="3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مخصص</PresentationFormat>
  <Paragraphs>0</Paragraphs>
  <Slides>16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m7mad</dc:creator>
  <cp:lastModifiedBy>mohammad sadek</cp:lastModifiedBy>
  <cp:revision>1</cp:revision>
  <dcterms:modified xsi:type="dcterms:W3CDTF">2025-07-21T11:54:10Z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2025-07-21T11:54:08Z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40424118-d4c3-43cc-9580-84704f3cb181</vt:lpwstr>
  </property>
  <property fmtid="{D5CDD505-2E9C-101B-9397-08002B2CF9AE}" pid="7" name="MSIP_Label_defa4170-0d19-0005-0004-bc88714345d2_ActionId">
    <vt:lpwstr>7093a644-2f18-404f-a414-35115c2b16d5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10, 3, 0, 1</vt:lpwstr>
  </property>
</Properties>
</file>