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DECF7-FBC0-3391-BB49-DAA76E0CC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9DE3D-40FF-488E-FFAB-CF05796B5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F8D28-44BC-4101-B686-43C8156A2E9B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C3F749-E6AF-F120-841F-C9100FFB8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93B71C-E60D-EF95-7422-6AFB05BB8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BA51-2C20-4816-94B7-91ECE0B21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12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011CDB-163D-88B7-FBEE-AAF5EF81A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F06513-4AD3-C9A1-1226-A20BF2885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F71DF-C1DA-28BF-B803-B9174D6C9E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4F8D28-44BC-4101-B686-43C8156A2E9B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F3788-2E3A-F815-806A-2692496504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A2020-0DAE-F546-0E17-077D1CAF45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1ABA51-2C20-4816-94B7-91ECE0B21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119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55FEAA-D4C3-92A4-4087-DE06E4324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3F6CC-5C7C-E36C-8676-A084D74375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828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C440CA-58E2-3E47-F971-85FD961C5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FDA03-8E79-89DC-8883-2E610F257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32877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E53F7C-E96C-B5AC-EEED-AAC146976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00A37-7264-9829-E223-FA9BE471FA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6147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2C4EA-59A4-3643-7DB5-C7E5D13D2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Not a Graph in discrete math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87C47-D474-E264-21AA-EAED88D11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7265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3B54B-8A71-96DD-5E49-BA4D2A2D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6A0E1-BFAD-E83B-4147-89207AFA0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7869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B8056-1273-83EF-0196-797056FBF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- Graph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385D3-4860-1679-9A06-C8F05DD25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7788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7CB00-4ADF-9071-5139-CEF3DBE0B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Edge Type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09C6A-F073-D234-6182-EE892B62E8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53776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96A0DE-4864-461F-BB72-DFBB55235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Edge Type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E3ACAF-D6DE-C551-3F28-8B48494DB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8644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3B340-52E4-3883-0C86-B61E43CC5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D7BC2F-653B-A7FB-27A9-0888A85BC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5943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239FE5-CC90-191F-ACF0-A89202F30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9879D-A2E5-4F2C-91AB-4FDE99F49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3911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B3BC57-582B-6F55-EC2C-C07F0E02F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3C854-81A2-7D45-7559-135DA8729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12832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910F68-894E-8C4F-49CA-CFADBEC14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F9232-1ABA-117F-4A62-9DA7BFDB8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8077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02733-DFDB-FF71-A2EF-9A537E771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43547-84CC-1945-15E0-6A09052183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4177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4B1E43-DA3F-E306-1E14-2084D948F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ACCB5-5911-B695-F02D-07AE4619AF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4834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6ABFD0-3751-78B6-1604-B37E20197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6B153-2931-66E7-B205-3C6264A60C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50820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C19CF-94E3-FBC9-AAE5-736643C81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CD870-BD42-0657-BCE4-F004B99BC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1139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9E01C-79B9-D0FA-7D5B-16353BF92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6EFD1-634A-41EF-979E-FDBA0B938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9396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F7E34-CFC8-00BC-A0B2-A4BA433A0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7B03E-10C1-5120-8EF2-653357402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30461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31D5F-4333-C878-89AF-B5D16CFE2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3AB97-FED8-BA93-D3C9-3FF16C629C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68670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B0BFFE-591F-79CB-2915-7FB57DF6A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1DF87E-4763-96D7-E23C-366CF1107F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57783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82C88-7CA8-BAAB-FB3A-B152F04DE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B7859-1C74-09F6-046B-AFB2BC0F9E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1841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3ED902-BD1B-F69F-2135-71101453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 Terminology: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91659-D272-657F-FE02-0AE363D32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13478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DAAE9E-F282-4176-D79E-1F520F089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E9778-543F-AB09-EB45-5A2E507C8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3125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9FA70-CD8F-568B-8C7C-E29512F42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0D68F-1FFD-7078-B263-0A98320AEB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2539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12EF1D-4FA5-C901-1F6D-9F24EFE57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Multiplicity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8B425-940E-BECC-06B2-B6A192A489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1008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7C2D9-5B78-4660-7EB5-91388023D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037A4-F855-815E-2217-A1D24BE088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89319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B919F-782E-F650-7D0C-29D09B01D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CCA2B9-2542-5744-3318-40E1B61E4F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24928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D74D8F-DD65-0366-A44A-4A5A88842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C389C-964B-66E0-4275-08680629D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3291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17A80-A385-A6F9-5E3A-D8F75C7EC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E7D22-A4D3-4A2F-6B70-F97727003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97748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E1F7F-0E96-5E1B-E179-0906D9643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Degrees and Neighborhoods of Vertices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9ACF5-42E0-4785-CA73-9FDBE8B9A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9596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40385-A9E3-D900-9C32-1990F51D6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Degree of a vertex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4598FD-3734-4C96-E779-47D7B2A7E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47773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EC395-8CA2-2B9C-AFDC-D1349E023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Degrees and Neighborhoods of Vertices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5521A-D4F1-7235-3B64-E7EFEB1FC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3105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9E387D-7D9E-1D89-605C-E56500D23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Directed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701C7-AFE8-F8E9-28BD-80B9F7BB2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6184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46444D-CA79-F04A-CD33-6E215D116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Directed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C9F19-1279-C20C-ABF6-BFFD10C06C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11993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4B272-18EC-D0D5-E857-8DA26A1C0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Directed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0100D-EA5C-DC51-19F9-6084DFCC14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37252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A5F92E-F8A9-2324-1EC3-4353C5984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Degrees of Vertices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FF21E-F021-3B4C-B019-6F7C5547C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17116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EB6BA-3EAB-077D-ED59-1EAA15124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Handshaking Theorem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1D9790-44BC-B2DD-3D13-237CD9875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3438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9C602E-CA97-A0CE-8F30-D1316C74A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Handshaking Theorem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A18B8-F088-E4D3-12C6-2E0D8F091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2239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151E97-2A29-ED40-48E0-C58BF1622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8FB44-656C-132A-E965-609395EA1F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868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D20C2E-1998-D9B6-EA3E-7088719A0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Graphs: Adjacency Lists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FDC88-5939-3309-2BD0-F7D823878A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70591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6233A-936F-1ABC-43A5-70075A3E8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Graphs: Adjacency Lists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D7E056-ED6D-CABD-F1A6-BAD3707A6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51763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19985-E2B5-FA2C-716A-97D290F4F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Graphs: Adjacency Lists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66A1F-4EDA-94ED-3E3A-688C4881A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02905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C2199-2EBB-4AC3-1DB5-53303ABB7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Representation of Graphs: 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01E2C1-F8C3-DCBE-FE87-0D092F4DA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8762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94B5B-23B0-A6E2-1637-45998F255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946CAD-C41E-9D0D-46AC-9450517AB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2317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50FC23-ABFB-3789-EB24-65BB1FBE7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24F3F-C228-0C05-0CC5-C9020BFBD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1801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AE84B9-BDE6-B625-AFD6-6E0C3709B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641D9-E09A-69FB-C724-1555852C4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883556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90A146-9C0B-5093-19F9-5C6D93BBF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 for pseudo 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8C588-9DA2-223B-97BA-B59BAE534E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1276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0B3DF8-32F3-D753-5466-D300E2BE4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 for pseudo 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A3897-C9A1-84C8-D871-D67D0D43C5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0548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0D604-5EBB-A5F2-F83E-54F75D7CE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928A69-0657-2086-54F2-C32C4C7CFE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97934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1C91D-602B-8C31-38CC-BBD7F615E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Adjacency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9AE41C-7499-F787-51AA-73CA9927E0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53975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FA94C-0CA6-CF8D-3894-5A498B429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5937E-95C5-E6BC-98B5-5A0A170AE7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7593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91FF66-4AE1-58ED-2F65-96A9167ED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C2E95-8C41-FBFD-1546-E7A82EEC73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22404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BDF638-4176-6066-3FE3-0CC58A8FC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C380A9-2C54-C7A7-9257-ED757B30F8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9801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636C7-4FF0-BCAE-648B-7958F08E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786BA-D3AA-96EC-73C5-B6580918CC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7991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E38233-9C81-D808-CFEF-04D74B43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8CF03-200C-B91A-99AF-07FDB1FB05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9239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031891-8993-E471-6621-E78477B13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9A390-971C-0905-8391-561A6A55AF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46218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9F675-E73E-F9A8-1E3E-51ABE857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4432C-16C1-661D-404C-29ADAB0AE8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31285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3802F-EB79-F459-8102-E12917352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C0CAC4-7BC7-CA7A-3B09-DB5E0DD08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64863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C5CA98-22E1-70EC-C2F6-87563D6E8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3811F3-7A94-EDA1-A884-6CFC230C3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88273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59D60-CD0B-182E-F070-390011F06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59B0A-5205-EE56-582A-40C3A9C96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82238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F4B4F-8F7F-22D0-EB99-6B13AD05F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92CFF-0F55-9AEA-5392-BCF18941F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13567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0F875-3C6B-8D45-FA55-EF5331930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99690-A968-0F9B-8B50-3BEE0C3972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321332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B5302-73DC-7603-460C-9418BFFE8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EB870-0DA8-F69A-0EEC-4F1C5C93BD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04097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A76CC2-65F3-D1F6-F2B7-6BDC78555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09612-3499-46EC-843E-3B17B9E8D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862682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466E3-66C8-5D4E-9C83-954C9201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C6C82-9A32-69FC-037A-2353E9D775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768042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5E6799-74FF-8990-BAE1-FC5335E7F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42FA85-2F4C-F8EF-28FB-0FF0E90861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09307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D09718-C113-5829-AF20-43DD9A674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D5EA4-8ED0-D9DF-1E71-A62C2A187B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73025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C4C67-2036-D05E-1BED-3C78240AF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3A6AE8-897A-2DCA-E72A-51722A5B23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0901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55439-2D71-05EB-9A95-6871ABD76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BE0CE-E1C0-41C0-064F-43F25CFEB7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12002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B0CC3C-099E-FA93-7900-1B4FD63D2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3970E-CBC8-99AB-5C5D-6AF983A120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13974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Widescreen</PresentationFormat>
  <Paragraphs>67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5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Not a Graph in discrete math</vt:lpstr>
      <vt:lpstr>Graph</vt:lpstr>
      <vt:lpstr>Definitions - Graph</vt:lpstr>
      <vt:lpstr>Definitions – Edge Type</vt:lpstr>
      <vt:lpstr>Definitions – Edge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Quiz</vt:lpstr>
      <vt:lpstr>Quiz</vt:lpstr>
      <vt:lpstr>Quiz</vt:lpstr>
      <vt:lpstr>Quiz</vt:lpstr>
      <vt:lpstr>Graph Terminology: Summary</vt:lpstr>
      <vt:lpstr>Quiz</vt:lpstr>
      <vt:lpstr>Quiz</vt:lpstr>
      <vt:lpstr>Multiplicity</vt:lpstr>
      <vt:lpstr>Quiz</vt:lpstr>
      <vt:lpstr>Basic Terminology</vt:lpstr>
      <vt:lpstr>Basic Terminology</vt:lpstr>
      <vt:lpstr>Basic Terminology</vt:lpstr>
      <vt:lpstr>Degrees and Neighborhoods of Vertices</vt:lpstr>
      <vt:lpstr>Degree of a vertex </vt:lpstr>
      <vt:lpstr>Degrees and Neighborhoods of Vertices</vt:lpstr>
      <vt:lpstr>Directed Graphs</vt:lpstr>
      <vt:lpstr>Directed Graphs</vt:lpstr>
      <vt:lpstr>Directed Graphs</vt:lpstr>
      <vt:lpstr>Degrees of Vertices</vt:lpstr>
      <vt:lpstr>Handshaking Theorem</vt:lpstr>
      <vt:lpstr>Handshaking Theorem</vt:lpstr>
      <vt:lpstr>Graph Representation</vt:lpstr>
      <vt:lpstr>Representing Graphs: Adjacency Lists</vt:lpstr>
      <vt:lpstr>Representing Graphs: Adjacency Lists</vt:lpstr>
      <vt:lpstr>Representing Graphs: Adjacency Lists</vt:lpstr>
      <vt:lpstr>Representation of Graphs: Adjacency Matrices</vt:lpstr>
      <vt:lpstr>Adjacency Matrices</vt:lpstr>
      <vt:lpstr>Adjacency Matrices</vt:lpstr>
      <vt:lpstr>Adjacency Matrices</vt:lpstr>
      <vt:lpstr>Adjacency Matrices for pseudo graph</vt:lpstr>
      <vt:lpstr>Adjacency Matrices for pseudo graph</vt:lpstr>
      <vt:lpstr>Adjacency Matrices</vt:lpstr>
      <vt:lpstr>Adjacency Matrices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 </vt:lpstr>
      <vt:lpstr>Quiz 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2024-10-11T18:52:50Z</dcterms:created>
  <dcterms:modified xsi:type="dcterms:W3CDTF">2024-10-11T18:52:50Z</dcterms:modified>
</cp:coreProperties>
</file>