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363B1-AD22-D237-62F3-4A7A06167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2310C3-CAC0-0AE3-3357-A035C191D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65A36-B63A-4D15-AC51-5AB0FB772C68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51427B-58F8-44A1-C814-802EA6C62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628A2F-EF9F-28B3-4DB3-68B6E114E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23FAB-0E0F-43E4-BF8C-2C0DBAF5A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48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5BB93B-AC47-20A9-CC5E-05C52CA3D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4205EC-FCDA-B5EF-7726-FAC49C479F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ADF6F8-992B-2D92-55F6-22F347DB8D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565A36-B63A-4D15-AC51-5AB0FB772C68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AED409-8C18-C691-218A-0F4B0DA352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6858C1-99C3-1A23-D2E0-E70ED1F8AC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6623FAB-0E0F-43E4-BF8C-2C0DBAF5A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08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23E803-C431-7076-D673-7476F3885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7A86E1-F7D0-ACBF-D470-AEACE1E66D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22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46"/>
    </mc:Choice>
    <mc:Fallback xmlns="">
      <p:transition spd="slow" advTm="5104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252F91-0C70-B7F3-07EE-BA12834DC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6C5180-8495-7632-9BF0-8B7FC23D23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70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580"/>
    </mc:Choice>
    <mc:Fallback xmlns="">
      <p:transition spd="slow" advTm="5158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A02C2C-02D1-785B-1ADF-5CAF70BE1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C2CC3D-F9D0-69BB-F72D-3C37F01D1C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770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0355FB-F2CE-0AB1-CDF3-D3C70B016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CB769A-7FD1-BDC3-7B28-789BA86B8B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4911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83C0D5-0172-C0A7-6549-FDE997F0D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F8C97A-B66E-7B67-EFA8-56ABBAA43B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020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1F45B9-3FEF-60E8-29C9-07CBE43BF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0CCE93-1F37-24C6-3BD5-4EF7AC2F9D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847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BDA558-9AEE-C868-7E2D-99BA49528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DB13CD-56A3-64ED-1E61-D5A534A822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0211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2306D1-188C-ACDA-F1BD-DF8BDE081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C40B35-1B90-758B-0C3B-414A206994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3079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6B194F-6884-9919-1A43-619FF7C50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97BC4F-7EAC-B8F1-7AF6-20FCEDF138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016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52C006-8A23-95E8-4BD3-B6B0B7A32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0B9795-5FB5-FCC6-97A9-48671A8E91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6228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3ADA62-C677-CCE1-0942-17E9D2ED8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1E6078-ABA3-4E9E-0C40-EF9F525273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4444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C104E9-4A07-3F7B-F7DE-65D611E55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708237-08D9-02B6-5248-A8A7708C0C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3233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565BC5-312B-FD32-2573-408A0F85B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73D85E-654C-3E09-FC99-AFEE7F3009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7886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9C6E40-E688-0672-636B-02A1D7F94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D49737-271C-D2F1-E559-C6C781400F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3473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37AD66-66E1-08D2-62D9-B746F7435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599DA2-AF64-6173-6CBA-A974909A3C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4312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7A4F73-0243-9AB7-C73F-A20CA5AE0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07C93E-0320-C591-AB98-44E6E9D3F8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5883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232FB3-8A29-F271-A786-8C2ADDE5A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9E51A2-3DC3-E93A-2FF1-B8C7143D69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05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A58284-0601-914C-26FA-554002B2A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E2B8AC-8F9F-2271-9BAB-1E1014B171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8959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5F7204-AB53-4593-984D-5BE466062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7DC8E8-B10B-49F8-41DD-5CBD73D220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5347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0DD1D5-307D-0392-FA16-E42EF68AF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E40B6A-1B18-90F3-5793-9181B207C1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7705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AA86A7-048C-BBB8-86DD-F6E5A573A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4834B8-CD9F-A205-9CEF-BEC89E2B22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0292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6B224C-B318-9ABB-59B7-6BFBB30E8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A2629B-1483-6DC8-143D-86697B4BC1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7111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FC69D5-8EF1-5453-637B-51CD28BD7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D4713A-E973-22E3-B21A-0146F8D1C1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588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C24B4D-30AB-DA99-F5C6-CBB168E44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DD693F-C74D-E520-1C41-99E56AD745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060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4D86B2-545F-1708-485F-0E943D5B6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EB31B3-A751-2CC0-B713-A591C8D23C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4042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D52B64-E3D7-53C9-9C0F-298C7954F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BBEDCC-BB47-DDF7-A05D-9E587286D3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654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2C3CB6-CE6E-B34D-1276-996D9E01C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136921-C129-A229-7792-9FA4F97848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9672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858FC9-824D-8DFA-E08F-114C16324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718510-DDB6-D9BD-15DD-E5C12A2558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3215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C10107-CB75-3D6F-04A5-C28AB3EF6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2C4877-4990-E0A0-9C79-860EF9FC34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9577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214DC3-104D-7280-DB76-8A03DDE11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9E96B8-A3F9-85CC-1167-FA4B1C4CF7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9110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9D8C00-AEFC-8347-0A85-7E7DB9318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D1BBFF-CB0F-EA92-F0B5-603B05D43C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0246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FB55DC-0CCA-CAD7-5FAE-75F305FAC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F549FE-E366-24BF-9F96-4B5B65FEA3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3253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95D10D-EB2A-F42B-CB3B-C830E079F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8BF6E4-CF41-C1F7-4B9A-59488D4BCA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6401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1845DF-F4EC-E530-A003-9A86B76AD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988DE9-5D81-73A6-576F-F10440C054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2498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A7716B-8063-FACA-CEB1-ED77D0197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1A2BD7-B22A-E126-53F2-50DE869083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1133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5F9B7D-F66E-1FE1-B041-516466857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19878B-D582-5FDD-1C35-92121068FB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4319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925998-5F96-FD41-5500-E24C04E63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FC8568-6CFE-11AA-7DC7-A550089BB9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7976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5C7AAA-79F1-D3E8-63D2-0588D20426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200C59-3682-3CDB-2050-54FE915B38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1768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424523-CD59-9BC0-99B2-003A00B6D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9CA803-3224-F974-D031-5779C6024A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7893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C706AC-0A6C-F64D-994A-6337B4D84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2BED07-EBAA-6450-8BCF-2B3A1B52EF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00147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31DD8A-C979-B712-C5E4-412C20E1E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AE58B3-68F8-20E0-C6CD-FF1ABB24CD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66175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3A2709-7AD7-CAA0-6029-D62B6CEB8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D5156D-7ECB-6C17-9E32-39BD654C95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25402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6124E6-EAE6-B0BD-25CE-92A8F05D1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4BA8FE-A23F-B9F9-EE3B-E94CCEDAB9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7451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6A51C5-3E72-0AE7-2110-F51F42562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581AC2-7A55-2235-D240-D7B9EDB1D8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12069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1913F0-D562-90E0-A9F5-31111E487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6D8652-826A-3DC9-0DFF-8119D80E70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65967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67EBFA-2327-6AD6-BBBE-9EA8585A0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83134B-44E7-9946-800E-653F7E98A5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55697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8DCC22-40B2-8AC0-8E47-6A1776350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9EABC2-A729-1AEE-2734-87814909E7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11079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86D3A3-88F1-426B-0EE4-460EEC992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E866D8-2EB0-28CE-83F9-4D11F40F1B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97924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C62487-AAB5-D7F9-6E4D-BB3A280FD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2DD065-4C1F-9012-E6E0-96C14717AA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27555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78E39F-AA77-E748-E9C5-78EA63985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D7BBEB-9701-E57E-8D8E-076C9886FC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89100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2E4C1E-2186-7EB2-D180-260B4FEF0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BF24FB-A274-9D4F-4327-5D0BD534BC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61706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1AAD34-5837-E2AC-A373-55FEAA5CA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8C3083-404A-926D-B12B-3C2CEFFDE7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22788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087CBE-E521-9C0E-4C29-F9101E586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1ECD32-4A28-3B4E-ED06-B67CC7C5F6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58692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C8A83F-F505-30E7-B265-F9ADC4F6A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43862D-D680-9E30-BD82-F2D1C3CD7A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21055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8B50C5-284D-B6C5-0AF9-E464F0442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DAD99D-3039-8AB3-74AE-27FF5AA35C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30779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0532A3-1034-7766-C193-9A134452F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083E77-24A4-D19F-2F40-745321E842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17624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44B3B5-534D-BD6D-B6F1-67CB0826B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F8B104-A346-51D6-5583-DDDE589E03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725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0AB238-860F-6F4A-2137-F3760F85A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BC23C5-689C-4887-07D8-61F2AC1916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08845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D271E4-67B0-512B-9702-7143093A8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79E1BA-4F50-D8D4-7CD1-1AD7877936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16767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5FD063-1FEF-E5E7-CA80-E8B674D19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CAB9B7-0DD1-D48A-D462-E5EB449E7B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42263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8866F8-D6ED-C938-2C30-EFCF17A0C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9943D5-E88E-3C20-979F-D8495C7887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1176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0142A0-084E-6CC3-3395-A808E793E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AEDF95-38DB-75ED-BD32-11D308696B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26171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BA9D52-215B-E2A4-6DD4-4469514A7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D008E0-E602-2B01-8EFF-7DA772DA4E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28559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73243D-ACFC-F7C9-13E4-B4B014024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AF7A72-F19E-2BED-7895-828EFBD8A6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72673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018300-E486-788D-9342-D67E5EA2E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F0C994-1C37-7E38-153D-6961013527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01813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6D8AC6-F093-EDBD-C775-213398F35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44D203-1CED-5D2C-6262-D7111A5BF6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248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03E98C-70D3-6A4B-D722-2D47C8D7A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B9438A-0798-651A-8390-26F9B99A66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43772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EBE1B9-96AD-FB88-57CA-669865C8C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2033C2-391D-A156-6633-6CF4A6CB64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27656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A33642-DD18-60B5-98DD-10B45ADA5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7FD5BC-B143-DB2C-5C9F-30E45C0A79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55915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6C167F-F446-2BF4-E8A7-D326B2740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BE1D3E-3548-8344-E665-21AA50224B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12271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89482D-B4DC-5E52-A7C5-77CAE764D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87A4BE-A128-A318-6F2F-1CF6DDD53F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22100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050D90-F63C-9836-399F-07DC48273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E055F9-C5D1-36C0-B231-0137D18250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09678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9FDCCB-4FB3-8552-1FB3-27A0EF32F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3E2ABF-2E0E-2171-A35B-3CF5F2FD07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17629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F1CE1A-34A1-21DF-B7D5-A9FA7559F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52E354-EF0A-B877-35C5-7C60CEA57B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70983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DD496F-D3E9-92A3-1E6E-4AEBB0F8C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17CF8D-3834-ECAA-A31B-CEF841F1E5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63814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C2C9EF-2331-4A7D-1BC4-CE10D0015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A70EB3-AE50-F9DE-9AEA-38E6F986A9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0827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C91695-412F-B787-B053-242806D0D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E14199-6127-7D24-35B3-F040E5FFBE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97796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371CAB-7202-E7B5-0850-ADBE17854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465A8D-DC39-7E33-C8BA-A72BE4D66D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559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78</vt:i4>
      </vt:variant>
    </vt:vector>
  </HeadingPairs>
  <TitlesOfParts>
    <vt:vector size="8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mohamed192469@fci.bu.edu.eg</dc:creator>
  <cp:lastModifiedBy>mohamed192469@fci.bu.edu.eg</cp:lastModifiedBy>
  <cp:revision>1</cp:revision>
  <dcterms:created xsi:type="dcterms:W3CDTF">2026-09-26T16:17:11Z</dcterms:created>
  <dcterms:modified xsi:type="dcterms:W3CDTF">2026-09-26T16:17:11Z</dcterms:modified>
</cp:coreProperties>
</file>