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FD497-8AD9-6F49-3131-753E2BDAB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1A319E-6306-6B22-CB08-8BAE476CA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D4E09-18D7-49F2-AA97-81E590717D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E87944-9397-DB23-5568-DAA6E428B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A2CBC3-3037-9C29-375D-881543DC1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5453F-BD34-4548-8285-26A3694FE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516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396D29-45C1-6ACC-F44F-A9C12BD66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98FC3C-C94D-03F5-C606-A3E68C09EB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31B4EE-7FAE-4325-08B4-445B29A1EC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6D4E09-18D7-49F2-AA97-81E590717D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DB2C9-CD54-7031-DA83-99DB875EBA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87CB41-FBC6-9AC9-2BB4-F267F6F04E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75453F-BD34-4548-8285-26A3694FE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096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1C4763-3232-A066-6E12-08FE65AAC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925FF4-23A3-204F-E1C7-4750390D4C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0750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BEF265-7ECA-810B-5BE0-F41943BD0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DD6087-61B1-BF97-38EC-A4C475A83E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37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07C025-0238-AB07-9F93-3F71DC5D1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50FE9B-2A03-1129-4282-E43E84D9B9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645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11362F-00B8-1F95-382D-2F3FB2149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028F7-F46E-1936-8230-078D6A09AB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360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41F9D2-25AD-2120-4270-C0BD4A066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783ACE-3117-CF56-A299-6653B88C0F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830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1B9FE0-5C88-C18A-1DC9-F2C712C86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2B1EF9-0BCC-DD54-3C67-E68F7DF12F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739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CEF395-3015-631D-F035-DC1411DB4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71DE47-D9F7-F36A-DCF9-583DF7EAD3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37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57E955-FC75-8969-1397-6CEE3EBEC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036B5B-5E66-092E-E4F4-8B792521C8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344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8922CF-7AE9-A9AD-F0D8-F101A3BD5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0410B9-97DF-2AC5-DCBB-3937240C77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91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714E36-9F8D-A3D9-ECDA-886DA0ADA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42DA32-C52E-635D-2BE3-2A71714B4B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653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321F4D-7B43-3CC3-29A4-262E59DBA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3A6687-B7A5-A12F-02F0-E5B34EF48F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628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7527DF-2BFC-57D3-6C3B-352034532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1F7A8E-DEF6-3382-8436-1F24D0AEF5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2431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335D4D-C094-5C12-69B9-BFD030613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9026A5-7070-1B9E-42FB-1FC9AC3A5A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9539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86D991-B339-9343-8907-C48739C35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9DE000-2F67-8B8B-5EB7-EE663B99E5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33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3DA00D-0948-EAE1-5BCF-B15602B14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B928E8-245D-0E6C-534E-B0EB36EB92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5990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922049-2E56-A991-5C32-8EECD6255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AB44ED-D5A3-57BE-8173-5F68C4DB7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1894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30FBE1-3846-F1E1-A316-443714C7F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462C75-540C-C66D-D028-8033316E8C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9515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3FB453-4E25-03EB-F910-6F3EE4C8C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0EB318-3878-A78A-73F2-EB651D95FF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6555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75F2B3-A356-1F74-16F4-8739AD47A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315F59-51FE-D0B8-018B-EAE00AB461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6341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195910-897F-9933-0386-CE67C24F8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3DD1F7-0131-C0FF-4F3D-4FA7147F7D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3167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BF496E-3C2D-1D59-922E-1ECD0BFB7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B1F771-DD75-A4BF-9B18-2A98ED1583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723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40E3C3-0485-71E5-6EAE-CECC62610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6F655-4786-84EE-01EA-FE489897E0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2229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14D7FB-8672-9C0F-6152-18365B0B8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2B7B9A-61DD-9CF4-28C5-901928BD53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9279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395F2A-DDB1-7AFE-8739-241CCEDBD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9637CC-4B7C-EA19-1226-2A68449532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0748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6E21B1-817C-3E66-CB98-2F302A5AF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948A6B-C18C-B063-8AC1-32D152F05B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7191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9161EE-3D1E-BABA-CDB7-91FAE5D07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D9664A-111F-B9AF-0523-B0C66A9B3E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8966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4C1BE8-26A4-B7E0-AA8B-AA5EF622A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1474B4-7938-F773-2D41-17966A9946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521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41B32F-E392-0C9F-B55F-C02093E53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822D85-BCE3-5C9A-BCE9-08BD7D1B33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5114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B7E200-A1E8-335B-A27D-7E3996273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2922F6-DA0B-0627-E463-B93007E829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7528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847647-5C55-06D8-AA82-4455CB264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35E99D-54C3-1CEB-77B8-476145F44D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292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02B70D-84F2-306C-54DD-2A56479C5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40DE1C-56E1-FDD8-35D4-1D207401E9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5089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0E73F7-5A37-7A29-5FFC-32BE9DDE6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FDF7CC-529C-771A-34F5-AED03CA0A7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9149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A70BE5-D61F-100F-3FB9-E3BDF1722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F16F5-A197-3BDD-268C-FF1B18EC09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9562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45FCF3-230B-A647-C97B-E0967CE8C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13BF59-7ACE-19D3-4876-CE196E6BD6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2136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072F7C-5645-3D30-99A6-03C4CBC42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7727D0-C632-6E21-5709-8BBFAF80E0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96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0A1EAB-B216-0735-E81F-3B73D96B0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1A8962-DDAC-53F4-6AD7-E1717CF430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7261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6BFBB4-6187-1798-3C0F-B7174A74A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1D117C-33F2-248A-202B-2D0A2B5658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7895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350A4D-B07D-7F64-831E-F7480861A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7C9798-A542-7A32-C040-8197C5357D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742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2024-11-14T22:57:50Z</dcterms:created>
  <dcterms:modified xsi:type="dcterms:W3CDTF">2024-11-14T22:57:50Z</dcterms:modified>
</cp:coreProperties>
</file>