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media/image2.jpeg" ContentType="image/jpeg"/>
  <Override PartName="/ppt/media/image3.jpeg" ContentType="image/jpeg"/>
  <Override PartName="/ppt/media/image4.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D51ADE6A-740E-44AE-83CC-AE7238B6C88D}"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4A9BC294-FFE2-49D5-8D69-9E1BD2C41BD5}" styleName="">
    <a:tblBg/>
    <a:wholeTbl>
      <a:tcTxStyle b="off" i="off">
        <a:font>
          <a:latin typeface="Big Caslon Medium"/>
          <a:ea typeface="Big Caslon Medium"/>
          <a:cs typeface="Big Caslon Medium"/>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Big Caslon Medium"/>
          <a:ea typeface="Big Caslon Medium"/>
          <a:cs typeface="Big Caslon Medium"/>
        </a:font>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 styleId="{BBFC77FB-9ED0-4EC9-95AA-A1379042E648}" styleName="">
    <a:tblBg/>
    <a:wholeTbl>
      <a:tcTxStyle b="off" i="off">
        <a:font>
          <a:latin typeface="Bodoni SvtyTwo ITC TT-Book"/>
          <a:ea typeface="Bodoni SvtyTwo ITC TT-Book"/>
          <a:cs typeface="Bodoni SvtyTwo ITC TT-Book"/>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ff" i="off">
        <a:fontRef idx="major">
          <a:srgbClr val="FFFFFF"/>
        </a:fontRef>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87" name="Shape 287"/>
          <p:cNvSpPr/>
          <p:nvPr>
            <p:ph type="sldImg"/>
          </p:nvPr>
        </p:nvSpPr>
        <p:spPr>
          <a:xfrm>
            <a:off x="1143000" y="685800"/>
            <a:ext cx="4572000" cy="3429000"/>
          </a:xfrm>
          <a:prstGeom prst="rect">
            <a:avLst/>
          </a:prstGeom>
        </p:spPr>
        <p:txBody>
          <a:bodyPr/>
          <a:lstStyle/>
          <a:p>
            <a:pPr/>
          </a:p>
        </p:txBody>
      </p:sp>
      <p:sp>
        <p:nvSpPr>
          <p:cNvPr id="288" name="Shape 28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jpe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3.jpeg"/><Relationship Id="rId7" Type="http://schemas.openxmlformats.org/officeDocument/2006/relationships/image" Target="../media/image5.png"/><Relationship Id="rId8" Type="http://schemas.openxmlformats.org/officeDocument/2006/relationships/image" Target="../media/image10.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4.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png"/><Relationship Id="rId4" Type="http://schemas.openxmlformats.org/officeDocument/2006/relationships/image" Target="../media/image15.png"/><Relationship Id="rId5" Type="http://schemas.openxmlformats.org/officeDocument/2006/relationships/image" Target="../media/image16.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png"/><Relationship Id="rId4" Type="http://schemas.openxmlformats.org/officeDocument/2006/relationships/image" Target="../media/image15.png"/><Relationship Id="rId5" Type="http://schemas.openxmlformats.org/officeDocument/2006/relationships/image" Target="../media/image17.png"/><Relationship Id="rId6" Type="http://schemas.openxmlformats.org/officeDocument/2006/relationships/image" Target="../media/image16.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8.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9.png"/><Relationship Id="rId4" Type="http://schemas.openxmlformats.org/officeDocument/2006/relationships/image" Target="../media/image20.png"/><Relationship Id="rId5" Type="http://schemas.openxmlformats.org/officeDocument/2006/relationships/image" Target="../media/image21.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2.png"/><Relationship Id="rId4" Type="http://schemas.openxmlformats.org/officeDocument/2006/relationships/image" Target="../media/image23.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png"/><Relationship Id="rId4" Type="http://schemas.openxmlformats.org/officeDocument/2006/relationships/image" Target="../media/image15.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4.png"/><Relationship Id="rId4" Type="http://schemas.openxmlformats.org/officeDocument/2006/relationships/image" Target="../media/image25.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26.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26.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7.png"/><Relationship Id="rId4" Type="http://schemas.openxmlformats.org/officeDocument/2006/relationships/image" Target="../media/image4.jpe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8.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26.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0.png"/><Relationship Id="rId4" Type="http://schemas.openxmlformats.org/officeDocument/2006/relationships/image" Target="../media/image12.png"/><Relationship Id="rId5" Type="http://schemas.openxmlformats.org/officeDocument/2006/relationships/image" Target="../media/image29.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0.png"/><Relationship Id="rId4" Type="http://schemas.openxmlformats.org/officeDocument/2006/relationships/image" Target="../media/image12.png"/><Relationship Id="rId5" Type="http://schemas.openxmlformats.org/officeDocument/2006/relationships/image" Target="../media/image29.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copy 11">
    <p:spTree>
      <p:nvGrpSpPr>
        <p:cNvPr id="1" name=""/>
        <p:cNvGrpSpPr/>
        <p:nvPr/>
      </p:nvGrpSpPr>
      <p:grpSpPr>
        <a:xfrm>
          <a:off x="0" y="0"/>
          <a:ext cx="0" cy="0"/>
          <a:chOff x="0" y="0"/>
          <a:chExt cx="0" cy="0"/>
        </a:xfrm>
      </p:grpSpPr>
      <p:pic>
        <p:nvPicPr>
          <p:cNvPr id="14"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5" name="Image" descr="Image"/>
          <p:cNvPicPr>
            <a:picLocks noChangeAspect="1"/>
          </p:cNvPicPr>
          <p:nvPr/>
        </p:nvPicPr>
        <p:blipFill>
          <a:blip r:embed="rId2">
            <a:extLst/>
          </a:blip>
          <a:stretch>
            <a:fillRect/>
          </a:stretch>
        </p:blipFill>
        <p:spPr>
          <a:xfrm>
            <a:off x="-22340" y="-2600126"/>
            <a:ext cx="12213330" cy="6955937"/>
          </a:xfrm>
          <a:prstGeom prst="rect">
            <a:avLst/>
          </a:prstGeom>
          <a:ln w="12700">
            <a:miter lim="400000"/>
          </a:ln>
        </p:spPr>
      </p:pic>
      <p:pic>
        <p:nvPicPr>
          <p:cNvPr id="16" name="Picture 2" descr="Picture 2"/>
          <p:cNvPicPr>
            <a:picLocks noChangeAspect="1"/>
          </p:cNvPicPr>
          <p:nvPr/>
        </p:nvPicPr>
        <p:blipFill>
          <a:blip r:embed="rId3">
            <a:extLst/>
          </a:blip>
          <a:stretch>
            <a:fillRect/>
          </a:stretch>
        </p:blipFill>
        <p:spPr>
          <a:xfrm>
            <a:off x="-59929" y="-2595608"/>
            <a:ext cx="12311980" cy="6858001"/>
          </a:xfrm>
          <a:prstGeom prst="rect">
            <a:avLst/>
          </a:prstGeom>
          <a:ln w="12700">
            <a:miter lim="400000"/>
          </a:ln>
        </p:spPr>
      </p:pic>
      <p:sp>
        <p:nvSpPr>
          <p:cNvPr id="17" name="Oval 17"/>
          <p:cNvSpPr/>
          <p:nvPr/>
        </p:nvSpPr>
        <p:spPr>
          <a:xfrm>
            <a:off x="6424191" y="-209666"/>
            <a:ext cx="6039034" cy="5956080"/>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8" name="TextBox 29"/>
          <p:cNvSpPr txBox="1"/>
          <p:nvPr/>
        </p:nvSpPr>
        <p:spPr>
          <a:xfrm>
            <a:off x="788454" y="3218303"/>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FFFFFF"/>
                </a:solidFill>
                <a:latin typeface="Times New Roman"/>
                <a:ea typeface="Times New Roman"/>
                <a:cs typeface="Times New Roman"/>
                <a:sym typeface="Times New Roman"/>
              </a:defRPr>
            </a:lvl1pPr>
          </a:lstStyle>
          <a:p>
            <a:pPr/>
            <a:r>
              <a:t>Prepared by Dr. Mahmoud Ibrahim </a:t>
            </a:r>
          </a:p>
        </p:txBody>
      </p:sp>
      <p:pic>
        <p:nvPicPr>
          <p:cNvPr id="19" name="Picture 32" descr="Picture 32"/>
          <p:cNvPicPr>
            <a:picLocks noChangeAspect="1"/>
          </p:cNvPicPr>
          <p:nvPr/>
        </p:nvPicPr>
        <p:blipFill>
          <a:blip r:embed="rId4">
            <a:extLst/>
          </a:blip>
          <a:stretch>
            <a:fillRect/>
          </a:stretch>
        </p:blipFill>
        <p:spPr>
          <a:xfrm>
            <a:off x="328544" y="198943"/>
            <a:ext cx="2876695" cy="1357800"/>
          </a:xfrm>
          <a:prstGeom prst="rect">
            <a:avLst/>
          </a:prstGeom>
          <a:ln w="12700">
            <a:miter lim="400000"/>
          </a:ln>
        </p:spPr>
      </p:pic>
      <p:sp>
        <p:nvSpPr>
          <p:cNvPr id="20" name="TextBox 45"/>
          <p:cNvSpPr txBox="1"/>
          <p:nvPr/>
        </p:nvSpPr>
        <p:spPr>
          <a:xfrm>
            <a:off x="339562" y="3979298"/>
            <a:ext cx="1120265"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FFFFFF"/>
                </a:solidFill>
                <a:latin typeface="Times New Roman"/>
                <a:ea typeface="Times New Roman"/>
                <a:cs typeface="Times New Roman"/>
                <a:sym typeface="Times New Roman"/>
              </a:defRPr>
            </a:lvl1pPr>
          </a:lstStyle>
          <a:p>
            <a:pPr/>
            <a:r>
              <a:t>MGM415</a:t>
            </a:r>
          </a:p>
        </p:txBody>
      </p:sp>
      <p:sp>
        <p:nvSpPr>
          <p:cNvPr id="21" name="Oval 13"/>
          <p:cNvSpPr/>
          <p:nvPr/>
        </p:nvSpPr>
        <p:spPr>
          <a:xfrm>
            <a:off x="6511334" y="-209666"/>
            <a:ext cx="5578571" cy="5740068"/>
          </a:xfrm>
          <a:prstGeom prst="ellipse">
            <a:avLst/>
          </a:pr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22" name="Rounded Rectangle"/>
          <p:cNvSpPr/>
          <p:nvPr/>
        </p:nvSpPr>
        <p:spPr>
          <a:xfrm>
            <a:off x="32130" y="5041234"/>
            <a:ext cx="11672016" cy="17205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495" y="21600"/>
                </a:moveTo>
                <a:lnTo>
                  <a:pt x="21105" y="21600"/>
                </a:lnTo>
                <a:cubicBezTo>
                  <a:pt x="21250" y="21600"/>
                  <a:pt x="21337" y="21600"/>
                  <a:pt x="21395" y="21435"/>
                </a:cubicBezTo>
                <a:cubicBezTo>
                  <a:pt x="21479" y="21228"/>
                  <a:pt x="21545" y="20781"/>
                  <a:pt x="21576" y="20212"/>
                </a:cubicBezTo>
                <a:cubicBezTo>
                  <a:pt x="21600" y="19818"/>
                  <a:pt x="21600" y="19226"/>
                  <a:pt x="21600" y="18240"/>
                </a:cubicBezTo>
                <a:lnTo>
                  <a:pt x="21600" y="3360"/>
                </a:lnTo>
                <a:cubicBezTo>
                  <a:pt x="21600" y="2374"/>
                  <a:pt x="21600" y="1782"/>
                  <a:pt x="21576" y="1388"/>
                </a:cubicBezTo>
                <a:cubicBezTo>
                  <a:pt x="21545" y="819"/>
                  <a:pt x="21479" y="372"/>
                  <a:pt x="21395" y="165"/>
                </a:cubicBezTo>
                <a:cubicBezTo>
                  <a:pt x="21337" y="0"/>
                  <a:pt x="21250" y="0"/>
                  <a:pt x="21105" y="0"/>
                </a:cubicBezTo>
                <a:lnTo>
                  <a:pt x="495" y="0"/>
                </a:lnTo>
                <a:cubicBezTo>
                  <a:pt x="350" y="0"/>
                  <a:pt x="263" y="0"/>
                  <a:pt x="205" y="165"/>
                </a:cubicBezTo>
                <a:cubicBezTo>
                  <a:pt x="121" y="372"/>
                  <a:pt x="55" y="819"/>
                  <a:pt x="24" y="1388"/>
                </a:cubicBezTo>
                <a:cubicBezTo>
                  <a:pt x="0" y="1782"/>
                  <a:pt x="0" y="2374"/>
                  <a:pt x="0" y="3360"/>
                </a:cubicBezTo>
                <a:lnTo>
                  <a:pt x="0" y="18240"/>
                </a:lnTo>
                <a:cubicBezTo>
                  <a:pt x="0" y="19226"/>
                  <a:pt x="0" y="19818"/>
                  <a:pt x="24" y="20212"/>
                </a:cubicBezTo>
                <a:cubicBezTo>
                  <a:pt x="55" y="20781"/>
                  <a:pt x="121" y="21228"/>
                  <a:pt x="205" y="21435"/>
                </a:cubicBezTo>
                <a:cubicBezTo>
                  <a:pt x="263" y="21600"/>
                  <a:pt x="350" y="21600"/>
                  <a:pt x="495" y="21600"/>
                </a:cubicBezTo>
                <a:close/>
              </a:path>
            </a:pathLst>
          </a:custGeom>
          <a:solidFill>
            <a:srgbClr val="FFFFFF"/>
          </a:solidFill>
          <a:ln w="12700">
            <a:solidFill>
              <a:schemeClr val="accent1"/>
            </a:solidFill>
            <a:miter/>
          </a:ln>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p>
        </p:txBody>
      </p:sp>
      <p:sp>
        <p:nvSpPr>
          <p:cNvPr id="23" name="TextBox 30"/>
          <p:cNvSpPr txBox="1"/>
          <p:nvPr/>
        </p:nvSpPr>
        <p:spPr>
          <a:xfrm>
            <a:off x="472751" y="1829945"/>
            <a:ext cx="4485319" cy="1363103"/>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00B0F0"/>
                </a:solidFill>
                <a:latin typeface="Times New Roman"/>
                <a:ea typeface="Times New Roman"/>
                <a:cs typeface="Times New Roman"/>
                <a:sym typeface="Times New Roman"/>
              </a:defRPr>
            </a:pPr>
            <a:r>
              <a:t>Project operations</a:t>
            </a:r>
          </a:p>
          <a:p>
            <a:pPr algn="ctr">
              <a:defRPr b="1" sz="4400">
                <a:solidFill>
                  <a:srgbClr val="00B0F0"/>
                </a:solidFill>
                <a:latin typeface="Times New Roman"/>
                <a:ea typeface="Times New Roman"/>
                <a:cs typeface="Times New Roman"/>
                <a:sym typeface="Times New Roman"/>
              </a:defRPr>
            </a:pPr>
            <a:r>
              <a:t> management </a:t>
            </a:r>
          </a:p>
        </p:txBody>
      </p:sp>
      <p:sp>
        <p:nvSpPr>
          <p:cNvPr id="24" name="Body Level One…"/>
          <p:cNvSpPr txBox="1"/>
          <p:nvPr>
            <p:ph type="body" sz="quarter" idx="1"/>
          </p:nvPr>
        </p:nvSpPr>
        <p:spPr>
          <a:xfrm>
            <a:off x="136452" y="5423316"/>
            <a:ext cx="8153281" cy="1357800"/>
          </a:xfrm>
          <a:prstGeom prst="rect">
            <a:avLst/>
          </a:prstGeom>
        </p:spPr>
        <p:txBody>
          <a:bodyPr anchor="ctr"/>
          <a:lstStyle>
            <a:lvl1pPr>
              <a:defRPr sz="2400">
                <a:latin typeface="Big Caslon Medium"/>
                <a:ea typeface="Big Caslon Medium"/>
                <a:cs typeface="Big Caslon Medium"/>
                <a:sym typeface="Big Caslon Medium"/>
              </a:defRPr>
            </a:lvl1pPr>
            <a:lvl2pPr>
              <a:defRPr sz="2400">
                <a:latin typeface="Big Caslon Medium"/>
                <a:ea typeface="Big Caslon Medium"/>
                <a:cs typeface="Big Caslon Medium"/>
                <a:sym typeface="Big Caslon Medium"/>
              </a:defRPr>
            </a:lvl2pPr>
            <a:lvl3pPr>
              <a:defRPr sz="2400">
                <a:latin typeface="Big Caslon Medium"/>
                <a:ea typeface="Big Caslon Medium"/>
                <a:cs typeface="Big Caslon Medium"/>
                <a:sym typeface="Big Caslon Medium"/>
              </a:defRPr>
            </a:lvl3pPr>
            <a:lvl4pPr>
              <a:defRPr sz="2400">
                <a:latin typeface="Big Caslon Medium"/>
                <a:ea typeface="Big Caslon Medium"/>
                <a:cs typeface="Big Caslon Medium"/>
                <a:sym typeface="Big Caslon Medium"/>
              </a:defRPr>
            </a:lvl4pPr>
            <a:lvl5pPr>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2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3"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5"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36" name="Image" descr="Image"/>
          <p:cNvPicPr>
            <a:picLocks noChangeAspect="1"/>
          </p:cNvPicPr>
          <p:nvPr/>
        </p:nvPicPr>
        <p:blipFill>
          <a:blip r:embed="rId3">
            <a:extLst/>
          </a:blip>
          <a:srcRect l="0" t="0" r="26225" b="0"/>
          <a:stretch>
            <a:fillRect/>
          </a:stretch>
        </p:blipFill>
        <p:spPr>
          <a:xfrm>
            <a:off x="-2637" y="316715"/>
            <a:ext cx="3377870" cy="6705517"/>
          </a:xfrm>
          <a:prstGeom prst="rect">
            <a:avLst/>
          </a:prstGeom>
          <a:ln w="12700">
            <a:miter lim="400000"/>
          </a:ln>
        </p:spPr>
      </p:pic>
      <p:sp>
        <p:nvSpPr>
          <p:cNvPr id="37"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38"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39" name="Image" descr="Image"/>
          <p:cNvPicPr>
            <a:picLocks noChangeAspect="1"/>
          </p:cNvPicPr>
          <p:nvPr/>
        </p:nvPicPr>
        <p:blipFill>
          <a:blip r:embed="rId4">
            <a:extLst/>
          </a:blip>
          <a:stretch>
            <a:fillRect/>
          </a:stretch>
        </p:blipFill>
        <p:spPr>
          <a:xfrm>
            <a:off x="4787900" y="6265862"/>
            <a:ext cx="2616200" cy="546101"/>
          </a:xfrm>
          <a:prstGeom prst="rect">
            <a:avLst/>
          </a:prstGeom>
          <a:ln w="12700">
            <a:miter lim="400000"/>
          </a:ln>
        </p:spPr>
      </p:pic>
      <p:sp>
        <p:nvSpPr>
          <p:cNvPr id="40"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00B0F0"/>
                </a:solidFill>
                <a:latin typeface="Times New Roman"/>
                <a:ea typeface="Times New Roman"/>
                <a:cs typeface="Times New Roman"/>
                <a:sym typeface="Times New Roman"/>
              </a:defRPr>
            </a:lvl1pPr>
          </a:lstStyle>
          <a:p>
            <a:pPr/>
            <a:r>
              <a:t>TITLE OF SLIDE</a:t>
            </a:r>
          </a:p>
        </p:txBody>
      </p:sp>
      <p:pic>
        <p:nvPicPr>
          <p:cNvPr id="41" name="Image" descr="Image"/>
          <p:cNvPicPr>
            <a:picLocks noChangeAspect="1"/>
          </p:cNvPicPr>
          <p:nvPr/>
        </p:nvPicPr>
        <p:blipFill>
          <a:blip r:embed="rId5">
            <a:extLst/>
          </a:blip>
          <a:stretch>
            <a:fillRect/>
          </a:stretch>
        </p:blipFill>
        <p:spPr>
          <a:xfrm>
            <a:off x="-51145" y="-68932"/>
            <a:ext cx="12294290" cy="6995864"/>
          </a:xfrm>
          <a:prstGeom prst="rect">
            <a:avLst/>
          </a:prstGeom>
          <a:ln w="12700">
            <a:miter lim="400000"/>
          </a:ln>
        </p:spPr>
      </p:pic>
      <p:grpSp>
        <p:nvGrpSpPr>
          <p:cNvPr id="44" name="Picture Placeholder 4"/>
          <p:cNvGrpSpPr/>
          <p:nvPr/>
        </p:nvGrpSpPr>
        <p:grpSpPr>
          <a:xfrm>
            <a:off x="6520123" y="2421740"/>
            <a:ext cx="4962147" cy="2495551"/>
            <a:chOff x="0" y="0"/>
            <a:chExt cx="4962145" cy="2495550"/>
          </a:xfrm>
        </p:grpSpPr>
        <p:sp>
          <p:nvSpPr>
            <p:cNvPr id="42"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43" name="image15.jpeg" descr="image15.jpeg"/>
            <p:cNvPicPr>
              <a:picLocks noChangeAspect="1"/>
            </p:cNvPicPr>
            <p:nvPr/>
          </p:nvPicPr>
          <p:blipFill>
            <a:blip r:embed="rId6">
              <a:extLst/>
            </a:blip>
            <a:srcRect l="0" t="12314" r="0" b="12314"/>
            <a:stretch>
              <a:fillRect/>
            </a:stretch>
          </p:blipFill>
          <p:spPr>
            <a:xfrm>
              <a:off x="0" y="0"/>
              <a:ext cx="4962146" cy="2495550"/>
            </a:xfrm>
            <a:prstGeom prst="rect">
              <a:avLst/>
            </a:prstGeom>
            <a:ln w="12700" cap="flat">
              <a:noFill/>
              <a:miter lim="400000"/>
            </a:ln>
            <a:effectLst/>
          </p:spPr>
        </p:pic>
      </p:grpSp>
      <p:sp>
        <p:nvSpPr>
          <p:cNvPr id="45" name="Rectangle 28"/>
          <p:cNvSpPr/>
          <p:nvPr/>
        </p:nvSpPr>
        <p:spPr>
          <a:xfrm flipH="1" rot="10800000">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46" name="Picture 3" descr="Picture 3"/>
          <p:cNvPicPr>
            <a:picLocks noChangeAspect="1"/>
          </p:cNvPicPr>
          <p:nvPr/>
        </p:nvPicPr>
        <p:blipFill>
          <a:blip r:embed="rId7">
            <a:extLst/>
          </a:blip>
          <a:stretch>
            <a:fillRect/>
          </a:stretch>
        </p:blipFill>
        <p:spPr>
          <a:xfrm>
            <a:off x="62772" y="-198351"/>
            <a:ext cx="2383738" cy="1125124"/>
          </a:xfrm>
          <a:prstGeom prst="rect">
            <a:avLst/>
          </a:prstGeom>
          <a:ln w="12700">
            <a:miter lim="400000"/>
          </a:ln>
        </p:spPr>
      </p:pic>
      <p:sp>
        <p:nvSpPr>
          <p:cNvPr id="47" name="TextBox 7"/>
          <p:cNvSpPr txBox="1"/>
          <p:nvPr/>
        </p:nvSpPr>
        <p:spPr>
          <a:xfrm>
            <a:off x="4825861" y="6185973"/>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48" name="Rectangle Rectangle" descr="Rectangle Rectangle"/>
          <p:cNvPicPr>
            <a:picLocks noChangeAspect="0"/>
          </p:cNvPicPr>
          <p:nvPr/>
        </p:nvPicPr>
        <p:blipFill>
          <a:blip r:embed="rId8">
            <a:extLst/>
          </a:blip>
          <a:stretch>
            <a:fillRect/>
          </a:stretch>
        </p:blipFill>
        <p:spPr>
          <a:xfrm>
            <a:off x="175410" y="2244566"/>
            <a:ext cx="6156461" cy="2849899"/>
          </a:xfrm>
          <a:prstGeom prst="rect">
            <a:avLst/>
          </a:prstGeom>
          <a:effectLst>
            <a:outerShdw sx="100000" sy="100000" kx="0" ky="0" algn="b" rotWithShape="0" blurRad="381000" dist="114300" dir="0">
              <a:srgbClr val="000000">
                <a:alpha val="75000"/>
              </a:srgbClr>
            </a:outerShdw>
          </a:effectLst>
        </p:spPr>
      </p:pic>
      <p:sp>
        <p:nvSpPr>
          <p:cNvPr id="49" name="Rectangle"/>
          <p:cNvSpPr txBox="1"/>
          <p:nvPr/>
        </p:nvSpPr>
        <p:spPr>
          <a:xfrm>
            <a:off x="503639" y="2792919"/>
            <a:ext cx="4260847" cy="1272161"/>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lvl1pPr algn="ctr">
              <a:lnSpc>
                <a:spcPct val="90000"/>
              </a:lnSpc>
              <a:spcBef>
                <a:spcPts val="1000"/>
              </a:spcBef>
              <a:defRPr sz="2400"/>
            </a:lvl1pPr>
          </a:lstStyle>
          <a:p>
            <a:pPr/>
            <a:r>
              <a:t> </a:t>
            </a:r>
          </a:p>
        </p:txBody>
      </p:sp>
      <p:sp>
        <p:nvSpPr>
          <p:cNvPr id="50" name="Title Text"/>
          <p:cNvSpPr txBox="1"/>
          <p:nvPr>
            <p:ph type="title"/>
          </p:nvPr>
        </p:nvSpPr>
        <p:spPr>
          <a:xfrm>
            <a:off x="2998608" y="1145717"/>
            <a:ext cx="7874957" cy="759473"/>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defRPr b="1" i="1" sz="4400">
                <a:solidFill>
                  <a:srgbClr val="941100"/>
                </a:solidFill>
                <a:latin typeface="Bookman Old Style"/>
                <a:ea typeface="Bookman Old Style"/>
                <a:cs typeface="Bookman Old Style"/>
                <a:sym typeface="Bookman Old Style"/>
              </a:defRPr>
            </a:lvl1pPr>
          </a:lstStyle>
          <a:p>
            <a:pPr/>
            <a:r>
              <a:t>Title Text</a:t>
            </a:r>
          </a:p>
        </p:txBody>
      </p:sp>
      <p:sp>
        <p:nvSpPr>
          <p:cNvPr id="51" name="Body Level One…"/>
          <p:cNvSpPr txBox="1"/>
          <p:nvPr>
            <p:ph type="body" sz="quarter" idx="1"/>
          </p:nvPr>
        </p:nvSpPr>
        <p:spPr>
          <a:xfrm>
            <a:off x="804691" y="2539413"/>
            <a:ext cx="4897899" cy="2206748"/>
          </a:xfrm>
          <a:prstGeom prst="rect">
            <a:avLst/>
          </a:prstGeom>
        </p:spPr>
        <p:txBody>
          <a:bodyPr/>
          <a:lstStyle>
            <a:lvl1pPr algn="ctr">
              <a:defRPr sz="2400">
                <a:latin typeface="+mj-lt"/>
                <a:ea typeface="+mj-ea"/>
                <a:cs typeface="+mj-cs"/>
                <a:sym typeface="Calibri"/>
              </a:defRPr>
            </a:lvl1pPr>
            <a:lvl2pPr algn="ctr">
              <a:defRPr sz="2400">
                <a:latin typeface="+mj-lt"/>
                <a:ea typeface="+mj-ea"/>
                <a:cs typeface="+mj-cs"/>
                <a:sym typeface="Calibri"/>
              </a:defRPr>
            </a:lvl2pPr>
            <a:lvl3pPr algn="ctr">
              <a:defRPr sz="2400">
                <a:latin typeface="+mj-lt"/>
                <a:ea typeface="+mj-ea"/>
                <a:cs typeface="+mj-cs"/>
                <a:sym typeface="Calibri"/>
              </a:defRPr>
            </a:lvl3pPr>
            <a:lvl4pPr algn="ctr">
              <a:defRPr sz="2400">
                <a:latin typeface="+mj-lt"/>
                <a:ea typeface="+mj-ea"/>
                <a:cs typeface="+mj-cs"/>
                <a:sym typeface="Calibri"/>
              </a:defRPr>
            </a:lvl4pPr>
            <a:lvl5pPr algn="ctr">
              <a:defRPr sz="2400">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sp>
        <p:nvSpPr>
          <p:cNvPr id="5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59"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6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61" name="Rectangle: Rounded Corners 22" descr="Rectangle: Rounded Corners 22"/>
          <p:cNvPicPr>
            <a:picLocks noChangeAspect="0"/>
          </p:cNvPicPr>
          <p:nvPr/>
        </p:nvPicPr>
        <p:blipFill>
          <a:blip r:embed="rId3">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3" name="Rectangle Rectangle" descr="Rectangle Rectangle"/>
          <p:cNvPicPr>
            <a:picLocks noChangeAspect="0"/>
          </p:cNvPicPr>
          <p:nvPr/>
        </p:nvPicPr>
        <p:blipFill>
          <a:blip r:embed="rId5">
            <a:extLst/>
          </a:blip>
          <a:stretch>
            <a:fillRect/>
          </a:stretch>
        </p:blipFill>
        <p:spPr>
          <a:xfrm>
            <a:off x="952643" y="2967066"/>
            <a:ext cx="10033871" cy="3098558"/>
          </a:xfrm>
          <a:prstGeom prst="rect">
            <a:avLst/>
          </a:prstGeom>
          <a:effectLst>
            <a:outerShdw sx="100000" sy="100000" kx="0" ky="0" algn="b" rotWithShape="0" blurRad="190500" dist="101600" dir="5400000">
              <a:schemeClr val="accent5">
                <a:alpha val="49461"/>
              </a:schemeClr>
            </a:outerShdw>
          </a:effectLst>
        </p:spPr>
      </p:pic>
      <p:sp>
        <p:nvSpPr>
          <p:cNvPr id="64" name="Title Text"/>
          <p:cNvSpPr txBox="1"/>
          <p:nvPr>
            <p:ph type="title"/>
          </p:nvPr>
        </p:nvSpPr>
        <p:spPr>
          <a:xfrm>
            <a:off x="1706857" y="1521130"/>
            <a:ext cx="8760491" cy="970460"/>
          </a:xfrm>
          <a:prstGeom prst="rect">
            <a:avLst/>
          </a:prstGeom>
        </p:spPr>
        <p:txBody>
          <a:bodyPr anchor="ctr"/>
          <a:lstStyle>
            <a:lvl1pPr>
              <a:defRPr>
                <a:solidFill>
                  <a:srgbClr val="941100"/>
                </a:solidFill>
                <a:latin typeface="Bodoni SvtyTwo ITC TT-Book"/>
                <a:ea typeface="Bodoni SvtyTwo ITC TT-Book"/>
                <a:cs typeface="Bodoni SvtyTwo ITC TT-Book"/>
                <a:sym typeface="Bodoni SvtyTwo ITC TT-Book"/>
              </a:defRPr>
            </a:lvl1pPr>
          </a:lstStyle>
          <a:p>
            <a:pPr/>
            <a:r>
              <a:t>Title Text</a:t>
            </a:r>
          </a:p>
        </p:txBody>
      </p:sp>
      <p:sp>
        <p:nvSpPr>
          <p:cNvPr id="65" name="Body Level One…"/>
          <p:cNvSpPr txBox="1"/>
          <p:nvPr>
            <p:ph type="body" sz="half" idx="1"/>
          </p:nvPr>
        </p:nvSpPr>
        <p:spPr>
          <a:xfrm>
            <a:off x="1515102" y="3087320"/>
            <a:ext cx="9144001" cy="2368223"/>
          </a:xfrm>
          <a:prstGeom prst="rect">
            <a:avLst/>
          </a:prstGeom>
        </p:spPr>
        <p:txBody>
          <a:bodyPr anchor="ctr"/>
          <a:lstStyle>
            <a:lvl1pPr algn="just">
              <a:defRPr sz="2400">
                <a:latin typeface="Big Caslon Medium"/>
                <a:ea typeface="Big Caslon Medium"/>
                <a:cs typeface="Big Caslon Medium"/>
                <a:sym typeface="Big Caslon Medium"/>
              </a:defRPr>
            </a:lvl1pPr>
            <a:lvl2pPr algn="just">
              <a:defRPr sz="2400">
                <a:latin typeface="Big Caslon Medium"/>
                <a:ea typeface="Big Caslon Medium"/>
                <a:cs typeface="Big Caslon Medium"/>
                <a:sym typeface="Big Caslon Medium"/>
              </a:defRPr>
            </a:lvl2pPr>
            <a:lvl3pPr algn="just">
              <a:defRPr sz="2400">
                <a:latin typeface="Big Caslon Medium"/>
                <a:ea typeface="Big Caslon Medium"/>
                <a:cs typeface="Big Caslon Medium"/>
                <a:sym typeface="Big Caslon Medium"/>
              </a:defRPr>
            </a:lvl3pPr>
            <a:lvl4pPr algn="just">
              <a:defRPr sz="2400">
                <a:latin typeface="Big Caslon Medium"/>
                <a:ea typeface="Big Caslon Medium"/>
                <a:cs typeface="Big Caslon Medium"/>
                <a:sym typeface="Big Caslon Medium"/>
              </a:defRPr>
            </a:lvl4pPr>
            <a:lvl5pPr algn="just">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0">
    <p:spTree>
      <p:nvGrpSpPr>
        <p:cNvPr id="1" name=""/>
        <p:cNvGrpSpPr/>
        <p:nvPr/>
      </p:nvGrpSpPr>
      <p:grpSpPr>
        <a:xfrm>
          <a:off x="0" y="0"/>
          <a:ext cx="0" cy="0"/>
          <a:chOff x="0" y="0"/>
          <a:chExt cx="0" cy="0"/>
        </a:xfrm>
      </p:grpSpPr>
      <p:sp>
        <p:nvSpPr>
          <p:cNvPr id="72" name="Title Text"/>
          <p:cNvSpPr txBox="1"/>
          <p:nvPr>
            <p:ph type="title"/>
          </p:nvPr>
        </p:nvSpPr>
        <p:spPr>
          <a:prstGeom prst="rect">
            <a:avLst/>
          </a:prstGeom>
        </p:spPr>
        <p:txBody>
          <a:bodyPr/>
          <a:lstStyle/>
          <a:p>
            <a:pPr/>
            <a:r>
              <a:t>Title Text</a:t>
            </a:r>
          </a:p>
        </p:txBody>
      </p:sp>
      <p:sp>
        <p:nvSpPr>
          <p:cNvPr id="73"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7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4">
    <p:spTree>
      <p:nvGrpSpPr>
        <p:cNvPr id="1" name=""/>
        <p:cNvGrpSpPr/>
        <p:nvPr/>
      </p:nvGrpSpPr>
      <p:grpSpPr>
        <a:xfrm>
          <a:off x="0" y="0"/>
          <a:ext cx="0" cy="0"/>
          <a:chOff x="0" y="0"/>
          <a:chExt cx="0" cy="0"/>
        </a:xfrm>
      </p:grpSpPr>
      <p:pic>
        <p:nvPicPr>
          <p:cNvPr id="81"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8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6">
    <p:spTree>
      <p:nvGrpSpPr>
        <p:cNvPr id="1" name=""/>
        <p:cNvGrpSpPr/>
        <p:nvPr/>
      </p:nvGrpSpPr>
      <p:grpSpPr>
        <a:xfrm>
          <a:off x="0" y="0"/>
          <a:ext cx="0" cy="0"/>
          <a:chOff x="0" y="0"/>
          <a:chExt cx="0" cy="0"/>
        </a:xfrm>
      </p:grpSpPr>
      <p:pic>
        <p:nvPicPr>
          <p:cNvPr id="89"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90" name="Rectangle Rectangle" descr="Rectangle Rectangle"/>
          <p:cNvPicPr>
            <a:picLocks noChangeAspect="0"/>
          </p:cNvPicPr>
          <p:nvPr/>
        </p:nvPicPr>
        <p:blipFill>
          <a:blip r:embed="rId3">
            <a:extLst/>
          </a:blip>
          <a:stretch>
            <a:fillRect/>
          </a:stretch>
        </p:blipFill>
        <p:spPr>
          <a:xfrm>
            <a:off x="2935108" y="2985763"/>
            <a:ext cx="8001957" cy="886474"/>
          </a:xfrm>
          <a:prstGeom prst="rect">
            <a:avLst/>
          </a:prstGeom>
          <a:effectLst>
            <a:outerShdw sx="100000" sy="100000" kx="0" ky="0" algn="b" rotWithShape="0" blurRad="190500" dist="101600" dir="5400000">
              <a:srgbClr val="941751"/>
            </a:outerShdw>
          </a:effectLst>
        </p:spPr>
      </p:pic>
      <p:sp>
        <p:nvSpPr>
          <p:cNvPr id="91" name="Title Text"/>
          <p:cNvSpPr txBox="1"/>
          <p:nvPr>
            <p:ph type="title"/>
          </p:nvPr>
        </p:nvSpPr>
        <p:spPr>
          <a:xfrm>
            <a:off x="3514378" y="3071857"/>
            <a:ext cx="7035796" cy="714286"/>
          </a:xfrm>
          <a:prstGeom prst="rect">
            <a:avLst/>
          </a:prstGeom>
        </p:spPr>
        <p:txBody>
          <a:bodyPr/>
          <a:lstStyle>
            <a:lvl1pPr>
              <a:defRPr>
                <a:solidFill>
                  <a:srgbClr val="941100"/>
                </a:solidFill>
                <a:latin typeface="Big Caslon Medium"/>
                <a:ea typeface="Big Caslon Medium"/>
                <a:cs typeface="Big Caslon Medium"/>
                <a:sym typeface="Big Caslon Medium"/>
              </a:defRPr>
            </a:lvl1pPr>
          </a:lstStyle>
          <a:p>
            <a:pPr/>
            <a:r>
              <a:t>Title Text</a:t>
            </a:r>
          </a:p>
        </p:txBody>
      </p:sp>
      <p:sp>
        <p:nvSpPr>
          <p:cNvPr id="9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5">
    <p:spTree>
      <p:nvGrpSpPr>
        <p:cNvPr id="1" name=""/>
        <p:cNvGrpSpPr/>
        <p:nvPr/>
      </p:nvGrpSpPr>
      <p:grpSpPr>
        <a:xfrm>
          <a:off x="0" y="0"/>
          <a:ext cx="0" cy="0"/>
          <a:chOff x="0" y="0"/>
          <a:chExt cx="0" cy="0"/>
        </a:xfrm>
      </p:grpSpPr>
      <p:pic>
        <p:nvPicPr>
          <p:cNvPr id="99"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00" name="Image" descr="Image"/>
          <p:cNvPicPr>
            <a:picLocks noChangeAspect="1"/>
          </p:cNvPicPr>
          <p:nvPr/>
        </p:nvPicPr>
        <p:blipFill>
          <a:blip r:embed="rId2">
            <a:extLst/>
          </a:blip>
          <a:stretch>
            <a:fillRect/>
          </a:stretch>
        </p:blipFill>
        <p:spPr>
          <a:xfrm>
            <a:off x="-9850" y="-12867"/>
            <a:ext cx="12213330" cy="6955936"/>
          </a:xfrm>
          <a:prstGeom prst="rect">
            <a:avLst/>
          </a:prstGeom>
          <a:ln w="12700">
            <a:miter lim="400000"/>
          </a:ln>
        </p:spPr>
      </p:pic>
      <p:sp>
        <p:nvSpPr>
          <p:cNvPr id="101" name="Right Triangle 1"/>
          <p:cNvSpPr/>
          <p:nvPr/>
        </p:nvSpPr>
        <p:spPr>
          <a:xfrm rot="5400000">
            <a:off x="5537" y="40277"/>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02" name="Rectangle 27"/>
          <p:cNvSpPr/>
          <p:nvPr/>
        </p:nvSpPr>
        <p:spPr>
          <a:xfrm>
            <a:off x="5553245" y="367051"/>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03" name="Image" descr="Image"/>
          <p:cNvPicPr>
            <a:picLocks noChangeAspect="1"/>
          </p:cNvPicPr>
          <p:nvPr/>
        </p:nvPicPr>
        <p:blipFill>
          <a:blip r:embed="rId3">
            <a:extLst/>
          </a:blip>
          <a:srcRect l="0" t="0" r="26225" b="0"/>
          <a:stretch>
            <a:fillRect/>
          </a:stretch>
        </p:blipFill>
        <p:spPr>
          <a:xfrm>
            <a:off x="315335" y="1675245"/>
            <a:ext cx="2400774" cy="4765853"/>
          </a:xfrm>
          <a:prstGeom prst="rect">
            <a:avLst/>
          </a:prstGeom>
          <a:ln w="12700">
            <a:miter lim="400000"/>
          </a:ln>
        </p:spPr>
      </p:pic>
      <p:pic>
        <p:nvPicPr>
          <p:cNvPr id="104" name="Image" descr="Image"/>
          <p:cNvPicPr>
            <a:picLocks noChangeAspect="1"/>
          </p:cNvPicPr>
          <p:nvPr/>
        </p:nvPicPr>
        <p:blipFill>
          <a:blip r:embed="rId4">
            <a:extLst/>
          </a:blip>
          <a:stretch>
            <a:fillRect/>
          </a:stretch>
        </p:blipFill>
        <p:spPr>
          <a:xfrm>
            <a:off x="-11480" y="-85069"/>
            <a:ext cx="3054328" cy="1449699"/>
          </a:xfrm>
          <a:prstGeom prst="rect">
            <a:avLst/>
          </a:prstGeom>
          <a:ln w="12700">
            <a:miter lim="400000"/>
          </a:ln>
        </p:spPr>
      </p:pic>
      <p:pic>
        <p:nvPicPr>
          <p:cNvPr id="105" name="Rectangle Rectangle" descr="Rectangle Rectangle"/>
          <p:cNvPicPr>
            <a:picLocks noChangeAspect="0"/>
          </p:cNvPicPr>
          <p:nvPr/>
        </p:nvPicPr>
        <p:blipFill>
          <a:blip r:embed="rId5">
            <a:extLst/>
          </a:blip>
          <a:stretch>
            <a:fillRect/>
          </a:stretch>
        </p:blipFill>
        <p:spPr>
          <a:xfrm>
            <a:off x="5023741" y="2996401"/>
            <a:ext cx="6018388" cy="937493"/>
          </a:xfrm>
          <a:prstGeom prst="rect">
            <a:avLst/>
          </a:prstGeom>
          <a:effectLst>
            <a:outerShdw sx="100000" sy="100000" kx="0" ky="0" algn="b" rotWithShape="0" blurRad="190500" dist="50800" dir="5400000">
              <a:schemeClr val="accent5">
                <a:alpha val="49461"/>
              </a:schemeClr>
            </a:outerShdw>
          </a:effectLst>
        </p:spPr>
      </p:pic>
      <p:sp>
        <p:nvSpPr>
          <p:cNvPr id="106" name="Title Text"/>
          <p:cNvSpPr txBox="1"/>
          <p:nvPr>
            <p:ph type="title"/>
          </p:nvPr>
        </p:nvSpPr>
        <p:spPr>
          <a:xfrm>
            <a:off x="4911650" y="2972954"/>
            <a:ext cx="5856489" cy="912092"/>
          </a:xfrm>
          <a:prstGeom prst="rect">
            <a:avLst/>
          </a:prstGeom>
        </p:spPr>
        <p:txBody>
          <a:bodyPr/>
          <a:lstStyle>
            <a:lvl1pPr>
              <a:defRPr>
                <a:solidFill>
                  <a:schemeClr val="accent2">
                    <a:satOff val="-18194"/>
                    <a:lumOff val="-11215"/>
                  </a:schemeClr>
                </a:solidFill>
                <a:latin typeface="Bodoni SvtyTwo ITC TT-Book"/>
                <a:ea typeface="Bodoni SvtyTwo ITC TT-Book"/>
                <a:cs typeface="Bodoni SvtyTwo ITC TT-Book"/>
                <a:sym typeface="Bodoni SvtyTwo ITC TT-Book"/>
              </a:defRPr>
            </a:lvl1pPr>
          </a:lstStyle>
          <a:p>
            <a:pPr/>
            <a:r>
              <a:t>Title Text</a:t>
            </a:r>
          </a:p>
        </p:txBody>
      </p:sp>
      <p:sp>
        <p:nvSpPr>
          <p:cNvPr id="10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3">
    <p:spTree>
      <p:nvGrpSpPr>
        <p:cNvPr id="1" name=""/>
        <p:cNvGrpSpPr/>
        <p:nvPr/>
      </p:nvGrpSpPr>
      <p:grpSpPr>
        <a:xfrm>
          <a:off x="0" y="0"/>
          <a:ext cx="0" cy="0"/>
          <a:chOff x="0" y="0"/>
          <a:chExt cx="0" cy="0"/>
        </a:xfrm>
      </p:grpSpPr>
      <p:pic>
        <p:nvPicPr>
          <p:cNvPr id="114"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15"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1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17"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18"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119"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20" name="Image" descr="Image"/>
          <p:cNvPicPr>
            <a:picLocks noChangeAspect="1"/>
          </p:cNvPicPr>
          <p:nvPr/>
        </p:nvPicPr>
        <p:blipFill>
          <a:blip r:embed="rId3">
            <a:extLst/>
          </a:blip>
          <a:srcRect l="0" t="0" r="26225" b="0"/>
          <a:stretch>
            <a:fillRect/>
          </a:stretch>
        </p:blipFill>
        <p:spPr>
          <a:xfrm>
            <a:off x="305623" y="1639144"/>
            <a:ext cx="2400774" cy="4765852"/>
          </a:xfrm>
          <a:prstGeom prst="rect">
            <a:avLst/>
          </a:prstGeom>
          <a:ln w="12700">
            <a:miter lim="400000"/>
          </a:ln>
        </p:spPr>
      </p:pic>
      <p:pic>
        <p:nvPicPr>
          <p:cNvPr id="121" name="Image" descr="Image"/>
          <p:cNvPicPr>
            <a:picLocks noChangeAspect="1"/>
          </p:cNvPicPr>
          <p:nvPr/>
        </p:nvPicPr>
        <p:blipFill>
          <a:blip r:embed="rId4">
            <a:extLst/>
          </a:blip>
          <a:stretch>
            <a:fillRect/>
          </a:stretch>
        </p:blipFill>
        <p:spPr>
          <a:xfrm>
            <a:off x="-21192" y="-121171"/>
            <a:ext cx="3054327" cy="1449700"/>
          </a:xfrm>
          <a:prstGeom prst="rect">
            <a:avLst/>
          </a:prstGeom>
          <a:ln w="12700">
            <a:miter lim="400000"/>
          </a:ln>
        </p:spPr>
      </p:pic>
      <p:pic>
        <p:nvPicPr>
          <p:cNvPr id="122" name="Rectangle Rectangle" descr="Rectangle Rectangle"/>
          <p:cNvPicPr>
            <a:picLocks noChangeAspect="0"/>
          </p:cNvPicPr>
          <p:nvPr/>
        </p:nvPicPr>
        <p:blipFill>
          <a:blip r:embed="rId5">
            <a:extLst/>
          </a:blip>
          <a:stretch>
            <a:fillRect/>
          </a:stretch>
        </p:blipFill>
        <p:spPr>
          <a:xfrm>
            <a:off x="1473200" y="3551237"/>
            <a:ext cx="9245600" cy="1757363"/>
          </a:xfrm>
          <a:prstGeom prst="rect">
            <a:avLst/>
          </a:prstGeom>
          <a:effectLst>
            <a:outerShdw sx="100000" sy="100000" kx="0" ky="0" algn="b" rotWithShape="0" blurRad="190500" dist="50800" dir="5400000">
              <a:schemeClr val="accent5">
                <a:alpha val="49461"/>
              </a:schemeClr>
            </a:outerShdw>
          </a:effectLst>
        </p:spPr>
      </p:pic>
      <p:pic>
        <p:nvPicPr>
          <p:cNvPr id="123" name="Rectangle Rectangle" descr="Rectangle Rectangle"/>
          <p:cNvPicPr>
            <a:picLocks noChangeAspect="0"/>
          </p:cNvPicPr>
          <p:nvPr/>
        </p:nvPicPr>
        <p:blipFill>
          <a:blip r:embed="rId6">
            <a:extLst/>
          </a:blip>
          <a:stretch>
            <a:fillRect/>
          </a:stretch>
        </p:blipFill>
        <p:spPr>
          <a:xfrm>
            <a:off x="4917839" y="1360554"/>
            <a:ext cx="6018389" cy="937493"/>
          </a:xfrm>
          <a:prstGeom prst="rect">
            <a:avLst/>
          </a:prstGeom>
          <a:effectLst>
            <a:outerShdw sx="100000" sy="100000" kx="0" ky="0" algn="b" rotWithShape="0" blurRad="190500" dist="50800" dir="5400000">
              <a:schemeClr val="accent5">
                <a:alpha val="49461"/>
              </a:schemeClr>
            </a:outerShdw>
          </a:effectLst>
        </p:spPr>
      </p:pic>
      <p:sp>
        <p:nvSpPr>
          <p:cNvPr id="124"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125" name="Title Text"/>
          <p:cNvSpPr txBox="1"/>
          <p:nvPr>
            <p:ph type="title"/>
          </p:nvPr>
        </p:nvSpPr>
        <p:spPr>
          <a:xfrm>
            <a:off x="5215409" y="1373254"/>
            <a:ext cx="5423249" cy="912093"/>
          </a:xfrm>
          <a:prstGeom prst="rect">
            <a:avLst/>
          </a:prstGeom>
        </p:spPr>
        <p:txBody>
          <a:bodyPr/>
          <a:lstStyle>
            <a:lvl1pPr>
              <a:defRPr>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
        <p:nvSpPr>
          <p:cNvPr id="126" name="Body Level One…"/>
          <p:cNvSpPr txBox="1"/>
          <p:nvPr>
            <p:ph type="body" sz="quarter" idx="1"/>
          </p:nvPr>
        </p:nvSpPr>
        <p:spPr>
          <a:xfrm>
            <a:off x="1524000" y="3602037"/>
            <a:ext cx="9144000" cy="1655763"/>
          </a:xfrm>
          <a:prstGeom prst="rect">
            <a:avLst/>
          </a:prstGeom>
        </p:spPr>
        <p:txBody>
          <a:bodyPr anchor="ctr"/>
          <a:lstStyle>
            <a:lvl1pPr>
              <a:defRPr sz="2400">
                <a:latin typeface="Big Caslon Medium"/>
                <a:ea typeface="Big Caslon Medium"/>
                <a:cs typeface="Big Caslon Medium"/>
                <a:sym typeface="Big Caslon Medium"/>
              </a:defRPr>
            </a:lvl1pPr>
            <a:lvl2pPr>
              <a:defRPr sz="2400">
                <a:latin typeface="Big Caslon Medium"/>
                <a:ea typeface="Big Caslon Medium"/>
                <a:cs typeface="Big Caslon Medium"/>
                <a:sym typeface="Big Caslon Medium"/>
              </a:defRPr>
            </a:lvl2pPr>
            <a:lvl3pPr>
              <a:defRPr sz="2400">
                <a:latin typeface="Big Caslon Medium"/>
                <a:ea typeface="Big Caslon Medium"/>
                <a:cs typeface="Big Caslon Medium"/>
                <a:sym typeface="Big Caslon Medium"/>
              </a:defRPr>
            </a:lvl3pPr>
            <a:lvl4pPr>
              <a:defRPr sz="2400">
                <a:latin typeface="Big Caslon Medium"/>
                <a:ea typeface="Big Caslon Medium"/>
                <a:cs typeface="Big Caslon Medium"/>
                <a:sym typeface="Big Caslon Medium"/>
              </a:defRPr>
            </a:lvl4pPr>
            <a:lvl5pPr>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2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28" name="Title Text"/>
          <p:cNvSpPr txBox="1"/>
          <p:nvPr/>
        </p:nvSpPr>
        <p:spPr>
          <a:xfrm>
            <a:off x="3406529" y="1373254"/>
            <a:ext cx="1108671" cy="912093"/>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defTabSz="448055">
              <a:lnSpc>
                <a:spcPct val="90000"/>
              </a:lnSpc>
              <a:defRPr sz="2940">
                <a:solidFill>
                  <a:schemeClr val="accent2">
                    <a:satOff val="-18194"/>
                    <a:lumOff val="-11215"/>
                  </a:schemeClr>
                </a:solidFill>
                <a:latin typeface="Calibri Light"/>
                <a:ea typeface="Calibri Light"/>
                <a:cs typeface="Calibri Light"/>
                <a:sym typeface="Calibri Light"/>
              </a:defRPr>
            </a:lvl1pPr>
          </a:lstStyle>
          <a:p>
            <a:pPr/>
            <a:r>
              <a:t>Title Text</a:t>
            </a:r>
          </a:p>
        </p:txBody>
      </p:sp>
      <p:sp>
        <p:nvSpPr>
          <p:cNvPr id="129" name="Title Text"/>
          <p:cNvSpPr txBox="1"/>
          <p:nvPr/>
        </p:nvSpPr>
        <p:spPr>
          <a:xfrm>
            <a:off x="5215409" y="2583177"/>
            <a:ext cx="5423249" cy="912092"/>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defTabSz="832104">
              <a:lnSpc>
                <a:spcPct val="90000"/>
              </a:lnSpc>
              <a:defRPr sz="5460">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2">
    <p:spTree>
      <p:nvGrpSpPr>
        <p:cNvPr id="1" name=""/>
        <p:cNvGrpSpPr/>
        <p:nvPr/>
      </p:nvGrpSpPr>
      <p:grpSpPr>
        <a:xfrm>
          <a:off x="0" y="0"/>
          <a:ext cx="0" cy="0"/>
          <a:chOff x="0" y="0"/>
          <a:chExt cx="0" cy="0"/>
        </a:xfrm>
      </p:grpSpPr>
      <p:pic>
        <p:nvPicPr>
          <p:cNvPr id="136"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grpSp>
        <p:nvGrpSpPr>
          <p:cNvPr id="139" name="Rectangle"/>
          <p:cNvGrpSpPr/>
          <p:nvPr/>
        </p:nvGrpSpPr>
        <p:grpSpPr>
          <a:xfrm>
            <a:off x="1145969" y="1619630"/>
            <a:ext cx="10134746" cy="3281400"/>
            <a:chOff x="0" y="0"/>
            <a:chExt cx="10134744" cy="3281398"/>
          </a:xfrm>
        </p:grpSpPr>
        <p:sp>
          <p:nvSpPr>
            <p:cNvPr id="138" name="Rectangle"/>
            <p:cNvSpPr txBox="1"/>
            <p:nvPr/>
          </p:nvSpPr>
          <p:spPr>
            <a:xfrm>
              <a:off x="38099" y="38100"/>
              <a:ext cx="10058546" cy="3205199"/>
            </a:xfrm>
            <a:prstGeom prst="rect">
              <a:avLst/>
            </a:prstGeom>
            <a:solidFill>
              <a:srgbClr val="FFFFFF"/>
            </a:solidFill>
            <a:ln>
              <a:noFill/>
            </a:ln>
            <a:effectLst/>
          </p:spPr>
          <p:txBody>
            <a:bodyPr wrap="square" lIns="45719" tIns="45719" rIns="45719" bIns="45719" numCol="1" anchor="ctr">
              <a:normAutofit fontScale="100000" lnSpcReduction="0"/>
            </a:bodyPr>
            <a:lstStyle/>
            <a:p>
              <a:pPr>
                <a:lnSpc>
                  <a:spcPct val="90000"/>
                </a:lnSpc>
                <a:spcBef>
                  <a:spcPts val="1000"/>
                </a:spcBef>
                <a:defRPr sz="3200">
                  <a:solidFill>
                    <a:schemeClr val="accent1">
                      <a:satOff val="-19091"/>
                      <a:lumOff val="-11921"/>
                    </a:schemeClr>
                  </a:solidFill>
                  <a:latin typeface="Bodoni SvtyTwo ITC TT-Book"/>
                  <a:ea typeface="Bodoni SvtyTwo ITC TT-Book"/>
                  <a:cs typeface="Bodoni SvtyTwo ITC TT-Book"/>
                  <a:sym typeface="Bodoni SvtyTwo ITC TT-Book"/>
                </a:defRPr>
              </a:pPr>
            </a:p>
          </p:txBody>
        </p:sp>
        <p:pic>
          <p:nvPicPr>
            <p:cNvPr id="137" name="Rectangle Rectangle" descr="Rectangle Rectangle"/>
            <p:cNvPicPr>
              <a:picLocks noChangeAspect="0"/>
            </p:cNvPicPr>
            <p:nvPr/>
          </p:nvPicPr>
          <p:blipFill>
            <a:blip r:embed="rId3">
              <a:extLst/>
            </a:blip>
            <a:stretch>
              <a:fillRect/>
            </a:stretch>
          </p:blipFill>
          <p:spPr>
            <a:xfrm>
              <a:off x="0" y="-1"/>
              <a:ext cx="10134745" cy="3281400"/>
            </a:xfrm>
            <a:prstGeom prst="rect">
              <a:avLst/>
            </a:prstGeom>
            <a:effectLst/>
          </p:spPr>
        </p:pic>
      </p:grpSp>
      <p:sp>
        <p:nvSpPr>
          <p:cNvPr id="140" name="Body Level One…"/>
          <p:cNvSpPr txBox="1"/>
          <p:nvPr>
            <p:ph type="body" sz="half" idx="1"/>
          </p:nvPr>
        </p:nvSpPr>
        <p:spPr>
          <a:xfrm>
            <a:off x="1479533" y="1970378"/>
            <a:ext cx="9467618" cy="2579905"/>
          </a:xfrm>
          <a:prstGeom prst="rect">
            <a:avLst/>
          </a:prstGeom>
        </p:spPr>
        <p:txBody>
          <a:bodyPr anchor="ctr"/>
          <a:lstStyle>
            <a:lvl1pPr>
              <a:defRPr sz="2400">
                <a:latin typeface="Big Caslon Medium"/>
                <a:ea typeface="Big Caslon Medium"/>
                <a:cs typeface="Big Caslon Medium"/>
                <a:sym typeface="Big Caslon Medium"/>
              </a:defRPr>
            </a:lvl1pPr>
            <a:lvl2pPr>
              <a:defRPr sz="2400">
                <a:latin typeface="Big Caslon Medium"/>
                <a:ea typeface="Big Caslon Medium"/>
                <a:cs typeface="Big Caslon Medium"/>
                <a:sym typeface="Big Caslon Medium"/>
              </a:defRPr>
            </a:lvl2pPr>
            <a:lvl3pPr>
              <a:defRPr sz="2400">
                <a:latin typeface="Big Caslon Medium"/>
                <a:ea typeface="Big Caslon Medium"/>
                <a:cs typeface="Big Caslon Medium"/>
                <a:sym typeface="Big Caslon Medium"/>
              </a:defRPr>
            </a:lvl3pPr>
            <a:lvl4pPr>
              <a:defRPr sz="2400">
                <a:latin typeface="Big Caslon Medium"/>
                <a:ea typeface="Big Caslon Medium"/>
                <a:cs typeface="Big Caslon Medium"/>
                <a:sym typeface="Big Caslon Medium"/>
              </a:defRPr>
            </a:lvl4pPr>
            <a:lvl5pPr>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4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9">
    <p:spTree>
      <p:nvGrpSpPr>
        <p:cNvPr id="1" name=""/>
        <p:cNvGrpSpPr/>
        <p:nvPr/>
      </p:nvGrpSpPr>
      <p:grpSpPr>
        <a:xfrm>
          <a:off x="0" y="0"/>
          <a:ext cx="0" cy="0"/>
          <a:chOff x="0" y="0"/>
          <a:chExt cx="0" cy="0"/>
        </a:xfrm>
      </p:grpSpPr>
      <p:pic>
        <p:nvPicPr>
          <p:cNvPr id="148"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49" name="Rectangle Rectangle" descr="Rectangle Rectangle"/>
          <p:cNvPicPr>
            <a:picLocks noChangeAspect="0"/>
          </p:cNvPicPr>
          <p:nvPr/>
        </p:nvPicPr>
        <p:blipFill>
          <a:blip r:embed="rId3">
            <a:extLst/>
          </a:blip>
          <a:stretch>
            <a:fillRect/>
          </a:stretch>
        </p:blipFill>
        <p:spPr>
          <a:xfrm>
            <a:off x="2753795" y="618086"/>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50" name="Welcome  on board  of the professional PM  track"/>
          <p:cNvSpPr txBox="1"/>
          <p:nvPr/>
        </p:nvSpPr>
        <p:spPr>
          <a:xfrm>
            <a:off x="3260153" y="749759"/>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151" name="Rectangle: Rounded Corners 22" descr="Rectangle: Rounded Corners 22"/>
          <p:cNvPicPr>
            <a:picLocks noChangeAspect="0"/>
          </p:cNvPicPr>
          <p:nvPr/>
        </p:nvPicPr>
        <p:blipFill>
          <a:blip r:embed="rId4">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152" name="Rectangle: Rounded Corners 24" descr="Rectangle: Rounded Corners 24"/>
          <p:cNvPicPr>
            <a:picLocks noChangeAspect="0"/>
          </p:cNvPicPr>
          <p:nvPr/>
        </p:nvPicPr>
        <p:blipFill>
          <a:blip r:embed="rId5">
            <a:extLst/>
          </a:blip>
          <a:stretch>
            <a:fillRect/>
          </a:stretch>
        </p:blipFill>
        <p:spPr>
          <a:xfrm>
            <a:off x="2840229" y="2325947"/>
            <a:ext cx="4478493"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53" name="Body Level One…"/>
          <p:cNvSpPr txBox="1"/>
          <p:nvPr>
            <p:ph type="body" sz="quarter" idx="1"/>
          </p:nvPr>
        </p:nvSpPr>
        <p:spPr>
          <a:xfrm>
            <a:off x="7400758" y="1970233"/>
            <a:ext cx="3459013" cy="3576363"/>
          </a:xfrm>
          <a:prstGeom prst="rect">
            <a:avLst/>
          </a:prstGeom>
        </p:spPr>
        <p:txBody>
          <a:bodyPr anchor="ctr"/>
          <a:lstStyle>
            <a:lvl1pPr>
              <a:defRPr sz="2400"/>
            </a:lvl1pPr>
            <a:lvl2pPr>
              <a:defRPr sz="2400"/>
            </a:lvl2pPr>
            <a:lvl3pPr>
              <a:defRPr sz="2400"/>
            </a:lvl3pPr>
            <a:lvl4pPr>
              <a:defRPr sz="2400"/>
            </a:lvl4pPr>
            <a:lvl5pPr>
              <a:defRPr sz="2400"/>
            </a:lvl5pPr>
          </a:lstStyle>
          <a:p>
            <a:pPr/>
            <a:r>
              <a:t>Body Level One</a:t>
            </a:r>
          </a:p>
          <a:p>
            <a:pPr lvl="1"/>
            <a:r>
              <a:t>Body Level Two</a:t>
            </a:r>
          </a:p>
          <a:p>
            <a:pPr lvl="2"/>
            <a:r>
              <a:t>Body Level Three</a:t>
            </a:r>
          </a:p>
          <a:p>
            <a:pPr lvl="3"/>
            <a:r>
              <a:t>Body Level Four</a:t>
            </a:r>
          </a:p>
          <a:p>
            <a:pPr lvl="4"/>
            <a:r>
              <a:t>Body Level Five</a:t>
            </a:r>
          </a:p>
        </p:txBody>
      </p:sp>
      <p:sp>
        <p:nvSpPr>
          <p:cNvPr id="15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8">
    <p:spTree>
      <p:nvGrpSpPr>
        <p:cNvPr id="1" name=""/>
        <p:cNvGrpSpPr/>
        <p:nvPr/>
      </p:nvGrpSpPr>
      <p:grpSpPr>
        <a:xfrm>
          <a:off x="0" y="0"/>
          <a:ext cx="0" cy="0"/>
          <a:chOff x="0" y="0"/>
          <a:chExt cx="0" cy="0"/>
        </a:xfrm>
      </p:grpSpPr>
      <p:pic>
        <p:nvPicPr>
          <p:cNvPr id="161"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162" name="Title Text"/>
          <p:cNvSpPr txBox="1"/>
          <p:nvPr>
            <p:ph type="title"/>
          </p:nvPr>
        </p:nvSpPr>
        <p:spPr>
          <a:xfrm>
            <a:off x="457200" y="1120925"/>
            <a:ext cx="5547570" cy="1004738"/>
          </a:xfrm>
          <a:prstGeom prst="rect">
            <a:avLst/>
          </a:prstGeom>
          <a:solidFill>
            <a:srgbClr val="FFFB00"/>
          </a:solidFill>
          <a:ln w="9525">
            <a:round/>
          </a:ln>
          <a:effectLst>
            <a:outerShdw sx="100000" sy="100000" kx="0" ky="0" algn="b" rotWithShape="0" blurRad="190500" dist="101600" dir="5400000">
              <a:srgbClr val="941751"/>
            </a:outerShdw>
          </a:effectLst>
        </p:spPr>
        <p:txBody>
          <a:bodyPr anchor="ctr"/>
          <a:lstStyle>
            <a:lvl1pPr>
              <a:defRPr b="1" i="1" sz="4400">
                <a:solidFill>
                  <a:srgbClr val="941100"/>
                </a:solidFill>
                <a:latin typeface="Bookman Old Style"/>
                <a:ea typeface="Bookman Old Style"/>
                <a:cs typeface="Bookman Old Style"/>
                <a:sym typeface="Bookman Old Style"/>
              </a:defRPr>
            </a:lvl1pPr>
          </a:lstStyle>
          <a:p>
            <a:pPr/>
            <a:r>
              <a:t>Title Text</a:t>
            </a:r>
          </a:p>
        </p:txBody>
      </p:sp>
      <p:sp>
        <p:nvSpPr>
          <p:cNvPr id="163" name="Body Level One…"/>
          <p:cNvSpPr txBox="1"/>
          <p:nvPr>
            <p:ph type="body" sz="half" idx="1"/>
          </p:nvPr>
        </p:nvSpPr>
        <p:spPr>
          <a:xfrm>
            <a:off x="317500" y="2433637"/>
            <a:ext cx="5675124" cy="3303916"/>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algn="just">
              <a:buFont typeface="Arial"/>
              <a:defRPr sz="2800">
                <a:latin typeface="Bodoni SvtyTwo OS ITC TT-Book"/>
                <a:ea typeface="Bodoni SvtyTwo OS ITC TT-Book"/>
                <a:cs typeface="Bodoni SvtyTwo OS ITC TT-Book"/>
                <a:sym typeface="Bodoni SvtyTwo OS ITC TT-Book"/>
              </a:defRPr>
            </a:lvl1pPr>
            <a:lvl2pPr algn="just">
              <a:buFont typeface="Arial"/>
              <a:defRPr sz="2800">
                <a:latin typeface="Bodoni SvtyTwo OS ITC TT-Book"/>
                <a:ea typeface="Bodoni SvtyTwo OS ITC TT-Book"/>
                <a:cs typeface="Bodoni SvtyTwo OS ITC TT-Book"/>
                <a:sym typeface="Bodoni SvtyTwo OS ITC TT-Book"/>
              </a:defRPr>
            </a:lvl2pPr>
            <a:lvl3pPr algn="just">
              <a:buFont typeface="Arial"/>
              <a:defRPr sz="2800">
                <a:latin typeface="Bodoni SvtyTwo OS ITC TT-Book"/>
                <a:ea typeface="Bodoni SvtyTwo OS ITC TT-Book"/>
                <a:cs typeface="Bodoni SvtyTwo OS ITC TT-Book"/>
                <a:sym typeface="Bodoni SvtyTwo OS ITC TT-Book"/>
              </a:defRPr>
            </a:lvl3pPr>
            <a:lvl4pPr algn="just">
              <a:buFont typeface="Arial"/>
              <a:defRPr sz="2800">
                <a:latin typeface="Bodoni SvtyTwo OS ITC TT-Book"/>
                <a:ea typeface="Bodoni SvtyTwo OS ITC TT-Book"/>
                <a:cs typeface="Bodoni SvtyTwo OS ITC TT-Book"/>
                <a:sym typeface="Bodoni SvtyTwo OS ITC TT-Book"/>
              </a:defRPr>
            </a:lvl4pPr>
            <a:lvl5pPr algn="just">
              <a:buFont typeface="Arial"/>
              <a:defRPr sz="2800">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6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165" name="Title Text Title Text" descr="Title Text Title Text"/>
          <p:cNvPicPr>
            <a:picLocks noChangeAspect="0"/>
          </p:cNvPicPr>
          <p:nvPr/>
        </p:nvPicPr>
        <p:blipFill>
          <a:blip r:embed="rId3">
            <a:extLst/>
          </a:blip>
          <a:stretch>
            <a:fillRect/>
          </a:stretch>
        </p:blipFill>
        <p:spPr>
          <a:xfrm>
            <a:off x="6414505" y="953562"/>
            <a:ext cx="5674570" cy="1131738"/>
          </a:xfrm>
          <a:prstGeom prst="rect">
            <a:avLst/>
          </a:prstGeom>
          <a:effectLst>
            <a:outerShdw sx="100000" sy="100000" kx="0" ky="0" algn="b" rotWithShape="0" blurRad="190500" dist="101600" dir="5400000">
              <a:srgbClr val="941751"/>
            </a:outerShdw>
          </a:effectLst>
        </p:spPr>
      </p:pic>
      <p:pic>
        <p:nvPicPr>
          <p:cNvPr id="166" name="Body Level One… Body Level OneBody Level TwoBody Level ThreeBody Level FourBody Level Five" descr="Body Level One… Body Level OneBody Level TwoBody Level ThreeBody Level FourBody Level Five"/>
          <p:cNvPicPr>
            <a:picLocks noChangeAspect="0"/>
          </p:cNvPicPr>
          <p:nvPr/>
        </p:nvPicPr>
        <p:blipFill>
          <a:blip r:embed="rId4">
            <a:extLst/>
          </a:blip>
          <a:stretch>
            <a:fillRect/>
          </a:stretch>
        </p:blipFill>
        <p:spPr>
          <a:xfrm>
            <a:off x="6287505" y="2278974"/>
            <a:ext cx="5776725" cy="3405516"/>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6">
    <p:spTree>
      <p:nvGrpSpPr>
        <p:cNvPr id="1" name=""/>
        <p:cNvGrpSpPr/>
        <p:nvPr/>
      </p:nvGrpSpPr>
      <p:grpSpPr>
        <a:xfrm>
          <a:off x="0" y="0"/>
          <a:ext cx="0" cy="0"/>
          <a:chOff x="0" y="0"/>
          <a:chExt cx="0" cy="0"/>
        </a:xfrm>
      </p:grpSpPr>
      <p:pic>
        <p:nvPicPr>
          <p:cNvPr id="173"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1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75"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76"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177"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78" name="Image" descr="Image"/>
          <p:cNvPicPr>
            <a:picLocks noChangeAspect="1"/>
          </p:cNvPicPr>
          <p:nvPr/>
        </p:nvPicPr>
        <p:blipFill>
          <a:blip r:embed="rId3">
            <a:extLst/>
          </a:blip>
          <a:srcRect l="0" t="0" r="26225" b="0"/>
          <a:stretch>
            <a:fillRect/>
          </a:stretch>
        </p:blipFill>
        <p:spPr>
          <a:xfrm>
            <a:off x="305623" y="1639144"/>
            <a:ext cx="2400774" cy="4765852"/>
          </a:xfrm>
          <a:prstGeom prst="rect">
            <a:avLst/>
          </a:prstGeom>
          <a:ln w="12700">
            <a:miter lim="400000"/>
          </a:ln>
        </p:spPr>
      </p:pic>
      <p:sp>
        <p:nvSpPr>
          <p:cNvPr id="179" name="TextBox 32"/>
          <p:cNvSpPr txBox="1"/>
          <p:nvPr/>
        </p:nvSpPr>
        <p:spPr>
          <a:xfrm>
            <a:off x="3482052" y="1637530"/>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2"/>
                </a:solidFill>
                <a:latin typeface="Bodoni SvtyTwo ITC TT-Bold"/>
                <a:ea typeface="Bodoni SvtyTwo ITC TT-Bold"/>
                <a:cs typeface="Bodoni SvtyTwo ITC TT-Bold"/>
                <a:sym typeface="Bodoni SvtyTwo ITC TT-Bold"/>
              </a:defRPr>
            </a:lvl1pPr>
          </a:lstStyle>
          <a:p>
            <a:pPr/>
            <a:r>
              <a:t>Part  </a:t>
            </a:r>
          </a:p>
        </p:txBody>
      </p:sp>
      <p:pic>
        <p:nvPicPr>
          <p:cNvPr id="180" name="Image" descr="Image"/>
          <p:cNvPicPr>
            <a:picLocks noChangeAspect="1"/>
          </p:cNvPicPr>
          <p:nvPr/>
        </p:nvPicPr>
        <p:blipFill>
          <a:blip r:embed="rId4">
            <a:extLst/>
          </a:blip>
          <a:stretch>
            <a:fillRect/>
          </a:stretch>
        </p:blipFill>
        <p:spPr>
          <a:xfrm>
            <a:off x="-21192" y="-121171"/>
            <a:ext cx="3054327" cy="1449700"/>
          </a:xfrm>
          <a:prstGeom prst="rect">
            <a:avLst/>
          </a:prstGeom>
          <a:ln w="12700">
            <a:miter lim="400000"/>
          </a:ln>
        </p:spPr>
      </p:pic>
      <p:sp>
        <p:nvSpPr>
          <p:cNvPr id="181" name="Body Level One…"/>
          <p:cNvSpPr txBox="1"/>
          <p:nvPr>
            <p:ph type="body" sz="quarter" idx="1"/>
          </p:nvPr>
        </p:nvSpPr>
        <p:spPr>
          <a:xfrm>
            <a:off x="1524000" y="3602037"/>
            <a:ext cx="9144000" cy="165576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algn="just">
              <a:buFont typeface="Arial"/>
              <a:defRPr sz="2800">
                <a:latin typeface="Bodoni SvtyTwo OS ITC TT-Book"/>
                <a:ea typeface="Bodoni SvtyTwo OS ITC TT-Book"/>
                <a:cs typeface="Bodoni SvtyTwo OS ITC TT-Book"/>
                <a:sym typeface="Bodoni SvtyTwo OS ITC TT-Book"/>
              </a:defRPr>
            </a:lvl1pPr>
            <a:lvl2pPr algn="just">
              <a:buFont typeface="Arial"/>
              <a:defRPr sz="2800">
                <a:latin typeface="Bodoni SvtyTwo OS ITC TT-Book"/>
                <a:ea typeface="Bodoni SvtyTwo OS ITC TT-Book"/>
                <a:cs typeface="Bodoni SvtyTwo OS ITC TT-Book"/>
                <a:sym typeface="Bodoni SvtyTwo OS ITC TT-Book"/>
              </a:defRPr>
            </a:lvl2pPr>
            <a:lvl3pPr algn="just">
              <a:buFont typeface="Arial"/>
              <a:defRPr sz="2800">
                <a:latin typeface="Bodoni SvtyTwo OS ITC TT-Book"/>
                <a:ea typeface="Bodoni SvtyTwo OS ITC TT-Book"/>
                <a:cs typeface="Bodoni SvtyTwo OS ITC TT-Book"/>
                <a:sym typeface="Bodoni SvtyTwo OS ITC TT-Book"/>
              </a:defRPr>
            </a:lvl3pPr>
            <a:lvl4pPr algn="just">
              <a:buFont typeface="Arial"/>
              <a:defRPr sz="2800">
                <a:latin typeface="Bodoni SvtyTwo OS ITC TT-Book"/>
                <a:ea typeface="Bodoni SvtyTwo OS ITC TT-Book"/>
                <a:cs typeface="Bodoni SvtyTwo OS ITC TT-Book"/>
                <a:sym typeface="Bodoni SvtyTwo OS ITC TT-Book"/>
              </a:defRPr>
            </a:lvl4pPr>
            <a:lvl5pPr algn="just">
              <a:buFont typeface="Arial"/>
              <a:defRPr sz="2800">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82" name="Title Text"/>
          <p:cNvSpPr txBox="1"/>
          <p:nvPr>
            <p:ph type="title"/>
          </p:nvPr>
        </p:nvSpPr>
        <p:spPr>
          <a:xfrm>
            <a:off x="4968639" y="1411354"/>
            <a:ext cx="5916789" cy="83589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a:spcBef>
                <a:spcPts val="1000"/>
              </a:spcBef>
              <a:buFont typeface="Arial"/>
              <a:defRPr sz="3300">
                <a:solidFill>
                  <a:schemeClr val="accent2">
                    <a:satOff val="-18194"/>
                    <a:lumOff val="-11215"/>
                  </a:schemeClr>
                </a:solidFill>
                <a:latin typeface="Bodoni SvtyTwo OS ITC TT-Book"/>
                <a:ea typeface="Bodoni SvtyTwo OS ITC TT-Book"/>
                <a:cs typeface="Bodoni SvtyTwo OS ITC TT-Book"/>
                <a:sym typeface="Bodoni SvtyTwo OS ITC TT-Book"/>
              </a:defRPr>
            </a:lvl1pPr>
          </a:lstStyle>
          <a:p>
            <a:pPr/>
            <a:r>
              <a:t>Title Text</a:t>
            </a:r>
          </a:p>
        </p:txBody>
      </p:sp>
      <p:sp>
        <p:nvSpPr>
          <p:cNvPr id="18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3">
    <p:spTree>
      <p:nvGrpSpPr>
        <p:cNvPr id="1" name=""/>
        <p:cNvGrpSpPr/>
        <p:nvPr/>
      </p:nvGrpSpPr>
      <p:grpSpPr>
        <a:xfrm>
          <a:off x="0" y="0"/>
          <a:ext cx="0" cy="0"/>
          <a:chOff x="0" y="0"/>
          <a:chExt cx="0" cy="0"/>
        </a:xfrm>
      </p:grpSpPr>
      <p:pic>
        <p:nvPicPr>
          <p:cNvPr id="190"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91" name="Rectangle Rectangle" descr="Rectangle Rectangle"/>
          <p:cNvPicPr>
            <a:picLocks noChangeAspect="0"/>
          </p:cNvPicPr>
          <p:nvPr/>
        </p:nvPicPr>
        <p:blipFill>
          <a:blip r:embed="rId3">
            <a:extLst/>
          </a:blip>
          <a:stretch>
            <a:fillRect/>
          </a:stretch>
        </p:blipFill>
        <p:spPr>
          <a:xfrm>
            <a:off x="1201717" y="1874139"/>
            <a:ext cx="9788566" cy="3903598"/>
          </a:xfrm>
          <a:prstGeom prst="rect">
            <a:avLst/>
          </a:prstGeom>
          <a:effectLst>
            <a:outerShdw sx="100000" sy="100000" kx="0" ky="0" algn="b" rotWithShape="0" blurRad="190500" dist="101600" dir="5400000">
              <a:schemeClr val="accent5">
                <a:alpha val="49461"/>
              </a:schemeClr>
            </a:outerShdw>
          </a:effectLst>
        </p:spPr>
      </p:pic>
      <p:sp>
        <p:nvSpPr>
          <p:cNvPr id="192" name="Body Level One…"/>
          <p:cNvSpPr txBox="1"/>
          <p:nvPr>
            <p:ph type="body" sz="half" idx="1"/>
          </p:nvPr>
        </p:nvSpPr>
        <p:spPr>
          <a:xfrm>
            <a:off x="1552143" y="2261909"/>
            <a:ext cx="9069920" cy="3128058"/>
          </a:xfrm>
          <a:prstGeom prst="rect">
            <a:avLst/>
          </a:prstGeom>
        </p:spPr>
        <p:txBody>
          <a:bodyPr/>
          <a:lstStyle>
            <a:lvl1pPr>
              <a:defRPr sz="3200"/>
            </a:lvl1pPr>
            <a:lvl2pPr>
              <a:defRPr sz="3200"/>
            </a:lvl2pPr>
            <a:lvl3pPr>
              <a:defRPr sz="3200"/>
            </a:lvl3pPr>
            <a:lvl4pPr>
              <a:defRPr sz="3200"/>
            </a:lvl4pPr>
            <a:lvl5pPr>
              <a:defRPr sz="3200"/>
            </a:lvl5pPr>
          </a:lstStyle>
          <a:p>
            <a:pPr/>
            <a:r>
              <a:t>Body Level One</a:t>
            </a:r>
          </a:p>
          <a:p>
            <a:pPr lvl="1"/>
            <a:r>
              <a:t>Body Level Two</a:t>
            </a:r>
          </a:p>
          <a:p>
            <a:pPr lvl="2"/>
            <a:r>
              <a:t>Body Level Three</a:t>
            </a:r>
          </a:p>
          <a:p>
            <a:pPr lvl="3"/>
            <a:r>
              <a:t>Body Level Four</a:t>
            </a:r>
          </a:p>
          <a:p>
            <a:pPr lvl="4"/>
            <a:r>
              <a:t>Body Level Five</a:t>
            </a:r>
          </a:p>
        </p:txBody>
      </p:sp>
      <p:sp>
        <p:nvSpPr>
          <p:cNvPr id="19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94" name="Title Text"/>
          <p:cNvSpPr txBox="1"/>
          <p:nvPr>
            <p:ph type="title"/>
          </p:nvPr>
        </p:nvSpPr>
        <p:spPr>
          <a:xfrm>
            <a:off x="2063836" y="886166"/>
            <a:ext cx="7223230" cy="882276"/>
          </a:xfrm>
          <a:prstGeom prst="rect">
            <a:avLst/>
          </a:prstGeom>
        </p:spPr>
        <p:txBody>
          <a:bodyPr anchor="ctr"/>
          <a:lstStyle>
            <a:lvl1pPr>
              <a:defRPr>
                <a:solidFill>
                  <a:srgbClr val="005493"/>
                </a:solidFill>
                <a:latin typeface="Bodoni SvtyTwo ITC TT-Book"/>
                <a:ea typeface="Bodoni SvtyTwo ITC TT-Book"/>
                <a:cs typeface="Bodoni SvtyTwo ITC TT-Book"/>
                <a:sym typeface="Bodoni SvtyTwo ITC TT-Book"/>
              </a:defRPr>
            </a:lvl1pPr>
          </a:lstStyle>
          <a:p>
            <a:pPr/>
            <a:r>
              <a:t>Title Text</a:t>
            </a:r>
          </a:p>
        </p:txBody>
      </p:sp>
      <p:pic>
        <p:nvPicPr>
          <p:cNvPr id="195" name="Rectangle Rectangle" descr="Rectangle Rectangle"/>
          <p:cNvPicPr>
            <a:picLocks noChangeAspect="0"/>
          </p:cNvPicPr>
          <p:nvPr/>
        </p:nvPicPr>
        <p:blipFill>
          <a:blip r:embed="rId4">
            <a:extLst/>
          </a:blip>
          <a:stretch>
            <a:fillRect/>
          </a:stretch>
        </p:blipFill>
        <p:spPr>
          <a:xfrm>
            <a:off x="1354176" y="756960"/>
            <a:ext cx="9248042" cy="1140688"/>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02"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203"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204"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205"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20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07"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nchor="ctr"/>
          <a:lstStyle>
            <a:lvl1pPr>
              <a:lnSpc>
                <a:spcPct val="100000"/>
              </a:lnSpc>
              <a:defRPr b="1" sz="4100">
                <a:solidFill>
                  <a:schemeClr val="accent5">
                    <a:satOff val="-3547"/>
                    <a:lumOff val="-10352"/>
                  </a:schemeClr>
                </a:solidFill>
                <a:latin typeface="+mj-lt"/>
                <a:ea typeface="+mj-ea"/>
                <a:cs typeface="+mj-cs"/>
                <a:sym typeface="Calibri"/>
              </a:defRPr>
            </a:lvl1pPr>
          </a:lstStyle>
          <a:p>
            <a:pPr/>
            <a:r>
              <a:t>Title Text</a:t>
            </a:r>
          </a:p>
        </p:txBody>
      </p:sp>
      <p:sp>
        <p:nvSpPr>
          <p:cNvPr id="208"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a:defRPr sz="3200">
                <a:solidFill>
                  <a:schemeClr val="accent1">
                    <a:satOff val="-19091"/>
                    <a:lumOff val="-11921"/>
                  </a:schemeClr>
                </a:solidFill>
              </a:defRPr>
            </a:lvl1pPr>
            <a:lvl2pPr>
              <a:defRPr sz="3200">
                <a:solidFill>
                  <a:schemeClr val="accent1">
                    <a:satOff val="-19091"/>
                    <a:lumOff val="-11921"/>
                  </a:schemeClr>
                </a:solidFill>
              </a:defRPr>
            </a:lvl2pPr>
            <a:lvl3pPr>
              <a:defRPr sz="3200">
                <a:solidFill>
                  <a:schemeClr val="accent1">
                    <a:satOff val="-19091"/>
                    <a:lumOff val="-11921"/>
                  </a:schemeClr>
                </a:solidFill>
              </a:defRPr>
            </a:lvl3pPr>
            <a:lvl4pPr>
              <a:defRPr sz="3200">
                <a:solidFill>
                  <a:schemeClr val="accent1">
                    <a:satOff val="-19091"/>
                    <a:lumOff val="-11921"/>
                  </a:schemeClr>
                </a:solidFill>
              </a:defRPr>
            </a:lvl4pPr>
            <a:lvl5pPr>
              <a:defRPr sz="3200">
                <a:solidFill>
                  <a:schemeClr val="accent1">
                    <a:satOff val="-19091"/>
                    <a:lumOff val="-11921"/>
                  </a:schemeClr>
                </a:solidFill>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15"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216"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217"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218"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21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7">
    <p:spTree>
      <p:nvGrpSpPr>
        <p:cNvPr id="1" name=""/>
        <p:cNvGrpSpPr/>
        <p:nvPr/>
      </p:nvGrpSpPr>
      <p:grpSpPr>
        <a:xfrm>
          <a:off x="0" y="0"/>
          <a:ext cx="0" cy="0"/>
          <a:chOff x="0" y="0"/>
          <a:chExt cx="0" cy="0"/>
        </a:xfrm>
      </p:grpSpPr>
      <p:pic>
        <p:nvPicPr>
          <p:cNvPr id="226"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227"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28" name="Rectangle 5"/>
          <p:cNvSpPr/>
          <p:nvPr/>
        </p:nvSpPr>
        <p:spPr>
          <a:xfrm>
            <a:off x="1265320" y="775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29" name="Rectangle 4"/>
          <p:cNvSpPr/>
          <p:nvPr/>
        </p:nvSpPr>
        <p:spPr>
          <a:xfrm>
            <a:off x="1832869" y="593296"/>
            <a:ext cx="9473667" cy="4142391"/>
          </a:xfrm>
          <a:prstGeom prst="rect">
            <a:avLst/>
          </a:prstGeom>
          <a:blipFill>
            <a:blip r:embed="rId4"/>
          </a:blipFill>
          <a:ln w="12700">
            <a:miter lim="400000"/>
          </a:ln>
        </p:spPr>
        <p:txBody>
          <a:bodyPr lIns="45719" rIns="45719" anchor="ctr"/>
          <a:lstStyle/>
          <a:p>
            <a:pPr algn="ctr">
              <a:defRPr>
                <a:solidFill>
                  <a:srgbClr val="FFFFFF"/>
                </a:solidFill>
              </a:defRPr>
            </a:pPr>
          </a:p>
        </p:txBody>
      </p:sp>
      <p:sp>
        <p:nvSpPr>
          <p:cNvPr id="230"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231" name="Thanks"/>
          <p:cNvSpPr/>
          <p:nvPr/>
        </p:nvSpPr>
        <p:spPr>
          <a:xfrm>
            <a:off x="292100" y="5807692"/>
            <a:ext cx="3565596" cy="742230"/>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58951">
              <a:lnSpc>
                <a:spcPct val="90000"/>
              </a:lnSpc>
              <a:defRPr sz="4980">
                <a:latin typeface="Calibri Light"/>
                <a:ea typeface="Calibri Light"/>
                <a:cs typeface="Calibri Light"/>
                <a:sym typeface="Calibri Light"/>
              </a:defRPr>
            </a:lvl1pPr>
          </a:lstStyle>
          <a:p>
            <a:pPr/>
            <a:r>
              <a:t>Thanks </a:t>
            </a:r>
          </a:p>
        </p:txBody>
      </p:sp>
      <p:sp>
        <p:nvSpPr>
          <p:cNvPr id="23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239" name="Image" descr="Image"/>
          <p:cNvPicPr>
            <a:picLocks noChangeAspect="1"/>
          </p:cNvPicPr>
          <p:nvPr/>
        </p:nvPicPr>
        <p:blipFill>
          <a:blip r:embed="rId2">
            <a:extLst/>
          </a:blip>
          <a:srcRect l="3749" t="2872" r="0" b="1600"/>
          <a:stretch>
            <a:fillRect/>
          </a:stretch>
        </p:blipFill>
        <p:spPr>
          <a:xfrm>
            <a:off x="29720" y="41903"/>
            <a:ext cx="12132761" cy="6858098"/>
          </a:xfrm>
          <a:prstGeom prst="rect">
            <a:avLst/>
          </a:prstGeom>
          <a:ln w="12700">
            <a:miter lim="400000"/>
          </a:ln>
        </p:spPr>
      </p:pic>
      <p:pic>
        <p:nvPicPr>
          <p:cNvPr id="240" name="Rectangle Rectangle" descr="Rectangle Rectangle"/>
          <p:cNvPicPr>
            <a:picLocks noChangeAspect="0"/>
          </p:cNvPicPr>
          <p:nvPr/>
        </p:nvPicPr>
        <p:blipFill>
          <a:blip r:embed="rId3">
            <a:extLst/>
          </a:blip>
          <a:stretch>
            <a:fillRect/>
          </a:stretch>
        </p:blipFill>
        <p:spPr>
          <a:xfrm>
            <a:off x="3127742" y="2260927"/>
            <a:ext cx="6002892" cy="2101145"/>
          </a:xfrm>
          <a:prstGeom prst="rect">
            <a:avLst/>
          </a:prstGeom>
          <a:effectLst>
            <a:outerShdw sx="100000" sy="100000" kx="0" ky="0" algn="b" rotWithShape="0" blurRad="190500" dist="101600" dir="5400000">
              <a:srgbClr val="941751"/>
            </a:outerShdw>
          </a:effectLst>
        </p:spPr>
      </p:pic>
      <p:sp>
        <p:nvSpPr>
          <p:cNvPr id="241" name="Title Text"/>
          <p:cNvSpPr txBox="1"/>
          <p:nvPr>
            <p:ph type="title"/>
          </p:nvPr>
        </p:nvSpPr>
        <p:spPr>
          <a:xfrm>
            <a:off x="3306769" y="2470582"/>
            <a:ext cx="5578462" cy="1681835"/>
          </a:xfrm>
          <a:prstGeom prst="rect">
            <a:avLst/>
          </a:prstGeom>
        </p:spPr>
        <p:txBody>
          <a:bodyPr anchor="ctr"/>
          <a:lstStyle>
            <a:lvl1pPr>
              <a:defRPr>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24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49"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250"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251"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252"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25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54"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nchor="ctr"/>
          <a:lstStyle>
            <a:lvl1pPr>
              <a:lnSpc>
                <a:spcPct val="100000"/>
              </a:lnSpc>
              <a:defRPr sz="41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255"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a:defRPr sz="3200"/>
            </a:lvl1pPr>
            <a:lvl2pPr>
              <a:defRPr sz="3200"/>
            </a:lvl2pPr>
            <a:lvl3pPr>
              <a:defRPr sz="3200"/>
            </a:lvl3pPr>
            <a:lvl4pPr>
              <a:defRPr sz="3200"/>
            </a:lvl4pPr>
            <a:lvl5pPr>
              <a:defRPr sz="3200"/>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262"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26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6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65" name="Rectangle Rectangle" descr="Rectangle Rectangle"/>
          <p:cNvPicPr>
            <a:picLocks noChangeAspect="0"/>
          </p:cNvPicPr>
          <p:nvPr/>
        </p:nvPicPr>
        <p:blipFill>
          <a:blip r:embed="rId5">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
        <p:nvSpPr>
          <p:cNvPr id="26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67" name="Title Text"/>
          <p:cNvSpPr txBox="1"/>
          <p:nvPr>
            <p:ph type="title"/>
          </p:nvPr>
        </p:nvSpPr>
        <p:spPr>
          <a:xfrm>
            <a:off x="1524000" y="1489059"/>
            <a:ext cx="9144000" cy="928704"/>
          </a:xfrm>
          <a:prstGeom prst="rect">
            <a:avLst/>
          </a:prstGeom>
        </p:spPr>
        <p:txBody>
          <a:bodyPr/>
          <a:lstStyle>
            <a:lvl1pPr>
              <a:defRPr>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
        <p:nvSpPr>
          <p:cNvPr id="268" name="Body Level One…"/>
          <p:cNvSpPr txBox="1"/>
          <p:nvPr>
            <p:ph type="body" sz="quarter" idx="1"/>
          </p:nvPr>
        </p:nvSpPr>
        <p:spPr>
          <a:xfrm>
            <a:off x="1515102" y="3087320"/>
            <a:ext cx="9144001" cy="1655763"/>
          </a:xfrm>
          <a:prstGeom prst="rect">
            <a:avLst/>
          </a:prstGeom>
        </p:spPr>
        <p:txBody>
          <a:bodyPr anchor="ctr"/>
          <a:lstStyle>
            <a:lvl1pPr>
              <a:defRPr sz="2000">
                <a:latin typeface="Big Caslon Medium"/>
                <a:ea typeface="Big Caslon Medium"/>
                <a:cs typeface="Big Caslon Medium"/>
                <a:sym typeface="Big Caslon Medium"/>
              </a:defRPr>
            </a:lvl1pPr>
            <a:lvl2pPr>
              <a:defRPr sz="2000">
                <a:latin typeface="Big Caslon Medium"/>
                <a:ea typeface="Big Caslon Medium"/>
                <a:cs typeface="Big Caslon Medium"/>
                <a:sym typeface="Big Caslon Medium"/>
              </a:defRPr>
            </a:lvl2pPr>
            <a:lvl3pPr>
              <a:defRPr sz="2000">
                <a:latin typeface="Big Caslon Medium"/>
                <a:ea typeface="Big Caslon Medium"/>
                <a:cs typeface="Big Caslon Medium"/>
                <a:sym typeface="Big Caslon Medium"/>
              </a:defRPr>
            </a:lvl3pPr>
            <a:lvl4pPr>
              <a:defRPr sz="2000">
                <a:latin typeface="Big Caslon Medium"/>
                <a:ea typeface="Big Caslon Medium"/>
                <a:cs typeface="Big Caslon Medium"/>
                <a:sym typeface="Big Caslon Medium"/>
              </a:defRPr>
            </a:lvl4pPr>
            <a:lvl5pPr>
              <a:defRPr sz="20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275"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276" name="Title Text"/>
          <p:cNvSpPr txBox="1"/>
          <p:nvPr>
            <p:ph type="title"/>
          </p:nvPr>
        </p:nvSpPr>
        <p:spPr>
          <a:xfrm>
            <a:off x="1524000" y="30162"/>
            <a:ext cx="9144000" cy="2387601"/>
          </a:xfrm>
          <a:prstGeom prst="rect">
            <a:avLst/>
          </a:prstGeom>
        </p:spPr>
        <p:txBody>
          <a:bodyPr/>
          <a:lstStyle/>
          <a:p>
            <a:pPr/>
            <a:r>
              <a:t>Title Text</a:t>
            </a:r>
          </a:p>
        </p:txBody>
      </p:sp>
      <p:sp>
        <p:nvSpPr>
          <p:cNvPr id="27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27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sp>
        <p:nvSpPr>
          <p:cNvPr id="279" name="Body Level One…"/>
          <p:cNvSpPr txBox="1"/>
          <p:nvPr>
            <p:ph type="body" sz="quarter" idx="1"/>
          </p:nvPr>
        </p:nvSpPr>
        <p:spPr>
          <a:xfrm>
            <a:off x="1422400" y="2896820"/>
            <a:ext cx="9144000" cy="1655763"/>
          </a:xfrm>
          <a:prstGeom prst="rect">
            <a:avLst/>
          </a:prstGeom>
        </p:spPr>
        <p:txBody>
          <a:bodyPr/>
          <a:lstStyle>
            <a:lvl1pPr algn="ctr">
              <a:defRPr sz="2400">
                <a:latin typeface="+mj-lt"/>
                <a:ea typeface="+mj-ea"/>
                <a:cs typeface="+mj-cs"/>
                <a:sym typeface="Calibri"/>
              </a:defRPr>
            </a:lvl1pPr>
            <a:lvl2pPr algn="ctr">
              <a:defRPr sz="2400">
                <a:latin typeface="+mj-lt"/>
                <a:ea typeface="+mj-ea"/>
                <a:cs typeface="+mj-cs"/>
                <a:sym typeface="Calibri"/>
              </a:defRPr>
            </a:lvl2pPr>
            <a:lvl3pPr algn="ctr">
              <a:defRPr sz="2400">
                <a:latin typeface="+mj-lt"/>
                <a:ea typeface="+mj-ea"/>
                <a:cs typeface="+mj-cs"/>
                <a:sym typeface="Calibri"/>
              </a:defRPr>
            </a:lvl3pPr>
            <a:lvl4pPr algn="ctr">
              <a:defRPr sz="2400">
                <a:latin typeface="+mj-lt"/>
                <a:ea typeface="+mj-ea"/>
                <a:cs typeface="+mj-cs"/>
                <a:sym typeface="Calibri"/>
              </a:defRPr>
            </a:lvl4pPr>
            <a:lvl5pPr algn="ctr">
              <a:defRPr sz="2400">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pic>
        <p:nvPicPr>
          <p:cNvPr id="28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81" name="Rectangle Rectangle" descr="Rectangle Rectangle"/>
          <p:cNvPicPr>
            <a:picLocks noChangeAspect="0"/>
          </p:cNvPicPr>
          <p:nvPr/>
        </p:nvPicPr>
        <p:blipFill>
          <a:blip r:embed="rId5">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slideLayout" Target="../slideLayouts/slideLayout1.xml"/><Relationship Id="rId7" Type="http://schemas.openxmlformats.org/officeDocument/2006/relationships/slideLayout" Target="../slideLayouts/slideLayout2.xml"/><Relationship Id="rId8" Type="http://schemas.openxmlformats.org/officeDocument/2006/relationships/slideLayout" Target="../slideLayouts/slideLayout3.xml"/><Relationship Id="rId9" Type="http://schemas.openxmlformats.org/officeDocument/2006/relationships/slideLayout" Target="../slideLayouts/slideLayout4.xml"/><Relationship Id="rId10" Type="http://schemas.openxmlformats.org/officeDocument/2006/relationships/slideLayout" Target="../slideLayouts/slideLayout5.xml"/><Relationship Id="rId11" Type="http://schemas.openxmlformats.org/officeDocument/2006/relationships/slideLayout" Target="../slideLayouts/slideLayout6.xml"/><Relationship Id="rId12" Type="http://schemas.openxmlformats.org/officeDocument/2006/relationships/slideLayout" Target="../slideLayouts/slideLayout7.xml"/><Relationship Id="rId13" Type="http://schemas.openxmlformats.org/officeDocument/2006/relationships/slideLayout" Target="../slideLayouts/slideLayout8.xml"/><Relationship Id="rId14" Type="http://schemas.openxmlformats.org/officeDocument/2006/relationships/slideLayout" Target="../slideLayouts/slideLayout9.xml"/><Relationship Id="rId15" Type="http://schemas.openxmlformats.org/officeDocument/2006/relationships/slideLayout" Target="../slideLayouts/slideLayout10.xml"/><Relationship Id="rId16" Type="http://schemas.openxmlformats.org/officeDocument/2006/relationships/slideLayout" Target="../slideLayouts/slideLayout11.xml"/><Relationship Id="rId17" Type="http://schemas.openxmlformats.org/officeDocument/2006/relationships/slideLayout" Target="../slideLayouts/slideLayout12.xml"/><Relationship Id="rId18" Type="http://schemas.openxmlformats.org/officeDocument/2006/relationships/slideLayout" Target="../slideLayouts/slideLayout13.xml"/><Relationship Id="rId19" Type="http://schemas.openxmlformats.org/officeDocument/2006/relationships/slideLayout" Target="../slideLayouts/slideLayout14.xml"/><Relationship Id="rId20" Type="http://schemas.openxmlformats.org/officeDocument/2006/relationships/slideLayout" Target="../slideLayouts/slideLayout15.xml"/><Relationship Id="rId21" Type="http://schemas.openxmlformats.org/officeDocument/2006/relationships/slideLayout" Target="../slideLayouts/slideLayout16.xml"/><Relationship Id="rId22" Type="http://schemas.openxmlformats.org/officeDocument/2006/relationships/slideLayout" Target="../slideLayouts/slideLayout17.xml"/><Relationship Id="rId23" Type="http://schemas.openxmlformats.org/officeDocument/2006/relationships/slideLayout" Target="../slideLayouts/slideLayout18.xml"/><Relationship Id="rId24" Type="http://schemas.openxmlformats.org/officeDocument/2006/relationships/slideLayout" Target="../slideLayouts/slideLayout19.xml"/><Relationship Id="rId25"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3" name="Rectangle Rectangle" descr="Rectangle Rectangle"/>
          <p:cNvPicPr>
            <a:picLocks noChangeAspect="0"/>
          </p:cNvPicPr>
          <p:nvPr/>
        </p:nvPicPr>
        <p:blipFill>
          <a:blip r:embed="rId4">
            <a:extLst/>
          </a:blip>
          <a:stretch>
            <a:fillRect/>
          </a:stretch>
        </p:blipFill>
        <p:spPr>
          <a:xfrm>
            <a:off x="239179" y="1787524"/>
            <a:ext cx="11358268" cy="4552212"/>
          </a:xfrm>
          <a:prstGeom prst="rect">
            <a:avLst/>
          </a:prstGeom>
          <a:effectLst>
            <a:outerShdw sx="100000" sy="100000" kx="0" ky="0" algn="b" rotWithShape="0" blurRad="190500" dist="101600" dir="5400000">
              <a:schemeClr val="accent5">
                <a:alpha val="49461"/>
              </a:schemeClr>
            </a:outerShdw>
          </a:effectLst>
        </p:spPr>
      </p:pic>
      <p:pic>
        <p:nvPicPr>
          <p:cNvPr id="4" name="Rectangle Rectangle" descr="Rectangle Rectangle"/>
          <p:cNvPicPr>
            <a:picLocks noChangeAspect="0"/>
          </p:cNvPicPr>
          <p:nvPr/>
        </p:nvPicPr>
        <p:blipFill>
          <a:blip r:embed="rId5">
            <a:extLst/>
          </a:blip>
          <a:stretch>
            <a:fillRect/>
          </a:stretch>
        </p:blipFill>
        <p:spPr>
          <a:xfrm>
            <a:off x="1350373" y="744260"/>
            <a:ext cx="9273443" cy="1166088"/>
          </a:xfrm>
          <a:prstGeom prst="rect">
            <a:avLst/>
          </a:prstGeom>
          <a:effectLst>
            <a:outerShdw sx="100000" sy="100000" kx="0" ky="0" algn="b" rotWithShape="0" blurRad="190500" dist="101600" dir="5400000">
              <a:srgbClr val="941751"/>
            </a:outerShdw>
          </a:effectLst>
        </p:spPr>
      </p:pic>
      <p:sp>
        <p:nvSpPr>
          <p:cNvPr id="5" name="Title Text"/>
          <p:cNvSpPr txBox="1"/>
          <p:nvPr>
            <p:ph type="title"/>
          </p:nvPr>
        </p:nvSpPr>
        <p:spPr>
          <a:xfrm>
            <a:off x="1575308" y="942107"/>
            <a:ext cx="8915006" cy="770394"/>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p>
            <a:pPr/>
            <a:r>
              <a:t>Title Text</a:t>
            </a:r>
          </a:p>
        </p:txBody>
      </p:sp>
      <p:sp>
        <p:nvSpPr>
          <p:cNvPr id="6" name="Body Level One…"/>
          <p:cNvSpPr txBox="1"/>
          <p:nvPr>
            <p:ph type="body" idx="1"/>
          </p:nvPr>
        </p:nvSpPr>
        <p:spPr>
          <a:xfrm>
            <a:off x="440166" y="2026991"/>
            <a:ext cx="10854378" cy="4283184"/>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7" name="Slide Number"/>
          <p:cNvSpPr txBox="1"/>
          <p:nvPr>
            <p:ph type="sldNum" sz="quarter" idx="2"/>
          </p:nvPr>
        </p:nvSpPr>
        <p:spPr>
          <a:xfrm>
            <a:off x="11095176" y="6439518"/>
            <a:ext cx="258624" cy="248306"/>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6"/>
    <p:sldLayoutId id="2147483650" r:id="rId7"/>
    <p:sldLayoutId id="2147483651" r:id="rId8"/>
    <p:sldLayoutId id="2147483652" r:id="rId9"/>
    <p:sldLayoutId id="2147483653" r:id="rId10"/>
    <p:sldLayoutId id="2147483654" r:id="rId11"/>
    <p:sldLayoutId id="2147483655" r:id="rId12"/>
    <p:sldLayoutId id="2147483656" r:id="rId13"/>
    <p:sldLayoutId id="2147483657" r:id="rId14"/>
    <p:sldLayoutId id="2147483658" r:id="rId15"/>
    <p:sldLayoutId id="2147483659" r:id="rId16"/>
    <p:sldLayoutId id="2147483660" r:id="rId17"/>
    <p:sldLayoutId id="2147483661" r:id="rId18"/>
    <p:sldLayoutId id="2147483662" r:id="rId19"/>
    <p:sldLayoutId id="2147483663" r:id="rId20"/>
    <p:sldLayoutId id="2147483664" r:id="rId21"/>
    <p:sldLayoutId id="2147483665" r:id="rId22"/>
    <p:sldLayoutId id="2147483666" r:id="rId23"/>
    <p:sldLayoutId id="2147483667" r:id="rId24"/>
    <p:sldLayoutId id="2147483668" r:id="rId25"/>
  </p:sldLayoutIdLst>
  <p:transition xmlns:p14="http://schemas.microsoft.com/office/powerpoint/2010/main" spd="med" advClick="1"/>
  <p:txStyles>
    <p:titleStyle>
      <a:lvl1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1pPr>
      <a:lvl2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2pPr>
      <a:lvl3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3pPr>
      <a:lvl4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4pPr>
      <a:lvl5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5pPr>
      <a:lvl6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6pPr>
      <a:lvl7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7pPr>
      <a:lvl8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8pPr>
      <a:lvl9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9pPr>
    </p:titleStyle>
    <p:bodyStyle>
      <a:lvl1pPr marL="0" marR="0" indent="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1pPr>
      <a:lvl2pPr marL="0" marR="0" indent="4572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2pPr>
      <a:lvl3pPr marL="0" marR="0" indent="9144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3pPr>
      <a:lvl4pPr marL="0" marR="0" indent="13716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4pPr>
      <a:lvl5pPr marL="0" marR="0" indent="18288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5pPr>
      <a:lvl6pPr marL="0" marR="0" indent="22860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6pPr>
      <a:lvl7pPr marL="0" marR="0" indent="27432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7pPr>
      <a:lvl8pPr marL="0" marR="0" indent="32004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8pPr>
      <a:lvl9pPr marL="0" marR="0" indent="36576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17.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0" name="Lecture 4:…"/>
          <p:cNvSpPr txBox="1"/>
          <p:nvPr>
            <p:ph type="subTitle" sz="half" idx="1"/>
          </p:nvPr>
        </p:nvSpPr>
        <p:spPr>
          <a:xfrm>
            <a:off x="203107" y="5037683"/>
            <a:ext cx="11330062" cy="1727688"/>
          </a:xfrm>
          <a:prstGeom prst="rect">
            <a:avLst/>
          </a:prstGeom>
        </p:spPr>
        <p:txBody>
          <a:bodyPr/>
          <a:lstStyle/>
          <a:p>
            <a:pPr defTabSz="832104">
              <a:spcBef>
                <a:spcPts val="900"/>
              </a:spcBef>
              <a:defRPr sz="2184" u="sng"/>
            </a:pPr>
            <a:r>
              <a:t>Lecture 4:</a:t>
            </a:r>
          </a:p>
          <a:p>
            <a:pPr lvl="6" indent="2496312" algn="ctr" defTabSz="832104">
              <a:spcBef>
                <a:spcPts val="900"/>
              </a:spcBef>
              <a:defRPr sz="2184">
                <a:latin typeface="Big Caslon Medium"/>
                <a:ea typeface="Big Caslon Medium"/>
                <a:cs typeface="Big Caslon Medium"/>
                <a:sym typeface="Big Caslon Medium"/>
              </a:defRPr>
            </a:pPr>
            <a:r>
              <a:rPr>
                <a:solidFill>
                  <a:schemeClr val="accent2">
                    <a:satOff val="-18194"/>
                    <a:lumOff val="-11215"/>
                  </a:schemeClr>
                </a:solidFill>
              </a:rPr>
              <a:t>The</a:t>
            </a:r>
            <a:r>
              <a:t> second “Readiness” role of HPJOCP is  the   transform process of  the traditional Project operations technicality( PJT) to Project  fit operations technicality (PJFT) by conducing  the </a:t>
            </a:r>
            <a:r>
              <a:t>project operations management compliance capability </a:t>
            </a:r>
            <a:r>
              <a:t>(PJOMCC) for  having  the        deliverables  compliance .</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2" name="compliance competence readiness…"/>
          <p:cNvSpPr txBox="1"/>
          <p:nvPr>
            <p:ph type="body" sz="quarter" idx="1"/>
          </p:nvPr>
        </p:nvSpPr>
        <p:spPr>
          <a:prstGeom prst="rect">
            <a:avLst/>
          </a:prstGeom>
        </p:spPr>
        <p:txBody>
          <a:bodyPr/>
          <a:lstStyle/>
          <a:p>
            <a:pPr algn="ctr">
              <a:defRPr>
                <a:solidFill>
                  <a:srgbClr val="00F900"/>
                </a:solidFill>
              </a:defRPr>
            </a:pPr>
            <a:r>
              <a:t>compliance competence readiness</a:t>
            </a:r>
          </a:p>
          <a:p>
            <a:pPr/>
            <a:r>
              <a:t>  It focuses on equipping team members with the  applicable compliance-related knowledge and skills needed to interact with  and adhere to PM  compliance requirements.</a:t>
            </a:r>
          </a:p>
        </p:txBody>
      </p:sp>
      <p:sp>
        <p:nvSpPr>
          <p:cNvPr id="293"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4" name="(Human readiness)"/>
          <p:cNvSpPr txBox="1"/>
          <p:nvPr>
            <p:ph type="title" idx="4294967295"/>
          </p:nvPr>
        </p:nvSpPr>
        <p:spPr>
          <a:xfrm>
            <a:off x="4027589" y="4606010"/>
            <a:ext cx="2103772" cy="510541"/>
          </a:xfrm>
          <a:prstGeom prst="rect">
            <a:avLst/>
          </a:prstGeom>
          <a:solidFill>
            <a:srgbClr val="FFFFFF"/>
          </a:solidFill>
          <a:ln w="9525">
            <a:round/>
          </a:ln>
          <a:effectLst>
            <a:outerShdw sx="100000" sy="100000" kx="0" ky="0" algn="b" rotWithShape="0" blurRad="190500" dist="101600" dir="5400000">
              <a:srgbClr val="941751"/>
            </a:outerShdw>
          </a:effectLst>
        </p:spPr>
        <p:txBody>
          <a:bodyPr anchor="ctr"/>
          <a:lstStyle>
            <a:lvl1pPr defTabSz="393192">
              <a:defRPr b="1" sz="1892">
                <a:solidFill>
                  <a:schemeClr val="accent5">
                    <a:satOff val="-3547"/>
                    <a:lumOff val="-10352"/>
                  </a:schemeClr>
                </a:solidFill>
                <a:latin typeface="Carlito"/>
                <a:ea typeface="Carlito"/>
                <a:cs typeface="Carlito"/>
                <a:sym typeface="Carlito"/>
              </a:defRPr>
            </a:lvl1pPr>
          </a:lstStyle>
          <a:p>
            <a:pPr/>
            <a:r>
              <a:t>(Human readiness)</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6"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7" name="To be able to conduct PCI effectively you need"/>
          <p:cNvSpPr txBox="1"/>
          <p:nvPr>
            <p:ph type="title"/>
          </p:nvPr>
        </p:nvSpPr>
        <p:spPr>
          <a:prstGeom prst="rect">
            <a:avLst/>
          </a:prstGeom>
        </p:spPr>
        <p:txBody>
          <a:bodyPr/>
          <a:lstStyle>
            <a:lvl1pPr defTabSz="594359">
              <a:defRPr sz="3900"/>
            </a:lvl1pPr>
          </a:lstStyle>
          <a:p>
            <a:pPr/>
            <a:r>
              <a:t>To be able to conduct PCI effectively you need</a:t>
            </a:r>
          </a:p>
        </p:txBody>
      </p:sp>
      <p:sp>
        <p:nvSpPr>
          <p:cNvPr id="298" name="1- Project operations management competence  compliance readiness…"/>
          <p:cNvSpPr txBox="1"/>
          <p:nvPr>
            <p:ph type="body" sz="half" idx="1"/>
          </p:nvPr>
        </p:nvSpPr>
        <p:spPr>
          <a:prstGeom prst="rect">
            <a:avLst/>
          </a:prstGeom>
        </p:spPr>
        <p:txBody>
          <a:bodyPr/>
          <a:lstStyle/>
          <a:p>
            <a:pPr defTabSz="731520">
              <a:spcBef>
                <a:spcPts val="800"/>
              </a:spcBef>
              <a:defRPr sz="1920"/>
            </a:pPr>
          </a:p>
          <a:p>
            <a:pPr defTabSz="731520">
              <a:spcBef>
                <a:spcPts val="800"/>
              </a:spcBef>
              <a:defRPr sz="1920"/>
            </a:pPr>
            <a:r>
              <a:t>1- Project operations management </a:t>
            </a:r>
            <a:r>
              <a:rPr>
                <a:solidFill>
                  <a:srgbClr val="0096FF"/>
                </a:solidFill>
              </a:rPr>
              <a:t>competence</a:t>
            </a:r>
            <a:r>
              <a:t>  compliance readiness </a:t>
            </a:r>
          </a:p>
          <a:p>
            <a:pPr defTabSz="731520">
              <a:spcBef>
                <a:spcPts val="800"/>
              </a:spcBef>
              <a:defRPr sz="1920"/>
            </a:pPr>
            <a:r>
              <a:t>2- project operations management compliance </a:t>
            </a:r>
            <a:r>
              <a:rPr>
                <a:solidFill>
                  <a:srgbClr val="0096FF"/>
                </a:solidFill>
              </a:rPr>
              <a:t>capability</a:t>
            </a:r>
            <a:r>
              <a:t> readiness</a:t>
            </a:r>
          </a:p>
          <a:p>
            <a:pPr defTabSz="731520">
              <a:spcBef>
                <a:spcPts val="800"/>
              </a:spcBef>
              <a:defRPr sz="1920"/>
            </a:pPr>
          </a:p>
          <a:p>
            <a:pPr defTabSz="731520">
              <a:spcBef>
                <a:spcPts val="800"/>
              </a:spcBef>
              <a:defRPr sz="1920"/>
            </a:pPr>
            <a:r>
              <a:t>By integrating compliance into the project's core values and culture, the team can foster a strong sense of accountability and integrity, ultimately leading to the successful completion of the project with minimal compliance issues.</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0"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1" name="The target of this lecture  project operations management compliance capability (POMCC)"/>
          <p:cNvSpPr txBox="1"/>
          <p:nvPr>
            <p:ph type="title"/>
          </p:nvPr>
        </p:nvSpPr>
        <p:spPr>
          <a:prstGeom prst="rect">
            <a:avLst/>
          </a:prstGeom>
        </p:spPr>
        <p:txBody>
          <a:bodyPr/>
          <a:lstStyle/>
          <a:p>
            <a:pPr defTabSz="429768">
              <a:defRPr sz="2820"/>
            </a:pPr>
            <a:r>
              <a:t>The target of this lecture </a:t>
            </a:r>
            <a:br/>
            <a:r>
              <a:t>project operations management compliance capability (POMCC)</a:t>
            </a:r>
          </a:p>
        </p:txBody>
      </p:sp>
      <p:sp>
        <p:nvSpPr>
          <p:cNvPr id="302" name="-Compliance capability readiness ensures that the PM has the necessary structures, policies, and procedures in place to monitor and enforce compliance to have a compliant project.…"/>
          <p:cNvSpPr txBox="1"/>
          <p:nvPr>
            <p:ph type="body" sz="half" idx="1"/>
          </p:nvPr>
        </p:nvSpPr>
        <p:spPr>
          <a:prstGeom prst="rect">
            <a:avLst/>
          </a:prstGeom>
        </p:spPr>
        <p:txBody>
          <a:bodyPr/>
          <a:lstStyle/>
          <a:p>
            <a:pPr/>
            <a:r>
              <a:t>-</a:t>
            </a:r>
            <a:r>
              <a:rPr u="sng">
                <a:solidFill>
                  <a:srgbClr val="941100"/>
                </a:solidFill>
              </a:rPr>
              <a:t>Compliance capability readiness </a:t>
            </a:r>
            <a:r>
              <a:t>ensures that the PM has the necessary structures, policies, and procedures in place to monitor and enforce compliance to have a compliant project.</a:t>
            </a:r>
          </a:p>
          <a:p>
            <a:pPr/>
            <a:r>
              <a:t>-</a:t>
            </a:r>
            <a:r>
              <a:rPr u="sng">
                <a:solidFill>
                  <a:srgbClr val="4F8F00"/>
                </a:solidFill>
              </a:rPr>
              <a:t>Project operations management compliance capability </a:t>
            </a:r>
            <a:r>
              <a:t>refers to the ability of an organization to meet and adhere to the various requirements and standards set forth in project operations management. </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4"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5" name="So"/>
          <p:cNvSpPr txBox="1"/>
          <p:nvPr>
            <p:ph type="title"/>
          </p:nvPr>
        </p:nvSpPr>
        <p:spPr>
          <a:prstGeom prst="rect">
            <a:avLst/>
          </a:prstGeom>
        </p:spPr>
        <p:txBody>
          <a:bodyPr/>
          <a:lstStyle>
            <a:lvl1pPr defTabSz="886968">
              <a:defRPr sz="5820"/>
            </a:lvl1pPr>
          </a:lstStyle>
          <a:p>
            <a:pPr/>
            <a:r>
              <a:t>So </a:t>
            </a:r>
          </a:p>
        </p:txBody>
      </p:sp>
      <p:sp>
        <p:nvSpPr>
          <p:cNvPr id="306" name="project management operations compliance capability readiness places more emphasis on the organization's culture and resources, highlighting the importance of establishing a supportive  project environment that enforces compliance."/>
          <p:cNvSpPr txBox="1"/>
          <p:nvPr>
            <p:ph type="body" sz="half" idx="1"/>
          </p:nvPr>
        </p:nvSpPr>
        <p:spPr>
          <a:prstGeom prst="rect">
            <a:avLst/>
          </a:prstGeom>
        </p:spPr>
        <p:txBody>
          <a:bodyPr/>
          <a:lstStyle/>
          <a:p>
            <a:pPr/>
            <a:r>
              <a:rPr u="sng">
                <a:solidFill>
                  <a:srgbClr val="FF2600"/>
                </a:solidFill>
              </a:rPr>
              <a:t>project management operations compliance capability readiness</a:t>
            </a:r>
            <a:r>
              <a:t> places more emphasis on the organization's culture and resources, highlighting the importance of establishing a supportive  project environment that enforces compliance.</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8" name="1-What Is Building (PJOMCC)?"/>
          <p:cNvSpPr txBox="1"/>
          <p:nvPr>
            <p:ph type="title"/>
          </p:nvPr>
        </p:nvSpPr>
        <p:spPr>
          <a:prstGeom prst="rect">
            <a:avLst/>
          </a:prstGeom>
        </p:spPr>
        <p:txBody>
          <a:bodyPr/>
          <a:lstStyle>
            <a:lvl1pPr defTabSz="832104">
              <a:defRPr sz="5460"/>
            </a:lvl1pPr>
          </a:lstStyle>
          <a:p>
            <a:pPr/>
            <a:r>
              <a:t>1-What Is Building (PJOMCC)? </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1" name="project management operations compliance capability (PJOMCC)…"/>
          <p:cNvSpPr txBox="1"/>
          <p:nvPr>
            <p:ph type="title"/>
          </p:nvPr>
        </p:nvSpPr>
        <p:spPr>
          <a:prstGeom prst="rect">
            <a:avLst/>
          </a:prstGeom>
        </p:spPr>
        <p:txBody>
          <a:bodyPr/>
          <a:lstStyle/>
          <a:p>
            <a:pPr defTabSz="420623">
              <a:defRPr sz="2760"/>
            </a:pPr>
            <a:r>
              <a:t>project management operations compliance capability (PJOMCC) </a:t>
            </a:r>
          </a:p>
          <a:p>
            <a:pPr defTabSz="420623">
              <a:defRPr sz="2760"/>
            </a:pPr>
            <a:r>
              <a:t>readiness</a:t>
            </a:r>
          </a:p>
        </p:txBody>
      </p:sp>
      <p:sp>
        <p:nvSpPr>
          <p:cNvPr id="312" name="It refers to the level of preparedness and ability of a project to meet all necessary compliance requirements and regulations. It involves assessing and evaluating the project's current systems, processes, and resources to ensure that they are capable of"/>
          <p:cNvSpPr txBox="1"/>
          <p:nvPr>
            <p:ph type="body" sz="half" idx="1"/>
          </p:nvPr>
        </p:nvSpPr>
        <p:spPr>
          <a:prstGeom prst="rect">
            <a:avLst/>
          </a:prstGeom>
        </p:spPr>
        <p:txBody>
          <a:bodyPr/>
          <a:lstStyle/>
          <a:p>
            <a:pPr/>
            <a:r>
              <a:t> It refers to the level of preparedness and ability of a project to meet</a:t>
            </a:r>
            <a:r>
              <a:rPr u="sng"/>
              <a:t> all necessary compliance requirements and regulations. It involves assessing and evaluating the project's current systems, processes, and resources to ensure that they are capable of achieving and maintaining compliance throughout the project's lifecycle.</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4"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5" name="In the short term,"/>
          <p:cNvSpPr txBox="1"/>
          <p:nvPr>
            <p:ph type="title"/>
          </p:nvPr>
        </p:nvSpPr>
        <p:spPr>
          <a:prstGeom prst="rect">
            <a:avLst/>
          </a:prstGeom>
        </p:spPr>
        <p:txBody>
          <a:bodyPr/>
          <a:lstStyle>
            <a:lvl1pPr defTabSz="886968">
              <a:defRPr sz="5820"/>
            </a:lvl1pPr>
          </a:lstStyle>
          <a:p>
            <a:pPr/>
            <a:r>
              <a:t>In the short term, </a:t>
            </a:r>
          </a:p>
        </p:txBody>
      </p:sp>
      <p:sp>
        <p:nvSpPr>
          <p:cNvPr id="316" name="project operations management compliance capability (PJOMCC) refers to the ability of an organization to effectively integrate project management compliance requirements into each stage of the project life cycle.…"/>
          <p:cNvSpPr txBox="1"/>
          <p:nvPr>
            <p:ph type="body" sz="half" idx="1"/>
          </p:nvPr>
        </p:nvSpPr>
        <p:spPr>
          <a:prstGeom prst="rect">
            <a:avLst/>
          </a:prstGeom>
        </p:spPr>
        <p:txBody>
          <a:bodyPr/>
          <a:lstStyle/>
          <a:p>
            <a:pPr defTabSz="896111">
              <a:spcBef>
                <a:spcPts val="900"/>
              </a:spcBef>
              <a:defRPr sz="2352"/>
            </a:pPr>
            <a:r>
              <a:t> project operations management compliance capability (PJOMCC) refers to the ability of an organization to</a:t>
            </a:r>
            <a:r>
              <a:rPr u="sng">
                <a:solidFill>
                  <a:srgbClr val="941100"/>
                </a:solidFill>
              </a:rPr>
              <a:t> effectively integrate project management </a:t>
            </a:r>
            <a:r>
              <a:t>compliance requirements into each stage of the project life cycle. </a:t>
            </a:r>
          </a:p>
          <a:p>
            <a:pPr defTabSz="896111">
              <a:spcBef>
                <a:spcPts val="900"/>
              </a:spcBef>
              <a:defRPr sz="2352"/>
            </a:pPr>
            <a:r>
              <a:t>This involves ensuring that all necessary regulations, standards, and guidelines are met throughout the planning, execution, and monitoring phases.</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8"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9" name="In long term"/>
          <p:cNvSpPr txBox="1"/>
          <p:nvPr>
            <p:ph type="title"/>
          </p:nvPr>
        </p:nvSpPr>
        <p:spPr>
          <a:prstGeom prst="rect">
            <a:avLst/>
          </a:prstGeom>
        </p:spPr>
        <p:txBody>
          <a:bodyPr/>
          <a:lstStyle>
            <a:lvl1pPr defTabSz="886968">
              <a:defRPr sz="5820"/>
            </a:lvl1pPr>
          </a:lstStyle>
          <a:p>
            <a:pPr/>
            <a:r>
              <a:t>In long term </a:t>
            </a:r>
          </a:p>
        </p:txBody>
      </p:sp>
      <p:sp>
        <p:nvSpPr>
          <p:cNvPr id="320" name="(PJOMCC) Is  the ability of a business to adhere to and meet the requirements, regulations, and standards set forth by project operations management practices in the long term. It encompasses the organization's capability to consistently and effectively "/>
          <p:cNvSpPr txBox="1"/>
          <p:nvPr>
            <p:ph type="body" sz="half" idx="1"/>
          </p:nvPr>
        </p:nvSpPr>
        <p:spPr>
          <a:prstGeom prst="rect">
            <a:avLst/>
          </a:prstGeom>
        </p:spPr>
        <p:txBody>
          <a:bodyPr/>
          <a:lstStyle/>
          <a:p>
            <a:pPr defTabSz="758951">
              <a:spcBef>
                <a:spcPts val="800"/>
              </a:spcBef>
              <a:defRPr sz="1992"/>
            </a:pPr>
            <a:r>
              <a:t>(PJOMCC) Is  the ability </a:t>
            </a:r>
            <a:r>
              <a:rPr u="sng"/>
              <a:t>of a business to </a:t>
            </a:r>
            <a:r>
              <a:t>adhere to and meet the requirements, regulations, and standards set forth by project operations management practices in the long term. It encompasses the organization's capability to consistently and effectively implement project management processes, procedures, and methodologies to ensure successful project execution. </a:t>
            </a:r>
          </a:p>
          <a:p>
            <a:pPr defTabSz="758951">
              <a:spcBef>
                <a:spcPts val="800"/>
              </a:spcBef>
              <a:defRPr sz="1992"/>
            </a:pPr>
            <a:r>
              <a:t>Compliance capacity plays a crucial role in driving business success and sustainability by fostering a culture of accountability, transparency, and efficiency within the organization.</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2" name="2-Why Is Building (PJOMCC) Important?"/>
          <p:cNvSpPr txBox="1"/>
          <p:nvPr>
            <p:ph type="title"/>
          </p:nvPr>
        </p:nvSpPr>
        <p:spPr>
          <a:prstGeom prst="rect">
            <a:avLst/>
          </a:prstGeom>
        </p:spPr>
        <p:txBody>
          <a:bodyPr/>
          <a:lstStyle>
            <a:lvl1pPr defTabSz="667512">
              <a:defRPr sz="4380"/>
            </a:lvl1pPr>
          </a:lstStyle>
          <a:p>
            <a:pPr/>
            <a:r>
              <a:t>2-Why Is Building (PJOMCC) Important?</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25" name="For the organization"/>
          <p:cNvSpPr txBox="1"/>
          <p:nvPr>
            <p:ph type="title"/>
          </p:nvPr>
        </p:nvSpPr>
        <p:spPr>
          <a:prstGeom prst="rect">
            <a:avLst/>
          </a:prstGeom>
        </p:spPr>
        <p:txBody>
          <a:bodyPr/>
          <a:lstStyle>
            <a:lvl1pPr defTabSz="886968">
              <a:defRPr sz="5820"/>
            </a:lvl1pPr>
          </a:lstStyle>
          <a:p>
            <a:pPr/>
            <a:r>
              <a:t>For the organization  </a:t>
            </a:r>
          </a:p>
        </p:txBody>
      </p:sp>
      <p:sp>
        <p:nvSpPr>
          <p:cNvPr id="326" name="-By investing in compliance capability, the company can mitigate risks, maintain a positive reputation, and establish long-term business relationships with clients and stakeholders globally.…"/>
          <p:cNvSpPr txBox="1"/>
          <p:nvPr>
            <p:ph type="body" sz="half" idx="1"/>
          </p:nvPr>
        </p:nvSpPr>
        <p:spPr>
          <a:xfrm>
            <a:off x="1515102" y="3087320"/>
            <a:ext cx="9144001" cy="2858050"/>
          </a:xfrm>
          <a:prstGeom prst="rect">
            <a:avLst/>
          </a:prstGeom>
        </p:spPr>
        <p:txBody>
          <a:bodyPr/>
          <a:lstStyle/>
          <a:p>
            <a:pPr/>
            <a:r>
              <a:t>-By investing in compliance capability, the company can mitigate risks, maintain a positive reputation, and establish long-term business relationships with clients and stakeholders globally.</a:t>
            </a:r>
          </a:p>
          <a:p>
            <a:pPr/>
            <a:r>
              <a:t>-By building a very strong compliance framework ensures that the organization stays updated with changing regulations, enabling it to adapt and thrive in a dynamic business landscape.</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29" name="Double-click to edit"/>
          <p:cNvSpPr txBox="1"/>
          <p:nvPr>
            <p:ph type="title"/>
          </p:nvPr>
        </p:nvSpPr>
        <p:spPr>
          <a:prstGeom prst="rect">
            <a:avLst/>
          </a:prstGeom>
        </p:spPr>
        <p:txBody>
          <a:bodyPr/>
          <a:lstStyle/>
          <a:p>
            <a:pPr defTabSz="886968">
              <a:defRPr sz="5820"/>
            </a:pPr>
          </a:p>
        </p:txBody>
      </p:sp>
      <p:sp>
        <p:nvSpPr>
          <p:cNvPr id="330" name="Ultimately, investing in compliance capability building reflects the organization's commitment to :…"/>
          <p:cNvSpPr txBox="1"/>
          <p:nvPr>
            <p:ph type="body" sz="half" idx="1"/>
          </p:nvPr>
        </p:nvSpPr>
        <p:spPr>
          <a:prstGeom prst="rect">
            <a:avLst/>
          </a:prstGeom>
        </p:spPr>
        <p:txBody>
          <a:bodyPr/>
          <a:lstStyle/>
          <a:p>
            <a:pPr/>
            <a:r>
              <a:t>Ultimately, investing in compliance capability building reflects the </a:t>
            </a:r>
            <a:r>
              <a:rPr u="sng"/>
              <a:t>organization's commitment</a:t>
            </a:r>
            <a:r>
              <a:t> to :</a:t>
            </a:r>
          </a:p>
          <a:p>
            <a:pPr/>
            <a:r>
              <a:t>-integrity and responsible business operations , </a:t>
            </a:r>
          </a:p>
          <a:p>
            <a:pPr/>
            <a:r>
              <a:t>-setting it apart from competitors and positioning it as a reliable and as good as  partner in the industry.</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33" name="Brand publicity"/>
          <p:cNvSpPr txBox="1"/>
          <p:nvPr>
            <p:ph type="title"/>
          </p:nvPr>
        </p:nvSpPr>
        <p:spPr>
          <a:prstGeom prst="rect">
            <a:avLst/>
          </a:prstGeom>
        </p:spPr>
        <p:txBody>
          <a:bodyPr/>
          <a:lstStyle>
            <a:lvl1pPr defTabSz="886968">
              <a:defRPr sz="5820"/>
            </a:lvl1pPr>
          </a:lstStyle>
          <a:p>
            <a:pPr/>
            <a:r>
              <a:t>Brand publicity </a:t>
            </a:r>
          </a:p>
        </p:txBody>
      </p:sp>
      <p:sp>
        <p:nvSpPr>
          <p:cNvPr id="334" name="Organizations that prioritize compliance not only avoid legal penalties but also build trust with stakeholders, including customers and investors. Moreover, a culture of compliance fosters a sense of ethical responsibility and integrity, which can positi"/>
          <p:cNvSpPr txBox="1"/>
          <p:nvPr>
            <p:ph type="body" sz="half" idx="1"/>
          </p:nvPr>
        </p:nvSpPr>
        <p:spPr>
          <a:prstGeom prst="rect">
            <a:avLst/>
          </a:prstGeom>
        </p:spPr>
        <p:txBody>
          <a:bodyPr/>
          <a:lstStyle/>
          <a:p>
            <a:pPr/>
            <a:r>
              <a:t>Organizations</a:t>
            </a:r>
            <a:r>
              <a:t> that prioritize compliance not only avoid legal penalties but also build trust with stakeholders, including customers and investors. Moreover, a culture of compliance fosters a sense of ethical responsibility and integrity, which can positively impact the overall reputation and long-term success of the organization.</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37" name="For PM"/>
          <p:cNvSpPr txBox="1"/>
          <p:nvPr>
            <p:ph type="title"/>
          </p:nvPr>
        </p:nvSpPr>
        <p:spPr>
          <a:prstGeom prst="rect">
            <a:avLst/>
          </a:prstGeom>
        </p:spPr>
        <p:txBody>
          <a:bodyPr/>
          <a:lstStyle>
            <a:lvl1pPr defTabSz="886968">
              <a:defRPr sz="5820"/>
            </a:lvl1pPr>
          </a:lstStyle>
          <a:p>
            <a:pPr/>
            <a:r>
              <a:t>For PM </a:t>
            </a:r>
          </a:p>
        </p:txBody>
      </p:sp>
      <p:sp>
        <p:nvSpPr>
          <p:cNvPr id="338" name="This involves a comprehensive analysis of the project's management objectives, scope, resources, and timelines, as well as the identification of potential risks and challenges. By establishing a good  project operations management framework, businesses c"/>
          <p:cNvSpPr txBox="1"/>
          <p:nvPr>
            <p:ph type="body" sz="half" idx="1"/>
          </p:nvPr>
        </p:nvSpPr>
        <p:spPr>
          <a:xfrm>
            <a:off x="1515102" y="3087320"/>
            <a:ext cx="9144001" cy="2704954"/>
          </a:xfrm>
          <a:prstGeom prst="rect">
            <a:avLst/>
          </a:prstGeom>
        </p:spPr>
        <p:txBody>
          <a:bodyPr/>
          <a:lstStyle/>
          <a:p>
            <a:pPr defTabSz="813816">
              <a:spcBef>
                <a:spcPts val="800"/>
              </a:spcBef>
              <a:defRPr sz="2136"/>
            </a:pPr>
            <a:r>
              <a:t>This involves a comprehensive analysis of the project's management objectives, scope, resources, and timelines, as well as the identification of potential risks and challenges. By establishing a good  project operations management framework, businesses can ensure effective planning, execution, and control of projects, leading to improved efficiency, customer satisfaction, and ultimately, long-term success. </a:t>
            </a:r>
          </a:p>
          <a:p>
            <a:pPr defTabSz="813816">
              <a:spcBef>
                <a:spcPts val="800"/>
              </a:spcBef>
              <a:defRPr sz="2136"/>
            </a:pPr>
            <a:r>
              <a:t> Therefore ,ensuring that all </a:t>
            </a:r>
            <a:r>
              <a:rPr u="sng"/>
              <a:t>project management </a:t>
            </a:r>
            <a:r>
              <a:t> activities and processes are carried out in accordance with established guidelines, regulations, and best practices. </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41" name="For the projects"/>
          <p:cNvSpPr txBox="1"/>
          <p:nvPr>
            <p:ph type="title"/>
          </p:nvPr>
        </p:nvSpPr>
        <p:spPr>
          <a:prstGeom prst="rect">
            <a:avLst/>
          </a:prstGeom>
        </p:spPr>
        <p:txBody>
          <a:bodyPr/>
          <a:lstStyle>
            <a:lvl1pPr defTabSz="886968">
              <a:defRPr sz="5820"/>
            </a:lvl1pPr>
          </a:lstStyle>
          <a:p>
            <a:pPr/>
            <a:r>
              <a:t>For the projects </a:t>
            </a:r>
          </a:p>
        </p:txBody>
      </p:sp>
      <p:sp>
        <p:nvSpPr>
          <p:cNvPr id="342" name="An effective compliance capability is crucial for the successful execution of projects, as it helps to minimize risks, maintain quality standards, and ensure the achievement of project objectives and enhance business reputation and its competitive advant"/>
          <p:cNvSpPr txBox="1"/>
          <p:nvPr>
            <p:ph type="body" sz="half" idx="1"/>
          </p:nvPr>
        </p:nvSpPr>
        <p:spPr>
          <a:prstGeom prst="rect">
            <a:avLst/>
          </a:prstGeom>
        </p:spPr>
        <p:txBody>
          <a:bodyPr/>
          <a:lstStyle/>
          <a:p>
            <a:pPr/>
            <a:r>
              <a:t>An effective compliance capability is crucial for the successful execution of projects, as it helps to minimize risks, maintain quality standards, and ensure the achievement of project objectives and enhance business reputation and its competitive advantage </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45" name="Developing PJFT"/>
          <p:cNvSpPr txBox="1"/>
          <p:nvPr>
            <p:ph type="title"/>
          </p:nvPr>
        </p:nvSpPr>
        <p:spPr>
          <a:prstGeom prst="rect">
            <a:avLst/>
          </a:prstGeom>
        </p:spPr>
        <p:txBody>
          <a:bodyPr/>
          <a:lstStyle>
            <a:lvl1pPr defTabSz="886968">
              <a:defRPr sz="5820"/>
            </a:lvl1pPr>
          </a:lstStyle>
          <a:p>
            <a:pPr/>
            <a:r>
              <a:t>Developing PJFT </a:t>
            </a:r>
          </a:p>
        </p:txBody>
      </p:sp>
      <p:sp>
        <p:nvSpPr>
          <p:cNvPr id="346" name="Assessing and Building capability enables you to put the…"/>
          <p:cNvSpPr txBox="1"/>
          <p:nvPr>
            <p:ph type="body" sz="half" idx="1"/>
          </p:nvPr>
        </p:nvSpPr>
        <p:spPr>
          <a:prstGeom prst="rect">
            <a:avLst/>
          </a:prstGeom>
        </p:spPr>
        <p:txBody>
          <a:bodyPr/>
          <a:lstStyle/>
          <a:p>
            <a:pPr defTabSz="832104">
              <a:spcBef>
                <a:spcPts val="900"/>
              </a:spcBef>
              <a:defRPr sz="2184"/>
            </a:pPr>
            <a:r>
              <a:t>Assessing and Building capability enables you to put the</a:t>
            </a:r>
          </a:p>
          <a:p>
            <a:pPr defTabSz="832104">
              <a:spcBef>
                <a:spcPts val="900"/>
              </a:spcBef>
              <a:defRPr sz="2184"/>
            </a:pPr>
            <a:r>
              <a:t>1- required  readiness people with </a:t>
            </a:r>
          </a:p>
          <a:p>
            <a:pPr defTabSz="832104">
              <a:spcBef>
                <a:spcPts val="900"/>
              </a:spcBef>
              <a:defRPr sz="2184"/>
            </a:pPr>
            <a:r>
              <a:t>2- the fitness structure  and </a:t>
            </a:r>
          </a:p>
          <a:p>
            <a:pPr defTabSz="832104">
              <a:spcBef>
                <a:spcPts val="900"/>
              </a:spcBef>
              <a:defRPr sz="2184"/>
            </a:pPr>
            <a:r>
              <a:t>3- the compliant  processes in places to </a:t>
            </a:r>
            <a:r>
              <a:rPr u="sng"/>
              <a:t>deliver the  success project with deliverables compliance</a:t>
            </a:r>
            <a:r>
              <a:t>  and to use them to their maximum potential.</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8" name="3-When to Build PJOMCC"/>
          <p:cNvSpPr txBox="1"/>
          <p:nvPr>
            <p:ph type="title"/>
          </p:nvPr>
        </p:nvSpPr>
        <p:spPr>
          <a:prstGeom prst="rect">
            <a:avLst/>
          </a:prstGeom>
        </p:spPr>
        <p:txBody>
          <a:bodyPr/>
          <a:lstStyle>
            <a:lvl1pPr defTabSz="832104">
              <a:defRPr sz="5460"/>
            </a:lvl1pPr>
          </a:lstStyle>
          <a:p>
            <a:pPr/>
            <a:r>
              <a:t>3-When to Build PJOMCC </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51" name="1-When assess the current state of compliance"/>
          <p:cNvSpPr txBox="1"/>
          <p:nvPr>
            <p:ph type="title"/>
          </p:nvPr>
        </p:nvSpPr>
        <p:spPr>
          <a:prstGeom prst="rect">
            <a:avLst/>
          </a:prstGeom>
        </p:spPr>
        <p:txBody>
          <a:bodyPr/>
          <a:lstStyle>
            <a:lvl1pPr defTabSz="594359">
              <a:defRPr sz="3900"/>
            </a:lvl1pPr>
          </a:lstStyle>
          <a:p>
            <a:pPr/>
            <a:r>
              <a:t>1-When assess the current state of compliance</a:t>
            </a:r>
          </a:p>
        </p:txBody>
      </p:sp>
      <p:sp>
        <p:nvSpPr>
          <p:cNvPr id="352" name="Firstly, it is important to assess the current state of compliance within the organization.…"/>
          <p:cNvSpPr txBox="1"/>
          <p:nvPr>
            <p:ph type="body" sz="half" idx="1"/>
          </p:nvPr>
        </p:nvSpPr>
        <p:spPr>
          <a:xfrm>
            <a:off x="1515102" y="3087320"/>
            <a:ext cx="9144001" cy="2683358"/>
          </a:xfrm>
          <a:prstGeom prst="rect">
            <a:avLst/>
          </a:prstGeom>
        </p:spPr>
        <p:txBody>
          <a:bodyPr/>
          <a:lstStyle/>
          <a:p>
            <a:pPr defTabSz="804672">
              <a:spcBef>
                <a:spcPts val="800"/>
              </a:spcBef>
              <a:defRPr sz="2112"/>
            </a:pPr>
            <a:r>
              <a:t> Firstly, it is important to assess the current state of compliance within the organization. </a:t>
            </a:r>
          </a:p>
          <a:p>
            <a:pPr defTabSz="804672">
              <a:spcBef>
                <a:spcPts val="800"/>
              </a:spcBef>
              <a:defRPr sz="2112"/>
            </a:pPr>
            <a:r>
              <a:t>1-If there have been recent instances of </a:t>
            </a:r>
            <a:r>
              <a:rPr u="sng"/>
              <a:t>non-compliance or if the organization is operating in a highly regulated industry, </a:t>
            </a:r>
            <a:r>
              <a:t>it may be necessary to prioritize building compliance capacity sooner rather than later. </a:t>
            </a:r>
          </a:p>
          <a:p>
            <a:pPr defTabSz="804672">
              <a:spcBef>
                <a:spcPts val="800"/>
              </a:spcBef>
              <a:defRPr sz="2112"/>
            </a:pPr>
            <a:r>
              <a:t>2-Additionally, if the organization is planning to expand its operations or enter new markets where compliance requirements may be different, it is crucial to proactively build compliance capacity to ensure smooth operations and mitigate potential risks.</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55" name="2- Need  a commitment to ethical business practices"/>
          <p:cNvSpPr txBox="1"/>
          <p:nvPr>
            <p:ph type="title"/>
          </p:nvPr>
        </p:nvSpPr>
        <p:spPr>
          <a:prstGeom prst="rect">
            <a:avLst/>
          </a:prstGeom>
        </p:spPr>
        <p:txBody>
          <a:bodyPr/>
          <a:lstStyle>
            <a:lvl1pPr defTabSz="530351">
              <a:defRPr sz="3480"/>
            </a:lvl1pPr>
          </a:lstStyle>
          <a:p>
            <a:pPr/>
            <a:r>
              <a:t>2- Need  a commitment to ethical business practices</a:t>
            </a:r>
          </a:p>
        </p:txBody>
      </p:sp>
      <p:sp>
        <p:nvSpPr>
          <p:cNvPr id="356" name="By doing so, the organization can avoid costly fines and legal repercussions. Building compliance capacity early on also demonstrates a commitment to ethical business practices, which can enhance the organization's reputation and attract potential invest"/>
          <p:cNvSpPr txBox="1"/>
          <p:nvPr>
            <p:ph type="body" sz="half" idx="1"/>
          </p:nvPr>
        </p:nvSpPr>
        <p:spPr>
          <a:xfrm>
            <a:off x="1515102" y="3087320"/>
            <a:ext cx="9144001" cy="2753389"/>
          </a:xfrm>
          <a:prstGeom prst="rect">
            <a:avLst/>
          </a:prstGeom>
        </p:spPr>
        <p:txBody>
          <a:bodyPr/>
          <a:lstStyle>
            <a:lvl1pPr defTabSz="850391">
              <a:spcBef>
                <a:spcPts val="900"/>
              </a:spcBef>
              <a:defRPr sz="2232"/>
            </a:lvl1pPr>
          </a:lstStyle>
          <a:p>
            <a:pPr/>
            <a:r>
              <a:t>By doing so, the organization can avoid costly fines and legal repercussions. Building compliance capacity early on also demonstrates a commitment to ethical business practices, which can enhance the organization's reputation and attract potential investors or business partners. Moreover, a strong compliance framework can foster a culture of transparency and accountability within the organization, encouraging employees to adhere to regulations and policies. Ultimately, prioritizing compliance capability building is essential for long-term success and sustainability in today's highly regulated business environment.</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59" name="3-Define specific capacity requirements."/>
          <p:cNvSpPr txBox="1"/>
          <p:nvPr>
            <p:ph type="title"/>
          </p:nvPr>
        </p:nvSpPr>
        <p:spPr>
          <a:prstGeom prst="rect">
            <a:avLst/>
          </a:prstGeom>
        </p:spPr>
        <p:txBody>
          <a:bodyPr/>
          <a:lstStyle>
            <a:lvl1pPr defTabSz="685800">
              <a:defRPr sz="4500"/>
            </a:lvl1pPr>
          </a:lstStyle>
          <a:p>
            <a:pPr/>
            <a:r>
              <a:t>3-Define specific capacity requirements.</a:t>
            </a:r>
          </a:p>
        </p:txBody>
      </p:sp>
      <p:sp>
        <p:nvSpPr>
          <p:cNvPr id="360" name="-New skills may be required (and therefore training may be needed, new staff may need to be hired, or new partnerships may be sought).…"/>
          <p:cNvSpPr txBox="1"/>
          <p:nvPr>
            <p:ph type="body" sz="half" idx="1"/>
          </p:nvPr>
        </p:nvSpPr>
        <p:spPr>
          <a:prstGeom prst="rect">
            <a:avLst/>
          </a:prstGeom>
        </p:spPr>
        <p:txBody>
          <a:bodyPr/>
          <a:lstStyle/>
          <a:p>
            <a:pPr/>
            <a:r>
              <a:t>-New skills may be required (and therefore training may be needed, </a:t>
            </a:r>
            <a:r>
              <a:rPr u="sng"/>
              <a:t>new staff </a:t>
            </a:r>
            <a:r>
              <a:t>may need to be hired, or new partnerships may be sought). </a:t>
            </a:r>
          </a:p>
          <a:p>
            <a:pPr/>
            <a:r>
              <a:t>-You may need to implement </a:t>
            </a:r>
            <a:r>
              <a:rPr u="sng"/>
              <a:t>new processes,</a:t>
            </a:r>
            <a:r>
              <a:t> us</a:t>
            </a:r>
            <a:r>
              <a:rPr u="sng"/>
              <a:t>e different systems</a:t>
            </a:r>
            <a:r>
              <a:t>  like HPMQS /HPJOMS or </a:t>
            </a:r>
            <a:r>
              <a:rPr u="sng"/>
              <a:t>change structures</a:t>
            </a:r>
            <a:r>
              <a:t> or </a:t>
            </a:r>
            <a:endParaRPr u="sng"/>
          </a:p>
          <a:p>
            <a:pPr/>
            <a:r>
              <a:t> -</a:t>
            </a:r>
            <a:r>
              <a:rPr u="sng"/>
              <a:t>The roles of </a:t>
            </a:r>
            <a:r>
              <a:t>existing staff may need to change, so that a part of their role contributes to the project. </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63" name="4-Develop a project   plan."/>
          <p:cNvSpPr txBox="1"/>
          <p:nvPr>
            <p:ph type="title"/>
          </p:nvPr>
        </p:nvSpPr>
        <p:spPr>
          <a:prstGeom prst="rect">
            <a:avLst/>
          </a:prstGeom>
        </p:spPr>
        <p:txBody>
          <a:bodyPr/>
          <a:lstStyle>
            <a:lvl1pPr defTabSz="886968">
              <a:defRPr sz="5820"/>
            </a:lvl1pPr>
          </a:lstStyle>
          <a:p>
            <a:pPr/>
            <a:r>
              <a:t>4-Develop a project   plan. </a:t>
            </a:r>
          </a:p>
        </p:txBody>
      </p:sp>
      <p:sp>
        <p:nvSpPr>
          <p:cNvPr id="364" name="For a project  plan based on realistic assumptions and expectations, you need to know what capacity is available (across all partners involved in delivery and sustainability) and what additional capacity will be required.…"/>
          <p:cNvSpPr txBox="1"/>
          <p:nvPr>
            <p:ph type="body" sz="half" idx="1"/>
          </p:nvPr>
        </p:nvSpPr>
        <p:spPr>
          <a:prstGeom prst="rect">
            <a:avLst/>
          </a:prstGeom>
        </p:spPr>
        <p:txBody>
          <a:bodyPr/>
          <a:lstStyle/>
          <a:p>
            <a:pPr/>
            <a:r>
              <a:t>For a project  plan based on realistic assumptions and expectations, you need to know what capacity is available (across all partners involved </a:t>
            </a:r>
            <a:r>
              <a:rPr u="sng"/>
              <a:t>in delivery and sustainability</a:t>
            </a:r>
            <a:r>
              <a:t>) and what additional capacity will be required. </a:t>
            </a:r>
          </a:p>
          <a:p>
            <a:pPr/>
            <a:r>
              <a:t>The timescales, funding, and activities required to establish and maintain capacity need to be built into your project plans. </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67" name="5 -When Secure the promised/ required resources."/>
          <p:cNvSpPr txBox="1"/>
          <p:nvPr>
            <p:ph type="title"/>
          </p:nvPr>
        </p:nvSpPr>
        <p:spPr>
          <a:prstGeom prst="rect">
            <a:avLst/>
          </a:prstGeom>
        </p:spPr>
        <p:txBody>
          <a:bodyPr/>
          <a:lstStyle>
            <a:lvl1pPr defTabSz="539495">
              <a:defRPr sz="3539"/>
            </a:lvl1pPr>
          </a:lstStyle>
          <a:p>
            <a:pPr/>
            <a:r>
              <a:t>5 -When Secure the promised/ required resources. </a:t>
            </a:r>
          </a:p>
        </p:txBody>
      </p:sp>
      <p:sp>
        <p:nvSpPr>
          <p:cNvPr id="368" name="In the early stages of a project, a relatively small group of individuals comes together to agree on the plan, seek funding, and commit their organizations, teams, or groups to support delivery.…"/>
          <p:cNvSpPr txBox="1"/>
          <p:nvPr>
            <p:ph type="body" sz="half" idx="1"/>
          </p:nvPr>
        </p:nvSpPr>
        <p:spPr>
          <a:prstGeom prst="rect">
            <a:avLst/>
          </a:prstGeom>
        </p:spPr>
        <p:txBody>
          <a:bodyPr/>
          <a:lstStyle/>
          <a:p>
            <a:pPr defTabSz="886968">
              <a:spcBef>
                <a:spcPts val="900"/>
              </a:spcBef>
              <a:defRPr sz="2328"/>
            </a:pPr>
            <a:r>
              <a:t>In the early stages of a project, a relatively small group of individuals comes together to agree on the plan, seek funding, and commit their organizations, teams, or groups to support delivery. </a:t>
            </a:r>
          </a:p>
          <a:p>
            <a:pPr defTabSz="886968">
              <a:spcBef>
                <a:spcPts val="900"/>
              </a:spcBef>
              <a:defRPr sz="2328"/>
            </a:pPr>
            <a:r>
              <a:t>Those individuals then need to foster support and leverage resources within their own organizations or teams, e.g., dedicated time and availability from specific people or allocation of funds to capacity-building actions.  </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0" name="4-PJOMCC requirements"/>
          <p:cNvSpPr txBox="1"/>
          <p:nvPr>
            <p:ph type="title"/>
          </p:nvPr>
        </p:nvSpPr>
        <p:spPr>
          <a:prstGeom prst="rect">
            <a:avLst/>
          </a:prstGeom>
        </p:spPr>
        <p:txBody>
          <a:bodyPr/>
          <a:lstStyle>
            <a:lvl1pPr defTabSz="832104">
              <a:defRPr sz="5460"/>
            </a:lvl1pPr>
          </a:lstStyle>
          <a:p>
            <a:pPr/>
            <a:r>
              <a:t>4-PJOMCC requirements </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73" name="Double-click to edit"/>
          <p:cNvSpPr txBox="1"/>
          <p:nvPr>
            <p:ph type="title"/>
          </p:nvPr>
        </p:nvSpPr>
        <p:spPr>
          <a:prstGeom prst="rect">
            <a:avLst/>
          </a:prstGeom>
        </p:spPr>
        <p:txBody>
          <a:bodyPr/>
          <a:lstStyle/>
          <a:p>
            <a:pPr defTabSz="886968">
              <a:defRPr sz="5820"/>
            </a:pPr>
          </a:p>
        </p:txBody>
      </p:sp>
      <p:sp>
        <p:nvSpPr>
          <p:cNvPr id="374" name="project compliance management involves regular audits and inspections to ensure that all activities and deliverables align with the required standards.…"/>
          <p:cNvSpPr txBox="1"/>
          <p:nvPr>
            <p:ph type="body" sz="half" idx="1"/>
          </p:nvPr>
        </p:nvSpPr>
        <p:spPr>
          <a:prstGeom prst="rect">
            <a:avLst/>
          </a:prstGeom>
        </p:spPr>
        <p:txBody>
          <a:bodyPr/>
          <a:lstStyle/>
          <a:p>
            <a:pPr defTabSz="813816">
              <a:spcBef>
                <a:spcPts val="800"/>
              </a:spcBef>
              <a:defRPr sz="2136"/>
            </a:pPr>
            <a:r>
              <a:t>project compliance management involves regular audits and inspections to ensure that all activities and deliverables align with the required standards. </a:t>
            </a:r>
          </a:p>
          <a:p>
            <a:pPr defTabSz="813816">
              <a:spcBef>
                <a:spcPts val="800"/>
              </a:spcBef>
              <a:defRPr sz="2136"/>
            </a:pPr>
            <a:r>
              <a:t>It also requires proactive risk management to identify any potential compliance issues and develop appropriate mitigation strategies. </a:t>
            </a:r>
          </a:p>
          <a:p>
            <a:pPr defTabSz="813816">
              <a:spcBef>
                <a:spcPts val="800"/>
              </a:spcBef>
              <a:defRPr sz="2136"/>
            </a:pPr>
            <a:r>
              <a:t>Ultimately, successful project compliance management not only ensures legal and regulatory compliance but also helps maintain the organization's reputation and fosters trust with stakeholders.</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77" name="A clear understanding regarding the projects"/>
          <p:cNvSpPr txBox="1"/>
          <p:nvPr>
            <p:ph type="title"/>
          </p:nvPr>
        </p:nvSpPr>
        <p:spPr>
          <a:prstGeom prst="rect">
            <a:avLst/>
          </a:prstGeom>
        </p:spPr>
        <p:txBody>
          <a:bodyPr/>
          <a:lstStyle>
            <a:lvl1pPr defTabSz="621791">
              <a:defRPr sz="4080"/>
            </a:lvl1pPr>
          </a:lstStyle>
          <a:p>
            <a:pPr/>
            <a:r>
              <a:t>A clear understanding regarding the projects </a:t>
            </a:r>
          </a:p>
        </p:txBody>
      </p:sp>
      <p:sp>
        <p:nvSpPr>
          <p:cNvPr id="378" name="It requires a thorough understanding of the legal and regulatory landscape surrounding the project, as well as the ability to effectively communicate and enforce compliance measures within the project team."/>
          <p:cNvSpPr txBox="1"/>
          <p:nvPr>
            <p:ph type="body" sz="half" idx="1"/>
          </p:nvPr>
        </p:nvSpPr>
        <p:spPr>
          <a:prstGeom prst="rect">
            <a:avLst/>
          </a:prstGeom>
        </p:spPr>
        <p:txBody>
          <a:bodyPr/>
          <a:lstStyle/>
          <a:p>
            <a:pPr/>
            <a:r>
              <a:t>It requires a thorough understanding of the legal and regulatory landscape surrounding the project, as well as the ability to effectively communicate and enforce compliance measures within the project team. </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81" name="a clear understanding business compliance regulations and standards"/>
          <p:cNvSpPr txBox="1"/>
          <p:nvPr>
            <p:ph type="title"/>
          </p:nvPr>
        </p:nvSpPr>
        <p:spPr>
          <a:prstGeom prst="rect">
            <a:avLst/>
          </a:prstGeom>
        </p:spPr>
        <p:txBody>
          <a:bodyPr/>
          <a:lstStyle>
            <a:lvl1pPr defTabSz="457200">
              <a:defRPr sz="3000"/>
            </a:lvl1pPr>
          </a:lstStyle>
          <a:p>
            <a:pPr/>
            <a:r>
              <a:t>a clear understanding business compliance regulations and standards </a:t>
            </a:r>
          </a:p>
        </p:txBody>
      </p:sp>
      <p:sp>
        <p:nvSpPr>
          <p:cNvPr id="382" name="Firstly, it is essential to have a clear understanding of the specific compliance regulations and standards that apply to the project. This includes familiarizing oneself with industry-specific guidelines, legal requirements, and any internal policies or"/>
          <p:cNvSpPr txBox="1"/>
          <p:nvPr>
            <p:ph type="body" sz="half" idx="1"/>
          </p:nvPr>
        </p:nvSpPr>
        <p:spPr>
          <a:prstGeom prst="rect">
            <a:avLst/>
          </a:prstGeom>
        </p:spPr>
        <p:txBody>
          <a:bodyPr/>
          <a:lstStyle/>
          <a:p>
            <a:pPr/>
            <a:r>
              <a:t>Firstly, it is essential to have a clear understanding of the specific compliance regulations and standards that apply to the project. This includes familiarizing oneself with industry-specific guidelines, legal requirements, and any internal policies or procedures that must be adhered to. Additionally, a comprehensive risk assessment should be conducted to identify potential compliance issues and determine the necessary controls and mitigation strategies.</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85" name="2-establish an effective  compliance management system."/>
          <p:cNvSpPr txBox="1"/>
          <p:nvPr>
            <p:ph type="title"/>
          </p:nvPr>
        </p:nvSpPr>
        <p:spPr>
          <a:prstGeom prst="rect">
            <a:avLst/>
          </a:prstGeom>
        </p:spPr>
        <p:txBody>
          <a:bodyPr/>
          <a:lstStyle>
            <a:lvl1pPr defTabSz="484631">
              <a:defRPr sz="3180"/>
            </a:lvl1pPr>
          </a:lstStyle>
          <a:p>
            <a:pPr/>
            <a:r>
              <a:t>2-establish an effective  compliance management system.</a:t>
            </a:r>
          </a:p>
        </p:txBody>
      </p:sp>
      <p:sp>
        <p:nvSpPr>
          <p:cNvPr id="386" name="Once the compliance regulations and risks are identified, it is crucial to establish an effective  compliance management system. This system should include protocols for monitoring, reporting, and addressing any non-compliance issues that may arise durin"/>
          <p:cNvSpPr txBox="1"/>
          <p:nvPr>
            <p:ph type="body" sz="half" idx="1"/>
          </p:nvPr>
        </p:nvSpPr>
        <p:spPr>
          <a:prstGeom prst="rect">
            <a:avLst/>
          </a:prstGeom>
        </p:spPr>
        <p:txBody>
          <a:bodyPr/>
          <a:lstStyle/>
          <a:p>
            <a:pPr defTabSz="667512">
              <a:spcBef>
                <a:spcPts val="700"/>
              </a:spcBef>
              <a:defRPr sz="1752"/>
            </a:pPr>
            <a:r>
              <a:t> Once the compliance regulations and risks are identified, it is crucial to establish an effective  compliance management system. This system should include protocols for monitoring, reporting, and addressing any non-compliance issues that may arise during the project. </a:t>
            </a:r>
          </a:p>
          <a:p>
            <a:pPr defTabSz="667512">
              <a:spcBef>
                <a:spcPts val="700"/>
              </a:spcBef>
              <a:defRPr sz="1752"/>
            </a:pPr>
            <a:r>
              <a:t>Regular trainings and communication channels should also be established to ensure that all team members are aware of their compliance responsibilities and can report any concerns or violations. </a:t>
            </a:r>
          </a:p>
          <a:p>
            <a:pPr defTabSz="667512">
              <a:spcBef>
                <a:spcPts val="700"/>
              </a:spcBef>
              <a:defRPr sz="1752"/>
            </a:pPr>
            <a:r>
              <a:t>By maintaining a strong compliance capacity, the project can minimize the risk of penalties, lawsuits, and reputational damage, while also ensuring ethical and responsible practices are upheld.</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89" name="Double-click to edit"/>
          <p:cNvSpPr txBox="1"/>
          <p:nvPr>
            <p:ph type="title"/>
          </p:nvPr>
        </p:nvSpPr>
        <p:spPr>
          <a:prstGeom prst="rect">
            <a:avLst/>
          </a:prstGeom>
        </p:spPr>
        <p:txBody>
          <a:bodyPr/>
          <a:lstStyle/>
          <a:p>
            <a:pPr defTabSz="886968">
              <a:defRPr sz="5820"/>
            </a:pPr>
          </a:p>
        </p:txBody>
      </p:sp>
      <p:sp>
        <p:nvSpPr>
          <p:cNvPr id="390" name="Furthermore, a comprehensive compliance framework should be implemented, outlining the specific regulations and standards relevant to the project. This framework will serve as a guide for team members to follow and will help in identifying potential area"/>
          <p:cNvSpPr txBox="1"/>
          <p:nvPr>
            <p:ph type="body" sz="half" idx="1"/>
          </p:nvPr>
        </p:nvSpPr>
        <p:spPr>
          <a:prstGeom prst="rect">
            <a:avLst/>
          </a:prstGeom>
        </p:spPr>
        <p:txBody>
          <a:bodyPr/>
          <a:lstStyle/>
          <a:p>
            <a:pPr defTabSz="813816">
              <a:spcBef>
                <a:spcPts val="800"/>
              </a:spcBef>
              <a:defRPr sz="2136"/>
            </a:pPr>
            <a:r>
              <a:t>Furthermore, a comprehensive compliance framework should be implemented, outlining the specific regulations and standards relevant to the project. This framework will serve as a guide for team members to follow and will help in identifying potential areas of non-compliance. </a:t>
            </a:r>
          </a:p>
          <a:p>
            <a:pPr defTabSz="813816">
              <a:spcBef>
                <a:spcPts val="800"/>
              </a:spcBef>
              <a:defRPr sz="2136"/>
            </a:pPr>
            <a:r>
              <a:t>Additionally, regular audits should be conducted to assess the effectiveness of the compliance measures and make necessary improvements. </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2" name="5-How to Build PJOMCC"/>
          <p:cNvSpPr txBox="1"/>
          <p:nvPr>
            <p:ph type="title"/>
          </p:nvPr>
        </p:nvSpPr>
        <p:spPr>
          <a:prstGeom prst="rect">
            <a:avLst/>
          </a:prstGeom>
        </p:spPr>
        <p:txBody>
          <a:bodyPr/>
          <a:lstStyle>
            <a:lvl1pPr defTabSz="832104">
              <a:defRPr sz="5460"/>
            </a:lvl1pPr>
          </a:lstStyle>
          <a:p>
            <a:pPr/>
            <a:r>
              <a:t>5-How to Build PJOMCC </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95" name="Double-click to edit"/>
          <p:cNvSpPr txBox="1"/>
          <p:nvPr>
            <p:ph type="title"/>
          </p:nvPr>
        </p:nvSpPr>
        <p:spPr>
          <a:prstGeom prst="rect">
            <a:avLst/>
          </a:prstGeom>
        </p:spPr>
        <p:txBody>
          <a:bodyPr/>
          <a:lstStyle/>
          <a:p>
            <a:pPr defTabSz="886968">
              <a:defRPr sz="5820"/>
            </a:pPr>
          </a:p>
        </p:txBody>
      </p:sp>
      <p:sp>
        <p:nvSpPr>
          <p:cNvPr id="396" name="Building project operations management compliance capability requires a strategic and systematic approach.…"/>
          <p:cNvSpPr txBox="1"/>
          <p:nvPr>
            <p:ph type="body" sz="half" idx="1"/>
          </p:nvPr>
        </p:nvSpPr>
        <p:spPr>
          <a:prstGeom prst="rect">
            <a:avLst/>
          </a:prstGeom>
        </p:spPr>
        <p:txBody>
          <a:bodyPr/>
          <a:lstStyle/>
          <a:p>
            <a:pPr/>
            <a:r>
              <a:t>Building project operations management compliance capability requires a strategic and systematic approach.</a:t>
            </a:r>
          </a:p>
          <a:p>
            <a:pPr/>
            <a:r>
              <a:t> Ultimately, a well-balanced compliance program can serve as a competitive advantage for organizations in today's complex and rapidly changing business landscape.</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99" name="1-Review any audits"/>
          <p:cNvSpPr txBox="1"/>
          <p:nvPr>
            <p:ph type="title"/>
          </p:nvPr>
        </p:nvSpPr>
        <p:spPr>
          <a:prstGeom prst="rect">
            <a:avLst/>
          </a:prstGeom>
        </p:spPr>
        <p:txBody>
          <a:bodyPr/>
          <a:lstStyle>
            <a:lvl1pPr defTabSz="886968">
              <a:defRPr sz="5820"/>
            </a:lvl1pPr>
          </a:lstStyle>
          <a:p>
            <a:pPr/>
            <a:r>
              <a:t>1-Review any audits</a:t>
            </a:r>
          </a:p>
        </p:txBody>
      </p:sp>
      <p:sp>
        <p:nvSpPr>
          <p:cNvPr id="400" name="Before you begin your assessment, you should review any audits (financial, operational or program) or organizational assessments that have been conducted in the last 3 years and ensure that any capacity gaps flagged up in them are included in your assess"/>
          <p:cNvSpPr txBox="1"/>
          <p:nvPr>
            <p:ph type="body" sz="half" idx="1"/>
          </p:nvPr>
        </p:nvSpPr>
        <p:spPr>
          <a:xfrm>
            <a:off x="1515102" y="3087320"/>
            <a:ext cx="9144001" cy="2709372"/>
          </a:xfrm>
          <a:prstGeom prst="rect">
            <a:avLst/>
          </a:prstGeom>
        </p:spPr>
        <p:txBody>
          <a:bodyPr/>
          <a:lstStyle/>
          <a:p>
            <a:pPr/>
          </a:p>
          <a:p>
            <a:pPr/>
            <a:r>
              <a:t>Before you begin your assessment, you should review any audits (financial, operational or program) or organizational assessments that have been conducted in the last 3 years and ensure that </a:t>
            </a:r>
            <a:r>
              <a:rPr u="sng"/>
              <a:t>any capacity gaps </a:t>
            </a:r>
            <a:r>
              <a:t>flagged up in them are included in your assessment and plan, where they relate to, or will have an impact on the compliance capability </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3" name="2-Review project management compliance   procedures and processes  against your work-plan(assess the capacity gap )"/>
          <p:cNvSpPr txBox="1"/>
          <p:nvPr>
            <p:ph type="title"/>
          </p:nvPr>
        </p:nvSpPr>
        <p:spPr>
          <a:xfrm>
            <a:off x="1706857" y="1300349"/>
            <a:ext cx="8760491" cy="1330941"/>
          </a:xfrm>
          <a:prstGeom prst="rect">
            <a:avLst/>
          </a:prstGeom>
        </p:spPr>
        <p:txBody>
          <a:bodyPr/>
          <a:lstStyle/>
          <a:p>
            <a:pPr defTabSz="466344">
              <a:defRPr sz="3059"/>
            </a:pPr>
            <a:r>
              <a:t>2-Review project management compliance   procedures and processes  against your work-plan(assess the capacity gap )</a:t>
            </a:r>
            <a:br>
              <a:rPr sz="612">
                <a:latin typeface="Times Roman"/>
                <a:ea typeface="Times Roman"/>
                <a:cs typeface="Times Roman"/>
                <a:sym typeface="Times Roman"/>
              </a:rPr>
            </a:br>
          </a:p>
        </p:txBody>
      </p:sp>
      <p:sp>
        <p:nvSpPr>
          <p:cNvPr id="404" name="It needs systematically reviewing the main activities  like thePM compliant culture  , policies , processes defined in the project  management work plan,  as the stakeholder communications ,reporting flow ,information flow ,on other hand considering that"/>
          <p:cNvSpPr txBox="1"/>
          <p:nvPr>
            <p:ph type="body" sz="half" idx="1"/>
          </p:nvPr>
        </p:nvSpPr>
        <p:spPr>
          <a:xfrm>
            <a:off x="1515102" y="3087320"/>
            <a:ext cx="9144001" cy="2751689"/>
          </a:xfrm>
          <a:prstGeom prst="rect">
            <a:avLst/>
          </a:prstGeom>
        </p:spPr>
        <p:txBody>
          <a:bodyPr/>
          <a:lstStyle/>
          <a:p>
            <a:pPr defTabSz="649223">
              <a:spcBef>
                <a:spcPts val="700"/>
              </a:spcBef>
              <a:defRPr sz="1703"/>
            </a:pPr>
            <a:r>
              <a:t>  It needs systematically reviewing the main activities  like thePM compliant culture  , policies , processes defined in the project  management work plan,  as the stakeholder communications ,reporting flow ,information flow ,on other hand considering that are a) required and b) currently available, and clearly defining what  capacity compliance gaps exist. You should consider in your analysis:</a:t>
            </a:r>
          </a:p>
          <a:p>
            <a:pPr marL="162305" indent="-162305" defTabSz="649223">
              <a:spcBef>
                <a:spcPts val="700"/>
              </a:spcBef>
              <a:buSzPct val="100000"/>
              <a:buChar char="•"/>
              <a:defRPr sz="1703"/>
            </a:pPr>
            <a:r>
              <a:t>Staff, implementing partners, contractors, and consultants</a:t>
            </a:r>
          </a:p>
          <a:p>
            <a:pPr marL="162305" indent="-162305" defTabSz="649223">
              <a:spcBef>
                <a:spcPts val="700"/>
              </a:spcBef>
              <a:buSzPct val="100000"/>
              <a:buChar char="•"/>
              <a:defRPr sz="1703"/>
            </a:pPr>
            <a:r>
              <a:t>Technical  skills (science, policy, economics, threats, strategies, etc.)</a:t>
            </a:r>
          </a:p>
          <a:p>
            <a:pPr marL="162305" indent="-162305" defTabSz="649223">
              <a:spcBef>
                <a:spcPts val="700"/>
              </a:spcBef>
              <a:buSzPct val="100000"/>
              <a:buChar char="•"/>
              <a:defRPr sz="1703"/>
            </a:pPr>
            <a:r>
              <a:t>Process skills (project management, leadership etc., according to the Standards expected) </a:t>
            </a:r>
          </a:p>
          <a:p>
            <a:pPr marL="162305" indent="-162305" defTabSz="649223">
              <a:spcBef>
                <a:spcPts val="700"/>
              </a:spcBef>
              <a:buSzPct val="100000"/>
              <a:buChar char="•"/>
              <a:defRPr sz="1703"/>
            </a:pPr>
            <a:r>
              <a:t>Major time requirements from other departments (e.g. Finance, Fundraising, Communications, </a:t>
            </a:r>
            <a:br/>
            <a:r>
              <a:t>Human Resources, IT) </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7" name="3-establish clear policies and procedures"/>
          <p:cNvSpPr txBox="1"/>
          <p:nvPr>
            <p:ph type="title"/>
          </p:nvPr>
        </p:nvSpPr>
        <p:spPr>
          <a:prstGeom prst="rect">
            <a:avLst/>
          </a:prstGeom>
        </p:spPr>
        <p:txBody>
          <a:bodyPr/>
          <a:lstStyle>
            <a:lvl1pPr defTabSz="676655">
              <a:defRPr sz="4440"/>
            </a:lvl1pPr>
          </a:lstStyle>
          <a:p>
            <a:pPr/>
            <a:r>
              <a:t>3-establish clear policies and procedures</a:t>
            </a:r>
          </a:p>
        </p:txBody>
      </p:sp>
      <p:sp>
        <p:nvSpPr>
          <p:cNvPr id="408" name="organizations need to establish clear policies and procedures that align with industry standards and regulatory requirements. This involves conducting a thorough assessment of existing processes and identifying areas for improvement."/>
          <p:cNvSpPr txBox="1"/>
          <p:nvPr>
            <p:ph type="body" sz="half" idx="1"/>
          </p:nvPr>
        </p:nvSpPr>
        <p:spPr>
          <a:prstGeom prst="rect">
            <a:avLst/>
          </a:prstGeom>
        </p:spPr>
        <p:txBody>
          <a:bodyPr/>
          <a:lstStyle/>
          <a:p>
            <a:pPr/>
            <a:r>
              <a:t>organizations need to establish clear policies and procedures that align with industry standards and regulatory requirements. This involves conducting a thorough assessment of existing processes and identifying areas for improvement. </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1" name="4-Structuring training programs"/>
          <p:cNvSpPr txBox="1"/>
          <p:nvPr>
            <p:ph type="title"/>
          </p:nvPr>
        </p:nvSpPr>
        <p:spPr>
          <a:prstGeom prst="rect">
            <a:avLst/>
          </a:prstGeom>
        </p:spPr>
        <p:txBody>
          <a:bodyPr/>
          <a:lstStyle>
            <a:lvl1pPr defTabSz="859536">
              <a:defRPr sz="5640"/>
            </a:lvl1pPr>
          </a:lstStyle>
          <a:p>
            <a:pPr/>
            <a:r>
              <a:t>4-Structuring training programs </a:t>
            </a:r>
          </a:p>
        </p:txBody>
      </p:sp>
      <p:sp>
        <p:nvSpPr>
          <p:cNvPr id="412" name="Additionally, training programs should be implemented to ensure that employees are equipped with the necessary knowledge and skills to comply with project operations management regulations."/>
          <p:cNvSpPr txBox="1"/>
          <p:nvPr>
            <p:ph type="body" sz="half" idx="1"/>
          </p:nvPr>
        </p:nvSpPr>
        <p:spPr>
          <a:prstGeom prst="rect">
            <a:avLst/>
          </a:prstGeom>
        </p:spPr>
        <p:txBody>
          <a:bodyPr/>
          <a:lstStyle/>
          <a:p>
            <a:pPr/>
            <a:r>
              <a:t>Additionally, training programs should be implemented to ensure that employees are equipped with the necessary knowledge and skills to comply with project operations management regulations. </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5" name="5-regular audits and monitoring"/>
          <p:cNvSpPr txBox="1"/>
          <p:nvPr>
            <p:ph type="title"/>
          </p:nvPr>
        </p:nvSpPr>
        <p:spPr>
          <a:prstGeom prst="rect">
            <a:avLst/>
          </a:prstGeom>
        </p:spPr>
        <p:txBody>
          <a:bodyPr/>
          <a:lstStyle>
            <a:lvl1pPr defTabSz="868680">
              <a:defRPr sz="5700"/>
            </a:lvl1pPr>
          </a:lstStyle>
          <a:p>
            <a:pPr/>
            <a:r>
              <a:t>5-regular audits and monitoring</a:t>
            </a:r>
          </a:p>
        </p:txBody>
      </p:sp>
      <p:sp>
        <p:nvSpPr>
          <p:cNvPr id="416" name="Furthermore, regular audits and monitoring should be conducted to track and measure compliance performance. This will help identify any deviations or non-compliance issues and enable timely corrective action to be taken."/>
          <p:cNvSpPr txBox="1"/>
          <p:nvPr>
            <p:ph type="body" sz="half" idx="1"/>
          </p:nvPr>
        </p:nvSpPr>
        <p:spPr>
          <a:prstGeom prst="rect">
            <a:avLst/>
          </a:prstGeom>
        </p:spPr>
        <p:txBody>
          <a:bodyPr/>
          <a:lstStyle/>
          <a:p>
            <a:pPr/>
            <a:r>
              <a:t>Furthermore, regular audits and monitoring should be conducted to track and measure compliance performance. This will help identify any deviations or non-compliance issues and enable timely corrective action to be taken. </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9" name="6-Encourage  a culture of compliance"/>
          <p:cNvSpPr txBox="1"/>
          <p:nvPr>
            <p:ph type="title"/>
          </p:nvPr>
        </p:nvSpPr>
        <p:spPr>
          <a:prstGeom prst="rect">
            <a:avLst/>
          </a:prstGeom>
        </p:spPr>
        <p:txBody>
          <a:bodyPr/>
          <a:lstStyle>
            <a:lvl1pPr defTabSz="740663">
              <a:defRPr sz="4860"/>
            </a:lvl1pPr>
          </a:lstStyle>
          <a:p>
            <a:pPr/>
            <a:r>
              <a:t>6-Encourage  a culture of compliance</a:t>
            </a:r>
          </a:p>
        </p:txBody>
      </p:sp>
      <p:sp>
        <p:nvSpPr>
          <p:cNvPr id="420" name="Lastly, organizations should encourage  a culture of compliance by promoting the importance of adhering to regulations and rewarding individuals who consistently demonstrate compliance. By taking these steps, organizations can strengthen their compliance"/>
          <p:cNvSpPr txBox="1"/>
          <p:nvPr>
            <p:ph type="body" sz="half" idx="1"/>
          </p:nvPr>
        </p:nvSpPr>
        <p:spPr>
          <a:prstGeom prst="rect">
            <a:avLst/>
          </a:prstGeom>
        </p:spPr>
        <p:txBody>
          <a:bodyPr/>
          <a:lstStyle/>
          <a:p>
            <a:pPr/>
            <a:r>
              <a:t>Lastly, organizations should encourage  a culture of compliance by promoting the importance of adhering to regulations and rewarding individuals who consistently demonstrate compliance. By taking these steps, organizations can strengthen their compliance capacity and mitigate the risk of legal and regulatory consequences. </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3" name="7-Balancing compliance with innovation"/>
          <p:cNvSpPr txBox="1"/>
          <p:nvPr>
            <p:ph type="title"/>
          </p:nvPr>
        </p:nvSpPr>
        <p:spPr>
          <a:prstGeom prst="rect">
            <a:avLst/>
          </a:prstGeom>
        </p:spPr>
        <p:txBody>
          <a:bodyPr/>
          <a:lstStyle>
            <a:lvl1pPr defTabSz="685800">
              <a:defRPr sz="4500"/>
            </a:lvl1pPr>
          </a:lstStyle>
          <a:p>
            <a:pPr/>
            <a:r>
              <a:t>7-Balancing compliance with innovation </a:t>
            </a:r>
          </a:p>
        </p:txBody>
      </p:sp>
      <p:sp>
        <p:nvSpPr>
          <p:cNvPr id="424" name="Balancing compliance with innovation is possible by adopting a flexible and adaptive approach that encourages creativity while ensuring adherence to legal and regulatory requirements."/>
          <p:cNvSpPr txBox="1"/>
          <p:nvPr>
            <p:ph type="body" sz="half" idx="1"/>
          </p:nvPr>
        </p:nvSpPr>
        <p:spPr>
          <a:prstGeom prst="rect">
            <a:avLst/>
          </a:prstGeom>
        </p:spPr>
        <p:txBody>
          <a:bodyPr/>
          <a:lstStyle/>
          <a:p>
            <a:pPr/>
            <a:r>
              <a:t>Balancing compliance with innovation is possible by adopting a flexible and adaptive approach that encourages creativity while ensuring adherence to legal and regulatory requirements.</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6" name="Output"/>
          <p:cNvSpPr txBox="1"/>
          <p:nvPr>
            <p:ph type="title"/>
          </p:nvPr>
        </p:nvSpPr>
        <p:spPr>
          <a:prstGeom prst="rect">
            <a:avLst/>
          </a:prstGeom>
        </p:spPr>
        <p:txBody>
          <a:bodyPr/>
          <a:lstStyle>
            <a:lvl1pPr defTabSz="822959">
              <a:defRPr sz="5400"/>
            </a:lvl1pPr>
          </a:lstStyle>
          <a:p>
            <a:pPr/>
            <a:r>
              <a:t>Output</a:t>
            </a:r>
          </a:p>
        </p:txBody>
      </p:sp>
      <p:sp>
        <p:nvSpPr>
          <p:cNvPr id="42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0" name="Double-click to edit"/>
          <p:cNvSpPr txBox="1"/>
          <p:nvPr>
            <p:ph type="title"/>
          </p:nvPr>
        </p:nvSpPr>
        <p:spPr>
          <a:prstGeom prst="rect">
            <a:avLst/>
          </a:prstGeom>
        </p:spPr>
        <p:txBody>
          <a:bodyPr/>
          <a:lstStyle/>
          <a:p>
            <a:pPr defTabSz="886968">
              <a:defRPr sz="5820"/>
            </a:pPr>
          </a:p>
        </p:txBody>
      </p:sp>
      <p:sp>
        <p:nvSpPr>
          <p:cNvPr id="431" name="By being proactive in assessing and enhancing compliance capability readiness:…"/>
          <p:cNvSpPr txBox="1"/>
          <p:nvPr>
            <p:ph type="body" sz="half" idx="1"/>
          </p:nvPr>
        </p:nvSpPr>
        <p:spPr>
          <a:prstGeom prst="rect">
            <a:avLst/>
          </a:prstGeom>
        </p:spPr>
        <p:txBody>
          <a:bodyPr/>
          <a:lstStyle/>
          <a:p>
            <a:pPr defTabSz="667512">
              <a:spcBef>
                <a:spcPts val="700"/>
              </a:spcBef>
              <a:defRPr sz="1752"/>
            </a:pPr>
            <a:r>
              <a:t>By being proactive in assessing and enhancing compliance capability readiness:</a:t>
            </a:r>
          </a:p>
          <a:p>
            <a:pPr defTabSz="667512">
              <a:spcBef>
                <a:spcPts val="700"/>
              </a:spcBef>
              <a:defRPr sz="1752"/>
            </a:pPr>
            <a:r>
              <a:t>1- having the necessary policies, procedures, training programs, and monitoring mechanisms in place to effectively identify, address, and mitigate any potential compliance issues that may arise. </a:t>
            </a:r>
          </a:p>
          <a:p>
            <a:pPr defTabSz="667512">
              <a:spcBef>
                <a:spcPts val="700"/>
              </a:spcBef>
              <a:defRPr sz="1752"/>
            </a:pPr>
            <a:r>
              <a:t>2- project stakeholders can ensure that the project operates smoothly and in accordance with all applicable laws and regulations. This not only helps to protect the project from legal risks and financial penalties but also ensures that the project maintains its reputation and credibility in the industry.</a:t>
            </a:r>
          </a:p>
          <a:p>
            <a:pPr defTabSz="667512">
              <a:spcBef>
                <a:spcPts val="700"/>
              </a:spcBef>
              <a:defRPr sz="1752"/>
            </a:pPr>
            <a:r>
              <a:t>3- successfully developing PJFT to the PJOMCC</a:t>
            </a:r>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