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101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976" r:id="rId24"/>
    <p:sldId id="279" r:id="rId25"/>
    <p:sldId id="280" r:id="rId26"/>
    <p:sldId id="281" r:id="rId27"/>
    <p:sldId id="282" r:id="rId28"/>
    <p:sldId id="283" r:id="rId29"/>
    <p:sldId id="1004" r:id="rId30"/>
    <p:sldId id="996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945" r:id="rId53"/>
    <p:sldId id="307" r:id="rId54"/>
    <p:sldId id="308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1-08T10:57:31.6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12769 10984 0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4801A-3833-455E-9FAB-929230E4044B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B77A8-2B16-480B-87CB-8427D2CB5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667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401F4-45E1-45A5-6B4D-90909619F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09D9D3-38B2-695F-B703-B39923E1C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A638-9B08-45AC-8A15-C849872EAEF9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D76534-2E72-BF17-37C6-7B929F25A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07B63C-4673-757E-FA19-C0E63FE0E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DE8E2-3F06-4D00-BE80-DB7F8C504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777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421CB13-A25B-8A6E-01C5-70D24B02DB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90652" y="88025"/>
            <a:ext cx="2305141" cy="86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6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637A8-D47B-48CC-B28D-54B9C98A72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0B81B6-87E4-4DCD-AC27-433395FA3A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C87F0-AAC6-453A-9818-7A09ADFDE9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3224F9D-E5B8-4B46-9268-79A5CE999855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C9B1C-5917-4603-BBC7-23EF1C6AD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DB4C3-DF29-4299-AF32-6E4D704EC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927C25-5033-4A34-9D60-CD7E0ECF87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67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266BDC-D972-A393-3B46-4312487D4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98B042-3855-23E0-D809-835CF43C4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77B40-D7D8-773D-C748-A3FA2776E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2AA638-9B08-45AC-8A15-C849872EAEF9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061C0-DE52-174D-D650-3D3793EB4F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19026-B761-3663-7669-3F4C88853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5DE8E2-3F06-4D00-BE80-DB7F8C5048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68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s://saturncloud.io/blog/a-comprehensive-guide-to-convolutional-neural-networks-the-eli5-way/#why-convnets-over-feed-forward-neural-nets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download/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467874" y="3909722"/>
            <a:ext cx="422535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b="1" dirty="0">
              <a:solidFill>
                <a:schemeClr val="tx1"/>
              </a:solidFill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319634" y="2492864"/>
            <a:ext cx="5373595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 &amp; Neural Networks</a:t>
            </a:r>
            <a:endParaRPr lang="en-US" dirty="0"/>
          </a:p>
        </p:txBody>
      </p:sp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2235909" y="4426249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b="1" dirty="0">
              <a:solidFill>
                <a:schemeClr val="tx1"/>
              </a:solidFill>
            </a:endParaRPr>
          </a:p>
        </p:txBody>
      </p:sp>
      <p:sp>
        <p:nvSpPr>
          <p:cNvPr id="17" name="Google Shape;110;p1">
            <a:extLst>
              <a:ext uri="{FF2B5EF4-FFF2-40B4-BE49-F238E27FC236}">
                <a16:creationId xmlns:a16="http://schemas.microsoft.com/office/drawing/2014/main" id="{244BB123-36B2-8165-477A-C0AAC9C664A7}"/>
              </a:ext>
            </a:extLst>
          </p:cNvPr>
          <p:cNvSpPr/>
          <p:nvPr/>
        </p:nvSpPr>
        <p:spPr>
          <a:xfrm>
            <a:off x="6010154" y="-634746"/>
            <a:ext cx="7718965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A8537C-A9BE-F90E-16CD-C073ED0C60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8BBA94-C735-644E-05C5-B5B2A9FF7B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3676C53-82B2-B5FD-8B15-0D49A61A004E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kern="1200" dirty="0">
                <a:solidFill>
                  <a:prstClr val="white"/>
                </a:solidFill>
                <a:latin typeface="Alexandria" charset="0"/>
                <a:cs typeface="Alexandria" charset="0"/>
              </a:rPr>
              <a:t>6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EE9A18-AEB5-2CB6-83A0-A05DC8D2C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F2A97-3786-02AF-8161-2CB024645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3079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39BC6-5EAE-1A56-225F-F2BEC7D1C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E68D2-FF34-9EAF-79EF-7BA5DF44F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97287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BF03A6-1E1B-F1FE-50EA-FAE0522D7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 versus underfitting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66D92-F217-4A0E-5188-22B396FB7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21905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5A5F1-4C19-2B4C-50E0-A51BF6412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 versus underfitting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CAFA53-E372-0974-2A37-1A3EF07B09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5909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F047C-9947-A198-5479-AFC5886A0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32EA5-1B86-DD1A-DF32-80A285C8D9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8917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D5A4E1-8A48-B708-7215-AA62959DB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2DAF63-D3D6-7B99-6CC9-94EAE4F34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99869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D6863-8FFA-5169-100B-1B6A9C0A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5F75A-B6CD-B666-B067-F2376567A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2293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3200CB-B22D-FE5A-D811-8B9468861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CB0898-02A1-B375-CC69-7F9638468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9797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0FBD5E-6BA4-A557-0589-1A2C72466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491DD-C315-EA23-54F0-2AD7874DF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2434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F2ABE-BC09-3B6F-E332-D38221B04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74473-30EF-40DC-A34B-8F1EB1BA51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0318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23585-C20A-E13D-1730-BCE1678C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7A332B-6E7C-3A76-E97C-6BB3E2A28E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3848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E4F9A-B477-A8F3-4FB9-F30536D77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underfitting?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056A9-C1CD-48B4-49BF-CF5BE97BF1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3720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2CF02-FF30-191D-378F-C1947618B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4650D-2369-59EF-6EA7-ED027133E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9455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D2BB78-6B04-6C58-2823-D4F75EA8E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30371-BF9A-8552-E0A4-B17C0F38D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24792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291B81-DCD6-28E6-EA35-C2F9E4605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FB482-33CF-7C32-03AE-BB9ECD378E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05354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84F74C-B8FC-EE01-0A26-63CA7ECFD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DBA42B-9447-5DCE-3188-34CE7329F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63914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1BC68-A648-BDCF-2D01-CF2C5E0EE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7BF9B-680B-C1AC-6331-76991BE0A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01588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7CAABC-FE03-B989-C209-69B6F0482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01016B-909C-69D8-3634-68FD819455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275631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75829-7165-CA23-5602-1947D9BEB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B1597-43D4-73D7-2C07-AC253B16A7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7283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2E12B-93E4-CD27-30F2-2A72EDED5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E2A16-9C3D-D0F0-66A5-1BF1777D1E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70371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9A3EC-D282-AD2F-64D0-FFCECA4AC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012DA-7E88-1638-7DA1-19ADA1C19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74500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5C4AB-1DC0-9FF4-11BD-701A3426C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Recurrent Neural Network (RNN):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C34980-98BD-CF7B-94EA-32D2CBEADBFF}"/>
              </a:ext>
            </a:extLst>
          </p:cNvPr>
          <p:cNvSpPr txBox="1"/>
          <p:nvPr/>
        </p:nvSpPr>
        <p:spPr>
          <a:xfrm>
            <a:off x="609599" y="5960285"/>
            <a:ext cx="91984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https://easyai.tech/en/ai-definition/rnn/</a:t>
            </a:r>
          </a:p>
        </p:txBody>
      </p:sp>
      <p:pic>
        <p:nvPicPr>
          <p:cNvPr id="4100" name="Picture 4" descr="RNN difference">
            <a:extLst>
              <a:ext uri="{FF2B5EF4-FFF2-40B4-BE49-F238E27FC236}">
                <a16:creationId xmlns:a16="http://schemas.microsoft.com/office/drawing/2014/main" id="{3C44D215-3BAE-E295-CAB9-D3E6866E1A4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7" y="2482056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embodiment of RNN's &quot;memory&quot; effect on the previous input">
            <a:extLst>
              <a:ext uri="{FF2B5EF4-FFF2-40B4-BE49-F238E27FC236}">
                <a16:creationId xmlns:a16="http://schemas.microsoft.com/office/drawing/2014/main" id="{2443315F-C113-C318-6872-483A9005A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910768"/>
            <a:ext cx="4762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03481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C21E3-BC1B-C411-2CA5-44BE6C041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A450B-CA3C-81C7-3A73-9C089CC670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94750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2CBA38-A730-8CA4-8E5E-E5E885F5B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2821C-3939-BEC9-4B50-48AA38FBD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5509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5AF774-3542-8E81-D3FF-EC92841CF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3A4998-C3D2-7CB5-CCB7-F7FE971B7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2405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81661-CD79-20D0-7C19-71CDC2E76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D88238-9878-E666-1A47-8CAD847CE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73039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5B87EA-3486-9C68-7DDF-BF25B924D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179C9F-0A1E-77F7-985B-7DA9AF80E6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8372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72898-341D-FB6A-30F4-B306F566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Convolutional Neural Network (CNN)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164DC-14E9-CF8D-4A09-1D13874F88A5}"/>
              </a:ext>
            </a:extLst>
          </p:cNvPr>
          <p:cNvSpPr txBox="1"/>
          <p:nvPr/>
        </p:nvSpPr>
        <p:spPr>
          <a:xfrm>
            <a:off x="734785" y="6062776"/>
            <a:ext cx="10722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https://towardsdatascience.com/light-on-math-machine-learning-intuitive-guide-to-convolution-neural-networks-e3f054dd5daa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57463DC-AF14-8195-1860-A4B8B7167CBE}"/>
                  </a:ext>
                </a:extLst>
              </p14:cNvPr>
              <p14:cNvContentPartPr/>
              <p14:nvPr/>
            </p14:nvContentPartPr>
            <p14:xfrm>
              <a:off x="4596840" y="3954240"/>
              <a:ext cx="36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57463DC-AF14-8195-1860-A4B8B7167C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87480" y="39448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31" name="Content Placeholder 30" descr="A drawing of a face&#10;&#10;Description automatically generated">
            <a:extLst>
              <a:ext uri="{FF2B5EF4-FFF2-40B4-BE49-F238E27FC236}">
                <a16:creationId xmlns:a16="http://schemas.microsoft.com/office/drawing/2014/main" id="{1C751E07-39A1-9AE5-D22F-F9CBABC98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881062" y="1543844"/>
            <a:ext cx="10429875" cy="4257675"/>
          </a:xfrm>
        </p:spPr>
      </p:pic>
    </p:spTree>
    <p:extLst>
      <p:ext uri="{BB962C8B-B14F-4D97-AF65-F5344CB8AC3E}">
        <p14:creationId xmlns:p14="http://schemas.microsoft.com/office/powerpoint/2010/main" val="318464310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F210A-D16A-655E-0F6F-0882A8726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Convolutional Neural Network (CNN)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DB2313-D422-D168-2964-A3BE68F13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Why </a:t>
            </a:r>
            <a:r>
              <a:rPr lang="en-US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ConvNets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over Feed-Forward Neural Nets?</a:t>
            </a:r>
            <a:r>
              <a:rPr lang="en-US" b="0" i="0" u="none" strike="noStrike" dirty="0">
                <a:solidFill>
                  <a:srgbClr val="0141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</a:t>
            </a:r>
            <a:endParaRPr lang="en-US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AutoShape 2" descr="Flattening of a 3x3 image matrix into a 9x1 vector">
            <a:extLst>
              <a:ext uri="{FF2B5EF4-FFF2-40B4-BE49-F238E27FC236}">
                <a16:creationId xmlns:a16="http://schemas.microsoft.com/office/drawing/2014/main" id="{BBF16EDE-425A-4A2F-8B9D-5137513F89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CE4CB6-6FEE-DF35-C8F9-C81A80595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399" y="1859036"/>
            <a:ext cx="6011813" cy="421045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D9DFF0E-91DD-F1DB-B10E-9C5920B5015B}"/>
              </a:ext>
            </a:extLst>
          </p:cNvPr>
          <p:cNvSpPr txBox="1"/>
          <p:nvPr/>
        </p:nvSpPr>
        <p:spPr>
          <a:xfrm>
            <a:off x="609599" y="5960285"/>
            <a:ext cx="84364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https://saturncloud.io/blog/a-comprehensive-guide-to-convolutional-neural-networks-the-eli5-way/</a:t>
            </a:r>
          </a:p>
        </p:txBody>
      </p:sp>
    </p:spTree>
    <p:extLst>
      <p:ext uri="{BB962C8B-B14F-4D97-AF65-F5344CB8AC3E}">
        <p14:creationId xmlns:p14="http://schemas.microsoft.com/office/powerpoint/2010/main" val="2370845411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8B124E-2D21-C4AF-5180-B7751FD9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705735-A14D-5E66-534B-0B8B0FDA3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81252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669BB-0F7E-13A9-0575-14234CB8E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A10B67-E6E1-DC26-B1B2-6A0A3FE30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77042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DFD4A-5ECC-2BA2-7A72-BA8A998CD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Types of DNN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9873D-98AF-E3F4-B720-018646622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97162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9FEA8-445A-627C-051F-27CAE073B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Network-TensorFlow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0701E-288E-1767-67FF-9D709B458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51031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881CDD-480B-6773-8FF9-A8134076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10024E-D74B-4B89-C8DF-83D8531892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636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7DC6F-69D9-F1B4-B2A9-A1BF26965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7E724-3D8A-C7F6-2292-470EB9C160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0057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0C44E-7166-FB1F-E366-C06AD2D45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3EA2F-67AE-22A2-6B63-2ED7502C76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39712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04481-632B-9895-66D0-7A11BB153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77A68-7BD7-521F-C817-BA8299A9D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396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B2014-91B3-E044-26DE-A1C1C6196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Network(sequential model)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8AE0B-7BC3-DD24-89D7-BFDB83DFC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802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4D4A4-F539-551E-8CB0-47D3970CC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D754EE-EE8B-D948-9611-4499B8AAC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25105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8A35E-364D-DEF6-D9AC-E9D7A1D4A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0656F-BC2E-33B9-59E6-290DF39FE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0626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607BC8-CBE7-09CD-7821-1D341D772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45F6C0-E811-5812-0787-C4C33FBE5A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37397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8702C0-27E1-B2B9-EC64-A2332A12A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1041A-56F9-2F27-52D9-D915FB941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5389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DA9F3-8C43-E298-07EC-70B59E0C8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b="1" dirty="0">
              <a:ln w="10160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F2D6D-24BD-9FF7-F19F-8F9DB25A8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1758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F36B2-F55B-8F0F-0B9D-CD7C4C90A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530D40-D2D4-2D36-E209-B21BB44A2E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11072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2CA3A-DBCE-C56E-EA90-726FC28D2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4AB953-11B4-392E-FB12-A1E8F9146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59874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E55B5-DCFD-CEC8-30A1-A32DBA40B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5514A-A2F0-9320-F092-052B0001A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80840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1C2A5-3A0D-6CFF-D362-5FE09CA19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CF685B-4ADC-0380-5B6D-E196CE44DA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08848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21EE0-33C8-81A4-4D0E-C53EB14B0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0BC0E-888C-B507-B2C8-AE720BCD1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8803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9A5A50-C525-F876-C1D4-C249A5FE4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Anaconda?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FF2D0B-752B-10B1-4C3A-AA062ADEF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4811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6B5FE-F865-130F-E820-EF1092295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Installing Anaconda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C8B2C-E188-7763-8EC0-BD963EAC88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1796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F0F5E7-4C8B-E5F7-C39A-48530B370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27C25-5033-4A34-9D60-CD7E0ECF87DA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007747-8DD1-02AC-1FC1-094D40E62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Installing Anaconda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455C1-2901-4F1E-5B5C-3F5D958780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Anaconda is available for Windows, Mac OS X, and Linux. You can find the installers and installation instructions at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https://www.anaconda.com/download/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13735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A55BB-9DC3-C1A4-C97B-9ADB01A24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 Colaboratory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CA7365-64D8-9AF2-5419-D3B13F45F1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3757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B6BFE-F323-414D-230F-55302F07D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7BF51-0C7B-1C28-D5A2-34F35C926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2881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311</Words>
  <Application>Microsoft Office PowerPoint</Application>
  <PresentationFormat>Widescreen</PresentationFormat>
  <Paragraphs>61</Paragraphs>
  <Slides>54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3" baseType="lpstr">
      <vt:lpstr>Alexandria</vt:lpstr>
      <vt:lpstr>Aptos</vt:lpstr>
      <vt:lpstr>Aptos Display</vt:lpstr>
      <vt:lpstr>Arial</vt:lpstr>
      <vt:lpstr>Calibri</vt:lpstr>
      <vt:lpstr>Georgia</vt:lpstr>
      <vt:lpstr>Poppins</vt:lpstr>
      <vt:lpstr>Times New Roman</vt:lpstr>
      <vt:lpstr>Office Theme</vt:lpstr>
      <vt:lpstr>PowerPoint Presentation</vt:lpstr>
      <vt:lpstr>PowerPoint Presentation</vt:lpstr>
      <vt:lpstr>PowerPoint Presentation</vt:lpstr>
      <vt:lpstr>Overfitting versus underfitting</vt:lpstr>
      <vt:lpstr>Overfitting versus underfitting</vt:lpstr>
      <vt:lpstr>Overfitting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What is underfitting?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Recurrent Neural Network (RNN):</vt:lpstr>
      <vt:lpstr>Recurrent Neural Network (RNN):</vt:lpstr>
      <vt:lpstr>Recurrent Neural Network (RNN): </vt:lpstr>
      <vt:lpstr>Neural Network Topologies</vt:lpstr>
      <vt:lpstr>Recurrent Neural Network (RNN)</vt:lpstr>
      <vt:lpstr>Recurrent Neural Network (RNN):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 Neural Network</vt:lpstr>
      <vt:lpstr>Other Types of DNN</vt:lpstr>
      <vt:lpstr>Build Your First Neural Network-TensorFlow</vt:lpstr>
      <vt:lpstr>Build Your First Neural Network-Keras</vt:lpstr>
      <vt:lpstr>Build Your First Neural Network</vt:lpstr>
      <vt:lpstr>Build Your First Neural Network-Keras</vt:lpstr>
      <vt:lpstr>Build Your First Neural Network</vt:lpstr>
      <vt:lpstr>Build Your First Neural Network(sequential model)</vt:lpstr>
      <vt:lpstr>Build Your First Neural Network</vt:lpstr>
      <vt:lpstr>Build Your First Neural Network</vt:lpstr>
      <vt:lpstr>Build Your First Neural Network</vt:lpstr>
      <vt:lpstr>LAB</vt:lpstr>
      <vt:lpstr>A Short History of Programming languages</vt:lpstr>
      <vt:lpstr>A Short History of Programming languages</vt:lpstr>
      <vt:lpstr>A Short History of Programming languages</vt:lpstr>
      <vt:lpstr>A Short History of Programming languages</vt:lpstr>
      <vt:lpstr>Why Python?</vt:lpstr>
      <vt:lpstr>Why Python?</vt:lpstr>
      <vt:lpstr>What is Anaconda?</vt:lpstr>
      <vt:lpstr>Installing Anaconda</vt:lpstr>
      <vt:lpstr>Installing Anaconda</vt:lpstr>
      <vt:lpstr>Google Colaboratory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3</cp:revision>
  <dcterms:created xsi:type="dcterms:W3CDTF">2024-07-17T09:08:44Z</dcterms:created>
  <dcterms:modified xsi:type="dcterms:W3CDTF">2024-07-17T13:20:15Z</dcterms:modified>
</cp:coreProperties>
</file>