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webextensions/taskpanes.xml" ContentType="application/vnd.ms-office.webextensiontaskpanes+xml"/>
  <Override PartName="/ppt/revisionInfo.xml" ContentType="application/vnd.ms-powerpoint.revisioninfo+xml"/>
  <Override PartName="/ppt/changesInfos/changesInfo1.xml" ContentType="application/vnd.ms-powerpoint.changesinfo+xml"/>
  <Override PartName="/ppt/webextensions/webextension1.xml" ContentType="application/vnd.ms-office.webextension+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80" r:id="rId5"/>
    <p:sldId id="303" r:id="rId6"/>
    <p:sldId id="520" r:id="rId7"/>
    <p:sldId id="306" r:id="rId8"/>
    <p:sldId id="481" r:id="rId9"/>
    <p:sldId id="521" r:id="rId10"/>
    <p:sldId id="522" r:id="rId11"/>
    <p:sldId id="482" r:id="rId12"/>
    <p:sldId id="523" r:id="rId13"/>
    <p:sldId id="524" r:id="rId14"/>
    <p:sldId id="525" r:id="rId15"/>
    <p:sldId id="526" r:id="rId16"/>
    <p:sldId id="527" r:id="rId17"/>
    <p:sldId id="528" r:id="rId18"/>
    <p:sldId id="529" r:id="rId19"/>
    <p:sldId id="530" r:id="rId20"/>
    <p:sldId id="531" r:id="rId21"/>
    <p:sldId id="532" r:id="rId22"/>
    <p:sldId id="533" r:id="rId23"/>
    <p:sldId id="534" r:id="rId24"/>
    <p:sldId id="535" r:id="rId25"/>
    <p:sldId id="537" r:id="rId26"/>
    <p:sldId id="536" r:id="rId27"/>
    <p:sldId id="538" r:id="rId28"/>
    <p:sldId id="539" r:id="rId29"/>
    <p:sldId id="540" r:id="rId30"/>
    <p:sldId id="541" r:id="rId31"/>
    <p:sldId id="542" r:id="rId32"/>
    <p:sldId id="543" r:id="rId33"/>
    <p:sldId id="544" r:id="rId34"/>
    <p:sldId id="545" r:id="rId35"/>
    <p:sldId id="546" r:id="rId36"/>
    <p:sldId id="547" r:id="rId37"/>
    <p:sldId id="548" r:id="rId38"/>
    <p:sldId id="549" r:id="rId39"/>
    <p:sldId id="550" r:id="rId40"/>
    <p:sldId id="551" r:id="rId41"/>
    <p:sldId id="552" r:id="rId42"/>
    <p:sldId id="553" r:id="rId43"/>
    <p:sldId id="554" r:id="rId44"/>
    <p:sldId id="555" r:id="rId45"/>
    <p:sldId id="556" r:id="rId46"/>
    <p:sldId id="557" r:id="rId47"/>
    <p:sldId id="558" r:id="rId48"/>
    <p:sldId id="519"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0"/>
            <p14:sldId id="306"/>
            <p14:sldId id="481"/>
            <p14:sldId id="521"/>
            <p14:sldId id="522"/>
            <p14:sldId id="482"/>
            <p14:sldId id="523"/>
            <p14:sldId id="524"/>
            <p14:sldId id="525"/>
            <p14:sldId id="526"/>
            <p14:sldId id="527"/>
            <p14:sldId id="528"/>
            <p14:sldId id="529"/>
            <p14:sldId id="530"/>
            <p14:sldId id="531"/>
            <p14:sldId id="532"/>
            <p14:sldId id="533"/>
            <p14:sldId id="534"/>
            <p14:sldId id="535"/>
            <p14:sldId id="537"/>
            <p14:sldId id="536"/>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19"/>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8C444D"/>
    <a:srgbClr val="8E5A6D"/>
    <a:srgbClr val="203E5F"/>
    <a:srgbClr val="996633"/>
    <a:srgbClr val="00AEEF"/>
    <a:srgbClr val="FFD200"/>
    <a:srgbClr val="F58221"/>
    <a:srgbClr val="000000"/>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A43DAA-44F4-4D1E-815C-714408A3CB1C}" v="62" dt="2025-03-12T15:04:05.4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557" autoAdjust="0"/>
  </p:normalViewPr>
  <p:slideViewPr>
    <p:cSldViewPr snapToGrid="0">
      <p:cViewPr>
        <p:scale>
          <a:sx n="79" d="100"/>
          <a:sy n="79" d="100"/>
        </p:scale>
        <p:origin x="-360" y="-3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BB13B25D-B914-4349-A1A8-82202ADEA0D6}"/>
    <pc:docChg chg="undo redo custSel addSld delSld modSld sldOrd modSection">
      <pc:chgData name="Kareem Ahmed" userId="668b7c42-9793-4d96-80a6-ccc644a66bcf" providerId="ADAL" clId="{BB13B25D-B914-4349-A1A8-82202ADEA0D6}" dt="2025-03-11T13:06:55.490" v="1589" actId="20577"/>
      <pc:docMkLst>
        <pc:docMk/>
      </pc:docMkLst>
      <pc:sldChg chg="addSp delSp modSp mod delAnim">
        <pc:chgData name="Kareem Ahmed" userId="668b7c42-9793-4d96-80a6-ccc644a66bcf" providerId="ADAL" clId="{BB13B25D-B914-4349-A1A8-82202ADEA0D6}" dt="2025-03-10T22:42:59.032" v="1543" actId="478"/>
        <pc:sldMkLst>
          <pc:docMk/>
          <pc:sldMk cId="0" sldId="303"/>
        </pc:sldMkLst>
        <pc:spChg chg="mod">
          <ac:chgData name="Kareem Ahmed" userId="668b7c42-9793-4d96-80a6-ccc644a66bcf" providerId="ADAL" clId="{BB13B25D-B914-4349-A1A8-82202ADEA0D6}" dt="2025-03-08T13:12:09.558" v="6" actId="20577"/>
          <ac:spMkLst>
            <pc:docMk/>
            <pc:sldMk cId="0" sldId="303"/>
            <ac:spMk id="10" creationId="{00000000-0000-0000-0000-000000000000}"/>
          </ac:spMkLst>
        </pc:spChg>
      </pc:sldChg>
      <pc:sldChg chg="addSp delSp modSp mod modTransition delAnim modAnim">
        <pc:chgData name="Kareem Ahmed" userId="668b7c42-9793-4d96-80a6-ccc644a66bcf" providerId="ADAL" clId="{BB13B25D-B914-4349-A1A8-82202ADEA0D6}" dt="2025-03-11T13:06:51.232" v="1588" actId="20577"/>
        <pc:sldMkLst>
          <pc:docMk/>
          <pc:sldMk cId="0" sldId="306"/>
        </pc:sldMkLst>
        <pc:spChg chg="mod">
          <ac:chgData name="Kareem Ahmed" userId="668b7c42-9793-4d96-80a6-ccc644a66bcf" providerId="ADAL" clId="{BB13B25D-B914-4349-A1A8-82202ADEA0D6}" dt="2025-03-11T13:06:51.232" v="1588" actId="20577"/>
          <ac:spMkLst>
            <pc:docMk/>
            <pc:sldMk cId="0" sldId="306"/>
            <ac:spMk id="2" creationId="{506FA6E5-3FCA-B93E-F43C-819162C011F8}"/>
          </ac:spMkLst>
        </pc:spChg>
        <pc:spChg chg="mod">
          <ac:chgData name="Kareem Ahmed" userId="668b7c42-9793-4d96-80a6-ccc644a66bcf" providerId="ADAL" clId="{BB13B25D-B914-4349-A1A8-82202ADEA0D6}" dt="2025-03-10T12:54:42.538" v="1359" actId="20577"/>
          <ac:spMkLst>
            <pc:docMk/>
            <pc:sldMk cId="0" sldId="306"/>
            <ac:spMk id="3" creationId="{7B53571D-A004-8C53-A225-977B469DD658}"/>
          </ac:spMkLst>
        </pc:spChg>
      </pc:sldChg>
      <pc:sldChg chg="addSp delSp modSp mod delAnim">
        <pc:chgData name="Kareem Ahmed" userId="668b7c42-9793-4d96-80a6-ccc644a66bcf" providerId="ADAL" clId="{BB13B25D-B914-4349-A1A8-82202ADEA0D6}" dt="2025-03-10T22:44:19.799" v="1586" actId="478"/>
        <pc:sldMkLst>
          <pc:docMk/>
          <pc:sldMk cId="0" sldId="349"/>
        </pc:sldMkLst>
      </pc:sldChg>
      <pc:sldChg chg="addSp delSp modSp mod delAnim">
        <pc:chgData name="Kareem Ahmed" userId="668b7c42-9793-4d96-80a6-ccc644a66bcf" providerId="ADAL" clId="{BB13B25D-B914-4349-A1A8-82202ADEA0D6}" dt="2025-03-10T22:42:56.796" v="1542" actId="478"/>
        <pc:sldMkLst>
          <pc:docMk/>
          <pc:sldMk cId="0" sldId="480"/>
        </pc:sldMkLst>
      </pc:sldChg>
      <pc:sldChg chg="addSp delSp modSp mod modTransition delAnim modAnim">
        <pc:chgData name="Kareem Ahmed" userId="668b7c42-9793-4d96-80a6-ccc644a66bcf" providerId="ADAL" clId="{BB13B25D-B914-4349-A1A8-82202ADEA0D6}" dt="2025-03-11T13:06:55.490" v="1589" actId="20577"/>
        <pc:sldMkLst>
          <pc:docMk/>
          <pc:sldMk cId="3373065567" sldId="481"/>
        </pc:sldMkLst>
        <pc:spChg chg="mod">
          <ac:chgData name="Kareem Ahmed" userId="668b7c42-9793-4d96-80a6-ccc644a66bcf" providerId="ADAL" clId="{BB13B25D-B914-4349-A1A8-82202ADEA0D6}" dt="2025-03-11T13:06:55.490" v="1589" actId="20577"/>
          <ac:spMkLst>
            <pc:docMk/>
            <pc:sldMk cId="3373065567" sldId="481"/>
            <ac:spMk id="2" creationId="{593B772D-0044-F565-2E9F-6DD8F89A5115}"/>
          </ac:spMkLst>
        </pc:spChg>
        <pc:spChg chg="mod">
          <ac:chgData name="Kareem Ahmed" userId="668b7c42-9793-4d96-80a6-ccc644a66bcf" providerId="ADAL" clId="{BB13B25D-B914-4349-A1A8-82202ADEA0D6}" dt="2025-03-10T12:55:56.258" v="1408" actId="1076"/>
          <ac:spMkLst>
            <pc:docMk/>
            <pc:sldMk cId="3373065567" sldId="481"/>
            <ac:spMk id="9" creationId="{C9F9222E-79E5-0B8E-6763-8243081E0122}"/>
          </ac:spMkLst>
        </pc:spChg>
        <pc:spChg chg="mod">
          <ac:chgData name="Kareem Ahmed" userId="668b7c42-9793-4d96-80a6-ccc644a66bcf" providerId="ADAL" clId="{BB13B25D-B914-4349-A1A8-82202ADEA0D6}" dt="2025-03-10T12:56:24.681" v="1423" actId="20577"/>
          <ac:spMkLst>
            <pc:docMk/>
            <pc:sldMk cId="3373065567" sldId="481"/>
            <ac:spMk id="10" creationId="{F283AAF7-BFF2-D8AE-AC4B-F661CBCAF021}"/>
          </ac:spMkLst>
        </pc:spChg>
      </pc:sldChg>
      <pc:sldChg chg="addSp delSp modSp mod delAnim modAnim">
        <pc:chgData name="Kareem Ahmed" userId="668b7c42-9793-4d96-80a6-ccc644a66bcf" providerId="ADAL" clId="{BB13B25D-B914-4349-A1A8-82202ADEA0D6}" dt="2025-03-10T22:43:09.857" v="1547" actId="478"/>
        <pc:sldMkLst>
          <pc:docMk/>
          <pc:sldMk cId="1621918960" sldId="482"/>
        </pc:sldMkLst>
        <pc:spChg chg="mod">
          <ac:chgData name="Kareem Ahmed" userId="668b7c42-9793-4d96-80a6-ccc644a66bcf" providerId="ADAL" clId="{BB13B25D-B914-4349-A1A8-82202ADEA0D6}" dt="2025-03-08T13:12:53.527" v="12" actId="20577"/>
          <ac:spMkLst>
            <pc:docMk/>
            <pc:sldMk cId="1621918960" sldId="482"/>
            <ac:spMk id="2" creationId="{DC8E679C-56C7-7BC6-DB3F-D34890FDBDD9}"/>
          </ac:spMkLst>
        </pc:spChg>
        <pc:spChg chg="mod">
          <ac:chgData name="Kareem Ahmed" userId="668b7c42-9793-4d96-80a6-ccc644a66bcf" providerId="ADAL" clId="{BB13B25D-B914-4349-A1A8-82202ADEA0D6}" dt="2025-03-08T13:38:00.210" v="346" actId="207"/>
          <ac:spMkLst>
            <pc:docMk/>
            <pc:sldMk cId="1621918960" sldId="482"/>
            <ac:spMk id="10" creationId="{82136A3A-016A-F1E7-70FD-4E9474D35811}"/>
          </ac:spMkLst>
        </pc:spChg>
      </pc:sldChg>
      <pc:sldChg chg="addSp delSp modSp mod delAnim">
        <pc:chgData name="Kareem Ahmed" userId="668b7c42-9793-4d96-80a6-ccc644a66bcf" providerId="ADAL" clId="{BB13B25D-B914-4349-A1A8-82202ADEA0D6}" dt="2025-03-10T22:44:17.955" v="1585" actId="478"/>
        <pc:sldMkLst>
          <pc:docMk/>
          <pc:sldMk cId="681969876" sldId="519"/>
        </pc:sldMkLst>
        <pc:spChg chg="mod">
          <ac:chgData name="Kareem Ahmed" userId="668b7c42-9793-4d96-80a6-ccc644a66bcf" providerId="ADAL" clId="{BB13B25D-B914-4349-A1A8-82202ADEA0D6}" dt="2025-03-10T12:40:11.447" v="1025" actId="113"/>
          <ac:spMkLst>
            <pc:docMk/>
            <pc:sldMk cId="681969876" sldId="519"/>
            <ac:spMk id="10" creationId="{8FBEAC5C-4DEB-465E-3D4B-F487D1C48593}"/>
          </ac:spMkLst>
        </pc:spChg>
      </pc:sldChg>
      <pc:sldChg chg="addSp delSp modSp mod modTransition delAnim modAnim">
        <pc:chgData name="Kareem Ahmed" userId="668b7c42-9793-4d96-80a6-ccc644a66bcf" providerId="ADAL" clId="{BB13B25D-B914-4349-A1A8-82202ADEA0D6}" dt="2025-03-11T13:06:46.966" v="1587" actId="20577"/>
        <pc:sldMkLst>
          <pc:docMk/>
          <pc:sldMk cId="649050000" sldId="520"/>
        </pc:sldMkLst>
        <pc:spChg chg="mod">
          <ac:chgData name="Kareem Ahmed" userId="668b7c42-9793-4d96-80a6-ccc644a66bcf" providerId="ADAL" clId="{BB13B25D-B914-4349-A1A8-82202ADEA0D6}" dt="2025-03-08T13:15:02.700" v="18" actId="2711"/>
          <ac:spMkLst>
            <pc:docMk/>
            <pc:sldMk cId="649050000" sldId="520"/>
            <ac:spMk id="2" creationId="{A73DF97C-BD30-CF17-D304-6E1C14C5658A}"/>
          </ac:spMkLst>
        </pc:spChg>
        <pc:spChg chg="mod">
          <ac:chgData name="Kareem Ahmed" userId="668b7c42-9793-4d96-80a6-ccc644a66bcf" providerId="ADAL" clId="{BB13B25D-B914-4349-A1A8-82202ADEA0D6}" dt="2025-03-11T13:06:46.966" v="1587" actId="20577"/>
          <ac:spMkLst>
            <pc:docMk/>
            <pc:sldMk cId="649050000" sldId="520"/>
            <ac:spMk id="3" creationId="{9D7DC17E-B322-8346-AE62-EB10AC665F11}"/>
          </ac:spMkLst>
        </pc:spChg>
      </pc:sldChg>
      <pc:sldChg chg="addSp delSp modSp add mod modTransition delAnim modAnim">
        <pc:chgData name="Kareem Ahmed" userId="668b7c42-9793-4d96-80a6-ccc644a66bcf" providerId="ADAL" clId="{BB13B25D-B914-4349-A1A8-82202ADEA0D6}" dt="2025-03-10T22:43:11.976" v="1548" actId="478"/>
        <pc:sldMkLst>
          <pc:docMk/>
          <pc:sldMk cId="1868816364" sldId="521"/>
        </pc:sldMkLst>
      </pc:sldChg>
      <pc:sldChg chg="addSp delSp modSp add mod modTransition delAnim modAnim">
        <pc:chgData name="Kareem Ahmed" userId="668b7c42-9793-4d96-80a6-ccc644a66bcf" providerId="ADAL" clId="{BB13B25D-B914-4349-A1A8-82202ADEA0D6}" dt="2025-03-10T22:43:14.019" v="1549" actId="478"/>
        <pc:sldMkLst>
          <pc:docMk/>
          <pc:sldMk cId="3547976496" sldId="522"/>
        </pc:sldMkLst>
      </pc:sldChg>
      <pc:sldChg chg="addSp delSp modSp add mod addAnim delAnim modAnim">
        <pc:chgData name="Kareem Ahmed" userId="668b7c42-9793-4d96-80a6-ccc644a66bcf" providerId="ADAL" clId="{BB13B25D-B914-4349-A1A8-82202ADEA0D6}" dt="2025-03-10T22:43:15.944" v="1550" actId="478"/>
        <pc:sldMkLst>
          <pc:docMk/>
          <pc:sldMk cId="1016454140" sldId="523"/>
        </pc:sldMkLst>
      </pc:sldChg>
      <pc:sldChg chg="modSp add del mod">
        <pc:chgData name="Kareem Ahmed" userId="668b7c42-9793-4d96-80a6-ccc644a66bcf" providerId="ADAL" clId="{BB13B25D-B914-4349-A1A8-82202ADEA0D6}" dt="2025-03-09T21:27:50.177" v="453" actId="47"/>
        <pc:sldMkLst>
          <pc:docMk/>
          <pc:sldMk cId="3933932765" sldId="524"/>
        </pc:sldMkLst>
      </pc:sldChg>
      <pc:sldChg chg="addSp delSp modSp add mod delAnim modAnim">
        <pc:chgData name="Kareem Ahmed" userId="668b7c42-9793-4d96-80a6-ccc644a66bcf" providerId="ADAL" clId="{BB13B25D-B914-4349-A1A8-82202ADEA0D6}" dt="2025-03-10T22:43:17.913" v="1551" actId="478"/>
        <pc:sldMkLst>
          <pc:docMk/>
          <pc:sldMk cId="1848690365" sldId="525"/>
        </pc:sldMkLst>
      </pc:sldChg>
      <pc:sldChg chg="addSp delSp modSp add mod delAnim modAnim">
        <pc:chgData name="Kareem Ahmed" userId="668b7c42-9793-4d96-80a6-ccc644a66bcf" providerId="ADAL" clId="{BB13B25D-B914-4349-A1A8-82202ADEA0D6}" dt="2025-03-10T22:43:19.823" v="1552" actId="478"/>
        <pc:sldMkLst>
          <pc:docMk/>
          <pc:sldMk cId="36043140" sldId="526"/>
        </pc:sldMkLst>
      </pc:sldChg>
      <pc:sldChg chg="addSp delSp modSp add mod delAnim modAnim">
        <pc:chgData name="Kareem Ahmed" userId="668b7c42-9793-4d96-80a6-ccc644a66bcf" providerId="ADAL" clId="{BB13B25D-B914-4349-A1A8-82202ADEA0D6}" dt="2025-03-10T22:43:23.064" v="1553" actId="478"/>
        <pc:sldMkLst>
          <pc:docMk/>
          <pc:sldMk cId="1343731334" sldId="527"/>
        </pc:sldMkLst>
      </pc:sldChg>
      <pc:sldChg chg="addSp delSp modSp add mod delAnim modAnim">
        <pc:chgData name="Kareem Ahmed" userId="668b7c42-9793-4d96-80a6-ccc644a66bcf" providerId="ADAL" clId="{BB13B25D-B914-4349-A1A8-82202ADEA0D6}" dt="2025-03-10T22:43:24.821" v="1554" actId="478"/>
        <pc:sldMkLst>
          <pc:docMk/>
          <pc:sldMk cId="2849611737" sldId="528"/>
        </pc:sldMkLst>
      </pc:sldChg>
      <pc:sldChg chg="addSp delSp modSp add mod delAnim modAnim">
        <pc:chgData name="Kareem Ahmed" userId="668b7c42-9793-4d96-80a6-ccc644a66bcf" providerId="ADAL" clId="{BB13B25D-B914-4349-A1A8-82202ADEA0D6}" dt="2025-03-10T22:43:26.494" v="1555" actId="478"/>
        <pc:sldMkLst>
          <pc:docMk/>
          <pc:sldMk cId="213752121" sldId="529"/>
        </pc:sldMkLst>
      </pc:sldChg>
      <pc:sldChg chg="addSp delSp modSp add mod delAnim modAnim">
        <pc:chgData name="Kareem Ahmed" userId="668b7c42-9793-4d96-80a6-ccc644a66bcf" providerId="ADAL" clId="{BB13B25D-B914-4349-A1A8-82202ADEA0D6}" dt="2025-03-10T22:43:28.165" v="1556" actId="478"/>
        <pc:sldMkLst>
          <pc:docMk/>
          <pc:sldMk cId="2582246999" sldId="530"/>
        </pc:sldMkLst>
      </pc:sldChg>
      <pc:sldChg chg="addSp delSp modSp add mod delAnim modAnim">
        <pc:chgData name="Kareem Ahmed" userId="668b7c42-9793-4d96-80a6-ccc644a66bcf" providerId="ADAL" clId="{BB13B25D-B914-4349-A1A8-82202ADEA0D6}" dt="2025-03-10T22:43:30.005" v="1557" actId="478"/>
        <pc:sldMkLst>
          <pc:docMk/>
          <pc:sldMk cId="3443894761" sldId="531"/>
        </pc:sldMkLst>
      </pc:sldChg>
      <pc:sldChg chg="addSp delSp modSp add mod delAnim modAnim">
        <pc:chgData name="Kareem Ahmed" userId="668b7c42-9793-4d96-80a6-ccc644a66bcf" providerId="ADAL" clId="{BB13B25D-B914-4349-A1A8-82202ADEA0D6}" dt="2025-03-10T22:43:31.764" v="1558" actId="478"/>
        <pc:sldMkLst>
          <pc:docMk/>
          <pc:sldMk cId="3315061497" sldId="532"/>
        </pc:sldMkLst>
      </pc:sldChg>
      <pc:sldChg chg="addSp delSp modSp add mod modTransition delAnim">
        <pc:chgData name="Kareem Ahmed" userId="668b7c42-9793-4d96-80a6-ccc644a66bcf" providerId="ADAL" clId="{BB13B25D-B914-4349-A1A8-82202ADEA0D6}" dt="2025-03-10T22:43:35.246" v="1560" actId="478"/>
        <pc:sldMkLst>
          <pc:docMk/>
          <pc:sldMk cId="4155938886" sldId="533"/>
        </pc:sldMkLst>
      </pc:sldChg>
      <pc:sldChg chg="addSp delSp modSp add mod ord delAnim">
        <pc:chgData name="Kareem Ahmed" userId="668b7c42-9793-4d96-80a6-ccc644a66bcf" providerId="ADAL" clId="{BB13B25D-B914-4349-A1A8-82202ADEA0D6}" dt="2025-03-10T22:43:33.527" v="1559" actId="478"/>
        <pc:sldMkLst>
          <pc:docMk/>
          <pc:sldMk cId="3274223257" sldId="534"/>
        </pc:sldMkLst>
      </pc:sldChg>
      <pc:sldChg chg="addSp delSp modSp add mod delAnim modAnim">
        <pc:chgData name="Kareem Ahmed" userId="668b7c42-9793-4d96-80a6-ccc644a66bcf" providerId="ADAL" clId="{BB13B25D-B914-4349-A1A8-82202ADEA0D6}" dt="2025-03-10T22:43:36.950" v="1561" actId="478"/>
        <pc:sldMkLst>
          <pc:docMk/>
          <pc:sldMk cId="2575425166" sldId="535"/>
        </pc:sldMkLst>
      </pc:sldChg>
      <pc:sldChg chg="addSp delSp modSp add mod delAnim modAnim">
        <pc:chgData name="Kareem Ahmed" userId="668b7c42-9793-4d96-80a6-ccc644a66bcf" providerId="ADAL" clId="{BB13B25D-B914-4349-A1A8-82202ADEA0D6}" dt="2025-03-10T22:43:38.977" v="1562" actId="478"/>
        <pc:sldMkLst>
          <pc:docMk/>
          <pc:sldMk cId="2746564892" sldId="536"/>
        </pc:sldMkLst>
      </pc:sldChg>
      <pc:sldChg chg="addSp delSp modSp add mod delAnim modAnim">
        <pc:chgData name="Kareem Ahmed" userId="668b7c42-9793-4d96-80a6-ccc644a66bcf" providerId="ADAL" clId="{BB13B25D-B914-4349-A1A8-82202ADEA0D6}" dt="2025-03-10T22:43:40.749" v="1563" actId="478"/>
        <pc:sldMkLst>
          <pc:docMk/>
          <pc:sldMk cId="4278621547" sldId="537"/>
        </pc:sldMkLst>
      </pc:sldChg>
      <pc:sldChg chg="addSp delSp modSp add mod delAnim modAnim">
        <pc:chgData name="Kareem Ahmed" userId="668b7c42-9793-4d96-80a6-ccc644a66bcf" providerId="ADAL" clId="{BB13B25D-B914-4349-A1A8-82202ADEA0D6}" dt="2025-03-10T22:43:42.540" v="1564" actId="478"/>
        <pc:sldMkLst>
          <pc:docMk/>
          <pc:sldMk cId="1463063792" sldId="538"/>
        </pc:sldMkLst>
      </pc:sldChg>
      <pc:sldChg chg="addSp delSp modSp add mod delAnim modAnim">
        <pc:chgData name="Kareem Ahmed" userId="668b7c42-9793-4d96-80a6-ccc644a66bcf" providerId="ADAL" clId="{BB13B25D-B914-4349-A1A8-82202ADEA0D6}" dt="2025-03-10T22:43:44.140" v="1565" actId="478"/>
        <pc:sldMkLst>
          <pc:docMk/>
          <pc:sldMk cId="1190210260" sldId="539"/>
        </pc:sldMkLst>
      </pc:sldChg>
      <pc:sldChg chg="addSp delSp modSp add mod delAnim modAnim">
        <pc:chgData name="Kareem Ahmed" userId="668b7c42-9793-4d96-80a6-ccc644a66bcf" providerId="ADAL" clId="{BB13B25D-B914-4349-A1A8-82202ADEA0D6}" dt="2025-03-10T22:43:45.842" v="1566" actId="478"/>
        <pc:sldMkLst>
          <pc:docMk/>
          <pc:sldMk cId="1421301234" sldId="540"/>
        </pc:sldMkLst>
      </pc:sldChg>
      <pc:sldChg chg="addSp delSp modSp add mod delAnim modAnim">
        <pc:chgData name="Kareem Ahmed" userId="668b7c42-9793-4d96-80a6-ccc644a66bcf" providerId="ADAL" clId="{BB13B25D-B914-4349-A1A8-82202ADEA0D6}" dt="2025-03-10T22:43:47.640" v="1567" actId="478"/>
        <pc:sldMkLst>
          <pc:docMk/>
          <pc:sldMk cId="2462674153" sldId="541"/>
        </pc:sldMkLst>
      </pc:sldChg>
      <pc:sldChg chg="addSp delSp modSp add mod delAnim modAnim">
        <pc:chgData name="Kareem Ahmed" userId="668b7c42-9793-4d96-80a6-ccc644a66bcf" providerId="ADAL" clId="{BB13B25D-B914-4349-A1A8-82202ADEA0D6}" dt="2025-03-10T22:43:49.240" v="1568" actId="478"/>
        <pc:sldMkLst>
          <pc:docMk/>
          <pc:sldMk cId="3431558691" sldId="542"/>
        </pc:sldMkLst>
      </pc:sldChg>
      <pc:sldChg chg="addSp delSp modSp add mod delAnim modAnim">
        <pc:chgData name="Kareem Ahmed" userId="668b7c42-9793-4d96-80a6-ccc644a66bcf" providerId="ADAL" clId="{BB13B25D-B914-4349-A1A8-82202ADEA0D6}" dt="2025-03-10T22:43:50.940" v="1569" actId="478"/>
        <pc:sldMkLst>
          <pc:docMk/>
          <pc:sldMk cId="3215548571" sldId="543"/>
        </pc:sldMkLst>
      </pc:sldChg>
      <pc:sldChg chg="addSp delSp modSp add mod delAnim modAnim">
        <pc:chgData name="Kareem Ahmed" userId="668b7c42-9793-4d96-80a6-ccc644a66bcf" providerId="ADAL" clId="{BB13B25D-B914-4349-A1A8-82202ADEA0D6}" dt="2025-03-10T22:43:52.546" v="1570" actId="478"/>
        <pc:sldMkLst>
          <pc:docMk/>
          <pc:sldMk cId="3244019524" sldId="544"/>
        </pc:sldMkLst>
      </pc:sldChg>
      <pc:sldChg chg="addSp delSp modSp add mod delAnim">
        <pc:chgData name="Kareem Ahmed" userId="668b7c42-9793-4d96-80a6-ccc644a66bcf" providerId="ADAL" clId="{BB13B25D-B914-4349-A1A8-82202ADEA0D6}" dt="2025-03-10T22:43:54.117" v="1571" actId="478"/>
        <pc:sldMkLst>
          <pc:docMk/>
          <pc:sldMk cId="264778323" sldId="545"/>
        </pc:sldMkLst>
      </pc:sldChg>
      <pc:sldChg chg="addSp delSp modSp add mod modTransition delAnim modAnim">
        <pc:chgData name="Kareem Ahmed" userId="668b7c42-9793-4d96-80a6-ccc644a66bcf" providerId="ADAL" clId="{BB13B25D-B914-4349-A1A8-82202ADEA0D6}" dt="2025-03-10T22:43:58.091" v="1573" actId="478"/>
        <pc:sldMkLst>
          <pc:docMk/>
          <pc:sldMk cId="3325726867" sldId="546"/>
        </pc:sldMkLst>
      </pc:sldChg>
      <pc:sldChg chg="addSp delSp modSp add mod delAnim modAnim">
        <pc:chgData name="Kareem Ahmed" userId="668b7c42-9793-4d96-80a6-ccc644a66bcf" providerId="ADAL" clId="{BB13B25D-B914-4349-A1A8-82202ADEA0D6}" dt="2025-03-10T22:44:00.070" v="1574" actId="478"/>
        <pc:sldMkLst>
          <pc:docMk/>
          <pc:sldMk cId="2030863312" sldId="547"/>
        </pc:sldMkLst>
      </pc:sldChg>
      <pc:sldChg chg="addSp delSp modSp add mod delAnim modAnim">
        <pc:chgData name="Kareem Ahmed" userId="668b7c42-9793-4d96-80a6-ccc644a66bcf" providerId="ADAL" clId="{BB13B25D-B914-4349-A1A8-82202ADEA0D6}" dt="2025-03-10T22:44:02.009" v="1575" actId="478"/>
        <pc:sldMkLst>
          <pc:docMk/>
          <pc:sldMk cId="919029111" sldId="548"/>
        </pc:sldMkLst>
      </pc:sldChg>
      <pc:sldChg chg="addSp delSp modSp add mod delAnim">
        <pc:chgData name="Kareem Ahmed" userId="668b7c42-9793-4d96-80a6-ccc644a66bcf" providerId="ADAL" clId="{BB13B25D-B914-4349-A1A8-82202ADEA0D6}" dt="2025-03-10T22:44:03.570" v="1576" actId="478"/>
        <pc:sldMkLst>
          <pc:docMk/>
          <pc:sldMk cId="3902575090" sldId="549"/>
        </pc:sldMkLst>
      </pc:sldChg>
      <pc:sldChg chg="addSp delSp modSp add mod delAnim modAnim">
        <pc:chgData name="Kareem Ahmed" userId="668b7c42-9793-4d96-80a6-ccc644a66bcf" providerId="ADAL" clId="{BB13B25D-B914-4349-A1A8-82202ADEA0D6}" dt="2025-03-10T22:44:05.036" v="1577" actId="478"/>
        <pc:sldMkLst>
          <pc:docMk/>
          <pc:sldMk cId="854590910" sldId="550"/>
        </pc:sldMkLst>
      </pc:sldChg>
      <pc:sldChg chg="addSp delSp modSp add mod delAnim modAnim">
        <pc:chgData name="Kareem Ahmed" userId="668b7c42-9793-4d96-80a6-ccc644a66bcf" providerId="ADAL" clId="{BB13B25D-B914-4349-A1A8-82202ADEA0D6}" dt="2025-03-10T22:44:08.874" v="1579" actId="478"/>
        <pc:sldMkLst>
          <pc:docMk/>
          <pc:sldMk cId="2310671213" sldId="551"/>
        </pc:sldMkLst>
      </pc:sldChg>
      <pc:sldChg chg="addSp delSp modSp add mod delAnim modAnim">
        <pc:chgData name="Kareem Ahmed" userId="668b7c42-9793-4d96-80a6-ccc644a66bcf" providerId="ADAL" clId="{BB13B25D-B914-4349-A1A8-82202ADEA0D6}" dt="2025-03-10T22:44:10.503" v="1580" actId="478"/>
        <pc:sldMkLst>
          <pc:docMk/>
          <pc:sldMk cId="200275630" sldId="552"/>
        </pc:sldMkLst>
      </pc:sldChg>
      <pc:sldChg chg="addSp delSp modSp add mod delAnim modAnim">
        <pc:chgData name="Kareem Ahmed" userId="668b7c42-9793-4d96-80a6-ccc644a66bcf" providerId="ADAL" clId="{BB13B25D-B914-4349-A1A8-82202ADEA0D6}" dt="2025-03-10T22:44:11.955" v="1581" actId="478"/>
        <pc:sldMkLst>
          <pc:docMk/>
          <pc:sldMk cId="828304038" sldId="553"/>
        </pc:sldMkLst>
      </pc:sldChg>
      <pc:sldChg chg="addSp delSp modSp add mod delAnim modAnim">
        <pc:chgData name="Kareem Ahmed" userId="668b7c42-9793-4d96-80a6-ccc644a66bcf" providerId="ADAL" clId="{BB13B25D-B914-4349-A1A8-82202ADEA0D6}" dt="2025-03-10T22:44:13.388" v="1582" actId="478"/>
        <pc:sldMkLst>
          <pc:docMk/>
          <pc:sldMk cId="2789099811" sldId="554"/>
        </pc:sldMkLst>
      </pc:sldChg>
      <pc:sldChg chg="addSp delSp modSp add mod delAnim modAnim">
        <pc:chgData name="Kareem Ahmed" userId="668b7c42-9793-4d96-80a6-ccc644a66bcf" providerId="ADAL" clId="{BB13B25D-B914-4349-A1A8-82202ADEA0D6}" dt="2025-03-10T22:44:14.870" v="1583" actId="478"/>
        <pc:sldMkLst>
          <pc:docMk/>
          <pc:sldMk cId="2076035214" sldId="555"/>
        </pc:sldMkLst>
      </pc:sldChg>
      <pc:sldChg chg="addSp delSp modSp add mod delAnim modAnim">
        <pc:chgData name="Kareem Ahmed" userId="668b7c42-9793-4d96-80a6-ccc644a66bcf" providerId="ADAL" clId="{BB13B25D-B914-4349-A1A8-82202ADEA0D6}" dt="2025-03-10T22:44:16.449" v="1584" actId="478"/>
        <pc:sldMkLst>
          <pc:docMk/>
          <pc:sldMk cId="3990456458" sldId="556"/>
        </pc:sldMkLst>
      </pc:sldChg>
      <pc:sldChg chg="addSp delSp modSp add mod delAnim modAnim">
        <pc:chgData name="Kareem Ahmed" userId="668b7c42-9793-4d96-80a6-ccc644a66bcf" providerId="ADAL" clId="{BB13B25D-B914-4349-A1A8-82202ADEA0D6}" dt="2025-03-10T22:44:06.465" v="1578" actId="478"/>
        <pc:sldMkLst>
          <pc:docMk/>
          <pc:sldMk cId="216359504" sldId="557"/>
        </pc:sldMkLst>
      </pc:sldChg>
      <pc:sldChg chg="del">
        <pc:chgData name="Kareem Ahmed" userId="668b7c42-9793-4d96-80a6-ccc644a66bcf" providerId="ADAL" clId="{BB13B25D-B914-4349-A1A8-82202ADEA0D6}" dt="2025-03-08T13:13:25.480" v="13" actId="47"/>
        <pc:sldMkLst>
          <pc:docMk/>
          <pc:sldMk cId="1229822033" sldId="597"/>
        </pc:sldMkLst>
      </pc:sldChg>
      <pc:sldChg chg="del">
        <pc:chgData name="Kareem Ahmed" userId="668b7c42-9793-4d96-80a6-ccc644a66bcf" providerId="ADAL" clId="{BB13B25D-B914-4349-A1A8-82202ADEA0D6}" dt="2025-03-08T13:13:25.480" v="13" actId="47"/>
        <pc:sldMkLst>
          <pc:docMk/>
          <pc:sldMk cId="3781229062" sldId="598"/>
        </pc:sldMkLst>
      </pc:sldChg>
      <pc:sldChg chg="del">
        <pc:chgData name="Kareem Ahmed" userId="668b7c42-9793-4d96-80a6-ccc644a66bcf" providerId="ADAL" clId="{BB13B25D-B914-4349-A1A8-82202ADEA0D6}" dt="2025-03-08T13:13:25.480" v="13" actId="47"/>
        <pc:sldMkLst>
          <pc:docMk/>
          <pc:sldMk cId="325635753" sldId="599"/>
        </pc:sldMkLst>
      </pc:sldChg>
      <pc:sldChg chg="del">
        <pc:chgData name="Kareem Ahmed" userId="668b7c42-9793-4d96-80a6-ccc644a66bcf" providerId="ADAL" clId="{BB13B25D-B914-4349-A1A8-82202ADEA0D6}" dt="2025-03-08T13:13:25.480" v="13" actId="47"/>
        <pc:sldMkLst>
          <pc:docMk/>
          <pc:sldMk cId="2725188777" sldId="600"/>
        </pc:sldMkLst>
      </pc:sldChg>
      <pc:sldChg chg="del">
        <pc:chgData name="Kareem Ahmed" userId="668b7c42-9793-4d96-80a6-ccc644a66bcf" providerId="ADAL" clId="{BB13B25D-B914-4349-A1A8-82202ADEA0D6}" dt="2025-03-08T13:13:25.480" v="13" actId="47"/>
        <pc:sldMkLst>
          <pc:docMk/>
          <pc:sldMk cId="2931949427" sldId="601"/>
        </pc:sldMkLst>
      </pc:sldChg>
      <pc:sldChg chg="del">
        <pc:chgData name="Kareem Ahmed" userId="668b7c42-9793-4d96-80a6-ccc644a66bcf" providerId="ADAL" clId="{BB13B25D-B914-4349-A1A8-82202ADEA0D6}" dt="2025-03-08T13:13:25.480" v="13" actId="47"/>
        <pc:sldMkLst>
          <pc:docMk/>
          <pc:sldMk cId="617590497" sldId="602"/>
        </pc:sldMkLst>
      </pc:sldChg>
      <pc:sldChg chg="del">
        <pc:chgData name="Kareem Ahmed" userId="668b7c42-9793-4d96-80a6-ccc644a66bcf" providerId="ADAL" clId="{BB13B25D-B914-4349-A1A8-82202ADEA0D6}" dt="2025-03-08T13:13:25.480" v="13" actId="47"/>
        <pc:sldMkLst>
          <pc:docMk/>
          <pc:sldMk cId="3477892367" sldId="603"/>
        </pc:sldMkLst>
      </pc:sldChg>
      <pc:sldChg chg="del">
        <pc:chgData name="Kareem Ahmed" userId="668b7c42-9793-4d96-80a6-ccc644a66bcf" providerId="ADAL" clId="{BB13B25D-B914-4349-A1A8-82202ADEA0D6}" dt="2025-03-08T13:13:25.480" v="13" actId="47"/>
        <pc:sldMkLst>
          <pc:docMk/>
          <pc:sldMk cId="731003957" sldId="604"/>
        </pc:sldMkLst>
      </pc:sldChg>
      <pc:sldChg chg="del">
        <pc:chgData name="Kareem Ahmed" userId="668b7c42-9793-4d96-80a6-ccc644a66bcf" providerId="ADAL" clId="{BB13B25D-B914-4349-A1A8-82202ADEA0D6}" dt="2025-03-08T13:13:25.480" v="13" actId="47"/>
        <pc:sldMkLst>
          <pc:docMk/>
          <pc:sldMk cId="4045124758" sldId="605"/>
        </pc:sldMkLst>
      </pc:sldChg>
      <pc:sldChg chg="del">
        <pc:chgData name="Kareem Ahmed" userId="668b7c42-9793-4d96-80a6-ccc644a66bcf" providerId="ADAL" clId="{BB13B25D-B914-4349-A1A8-82202ADEA0D6}" dt="2025-03-08T13:13:25.480" v="13" actId="47"/>
        <pc:sldMkLst>
          <pc:docMk/>
          <pc:sldMk cId="2266643549" sldId="606"/>
        </pc:sldMkLst>
      </pc:sldChg>
      <pc:sldChg chg="del">
        <pc:chgData name="Kareem Ahmed" userId="668b7c42-9793-4d96-80a6-ccc644a66bcf" providerId="ADAL" clId="{BB13B25D-B914-4349-A1A8-82202ADEA0D6}" dt="2025-03-08T13:13:25.480" v="13" actId="47"/>
        <pc:sldMkLst>
          <pc:docMk/>
          <pc:sldMk cId="3295778590" sldId="607"/>
        </pc:sldMkLst>
      </pc:sldChg>
      <pc:sldChg chg="del">
        <pc:chgData name="Kareem Ahmed" userId="668b7c42-9793-4d96-80a6-ccc644a66bcf" providerId="ADAL" clId="{BB13B25D-B914-4349-A1A8-82202ADEA0D6}" dt="2025-03-08T13:13:25.480" v="13" actId="47"/>
        <pc:sldMkLst>
          <pc:docMk/>
          <pc:sldMk cId="3691635399" sldId="608"/>
        </pc:sldMkLst>
      </pc:sldChg>
      <pc:sldChg chg="del">
        <pc:chgData name="Kareem Ahmed" userId="668b7c42-9793-4d96-80a6-ccc644a66bcf" providerId="ADAL" clId="{BB13B25D-B914-4349-A1A8-82202ADEA0D6}" dt="2025-03-08T13:13:25.480" v="13" actId="47"/>
        <pc:sldMkLst>
          <pc:docMk/>
          <pc:sldMk cId="2639809930" sldId="609"/>
        </pc:sldMkLst>
      </pc:sldChg>
      <pc:sldChg chg="del">
        <pc:chgData name="Kareem Ahmed" userId="668b7c42-9793-4d96-80a6-ccc644a66bcf" providerId="ADAL" clId="{BB13B25D-B914-4349-A1A8-82202ADEA0D6}" dt="2025-03-08T13:13:25.480" v="13" actId="47"/>
        <pc:sldMkLst>
          <pc:docMk/>
          <pc:sldMk cId="700742261" sldId="610"/>
        </pc:sldMkLst>
      </pc:sldChg>
      <pc:sldChg chg="del">
        <pc:chgData name="Kareem Ahmed" userId="668b7c42-9793-4d96-80a6-ccc644a66bcf" providerId="ADAL" clId="{BB13B25D-B914-4349-A1A8-82202ADEA0D6}" dt="2025-03-08T13:13:25.480" v="13" actId="47"/>
        <pc:sldMkLst>
          <pc:docMk/>
          <pc:sldMk cId="2726254631" sldId="611"/>
        </pc:sldMkLst>
      </pc:sldChg>
      <pc:sldChg chg="del">
        <pc:chgData name="Kareem Ahmed" userId="668b7c42-9793-4d96-80a6-ccc644a66bcf" providerId="ADAL" clId="{BB13B25D-B914-4349-A1A8-82202ADEA0D6}" dt="2025-03-08T13:13:25.480" v="13" actId="47"/>
        <pc:sldMkLst>
          <pc:docMk/>
          <pc:sldMk cId="2068730969" sldId="612"/>
        </pc:sldMkLst>
      </pc:sldChg>
      <pc:sldChg chg="del">
        <pc:chgData name="Kareem Ahmed" userId="668b7c42-9793-4d96-80a6-ccc644a66bcf" providerId="ADAL" clId="{BB13B25D-B914-4349-A1A8-82202ADEA0D6}" dt="2025-03-08T13:13:25.480" v="13" actId="47"/>
        <pc:sldMkLst>
          <pc:docMk/>
          <pc:sldMk cId="2101166806" sldId="613"/>
        </pc:sldMkLst>
      </pc:sldChg>
      <pc:sldChg chg="del">
        <pc:chgData name="Kareem Ahmed" userId="668b7c42-9793-4d96-80a6-ccc644a66bcf" providerId="ADAL" clId="{BB13B25D-B914-4349-A1A8-82202ADEA0D6}" dt="2025-03-08T13:13:25.480" v="13" actId="47"/>
        <pc:sldMkLst>
          <pc:docMk/>
          <pc:sldMk cId="2600899558" sldId="614"/>
        </pc:sldMkLst>
      </pc:sldChg>
      <pc:sldChg chg="del">
        <pc:chgData name="Kareem Ahmed" userId="668b7c42-9793-4d96-80a6-ccc644a66bcf" providerId="ADAL" clId="{BB13B25D-B914-4349-A1A8-82202ADEA0D6}" dt="2025-03-08T13:13:25.480" v="13" actId="47"/>
        <pc:sldMkLst>
          <pc:docMk/>
          <pc:sldMk cId="731662684" sldId="615"/>
        </pc:sldMkLst>
      </pc:sldChg>
      <pc:sldChg chg="del">
        <pc:chgData name="Kareem Ahmed" userId="668b7c42-9793-4d96-80a6-ccc644a66bcf" providerId="ADAL" clId="{BB13B25D-B914-4349-A1A8-82202ADEA0D6}" dt="2025-03-08T13:13:25.480" v="13" actId="47"/>
        <pc:sldMkLst>
          <pc:docMk/>
          <pc:sldMk cId="221964833" sldId="616"/>
        </pc:sldMkLst>
      </pc:sldChg>
      <pc:sldChg chg="del">
        <pc:chgData name="Kareem Ahmed" userId="668b7c42-9793-4d96-80a6-ccc644a66bcf" providerId="ADAL" clId="{BB13B25D-B914-4349-A1A8-82202ADEA0D6}" dt="2025-03-08T13:13:25.480" v="13" actId="47"/>
        <pc:sldMkLst>
          <pc:docMk/>
          <pc:sldMk cId="784360420" sldId="617"/>
        </pc:sldMkLst>
      </pc:sldChg>
      <pc:sldChg chg="del">
        <pc:chgData name="Kareem Ahmed" userId="668b7c42-9793-4d96-80a6-ccc644a66bcf" providerId="ADAL" clId="{BB13B25D-B914-4349-A1A8-82202ADEA0D6}" dt="2025-03-08T13:13:25.480" v="13" actId="47"/>
        <pc:sldMkLst>
          <pc:docMk/>
          <pc:sldMk cId="1954261528" sldId="618"/>
        </pc:sldMkLst>
      </pc:sldChg>
      <pc:sldChg chg="del">
        <pc:chgData name="Kareem Ahmed" userId="668b7c42-9793-4d96-80a6-ccc644a66bcf" providerId="ADAL" clId="{BB13B25D-B914-4349-A1A8-82202ADEA0D6}" dt="2025-03-08T13:13:25.480" v="13" actId="47"/>
        <pc:sldMkLst>
          <pc:docMk/>
          <pc:sldMk cId="108509589" sldId="619"/>
        </pc:sldMkLst>
      </pc:sldChg>
      <pc:sldChg chg="del">
        <pc:chgData name="Kareem Ahmed" userId="668b7c42-9793-4d96-80a6-ccc644a66bcf" providerId="ADAL" clId="{BB13B25D-B914-4349-A1A8-82202ADEA0D6}" dt="2025-03-08T13:13:25.480" v="13" actId="47"/>
        <pc:sldMkLst>
          <pc:docMk/>
          <pc:sldMk cId="2490673693" sldId="620"/>
        </pc:sldMkLst>
      </pc:sldChg>
      <pc:sldChg chg="del">
        <pc:chgData name="Kareem Ahmed" userId="668b7c42-9793-4d96-80a6-ccc644a66bcf" providerId="ADAL" clId="{BB13B25D-B914-4349-A1A8-82202ADEA0D6}" dt="2025-03-08T13:13:25.480" v="13" actId="47"/>
        <pc:sldMkLst>
          <pc:docMk/>
          <pc:sldMk cId="1387328468" sldId="621"/>
        </pc:sldMkLst>
      </pc:sldChg>
      <pc:sldChg chg="del">
        <pc:chgData name="Kareem Ahmed" userId="668b7c42-9793-4d96-80a6-ccc644a66bcf" providerId="ADAL" clId="{BB13B25D-B914-4349-A1A8-82202ADEA0D6}" dt="2025-03-08T13:13:25.480" v="13" actId="47"/>
        <pc:sldMkLst>
          <pc:docMk/>
          <pc:sldMk cId="3734894886" sldId="622"/>
        </pc:sldMkLst>
      </pc:sldChg>
      <pc:sldChg chg="del">
        <pc:chgData name="Kareem Ahmed" userId="668b7c42-9793-4d96-80a6-ccc644a66bcf" providerId="ADAL" clId="{BB13B25D-B914-4349-A1A8-82202ADEA0D6}" dt="2025-03-08T13:13:25.480" v="13" actId="47"/>
        <pc:sldMkLst>
          <pc:docMk/>
          <pc:sldMk cId="348853651" sldId="624"/>
        </pc:sldMkLst>
      </pc:sldChg>
      <pc:sldChg chg="del">
        <pc:chgData name="Kareem Ahmed" userId="668b7c42-9793-4d96-80a6-ccc644a66bcf" providerId="ADAL" clId="{BB13B25D-B914-4349-A1A8-82202ADEA0D6}" dt="2025-03-08T13:13:25.480" v="13" actId="47"/>
        <pc:sldMkLst>
          <pc:docMk/>
          <pc:sldMk cId="1496375242" sldId="625"/>
        </pc:sldMkLst>
      </pc:sldChg>
      <pc:sldChg chg="del">
        <pc:chgData name="Kareem Ahmed" userId="668b7c42-9793-4d96-80a6-ccc644a66bcf" providerId="ADAL" clId="{BB13B25D-B914-4349-A1A8-82202ADEA0D6}" dt="2025-03-08T13:13:25.480" v="13" actId="47"/>
        <pc:sldMkLst>
          <pc:docMk/>
          <pc:sldMk cId="2088271291" sldId="626"/>
        </pc:sldMkLst>
      </pc:sldChg>
      <pc:sldChg chg="del">
        <pc:chgData name="Kareem Ahmed" userId="668b7c42-9793-4d96-80a6-ccc644a66bcf" providerId="ADAL" clId="{BB13B25D-B914-4349-A1A8-82202ADEA0D6}" dt="2025-03-08T13:13:25.480" v="13" actId="47"/>
        <pc:sldMkLst>
          <pc:docMk/>
          <pc:sldMk cId="1755862227" sldId="627"/>
        </pc:sldMkLst>
      </pc:sldChg>
      <pc:sldChg chg="del">
        <pc:chgData name="Kareem Ahmed" userId="668b7c42-9793-4d96-80a6-ccc644a66bcf" providerId="ADAL" clId="{BB13B25D-B914-4349-A1A8-82202ADEA0D6}" dt="2025-03-08T13:13:25.480" v="13" actId="47"/>
        <pc:sldMkLst>
          <pc:docMk/>
          <pc:sldMk cId="3820177644" sldId="628"/>
        </pc:sldMkLst>
      </pc:sldChg>
      <pc:sldChg chg="del">
        <pc:chgData name="Kareem Ahmed" userId="668b7c42-9793-4d96-80a6-ccc644a66bcf" providerId="ADAL" clId="{BB13B25D-B914-4349-A1A8-82202ADEA0D6}" dt="2025-03-08T13:13:25.480" v="13" actId="47"/>
        <pc:sldMkLst>
          <pc:docMk/>
          <pc:sldMk cId="506690095" sldId="629"/>
        </pc:sldMkLst>
      </pc:sldChg>
      <pc:sldChg chg="del">
        <pc:chgData name="Kareem Ahmed" userId="668b7c42-9793-4d96-80a6-ccc644a66bcf" providerId="ADAL" clId="{BB13B25D-B914-4349-A1A8-82202ADEA0D6}" dt="2025-03-08T13:13:25.480" v="13" actId="47"/>
        <pc:sldMkLst>
          <pc:docMk/>
          <pc:sldMk cId="3656504418" sldId="630"/>
        </pc:sldMkLst>
      </pc:sldChg>
      <pc:sldChg chg="del">
        <pc:chgData name="Kareem Ahmed" userId="668b7c42-9793-4d96-80a6-ccc644a66bcf" providerId="ADAL" clId="{BB13B25D-B914-4349-A1A8-82202ADEA0D6}" dt="2025-03-08T13:13:25.480" v="13" actId="47"/>
        <pc:sldMkLst>
          <pc:docMk/>
          <pc:sldMk cId="2630552964" sldId="631"/>
        </pc:sldMkLst>
      </pc:sldChg>
      <pc:sldChg chg="del">
        <pc:chgData name="Kareem Ahmed" userId="668b7c42-9793-4d96-80a6-ccc644a66bcf" providerId="ADAL" clId="{BB13B25D-B914-4349-A1A8-82202ADEA0D6}" dt="2025-03-08T13:13:25.480" v="13" actId="47"/>
        <pc:sldMkLst>
          <pc:docMk/>
          <pc:sldMk cId="3184883198" sldId="632"/>
        </pc:sldMkLst>
      </pc:sldChg>
      <pc:sldChg chg="del">
        <pc:chgData name="Kareem Ahmed" userId="668b7c42-9793-4d96-80a6-ccc644a66bcf" providerId="ADAL" clId="{BB13B25D-B914-4349-A1A8-82202ADEA0D6}" dt="2025-03-08T13:13:25.480" v="13" actId="47"/>
        <pc:sldMkLst>
          <pc:docMk/>
          <pc:sldMk cId="3014305824" sldId="633"/>
        </pc:sldMkLst>
      </pc:sldChg>
      <pc:sldChg chg="del">
        <pc:chgData name="Kareem Ahmed" userId="668b7c42-9793-4d96-80a6-ccc644a66bcf" providerId="ADAL" clId="{BB13B25D-B914-4349-A1A8-82202ADEA0D6}" dt="2025-03-08T13:13:25.480" v="13" actId="47"/>
        <pc:sldMkLst>
          <pc:docMk/>
          <pc:sldMk cId="1253441963" sldId="634"/>
        </pc:sldMkLst>
      </pc:sldChg>
      <pc:sldChg chg="del">
        <pc:chgData name="Kareem Ahmed" userId="668b7c42-9793-4d96-80a6-ccc644a66bcf" providerId="ADAL" clId="{BB13B25D-B914-4349-A1A8-82202ADEA0D6}" dt="2025-03-08T13:13:25.480" v="13" actId="47"/>
        <pc:sldMkLst>
          <pc:docMk/>
          <pc:sldMk cId="1577303241" sldId="635"/>
        </pc:sldMkLst>
      </pc:sldChg>
      <pc:sldChg chg="del">
        <pc:chgData name="Kareem Ahmed" userId="668b7c42-9793-4d96-80a6-ccc644a66bcf" providerId="ADAL" clId="{BB13B25D-B914-4349-A1A8-82202ADEA0D6}" dt="2025-03-08T13:13:25.480" v="13" actId="47"/>
        <pc:sldMkLst>
          <pc:docMk/>
          <pc:sldMk cId="921725800" sldId="636"/>
        </pc:sldMkLst>
      </pc:sldChg>
      <pc:sldChg chg="del">
        <pc:chgData name="Kareem Ahmed" userId="668b7c42-9793-4d96-80a6-ccc644a66bcf" providerId="ADAL" clId="{BB13B25D-B914-4349-A1A8-82202ADEA0D6}" dt="2025-03-08T13:13:25.480" v="13" actId="47"/>
        <pc:sldMkLst>
          <pc:docMk/>
          <pc:sldMk cId="2011692661" sldId="637"/>
        </pc:sldMkLst>
      </pc:sldChg>
      <pc:sldChg chg="del">
        <pc:chgData name="Kareem Ahmed" userId="668b7c42-9793-4d96-80a6-ccc644a66bcf" providerId="ADAL" clId="{BB13B25D-B914-4349-A1A8-82202ADEA0D6}" dt="2025-03-08T13:13:25.480" v="13" actId="47"/>
        <pc:sldMkLst>
          <pc:docMk/>
          <pc:sldMk cId="3208909893" sldId="638"/>
        </pc:sldMkLst>
      </pc:sldChg>
      <pc:sldChg chg="del">
        <pc:chgData name="Kareem Ahmed" userId="668b7c42-9793-4d96-80a6-ccc644a66bcf" providerId="ADAL" clId="{BB13B25D-B914-4349-A1A8-82202ADEA0D6}" dt="2025-03-08T13:13:25.480" v="13" actId="47"/>
        <pc:sldMkLst>
          <pc:docMk/>
          <pc:sldMk cId="2646219636" sldId="639"/>
        </pc:sldMkLst>
      </pc:sldChg>
      <pc:sldChg chg="del">
        <pc:chgData name="Kareem Ahmed" userId="668b7c42-9793-4d96-80a6-ccc644a66bcf" providerId="ADAL" clId="{BB13B25D-B914-4349-A1A8-82202ADEA0D6}" dt="2025-03-08T13:13:25.480" v="13" actId="47"/>
        <pc:sldMkLst>
          <pc:docMk/>
          <pc:sldMk cId="2054350287" sldId="640"/>
        </pc:sldMkLst>
      </pc:sldChg>
      <pc:sldChg chg="del">
        <pc:chgData name="Kareem Ahmed" userId="668b7c42-9793-4d96-80a6-ccc644a66bcf" providerId="ADAL" clId="{BB13B25D-B914-4349-A1A8-82202ADEA0D6}" dt="2025-03-08T13:13:25.480" v="13" actId="47"/>
        <pc:sldMkLst>
          <pc:docMk/>
          <pc:sldMk cId="342855657" sldId="641"/>
        </pc:sldMkLst>
      </pc:sldChg>
      <pc:sldChg chg="del">
        <pc:chgData name="Kareem Ahmed" userId="668b7c42-9793-4d96-80a6-ccc644a66bcf" providerId="ADAL" clId="{BB13B25D-B914-4349-A1A8-82202ADEA0D6}" dt="2025-03-08T13:13:25.480" v="13" actId="47"/>
        <pc:sldMkLst>
          <pc:docMk/>
          <pc:sldMk cId="2585228013" sldId="642"/>
        </pc:sldMkLst>
      </pc:sldChg>
      <pc:sldChg chg="del">
        <pc:chgData name="Kareem Ahmed" userId="668b7c42-9793-4d96-80a6-ccc644a66bcf" providerId="ADAL" clId="{BB13B25D-B914-4349-A1A8-82202ADEA0D6}" dt="2025-03-08T13:13:25.480" v="13" actId="47"/>
        <pc:sldMkLst>
          <pc:docMk/>
          <pc:sldMk cId="2219607702" sldId="643"/>
        </pc:sldMkLst>
      </pc:sldChg>
    </pc:docChg>
  </pc:docChgLst>
  <pc:docChgLst>
    <pc:chgData name="Kareem Ahmed" userId="668b7c42-9793-4d96-80a6-ccc644a66bcf" providerId="ADAL" clId="{0DA43DAA-44F4-4D1E-815C-714408A3CB1C}"/>
    <pc:docChg chg="undo custSel addSld delSld modSld modSection">
      <pc:chgData name="Kareem Ahmed" userId="668b7c42-9793-4d96-80a6-ccc644a66bcf" providerId="ADAL" clId="{0DA43DAA-44F4-4D1E-815C-714408A3CB1C}" dt="2025-03-13T20:10:14.027" v="1254" actId="113"/>
      <pc:docMkLst>
        <pc:docMk/>
      </pc:docMkLst>
      <pc:sldChg chg="addSp delSp modSp mod modTransition delAnim">
        <pc:chgData name="Kareem Ahmed" userId="668b7c42-9793-4d96-80a6-ccc644a66bcf" providerId="ADAL" clId="{0DA43DAA-44F4-4D1E-815C-714408A3CB1C}" dt="2025-03-13T20:07:09.978" v="1200" actId="478"/>
        <pc:sldMkLst>
          <pc:docMk/>
          <pc:sldMk cId="0" sldId="303"/>
        </pc:sldMkLst>
        <pc:picChg chg="add del mod">
          <ac:chgData name="Kareem Ahmed" userId="668b7c42-9793-4d96-80a6-ccc644a66bcf" providerId="ADAL" clId="{0DA43DAA-44F4-4D1E-815C-714408A3CB1C}" dt="2025-03-12T13:04:21.896" v="411"/>
          <ac:picMkLst>
            <pc:docMk/>
            <pc:sldMk cId="0" sldId="303"/>
            <ac:picMk id="16" creationId="{C09BD9B4-DED4-26B1-5C49-5B14F175698B}"/>
          </ac:picMkLst>
        </pc:picChg>
        <pc:picChg chg="add del mod">
          <ac:chgData name="Kareem Ahmed" userId="668b7c42-9793-4d96-80a6-ccc644a66bcf" providerId="ADAL" clId="{0DA43DAA-44F4-4D1E-815C-714408A3CB1C}" dt="2025-03-13T20:07:09.978" v="1200" actId="478"/>
          <ac:picMkLst>
            <pc:docMk/>
            <pc:sldMk cId="0" sldId="303"/>
            <ac:picMk id="17" creationId="{F53EC14E-ECFC-3B4F-1FDC-F203EFC6CAE7}"/>
          </ac:picMkLst>
        </pc:picChg>
      </pc:sldChg>
      <pc:sldChg chg="addSp delSp modSp mod modTransition delAnim">
        <pc:chgData name="Kareem Ahmed" userId="668b7c42-9793-4d96-80a6-ccc644a66bcf" providerId="ADAL" clId="{0DA43DAA-44F4-4D1E-815C-714408A3CB1C}" dt="2025-03-13T20:07:15.397" v="1202" actId="478"/>
        <pc:sldMkLst>
          <pc:docMk/>
          <pc:sldMk cId="0" sldId="306"/>
        </pc:sldMkLst>
        <pc:spChg chg="mod">
          <ac:chgData name="Kareem Ahmed" userId="668b7c42-9793-4d96-80a6-ccc644a66bcf" providerId="ADAL" clId="{0DA43DAA-44F4-4D1E-815C-714408A3CB1C}" dt="2025-03-12T12:57:33.728" v="402" actId="207"/>
          <ac:spMkLst>
            <pc:docMk/>
            <pc:sldMk cId="0" sldId="306"/>
            <ac:spMk id="3" creationId="{7B53571D-A004-8C53-A225-977B469DD658}"/>
          </ac:spMkLst>
        </pc:spChg>
        <pc:picChg chg="add del mod">
          <ac:chgData name="Kareem Ahmed" userId="668b7c42-9793-4d96-80a6-ccc644a66bcf" providerId="ADAL" clId="{0DA43DAA-44F4-4D1E-815C-714408A3CB1C}" dt="2025-03-12T13:06:24.279" v="417"/>
          <ac:picMkLst>
            <pc:docMk/>
            <pc:sldMk cId="0" sldId="306"/>
            <ac:picMk id="5" creationId="{F5008CEA-43F1-827F-662D-484151BA3601}"/>
          </ac:picMkLst>
        </pc:picChg>
        <pc:picChg chg="add del mod">
          <ac:chgData name="Kareem Ahmed" userId="668b7c42-9793-4d96-80a6-ccc644a66bcf" providerId="ADAL" clId="{0DA43DAA-44F4-4D1E-815C-714408A3CB1C}" dt="2025-03-13T20:07:15.397" v="1202" actId="478"/>
          <ac:picMkLst>
            <pc:docMk/>
            <pc:sldMk cId="0" sldId="306"/>
            <ac:picMk id="6" creationId="{B93C2778-3FC6-7380-2B0D-32CFF70CA91E}"/>
          </ac:picMkLst>
        </pc:picChg>
      </pc:sldChg>
      <pc:sldChg chg="addSp delSp modSp mod modTransition delAnim">
        <pc:chgData name="Kareem Ahmed" userId="668b7c42-9793-4d96-80a6-ccc644a66bcf" providerId="ADAL" clId="{0DA43DAA-44F4-4D1E-815C-714408A3CB1C}" dt="2025-03-13T20:09:35.512" v="1251" actId="478"/>
        <pc:sldMkLst>
          <pc:docMk/>
          <pc:sldMk cId="0" sldId="349"/>
        </pc:sldMkLst>
        <pc:picChg chg="add del mod">
          <ac:chgData name="Kareem Ahmed" userId="668b7c42-9793-4d96-80a6-ccc644a66bcf" providerId="ADAL" clId="{0DA43DAA-44F4-4D1E-815C-714408A3CB1C}" dt="2025-03-12T15:04:05.471" v="1198"/>
          <ac:picMkLst>
            <pc:docMk/>
            <pc:sldMk cId="0" sldId="349"/>
            <ac:picMk id="4" creationId="{DBEFB3AF-1A06-F03F-A0A9-2887FA0D14D5}"/>
          </ac:picMkLst>
        </pc:picChg>
        <pc:picChg chg="add del mod">
          <ac:chgData name="Kareem Ahmed" userId="668b7c42-9793-4d96-80a6-ccc644a66bcf" providerId="ADAL" clId="{0DA43DAA-44F4-4D1E-815C-714408A3CB1C}" dt="2025-03-13T20:09:35.512" v="1251" actId="478"/>
          <ac:picMkLst>
            <pc:docMk/>
            <pc:sldMk cId="0" sldId="349"/>
            <ac:picMk id="5" creationId="{94F40127-967B-4799-0F25-4192FB0F5107}"/>
          </ac:picMkLst>
        </pc:picChg>
      </pc:sldChg>
      <pc:sldChg chg="addSp delSp modSp mod modTransition delAnim modAnim">
        <pc:chgData name="Kareem Ahmed" userId="668b7c42-9793-4d96-80a6-ccc644a66bcf" providerId="ADAL" clId="{0DA43DAA-44F4-4D1E-815C-714408A3CB1C}" dt="2025-03-13T20:07:07.340" v="1199" actId="478"/>
        <pc:sldMkLst>
          <pc:docMk/>
          <pc:sldMk cId="0" sldId="480"/>
        </pc:sldMkLst>
        <pc:picChg chg="add del mod">
          <ac:chgData name="Kareem Ahmed" userId="668b7c42-9793-4d96-80a6-ccc644a66bcf" providerId="ADAL" clId="{0DA43DAA-44F4-4D1E-815C-714408A3CB1C}" dt="2025-03-12T13:03:02.910" v="405"/>
          <ac:picMkLst>
            <pc:docMk/>
            <pc:sldMk cId="0" sldId="480"/>
            <ac:picMk id="3" creationId="{D23D0855-0C68-1B49-4E2F-261F51AF9450}"/>
          </ac:picMkLst>
        </pc:picChg>
        <pc:picChg chg="add del mod">
          <ac:chgData name="Kareem Ahmed" userId="668b7c42-9793-4d96-80a6-ccc644a66bcf" providerId="ADAL" clId="{0DA43DAA-44F4-4D1E-815C-714408A3CB1C}" dt="2025-03-12T13:03:28.970" v="407"/>
          <ac:picMkLst>
            <pc:docMk/>
            <pc:sldMk cId="0" sldId="480"/>
            <ac:picMk id="5" creationId="{BAEC91C5-9882-70BD-7CFC-C8300579E4B7}"/>
          </ac:picMkLst>
        </pc:picChg>
        <pc:picChg chg="add del mod ord">
          <ac:chgData name="Kareem Ahmed" userId="668b7c42-9793-4d96-80a6-ccc644a66bcf" providerId="ADAL" clId="{0DA43DAA-44F4-4D1E-815C-714408A3CB1C}" dt="2025-03-12T13:03:44.047" v="408"/>
          <ac:picMkLst>
            <pc:docMk/>
            <pc:sldMk cId="0" sldId="480"/>
            <ac:picMk id="9" creationId="{207083A3-B030-E7AC-36DE-B42DF887857A}"/>
          </ac:picMkLst>
        </pc:picChg>
        <pc:picChg chg="add del mod">
          <ac:chgData name="Kareem Ahmed" userId="668b7c42-9793-4d96-80a6-ccc644a66bcf" providerId="ADAL" clId="{0DA43DAA-44F4-4D1E-815C-714408A3CB1C}" dt="2025-03-13T20:07:07.340" v="1199" actId="478"/>
          <ac:picMkLst>
            <pc:docMk/>
            <pc:sldMk cId="0" sldId="480"/>
            <ac:picMk id="10" creationId="{E16325C0-793B-56AB-DE59-899002500109}"/>
          </ac:picMkLst>
        </pc:picChg>
      </pc:sldChg>
      <pc:sldChg chg="addSp delSp modSp mod modTransition delAnim">
        <pc:chgData name="Kareem Ahmed" userId="668b7c42-9793-4d96-80a6-ccc644a66bcf" providerId="ADAL" clId="{0DA43DAA-44F4-4D1E-815C-714408A3CB1C}" dt="2025-03-13T20:07:17.806" v="1203" actId="478"/>
        <pc:sldMkLst>
          <pc:docMk/>
          <pc:sldMk cId="3373065567" sldId="481"/>
        </pc:sldMkLst>
        <pc:spChg chg="mod">
          <ac:chgData name="Kareem Ahmed" userId="668b7c42-9793-4d96-80a6-ccc644a66bcf" providerId="ADAL" clId="{0DA43DAA-44F4-4D1E-815C-714408A3CB1C}" dt="2025-03-12T12:54:15.926" v="0"/>
          <ac:spMkLst>
            <pc:docMk/>
            <pc:sldMk cId="3373065567" sldId="481"/>
            <ac:spMk id="10" creationId="{F283AAF7-BFF2-D8AE-AC4B-F661CBCAF021}"/>
          </ac:spMkLst>
        </pc:spChg>
        <pc:picChg chg="add del mod">
          <ac:chgData name="Kareem Ahmed" userId="668b7c42-9793-4d96-80a6-ccc644a66bcf" providerId="ADAL" clId="{0DA43DAA-44F4-4D1E-815C-714408A3CB1C}" dt="2025-03-12T13:07:08.992" v="420"/>
          <ac:picMkLst>
            <pc:docMk/>
            <pc:sldMk cId="3373065567" sldId="481"/>
            <ac:picMk id="4" creationId="{692F4004-5924-F611-C876-F28A1CFABA21}"/>
          </ac:picMkLst>
        </pc:picChg>
        <pc:picChg chg="add del mod">
          <ac:chgData name="Kareem Ahmed" userId="668b7c42-9793-4d96-80a6-ccc644a66bcf" providerId="ADAL" clId="{0DA43DAA-44F4-4D1E-815C-714408A3CB1C}" dt="2025-03-13T20:07:17.806" v="1203" actId="478"/>
          <ac:picMkLst>
            <pc:docMk/>
            <pc:sldMk cId="3373065567" sldId="481"/>
            <ac:picMk id="5" creationId="{D935213D-F71E-69F1-734D-5BCAB71160FB}"/>
          </ac:picMkLst>
        </pc:picChg>
      </pc:sldChg>
      <pc:sldChg chg="addSp delSp modSp mod delAnim modAnim">
        <pc:chgData name="Kareem Ahmed" userId="668b7c42-9793-4d96-80a6-ccc644a66bcf" providerId="ADAL" clId="{0DA43DAA-44F4-4D1E-815C-714408A3CB1C}" dt="2025-03-13T20:07:23.504" v="1205" actId="478"/>
        <pc:sldMkLst>
          <pc:docMk/>
          <pc:sldMk cId="1621918960" sldId="482"/>
        </pc:sldMkLst>
        <pc:picChg chg="add del mod">
          <ac:chgData name="Kareem Ahmed" userId="668b7c42-9793-4d96-80a6-ccc644a66bcf" providerId="ADAL" clId="{0DA43DAA-44F4-4D1E-815C-714408A3CB1C}" dt="2025-03-13T20:07:23.504" v="1205" actId="478"/>
          <ac:picMkLst>
            <pc:docMk/>
            <pc:sldMk cId="1621918960" sldId="482"/>
            <ac:picMk id="4" creationId="{2F76CB1F-825E-452F-8824-3A1860A7442A}"/>
          </ac:picMkLst>
        </pc:picChg>
      </pc:sldChg>
      <pc:sldChg chg="addSp delSp modSp mod modTransition delAnim">
        <pc:chgData name="Kareem Ahmed" userId="668b7c42-9793-4d96-80a6-ccc644a66bcf" providerId="ADAL" clId="{0DA43DAA-44F4-4D1E-815C-714408A3CB1C}" dt="2025-03-13T20:09:32.161" v="1250" actId="478"/>
        <pc:sldMkLst>
          <pc:docMk/>
          <pc:sldMk cId="681969876" sldId="519"/>
        </pc:sldMkLst>
        <pc:spChg chg="mod">
          <ac:chgData name="Kareem Ahmed" userId="668b7c42-9793-4d96-80a6-ccc644a66bcf" providerId="ADAL" clId="{0DA43DAA-44F4-4D1E-815C-714408A3CB1C}" dt="2025-03-12T15:02:47.573" v="1192" actId="113"/>
          <ac:spMkLst>
            <pc:docMk/>
            <pc:sldMk cId="681969876" sldId="519"/>
            <ac:spMk id="10" creationId="{8FBEAC5C-4DEB-465E-3D4B-F487D1C48593}"/>
          </ac:spMkLst>
        </pc:spChg>
        <pc:picChg chg="add del mod">
          <ac:chgData name="Kareem Ahmed" userId="668b7c42-9793-4d96-80a6-ccc644a66bcf" providerId="ADAL" clId="{0DA43DAA-44F4-4D1E-815C-714408A3CB1C}" dt="2025-03-12T15:03:47.276" v="1195"/>
          <ac:picMkLst>
            <pc:docMk/>
            <pc:sldMk cId="681969876" sldId="519"/>
            <ac:picMk id="4" creationId="{4B169333-DA14-2C2F-25C8-8FAA0C0F09C3}"/>
          </ac:picMkLst>
        </pc:picChg>
        <pc:picChg chg="add del mod">
          <ac:chgData name="Kareem Ahmed" userId="668b7c42-9793-4d96-80a6-ccc644a66bcf" providerId="ADAL" clId="{0DA43DAA-44F4-4D1E-815C-714408A3CB1C}" dt="2025-03-13T20:09:32.161" v="1250" actId="478"/>
          <ac:picMkLst>
            <pc:docMk/>
            <pc:sldMk cId="681969876" sldId="519"/>
            <ac:picMk id="5" creationId="{7C6C4C62-B607-5360-3E28-92B3FF0A49C9}"/>
          </ac:picMkLst>
        </pc:picChg>
      </pc:sldChg>
      <pc:sldChg chg="addSp delSp modSp mod modTransition delAnim">
        <pc:chgData name="Kareem Ahmed" userId="668b7c42-9793-4d96-80a6-ccc644a66bcf" providerId="ADAL" clId="{0DA43DAA-44F4-4D1E-815C-714408A3CB1C}" dt="2025-03-13T20:07:12.602" v="1201" actId="478"/>
        <pc:sldMkLst>
          <pc:docMk/>
          <pc:sldMk cId="649050000" sldId="520"/>
        </pc:sldMkLst>
        <pc:picChg chg="add del mod">
          <ac:chgData name="Kareem Ahmed" userId="668b7c42-9793-4d96-80a6-ccc644a66bcf" providerId="ADAL" clId="{0DA43DAA-44F4-4D1E-815C-714408A3CB1C}" dt="2025-03-12T13:04:50.357" v="414"/>
          <ac:picMkLst>
            <pc:docMk/>
            <pc:sldMk cId="649050000" sldId="520"/>
            <ac:picMk id="9" creationId="{4A7EEC3B-F82B-F152-9889-EDCD84A39975}"/>
          </ac:picMkLst>
        </pc:picChg>
        <pc:picChg chg="add del mod">
          <ac:chgData name="Kareem Ahmed" userId="668b7c42-9793-4d96-80a6-ccc644a66bcf" providerId="ADAL" clId="{0DA43DAA-44F4-4D1E-815C-714408A3CB1C}" dt="2025-03-13T20:07:12.602" v="1201" actId="478"/>
          <ac:picMkLst>
            <pc:docMk/>
            <pc:sldMk cId="649050000" sldId="520"/>
            <ac:picMk id="10" creationId="{55A7C681-DD51-2593-0A58-25E7391F5967}"/>
          </ac:picMkLst>
        </pc:picChg>
      </pc:sldChg>
      <pc:sldChg chg="addSp delSp modSp mod delAnim modAnim">
        <pc:chgData name="Kareem Ahmed" userId="668b7c42-9793-4d96-80a6-ccc644a66bcf" providerId="ADAL" clId="{0DA43DAA-44F4-4D1E-815C-714408A3CB1C}" dt="2025-03-13T20:07:20.590" v="1204" actId="478"/>
        <pc:sldMkLst>
          <pc:docMk/>
          <pc:sldMk cId="3788932471" sldId="521"/>
        </pc:sldMkLst>
        <pc:picChg chg="add del mod">
          <ac:chgData name="Kareem Ahmed" userId="668b7c42-9793-4d96-80a6-ccc644a66bcf" providerId="ADAL" clId="{0DA43DAA-44F4-4D1E-815C-714408A3CB1C}" dt="2025-03-13T20:07:20.590" v="1204" actId="478"/>
          <ac:picMkLst>
            <pc:docMk/>
            <pc:sldMk cId="3788932471" sldId="521"/>
            <ac:picMk id="3" creationId="{E87746EE-0FE1-806B-58C4-557F67DBFFE5}"/>
          </ac:picMkLst>
        </pc:picChg>
      </pc:sldChg>
      <pc:sldChg chg="addSp delSp modSp mod delAnim modAnim">
        <pc:chgData name="Kareem Ahmed" userId="668b7c42-9793-4d96-80a6-ccc644a66bcf" providerId="ADAL" clId="{0DA43DAA-44F4-4D1E-815C-714408A3CB1C}" dt="2025-03-13T20:07:25.610" v="1206" actId="478"/>
        <pc:sldMkLst>
          <pc:docMk/>
          <pc:sldMk cId="3798327338" sldId="522"/>
        </pc:sldMkLst>
        <pc:picChg chg="add del mod">
          <ac:chgData name="Kareem Ahmed" userId="668b7c42-9793-4d96-80a6-ccc644a66bcf" providerId="ADAL" clId="{0DA43DAA-44F4-4D1E-815C-714408A3CB1C}" dt="2025-03-13T20:07:25.610" v="1206" actId="478"/>
          <ac:picMkLst>
            <pc:docMk/>
            <pc:sldMk cId="3798327338" sldId="522"/>
            <ac:picMk id="4" creationId="{4AE462F5-1C0C-7A91-F6C7-A88AE92A7249}"/>
          </ac:picMkLst>
        </pc:picChg>
      </pc:sldChg>
      <pc:sldChg chg="addSp delSp modSp mod delAnim modAnim">
        <pc:chgData name="Kareem Ahmed" userId="668b7c42-9793-4d96-80a6-ccc644a66bcf" providerId="ADAL" clId="{0DA43DAA-44F4-4D1E-815C-714408A3CB1C}" dt="2025-03-13T20:07:28.353" v="1207" actId="478"/>
        <pc:sldMkLst>
          <pc:docMk/>
          <pc:sldMk cId="1442749478" sldId="523"/>
        </pc:sldMkLst>
        <pc:spChg chg="mod">
          <ac:chgData name="Kareem Ahmed" userId="668b7c42-9793-4d96-80a6-ccc644a66bcf" providerId="ADAL" clId="{0DA43DAA-44F4-4D1E-815C-714408A3CB1C}" dt="2025-03-12T13:10:18.125" v="441" actId="20577"/>
          <ac:spMkLst>
            <pc:docMk/>
            <pc:sldMk cId="1442749478" sldId="523"/>
            <ac:spMk id="10" creationId="{BB171662-1F36-15AC-CE18-E9FA0F628FFD}"/>
          </ac:spMkLst>
        </pc:spChg>
        <pc:picChg chg="add del mod">
          <ac:chgData name="Kareem Ahmed" userId="668b7c42-9793-4d96-80a6-ccc644a66bcf" providerId="ADAL" clId="{0DA43DAA-44F4-4D1E-815C-714408A3CB1C}" dt="2025-03-13T20:07:28.353" v="1207" actId="478"/>
          <ac:picMkLst>
            <pc:docMk/>
            <pc:sldMk cId="1442749478" sldId="523"/>
            <ac:picMk id="4" creationId="{047A6BCB-719D-B9B9-678C-48E18F81919B}"/>
          </ac:picMkLst>
        </pc:picChg>
      </pc:sldChg>
      <pc:sldChg chg="addSp delSp modSp mod delAnim modAnim">
        <pc:chgData name="Kareem Ahmed" userId="668b7c42-9793-4d96-80a6-ccc644a66bcf" providerId="ADAL" clId="{0DA43DAA-44F4-4D1E-815C-714408A3CB1C}" dt="2025-03-13T20:07:30.784" v="1208" actId="478"/>
        <pc:sldMkLst>
          <pc:docMk/>
          <pc:sldMk cId="2972350508" sldId="524"/>
        </pc:sldMkLst>
        <pc:picChg chg="add del mod">
          <ac:chgData name="Kareem Ahmed" userId="668b7c42-9793-4d96-80a6-ccc644a66bcf" providerId="ADAL" clId="{0DA43DAA-44F4-4D1E-815C-714408A3CB1C}" dt="2025-03-13T20:07:30.784" v="1208" actId="478"/>
          <ac:picMkLst>
            <pc:docMk/>
            <pc:sldMk cId="2972350508" sldId="524"/>
            <ac:picMk id="4" creationId="{7B33DD07-1D3C-FA73-5CB5-0D08A0FF9534}"/>
          </ac:picMkLst>
        </pc:picChg>
      </pc:sldChg>
      <pc:sldChg chg="addSp delSp modSp mod delAnim modAnim">
        <pc:chgData name="Kareem Ahmed" userId="668b7c42-9793-4d96-80a6-ccc644a66bcf" providerId="ADAL" clId="{0DA43DAA-44F4-4D1E-815C-714408A3CB1C}" dt="2025-03-13T20:07:33.390" v="1209" actId="478"/>
        <pc:sldMkLst>
          <pc:docMk/>
          <pc:sldMk cId="3778538255" sldId="525"/>
        </pc:sldMkLst>
        <pc:picChg chg="add del mod">
          <ac:chgData name="Kareem Ahmed" userId="668b7c42-9793-4d96-80a6-ccc644a66bcf" providerId="ADAL" clId="{0DA43DAA-44F4-4D1E-815C-714408A3CB1C}" dt="2025-03-13T20:07:33.390" v="1209" actId="478"/>
          <ac:picMkLst>
            <pc:docMk/>
            <pc:sldMk cId="3778538255" sldId="525"/>
            <ac:picMk id="4" creationId="{4E9E3DA0-903B-9480-0B26-294AE5339438}"/>
          </ac:picMkLst>
        </pc:picChg>
      </pc:sldChg>
      <pc:sldChg chg="addSp delSp modSp mod delAnim modAnim">
        <pc:chgData name="Kareem Ahmed" userId="668b7c42-9793-4d96-80a6-ccc644a66bcf" providerId="ADAL" clId="{0DA43DAA-44F4-4D1E-815C-714408A3CB1C}" dt="2025-03-13T20:07:36.179" v="1210" actId="478"/>
        <pc:sldMkLst>
          <pc:docMk/>
          <pc:sldMk cId="3337698833" sldId="526"/>
        </pc:sldMkLst>
        <pc:picChg chg="add del mod">
          <ac:chgData name="Kareem Ahmed" userId="668b7c42-9793-4d96-80a6-ccc644a66bcf" providerId="ADAL" clId="{0DA43DAA-44F4-4D1E-815C-714408A3CB1C}" dt="2025-03-13T20:07:36.179" v="1210" actId="478"/>
          <ac:picMkLst>
            <pc:docMk/>
            <pc:sldMk cId="3337698833" sldId="526"/>
            <ac:picMk id="4" creationId="{92E8C27F-6B86-D623-0DB8-6B66725180F6}"/>
          </ac:picMkLst>
        </pc:picChg>
      </pc:sldChg>
      <pc:sldChg chg="addSp delSp modSp mod modTransition delAnim modAnim">
        <pc:chgData name="Kareem Ahmed" userId="668b7c42-9793-4d96-80a6-ccc644a66bcf" providerId="ADAL" clId="{0DA43DAA-44F4-4D1E-815C-714408A3CB1C}" dt="2025-03-13T20:07:57.379" v="1214" actId="113"/>
        <pc:sldMkLst>
          <pc:docMk/>
          <pc:sldMk cId="1488343803" sldId="527"/>
        </pc:sldMkLst>
        <pc:spChg chg="mod">
          <ac:chgData name="Kareem Ahmed" userId="668b7c42-9793-4d96-80a6-ccc644a66bcf" providerId="ADAL" clId="{0DA43DAA-44F4-4D1E-815C-714408A3CB1C}" dt="2025-03-13T20:07:57.379" v="1214" actId="113"/>
          <ac:spMkLst>
            <pc:docMk/>
            <pc:sldMk cId="1488343803" sldId="527"/>
            <ac:spMk id="10" creationId="{8D665C7A-9D4B-2EB4-8CFA-84A2C2FC96D8}"/>
          </ac:spMkLst>
        </pc:spChg>
        <pc:picChg chg="add del mod">
          <ac:chgData name="Kareem Ahmed" userId="668b7c42-9793-4d96-80a6-ccc644a66bcf" providerId="ADAL" clId="{0DA43DAA-44F4-4D1E-815C-714408A3CB1C}" dt="2025-03-12T13:22:51.157" v="583"/>
          <ac:picMkLst>
            <pc:docMk/>
            <pc:sldMk cId="1488343803" sldId="527"/>
            <ac:picMk id="6" creationId="{79B94DA9-C84C-41C1-AFC3-0AFD0CDF5B40}"/>
          </ac:picMkLst>
        </pc:picChg>
        <pc:picChg chg="add del mod ord">
          <ac:chgData name="Kareem Ahmed" userId="668b7c42-9793-4d96-80a6-ccc644a66bcf" providerId="ADAL" clId="{0DA43DAA-44F4-4D1E-815C-714408A3CB1C}" dt="2025-03-12T13:23:41.020" v="584"/>
          <ac:picMkLst>
            <pc:docMk/>
            <pc:sldMk cId="1488343803" sldId="527"/>
            <ac:picMk id="11" creationId="{68AB2E41-7FFC-F0EA-E1E2-1D8A0E46488A}"/>
          </ac:picMkLst>
        </pc:picChg>
        <pc:picChg chg="add del mod">
          <ac:chgData name="Kareem Ahmed" userId="668b7c42-9793-4d96-80a6-ccc644a66bcf" providerId="ADAL" clId="{0DA43DAA-44F4-4D1E-815C-714408A3CB1C}" dt="2025-03-13T20:07:39.947" v="1211" actId="478"/>
          <ac:picMkLst>
            <pc:docMk/>
            <pc:sldMk cId="1488343803" sldId="527"/>
            <ac:picMk id="12" creationId="{92156572-9360-F293-66C7-1DC211CFB4D1}"/>
          </ac:picMkLst>
        </pc:picChg>
      </pc:sldChg>
      <pc:sldChg chg="addSp delSp modSp mod delAnim modAnim">
        <pc:chgData name="Kareem Ahmed" userId="668b7c42-9793-4d96-80a6-ccc644a66bcf" providerId="ADAL" clId="{0DA43DAA-44F4-4D1E-815C-714408A3CB1C}" dt="2025-03-13T20:08:11.148" v="1217" actId="478"/>
        <pc:sldMkLst>
          <pc:docMk/>
          <pc:sldMk cId="2146289136" sldId="528"/>
        </pc:sldMkLst>
        <pc:spChg chg="mod">
          <ac:chgData name="Kareem Ahmed" userId="668b7c42-9793-4d96-80a6-ccc644a66bcf" providerId="ADAL" clId="{0DA43DAA-44F4-4D1E-815C-714408A3CB1C}" dt="2025-03-12T14:17:49.930" v="588" actId="20577"/>
          <ac:spMkLst>
            <pc:docMk/>
            <pc:sldMk cId="2146289136" sldId="528"/>
            <ac:spMk id="10" creationId="{DF0A6F5E-90A0-2A87-A735-FA100C700F23}"/>
          </ac:spMkLst>
        </pc:spChg>
        <pc:picChg chg="add del mod">
          <ac:chgData name="Kareem Ahmed" userId="668b7c42-9793-4d96-80a6-ccc644a66bcf" providerId="ADAL" clId="{0DA43DAA-44F4-4D1E-815C-714408A3CB1C}" dt="2025-03-13T20:08:11.148" v="1217" actId="478"/>
          <ac:picMkLst>
            <pc:docMk/>
            <pc:sldMk cId="2146289136" sldId="528"/>
            <ac:picMk id="5" creationId="{3745E66A-7B63-451E-60C1-B95CEF0923B3}"/>
          </ac:picMkLst>
        </pc:picChg>
      </pc:sldChg>
      <pc:sldChg chg="addSp delSp modSp mod delAnim modAnim">
        <pc:chgData name="Kareem Ahmed" userId="668b7c42-9793-4d96-80a6-ccc644a66bcf" providerId="ADAL" clId="{0DA43DAA-44F4-4D1E-815C-714408A3CB1C}" dt="2025-03-13T20:08:13.815" v="1218" actId="478"/>
        <pc:sldMkLst>
          <pc:docMk/>
          <pc:sldMk cId="3403566161" sldId="529"/>
        </pc:sldMkLst>
        <pc:picChg chg="add del mod">
          <ac:chgData name="Kareem Ahmed" userId="668b7c42-9793-4d96-80a6-ccc644a66bcf" providerId="ADAL" clId="{0DA43DAA-44F4-4D1E-815C-714408A3CB1C}" dt="2025-03-13T20:08:13.815" v="1218" actId="478"/>
          <ac:picMkLst>
            <pc:docMk/>
            <pc:sldMk cId="3403566161" sldId="529"/>
            <ac:picMk id="4" creationId="{6F150431-EF66-D7D6-887C-544BC30B8CBA}"/>
          </ac:picMkLst>
        </pc:picChg>
      </pc:sldChg>
      <pc:sldChg chg="addSp delSp modSp mod delAnim modAnim">
        <pc:chgData name="Kareem Ahmed" userId="668b7c42-9793-4d96-80a6-ccc644a66bcf" providerId="ADAL" clId="{0DA43DAA-44F4-4D1E-815C-714408A3CB1C}" dt="2025-03-13T20:08:16.279" v="1219" actId="478"/>
        <pc:sldMkLst>
          <pc:docMk/>
          <pc:sldMk cId="63315884" sldId="530"/>
        </pc:sldMkLst>
        <pc:picChg chg="add del mod">
          <ac:chgData name="Kareem Ahmed" userId="668b7c42-9793-4d96-80a6-ccc644a66bcf" providerId="ADAL" clId="{0DA43DAA-44F4-4D1E-815C-714408A3CB1C}" dt="2025-03-13T20:08:16.279" v="1219" actId="478"/>
          <ac:picMkLst>
            <pc:docMk/>
            <pc:sldMk cId="63315884" sldId="530"/>
            <ac:picMk id="4" creationId="{36F5FE61-ECC1-1CB0-5F68-BD0D3D3747F1}"/>
          </ac:picMkLst>
        </pc:picChg>
      </pc:sldChg>
      <pc:sldChg chg="addSp delSp modSp mod delAnim modAnim">
        <pc:chgData name="Kareem Ahmed" userId="668b7c42-9793-4d96-80a6-ccc644a66bcf" providerId="ADAL" clId="{0DA43DAA-44F4-4D1E-815C-714408A3CB1C}" dt="2025-03-13T20:08:18.772" v="1220" actId="478"/>
        <pc:sldMkLst>
          <pc:docMk/>
          <pc:sldMk cId="4181978053" sldId="531"/>
        </pc:sldMkLst>
        <pc:picChg chg="add del mod">
          <ac:chgData name="Kareem Ahmed" userId="668b7c42-9793-4d96-80a6-ccc644a66bcf" providerId="ADAL" clId="{0DA43DAA-44F4-4D1E-815C-714408A3CB1C}" dt="2025-03-13T20:08:18.772" v="1220" actId="478"/>
          <ac:picMkLst>
            <pc:docMk/>
            <pc:sldMk cId="4181978053" sldId="531"/>
            <ac:picMk id="4" creationId="{59B25236-6F6A-698B-6EA3-345FB1456652}"/>
          </ac:picMkLst>
        </pc:picChg>
      </pc:sldChg>
      <pc:sldChg chg="addSp delSp modSp mod delAnim modAnim">
        <pc:chgData name="Kareem Ahmed" userId="668b7c42-9793-4d96-80a6-ccc644a66bcf" providerId="ADAL" clId="{0DA43DAA-44F4-4D1E-815C-714408A3CB1C}" dt="2025-03-13T20:08:21.322" v="1221" actId="478"/>
        <pc:sldMkLst>
          <pc:docMk/>
          <pc:sldMk cId="3301554738" sldId="532"/>
        </pc:sldMkLst>
        <pc:spChg chg="mod">
          <ac:chgData name="Kareem Ahmed" userId="668b7c42-9793-4d96-80a6-ccc644a66bcf" providerId="ADAL" clId="{0DA43DAA-44F4-4D1E-815C-714408A3CB1C}" dt="2025-03-12T14:19:56.544" v="610" actId="20577"/>
          <ac:spMkLst>
            <pc:docMk/>
            <pc:sldMk cId="3301554738" sldId="532"/>
            <ac:spMk id="10" creationId="{84817B4D-BAA4-8865-334F-0B5BD46584F9}"/>
          </ac:spMkLst>
        </pc:spChg>
        <pc:picChg chg="add del mod">
          <ac:chgData name="Kareem Ahmed" userId="668b7c42-9793-4d96-80a6-ccc644a66bcf" providerId="ADAL" clId="{0DA43DAA-44F4-4D1E-815C-714408A3CB1C}" dt="2025-03-13T20:08:21.322" v="1221" actId="478"/>
          <ac:picMkLst>
            <pc:docMk/>
            <pc:sldMk cId="3301554738" sldId="532"/>
            <ac:picMk id="4" creationId="{722FD05A-2BDC-BD46-02CA-4947E48B7E90}"/>
          </ac:picMkLst>
        </pc:picChg>
      </pc:sldChg>
      <pc:sldChg chg="modSp del mod">
        <pc:chgData name="Kareem Ahmed" userId="668b7c42-9793-4d96-80a6-ccc644a66bcf" providerId="ADAL" clId="{0DA43DAA-44F4-4D1E-815C-714408A3CB1C}" dt="2025-03-12T14:23:12.456" v="667" actId="47"/>
        <pc:sldMkLst>
          <pc:docMk/>
          <pc:sldMk cId="2563707357" sldId="533"/>
        </pc:sldMkLst>
        <pc:spChg chg="mod">
          <ac:chgData name="Kareem Ahmed" userId="668b7c42-9793-4d96-80a6-ccc644a66bcf" providerId="ADAL" clId="{0DA43DAA-44F4-4D1E-815C-714408A3CB1C}" dt="2025-03-12T14:22:08.560" v="612" actId="20577"/>
          <ac:spMkLst>
            <pc:docMk/>
            <pc:sldMk cId="2563707357" sldId="533"/>
            <ac:spMk id="10" creationId="{9BDAEE9B-343D-0CA6-EDB5-7B33F32BB1D2}"/>
          </ac:spMkLst>
        </pc:spChg>
      </pc:sldChg>
      <pc:sldChg chg="del">
        <pc:chgData name="Kareem Ahmed" userId="668b7c42-9793-4d96-80a6-ccc644a66bcf" providerId="ADAL" clId="{0DA43DAA-44F4-4D1E-815C-714408A3CB1C}" dt="2025-03-12T14:22:12.074" v="613" actId="47"/>
        <pc:sldMkLst>
          <pc:docMk/>
          <pc:sldMk cId="629658556" sldId="534"/>
        </pc:sldMkLst>
      </pc:sldChg>
      <pc:sldChg chg="del">
        <pc:chgData name="Kareem Ahmed" userId="668b7c42-9793-4d96-80a6-ccc644a66bcf" providerId="ADAL" clId="{0DA43DAA-44F4-4D1E-815C-714408A3CB1C}" dt="2025-03-12T14:22:13.710" v="614" actId="47"/>
        <pc:sldMkLst>
          <pc:docMk/>
          <pc:sldMk cId="231137370" sldId="535"/>
        </pc:sldMkLst>
      </pc:sldChg>
      <pc:sldChg chg="del">
        <pc:chgData name="Kareem Ahmed" userId="668b7c42-9793-4d96-80a6-ccc644a66bcf" providerId="ADAL" clId="{0DA43DAA-44F4-4D1E-815C-714408A3CB1C}" dt="2025-03-12T14:22:15.069" v="615" actId="47"/>
        <pc:sldMkLst>
          <pc:docMk/>
          <pc:sldMk cId="1890433905" sldId="536"/>
        </pc:sldMkLst>
      </pc:sldChg>
      <pc:sldChg chg="addSp delSp modSp mod delAnim">
        <pc:chgData name="Kareem Ahmed" userId="668b7c42-9793-4d96-80a6-ccc644a66bcf" providerId="ADAL" clId="{0DA43DAA-44F4-4D1E-815C-714408A3CB1C}" dt="2025-03-13T20:08:26.776" v="1223" actId="13926"/>
        <pc:sldMkLst>
          <pc:docMk/>
          <pc:sldMk cId="336636611" sldId="537"/>
        </pc:sldMkLst>
        <pc:spChg chg="mod">
          <ac:chgData name="Kareem Ahmed" userId="668b7c42-9793-4d96-80a6-ccc644a66bcf" providerId="ADAL" clId="{0DA43DAA-44F4-4D1E-815C-714408A3CB1C}" dt="2025-03-13T20:08:26.776" v="1223" actId="13926"/>
          <ac:spMkLst>
            <pc:docMk/>
            <pc:sldMk cId="336636611" sldId="537"/>
            <ac:spMk id="10" creationId="{EC4AE934-D690-2505-DAEA-A3D148A98DD4}"/>
          </ac:spMkLst>
        </pc:spChg>
        <pc:picChg chg="add del mod">
          <ac:chgData name="Kareem Ahmed" userId="668b7c42-9793-4d96-80a6-ccc644a66bcf" providerId="ADAL" clId="{0DA43DAA-44F4-4D1E-815C-714408A3CB1C}" dt="2025-03-13T20:08:23.839" v="1222" actId="478"/>
          <ac:picMkLst>
            <pc:docMk/>
            <pc:sldMk cId="336636611" sldId="537"/>
            <ac:picMk id="6" creationId="{24B040C8-6782-3429-6FCF-5EDB7403F1F9}"/>
          </ac:picMkLst>
        </pc:picChg>
      </pc:sldChg>
      <pc:sldChg chg="addSp delSp modSp mod delAnim modAnim">
        <pc:chgData name="Kareem Ahmed" userId="668b7c42-9793-4d96-80a6-ccc644a66bcf" providerId="ADAL" clId="{0DA43DAA-44F4-4D1E-815C-714408A3CB1C}" dt="2025-03-13T20:08:38.822" v="1227" actId="478"/>
        <pc:sldMkLst>
          <pc:docMk/>
          <pc:sldMk cId="3093010022" sldId="538"/>
        </pc:sldMkLst>
        <pc:picChg chg="add del mod">
          <ac:chgData name="Kareem Ahmed" userId="668b7c42-9793-4d96-80a6-ccc644a66bcf" providerId="ADAL" clId="{0DA43DAA-44F4-4D1E-815C-714408A3CB1C}" dt="2025-03-13T20:08:38.822" v="1227" actId="478"/>
          <ac:picMkLst>
            <pc:docMk/>
            <pc:sldMk cId="3093010022" sldId="538"/>
            <ac:picMk id="4" creationId="{88819663-0B7E-9565-7D53-72B07A8A1549}"/>
          </ac:picMkLst>
        </pc:picChg>
      </pc:sldChg>
      <pc:sldChg chg="addSp delSp modSp mod delAnim modAnim">
        <pc:chgData name="Kareem Ahmed" userId="668b7c42-9793-4d96-80a6-ccc644a66bcf" providerId="ADAL" clId="{0DA43DAA-44F4-4D1E-815C-714408A3CB1C}" dt="2025-03-13T20:08:41.536" v="1228" actId="478"/>
        <pc:sldMkLst>
          <pc:docMk/>
          <pc:sldMk cId="2444897113" sldId="539"/>
        </pc:sldMkLst>
        <pc:spChg chg="mod">
          <ac:chgData name="Kareem Ahmed" userId="668b7c42-9793-4d96-80a6-ccc644a66bcf" providerId="ADAL" clId="{0DA43DAA-44F4-4D1E-815C-714408A3CB1C}" dt="2025-03-12T14:36:06.235" v="992" actId="20577"/>
          <ac:spMkLst>
            <pc:docMk/>
            <pc:sldMk cId="2444897113" sldId="539"/>
            <ac:spMk id="10" creationId="{80532569-A122-A5D4-109F-2951C1C15141}"/>
          </ac:spMkLst>
        </pc:spChg>
        <pc:picChg chg="add del mod">
          <ac:chgData name="Kareem Ahmed" userId="668b7c42-9793-4d96-80a6-ccc644a66bcf" providerId="ADAL" clId="{0DA43DAA-44F4-4D1E-815C-714408A3CB1C}" dt="2025-03-13T20:08:41.536" v="1228" actId="478"/>
          <ac:picMkLst>
            <pc:docMk/>
            <pc:sldMk cId="2444897113" sldId="539"/>
            <ac:picMk id="4" creationId="{A6AD032E-4FDF-2CEA-CF84-234CB8D0BFFD}"/>
          </ac:picMkLst>
        </pc:picChg>
      </pc:sldChg>
      <pc:sldChg chg="addSp delSp modSp mod delAnim modAnim">
        <pc:chgData name="Kareem Ahmed" userId="668b7c42-9793-4d96-80a6-ccc644a66bcf" providerId="ADAL" clId="{0DA43DAA-44F4-4D1E-815C-714408A3CB1C}" dt="2025-03-13T20:10:14.027" v="1254" actId="113"/>
        <pc:sldMkLst>
          <pc:docMk/>
          <pc:sldMk cId="2111204602" sldId="540"/>
        </pc:sldMkLst>
        <pc:spChg chg="mod">
          <ac:chgData name="Kareem Ahmed" userId="668b7c42-9793-4d96-80a6-ccc644a66bcf" providerId="ADAL" clId="{0DA43DAA-44F4-4D1E-815C-714408A3CB1C}" dt="2025-03-13T20:10:14.027" v="1254" actId="113"/>
          <ac:spMkLst>
            <pc:docMk/>
            <pc:sldMk cId="2111204602" sldId="540"/>
            <ac:spMk id="10" creationId="{FB2BC0EC-8DB6-6B39-BFD6-F0129AEA27A6}"/>
          </ac:spMkLst>
        </pc:spChg>
        <pc:picChg chg="add del mod">
          <ac:chgData name="Kareem Ahmed" userId="668b7c42-9793-4d96-80a6-ccc644a66bcf" providerId="ADAL" clId="{0DA43DAA-44F4-4D1E-815C-714408A3CB1C}" dt="2025-03-13T20:08:45.138" v="1229" actId="478"/>
          <ac:picMkLst>
            <pc:docMk/>
            <pc:sldMk cId="2111204602" sldId="540"/>
            <ac:picMk id="4" creationId="{74D8827A-5010-DBB5-48CA-0613AA6A8AB8}"/>
          </ac:picMkLst>
        </pc:picChg>
      </pc:sldChg>
      <pc:sldChg chg="addSp delSp modSp mod delAnim modAnim">
        <pc:chgData name="Kareem Ahmed" userId="668b7c42-9793-4d96-80a6-ccc644a66bcf" providerId="ADAL" clId="{0DA43DAA-44F4-4D1E-815C-714408A3CB1C}" dt="2025-03-13T20:08:47.453" v="1230" actId="478"/>
        <pc:sldMkLst>
          <pc:docMk/>
          <pc:sldMk cId="2322278025" sldId="541"/>
        </pc:sldMkLst>
        <pc:spChg chg="mod">
          <ac:chgData name="Kareem Ahmed" userId="668b7c42-9793-4d96-80a6-ccc644a66bcf" providerId="ADAL" clId="{0DA43DAA-44F4-4D1E-815C-714408A3CB1C}" dt="2025-03-12T14:37:06.502" v="1009" actId="20577"/>
          <ac:spMkLst>
            <pc:docMk/>
            <pc:sldMk cId="2322278025" sldId="541"/>
            <ac:spMk id="10" creationId="{20CE54DD-AB20-65BA-3A90-E2269B58E182}"/>
          </ac:spMkLst>
        </pc:spChg>
        <pc:picChg chg="add del mod">
          <ac:chgData name="Kareem Ahmed" userId="668b7c42-9793-4d96-80a6-ccc644a66bcf" providerId="ADAL" clId="{0DA43DAA-44F4-4D1E-815C-714408A3CB1C}" dt="2025-03-13T20:08:47.453" v="1230" actId="478"/>
          <ac:picMkLst>
            <pc:docMk/>
            <pc:sldMk cId="2322278025" sldId="541"/>
            <ac:picMk id="4" creationId="{A0C92672-D0DC-B49C-0E33-E66E5EEFE29F}"/>
          </ac:picMkLst>
        </pc:picChg>
      </pc:sldChg>
      <pc:sldChg chg="addSp delSp modSp mod delAnim">
        <pc:chgData name="Kareem Ahmed" userId="668b7c42-9793-4d96-80a6-ccc644a66bcf" providerId="ADAL" clId="{0DA43DAA-44F4-4D1E-815C-714408A3CB1C}" dt="2025-03-13T20:08:53.103" v="1232" actId="13926"/>
        <pc:sldMkLst>
          <pc:docMk/>
          <pc:sldMk cId="1619039471" sldId="542"/>
        </pc:sldMkLst>
        <pc:spChg chg="mod">
          <ac:chgData name="Kareem Ahmed" userId="668b7c42-9793-4d96-80a6-ccc644a66bcf" providerId="ADAL" clId="{0DA43DAA-44F4-4D1E-815C-714408A3CB1C}" dt="2025-03-13T20:08:53.103" v="1232" actId="13926"/>
          <ac:spMkLst>
            <pc:docMk/>
            <pc:sldMk cId="1619039471" sldId="542"/>
            <ac:spMk id="10" creationId="{A3541E25-D1A2-D341-04F0-5178AD529BCC}"/>
          </ac:spMkLst>
        </pc:spChg>
        <pc:picChg chg="add del mod">
          <ac:chgData name="Kareem Ahmed" userId="668b7c42-9793-4d96-80a6-ccc644a66bcf" providerId="ADAL" clId="{0DA43DAA-44F4-4D1E-815C-714408A3CB1C}" dt="2025-03-13T20:08:49.853" v="1231" actId="478"/>
          <ac:picMkLst>
            <pc:docMk/>
            <pc:sldMk cId="1619039471" sldId="542"/>
            <ac:picMk id="6" creationId="{BC6B7B62-7F8F-995D-7AC0-85E24B9E2F0B}"/>
          </ac:picMkLst>
        </pc:picChg>
      </pc:sldChg>
      <pc:sldChg chg="addSp delSp modSp mod delAnim modAnim">
        <pc:chgData name="Kareem Ahmed" userId="668b7c42-9793-4d96-80a6-ccc644a66bcf" providerId="ADAL" clId="{0DA43DAA-44F4-4D1E-815C-714408A3CB1C}" dt="2025-03-13T20:08:56.425" v="1233" actId="478"/>
        <pc:sldMkLst>
          <pc:docMk/>
          <pc:sldMk cId="3384680826" sldId="543"/>
        </pc:sldMkLst>
        <pc:spChg chg="mod">
          <ac:chgData name="Kareem Ahmed" userId="668b7c42-9793-4d96-80a6-ccc644a66bcf" providerId="ADAL" clId="{0DA43DAA-44F4-4D1E-815C-714408A3CB1C}" dt="2025-03-12T14:49:45.024" v="1038" actId="2711"/>
          <ac:spMkLst>
            <pc:docMk/>
            <pc:sldMk cId="3384680826" sldId="543"/>
            <ac:spMk id="10" creationId="{B3C7D62F-14DF-33F9-BF31-6C0AF7AF2C4A}"/>
          </ac:spMkLst>
        </pc:spChg>
        <pc:picChg chg="add del mod">
          <ac:chgData name="Kareem Ahmed" userId="668b7c42-9793-4d96-80a6-ccc644a66bcf" providerId="ADAL" clId="{0DA43DAA-44F4-4D1E-815C-714408A3CB1C}" dt="2025-03-13T20:08:56.425" v="1233" actId="478"/>
          <ac:picMkLst>
            <pc:docMk/>
            <pc:sldMk cId="3384680826" sldId="543"/>
            <ac:picMk id="5" creationId="{D68652D1-2E1F-6E0D-B7A7-77644CE0A347}"/>
          </ac:picMkLst>
        </pc:picChg>
      </pc:sldChg>
      <pc:sldChg chg="addSp delSp modSp mod delAnim modAnim">
        <pc:chgData name="Kareem Ahmed" userId="668b7c42-9793-4d96-80a6-ccc644a66bcf" providerId="ADAL" clId="{0DA43DAA-44F4-4D1E-815C-714408A3CB1C}" dt="2025-03-13T20:09:01.088" v="1235" actId="478"/>
        <pc:sldMkLst>
          <pc:docMk/>
          <pc:sldMk cId="2054005072" sldId="544"/>
        </pc:sldMkLst>
        <pc:picChg chg="add del mod">
          <ac:chgData name="Kareem Ahmed" userId="668b7c42-9793-4d96-80a6-ccc644a66bcf" providerId="ADAL" clId="{0DA43DAA-44F4-4D1E-815C-714408A3CB1C}" dt="2025-03-13T20:09:01.088" v="1235" actId="478"/>
          <ac:picMkLst>
            <pc:docMk/>
            <pc:sldMk cId="2054005072" sldId="544"/>
            <ac:picMk id="4" creationId="{8C3DD76E-F2B4-7F83-1309-2A0C05E020EF}"/>
          </ac:picMkLst>
        </pc:picChg>
      </pc:sldChg>
      <pc:sldChg chg="addSp delSp modSp mod delAnim modAnim">
        <pc:chgData name="Kareem Ahmed" userId="668b7c42-9793-4d96-80a6-ccc644a66bcf" providerId="ADAL" clId="{0DA43DAA-44F4-4D1E-815C-714408A3CB1C}" dt="2025-03-13T20:08:58.771" v="1234" actId="478"/>
        <pc:sldMkLst>
          <pc:docMk/>
          <pc:sldMk cId="1434878541" sldId="545"/>
        </pc:sldMkLst>
        <pc:spChg chg="mod">
          <ac:chgData name="Kareem Ahmed" userId="668b7c42-9793-4d96-80a6-ccc644a66bcf" providerId="ADAL" clId="{0DA43DAA-44F4-4D1E-815C-714408A3CB1C}" dt="2025-03-12T14:52:12.277" v="1117" actId="20577"/>
          <ac:spMkLst>
            <pc:docMk/>
            <pc:sldMk cId="1434878541" sldId="545"/>
            <ac:spMk id="10" creationId="{7EC4C5A7-2BE2-38A0-8EFE-8D4D68B9B4DC}"/>
          </ac:spMkLst>
        </pc:spChg>
        <pc:picChg chg="add del mod">
          <ac:chgData name="Kareem Ahmed" userId="668b7c42-9793-4d96-80a6-ccc644a66bcf" providerId="ADAL" clId="{0DA43DAA-44F4-4D1E-815C-714408A3CB1C}" dt="2025-03-13T20:08:58.771" v="1234" actId="478"/>
          <ac:picMkLst>
            <pc:docMk/>
            <pc:sldMk cId="1434878541" sldId="545"/>
            <ac:picMk id="4" creationId="{A5898727-F9C3-B194-7740-BF48E098C4F5}"/>
          </ac:picMkLst>
        </pc:picChg>
      </pc:sldChg>
      <pc:sldChg chg="addSp delSp modSp mod delAnim modAnim">
        <pc:chgData name="Kareem Ahmed" userId="668b7c42-9793-4d96-80a6-ccc644a66bcf" providerId="ADAL" clId="{0DA43DAA-44F4-4D1E-815C-714408A3CB1C}" dt="2025-03-13T20:09:03.278" v="1236" actId="478"/>
        <pc:sldMkLst>
          <pc:docMk/>
          <pc:sldMk cId="3801260691" sldId="546"/>
        </pc:sldMkLst>
        <pc:picChg chg="add del mod">
          <ac:chgData name="Kareem Ahmed" userId="668b7c42-9793-4d96-80a6-ccc644a66bcf" providerId="ADAL" clId="{0DA43DAA-44F4-4D1E-815C-714408A3CB1C}" dt="2025-03-13T20:09:03.278" v="1236" actId="478"/>
          <ac:picMkLst>
            <pc:docMk/>
            <pc:sldMk cId="3801260691" sldId="546"/>
            <ac:picMk id="4" creationId="{850D56A9-50BA-657A-A344-FD9C1DD85EF3}"/>
          </ac:picMkLst>
        </pc:picChg>
      </pc:sldChg>
      <pc:sldChg chg="addSp delSp modSp mod delAnim modAnim">
        <pc:chgData name="Kareem Ahmed" userId="668b7c42-9793-4d96-80a6-ccc644a66bcf" providerId="ADAL" clId="{0DA43DAA-44F4-4D1E-815C-714408A3CB1C}" dt="2025-03-13T20:09:05.368" v="1237" actId="478"/>
        <pc:sldMkLst>
          <pc:docMk/>
          <pc:sldMk cId="111157625" sldId="547"/>
        </pc:sldMkLst>
        <pc:spChg chg="mod">
          <ac:chgData name="Kareem Ahmed" userId="668b7c42-9793-4d96-80a6-ccc644a66bcf" providerId="ADAL" clId="{0DA43DAA-44F4-4D1E-815C-714408A3CB1C}" dt="2025-03-12T14:54:07.520" v="1140" actId="20577"/>
          <ac:spMkLst>
            <pc:docMk/>
            <pc:sldMk cId="111157625" sldId="547"/>
            <ac:spMk id="10" creationId="{FEE752F4-F1CA-BF9E-D1C6-596113C19A53}"/>
          </ac:spMkLst>
        </pc:spChg>
        <pc:picChg chg="add del mod">
          <ac:chgData name="Kareem Ahmed" userId="668b7c42-9793-4d96-80a6-ccc644a66bcf" providerId="ADAL" clId="{0DA43DAA-44F4-4D1E-815C-714408A3CB1C}" dt="2025-03-13T20:09:05.368" v="1237" actId="478"/>
          <ac:picMkLst>
            <pc:docMk/>
            <pc:sldMk cId="111157625" sldId="547"/>
            <ac:picMk id="4" creationId="{FF94D182-8455-EB31-7F87-AAF6ABBBD797}"/>
          </ac:picMkLst>
        </pc:picChg>
      </pc:sldChg>
      <pc:sldChg chg="addSp delSp modSp mod delAnim modAnim">
        <pc:chgData name="Kareem Ahmed" userId="668b7c42-9793-4d96-80a6-ccc644a66bcf" providerId="ADAL" clId="{0DA43DAA-44F4-4D1E-815C-714408A3CB1C}" dt="2025-03-13T20:09:07.297" v="1238" actId="478"/>
        <pc:sldMkLst>
          <pc:docMk/>
          <pc:sldMk cId="2474186933" sldId="548"/>
        </pc:sldMkLst>
        <pc:picChg chg="add del mod">
          <ac:chgData name="Kareem Ahmed" userId="668b7c42-9793-4d96-80a6-ccc644a66bcf" providerId="ADAL" clId="{0DA43DAA-44F4-4D1E-815C-714408A3CB1C}" dt="2025-03-13T20:09:07.297" v="1238" actId="478"/>
          <ac:picMkLst>
            <pc:docMk/>
            <pc:sldMk cId="2474186933" sldId="548"/>
            <ac:picMk id="4" creationId="{50CE4CDB-7E62-3B2F-F741-77A4A3476F87}"/>
          </ac:picMkLst>
        </pc:picChg>
      </pc:sldChg>
      <pc:sldChg chg="addSp delSp modSp mod delAnim modAnim">
        <pc:chgData name="Kareem Ahmed" userId="668b7c42-9793-4d96-80a6-ccc644a66bcf" providerId="ADAL" clId="{0DA43DAA-44F4-4D1E-815C-714408A3CB1C}" dt="2025-03-13T20:09:09.309" v="1239" actId="478"/>
        <pc:sldMkLst>
          <pc:docMk/>
          <pc:sldMk cId="2897844102" sldId="549"/>
        </pc:sldMkLst>
        <pc:spChg chg="mod">
          <ac:chgData name="Kareem Ahmed" userId="668b7c42-9793-4d96-80a6-ccc644a66bcf" providerId="ADAL" clId="{0DA43DAA-44F4-4D1E-815C-714408A3CB1C}" dt="2025-03-12T14:58:14.462" v="1153" actId="115"/>
          <ac:spMkLst>
            <pc:docMk/>
            <pc:sldMk cId="2897844102" sldId="549"/>
            <ac:spMk id="10" creationId="{206C069B-1CF2-F898-2F7C-8F1764E13D7E}"/>
          </ac:spMkLst>
        </pc:spChg>
        <pc:picChg chg="add del mod">
          <ac:chgData name="Kareem Ahmed" userId="668b7c42-9793-4d96-80a6-ccc644a66bcf" providerId="ADAL" clId="{0DA43DAA-44F4-4D1E-815C-714408A3CB1C}" dt="2025-03-13T20:09:09.309" v="1239" actId="478"/>
          <ac:picMkLst>
            <pc:docMk/>
            <pc:sldMk cId="2897844102" sldId="549"/>
            <ac:picMk id="4" creationId="{F125C56A-42B4-DE2F-1B36-1082E4B032FD}"/>
          </ac:picMkLst>
        </pc:picChg>
      </pc:sldChg>
      <pc:sldChg chg="addSp delSp modSp mod delAnim modAnim">
        <pc:chgData name="Kareem Ahmed" userId="668b7c42-9793-4d96-80a6-ccc644a66bcf" providerId="ADAL" clId="{0DA43DAA-44F4-4D1E-815C-714408A3CB1C}" dt="2025-03-13T20:09:11.291" v="1240" actId="478"/>
        <pc:sldMkLst>
          <pc:docMk/>
          <pc:sldMk cId="41478200" sldId="550"/>
        </pc:sldMkLst>
        <pc:picChg chg="add del mod">
          <ac:chgData name="Kareem Ahmed" userId="668b7c42-9793-4d96-80a6-ccc644a66bcf" providerId="ADAL" clId="{0DA43DAA-44F4-4D1E-815C-714408A3CB1C}" dt="2025-03-12T14:58:56.777" v="1156" actId="478"/>
          <ac:picMkLst>
            <pc:docMk/>
            <pc:sldMk cId="41478200" sldId="550"/>
            <ac:picMk id="4" creationId="{2FBC70AD-A101-6ACA-A832-C0955400207A}"/>
          </ac:picMkLst>
        </pc:picChg>
        <pc:picChg chg="add del mod">
          <ac:chgData name="Kareem Ahmed" userId="668b7c42-9793-4d96-80a6-ccc644a66bcf" providerId="ADAL" clId="{0DA43DAA-44F4-4D1E-815C-714408A3CB1C}" dt="2025-03-13T20:09:11.291" v="1240" actId="478"/>
          <ac:picMkLst>
            <pc:docMk/>
            <pc:sldMk cId="41478200" sldId="550"/>
            <ac:picMk id="5" creationId="{9518C819-9DFC-A9C6-A5A9-3EF3C5567F90}"/>
          </ac:picMkLst>
        </pc:picChg>
      </pc:sldChg>
      <pc:sldChg chg="addSp delSp modSp mod delAnim modAnim">
        <pc:chgData name="Kareem Ahmed" userId="668b7c42-9793-4d96-80a6-ccc644a66bcf" providerId="ADAL" clId="{0DA43DAA-44F4-4D1E-815C-714408A3CB1C}" dt="2025-03-13T20:09:13.423" v="1241" actId="478"/>
        <pc:sldMkLst>
          <pc:docMk/>
          <pc:sldMk cId="1110678290" sldId="551"/>
        </pc:sldMkLst>
        <pc:picChg chg="add del mod">
          <ac:chgData name="Kareem Ahmed" userId="668b7c42-9793-4d96-80a6-ccc644a66bcf" providerId="ADAL" clId="{0DA43DAA-44F4-4D1E-815C-714408A3CB1C}" dt="2025-03-12T14:58:59.704" v="1157" actId="478"/>
          <ac:picMkLst>
            <pc:docMk/>
            <pc:sldMk cId="1110678290" sldId="551"/>
            <ac:picMk id="4" creationId="{F0573EE9-F7C2-7358-47FA-59638CF2056C}"/>
          </ac:picMkLst>
        </pc:picChg>
        <pc:picChg chg="add del mod">
          <ac:chgData name="Kareem Ahmed" userId="668b7c42-9793-4d96-80a6-ccc644a66bcf" providerId="ADAL" clId="{0DA43DAA-44F4-4D1E-815C-714408A3CB1C}" dt="2025-03-13T20:09:13.423" v="1241" actId="478"/>
          <ac:picMkLst>
            <pc:docMk/>
            <pc:sldMk cId="1110678290" sldId="551"/>
            <ac:picMk id="5" creationId="{3710BAF4-7708-46F4-DDDD-1C5443BC3E95}"/>
          </ac:picMkLst>
        </pc:picChg>
      </pc:sldChg>
      <pc:sldChg chg="addSp delSp modSp mod delAnim modAnim">
        <pc:chgData name="Kareem Ahmed" userId="668b7c42-9793-4d96-80a6-ccc644a66bcf" providerId="ADAL" clId="{0DA43DAA-44F4-4D1E-815C-714408A3CB1C}" dt="2025-03-13T20:09:15.370" v="1242" actId="478"/>
        <pc:sldMkLst>
          <pc:docMk/>
          <pc:sldMk cId="3109680220" sldId="552"/>
        </pc:sldMkLst>
        <pc:spChg chg="mod">
          <ac:chgData name="Kareem Ahmed" userId="668b7c42-9793-4d96-80a6-ccc644a66bcf" providerId="ADAL" clId="{0DA43DAA-44F4-4D1E-815C-714408A3CB1C}" dt="2025-03-12T14:54:46.063" v="1142" actId="115"/>
          <ac:spMkLst>
            <pc:docMk/>
            <pc:sldMk cId="3109680220" sldId="552"/>
            <ac:spMk id="10" creationId="{9A884EF1-0866-7B93-938C-AE68A2481886}"/>
          </ac:spMkLst>
        </pc:spChg>
        <pc:picChg chg="add del mod">
          <ac:chgData name="Kareem Ahmed" userId="668b7c42-9793-4d96-80a6-ccc644a66bcf" providerId="ADAL" clId="{0DA43DAA-44F4-4D1E-815C-714408A3CB1C}" dt="2025-03-13T20:09:15.370" v="1242" actId="478"/>
          <ac:picMkLst>
            <pc:docMk/>
            <pc:sldMk cId="3109680220" sldId="552"/>
            <ac:picMk id="4" creationId="{F0EF3789-E7CB-349D-F578-BE22215B5FD2}"/>
          </ac:picMkLst>
        </pc:picChg>
      </pc:sldChg>
      <pc:sldChg chg="addSp delSp modSp mod delAnim modAnim">
        <pc:chgData name="Kareem Ahmed" userId="668b7c42-9793-4d96-80a6-ccc644a66bcf" providerId="ADAL" clId="{0DA43DAA-44F4-4D1E-815C-714408A3CB1C}" dt="2025-03-13T20:09:17.553" v="1243" actId="478"/>
        <pc:sldMkLst>
          <pc:docMk/>
          <pc:sldMk cId="2472911467" sldId="553"/>
        </pc:sldMkLst>
        <pc:picChg chg="add del mod">
          <ac:chgData name="Kareem Ahmed" userId="668b7c42-9793-4d96-80a6-ccc644a66bcf" providerId="ADAL" clId="{0DA43DAA-44F4-4D1E-815C-714408A3CB1C}" dt="2025-03-13T20:09:17.553" v="1243" actId="478"/>
          <ac:picMkLst>
            <pc:docMk/>
            <pc:sldMk cId="2472911467" sldId="553"/>
            <ac:picMk id="4" creationId="{ECA93357-836A-EEF8-529F-320B41C8190B}"/>
          </ac:picMkLst>
        </pc:picChg>
      </pc:sldChg>
      <pc:sldChg chg="addSp delSp modSp mod delAnim modAnim">
        <pc:chgData name="Kareem Ahmed" userId="668b7c42-9793-4d96-80a6-ccc644a66bcf" providerId="ADAL" clId="{0DA43DAA-44F4-4D1E-815C-714408A3CB1C}" dt="2025-03-13T20:09:19.713" v="1244" actId="478"/>
        <pc:sldMkLst>
          <pc:docMk/>
          <pc:sldMk cId="3107776330" sldId="554"/>
        </pc:sldMkLst>
        <pc:picChg chg="add del mod">
          <ac:chgData name="Kareem Ahmed" userId="668b7c42-9793-4d96-80a6-ccc644a66bcf" providerId="ADAL" clId="{0DA43DAA-44F4-4D1E-815C-714408A3CB1C}" dt="2025-03-13T20:09:19.713" v="1244" actId="478"/>
          <ac:picMkLst>
            <pc:docMk/>
            <pc:sldMk cId="3107776330" sldId="554"/>
            <ac:picMk id="4" creationId="{609664EB-7834-14D6-E06C-319967475BC0}"/>
          </ac:picMkLst>
        </pc:picChg>
      </pc:sldChg>
      <pc:sldChg chg="addSp delSp modSp mod delAnim modAnim">
        <pc:chgData name="Kareem Ahmed" userId="668b7c42-9793-4d96-80a6-ccc644a66bcf" providerId="ADAL" clId="{0DA43DAA-44F4-4D1E-815C-714408A3CB1C}" dt="2025-03-13T20:09:21.702" v="1245" actId="478"/>
        <pc:sldMkLst>
          <pc:docMk/>
          <pc:sldMk cId="2144549687" sldId="555"/>
        </pc:sldMkLst>
        <pc:spChg chg="mod">
          <ac:chgData name="Kareem Ahmed" userId="668b7c42-9793-4d96-80a6-ccc644a66bcf" providerId="ADAL" clId="{0DA43DAA-44F4-4D1E-815C-714408A3CB1C}" dt="2025-03-12T15:00:47.518" v="1171" actId="20577"/>
          <ac:spMkLst>
            <pc:docMk/>
            <pc:sldMk cId="2144549687" sldId="555"/>
            <ac:spMk id="10" creationId="{0317A3C4-5214-B862-79CA-071609AE3C2F}"/>
          </ac:spMkLst>
        </pc:spChg>
        <pc:picChg chg="add del mod">
          <ac:chgData name="Kareem Ahmed" userId="668b7c42-9793-4d96-80a6-ccc644a66bcf" providerId="ADAL" clId="{0DA43DAA-44F4-4D1E-815C-714408A3CB1C}" dt="2025-03-13T20:09:21.702" v="1245" actId="478"/>
          <ac:picMkLst>
            <pc:docMk/>
            <pc:sldMk cId="2144549687" sldId="555"/>
            <ac:picMk id="4" creationId="{E2F4DFEA-D31A-2AA5-DB80-0BCF47420995}"/>
          </ac:picMkLst>
        </pc:picChg>
      </pc:sldChg>
      <pc:sldChg chg="addSp delSp modSp mod delAnim modAnim">
        <pc:chgData name="Kareem Ahmed" userId="668b7c42-9793-4d96-80a6-ccc644a66bcf" providerId="ADAL" clId="{0DA43DAA-44F4-4D1E-815C-714408A3CB1C}" dt="2025-03-13T20:09:23.880" v="1246" actId="478"/>
        <pc:sldMkLst>
          <pc:docMk/>
          <pc:sldMk cId="4124500953" sldId="556"/>
        </pc:sldMkLst>
        <pc:picChg chg="add del mod">
          <ac:chgData name="Kareem Ahmed" userId="668b7c42-9793-4d96-80a6-ccc644a66bcf" providerId="ADAL" clId="{0DA43DAA-44F4-4D1E-815C-714408A3CB1C}" dt="2025-03-13T20:09:23.880" v="1246" actId="478"/>
          <ac:picMkLst>
            <pc:docMk/>
            <pc:sldMk cId="4124500953" sldId="556"/>
            <ac:picMk id="4" creationId="{EC9DDAC7-B692-F189-196F-505EE0D4AA47}"/>
          </ac:picMkLst>
        </pc:picChg>
      </pc:sldChg>
      <pc:sldChg chg="addSp delSp modSp mod delAnim modAnim">
        <pc:chgData name="Kareem Ahmed" userId="668b7c42-9793-4d96-80a6-ccc644a66bcf" providerId="ADAL" clId="{0DA43DAA-44F4-4D1E-815C-714408A3CB1C}" dt="2025-03-13T20:09:25.795" v="1247" actId="478"/>
        <pc:sldMkLst>
          <pc:docMk/>
          <pc:sldMk cId="1442069556" sldId="557"/>
        </pc:sldMkLst>
        <pc:picChg chg="add del mod">
          <ac:chgData name="Kareem Ahmed" userId="668b7c42-9793-4d96-80a6-ccc644a66bcf" providerId="ADAL" clId="{0DA43DAA-44F4-4D1E-815C-714408A3CB1C}" dt="2025-03-13T20:09:25.795" v="1247" actId="478"/>
          <ac:picMkLst>
            <pc:docMk/>
            <pc:sldMk cId="1442069556" sldId="557"/>
            <ac:picMk id="4" creationId="{4A17F34D-4249-908E-3891-95FED2FF768F}"/>
          </ac:picMkLst>
        </pc:picChg>
      </pc:sldChg>
      <pc:sldChg chg="addSp delSp modSp mod delAnim modAnim">
        <pc:chgData name="Kareem Ahmed" userId="668b7c42-9793-4d96-80a6-ccc644a66bcf" providerId="ADAL" clId="{0DA43DAA-44F4-4D1E-815C-714408A3CB1C}" dt="2025-03-13T20:09:27.835" v="1248" actId="478"/>
        <pc:sldMkLst>
          <pc:docMk/>
          <pc:sldMk cId="1269828367" sldId="558"/>
        </pc:sldMkLst>
        <pc:picChg chg="add del mod">
          <ac:chgData name="Kareem Ahmed" userId="668b7c42-9793-4d96-80a6-ccc644a66bcf" providerId="ADAL" clId="{0DA43DAA-44F4-4D1E-815C-714408A3CB1C}" dt="2025-03-13T20:09:27.835" v="1248" actId="478"/>
          <ac:picMkLst>
            <pc:docMk/>
            <pc:sldMk cId="1269828367" sldId="558"/>
            <ac:picMk id="4" creationId="{82513052-5952-6CA9-339E-F69C51B11786}"/>
          </ac:picMkLst>
        </pc:picChg>
      </pc:sldChg>
      <pc:sldChg chg="addSp delSp modSp mod delAnim modAnim">
        <pc:chgData name="Kareem Ahmed" userId="668b7c42-9793-4d96-80a6-ccc644a66bcf" providerId="ADAL" clId="{0DA43DAA-44F4-4D1E-815C-714408A3CB1C}" dt="2025-03-13T20:09:29.787" v="1249" actId="478"/>
        <pc:sldMkLst>
          <pc:docMk/>
          <pc:sldMk cId="326658180" sldId="559"/>
        </pc:sldMkLst>
        <pc:picChg chg="add del mod">
          <ac:chgData name="Kareem Ahmed" userId="668b7c42-9793-4d96-80a6-ccc644a66bcf" providerId="ADAL" clId="{0DA43DAA-44F4-4D1E-815C-714408A3CB1C}" dt="2025-03-13T20:09:29.787" v="1249" actId="478"/>
          <ac:picMkLst>
            <pc:docMk/>
            <pc:sldMk cId="326658180" sldId="559"/>
            <ac:picMk id="4" creationId="{A7383715-E88C-1CD0-5D44-05454966F1CB}"/>
          </ac:picMkLst>
        </pc:picChg>
      </pc:sldChg>
      <pc:sldChg chg="addSp delSp modSp add mod delAnim">
        <pc:chgData name="Kareem Ahmed" userId="668b7c42-9793-4d96-80a6-ccc644a66bcf" providerId="ADAL" clId="{0DA43DAA-44F4-4D1E-815C-714408A3CB1C}" dt="2025-03-13T20:08:08.337" v="1216" actId="478"/>
        <pc:sldMkLst>
          <pc:docMk/>
          <pc:sldMk cId="3595681586" sldId="560"/>
        </pc:sldMkLst>
        <pc:spChg chg="mod">
          <ac:chgData name="Kareem Ahmed" userId="668b7c42-9793-4d96-80a6-ccc644a66bcf" providerId="ADAL" clId="{0DA43DAA-44F4-4D1E-815C-714408A3CB1C}" dt="2025-03-13T20:08:06.604" v="1215" actId="13926"/>
          <ac:spMkLst>
            <pc:docMk/>
            <pc:sldMk cId="3595681586" sldId="560"/>
            <ac:spMk id="10" creationId="{4330B3AD-2CC8-25DE-902B-9AFE8DA8ED19}"/>
          </ac:spMkLst>
        </pc:spChg>
        <pc:picChg chg="add del mod">
          <ac:chgData name="Kareem Ahmed" userId="668b7c42-9793-4d96-80a6-ccc644a66bcf" providerId="ADAL" clId="{0DA43DAA-44F4-4D1E-815C-714408A3CB1C}" dt="2025-03-13T20:08:08.337" v="1216" actId="478"/>
          <ac:picMkLst>
            <pc:docMk/>
            <pc:sldMk cId="3595681586" sldId="560"/>
            <ac:picMk id="6" creationId="{38CEDB6E-BC73-DCE4-839C-6A55A4BE0E57}"/>
          </ac:picMkLst>
        </pc:picChg>
      </pc:sldChg>
      <pc:sldChg chg="addSp delSp modSp add mod delAnim">
        <pc:chgData name="Kareem Ahmed" userId="668b7c42-9793-4d96-80a6-ccc644a66bcf" providerId="ADAL" clId="{0DA43DAA-44F4-4D1E-815C-714408A3CB1C}" dt="2025-03-13T20:08:34.444" v="1225" actId="478"/>
        <pc:sldMkLst>
          <pc:docMk/>
          <pc:sldMk cId="645165638" sldId="561"/>
        </pc:sldMkLst>
        <pc:spChg chg="mod">
          <ac:chgData name="Kareem Ahmed" userId="668b7c42-9793-4d96-80a6-ccc644a66bcf" providerId="ADAL" clId="{0DA43DAA-44F4-4D1E-815C-714408A3CB1C}" dt="2025-03-13T20:08:32.269" v="1224" actId="13926"/>
          <ac:spMkLst>
            <pc:docMk/>
            <pc:sldMk cId="645165638" sldId="561"/>
            <ac:spMk id="10" creationId="{D85E5C25-1276-1ED3-8517-46FCF1800C89}"/>
          </ac:spMkLst>
        </pc:spChg>
        <pc:picChg chg="add del mod">
          <ac:chgData name="Kareem Ahmed" userId="668b7c42-9793-4d96-80a6-ccc644a66bcf" providerId="ADAL" clId="{0DA43DAA-44F4-4D1E-815C-714408A3CB1C}" dt="2025-03-13T20:08:34.444" v="1225" actId="478"/>
          <ac:picMkLst>
            <pc:docMk/>
            <pc:sldMk cId="645165638" sldId="561"/>
            <ac:picMk id="6" creationId="{5DA04690-BA09-62E4-438C-4C1E3B91C6A6}"/>
          </ac:picMkLst>
        </pc:picChg>
      </pc:sldChg>
      <pc:sldChg chg="addSp delSp modSp add mod delAnim modAnim">
        <pc:chgData name="Kareem Ahmed" userId="668b7c42-9793-4d96-80a6-ccc644a66bcf" providerId="ADAL" clId="{0DA43DAA-44F4-4D1E-815C-714408A3CB1C}" dt="2025-03-13T20:08:36.616" v="1226" actId="478"/>
        <pc:sldMkLst>
          <pc:docMk/>
          <pc:sldMk cId="1336662108" sldId="562"/>
        </pc:sldMkLst>
        <pc:spChg chg="mod">
          <ac:chgData name="Kareem Ahmed" userId="668b7c42-9793-4d96-80a6-ccc644a66bcf" providerId="ADAL" clId="{0DA43DAA-44F4-4D1E-815C-714408A3CB1C}" dt="2025-03-12T14:27:35.920" v="936"/>
          <ac:spMkLst>
            <pc:docMk/>
            <pc:sldMk cId="1336662108" sldId="562"/>
            <ac:spMk id="10" creationId="{2FE98556-F8C6-22CF-716E-45450569912E}"/>
          </ac:spMkLst>
        </pc:spChg>
        <pc:picChg chg="add del mod">
          <ac:chgData name="Kareem Ahmed" userId="668b7c42-9793-4d96-80a6-ccc644a66bcf" providerId="ADAL" clId="{0DA43DAA-44F4-4D1E-815C-714408A3CB1C}" dt="2025-03-13T20:08:36.616" v="1226" actId="478"/>
          <ac:picMkLst>
            <pc:docMk/>
            <pc:sldMk cId="1336662108" sldId="562"/>
            <ac:picMk id="4" creationId="{7E134E5E-92C5-B112-7A01-BFFFE7783820}"/>
          </ac:picMkLst>
        </pc:pic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sldChg>
    </pc:docChg>
  </pc:docChgLst>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ldChg>
    </pc:docChg>
  </pc:docChgLst>
  <pc:docChgLst>
    <pc:chgData name="Kareem Ahmed" userId="668b7c42-9793-4d96-80a6-ccc644a66bcf" providerId="ADAL" clId="{332E2B3F-522E-4AC5-9A05-C1971FF702C0}"/>
    <pc:docChg chg="undo redo custSel addSld delSld modSld modSection">
      <pc:chgData name="Kareem Ahmed" userId="668b7c42-9793-4d96-80a6-ccc644a66bcf" providerId="ADAL" clId="{332E2B3F-522E-4AC5-9A05-C1971FF702C0}" dt="2025-01-23T23:02:44.735" v="898"/>
      <pc:docMkLst>
        <pc:docMk/>
      </pc:docMkLst>
      <pc:sldChg chg="del">
        <pc:chgData name="Kareem Ahmed" userId="668b7c42-9793-4d96-80a6-ccc644a66bcf" providerId="ADAL" clId="{332E2B3F-522E-4AC5-9A05-C1971FF702C0}" dt="2025-01-16T14:40:39.094" v="203" actId="47"/>
        <pc:sldMkLst>
          <pc:docMk/>
          <pc:sldMk cId="0" sldId="256"/>
        </pc:sldMkLst>
      </pc:sldChg>
      <pc:sldChg chg="modSp del mod">
        <pc:chgData name="Kareem Ahmed" userId="668b7c42-9793-4d96-80a6-ccc644a66bcf" providerId="ADAL" clId="{332E2B3F-522E-4AC5-9A05-C1971FF702C0}" dt="2025-01-16T14:40:36.691" v="202" actId="47"/>
        <pc:sldMkLst>
          <pc:docMk/>
          <pc:sldMk cId="0" sldId="276"/>
        </pc:sldMkLst>
      </pc:sldChg>
      <pc:sldChg chg="addSp delSp modSp mod modTransition modAnim">
        <pc:chgData name="Kareem Ahmed" userId="668b7c42-9793-4d96-80a6-ccc644a66bcf" providerId="ADAL" clId="{332E2B3F-522E-4AC5-9A05-C1971FF702C0}" dt="2025-01-23T23:02:44.735" v="898"/>
        <pc:sldMkLst>
          <pc:docMk/>
          <pc:sldMk cId="0" sldId="303"/>
        </pc:sldMkLst>
        <pc:spChg chg="mod">
          <ac:chgData name="Kareem Ahmed" userId="668b7c42-9793-4d96-80a6-ccc644a66bcf" providerId="ADAL" clId="{332E2B3F-522E-4AC5-9A05-C1971FF702C0}" dt="2025-01-16T14:23:56.624" v="31" actId="20577"/>
          <ac:spMkLst>
            <pc:docMk/>
            <pc:sldMk cId="0" sldId="303"/>
            <ac:spMk id="10" creationId="{00000000-0000-0000-0000-000000000000}"/>
          </ac:spMkLst>
        </pc:spChg>
      </pc:sldChg>
      <pc:sldChg chg="addSp delSp modSp mod modTransition delAnim modAnim">
        <pc:chgData name="Kareem Ahmed" userId="668b7c42-9793-4d96-80a6-ccc644a66bcf" providerId="ADAL" clId="{332E2B3F-522E-4AC5-9A05-C1971FF702C0}" dt="2025-01-23T23:02:44.735" v="898"/>
        <pc:sldMkLst>
          <pc:docMk/>
          <pc:sldMk cId="0" sldId="306"/>
        </pc:sldMkLst>
        <pc:spChg chg="add mod">
          <ac:chgData name="Kareem Ahmed" userId="668b7c42-9793-4d96-80a6-ccc644a66bcf" providerId="ADAL" clId="{332E2B3F-522E-4AC5-9A05-C1971FF702C0}" dt="2025-01-23T19:45:45.872" v="858" actId="20577"/>
          <ac:spMkLst>
            <pc:docMk/>
            <pc:sldMk cId="0" sldId="306"/>
            <ac:spMk id="3" creationId="{7B53571D-A004-8C53-A225-977B469DD658}"/>
          </ac:spMkLst>
        </pc:spChg>
        <pc:spChg chg="mod">
          <ac:chgData name="Kareem Ahmed" userId="668b7c42-9793-4d96-80a6-ccc644a66bcf" providerId="ADAL" clId="{332E2B3F-522E-4AC5-9A05-C1971FF702C0}" dt="2025-01-16T14:40:52.583" v="206" actId="14100"/>
          <ac:spMkLst>
            <pc:docMk/>
            <pc:sldMk cId="0" sldId="306"/>
            <ac:spMk id="9" creationId="{B45C6ED8-3640-F959-B354-C96D1467A69F}"/>
          </ac:spMkLst>
        </pc:spChg>
      </pc:sldChg>
      <pc:sldChg chg="addSp delSp modSp modTransition modAnim">
        <pc:chgData name="Kareem Ahmed" userId="668b7c42-9793-4d96-80a6-ccc644a66bcf" providerId="ADAL" clId="{332E2B3F-522E-4AC5-9A05-C1971FF702C0}" dt="2025-01-23T23:02:44.735" v="898"/>
        <pc:sldMkLst>
          <pc:docMk/>
          <pc:sldMk cId="0" sldId="349"/>
        </pc:sldMkLst>
      </pc:sldChg>
      <pc:sldChg chg="addSp delSp modSp mod modTransition delAnim modAnim">
        <pc:chgData name="Kareem Ahmed" userId="668b7c42-9793-4d96-80a6-ccc644a66bcf" providerId="ADAL" clId="{332E2B3F-522E-4AC5-9A05-C1971FF702C0}" dt="2025-01-23T23:02:44.735" v="898"/>
        <pc:sldMkLst>
          <pc:docMk/>
          <pc:sldMk cId="0" sldId="480"/>
        </pc:sldMkLst>
      </pc:sldChg>
      <pc:sldChg chg="addSp delSp modSp mod modTransition modAnim">
        <pc:chgData name="Kareem Ahmed" userId="668b7c42-9793-4d96-80a6-ccc644a66bcf" providerId="ADAL" clId="{332E2B3F-522E-4AC5-9A05-C1971FF702C0}" dt="2025-01-23T23:02:44.735" v="898"/>
        <pc:sldMkLst>
          <pc:docMk/>
          <pc:sldMk cId="3373065567" sldId="481"/>
        </pc:sldMkLst>
        <pc:spChg chg="mod">
          <ac:chgData name="Kareem Ahmed" userId="668b7c42-9793-4d96-80a6-ccc644a66bcf" providerId="ADAL" clId="{332E2B3F-522E-4AC5-9A05-C1971FF702C0}" dt="2025-01-23T13:39:35.951" v="358" actId="1035"/>
          <ac:spMkLst>
            <pc:docMk/>
            <pc:sldMk cId="3373065567" sldId="481"/>
            <ac:spMk id="9" creationId="{C9F9222E-79E5-0B8E-6763-8243081E0122}"/>
          </ac:spMkLst>
        </pc:spChg>
        <pc:spChg chg="mod">
          <ac:chgData name="Kareem Ahmed" userId="668b7c42-9793-4d96-80a6-ccc644a66bcf" providerId="ADAL" clId="{332E2B3F-522E-4AC5-9A05-C1971FF702C0}" dt="2025-01-23T13:39:40.849" v="371" actId="1035"/>
          <ac:spMkLst>
            <pc:docMk/>
            <pc:sldMk cId="3373065567" sldId="481"/>
            <ac:spMk id="10" creationId="{F283AAF7-BFF2-D8AE-AC4B-F661CBCAF021}"/>
          </ac:spMkLst>
        </pc:spChg>
      </pc:sldChg>
      <pc:sldChg chg="addSp delSp modSp add mod modTransition modAnim">
        <pc:chgData name="Kareem Ahmed" userId="668b7c42-9793-4d96-80a6-ccc644a66bcf" providerId="ADAL" clId="{332E2B3F-522E-4AC5-9A05-C1971FF702C0}" dt="2025-01-23T23:02:44.735" v="898"/>
        <pc:sldMkLst>
          <pc:docMk/>
          <pc:sldMk cId="1621918960" sldId="482"/>
        </pc:sldMkLst>
        <pc:spChg chg="mod">
          <ac:chgData name="Kareem Ahmed" userId="668b7c42-9793-4d96-80a6-ccc644a66bcf" providerId="ADAL" clId="{332E2B3F-522E-4AC5-9A05-C1971FF702C0}" dt="2025-01-23T13:40:57.203" v="400" actId="1076"/>
          <ac:spMkLst>
            <pc:docMk/>
            <pc:sldMk cId="1621918960" sldId="482"/>
            <ac:spMk id="10" creationId="{82136A3A-016A-F1E7-70FD-4E9474D35811}"/>
          </ac:spMkLst>
        </pc:spChg>
      </pc:sldChg>
      <pc:sldChg chg="del">
        <pc:chgData name="Kareem Ahmed" userId="668b7c42-9793-4d96-80a6-ccc644a66bcf" providerId="ADAL" clId="{332E2B3F-522E-4AC5-9A05-C1971FF702C0}" dt="2025-01-16T14:42:04.168" v="243" actId="47"/>
        <pc:sldMkLst>
          <pc:docMk/>
          <pc:sldMk cId="3357453401" sldId="482"/>
        </pc:sldMkLst>
      </pc:sldChg>
      <pc:sldChg chg="addSp delSp modSp add mod modTransition modAnim">
        <pc:chgData name="Kareem Ahmed" userId="668b7c42-9793-4d96-80a6-ccc644a66bcf" providerId="ADAL" clId="{332E2B3F-522E-4AC5-9A05-C1971FF702C0}" dt="2025-01-23T23:02:44.735" v="898"/>
        <pc:sldMkLst>
          <pc:docMk/>
          <pc:sldMk cId="2409412776" sldId="483"/>
        </pc:sldMkLst>
      </pc:sldChg>
      <pc:sldChg chg="del">
        <pc:chgData name="Kareem Ahmed" userId="668b7c42-9793-4d96-80a6-ccc644a66bcf" providerId="ADAL" clId="{332E2B3F-522E-4AC5-9A05-C1971FF702C0}" dt="2025-01-16T14:42:04.168" v="243" actId="47"/>
        <pc:sldMkLst>
          <pc:docMk/>
          <pc:sldMk cId="3956556180" sldId="483"/>
        </pc:sldMkLst>
      </pc:sldChg>
      <pc:sldChg chg="addSp delSp modSp add mod modTransition modAnim">
        <pc:chgData name="Kareem Ahmed" userId="668b7c42-9793-4d96-80a6-ccc644a66bcf" providerId="ADAL" clId="{332E2B3F-522E-4AC5-9A05-C1971FF702C0}" dt="2025-01-23T23:02:44.735" v="898"/>
        <pc:sldMkLst>
          <pc:docMk/>
          <pc:sldMk cId="591812718" sldId="484"/>
        </pc:sldMkLst>
      </pc:sldChg>
      <pc:sldChg chg="del">
        <pc:chgData name="Kareem Ahmed" userId="668b7c42-9793-4d96-80a6-ccc644a66bcf" providerId="ADAL" clId="{332E2B3F-522E-4AC5-9A05-C1971FF702C0}" dt="2025-01-16T14:42:04.168" v="243" actId="47"/>
        <pc:sldMkLst>
          <pc:docMk/>
          <pc:sldMk cId="1295638384" sldId="484"/>
        </pc:sldMkLst>
      </pc:sldChg>
      <pc:sldChg chg="addSp delSp modSp add mod modTransition modAnim">
        <pc:chgData name="Kareem Ahmed" userId="668b7c42-9793-4d96-80a6-ccc644a66bcf" providerId="ADAL" clId="{332E2B3F-522E-4AC5-9A05-C1971FF702C0}" dt="2025-01-23T23:02:44.735" v="898"/>
        <pc:sldMkLst>
          <pc:docMk/>
          <pc:sldMk cId="1698208531" sldId="485"/>
        </pc:sldMkLst>
      </pc:sldChg>
      <pc:sldChg chg="del">
        <pc:chgData name="Kareem Ahmed" userId="668b7c42-9793-4d96-80a6-ccc644a66bcf" providerId="ADAL" clId="{332E2B3F-522E-4AC5-9A05-C1971FF702C0}" dt="2025-01-16T14:42:04.168" v="243" actId="47"/>
        <pc:sldMkLst>
          <pc:docMk/>
          <pc:sldMk cId="1855720593" sldId="485"/>
        </pc:sldMkLst>
      </pc:sldChg>
      <pc:sldChg chg="del">
        <pc:chgData name="Kareem Ahmed" userId="668b7c42-9793-4d96-80a6-ccc644a66bcf" providerId="ADAL" clId="{332E2B3F-522E-4AC5-9A05-C1971FF702C0}" dt="2025-01-16T14:42:04.168" v="243" actId="47"/>
        <pc:sldMkLst>
          <pc:docMk/>
          <pc:sldMk cId="2060808458" sldId="486"/>
        </pc:sldMkLst>
      </pc:sldChg>
      <pc:sldChg chg="addSp delSp modSp add mod modTransition modAnim">
        <pc:chgData name="Kareem Ahmed" userId="668b7c42-9793-4d96-80a6-ccc644a66bcf" providerId="ADAL" clId="{332E2B3F-522E-4AC5-9A05-C1971FF702C0}" dt="2025-01-23T23:02:44.735" v="898"/>
        <pc:sldMkLst>
          <pc:docMk/>
          <pc:sldMk cId="3579898567" sldId="486"/>
        </pc:sldMkLst>
      </pc:sldChg>
      <pc:sldChg chg="addSp delSp modSp add mod modTransition modAnim">
        <pc:chgData name="Kareem Ahmed" userId="668b7c42-9793-4d96-80a6-ccc644a66bcf" providerId="ADAL" clId="{332E2B3F-522E-4AC5-9A05-C1971FF702C0}" dt="2025-01-23T23:02:44.735" v="898"/>
        <pc:sldMkLst>
          <pc:docMk/>
          <pc:sldMk cId="130719627" sldId="487"/>
        </pc:sldMkLst>
      </pc:sldChg>
      <pc:sldChg chg="del">
        <pc:chgData name="Kareem Ahmed" userId="668b7c42-9793-4d96-80a6-ccc644a66bcf" providerId="ADAL" clId="{332E2B3F-522E-4AC5-9A05-C1971FF702C0}" dt="2025-01-16T14:42:04.168" v="243" actId="47"/>
        <pc:sldMkLst>
          <pc:docMk/>
          <pc:sldMk cId="1639239379" sldId="487"/>
        </pc:sldMkLst>
      </pc:sldChg>
      <pc:sldChg chg="del">
        <pc:chgData name="Kareem Ahmed" userId="668b7c42-9793-4d96-80a6-ccc644a66bcf" providerId="ADAL" clId="{332E2B3F-522E-4AC5-9A05-C1971FF702C0}" dt="2025-01-16T14:42:04.168" v="243" actId="47"/>
        <pc:sldMkLst>
          <pc:docMk/>
          <pc:sldMk cId="866858472" sldId="488"/>
        </pc:sldMkLst>
      </pc:sldChg>
      <pc:sldChg chg="addSp delSp modSp add mod modTransition modAnim">
        <pc:chgData name="Kareem Ahmed" userId="668b7c42-9793-4d96-80a6-ccc644a66bcf" providerId="ADAL" clId="{332E2B3F-522E-4AC5-9A05-C1971FF702C0}" dt="2025-01-23T23:02:44.735" v="898"/>
        <pc:sldMkLst>
          <pc:docMk/>
          <pc:sldMk cId="3794953167" sldId="488"/>
        </pc:sldMkLst>
      </pc:sldChg>
      <pc:sldChg chg="addSp delSp modSp add mod modTransition modAnim">
        <pc:chgData name="Kareem Ahmed" userId="668b7c42-9793-4d96-80a6-ccc644a66bcf" providerId="ADAL" clId="{332E2B3F-522E-4AC5-9A05-C1971FF702C0}" dt="2025-01-23T23:02:44.735" v="898"/>
        <pc:sldMkLst>
          <pc:docMk/>
          <pc:sldMk cId="2730796889" sldId="489"/>
        </pc:sldMkLst>
      </pc:sldChg>
      <pc:sldChg chg="del">
        <pc:chgData name="Kareem Ahmed" userId="668b7c42-9793-4d96-80a6-ccc644a66bcf" providerId="ADAL" clId="{332E2B3F-522E-4AC5-9A05-C1971FF702C0}" dt="2025-01-16T14:42:04.168" v="243" actId="47"/>
        <pc:sldMkLst>
          <pc:docMk/>
          <pc:sldMk cId="3320018200" sldId="489"/>
        </pc:sldMkLst>
      </pc:sldChg>
      <pc:sldChg chg="addSp delSp modSp add mod modTransition modAnim">
        <pc:chgData name="Kareem Ahmed" userId="668b7c42-9793-4d96-80a6-ccc644a66bcf" providerId="ADAL" clId="{332E2B3F-522E-4AC5-9A05-C1971FF702C0}" dt="2025-01-23T23:02:44.735" v="898"/>
        <pc:sldMkLst>
          <pc:docMk/>
          <pc:sldMk cId="152975352" sldId="490"/>
        </pc:sldMkLst>
      </pc:sldChg>
      <pc:sldChg chg="del">
        <pc:chgData name="Kareem Ahmed" userId="668b7c42-9793-4d96-80a6-ccc644a66bcf" providerId="ADAL" clId="{332E2B3F-522E-4AC5-9A05-C1971FF702C0}" dt="2025-01-16T14:42:04.168" v="243" actId="47"/>
        <pc:sldMkLst>
          <pc:docMk/>
          <pc:sldMk cId="1846167774" sldId="490"/>
        </pc:sldMkLst>
      </pc:sldChg>
      <pc:sldChg chg="addSp delSp modSp add mod modTransition modAnim">
        <pc:chgData name="Kareem Ahmed" userId="668b7c42-9793-4d96-80a6-ccc644a66bcf" providerId="ADAL" clId="{332E2B3F-522E-4AC5-9A05-C1971FF702C0}" dt="2025-01-23T23:02:44.735" v="898"/>
        <pc:sldMkLst>
          <pc:docMk/>
          <pc:sldMk cId="2556563351" sldId="491"/>
        </pc:sldMkLst>
      </pc:sldChg>
      <pc:sldChg chg="del">
        <pc:chgData name="Kareem Ahmed" userId="668b7c42-9793-4d96-80a6-ccc644a66bcf" providerId="ADAL" clId="{332E2B3F-522E-4AC5-9A05-C1971FF702C0}" dt="2025-01-16T14:42:04.168" v="243" actId="47"/>
        <pc:sldMkLst>
          <pc:docMk/>
          <pc:sldMk cId="4081449117" sldId="491"/>
        </pc:sldMkLst>
      </pc:sldChg>
      <pc:sldChg chg="addSp delSp modSp add mod modTransition modAnim">
        <pc:chgData name="Kareem Ahmed" userId="668b7c42-9793-4d96-80a6-ccc644a66bcf" providerId="ADAL" clId="{332E2B3F-522E-4AC5-9A05-C1971FF702C0}" dt="2025-01-23T23:02:44.735" v="898"/>
        <pc:sldMkLst>
          <pc:docMk/>
          <pc:sldMk cId="1452684714" sldId="492"/>
        </pc:sldMkLst>
      </pc:sldChg>
      <pc:sldChg chg="del">
        <pc:chgData name="Kareem Ahmed" userId="668b7c42-9793-4d96-80a6-ccc644a66bcf" providerId="ADAL" clId="{332E2B3F-522E-4AC5-9A05-C1971FF702C0}" dt="2025-01-16T14:42:04.168" v="243" actId="47"/>
        <pc:sldMkLst>
          <pc:docMk/>
          <pc:sldMk cId="1563592099" sldId="492"/>
        </pc:sldMkLst>
      </pc:sldChg>
      <pc:sldChg chg="del">
        <pc:chgData name="Kareem Ahmed" userId="668b7c42-9793-4d96-80a6-ccc644a66bcf" providerId="ADAL" clId="{332E2B3F-522E-4AC5-9A05-C1971FF702C0}" dt="2025-01-16T14:42:04.168" v="243" actId="47"/>
        <pc:sldMkLst>
          <pc:docMk/>
          <pc:sldMk cId="1513669469" sldId="493"/>
        </pc:sldMkLst>
      </pc:sldChg>
      <pc:sldChg chg="addSp delSp modSp add mod modTransition modAnim">
        <pc:chgData name="Kareem Ahmed" userId="668b7c42-9793-4d96-80a6-ccc644a66bcf" providerId="ADAL" clId="{332E2B3F-522E-4AC5-9A05-C1971FF702C0}" dt="2025-01-23T23:02:44.735" v="898"/>
        <pc:sldMkLst>
          <pc:docMk/>
          <pc:sldMk cId="3418343076" sldId="493"/>
        </pc:sldMkLst>
      </pc:sldChg>
      <pc:sldChg chg="addSp delSp modSp add mod modTransition modAnim">
        <pc:chgData name="Kareem Ahmed" userId="668b7c42-9793-4d96-80a6-ccc644a66bcf" providerId="ADAL" clId="{332E2B3F-522E-4AC5-9A05-C1971FF702C0}" dt="2025-01-23T23:02:44.735" v="898"/>
        <pc:sldMkLst>
          <pc:docMk/>
          <pc:sldMk cId="2962828051" sldId="494"/>
        </pc:sldMkLst>
      </pc:sldChg>
      <pc:sldChg chg="addSp delSp modSp add mod modTransition modAnim">
        <pc:chgData name="Kareem Ahmed" userId="668b7c42-9793-4d96-80a6-ccc644a66bcf" providerId="ADAL" clId="{332E2B3F-522E-4AC5-9A05-C1971FF702C0}" dt="2025-01-23T23:02:44.735" v="898"/>
        <pc:sldMkLst>
          <pc:docMk/>
          <pc:sldMk cId="3798016584" sldId="495"/>
        </pc:sldMkLst>
      </pc:sldChg>
      <pc:sldChg chg="addSp delSp modSp add mod modTransition modAnim">
        <pc:chgData name="Kareem Ahmed" userId="668b7c42-9793-4d96-80a6-ccc644a66bcf" providerId="ADAL" clId="{332E2B3F-522E-4AC5-9A05-C1971FF702C0}" dt="2025-01-23T23:02:44.735" v="898"/>
        <pc:sldMkLst>
          <pc:docMk/>
          <pc:sldMk cId="3248434486" sldId="496"/>
        </pc:sldMkLst>
      </pc:sldChg>
      <pc:sldChg chg="addSp delSp modSp add mod modTransition modAnim">
        <pc:chgData name="Kareem Ahmed" userId="668b7c42-9793-4d96-80a6-ccc644a66bcf" providerId="ADAL" clId="{332E2B3F-522E-4AC5-9A05-C1971FF702C0}" dt="2025-01-23T23:02:44.735" v="898"/>
        <pc:sldMkLst>
          <pc:docMk/>
          <pc:sldMk cId="1951186267" sldId="497"/>
        </pc:sldMkLst>
      </pc:sldChg>
      <pc:sldChg chg="addSp delSp modSp add mod modTransition delAnim modAnim">
        <pc:chgData name="Kareem Ahmed" userId="668b7c42-9793-4d96-80a6-ccc644a66bcf" providerId="ADAL" clId="{332E2B3F-522E-4AC5-9A05-C1971FF702C0}" dt="2025-01-23T23:02:44.735" v="898"/>
        <pc:sldMkLst>
          <pc:docMk/>
          <pc:sldMk cId="837719673" sldId="498"/>
        </pc:sldMkLst>
      </pc:sldChg>
      <pc:sldChg chg="addSp delSp modSp add mod modTransition modAnim">
        <pc:chgData name="Kareem Ahmed" userId="668b7c42-9793-4d96-80a6-ccc644a66bcf" providerId="ADAL" clId="{332E2B3F-522E-4AC5-9A05-C1971FF702C0}" dt="2025-01-23T23:02:44.735" v="898"/>
        <pc:sldMkLst>
          <pc:docMk/>
          <pc:sldMk cId="3915732912" sldId="499"/>
        </pc:sldMkLst>
      </pc:sldChg>
      <pc:sldChg chg="addSp delSp modSp add mod modTransition modAnim">
        <pc:chgData name="Kareem Ahmed" userId="668b7c42-9793-4d96-80a6-ccc644a66bcf" providerId="ADAL" clId="{332E2B3F-522E-4AC5-9A05-C1971FF702C0}" dt="2025-01-23T23:02:44.735" v="898"/>
        <pc:sldMkLst>
          <pc:docMk/>
          <pc:sldMk cId="1672745815" sldId="500"/>
        </pc:sldMkLst>
      </pc:sldChg>
      <pc:sldChg chg="addSp delSp modSp add mod modTransition modAnim">
        <pc:chgData name="Kareem Ahmed" userId="668b7c42-9793-4d96-80a6-ccc644a66bcf" providerId="ADAL" clId="{332E2B3F-522E-4AC5-9A05-C1971FF702C0}" dt="2025-01-23T23:02:44.735" v="898"/>
        <pc:sldMkLst>
          <pc:docMk/>
          <pc:sldMk cId="4182242280" sldId="501"/>
        </pc:sldMkLst>
      </pc:sldChg>
      <pc:sldChg chg="addSp delSp modSp add mod modTransition modAnim">
        <pc:chgData name="Kareem Ahmed" userId="668b7c42-9793-4d96-80a6-ccc644a66bcf" providerId="ADAL" clId="{332E2B3F-522E-4AC5-9A05-C1971FF702C0}" dt="2025-01-23T23:02:44.735" v="898"/>
        <pc:sldMkLst>
          <pc:docMk/>
          <pc:sldMk cId="1629537548" sldId="502"/>
        </pc:sldMkLst>
      </pc:sldChg>
      <pc:sldChg chg="addSp delSp modSp add mod modTransition modAnim">
        <pc:chgData name="Kareem Ahmed" userId="668b7c42-9793-4d96-80a6-ccc644a66bcf" providerId="ADAL" clId="{332E2B3F-522E-4AC5-9A05-C1971FF702C0}" dt="2025-01-23T23:02:44.735" v="898"/>
        <pc:sldMkLst>
          <pc:docMk/>
          <pc:sldMk cId="3918343021" sldId="503"/>
        </pc:sldMkLst>
      </pc:sldChg>
      <pc:sldChg chg="addSp delSp modSp add mod modTransition modAnim">
        <pc:chgData name="Kareem Ahmed" userId="668b7c42-9793-4d96-80a6-ccc644a66bcf" providerId="ADAL" clId="{332E2B3F-522E-4AC5-9A05-C1971FF702C0}" dt="2025-01-23T23:02:44.735" v="898"/>
        <pc:sldMkLst>
          <pc:docMk/>
          <pc:sldMk cId="2137145140" sldId="504"/>
        </pc:sldMkLst>
      </pc:sldChg>
      <pc:sldChg chg="addSp delSp modSp add mod modTransition modAnim">
        <pc:chgData name="Kareem Ahmed" userId="668b7c42-9793-4d96-80a6-ccc644a66bcf" providerId="ADAL" clId="{332E2B3F-522E-4AC5-9A05-C1971FF702C0}" dt="2025-01-23T23:02:44.735" v="898"/>
        <pc:sldMkLst>
          <pc:docMk/>
          <pc:sldMk cId="928479856" sldId="505"/>
        </pc:sldMkLst>
      </pc:sldChg>
      <pc:sldChg chg="addSp delSp modSp add mod modTransition modAnim">
        <pc:chgData name="Kareem Ahmed" userId="668b7c42-9793-4d96-80a6-ccc644a66bcf" providerId="ADAL" clId="{332E2B3F-522E-4AC5-9A05-C1971FF702C0}" dt="2025-01-23T23:02:44.735" v="898"/>
        <pc:sldMkLst>
          <pc:docMk/>
          <pc:sldMk cId="1490393460" sldId="506"/>
        </pc:sldMkLst>
      </pc:sldChg>
      <pc:sldChg chg="addSp delSp modSp add mod modTransition modAnim">
        <pc:chgData name="Kareem Ahmed" userId="668b7c42-9793-4d96-80a6-ccc644a66bcf" providerId="ADAL" clId="{332E2B3F-522E-4AC5-9A05-C1971FF702C0}" dt="2025-01-23T23:02:44.735" v="898"/>
        <pc:sldMkLst>
          <pc:docMk/>
          <pc:sldMk cId="680350296" sldId="507"/>
        </pc:sldMkLst>
      </pc:sldChg>
      <pc:sldChg chg="addSp delSp modSp add mod modTransition modAnim">
        <pc:chgData name="Kareem Ahmed" userId="668b7c42-9793-4d96-80a6-ccc644a66bcf" providerId="ADAL" clId="{332E2B3F-522E-4AC5-9A05-C1971FF702C0}" dt="2025-01-23T23:02:44.735" v="898"/>
        <pc:sldMkLst>
          <pc:docMk/>
          <pc:sldMk cId="1099217420" sldId="508"/>
        </pc:sldMkLst>
      </pc:sldChg>
      <pc:sldChg chg="addSp delSp modSp add mod modTransition modAnim">
        <pc:chgData name="Kareem Ahmed" userId="668b7c42-9793-4d96-80a6-ccc644a66bcf" providerId="ADAL" clId="{332E2B3F-522E-4AC5-9A05-C1971FF702C0}" dt="2025-01-23T23:02:44.735" v="898"/>
        <pc:sldMkLst>
          <pc:docMk/>
          <pc:sldMk cId="3824776927" sldId="509"/>
        </pc:sldMkLst>
      </pc:sldChg>
      <pc:sldChg chg="addSp delSp modSp add mod modTransition modAnim">
        <pc:chgData name="Kareem Ahmed" userId="668b7c42-9793-4d96-80a6-ccc644a66bcf" providerId="ADAL" clId="{332E2B3F-522E-4AC5-9A05-C1971FF702C0}" dt="2025-01-23T23:02:44.735" v="898"/>
        <pc:sldMkLst>
          <pc:docMk/>
          <pc:sldMk cId="1240365534" sldId="510"/>
        </pc:sldMkLst>
      </pc:sldChg>
      <pc:sldChg chg="addSp delSp modSp add mod modTransition modAnim">
        <pc:chgData name="Kareem Ahmed" userId="668b7c42-9793-4d96-80a6-ccc644a66bcf" providerId="ADAL" clId="{332E2B3F-522E-4AC5-9A05-C1971FF702C0}" dt="2025-01-23T23:02:44.735" v="898"/>
        <pc:sldMkLst>
          <pc:docMk/>
          <pc:sldMk cId="173497605" sldId="511"/>
        </pc:sldMkLst>
      </pc:sldChg>
      <pc:sldChg chg="addSp delSp modSp add mod modTransition modAnim">
        <pc:chgData name="Kareem Ahmed" userId="668b7c42-9793-4d96-80a6-ccc644a66bcf" providerId="ADAL" clId="{332E2B3F-522E-4AC5-9A05-C1971FF702C0}" dt="2025-01-23T23:02:44.735" v="898"/>
        <pc:sldMkLst>
          <pc:docMk/>
          <pc:sldMk cId="2483189357" sldId="512"/>
        </pc:sldMkLst>
      </pc:sldChg>
      <pc:sldChg chg="addSp delSp modSp add mod modTransition modAnim">
        <pc:chgData name="Kareem Ahmed" userId="668b7c42-9793-4d96-80a6-ccc644a66bcf" providerId="ADAL" clId="{332E2B3F-522E-4AC5-9A05-C1971FF702C0}" dt="2025-01-23T23:02:44.735" v="898"/>
        <pc:sldMkLst>
          <pc:docMk/>
          <pc:sldMk cId="2448854479" sldId="513"/>
        </pc:sldMkLst>
      </pc:sldChg>
      <pc:sldChg chg="addSp delSp modSp add mod modTransition modAnim">
        <pc:chgData name="Kareem Ahmed" userId="668b7c42-9793-4d96-80a6-ccc644a66bcf" providerId="ADAL" clId="{332E2B3F-522E-4AC5-9A05-C1971FF702C0}" dt="2025-01-23T23:02:44.735" v="898"/>
        <pc:sldMkLst>
          <pc:docMk/>
          <pc:sldMk cId="2149026051" sldId="514"/>
        </pc:sldMkLst>
      </pc:sldChg>
      <pc:sldChg chg="addSp delSp modSp add mod modTransition modAnim">
        <pc:chgData name="Kareem Ahmed" userId="668b7c42-9793-4d96-80a6-ccc644a66bcf" providerId="ADAL" clId="{332E2B3F-522E-4AC5-9A05-C1971FF702C0}" dt="2025-01-23T23:02:44.735" v="898"/>
        <pc:sldMkLst>
          <pc:docMk/>
          <pc:sldMk cId="3509956761" sldId="515"/>
        </pc:sldMkLst>
      </pc:sldChg>
      <pc:sldChg chg="addSp delSp modSp add mod modTransition modAnim">
        <pc:chgData name="Kareem Ahmed" userId="668b7c42-9793-4d96-80a6-ccc644a66bcf" providerId="ADAL" clId="{332E2B3F-522E-4AC5-9A05-C1971FF702C0}" dt="2025-01-23T23:02:44.735" v="898"/>
        <pc:sldMkLst>
          <pc:docMk/>
          <pc:sldMk cId="2689309896" sldId="516"/>
        </pc:sldMkLst>
      </pc:sldChg>
      <pc:sldChg chg="addSp delSp modSp add mod modTransition modAnim">
        <pc:chgData name="Kareem Ahmed" userId="668b7c42-9793-4d96-80a6-ccc644a66bcf" providerId="ADAL" clId="{332E2B3F-522E-4AC5-9A05-C1971FF702C0}" dt="2025-01-23T23:02:44.735" v="898"/>
        <pc:sldMkLst>
          <pc:docMk/>
          <pc:sldMk cId="2997527421" sldId="517"/>
        </pc:sldMkLst>
      </pc:sldChg>
      <pc:sldChg chg="addSp delSp modSp add mod modTransition modAnim">
        <pc:chgData name="Kareem Ahmed" userId="668b7c42-9793-4d96-80a6-ccc644a66bcf" providerId="ADAL" clId="{332E2B3F-522E-4AC5-9A05-C1971FF702C0}" dt="2025-01-23T23:02:44.735" v="898"/>
        <pc:sldMkLst>
          <pc:docMk/>
          <pc:sldMk cId="1118211796" sldId="518"/>
        </pc:sldMkLst>
      </pc:sldChg>
      <pc:sldChg chg="addSp delSp modSp add mod modTransition modAnim">
        <pc:chgData name="Kareem Ahmed" userId="668b7c42-9793-4d96-80a6-ccc644a66bcf" providerId="ADAL" clId="{332E2B3F-522E-4AC5-9A05-C1971FF702C0}" dt="2025-01-23T23:02:44.735" v="898"/>
        <pc:sldMkLst>
          <pc:docMk/>
          <pc:sldMk cId="681969876" sldId="519"/>
        </pc:sldMkLst>
        <pc:spChg chg="mod">
          <ac:chgData name="Kareem Ahmed" userId="668b7c42-9793-4d96-80a6-ccc644a66bcf" providerId="ADAL" clId="{332E2B3F-522E-4AC5-9A05-C1971FF702C0}" dt="2025-01-23T15:05:42.863" v="830" actId="20577"/>
          <ac:spMkLst>
            <pc:docMk/>
            <pc:sldMk cId="681969876" sldId="519"/>
            <ac:spMk id="10" creationId="{8FBEAC5C-4DEB-465E-3D4B-F487D1C48593}"/>
          </ac:spMkLst>
        </pc:spChg>
      </pc:sldChg>
      <pc:sldMasterChg chg="delSldLayout">
        <pc:chgData name="Kareem Ahmed" userId="668b7c42-9793-4d96-80a6-ccc644a66bcf" providerId="ADAL" clId="{332E2B3F-522E-4AC5-9A05-C1971FF702C0}" dt="2025-01-16T14:40:36.691" v="202" actId="47"/>
        <pc:sldMasterMkLst>
          <pc:docMk/>
          <pc:sldMasterMk cId="0" sldId="2147483648"/>
        </pc:sldMasterMkLst>
        <pc:sldLayoutChg chg="del">
          <pc:chgData name="Kareem Ahmed" userId="668b7c42-9793-4d96-80a6-ccc644a66bcf" providerId="ADAL" clId="{332E2B3F-522E-4AC5-9A05-C1971FF702C0}" dt="2025-01-16T14:40:36.691" v="202" actId="47"/>
          <pc:sldLayoutMkLst>
            <pc:docMk/>
            <pc:sldMasterMk cId="0" sldId="2147483648"/>
            <pc:sldLayoutMk cId="0" sldId="2147483664"/>
          </pc:sldLayoutMkLst>
        </pc:sldLayoutChg>
      </pc:sldMasterChg>
    </pc:docChg>
  </pc:docChgLst>
  <pc:docChgLst>
    <pc:chgData name="Kareem Ahmed" userId="668b7c42-9793-4d96-80a6-ccc644a66bcf" providerId="ADAL" clId="{3592F7A2-CCFA-46E1-8EF4-7210C45CF723}"/>
    <pc:docChg chg="undo redo custSel delSld modSld modSection">
      <pc:chgData name="Kareem Ahmed" userId="668b7c42-9793-4d96-80a6-ccc644a66bcf" providerId="ADAL" clId="{3592F7A2-CCFA-46E1-8EF4-7210C45CF723}" dt="2025-03-03T10:30:11.022" v="525"/>
      <pc:docMkLst>
        <pc:docMk/>
      </pc:docMkLst>
      <pc:sldChg chg="addSp delSp modSp mod modTransition delAnim modAnim">
        <pc:chgData name="Kareem Ahmed" userId="668b7c42-9793-4d96-80a6-ccc644a66bcf" providerId="ADAL" clId="{3592F7A2-CCFA-46E1-8EF4-7210C45CF723}" dt="2025-03-03T10:30:11.022" v="525"/>
        <pc:sldMkLst>
          <pc:docMk/>
          <pc:sldMk cId="0" sldId="303"/>
        </pc:sldMkLst>
      </pc:sldChg>
      <pc:sldChg chg="addSp delSp modSp mod modTransition modAnim">
        <pc:chgData name="Kareem Ahmed" userId="668b7c42-9793-4d96-80a6-ccc644a66bcf" providerId="ADAL" clId="{3592F7A2-CCFA-46E1-8EF4-7210C45CF723}" dt="2025-03-03T10:30:11.022" v="525"/>
        <pc:sldMkLst>
          <pc:docMk/>
          <pc:sldMk cId="0" sldId="306"/>
        </pc:sldMkLst>
        <pc:spChg chg="mod">
          <ac:chgData name="Kareem Ahmed" userId="668b7c42-9793-4d96-80a6-ccc644a66bcf" providerId="ADAL" clId="{3592F7A2-CCFA-46E1-8EF4-7210C45CF723}" dt="2025-03-03T00:57:50.800" v="524" actId="13926"/>
          <ac:spMkLst>
            <pc:docMk/>
            <pc:sldMk cId="0" sldId="306"/>
            <ac:spMk id="3" creationId="{7B53571D-A004-8C53-A225-977B469DD658}"/>
          </ac:spMkLst>
        </pc:spChg>
      </pc:sldChg>
      <pc:sldChg chg="addSp delSp modSp modTransition modAnim">
        <pc:chgData name="Kareem Ahmed" userId="668b7c42-9793-4d96-80a6-ccc644a66bcf" providerId="ADAL" clId="{3592F7A2-CCFA-46E1-8EF4-7210C45CF723}" dt="2025-03-03T10:30:11.022" v="525"/>
        <pc:sldMkLst>
          <pc:docMk/>
          <pc:sldMk cId="0" sldId="349"/>
        </pc:sldMkLst>
      </pc:sldChg>
      <pc:sldChg chg="addSp delSp modSp modTransition modAnim">
        <pc:chgData name="Kareem Ahmed" userId="668b7c42-9793-4d96-80a6-ccc644a66bcf" providerId="ADAL" clId="{3592F7A2-CCFA-46E1-8EF4-7210C45CF723}" dt="2025-03-03T10:30:11.022" v="525"/>
        <pc:sldMkLst>
          <pc:docMk/>
          <pc:sldMk cId="0" sldId="480"/>
        </pc:sldMkLst>
      </pc:sldChg>
      <pc:sldChg chg="addSp delSp modSp mod modTransition modAnim">
        <pc:chgData name="Kareem Ahmed" userId="668b7c42-9793-4d96-80a6-ccc644a66bcf" providerId="ADAL" clId="{3592F7A2-CCFA-46E1-8EF4-7210C45CF723}" dt="2025-03-03T10:30:11.022" v="525"/>
        <pc:sldMkLst>
          <pc:docMk/>
          <pc:sldMk cId="3373065567" sldId="481"/>
        </pc:sldMkLst>
        <pc:spChg chg="mod">
          <ac:chgData name="Kareem Ahmed" userId="668b7c42-9793-4d96-80a6-ccc644a66bcf" providerId="ADAL" clId="{3592F7A2-CCFA-46E1-8EF4-7210C45CF723}" dt="2025-03-03T00:57:47.836" v="523" actId="13926"/>
          <ac:spMkLst>
            <pc:docMk/>
            <pc:sldMk cId="3373065567" sldId="481"/>
            <ac:spMk id="10" creationId="{F283AAF7-BFF2-D8AE-AC4B-F661CBCAF021}"/>
          </ac:spMkLst>
        </pc:spChg>
      </pc:sldChg>
      <pc:sldChg chg="addSp delSp modSp modTransition modAnim">
        <pc:chgData name="Kareem Ahmed" userId="668b7c42-9793-4d96-80a6-ccc644a66bcf" providerId="ADAL" clId="{3592F7A2-CCFA-46E1-8EF4-7210C45CF723}" dt="2025-03-03T10:30:11.022" v="525"/>
        <pc:sldMkLst>
          <pc:docMk/>
          <pc:sldMk cId="1621918960" sldId="482"/>
        </pc:sldMkLst>
      </pc:sldChg>
      <pc:sldChg chg="addSp delSp modSp mod modTransition modAnim">
        <pc:chgData name="Kareem Ahmed" userId="668b7c42-9793-4d96-80a6-ccc644a66bcf" providerId="ADAL" clId="{3592F7A2-CCFA-46E1-8EF4-7210C45CF723}" dt="2025-03-03T10:30:11.022" v="525"/>
        <pc:sldMkLst>
          <pc:docMk/>
          <pc:sldMk cId="681969876" sldId="519"/>
        </pc:sldMkLst>
        <pc:spChg chg="mod">
          <ac:chgData name="Kareem Ahmed" userId="668b7c42-9793-4d96-80a6-ccc644a66bcf" providerId="ADAL" clId="{3592F7A2-CCFA-46E1-8EF4-7210C45CF723}" dt="2025-03-03T00:56:20.193" v="501" actId="13926"/>
          <ac:spMkLst>
            <pc:docMk/>
            <pc:sldMk cId="681969876" sldId="519"/>
            <ac:spMk id="10" creationId="{8FBEAC5C-4DEB-465E-3D4B-F487D1C48593}"/>
          </ac:spMkLst>
        </pc:spChg>
      </pc:sldChg>
      <pc:sldChg chg="addSp delSp modSp mod modTransition delAnim modAnim">
        <pc:chgData name="Kareem Ahmed" userId="668b7c42-9793-4d96-80a6-ccc644a66bcf" providerId="ADAL" clId="{3592F7A2-CCFA-46E1-8EF4-7210C45CF723}" dt="2025-03-03T10:30:11.022" v="525"/>
        <pc:sldMkLst>
          <pc:docMk/>
          <pc:sldMk cId="649050000" sldId="520"/>
        </pc:sldMkLst>
        <pc:spChg chg="mod">
          <ac:chgData name="Kareem Ahmed" userId="668b7c42-9793-4d96-80a6-ccc644a66bcf" providerId="ADAL" clId="{3592F7A2-CCFA-46E1-8EF4-7210C45CF723}" dt="2025-03-02T23:43:59.283" v="431" actId="2710"/>
          <ac:spMkLst>
            <pc:docMk/>
            <pc:sldMk cId="649050000" sldId="520"/>
            <ac:spMk id="2" creationId="{A73DF97C-BD30-CF17-D304-6E1C14C5658A}"/>
          </ac:spMkLst>
        </pc:spChg>
      </pc:sldChg>
      <pc:sldChg chg="del">
        <pc:chgData name="Kareem Ahmed" userId="668b7c42-9793-4d96-80a6-ccc644a66bcf" providerId="ADAL" clId="{3592F7A2-CCFA-46E1-8EF4-7210C45CF723}" dt="2025-03-02T23:21:32.944" v="15" actId="47"/>
        <pc:sldMkLst>
          <pc:docMk/>
          <pc:sldMk cId="4094116552" sldId="596"/>
        </pc:sldMkLst>
      </pc:sldChg>
      <pc:sldChg chg="addSp modSp mod modTransition modAnim">
        <pc:chgData name="Kareem Ahmed" userId="668b7c42-9793-4d96-80a6-ccc644a66bcf" providerId="ADAL" clId="{3592F7A2-CCFA-46E1-8EF4-7210C45CF723}" dt="2025-03-03T10:30:11.022" v="525"/>
        <pc:sldMkLst>
          <pc:docMk/>
          <pc:sldMk cId="1229822033" sldId="597"/>
        </pc:sldMkLst>
      </pc:sldChg>
      <pc:sldChg chg="addSp delSp modSp modTransition modAnim">
        <pc:chgData name="Kareem Ahmed" userId="668b7c42-9793-4d96-80a6-ccc644a66bcf" providerId="ADAL" clId="{3592F7A2-CCFA-46E1-8EF4-7210C45CF723}" dt="2025-03-03T10:30:11.022" v="525"/>
        <pc:sldMkLst>
          <pc:docMk/>
          <pc:sldMk cId="3781229062" sldId="598"/>
        </pc:sldMkLst>
      </pc:sldChg>
      <pc:sldChg chg="addSp delSp modSp modTransition modAnim">
        <pc:chgData name="Kareem Ahmed" userId="668b7c42-9793-4d96-80a6-ccc644a66bcf" providerId="ADAL" clId="{3592F7A2-CCFA-46E1-8EF4-7210C45CF723}" dt="2025-03-03T10:30:11.022" v="525"/>
        <pc:sldMkLst>
          <pc:docMk/>
          <pc:sldMk cId="325635753" sldId="599"/>
        </pc:sldMkLst>
      </pc:sldChg>
      <pc:sldChg chg="addSp modSp modTransition modAnim">
        <pc:chgData name="Kareem Ahmed" userId="668b7c42-9793-4d96-80a6-ccc644a66bcf" providerId="ADAL" clId="{3592F7A2-CCFA-46E1-8EF4-7210C45CF723}" dt="2025-03-03T10:30:11.022" v="525"/>
        <pc:sldMkLst>
          <pc:docMk/>
          <pc:sldMk cId="2725188777" sldId="600"/>
        </pc:sldMkLst>
      </pc:sldChg>
      <pc:sldChg chg="addSp modSp modTransition modAnim">
        <pc:chgData name="Kareem Ahmed" userId="668b7c42-9793-4d96-80a6-ccc644a66bcf" providerId="ADAL" clId="{3592F7A2-CCFA-46E1-8EF4-7210C45CF723}" dt="2025-03-03T10:30:11.022" v="525"/>
        <pc:sldMkLst>
          <pc:docMk/>
          <pc:sldMk cId="2931949427" sldId="601"/>
        </pc:sldMkLst>
      </pc:sldChg>
      <pc:sldChg chg="addSp delSp modSp mod modTransition modAnim">
        <pc:chgData name="Kareem Ahmed" userId="668b7c42-9793-4d96-80a6-ccc644a66bcf" providerId="ADAL" clId="{3592F7A2-CCFA-46E1-8EF4-7210C45CF723}" dt="2025-03-03T10:30:11.022" v="525"/>
        <pc:sldMkLst>
          <pc:docMk/>
          <pc:sldMk cId="617590497" sldId="602"/>
        </pc:sldMkLst>
      </pc:sldChg>
      <pc:sldChg chg="addSp modSp modTransition modAnim">
        <pc:chgData name="Kareem Ahmed" userId="668b7c42-9793-4d96-80a6-ccc644a66bcf" providerId="ADAL" clId="{3592F7A2-CCFA-46E1-8EF4-7210C45CF723}" dt="2025-03-03T10:30:11.022" v="525"/>
        <pc:sldMkLst>
          <pc:docMk/>
          <pc:sldMk cId="3477892367" sldId="603"/>
        </pc:sldMkLst>
      </pc:sldChg>
      <pc:sldChg chg="addSp modSp modTransition modAnim">
        <pc:chgData name="Kareem Ahmed" userId="668b7c42-9793-4d96-80a6-ccc644a66bcf" providerId="ADAL" clId="{3592F7A2-CCFA-46E1-8EF4-7210C45CF723}" dt="2025-03-03T10:30:11.022" v="525"/>
        <pc:sldMkLst>
          <pc:docMk/>
          <pc:sldMk cId="731003957" sldId="604"/>
        </pc:sldMkLst>
      </pc:sldChg>
      <pc:sldChg chg="addSp modSp modTransition modAnim">
        <pc:chgData name="Kareem Ahmed" userId="668b7c42-9793-4d96-80a6-ccc644a66bcf" providerId="ADAL" clId="{3592F7A2-CCFA-46E1-8EF4-7210C45CF723}" dt="2025-03-03T10:30:11.022" v="525"/>
        <pc:sldMkLst>
          <pc:docMk/>
          <pc:sldMk cId="4045124758" sldId="605"/>
        </pc:sldMkLst>
      </pc:sldChg>
      <pc:sldChg chg="addSp modSp modTransition modAnim">
        <pc:chgData name="Kareem Ahmed" userId="668b7c42-9793-4d96-80a6-ccc644a66bcf" providerId="ADAL" clId="{3592F7A2-CCFA-46E1-8EF4-7210C45CF723}" dt="2025-03-03T10:30:11.022" v="525"/>
        <pc:sldMkLst>
          <pc:docMk/>
          <pc:sldMk cId="2266643549" sldId="606"/>
        </pc:sldMkLst>
      </pc:sldChg>
      <pc:sldChg chg="addSp delSp modSp mod modTransition modAnim">
        <pc:chgData name="Kareem Ahmed" userId="668b7c42-9793-4d96-80a6-ccc644a66bcf" providerId="ADAL" clId="{3592F7A2-CCFA-46E1-8EF4-7210C45CF723}" dt="2025-03-03T10:30:11.022" v="525"/>
        <pc:sldMkLst>
          <pc:docMk/>
          <pc:sldMk cId="3295778590" sldId="607"/>
        </pc:sldMkLst>
      </pc:sldChg>
      <pc:sldChg chg="addSp modSp modTransition modAnim">
        <pc:chgData name="Kareem Ahmed" userId="668b7c42-9793-4d96-80a6-ccc644a66bcf" providerId="ADAL" clId="{3592F7A2-CCFA-46E1-8EF4-7210C45CF723}" dt="2025-03-03T10:30:11.022" v="525"/>
        <pc:sldMkLst>
          <pc:docMk/>
          <pc:sldMk cId="3691635399" sldId="608"/>
        </pc:sldMkLst>
      </pc:sldChg>
      <pc:sldChg chg="addSp modSp modTransition modAnim">
        <pc:chgData name="Kareem Ahmed" userId="668b7c42-9793-4d96-80a6-ccc644a66bcf" providerId="ADAL" clId="{3592F7A2-CCFA-46E1-8EF4-7210C45CF723}" dt="2025-03-03T10:30:11.022" v="525"/>
        <pc:sldMkLst>
          <pc:docMk/>
          <pc:sldMk cId="2639809930" sldId="609"/>
        </pc:sldMkLst>
      </pc:sldChg>
      <pc:sldChg chg="addSp delSp modSp mod modTransition modAnim">
        <pc:chgData name="Kareem Ahmed" userId="668b7c42-9793-4d96-80a6-ccc644a66bcf" providerId="ADAL" clId="{3592F7A2-CCFA-46E1-8EF4-7210C45CF723}" dt="2025-03-03T10:30:11.022" v="525"/>
        <pc:sldMkLst>
          <pc:docMk/>
          <pc:sldMk cId="700742261" sldId="610"/>
        </pc:sldMkLst>
      </pc:sldChg>
      <pc:sldChg chg="addSp modSp modTransition modAnim">
        <pc:chgData name="Kareem Ahmed" userId="668b7c42-9793-4d96-80a6-ccc644a66bcf" providerId="ADAL" clId="{3592F7A2-CCFA-46E1-8EF4-7210C45CF723}" dt="2025-03-03T10:30:11.022" v="525"/>
        <pc:sldMkLst>
          <pc:docMk/>
          <pc:sldMk cId="2726254631" sldId="611"/>
        </pc:sldMkLst>
      </pc:sldChg>
      <pc:sldChg chg="addSp modSp mod modTransition modAnim">
        <pc:chgData name="Kareem Ahmed" userId="668b7c42-9793-4d96-80a6-ccc644a66bcf" providerId="ADAL" clId="{3592F7A2-CCFA-46E1-8EF4-7210C45CF723}" dt="2025-03-03T10:30:11.022" v="525"/>
        <pc:sldMkLst>
          <pc:docMk/>
          <pc:sldMk cId="2068730969" sldId="612"/>
        </pc:sldMkLst>
      </pc:sldChg>
      <pc:sldChg chg="addSp modSp modTransition modAnim">
        <pc:chgData name="Kareem Ahmed" userId="668b7c42-9793-4d96-80a6-ccc644a66bcf" providerId="ADAL" clId="{3592F7A2-CCFA-46E1-8EF4-7210C45CF723}" dt="2025-03-03T10:30:11.022" v="525"/>
        <pc:sldMkLst>
          <pc:docMk/>
          <pc:sldMk cId="2101166806" sldId="613"/>
        </pc:sldMkLst>
      </pc:sldChg>
      <pc:sldChg chg="addSp delSp modSp mod modTransition modAnim">
        <pc:chgData name="Kareem Ahmed" userId="668b7c42-9793-4d96-80a6-ccc644a66bcf" providerId="ADAL" clId="{3592F7A2-CCFA-46E1-8EF4-7210C45CF723}" dt="2025-03-03T10:30:11.022" v="525"/>
        <pc:sldMkLst>
          <pc:docMk/>
          <pc:sldMk cId="2600899558" sldId="614"/>
        </pc:sldMkLst>
      </pc:sldChg>
      <pc:sldChg chg="addSp modSp modTransition modAnim">
        <pc:chgData name="Kareem Ahmed" userId="668b7c42-9793-4d96-80a6-ccc644a66bcf" providerId="ADAL" clId="{3592F7A2-CCFA-46E1-8EF4-7210C45CF723}" dt="2025-03-03T10:30:11.022" v="525"/>
        <pc:sldMkLst>
          <pc:docMk/>
          <pc:sldMk cId="731662684" sldId="615"/>
        </pc:sldMkLst>
      </pc:sldChg>
      <pc:sldChg chg="addSp modSp modTransition modAnim">
        <pc:chgData name="Kareem Ahmed" userId="668b7c42-9793-4d96-80a6-ccc644a66bcf" providerId="ADAL" clId="{3592F7A2-CCFA-46E1-8EF4-7210C45CF723}" dt="2025-03-03T10:30:11.022" v="525"/>
        <pc:sldMkLst>
          <pc:docMk/>
          <pc:sldMk cId="221964833" sldId="616"/>
        </pc:sldMkLst>
      </pc:sldChg>
      <pc:sldChg chg="addSp modSp modTransition modAnim">
        <pc:chgData name="Kareem Ahmed" userId="668b7c42-9793-4d96-80a6-ccc644a66bcf" providerId="ADAL" clId="{3592F7A2-CCFA-46E1-8EF4-7210C45CF723}" dt="2025-03-03T10:30:11.022" v="525"/>
        <pc:sldMkLst>
          <pc:docMk/>
          <pc:sldMk cId="784360420" sldId="617"/>
        </pc:sldMkLst>
      </pc:sldChg>
      <pc:sldChg chg="addSp delSp modSp mod modTransition modAnim">
        <pc:chgData name="Kareem Ahmed" userId="668b7c42-9793-4d96-80a6-ccc644a66bcf" providerId="ADAL" clId="{3592F7A2-CCFA-46E1-8EF4-7210C45CF723}" dt="2025-03-03T10:30:11.022" v="525"/>
        <pc:sldMkLst>
          <pc:docMk/>
          <pc:sldMk cId="1954261528" sldId="618"/>
        </pc:sldMkLst>
      </pc:sldChg>
      <pc:sldChg chg="addSp delSp modSp mod modTransition modAnim">
        <pc:chgData name="Kareem Ahmed" userId="668b7c42-9793-4d96-80a6-ccc644a66bcf" providerId="ADAL" clId="{3592F7A2-CCFA-46E1-8EF4-7210C45CF723}" dt="2025-03-03T10:30:11.022" v="525"/>
        <pc:sldMkLst>
          <pc:docMk/>
          <pc:sldMk cId="108509589" sldId="619"/>
        </pc:sldMkLst>
      </pc:sldChg>
      <pc:sldChg chg="addSp modSp modTransition modAnim">
        <pc:chgData name="Kareem Ahmed" userId="668b7c42-9793-4d96-80a6-ccc644a66bcf" providerId="ADAL" clId="{3592F7A2-CCFA-46E1-8EF4-7210C45CF723}" dt="2025-03-03T10:30:11.022" v="525"/>
        <pc:sldMkLst>
          <pc:docMk/>
          <pc:sldMk cId="2490673693" sldId="620"/>
        </pc:sldMkLst>
      </pc:sldChg>
      <pc:sldChg chg="addSp modSp modTransition modAnim">
        <pc:chgData name="Kareem Ahmed" userId="668b7c42-9793-4d96-80a6-ccc644a66bcf" providerId="ADAL" clId="{3592F7A2-CCFA-46E1-8EF4-7210C45CF723}" dt="2025-03-03T10:30:11.022" v="525"/>
        <pc:sldMkLst>
          <pc:docMk/>
          <pc:sldMk cId="1387328468" sldId="621"/>
        </pc:sldMkLst>
      </pc:sldChg>
      <pc:sldChg chg="addSp modSp modTransition modAnim">
        <pc:chgData name="Kareem Ahmed" userId="668b7c42-9793-4d96-80a6-ccc644a66bcf" providerId="ADAL" clId="{3592F7A2-CCFA-46E1-8EF4-7210C45CF723}" dt="2025-03-03T10:30:11.022" v="525"/>
        <pc:sldMkLst>
          <pc:docMk/>
          <pc:sldMk cId="3734894886" sldId="622"/>
        </pc:sldMkLst>
      </pc:sldChg>
      <pc:sldChg chg="addSp delSp modSp mod modTransition modAnim">
        <pc:chgData name="Kareem Ahmed" userId="668b7c42-9793-4d96-80a6-ccc644a66bcf" providerId="ADAL" clId="{3592F7A2-CCFA-46E1-8EF4-7210C45CF723}" dt="2025-03-03T10:30:11.022" v="525"/>
        <pc:sldMkLst>
          <pc:docMk/>
          <pc:sldMk cId="348853651" sldId="624"/>
        </pc:sldMkLst>
      </pc:sldChg>
      <pc:sldChg chg="addSp delSp modSp mod modTransition modAnim">
        <pc:chgData name="Kareem Ahmed" userId="668b7c42-9793-4d96-80a6-ccc644a66bcf" providerId="ADAL" clId="{3592F7A2-CCFA-46E1-8EF4-7210C45CF723}" dt="2025-03-03T10:30:11.022" v="525"/>
        <pc:sldMkLst>
          <pc:docMk/>
          <pc:sldMk cId="1496375242" sldId="625"/>
        </pc:sldMkLst>
      </pc:sldChg>
      <pc:sldChg chg="addSp delSp modSp mod modTransition modAnim">
        <pc:chgData name="Kareem Ahmed" userId="668b7c42-9793-4d96-80a6-ccc644a66bcf" providerId="ADAL" clId="{3592F7A2-CCFA-46E1-8EF4-7210C45CF723}" dt="2025-03-03T10:30:11.022" v="525"/>
        <pc:sldMkLst>
          <pc:docMk/>
          <pc:sldMk cId="2088271291" sldId="626"/>
        </pc:sldMkLst>
      </pc:sldChg>
      <pc:sldChg chg="addSp delSp modSp mod modTransition modAnim">
        <pc:chgData name="Kareem Ahmed" userId="668b7c42-9793-4d96-80a6-ccc644a66bcf" providerId="ADAL" clId="{3592F7A2-CCFA-46E1-8EF4-7210C45CF723}" dt="2025-03-03T10:30:11.022" v="525"/>
        <pc:sldMkLst>
          <pc:docMk/>
          <pc:sldMk cId="1755862227" sldId="627"/>
        </pc:sldMkLst>
      </pc:sldChg>
      <pc:sldChg chg="addSp delSp modSp mod modTransition modAnim">
        <pc:chgData name="Kareem Ahmed" userId="668b7c42-9793-4d96-80a6-ccc644a66bcf" providerId="ADAL" clId="{3592F7A2-CCFA-46E1-8EF4-7210C45CF723}" dt="2025-03-03T10:30:11.022" v="525"/>
        <pc:sldMkLst>
          <pc:docMk/>
          <pc:sldMk cId="3820177644" sldId="628"/>
        </pc:sldMkLst>
      </pc:sldChg>
      <pc:sldChg chg="addSp delSp modSp mod modTransition modAnim">
        <pc:chgData name="Kareem Ahmed" userId="668b7c42-9793-4d96-80a6-ccc644a66bcf" providerId="ADAL" clId="{3592F7A2-CCFA-46E1-8EF4-7210C45CF723}" dt="2025-03-03T10:30:11.022" v="525"/>
        <pc:sldMkLst>
          <pc:docMk/>
          <pc:sldMk cId="506690095" sldId="629"/>
        </pc:sldMkLst>
      </pc:sldChg>
      <pc:sldChg chg="addSp delSp modSp mod modTransition modAnim">
        <pc:chgData name="Kareem Ahmed" userId="668b7c42-9793-4d96-80a6-ccc644a66bcf" providerId="ADAL" clId="{3592F7A2-CCFA-46E1-8EF4-7210C45CF723}" dt="2025-03-03T10:30:11.022" v="525"/>
        <pc:sldMkLst>
          <pc:docMk/>
          <pc:sldMk cId="3656504418" sldId="630"/>
        </pc:sldMkLst>
      </pc:sldChg>
      <pc:sldChg chg="addSp delSp modSp mod modTransition modAnim">
        <pc:chgData name="Kareem Ahmed" userId="668b7c42-9793-4d96-80a6-ccc644a66bcf" providerId="ADAL" clId="{3592F7A2-CCFA-46E1-8EF4-7210C45CF723}" dt="2025-03-03T10:30:11.022" v="525"/>
        <pc:sldMkLst>
          <pc:docMk/>
          <pc:sldMk cId="2630552964" sldId="631"/>
        </pc:sldMkLst>
      </pc:sldChg>
      <pc:sldChg chg="addSp delSp modSp mod modTransition modAnim">
        <pc:chgData name="Kareem Ahmed" userId="668b7c42-9793-4d96-80a6-ccc644a66bcf" providerId="ADAL" clId="{3592F7A2-CCFA-46E1-8EF4-7210C45CF723}" dt="2025-03-03T10:30:11.022" v="525"/>
        <pc:sldMkLst>
          <pc:docMk/>
          <pc:sldMk cId="3184883198" sldId="632"/>
        </pc:sldMkLst>
      </pc:sldChg>
      <pc:sldChg chg="addSp delSp modSp mod modTransition modAnim">
        <pc:chgData name="Kareem Ahmed" userId="668b7c42-9793-4d96-80a6-ccc644a66bcf" providerId="ADAL" clId="{3592F7A2-CCFA-46E1-8EF4-7210C45CF723}" dt="2025-03-03T10:30:11.022" v="525"/>
        <pc:sldMkLst>
          <pc:docMk/>
          <pc:sldMk cId="3014305824" sldId="633"/>
        </pc:sldMkLst>
      </pc:sldChg>
      <pc:sldChg chg="addSp delSp modSp mod modTransition modAnim">
        <pc:chgData name="Kareem Ahmed" userId="668b7c42-9793-4d96-80a6-ccc644a66bcf" providerId="ADAL" clId="{3592F7A2-CCFA-46E1-8EF4-7210C45CF723}" dt="2025-03-03T10:30:11.022" v="525"/>
        <pc:sldMkLst>
          <pc:docMk/>
          <pc:sldMk cId="1253441963" sldId="634"/>
        </pc:sldMkLst>
      </pc:sldChg>
      <pc:sldChg chg="addSp delSp modSp mod modTransition delAnim modAnim">
        <pc:chgData name="Kareem Ahmed" userId="668b7c42-9793-4d96-80a6-ccc644a66bcf" providerId="ADAL" clId="{3592F7A2-CCFA-46E1-8EF4-7210C45CF723}" dt="2025-03-03T10:30:11.022" v="525"/>
        <pc:sldMkLst>
          <pc:docMk/>
          <pc:sldMk cId="1577303241" sldId="635"/>
        </pc:sldMkLst>
      </pc:sldChg>
      <pc:sldChg chg="addSp modSp modTransition modAnim">
        <pc:chgData name="Kareem Ahmed" userId="668b7c42-9793-4d96-80a6-ccc644a66bcf" providerId="ADAL" clId="{3592F7A2-CCFA-46E1-8EF4-7210C45CF723}" dt="2025-03-03T10:30:11.022" v="525"/>
        <pc:sldMkLst>
          <pc:docMk/>
          <pc:sldMk cId="921725800" sldId="636"/>
        </pc:sldMkLst>
      </pc:sldChg>
      <pc:sldChg chg="addSp delSp modSp mod modTransition modAnim">
        <pc:chgData name="Kareem Ahmed" userId="668b7c42-9793-4d96-80a6-ccc644a66bcf" providerId="ADAL" clId="{3592F7A2-CCFA-46E1-8EF4-7210C45CF723}" dt="2025-03-03T10:30:11.022" v="525"/>
        <pc:sldMkLst>
          <pc:docMk/>
          <pc:sldMk cId="2011692661" sldId="637"/>
        </pc:sldMkLst>
      </pc:sldChg>
      <pc:sldChg chg="addSp delSp modSp mod modTransition modAnim">
        <pc:chgData name="Kareem Ahmed" userId="668b7c42-9793-4d96-80a6-ccc644a66bcf" providerId="ADAL" clId="{3592F7A2-CCFA-46E1-8EF4-7210C45CF723}" dt="2025-03-03T10:30:11.022" v="525"/>
        <pc:sldMkLst>
          <pc:docMk/>
          <pc:sldMk cId="3208909893" sldId="638"/>
        </pc:sldMkLst>
      </pc:sldChg>
      <pc:sldChg chg="addSp delSp modSp mod modTransition modAnim">
        <pc:chgData name="Kareem Ahmed" userId="668b7c42-9793-4d96-80a6-ccc644a66bcf" providerId="ADAL" clId="{3592F7A2-CCFA-46E1-8EF4-7210C45CF723}" dt="2025-03-03T10:30:11.022" v="525"/>
        <pc:sldMkLst>
          <pc:docMk/>
          <pc:sldMk cId="2646219636" sldId="639"/>
        </pc:sldMkLst>
      </pc:sldChg>
      <pc:sldChg chg="addSp delSp modSp mod modTransition modAnim">
        <pc:chgData name="Kareem Ahmed" userId="668b7c42-9793-4d96-80a6-ccc644a66bcf" providerId="ADAL" clId="{3592F7A2-CCFA-46E1-8EF4-7210C45CF723}" dt="2025-03-03T10:30:11.022" v="525"/>
        <pc:sldMkLst>
          <pc:docMk/>
          <pc:sldMk cId="2054350287" sldId="640"/>
        </pc:sldMkLst>
      </pc:sldChg>
      <pc:sldChg chg="addSp delSp modSp mod modTransition modAnim">
        <pc:chgData name="Kareem Ahmed" userId="668b7c42-9793-4d96-80a6-ccc644a66bcf" providerId="ADAL" clId="{3592F7A2-CCFA-46E1-8EF4-7210C45CF723}" dt="2025-03-03T10:30:11.022" v="525"/>
        <pc:sldMkLst>
          <pc:docMk/>
          <pc:sldMk cId="342855657" sldId="641"/>
        </pc:sldMkLst>
      </pc:sldChg>
      <pc:sldChg chg="addSp modSp modTransition modAnim">
        <pc:chgData name="Kareem Ahmed" userId="668b7c42-9793-4d96-80a6-ccc644a66bcf" providerId="ADAL" clId="{3592F7A2-CCFA-46E1-8EF4-7210C45CF723}" dt="2025-03-03T10:30:11.022" v="525"/>
        <pc:sldMkLst>
          <pc:docMk/>
          <pc:sldMk cId="2585228013" sldId="642"/>
        </pc:sldMkLst>
      </pc:sldChg>
      <pc:sldChg chg="addSp modSp modTransition modAnim">
        <pc:chgData name="Kareem Ahmed" userId="668b7c42-9793-4d96-80a6-ccc644a66bcf" providerId="ADAL" clId="{3592F7A2-CCFA-46E1-8EF4-7210C45CF723}" dt="2025-03-03T10:30:11.022" v="525"/>
        <pc:sldMkLst>
          <pc:docMk/>
          <pc:sldMk cId="2219607702" sldId="643"/>
        </pc:sldMkLst>
      </pc:sldChg>
    </pc:docChg>
  </pc:docChgLst>
  <pc:docChgLst>
    <pc:chgData name="Kareem Ahmed" userId="668b7c42-9793-4d96-80a6-ccc644a66bcf" providerId="ADAL" clId="{27DB6DD8-9E6F-4000-A711-379FD347395D}"/>
    <pc:docChg chg="undo custSel addSld delSld modSld modSection">
      <pc:chgData name="Kareem Ahmed" userId="668b7c42-9793-4d96-80a6-ccc644a66bcf" providerId="ADAL" clId="{27DB6DD8-9E6F-4000-A711-379FD347395D}" dt="2025-01-16T14:17:22.862" v="717" actId="14100"/>
      <pc:docMkLst>
        <pc:docMk/>
      </pc:docMkLst>
      <pc:sldChg chg="addSp delSp modSp mod">
        <pc:chgData name="Kareem Ahmed" userId="668b7c42-9793-4d96-80a6-ccc644a66bcf" providerId="ADAL" clId="{27DB6DD8-9E6F-4000-A711-379FD347395D}" dt="2025-01-16T14:17:22.862" v="717" actId="14100"/>
        <pc:sldMkLst>
          <pc:docMk/>
          <pc:sldMk cId="0" sldId="256"/>
        </pc:sldMkLst>
      </pc:sldChg>
      <pc:sldChg chg="del">
        <pc:chgData name="Kareem Ahmed" userId="668b7c42-9793-4d96-80a6-ccc644a66bcf" providerId="ADAL" clId="{27DB6DD8-9E6F-4000-A711-379FD347395D}" dt="2025-01-16T13:07:36.098" v="172" actId="47"/>
        <pc:sldMkLst>
          <pc:docMk/>
          <pc:sldMk cId="0" sldId="271"/>
        </pc:sldMkLst>
      </pc:sldChg>
      <pc:sldChg chg="addSp delSp modSp mod">
        <pc:chgData name="Kareem Ahmed" userId="668b7c42-9793-4d96-80a6-ccc644a66bcf" providerId="ADAL" clId="{27DB6DD8-9E6F-4000-A711-379FD347395D}" dt="2025-01-16T13:12:06.473" v="189" actId="14100"/>
        <pc:sldMkLst>
          <pc:docMk/>
          <pc:sldMk cId="0" sldId="276"/>
        </pc:sldMkLst>
      </pc:sldChg>
      <pc:sldChg chg="addSp delSp modSp mod">
        <pc:chgData name="Kareem Ahmed" userId="668b7c42-9793-4d96-80a6-ccc644a66bcf" providerId="ADAL" clId="{27DB6DD8-9E6F-4000-A711-379FD347395D}" dt="2025-01-16T13:32:15.551" v="541" actId="1076"/>
        <pc:sldMkLst>
          <pc:docMk/>
          <pc:sldMk cId="0" sldId="303"/>
        </pc:sldMkLst>
        <pc:spChg chg="mod">
          <ac:chgData name="Kareem Ahmed" userId="668b7c42-9793-4d96-80a6-ccc644a66bcf" providerId="ADAL" clId="{27DB6DD8-9E6F-4000-A711-379FD347395D}" dt="2025-01-16T13:31:45.001" v="483" actId="1076"/>
          <ac:spMkLst>
            <pc:docMk/>
            <pc:sldMk cId="0" sldId="303"/>
            <ac:spMk id="2" creationId="{00000000-0000-0000-0000-000000000000}"/>
          </ac:spMkLst>
        </pc:spChg>
        <pc:spChg chg="add mod">
          <ac:chgData name="Kareem Ahmed" userId="668b7c42-9793-4d96-80a6-ccc644a66bcf" providerId="ADAL" clId="{27DB6DD8-9E6F-4000-A711-379FD347395D}" dt="2025-01-16T13:31:58.657" v="538" actId="1037"/>
          <ac:spMkLst>
            <pc:docMk/>
            <pc:sldMk cId="0" sldId="303"/>
            <ac:spMk id="3" creationId="{371306F5-476E-1B99-19DD-BBE1E03C9120}"/>
          </ac:spMkLst>
        </pc:spChg>
        <pc:spChg chg="add mod">
          <ac:chgData name="Kareem Ahmed" userId="668b7c42-9793-4d96-80a6-ccc644a66bcf" providerId="ADAL" clId="{27DB6DD8-9E6F-4000-A711-379FD347395D}" dt="2025-01-16T13:32:15.551" v="541" actId="1076"/>
          <ac:spMkLst>
            <pc:docMk/>
            <pc:sldMk cId="0" sldId="303"/>
            <ac:spMk id="7" creationId="{E6E5ABFF-1903-4C22-B095-BBD81AFC9327}"/>
          </ac:spMkLst>
        </pc:spChg>
        <pc:spChg chg="mod">
          <ac:chgData name="Kareem Ahmed" userId="668b7c42-9793-4d96-80a6-ccc644a66bcf" providerId="ADAL" clId="{27DB6DD8-9E6F-4000-A711-379FD347395D}" dt="2025-01-16T13:31:58.657" v="538" actId="1037"/>
          <ac:spMkLst>
            <pc:docMk/>
            <pc:sldMk cId="0" sldId="303"/>
            <ac:spMk id="9" creationId="{00000000-0000-0000-0000-000000000000}"/>
          </ac:spMkLst>
        </pc:spChg>
        <pc:spChg chg="mod">
          <ac:chgData name="Kareem Ahmed" userId="668b7c42-9793-4d96-80a6-ccc644a66bcf" providerId="ADAL" clId="{27DB6DD8-9E6F-4000-A711-379FD347395D}" dt="2025-01-16T13:31:58.657" v="538" actId="1037"/>
          <ac:spMkLst>
            <pc:docMk/>
            <pc:sldMk cId="0" sldId="303"/>
            <ac:spMk id="10" creationId="{00000000-0000-0000-0000-000000000000}"/>
          </ac:spMkLst>
        </pc:spChg>
        <pc:picChg chg="mod">
          <ac:chgData name="Kareem Ahmed" userId="668b7c42-9793-4d96-80a6-ccc644a66bcf" providerId="ADAL" clId="{27DB6DD8-9E6F-4000-A711-379FD347395D}" dt="2025-01-16T13:32:07.738" v="540" actId="1076"/>
          <ac:picMkLst>
            <pc:docMk/>
            <pc:sldMk cId="0" sldId="303"/>
            <ac:picMk id="4" creationId="{00000000-0000-0000-0000-000000000000}"/>
          </ac:picMkLst>
        </pc:picChg>
      </pc:sldChg>
      <pc:sldChg chg="addSp delSp modSp mod">
        <pc:chgData name="Kareem Ahmed" userId="668b7c42-9793-4d96-80a6-ccc644a66bcf" providerId="ADAL" clId="{27DB6DD8-9E6F-4000-A711-379FD347395D}" dt="2025-01-16T13:15:47.668" v="232" actId="2710"/>
        <pc:sldMkLst>
          <pc:docMk/>
          <pc:sldMk cId="0" sldId="306"/>
        </pc:sldMkLst>
        <pc:spChg chg="add mod">
          <ac:chgData name="Kareem Ahmed" userId="668b7c42-9793-4d96-80a6-ccc644a66bcf" providerId="ADAL" clId="{27DB6DD8-9E6F-4000-A711-379FD347395D}" dt="2025-01-16T13:14:31.377" v="226" actId="1076"/>
          <ac:spMkLst>
            <pc:docMk/>
            <pc:sldMk cId="0" sldId="306"/>
            <ac:spMk id="9" creationId="{B45C6ED8-3640-F959-B354-C96D1467A69F}"/>
          </ac:spMkLst>
        </pc:spChg>
        <pc:picChg chg="mod">
          <ac:chgData name="Kareem Ahmed" userId="668b7c42-9793-4d96-80a6-ccc644a66bcf" providerId="ADAL" clId="{27DB6DD8-9E6F-4000-A711-379FD347395D}" dt="2025-01-16T13:13:45.681" v="216" actId="1076"/>
          <ac:picMkLst>
            <pc:docMk/>
            <pc:sldMk cId="0" sldId="306"/>
            <ac:picMk id="8" creationId="{00000000-0000-0000-0000-000000000000}"/>
          </ac:picMkLst>
        </pc:picChg>
      </pc:sldChg>
      <pc:sldChg chg="del">
        <pc:chgData name="Kareem Ahmed" userId="668b7c42-9793-4d96-80a6-ccc644a66bcf" providerId="ADAL" clId="{27DB6DD8-9E6F-4000-A711-379FD347395D}" dt="2025-01-16T13:07:44.633" v="173" actId="47"/>
        <pc:sldMkLst>
          <pc:docMk/>
          <pc:sldMk cId="0" sldId="313"/>
        </pc:sldMkLst>
      </pc:sldChg>
      <pc:sldChg chg="addSp delSp modSp mod delAnim">
        <pc:chgData name="Kareem Ahmed" userId="668b7c42-9793-4d96-80a6-ccc644a66bcf" providerId="ADAL" clId="{27DB6DD8-9E6F-4000-A711-379FD347395D}" dt="2025-01-16T13:40:28.936" v="657" actId="478"/>
        <pc:sldMkLst>
          <pc:docMk/>
          <pc:sldMk cId="0" sldId="480"/>
        </pc:sldMkLst>
        <pc:spChg chg="mod">
          <ac:chgData name="Kareem Ahmed" userId="668b7c42-9793-4d96-80a6-ccc644a66bcf" providerId="ADAL" clId="{27DB6DD8-9E6F-4000-A711-379FD347395D}" dt="2025-01-16T13:02:12.643" v="24" actId="1076"/>
          <ac:spMkLst>
            <pc:docMk/>
            <pc:sldMk cId="0" sldId="480"/>
            <ac:spMk id="14" creationId="{00000000-0000-0000-0000-000000000000}"/>
          </ac:spMkLst>
        </pc:spChg>
        <pc:spChg chg="mod">
          <ac:chgData name="Kareem Ahmed" userId="668b7c42-9793-4d96-80a6-ccc644a66bcf" providerId="ADAL" clId="{27DB6DD8-9E6F-4000-A711-379FD347395D}" dt="2025-01-16T13:02:12.643" v="24" actId="1076"/>
          <ac:spMkLst>
            <pc:docMk/>
            <pc:sldMk cId="0" sldId="480"/>
            <ac:spMk id="18" creationId="{00000000-0000-0000-0000-000000000000}"/>
          </ac:spMkLst>
        </pc:spChg>
        <pc:spChg chg="mod">
          <ac:chgData name="Kareem Ahmed" userId="668b7c42-9793-4d96-80a6-ccc644a66bcf" providerId="ADAL" clId="{27DB6DD8-9E6F-4000-A711-379FD347395D}" dt="2025-01-16T13:31:27.733" v="480" actId="1076"/>
          <ac:spMkLst>
            <pc:docMk/>
            <pc:sldMk cId="0" sldId="480"/>
            <ac:spMk id="30" creationId="{00000000-0000-0000-0000-000000000000}"/>
          </ac:spMkLst>
        </pc:spChg>
        <pc:spChg chg="mod">
          <ac:chgData name="Kareem Ahmed" userId="668b7c42-9793-4d96-80a6-ccc644a66bcf" providerId="ADAL" clId="{27DB6DD8-9E6F-4000-A711-379FD347395D}" dt="2025-01-16T13:31:30.675" v="481" actId="1076"/>
          <ac:spMkLst>
            <pc:docMk/>
            <pc:sldMk cId="0" sldId="480"/>
            <ac:spMk id="46" creationId="{00000000-0000-0000-0000-000000000000}"/>
          </ac:spMkLst>
        </pc:spChg>
        <pc:picChg chg="mod">
          <ac:chgData name="Kareem Ahmed" userId="668b7c42-9793-4d96-80a6-ccc644a66bcf" providerId="ADAL" clId="{27DB6DD8-9E6F-4000-A711-379FD347395D}" dt="2025-01-16T13:02:19.058" v="25" actId="1076"/>
          <ac:picMkLst>
            <pc:docMk/>
            <pc:sldMk cId="0" sldId="480"/>
            <ac:picMk id="4" creationId="{00000000-0000-0000-0000-000000000000}"/>
          </ac:picMkLst>
        </pc:picChg>
      </pc:sldChg>
      <pc:sldChg chg="modSp add mod">
        <pc:chgData name="Kareem Ahmed" userId="668b7c42-9793-4d96-80a6-ccc644a66bcf" providerId="ADAL" clId="{27DB6DD8-9E6F-4000-A711-379FD347395D}" dt="2025-01-16T13:19:33.468" v="324" actId="20577"/>
        <pc:sldMkLst>
          <pc:docMk/>
          <pc:sldMk cId="3373065567" sldId="481"/>
        </pc:sldMkLst>
        <pc:spChg chg="mod">
          <ac:chgData name="Kareem Ahmed" userId="668b7c42-9793-4d96-80a6-ccc644a66bcf" providerId="ADAL" clId="{27DB6DD8-9E6F-4000-A711-379FD347395D}" dt="2025-01-16T13:17:05.345" v="242" actId="1076"/>
          <ac:spMkLst>
            <pc:docMk/>
            <pc:sldMk cId="3373065567" sldId="481"/>
            <ac:spMk id="9" creationId="{C9F9222E-79E5-0B8E-6763-8243081E0122}"/>
          </ac:spMkLst>
        </pc:spChg>
        <pc:spChg chg="mod">
          <ac:chgData name="Kareem Ahmed" userId="668b7c42-9793-4d96-80a6-ccc644a66bcf" providerId="ADAL" clId="{27DB6DD8-9E6F-4000-A711-379FD347395D}" dt="2025-01-16T13:19:33.468" v="324" actId="20577"/>
          <ac:spMkLst>
            <pc:docMk/>
            <pc:sldMk cId="3373065567" sldId="481"/>
            <ac:spMk id="10" creationId="{F283AAF7-BFF2-D8AE-AC4B-F661CBCAF021}"/>
          </ac:spMkLst>
        </pc:spChg>
      </pc:sldChg>
      <pc:sldChg chg="modSp add mod">
        <pc:chgData name="Kareem Ahmed" userId="668b7c42-9793-4d96-80a6-ccc644a66bcf" providerId="ADAL" clId="{27DB6DD8-9E6F-4000-A711-379FD347395D}" dt="2025-01-16T13:22:40.414" v="390" actId="20577"/>
        <pc:sldMkLst>
          <pc:docMk/>
          <pc:sldMk cId="3357453401" sldId="482"/>
        </pc:sldMkLst>
      </pc:sldChg>
      <pc:sldChg chg="modSp add mod">
        <pc:chgData name="Kareem Ahmed" userId="668b7c42-9793-4d96-80a6-ccc644a66bcf" providerId="ADAL" clId="{27DB6DD8-9E6F-4000-A711-379FD347395D}" dt="2025-01-16T13:22:47.005" v="391" actId="113"/>
        <pc:sldMkLst>
          <pc:docMk/>
          <pc:sldMk cId="3956556180" sldId="483"/>
        </pc:sldMkLst>
      </pc:sldChg>
      <pc:sldChg chg="addSp delSp modSp add mod">
        <pc:chgData name="Kareem Ahmed" userId="668b7c42-9793-4d96-80a6-ccc644a66bcf" providerId="ADAL" clId="{27DB6DD8-9E6F-4000-A711-379FD347395D}" dt="2025-01-16T13:23:39.918" v="409" actId="478"/>
        <pc:sldMkLst>
          <pc:docMk/>
          <pc:sldMk cId="1295638384" sldId="484"/>
        </pc:sldMkLst>
      </pc:sldChg>
      <pc:sldChg chg="modSp add mod">
        <pc:chgData name="Kareem Ahmed" userId="668b7c42-9793-4d96-80a6-ccc644a66bcf" providerId="ADAL" clId="{27DB6DD8-9E6F-4000-A711-379FD347395D}" dt="2025-01-16T13:25:17.103" v="440" actId="1076"/>
        <pc:sldMkLst>
          <pc:docMk/>
          <pc:sldMk cId="1855720593" sldId="485"/>
        </pc:sldMkLst>
      </pc:sldChg>
      <pc:sldChg chg="modSp add mod">
        <pc:chgData name="Kareem Ahmed" userId="668b7c42-9793-4d96-80a6-ccc644a66bcf" providerId="ADAL" clId="{27DB6DD8-9E6F-4000-A711-379FD347395D}" dt="2025-01-16T13:25:06.860" v="438" actId="255"/>
        <pc:sldMkLst>
          <pc:docMk/>
          <pc:sldMk cId="2060808458" sldId="486"/>
        </pc:sldMkLst>
      </pc:sldChg>
      <pc:sldChg chg="modSp add mod">
        <pc:chgData name="Kareem Ahmed" userId="668b7c42-9793-4d96-80a6-ccc644a66bcf" providerId="ADAL" clId="{27DB6DD8-9E6F-4000-A711-379FD347395D}" dt="2025-01-16T13:26:43.804" v="453" actId="20577"/>
        <pc:sldMkLst>
          <pc:docMk/>
          <pc:sldMk cId="1639239379" sldId="487"/>
        </pc:sldMkLst>
      </pc:sldChg>
      <pc:sldChg chg="modSp add mod">
        <pc:chgData name="Kareem Ahmed" userId="668b7c42-9793-4d96-80a6-ccc644a66bcf" providerId="ADAL" clId="{27DB6DD8-9E6F-4000-A711-379FD347395D}" dt="2025-01-16T13:27:29.562" v="463" actId="20577"/>
        <pc:sldMkLst>
          <pc:docMk/>
          <pc:sldMk cId="866858472" sldId="488"/>
        </pc:sldMkLst>
      </pc:sldChg>
      <pc:sldChg chg="del">
        <pc:chgData name="Kareem Ahmed" userId="668b7c42-9793-4d96-80a6-ccc644a66bcf" providerId="ADAL" clId="{27DB6DD8-9E6F-4000-A711-379FD347395D}" dt="2025-01-16T13:13:12.374" v="214" actId="47"/>
        <pc:sldMkLst>
          <pc:docMk/>
          <pc:sldMk cId="0" sldId="489"/>
        </pc:sldMkLst>
      </pc:sldChg>
      <pc:sldChg chg="modSp add mod">
        <pc:chgData name="Kareem Ahmed" userId="668b7c42-9793-4d96-80a6-ccc644a66bcf" providerId="ADAL" clId="{27DB6DD8-9E6F-4000-A711-379FD347395D}" dt="2025-01-16T13:28:16.067" v="469" actId="2710"/>
        <pc:sldMkLst>
          <pc:docMk/>
          <pc:sldMk cId="3320018200" sldId="489"/>
        </pc:sldMkLst>
      </pc:sldChg>
      <pc:sldChg chg="del">
        <pc:chgData name="Kareem Ahmed" userId="668b7c42-9793-4d96-80a6-ccc644a66bcf" providerId="ADAL" clId="{27DB6DD8-9E6F-4000-A711-379FD347395D}" dt="2025-01-16T13:13:12.374" v="214" actId="47"/>
        <pc:sldMkLst>
          <pc:docMk/>
          <pc:sldMk cId="0" sldId="490"/>
        </pc:sldMkLst>
      </pc:sldChg>
      <pc:sldChg chg="modSp add mod">
        <pc:chgData name="Kareem Ahmed" userId="668b7c42-9793-4d96-80a6-ccc644a66bcf" providerId="ADAL" clId="{27DB6DD8-9E6F-4000-A711-379FD347395D}" dt="2025-01-16T13:28:54.286" v="472" actId="255"/>
        <pc:sldMkLst>
          <pc:docMk/>
          <pc:sldMk cId="1846167774" sldId="490"/>
        </pc:sldMkLst>
      </pc:sldChg>
      <pc:sldChg chg="del">
        <pc:chgData name="Kareem Ahmed" userId="668b7c42-9793-4d96-80a6-ccc644a66bcf" providerId="ADAL" clId="{27DB6DD8-9E6F-4000-A711-379FD347395D}" dt="2025-01-16T13:13:12.374" v="214" actId="47"/>
        <pc:sldMkLst>
          <pc:docMk/>
          <pc:sldMk cId="0" sldId="491"/>
        </pc:sldMkLst>
      </pc:sldChg>
      <pc:sldChg chg="addSp modSp add mod">
        <pc:chgData name="Kareem Ahmed" userId="668b7c42-9793-4d96-80a6-ccc644a66bcf" providerId="ADAL" clId="{27DB6DD8-9E6F-4000-A711-379FD347395D}" dt="2025-01-16T13:35:36.195" v="547"/>
        <pc:sldMkLst>
          <pc:docMk/>
          <pc:sldMk cId="4081449117" sldId="491"/>
        </pc:sldMkLst>
      </pc:sldChg>
      <pc:sldChg chg="del">
        <pc:chgData name="Kareem Ahmed" userId="668b7c42-9793-4d96-80a6-ccc644a66bcf" providerId="ADAL" clId="{27DB6DD8-9E6F-4000-A711-379FD347395D}" dt="2025-01-16T13:13:12.374" v="214" actId="47"/>
        <pc:sldMkLst>
          <pc:docMk/>
          <pc:sldMk cId="0" sldId="492"/>
        </pc:sldMkLst>
      </pc:sldChg>
      <pc:sldChg chg="addSp delSp modSp add mod">
        <pc:chgData name="Kareem Ahmed" userId="668b7c42-9793-4d96-80a6-ccc644a66bcf" providerId="ADAL" clId="{27DB6DD8-9E6F-4000-A711-379FD347395D}" dt="2025-01-16T13:37:14.330" v="603" actId="115"/>
        <pc:sldMkLst>
          <pc:docMk/>
          <pc:sldMk cId="1563592099" sldId="492"/>
        </pc:sldMkLst>
      </pc:sldChg>
      <pc:sldChg chg="del">
        <pc:chgData name="Kareem Ahmed" userId="668b7c42-9793-4d96-80a6-ccc644a66bcf" providerId="ADAL" clId="{27DB6DD8-9E6F-4000-A711-379FD347395D}" dt="2025-01-16T13:13:12.374" v="214" actId="47"/>
        <pc:sldMkLst>
          <pc:docMk/>
          <pc:sldMk cId="0" sldId="493"/>
        </pc:sldMkLst>
      </pc:sldChg>
      <pc:sldChg chg="modSp add mod">
        <pc:chgData name="Kareem Ahmed" userId="668b7c42-9793-4d96-80a6-ccc644a66bcf" providerId="ADAL" clId="{27DB6DD8-9E6F-4000-A711-379FD347395D}" dt="2025-01-16T13:38:17.561" v="655" actId="20577"/>
        <pc:sldMkLst>
          <pc:docMk/>
          <pc:sldMk cId="1513669469" sldId="493"/>
        </pc:sldMkLst>
      </pc:sldChg>
      <pc:sldChg chg="del">
        <pc:chgData name="Kareem Ahmed" userId="668b7c42-9793-4d96-80a6-ccc644a66bcf" providerId="ADAL" clId="{27DB6DD8-9E6F-4000-A711-379FD347395D}" dt="2025-01-16T13:13:12.374" v="214" actId="47"/>
        <pc:sldMkLst>
          <pc:docMk/>
          <pc:sldMk cId="0" sldId="494"/>
        </pc:sldMkLst>
      </pc:sldChg>
      <pc:sldChg chg="del">
        <pc:chgData name="Kareem Ahmed" userId="668b7c42-9793-4d96-80a6-ccc644a66bcf" providerId="ADAL" clId="{27DB6DD8-9E6F-4000-A711-379FD347395D}" dt="2025-01-16T13:13:12.374" v="214" actId="47"/>
        <pc:sldMkLst>
          <pc:docMk/>
          <pc:sldMk cId="1389432737" sldId="495"/>
        </pc:sldMkLst>
      </pc:sldChg>
      <pc:sldMasterChg chg="delSldLayout">
        <pc:chgData name="Kareem Ahmed" userId="668b7c42-9793-4d96-80a6-ccc644a66bcf" providerId="ADAL" clId="{27DB6DD8-9E6F-4000-A711-379FD347395D}" dt="2025-01-16T13:07:44.633" v="173" actId="47"/>
        <pc:sldMasterMkLst>
          <pc:docMk/>
          <pc:sldMasterMk cId="0" sldId="2147483648"/>
        </pc:sldMasterMkLst>
        <pc:sldLayoutChg chg="del">
          <pc:chgData name="Kareem Ahmed" userId="668b7c42-9793-4d96-80a6-ccc644a66bcf" providerId="ADAL" clId="{27DB6DD8-9E6F-4000-A711-379FD347395D}" dt="2025-01-16T13:07:36.098" v="172" actId="47"/>
          <pc:sldLayoutMkLst>
            <pc:docMk/>
            <pc:sldMasterMk cId="0" sldId="2147483648"/>
            <pc:sldLayoutMk cId="0" sldId="2147483662"/>
          </pc:sldLayoutMkLst>
        </pc:sldLayoutChg>
        <pc:sldLayoutChg chg="del">
          <pc:chgData name="Kareem Ahmed" userId="668b7c42-9793-4d96-80a6-ccc644a66bcf" providerId="ADAL" clId="{27DB6DD8-9E6F-4000-A711-379FD347395D}" dt="2025-01-16T13:07:44.633" v="173" actId="47"/>
          <pc:sldLayoutMkLst>
            <pc:docMk/>
            <pc:sldMasterMk cId="0" sldId="2147483648"/>
            <pc:sldLayoutMk cId="0" sldId="2147483663"/>
          </pc:sldLayoutMkLst>
        </pc:sldLayoutChg>
      </pc:sldMaster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ldChg>
    </pc:docChg>
  </pc:docChgLst>
  <pc:docChgLst>
    <pc:chgData name="Kareem Ahmed" userId="668b7c42-9793-4d96-80a6-ccc644a66bcf" providerId="ADAL" clId="{E2015CFF-5737-4393-859F-D06F8E9066B9}"/>
    <pc:docChg chg="undo custSel addSld modSld">
      <pc:chgData name="Kareem Ahmed" userId="668b7c42-9793-4d96-80a6-ccc644a66bcf" providerId="ADAL" clId="{E2015CFF-5737-4393-859F-D06F8E9066B9}" dt="2025-01-29T13:01:05.892" v="195" actId="20577"/>
      <pc:docMkLst>
        <pc:docMk/>
      </pc:docMkLst>
      <pc:sldChg chg="addSp delSp modSp mod">
        <pc:chgData name="Kareem Ahmed" userId="668b7c42-9793-4d96-80a6-ccc644a66bcf" providerId="ADAL" clId="{E2015CFF-5737-4393-859F-D06F8E9066B9}" dt="2025-01-29T12:55:42.447" v="59" actId="20577"/>
        <pc:sldMkLst>
          <pc:docMk/>
          <pc:sldMk cId="0" sldId="306"/>
        </pc:sldMkLst>
        <pc:spChg chg="mod">
          <ac:chgData name="Kareem Ahmed" userId="668b7c42-9793-4d96-80a6-ccc644a66bcf" providerId="ADAL" clId="{E2015CFF-5737-4393-859F-D06F8E9066B9}" dt="2025-01-29T12:55:42.447" v="59" actId="20577"/>
          <ac:spMkLst>
            <pc:docMk/>
            <pc:sldMk cId="0" sldId="306"/>
            <ac:spMk id="3" creationId="{7B53571D-A004-8C53-A225-977B469DD658}"/>
          </ac:spMkLst>
        </pc:spChg>
      </pc:sldChg>
      <pc:sldChg chg="modSp mod">
        <pc:chgData name="Kareem Ahmed" userId="668b7c42-9793-4d96-80a6-ccc644a66bcf" providerId="ADAL" clId="{E2015CFF-5737-4393-859F-D06F8E9066B9}" dt="2025-01-29T12:57:35.260" v="142" actId="20577"/>
        <pc:sldMkLst>
          <pc:docMk/>
          <pc:sldMk cId="3373065567" sldId="481"/>
        </pc:sldMkLst>
        <pc:spChg chg="mod">
          <ac:chgData name="Kareem Ahmed" userId="668b7c42-9793-4d96-80a6-ccc644a66bcf" providerId="ADAL" clId="{E2015CFF-5737-4393-859F-D06F8E9066B9}" dt="2025-01-29T12:57:28.190" v="139" actId="1076"/>
          <ac:spMkLst>
            <pc:docMk/>
            <pc:sldMk cId="3373065567" sldId="481"/>
            <ac:spMk id="9" creationId="{C9F9222E-79E5-0B8E-6763-8243081E0122}"/>
          </ac:spMkLst>
        </pc:spChg>
        <pc:spChg chg="mod">
          <ac:chgData name="Kareem Ahmed" userId="668b7c42-9793-4d96-80a6-ccc644a66bcf" providerId="ADAL" clId="{E2015CFF-5737-4393-859F-D06F8E9066B9}" dt="2025-01-29T12:57:35.260" v="142" actId="20577"/>
          <ac:spMkLst>
            <pc:docMk/>
            <pc:sldMk cId="3373065567" sldId="481"/>
            <ac:spMk id="10" creationId="{F283AAF7-BFF2-D8AE-AC4B-F661CBCAF021}"/>
          </ac:spMkLst>
        </pc:spChg>
      </pc:sldChg>
      <pc:sldChg chg="modSp mod">
        <pc:chgData name="Kareem Ahmed" userId="668b7c42-9793-4d96-80a6-ccc644a66bcf" providerId="ADAL" clId="{E2015CFF-5737-4393-859F-D06F8E9066B9}" dt="2025-01-29T12:59:18.976" v="170" actId="113"/>
        <pc:sldMkLst>
          <pc:docMk/>
          <pc:sldMk cId="681969876" sldId="519"/>
        </pc:sldMkLst>
        <pc:spChg chg="mod">
          <ac:chgData name="Kareem Ahmed" userId="668b7c42-9793-4d96-80a6-ccc644a66bcf" providerId="ADAL" clId="{E2015CFF-5737-4393-859F-D06F8E9066B9}" dt="2025-01-29T12:59:18.976" v="170" actId="113"/>
          <ac:spMkLst>
            <pc:docMk/>
            <pc:sldMk cId="681969876" sldId="519"/>
            <ac:spMk id="10" creationId="{8FBEAC5C-4DEB-465E-3D4B-F487D1C48593}"/>
          </ac:spMkLst>
        </pc:spChg>
      </pc:sldChg>
      <pc:sldChg chg="modSp add mod">
        <pc:chgData name="Kareem Ahmed" userId="668b7c42-9793-4d96-80a6-ccc644a66bcf" providerId="ADAL" clId="{E2015CFF-5737-4393-859F-D06F8E9066B9}" dt="2025-01-29T13:01:05.892" v="195" actId="20577"/>
        <pc:sldMkLst>
          <pc:docMk/>
          <pc:sldMk cId="2246856297" sldId="55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9186788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583991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4971" y="-400050"/>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30" name="TextBox 29"/>
          <p:cNvSpPr txBox="1"/>
          <p:nvPr/>
        </p:nvSpPr>
        <p:spPr>
          <a:xfrm>
            <a:off x="8310112" y="4083260"/>
            <a:ext cx="2049265" cy="830997"/>
          </a:xfrm>
          <a:prstGeom prst="rect">
            <a:avLst/>
          </a:prstGeom>
          <a:noFill/>
        </p:spPr>
        <p:txBody>
          <a:bodyPr wrap="square" rtlCol="0">
            <a:spAutoFit/>
          </a:bodyPr>
          <a:lstStyle/>
          <a:p>
            <a:pPr algn="ctr"/>
            <a:r>
              <a:rPr lang="ar-EG" sz="2400" b="1" dirty="0">
                <a:latin typeface="Alexandria" charset="0"/>
                <a:cs typeface="+mj-cs"/>
              </a:rPr>
              <a:t>إعداد </a:t>
            </a:r>
          </a:p>
          <a:p>
            <a:pPr algn="ctr"/>
            <a:r>
              <a:rPr lang="ar-EG" sz="2400" b="1" dirty="0">
                <a:latin typeface="Alexandria" charset="0"/>
                <a:cs typeface="+mj-cs"/>
              </a:rPr>
              <a:t>د. كريم أحمد </a:t>
            </a:r>
            <a:endParaRPr lang="en-US" sz="2400" b="1" dirty="0">
              <a:latin typeface="Alexandria" charset="0"/>
              <a:cs typeface="+mj-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mj-cs"/>
            </a:endParaRPr>
          </a:p>
        </p:txBody>
      </p:sp>
      <p:sp>
        <p:nvSpPr>
          <p:cNvPr id="46" name="TextBox 45"/>
          <p:cNvSpPr txBox="1"/>
          <p:nvPr/>
        </p:nvSpPr>
        <p:spPr>
          <a:xfrm>
            <a:off x="7905506" y="2774740"/>
            <a:ext cx="2858475" cy="830997"/>
          </a:xfrm>
          <a:prstGeom prst="rect">
            <a:avLst/>
          </a:prstGeom>
          <a:noFill/>
        </p:spPr>
        <p:txBody>
          <a:bodyPr wrap="none" rtlCol="0">
            <a:spAutoFit/>
          </a:bodyPr>
          <a:lstStyle/>
          <a:p>
            <a:pPr algn="ctr"/>
            <a:r>
              <a:rPr lang="en-US" sz="2400" b="1" dirty="0">
                <a:latin typeface="Alexandria" charset="0"/>
                <a:cs typeface="+mj-cs"/>
              </a:rPr>
              <a:t>MKT111</a:t>
            </a:r>
          </a:p>
          <a:p>
            <a:pPr algn="ctr"/>
            <a:r>
              <a:rPr lang="ar-EG" sz="2400" b="1" dirty="0">
                <a:latin typeface="Alexandria" charset="0"/>
                <a:cs typeface="+mj-cs"/>
              </a:rPr>
              <a:t>مقدمة في التسويق الرقمي </a:t>
            </a:r>
            <a:endParaRPr lang="en-US" sz="2400" b="1" dirty="0">
              <a:latin typeface="Alexandria" charset="0"/>
              <a:cs typeface="+mj-cs"/>
            </a:endParaRPr>
          </a:p>
        </p:txBody>
      </p:sp>
      <p:sp>
        <p:nvSpPr>
          <p:cNvPr id="14" name="Oval 13"/>
          <p:cNvSpPr/>
          <p:nvPr/>
        </p:nvSpPr>
        <p:spPr>
          <a:xfrm>
            <a:off x="-429057" y="0"/>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71135" y="180698"/>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809"/>
    </mc:Choice>
    <mc:Fallback xmlns="">
      <p:transition spd="slow" advTm="1180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cs typeface="+mj-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70923" y="2899911"/>
            <a:ext cx="5096267" cy="769441"/>
          </a:xfrm>
          <a:prstGeom prst="rect">
            <a:avLst/>
          </a:prstGeom>
          <a:noFill/>
        </p:spPr>
        <p:txBody>
          <a:bodyPr wrap="none" rtlCol="0">
            <a:spAutoFit/>
          </a:bodyPr>
          <a:lstStyle/>
          <a:p>
            <a:r>
              <a:rPr lang="ar-EG" sz="4400" b="1" dirty="0">
                <a:solidFill>
                  <a:srgbClr val="00B0F0"/>
                </a:solidFill>
                <a:latin typeface="Alexandria" charset="0"/>
                <a:cs typeface="+mj-cs"/>
              </a:rPr>
              <a:t>مقدمة في التسويق الرقمي </a:t>
            </a:r>
            <a:endParaRPr lang="en-US" sz="4400" b="1" dirty="0">
              <a:solidFill>
                <a:srgbClr val="00B0F0"/>
              </a:solidFill>
              <a:latin typeface="Alexandria" charset="0"/>
              <a:cs typeface="+mj-cs"/>
            </a:endParaRPr>
          </a:p>
        </p:txBody>
      </p:sp>
      <p:sp>
        <p:nvSpPr>
          <p:cNvPr id="10" name="Rectangle: Rounded Corners 9"/>
          <p:cNvSpPr/>
          <p:nvPr/>
        </p:nvSpPr>
        <p:spPr>
          <a:xfrm>
            <a:off x="7489638" y="39274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mj-cs"/>
              </a:rPr>
              <a:t>المحاضرة الثامنة    </a:t>
            </a:r>
            <a:endParaRPr lang="en-US" sz="2800" b="1" dirty="0">
              <a:solidFill>
                <a:schemeClr val="tx1"/>
              </a:solidFill>
              <a:latin typeface="Alexandria" charset="0"/>
              <a:cs typeface="+mj-cs"/>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xmlns="" id="{371306F5-476E-1B99-19DD-BBE1E03C9120}"/>
              </a:ext>
            </a:extLst>
          </p:cNvPr>
          <p:cNvSpPr txBox="1"/>
          <p:nvPr/>
        </p:nvSpPr>
        <p:spPr>
          <a:xfrm>
            <a:off x="8041522" y="4502115"/>
            <a:ext cx="2412840" cy="707886"/>
          </a:xfrm>
          <a:prstGeom prst="rect">
            <a:avLst/>
          </a:prstGeom>
          <a:noFill/>
        </p:spPr>
        <p:txBody>
          <a:bodyPr wrap="none" rtlCol="0">
            <a:spAutoFit/>
          </a:bodyPr>
          <a:lstStyle/>
          <a:p>
            <a:pPr algn="ctr"/>
            <a:r>
              <a:rPr lang="en-US" sz="2000" b="1" dirty="0">
                <a:latin typeface="Alexandria" charset="0"/>
                <a:cs typeface="+mj-cs"/>
              </a:rPr>
              <a:t>MKT111</a:t>
            </a:r>
          </a:p>
          <a:p>
            <a:pPr algn="ctr"/>
            <a:r>
              <a:rPr lang="ar-EG" sz="2000" b="1" dirty="0">
                <a:latin typeface="Alexandria" charset="0"/>
                <a:cs typeface="+mj-cs"/>
              </a:rPr>
              <a:t>مقدمة في التسويق الرقمي </a:t>
            </a:r>
            <a:endParaRPr lang="en-US" sz="2000" b="1" dirty="0">
              <a:latin typeface="Alexandria" charset="0"/>
              <a:cs typeface="+mj-cs"/>
            </a:endParaRPr>
          </a:p>
        </p:txBody>
      </p:sp>
      <p:sp>
        <p:nvSpPr>
          <p:cNvPr id="7" name="TextBox 6">
            <a:extLst>
              <a:ext uri="{FF2B5EF4-FFF2-40B4-BE49-F238E27FC236}">
                <a16:creationId xmlns:a16="http://schemas.microsoft.com/office/drawing/2014/main" xmlns="" id="{E6E5ABFF-1903-4C22-B095-BBD81AFC9327}"/>
              </a:ext>
            </a:extLst>
          </p:cNvPr>
          <p:cNvSpPr txBox="1"/>
          <p:nvPr/>
        </p:nvSpPr>
        <p:spPr>
          <a:xfrm>
            <a:off x="8223309" y="5807114"/>
            <a:ext cx="2049265" cy="707886"/>
          </a:xfrm>
          <a:prstGeom prst="rect">
            <a:avLst/>
          </a:prstGeom>
          <a:noFill/>
        </p:spPr>
        <p:txBody>
          <a:bodyPr wrap="square" rtlCol="0">
            <a:spAutoFit/>
          </a:bodyPr>
          <a:lstStyle/>
          <a:p>
            <a:pPr algn="ctr"/>
            <a:r>
              <a:rPr lang="ar-EG" sz="2000" b="1" dirty="0">
                <a:solidFill>
                  <a:schemeClr val="bg1"/>
                </a:solidFill>
                <a:latin typeface="Alexandria" charset="0"/>
                <a:cs typeface="+mj-cs"/>
              </a:rPr>
              <a:t>إعداد </a:t>
            </a:r>
          </a:p>
          <a:p>
            <a:pPr algn="ctr"/>
            <a:r>
              <a:rPr lang="ar-EG" sz="2000" b="1" dirty="0">
                <a:solidFill>
                  <a:schemeClr val="bg1"/>
                </a:solidFill>
                <a:latin typeface="Alexandria" charset="0"/>
                <a:cs typeface="+mj-cs"/>
              </a:rPr>
              <a:t>د. كريم أحمد </a:t>
            </a:r>
            <a:endParaRPr lang="en-US" sz="2000" b="1" dirty="0">
              <a:solidFill>
                <a:schemeClr val="bg1"/>
              </a:solidFill>
              <a:latin typeface="Alexandria" charset="0"/>
              <a:cs typeface="+mj-cs"/>
            </a:endParaRPr>
          </a:p>
        </p:txBody>
      </p:sp>
    </p:spTree>
  </p:cSld>
  <p:clrMapOvr>
    <a:masterClrMapping/>
  </p:clrMapOvr>
  <mc:AlternateContent xmlns:mc="http://schemas.openxmlformats.org/markup-compatibility/2006" xmlns:p14="http://schemas.microsoft.com/office/powerpoint/2010/main">
    <mc:Choice Requires="p14">
      <p:transition spd="slow" p14:dur="2000" advTm="8838"/>
    </mc:Choice>
    <mc:Fallback xmlns="">
      <p:transition spd="slow" advTm="883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2EF06D9-0B64-55D8-9001-B44CDC4E45E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1B7A8901-99AB-89E1-DAC2-163937AD645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C2AB7845-4F78-B92A-C003-BD3C1E6662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Google Shape;115;p2">
            <a:extLst>
              <a:ext uri="{FF2B5EF4-FFF2-40B4-BE49-F238E27FC236}">
                <a16:creationId xmlns:a16="http://schemas.microsoft.com/office/drawing/2014/main" xmlns="" id="{A73DF97C-BD30-CF17-D304-6E1C14C5658A}"/>
              </a:ext>
            </a:extLst>
          </p:cNvPr>
          <p:cNvSpPr/>
          <p:nvPr/>
        </p:nvSpPr>
        <p:spPr>
          <a:xfrm>
            <a:off x="3100511" y="1891888"/>
            <a:ext cx="5568249" cy="2793419"/>
          </a:xfrm>
          <a:prstGeom prst="roundRect">
            <a:avLst>
              <a:gd name="adj" fmla="val 6140"/>
            </a:avLst>
          </a:prstGeom>
          <a:solidFill>
            <a:srgbClr val="FFD966">
              <a:alpha val="61960"/>
            </a:srgbClr>
          </a:solidFill>
          <a:ln w="19050">
            <a:solidFill>
              <a:schemeClr val="tx1"/>
            </a:solid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lnSpc>
                <a:spcPct val="150000"/>
              </a:lnSpc>
              <a:spcBef>
                <a:spcPts val="0"/>
              </a:spcBef>
              <a:spcAft>
                <a:spcPts val="0"/>
              </a:spcAft>
              <a:buNone/>
            </a:pPr>
            <a:r>
              <a:rPr lang="ar-EG" sz="3400" b="1" i="0" u="none" strike="noStrike" cap="none" dirty="0">
                <a:solidFill>
                  <a:schemeClr val="dk1"/>
                </a:solidFill>
                <a:latin typeface="Calibri"/>
                <a:ea typeface="Calibri"/>
                <a:cs typeface="+mj-cs"/>
                <a:sym typeface="Calibri"/>
              </a:rPr>
              <a:t>عنوان المحاضرة</a:t>
            </a:r>
            <a:br>
              <a:rPr lang="ar-EG" sz="3400" b="1" i="0" u="none" strike="noStrike" cap="none" dirty="0">
                <a:solidFill>
                  <a:schemeClr val="dk1"/>
                </a:solidFill>
                <a:latin typeface="Calibri"/>
                <a:ea typeface="Calibri"/>
                <a:cs typeface="+mj-cs"/>
                <a:sym typeface="Calibri"/>
              </a:rPr>
            </a:br>
            <a:r>
              <a:rPr lang="ar-EG" sz="3400" b="1" i="0" u="none" strike="noStrike" cap="none" dirty="0">
                <a:solidFill>
                  <a:schemeClr val="dk1"/>
                </a:solidFill>
                <a:latin typeface="Calibri"/>
                <a:ea typeface="Calibri"/>
                <a:cs typeface="+mj-cs"/>
                <a:sym typeface="Calibri"/>
              </a:rPr>
              <a:t>المزيج التسويقي الرقمي</a:t>
            </a:r>
          </a:p>
          <a:p>
            <a:pPr marL="0" marR="0" lvl="0" indent="0" algn="ctr" rtl="1">
              <a:lnSpc>
                <a:spcPct val="150000"/>
              </a:lnSpc>
              <a:spcBef>
                <a:spcPts val="0"/>
              </a:spcBef>
              <a:spcAft>
                <a:spcPts val="0"/>
              </a:spcAft>
              <a:buNone/>
            </a:pPr>
            <a:r>
              <a:rPr lang="ar-EG" sz="3400" b="1" dirty="0">
                <a:solidFill>
                  <a:schemeClr val="dk1"/>
                </a:solidFill>
                <a:latin typeface="Calibri"/>
                <a:ea typeface="Calibri"/>
                <a:cs typeface="+mj-cs"/>
                <a:sym typeface="Calibri"/>
              </a:rPr>
              <a:t>(الجزء الثالث)</a:t>
            </a:r>
            <a:endParaRPr lang="ar-EG" sz="3400" b="1" i="0" u="sng" strike="noStrike" cap="none" dirty="0">
              <a:solidFill>
                <a:schemeClr val="dk1"/>
              </a:solidFill>
              <a:latin typeface="Calibri"/>
              <a:ea typeface="Calibri"/>
              <a:cs typeface="+mj-cs"/>
              <a:sym typeface="Calibri"/>
            </a:endParaRPr>
          </a:p>
        </p:txBody>
      </p:sp>
      <p:sp>
        <p:nvSpPr>
          <p:cNvPr id="3" name="Rectangle 2">
            <a:extLst>
              <a:ext uri="{FF2B5EF4-FFF2-40B4-BE49-F238E27FC236}">
                <a16:creationId xmlns:a16="http://schemas.microsoft.com/office/drawing/2014/main" xmlns="" id="{9D7DC17E-B322-8346-AE62-EB10AC665F1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Tree>
    <p:extLst>
      <p:ext uri="{BB962C8B-B14F-4D97-AF65-F5344CB8AC3E}">
        <p14:creationId xmlns:p14="http://schemas.microsoft.com/office/powerpoint/2010/main" val="649050000"/>
      </p:ext>
    </p:extLst>
  </p:cSld>
  <p:clrMapOvr>
    <a:masterClrMapping/>
  </p:clrMapOvr>
  <p:transition spd="slow" advTm="11686">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B45C6ED8-3640-F959-B354-C96D1467A69F}"/>
              </a:ext>
            </a:extLst>
          </p:cNvPr>
          <p:cNvSpPr txBox="1"/>
          <p:nvPr/>
        </p:nvSpPr>
        <p:spPr>
          <a:xfrm>
            <a:off x="9579935" y="894259"/>
            <a:ext cx="2169042" cy="523220"/>
          </a:xfrm>
          <a:prstGeom prst="rect">
            <a:avLst/>
          </a:prstGeom>
          <a:solidFill>
            <a:schemeClr val="accent2">
              <a:lumMod val="40000"/>
              <a:lumOff val="60000"/>
            </a:schemeClr>
          </a:solidFill>
        </p:spPr>
        <p:style>
          <a:lnRef idx="2">
            <a:schemeClr val="accent2"/>
          </a:lnRef>
          <a:fillRef idx="1">
            <a:schemeClr val="lt1"/>
          </a:fillRef>
          <a:effectRef idx="0">
            <a:schemeClr val="accent2"/>
          </a:effectRef>
          <a:fontRef idx="minor">
            <a:schemeClr val="dk1"/>
          </a:fontRef>
        </p:style>
        <p:txBody>
          <a:bodyPr wrap="square" rtlCol="0">
            <a:spAutoFit/>
          </a:bodyPr>
          <a:lstStyle/>
          <a:p>
            <a:r>
              <a:rPr lang="ar-EG" sz="2800" b="1" dirty="0">
                <a:latin typeface="Tajawal Medium" panose="00000600000000000000" pitchFamily="2" charset="-78"/>
                <a:cs typeface="+mj-cs"/>
              </a:rPr>
              <a:t>أهداف المحاضرة</a:t>
            </a:r>
            <a:endParaRPr lang="en-US" sz="2800" b="1" dirty="0">
              <a:latin typeface="Tajawal Medium" panose="00000600000000000000" pitchFamily="2" charset="-78"/>
              <a:cs typeface="+mj-cs"/>
            </a:endParaRPr>
          </a:p>
        </p:txBody>
      </p:sp>
      <p:sp>
        <p:nvSpPr>
          <p:cNvPr id="3" name="Rectangle 2">
            <a:extLst>
              <a:ext uri="{FF2B5EF4-FFF2-40B4-BE49-F238E27FC236}">
                <a16:creationId xmlns:a16="http://schemas.microsoft.com/office/drawing/2014/main" xmlns="" id="{7B53571D-A004-8C53-A225-977B469DD658}"/>
              </a:ext>
            </a:extLst>
          </p:cNvPr>
          <p:cNvSpPr>
            <a:spLocks noChangeArrowheads="1"/>
          </p:cNvSpPr>
          <p:nvPr/>
        </p:nvSpPr>
        <p:spPr bwMode="auto">
          <a:xfrm>
            <a:off x="645414" y="1670470"/>
            <a:ext cx="10901171" cy="4457952"/>
          </a:xfrm>
          <a:prstGeom prst="rect">
            <a:avLst/>
          </a:prstGeom>
          <a:ln w="19050"/>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tabLst/>
            </a:pPr>
            <a:r>
              <a:rPr lang="ar-EG" altLang="en-US" sz="2400" dirty="0">
                <a:solidFill>
                  <a:schemeClr val="tx1"/>
                </a:solidFill>
                <a:cs typeface="+mj-cs"/>
              </a:rPr>
              <a:t>تهدف هذه المحاضرة إلى تحقيق ما يلي:</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فهم وتحليل عنصر الترويج في المزيج التسويقي الرقمي.</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دراسة عناصر المزيج الترويجي.</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تحديد أوجه الاختلاف بين السلع والخدمات، وتأثير هذه الاختلافات على المزيج التسويقي الرقمي في الخدمات.</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تحليل دور العنصر البشري في الخدمات.</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تسليط الضوء على عنصر العمليات في المزيج التسويقي للخدمات. </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دراسة متغير الدليل المادي في سياق الخدمات. </a:t>
            </a:r>
          </a:p>
        </p:txBody>
      </p:sp>
      <p:sp>
        <p:nvSpPr>
          <p:cNvPr id="2" name="Rectangle 1">
            <a:extLst>
              <a:ext uri="{FF2B5EF4-FFF2-40B4-BE49-F238E27FC236}">
                <a16:creationId xmlns:a16="http://schemas.microsoft.com/office/drawing/2014/main" xmlns="" id="{506FA6E5-3FCA-B93E-F43C-819162C011F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Tree>
  </p:cSld>
  <p:clrMapOvr>
    <a:masterClrMapping/>
  </p:clrMapOvr>
  <p:transition spd="slow" advTm="80190">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002331F-F2FE-D408-B5A7-BBAC70F5739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93092B14-70E0-0A59-3DB5-F8924DF5604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99FEF3A2-A1C5-FA11-9C1B-39529DABF7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C9F9222E-79E5-0B8E-6763-8243081E0122}"/>
              </a:ext>
            </a:extLst>
          </p:cNvPr>
          <p:cNvSpPr txBox="1"/>
          <p:nvPr/>
        </p:nvSpPr>
        <p:spPr>
          <a:xfrm>
            <a:off x="8637772" y="796360"/>
            <a:ext cx="3136632" cy="523220"/>
          </a:xfrm>
          <a:prstGeom prst="rect">
            <a:avLst/>
          </a:prstGeom>
        </p:spPr>
        <p:style>
          <a:lnRef idx="3">
            <a:schemeClr val="lt1"/>
          </a:lnRef>
          <a:fillRef idx="1">
            <a:schemeClr val="accent5"/>
          </a:fillRef>
          <a:effectRef idx="1">
            <a:schemeClr val="accent5"/>
          </a:effectRef>
          <a:fontRef idx="minor">
            <a:schemeClr val="lt1"/>
          </a:fontRef>
        </p:style>
        <p:txBody>
          <a:bodyPr wrap="square" rtlCol="0">
            <a:spAutoFit/>
          </a:bodyPr>
          <a:lstStyle/>
          <a:p>
            <a:r>
              <a:rPr lang="ar-EG" sz="2800" b="1" dirty="0">
                <a:latin typeface="Tajawal Medium" panose="00000600000000000000" pitchFamily="2" charset="-78"/>
                <a:cs typeface="+mj-cs"/>
              </a:rPr>
              <a:t>موضوعات المحاضرة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xmlns="" id="{F283AAF7-BFF2-D8AE-AC4B-F661CBCAF021}"/>
              </a:ext>
            </a:extLst>
          </p:cNvPr>
          <p:cNvSpPr txBox="1"/>
          <p:nvPr/>
        </p:nvSpPr>
        <p:spPr>
          <a:xfrm>
            <a:off x="520700" y="1576421"/>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cs typeface="+mj-cs"/>
              </a:rPr>
              <a:t>تتناول المحاضرة الموضوعات التالية:</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sz="2400" dirty="0">
                <a:solidFill>
                  <a:schemeClr val="tx1"/>
                </a:solidFill>
                <a:cs typeface="+mj-cs"/>
              </a:rPr>
              <a:t>متغير الترويج</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sz="2400" dirty="0">
                <a:solidFill>
                  <a:schemeClr val="tx1"/>
                </a:solidFill>
                <a:cs typeface="+mj-cs"/>
              </a:rPr>
              <a:t>أوجه الاختلاف بين السلع والخدمات </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sz="2400" dirty="0">
                <a:solidFill>
                  <a:schemeClr val="tx1"/>
                </a:solidFill>
                <a:cs typeface="+mj-cs"/>
              </a:rPr>
              <a:t>متغير الأشخاص</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sz="2400" dirty="0">
                <a:solidFill>
                  <a:schemeClr val="tx1"/>
                </a:solidFill>
                <a:cs typeface="+mj-cs"/>
              </a:rPr>
              <a:t>متغير العمليات</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sz="2400" dirty="0">
                <a:solidFill>
                  <a:schemeClr val="tx1"/>
                </a:solidFill>
                <a:cs typeface="+mj-cs"/>
              </a:rPr>
              <a:t>متغير الدليل المادي</a:t>
            </a:r>
          </a:p>
          <a:p>
            <a:pPr marR="0" lvl="0" algn="r" defTabSz="914400" rtl="1" eaLnBrk="0" fontAlgn="base" latinLnBrk="0" hangingPunct="0">
              <a:lnSpc>
                <a:spcPct val="150000"/>
              </a:lnSpc>
              <a:spcBef>
                <a:spcPct val="0"/>
              </a:spcBef>
              <a:spcAft>
                <a:spcPct val="0"/>
              </a:spcAft>
              <a:buClrTx/>
              <a:buSzTx/>
              <a:tabLst/>
            </a:pPr>
            <a:endParaRPr lang="ar-EG" sz="2400" dirty="0">
              <a:solidFill>
                <a:schemeClr val="tx1"/>
              </a:solidFill>
              <a:cs typeface="+mj-cs"/>
            </a:endParaRPr>
          </a:p>
        </p:txBody>
      </p:sp>
      <p:sp>
        <p:nvSpPr>
          <p:cNvPr id="2" name="Rectangle 1">
            <a:extLst>
              <a:ext uri="{FF2B5EF4-FFF2-40B4-BE49-F238E27FC236}">
                <a16:creationId xmlns:a16="http://schemas.microsoft.com/office/drawing/2014/main" xmlns="" id="{593B772D-0044-F565-2E9F-6DD8F89A511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Tree>
    <p:extLst>
      <p:ext uri="{BB962C8B-B14F-4D97-AF65-F5344CB8AC3E}">
        <p14:creationId xmlns:p14="http://schemas.microsoft.com/office/powerpoint/2010/main" val="3373065567"/>
      </p:ext>
    </p:extLst>
  </p:cSld>
  <p:clrMapOvr>
    <a:masterClrMapping/>
  </p:clrMapOvr>
  <p:transition spd="slow" advTm="34806">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0FDB6CE-F5B5-10F4-5B08-914A1C04BBF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8ADB4B80-E643-380A-C6EF-1713AB94B7A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6B4A7963-EC67-77E1-16AE-716988BF18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2F52E886-E8AC-A62D-F92D-BB9A1884BB2A}"/>
              </a:ext>
            </a:extLst>
          </p:cNvPr>
          <p:cNvSpPr txBox="1"/>
          <p:nvPr/>
        </p:nvSpPr>
        <p:spPr>
          <a:xfrm>
            <a:off x="7474226" y="796360"/>
            <a:ext cx="4300178"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r>
              <a:rPr lang="ar-EG" sz="2800" b="1" dirty="0">
                <a:latin typeface="Tajawal Medium" panose="00000600000000000000" pitchFamily="2" charset="-78"/>
                <a:cs typeface="+mj-cs"/>
              </a:rPr>
              <a:t>عناصر المزيج التسويقي الرقمي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xmlns="" id="{4BD7AA97-4459-2998-9B90-6D858AFB9B7F}"/>
              </a:ext>
            </a:extLst>
          </p:cNvPr>
          <p:cNvSpPr txBox="1"/>
          <p:nvPr/>
        </p:nvSpPr>
        <p:spPr>
          <a:xfrm>
            <a:off x="520700" y="1576421"/>
            <a:ext cx="11150600" cy="391305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400" b="1" i="0" u="none" strike="noStrike" cap="none" dirty="0">
                <a:solidFill>
                  <a:srgbClr val="1E4E79"/>
                </a:solidFill>
                <a:latin typeface="Calibri"/>
                <a:ea typeface="Calibri"/>
                <a:cs typeface="+mj-cs"/>
                <a:sym typeface="Tajawal ExtraBold"/>
              </a:rPr>
              <a:t>المنتج</a:t>
            </a:r>
            <a:r>
              <a:rPr lang="en-US" sz="2400" b="1" i="0" u="none" strike="noStrike" cap="none" dirty="0">
                <a:solidFill>
                  <a:srgbClr val="1E4E79"/>
                </a:solidFill>
                <a:latin typeface="Calibri"/>
                <a:ea typeface="Calibri"/>
                <a:cs typeface="+mj-cs"/>
                <a:sym typeface="Tajawal ExtraBold"/>
              </a:rPr>
              <a:t>                          </a:t>
            </a:r>
            <a:r>
              <a:rPr lang="ar-EG" sz="2400" b="1" i="0" u="none" strike="noStrike" cap="none" dirty="0">
                <a:solidFill>
                  <a:srgbClr val="1E4E79"/>
                </a:solidFill>
                <a:latin typeface="Calibri"/>
                <a:ea typeface="Calibri"/>
                <a:cs typeface="+mj-cs"/>
                <a:sym typeface="Tajawal ExtraBold"/>
              </a:rPr>
              <a:t>  </a:t>
            </a:r>
            <a:r>
              <a:rPr lang="en-US" sz="2400" b="1" i="0" u="none" strike="noStrike" cap="none" dirty="0">
                <a:solidFill>
                  <a:srgbClr val="1E4E79"/>
                </a:solidFill>
                <a:latin typeface="Calibri"/>
                <a:ea typeface="Calibri"/>
                <a:cs typeface="+mj-cs"/>
                <a:sym typeface="Tajawal ExtraBold"/>
              </a:rPr>
              <a:t>                </a:t>
            </a:r>
            <a:r>
              <a:rPr lang="ar-EG" sz="2400" b="1" i="0" u="none" strike="noStrike" cap="none" dirty="0">
                <a:solidFill>
                  <a:srgbClr val="1E4E79"/>
                </a:solidFill>
                <a:latin typeface="Calibri"/>
                <a:ea typeface="Calibri"/>
                <a:cs typeface="+mj-cs"/>
                <a:sym typeface="Tajawal ExtraBold"/>
              </a:rPr>
              <a:t> </a:t>
            </a:r>
            <a:r>
              <a:rPr lang="en-US" sz="2400" b="1" i="0" u="none" strike="noStrike" cap="none" dirty="0">
                <a:solidFill>
                  <a:srgbClr val="1E4E79"/>
                </a:solidFill>
                <a:latin typeface="Times New Roman" panose="02020603050405020304" pitchFamily="18" charset="0"/>
                <a:ea typeface="Calibri"/>
                <a:cs typeface="Times New Roman" panose="02020603050405020304" pitchFamily="18" charset="0"/>
                <a:sym typeface="Tajawal ExtraBold"/>
              </a:rPr>
              <a:t>Product</a:t>
            </a:r>
          </a:p>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400" b="1" dirty="0">
                <a:solidFill>
                  <a:srgbClr val="1E4E79"/>
                </a:solidFill>
                <a:latin typeface="Calibri"/>
                <a:ea typeface="Calibri"/>
                <a:cs typeface="+mj-cs"/>
                <a:sym typeface="Tajawal ExtraBold"/>
              </a:rPr>
              <a:t>السعر</a:t>
            </a:r>
            <a:r>
              <a:rPr lang="en-US" sz="2400" b="1" dirty="0">
                <a:solidFill>
                  <a:srgbClr val="1E4E79"/>
                </a:solidFill>
                <a:latin typeface="Calibri"/>
                <a:ea typeface="Calibri"/>
                <a:cs typeface="+mj-cs"/>
                <a:sym typeface="Tajawal ExtraBold"/>
              </a:rPr>
              <a:t>                                                  </a:t>
            </a:r>
            <a:r>
              <a:rPr lang="ar-EG" sz="2400" b="1" dirty="0">
                <a:solidFill>
                  <a:srgbClr val="1E4E79"/>
                </a:solidFill>
                <a:latin typeface="Calibri"/>
                <a:ea typeface="Calibri"/>
                <a:cs typeface="+mj-cs"/>
                <a:sym typeface="Tajawal ExtraBold"/>
              </a:rPr>
              <a:t> </a:t>
            </a:r>
            <a:r>
              <a:rPr lang="en-US" sz="2400" b="1" dirty="0">
                <a:solidFill>
                  <a:srgbClr val="1E4E79"/>
                </a:solidFill>
                <a:latin typeface="Times New Roman" panose="02020603050405020304" pitchFamily="18" charset="0"/>
                <a:cs typeface="Times New Roman" panose="02020603050405020304" pitchFamily="18" charset="0"/>
                <a:sym typeface="Tajawal ExtraBold"/>
              </a:rPr>
              <a:t>Price</a:t>
            </a:r>
          </a:p>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400" b="1" dirty="0">
                <a:solidFill>
                  <a:srgbClr val="1E4E79"/>
                </a:solidFill>
                <a:latin typeface="Calibri"/>
                <a:ea typeface="Calibri"/>
                <a:cs typeface="+mj-cs"/>
                <a:sym typeface="Tajawal ExtraBold"/>
              </a:rPr>
              <a:t>المكان           </a:t>
            </a:r>
            <a:r>
              <a:rPr lang="en-US" sz="2400" b="1" dirty="0">
                <a:solidFill>
                  <a:srgbClr val="1E4E79"/>
                </a:solidFill>
                <a:latin typeface="Calibri"/>
                <a:ea typeface="Calibri"/>
                <a:cs typeface="+mj-cs"/>
                <a:sym typeface="Tajawal ExtraBold"/>
              </a:rPr>
              <a:t>          </a:t>
            </a:r>
            <a:r>
              <a:rPr lang="ar-EG" sz="2400" b="1" dirty="0">
                <a:solidFill>
                  <a:srgbClr val="1E4E79"/>
                </a:solidFill>
                <a:latin typeface="Calibri"/>
                <a:ea typeface="Calibri"/>
                <a:cs typeface="+mj-cs"/>
                <a:sym typeface="Tajawal ExtraBold"/>
              </a:rPr>
              <a:t>                  </a:t>
            </a:r>
            <a:r>
              <a:rPr lang="en-US" sz="2400" b="1" dirty="0">
                <a:solidFill>
                  <a:srgbClr val="1E4E79"/>
                </a:solidFill>
                <a:latin typeface="Times New Roman" panose="02020603050405020304" pitchFamily="18" charset="0"/>
                <a:cs typeface="Times New Roman" panose="02020603050405020304" pitchFamily="18" charset="0"/>
                <a:sym typeface="Tajawal ExtraBold"/>
              </a:rPr>
              <a:t>Place</a:t>
            </a:r>
            <a:r>
              <a:rPr lang="en-US" sz="2400" b="1" dirty="0">
                <a:solidFill>
                  <a:srgbClr val="1E4E79"/>
                </a:solidFill>
                <a:latin typeface="Calibri"/>
                <a:ea typeface="Calibri"/>
                <a:cs typeface="+mj-cs"/>
                <a:sym typeface="Tajawal ExtraBold"/>
              </a:rPr>
              <a:t>        </a:t>
            </a:r>
          </a:p>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400" b="1" dirty="0">
                <a:solidFill>
                  <a:srgbClr val="1E4E79"/>
                </a:solidFill>
                <a:latin typeface="Calibri"/>
                <a:ea typeface="Calibri"/>
                <a:cs typeface="+mj-cs"/>
                <a:sym typeface="Tajawal ExtraBold"/>
              </a:rPr>
              <a:t>الترويج         </a:t>
            </a:r>
            <a:r>
              <a:rPr lang="en-US" sz="2400" b="1" dirty="0">
                <a:solidFill>
                  <a:srgbClr val="1E4E79"/>
                </a:solidFill>
                <a:latin typeface="Calibri"/>
                <a:ea typeface="Calibri"/>
                <a:cs typeface="+mj-cs"/>
                <a:sym typeface="Tajawal ExtraBold"/>
              </a:rPr>
              <a:t>          </a:t>
            </a:r>
            <a:r>
              <a:rPr lang="ar-EG" sz="2400" b="1" dirty="0">
                <a:solidFill>
                  <a:srgbClr val="1E4E79"/>
                </a:solidFill>
                <a:latin typeface="Calibri"/>
                <a:ea typeface="Calibri"/>
                <a:cs typeface="+mj-cs"/>
                <a:sym typeface="Tajawal ExtraBold"/>
              </a:rPr>
              <a:t>              </a:t>
            </a:r>
            <a:r>
              <a:rPr lang="en-US" sz="2400" b="1" dirty="0">
                <a:solidFill>
                  <a:srgbClr val="1E4E79"/>
                </a:solidFill>
                <a:latin typeface="Times New Roman" panose="02020603050405020304" pitchFamily="18" charset="0"/>
                <a:cs typeface="Times New Roman" panose="02020603050405020304" pitchFamily="18" charset="0"/>
                <a:sym typeface="Tajawal ExtraBold"/>
              </a:rPr>
              <a:t>Promotion</a:t>
            </a:r>
            <a:r>
              <a:rPr lang="en-US" sz="2400" b="1" dirty="0">
                <a:solidFill>
                  <a:srgbClr val="1E4E79"/>
                </a:solidFill>
                <a:latin typeface="Calibri"/>
                <a:ea typeface="Calibri"/>
                <a:cs typeface="+mj-cs"/>
                <a:sym typeface="Tajawal ExtraBold"/>
              </a:rPr>
              <a:t>  </a:t>
            </a:r>
          </a:p>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400" b="1" dirty="0">
                <a:solidFill>
                  <a:srgbClr val="1E4E79"/>
                </a:solidFill>
                <a:latin typeface="Calibri"/>
                <a:ea typeface="Calibri"/>
                <a:cs typeface="+mj-cs"/>
                <a:sym typeface="Tajawal ExtraBold"/>
              </a:rPr>
              <a:t>الأشخاص      </a:t>
            </a:r>
            <a:r>
              <a:rPr lang="en-US" sz="2400" b="1" dirty="0">
                <a:solidFill>
                  <a:srgbClr val="1E4E79"/>
                </a:solidFill>
                <a:latin typeface="Calibri"/>
                <a:ea typeface="Calibri"/>
                <a:cs typeface="+mj-cs"/>
                <a:sym typeface="Tajawal ExtraBold"/>
              </a:rPr>
              <a:t>           </a:t>
            </a:r>
            <a:r>
              <a:rPr lang="ar-EG" sz="2400" b="1" dirty="0">
                <a:solidFill>
                  <a:srgbClr val="1E4E79"/>
                </a:solidFill>
                <a:latin typeface="Calibri"/>
                <a:ea typeface="Calibri"/>
                <a:cs typeface="+mj-cs"/>
                <a:sym typeface="Tajawal ExtraBold"/>
              </a:rPr>
              <a:t>              </a:t>
            </a:r>
            <a:r>
              <a:rPr lang="en-US" sz="2400" b="1" dirty="0">
                <a:solidFill>
                  <a:srgbClr val="1E4E79"/>
                </a:solidFill>
                <a:latin typeface="Times New Roman" panose="02020603050405020304" pitchFamily="18" charset="0"/>
                <a:cs typeface="Times New Roman" panose="02020603050405020304" pitchFamily="18" charset="0"/>
                <a:sym typeface="Tajawal ExtraBold"/>
              </a:rPr>
              <a:t>People</a:t>
            </a:r>
            <a:r>
              <a:rPr lang="en-US" sz="2400" b="1" dirty="0">
                <a:solidFill>
                  <a:srgbClr val="1E4E79"/>
                </a:solidFill>
                <a:latin typeface="Calibri"/>
                <a:ea typeface="Calibri"/>
                <a:cs typeface="+mj-cs"/>
                <a:sym typeface="Tajawal ExtraBold"/>
              </a:rPr>
              <a:t>         </a:t>
            </a:r>
          </a:p>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400" b="1" dirty="0">
                <a:solidFill>
                  <a:srgbClr val="1E4E79"/>
                </a:solidFill>
                <a:latin typeface="Calibri"/>
                <a:ea typeface="Calibri"/>
                <a:cs typeface="+mj-cs"/>
                <a:sym typeface="Tajawal ExtraBold"/>
              </a:rPr>
              <a:t>العمليات        </a:t>
            </a:r>
            <a:r>
              <a:rPr lang="en-US" sz="2400" b="1" dirty="0">
                <a:solidFill>
                  <a:srgbClr val="1E4E79"/>
                </a:solidFill>
                <a:latin typeface="Calibri"/>
                <a:ea typeface="Calibri"/>
                <a:cs typeface="+mj-cs"/>
                <a:sym typeface="Tajawal ExtraBold"/>
              </a:rPr>
              <a:t>           </a:t>
            </a:r>
            <a:r>
              <a:rPr lang="ar-EG" sz="2400" b="1" dirty="0">
                <a:solidFill>
                  <a:srgbClr val="1E4E79"/>
                </a:solidFill>
                <a:latin typeface="Calibri"/>
                <a:ea typeface="Calibri"/>
                <a:cs typeface="+mj-cs"/>
                <a:sym typeface="Tajawal ExtraBold"/>
              </a:rPr>
              <a:t>                </a:t>
            </a:r>
            <a:r>
              <a:rPr lang="en-US" sz="2400" b="1" dirty="0">
                <a:solidFill>
                  <a:srgbClr val="1E4E79"/>
                </a:solidFill>
                <a:latin typeface="Times New Roman" panose="02020603050405020304" pitchFamily="18" charset="0"/>
                <a:cs typeface="Times New Roman" panose="02020603050405020304" pitchFamily="18" charset="0"/>
                <a:sym typeface="Tajawal ExtraBold"/>
              </a:rPr>
              <a:t>Process</a:t>
            </a:r>
            <a:r>
              <a:rPr lang="en-US" sz="2400" b="1" dirty="0">
                <a:solidFill>
                  <a:srgbClr val="1E4E79"/>
                </a:solidFill>
                <a:latin typeface="Calibri"/>
                <a:ea typeface="Calibri"/>
                <a:cs typeface="+mj-cs"/>
                <a:sym typeface="Tajawal ExtraBold"/>
              </a:rPr>
              <a:t>     </a:t>
            </a:r>
          </a:p>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400" b="1" dirty="0">
                <a:solidFill>
                  <a:srgbClr val="1E4E79"/>
                </a:solidFill>
                <a:latin typeface="Calibri"/>
                <a:ea typeface="Calibri"/>
                <a:cs typeface="+mj-cs"/>
                <a:sym typeface="Tajawal ExtraBold"/>
              </a:rPr>
              <a:t>الدليل المادي  </a:t>
            </a:r>
            <a:r>
              <a:rPr lang="en-US" sz="2400" b="1" dirty="0">
                <a:solidFill>
                  <a:srgbClr val="1E4E79"/>
                </a:solidFill>
                <a:latin typeface="Calibri"/>
                <a:ea typeface="Calibri"/>
                <a:cs typeface="+mj-cs"/>
                <a:sym typeface="Tajawal ExtraBold"/>
              </a:rPr>
              <a:t> </a:t>
            </a:r>
            <a:r>
              <a:rPr lang="ar-EG" sz="2400" b="1" dirty="0">
                <a:solidFill>
                  <a:srgbClr val="1E4E79"/>
                </a:solidFill>
                <a:latin typeface="Calibri"/>
                <a:ea typeface="Calibri"/>
                <a:cs typeface="+mj-cs"/>
                <a:sym typeface="Tajawal ExtraBold"/>
              </a:rPr>
              <a:t> </a:t>
            </a:r>
            <a:r>
              <a:rPr lang="en-US" sz="2400" b="1" dirty="0">
                <a:solidFill>
                  <a:srgbClr val="1E4E79"/>
                </a:solidFill>
                <a:latin typeface="Calibri"/>
                <a:ea typeface="Calibri"/>
                <a:cs typeface="+mj-cs"/>
                <a:sym typeface="Tajawal ExtraBold"/>
              </a:rPr>
              <a:t>	</a:t>
            </a:r>
            <a:r>
              <a:rPr lang="en-US" sz="2400" b="1" dirty="0">
                <a:solidFill>
                  <a:srgbClr val="1E4E79"/>
                </a:solidFill>
                <a:latin typeface="Times New Roman" panose="02020603050405020304" pitchFamily="18" charset="0"/>
                <a:cs typeface="Times New Roman" panose="02020603050405020304" pitchFamily="18" charset="0"/>
                <a:sym typeface="Tajawal ExtraBold"/>
              </a:rPr>
              <a:t>Physical evidence</a:t>
            </a:r>
          </a:p>
        </p:txBody>
      </p:sp>
      <p:sp>
        <p:nvSpPr>
          <p:cNvPr id="2" name="Rectangle 1">
            <a:extLst>
              <a:ext uri="{FF2B5EF4-FFF2-40B4-BE49-F238E27FC236}">
                <a16:creationId xmlns:a16="http://schemas.microsoft.com/office/drawing/2014/main" xmlns="" id="{B91229D0-5C74-F98A-0D7D-B11624663BA2}"/>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Tree>
    <p:extLst>
      <p:ext uri="{BB962C8B-B14F-4D97-AF65-F5344CB8AC3E}">
        <p14:creationId xmlns:p14="http://schemas.microsoft.com/office/powerpoint/2010/main" val="3788932471"/>
      </p:ext>
    </p:extLst>
  </p:cSld>
  <p:clrMapOvr>
    <a:masterClrMapping/>
  </p:clrMapOvr>
  <p:transition spd="slow" advTm="35430">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87266C1-2F26-87E2-F3C1-46897610965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5EFE5476-ADE6-AD90-56E3-0E1F70AE365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965B7A1D-7917-CC27-C1B8-0EB27E98A7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5AE5AF85-20FE-902C-7B91-52AED9CD8ED1}"/>
              </a:ext>
            </a:extLst>
          </p:cNvPr>
          <p:cNvSpPr txBox="1"/>
          <p:nvPr/>
        </p:nvSpPr>
        <p:spPr>
          <a:xfrm>
            <a:off x="520700" y="1862556"/>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solidFill>
                  <a:schemeClr val="tx1"/>
                </a:solidFill>
                <a:latin typeface="Tajawal ExtraBold" panose="00000800000000000000" pitchFamily="2" charset="-78"/>
                <a:cs typeface="+mj-cs"/>
              </a:rPr>
              <a:t>متغير </a:t>
            </a:r>
            <a:r>
              <a:rPr lang="ar-EG" sz="2400" b="1" u="sng" dirty="0">
                <a:solidFill>
                  <a:schemeClr val="tx1"/>
                </a:solidFill>
                <a:latin typeface="Tajawal ExtraBold" panose="00000800000000000000" pitchFamily="2" charset="-78"/>
                <a:cs typeface="+mj-cs"/>
              </a:rPr>
              <a:t>الترويج</a:t>
            </a:r>
            <a:r>
              <a:rPr lang="ar-EG" sz="2400" dirty="0">
                <a:solidFill>
                  <a:schemeClr val="tx1"/>
                </a:solidFill>
                <a:latin typeface="Tajawal ExtraBold" panose="00000800000000000000" pitchFamily="2" charset="-78"/>
                <a:cs typeface="+mj-cs"/>
              </a:rPr>
              <a:t> هو عنصر من عناصر المزيج التسويقي يتضمن التواصل مع العملاء والجهات المعنية الأخرى لتعريفهم بالمنظمة ومنتجاتها.</a:t>
            </a:r>
          </a:p>
          <a:p>
            <a:pPr algn="just" rtl="1">
              <a:lnSpc>
                <a:spcPct val="150000"/>
              </a:lnSpc>
            </a:pPr>
            <a:r>
              <a:rPr lang="ar-EG" sz="2400" dirty="0">
                <a:solidFill>
                  <a:schemeClr val="tx1"/>
                </a:solidFill>
                <a:latin typeface="Tajawal ExtraBold" panose="00000800000000000000" pitchFamily="2" charset="-78"/>
                <a:cs typeface="+mj-cs"/>
              </a:rPr>
              <a:t>يهدف الترويج إلى إعلام الجمهور المستهدف بالمنتج وإقناعهم بشرائه. </a:t>
            </a:r>
          </a:p>
          <a:p>
            <a:pPr algn="just" rtl="1">
              <a:lnSpc>
                <a:spcPct val="150000"/>
              </a:lnSpc>
            </a:pPr>
            <a:r>
              <a:rPr lang="ar-EG" sz="2400" dirty="0">
                <a:solidFill>
                  <a:schemeClr val="tx1"/>
                </a:solidFill>
                <a:latin typeface="Tajawal ExtraBold" panose="00000800000000000000" pitchFamily="2" charset="-78"/>
                <a:cs typeface="+mj-cs"/>
              </a:rPr>
              <a:t>عادةً يتضمن الترويج الإعلانات، والعروض الترويجية، والعلاقات العامة، والتسويق عبر وسائل التواصل الاجتماعي، والتسويق الإلكتروني والرسائل البريدية وغيرها.</a:t>
            </a:r>
          </a:p>
          <a:p>
            <a:pPr algn="just" rtl="1">
              <a:lnSpc>
                <a:spcPct val="150000"/>
              </a:lnSpc>
            </a:pPr>
            <a:r>
              <a:rPr lang="ar-EG" sz="2400" dirty="0">
                <a:solidFill>
                  <a:schemeClr val="tx1"/>
                </a:solidFill>
                <a:latin typeface="Tajawal ExtraBold" panose="00000800000000000000" pitchFamily="2" charset="-78"/>
                <a:cs typeface="+mj-cs"/>
              </a:rPr>
              <a:t>يمثل الإنترنت وتقنيات التسويق الرقمي جزءاً هاماً في عمليات الترويج ولها آثار كبيرة على تخطيط التواصل التسويقي.</a:t>
            </a:r>
          </a:p>
        </p:txBody>
      </p:sp>
      <p:sp>
        <p:nvSpPr>
          <p:cNvPr id="2" name="Rectangle 1">
            <a:extLst>
              <a:ext uri="{FF2B5EF4-FFF2-40B4-BE49-F238E27FC236}">
                <a16:creationId xmlns:a16="http://schemas.microsoft.com/office/drawing/2014/main" xmlns="" id="{610FFEAB-32DC-E597-C7CC-BEBA7A44404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B6D1F68A-7B24-E4C5-0EE9-53F10FCE0A53}"/>
              </a:ext>
            </a:extLst>
          </p:cNvPr>
          <p:cNvSpPr txBox="1"/>
          <p:nvPr/>
        </p:nvSpPr>
        <p:spPr>
          <a:xfrm>
            <a:off x="8150087" y="894259"/>
            <a:ext cx="3521213"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dirty="0">
                <a:latin typeface="Tajawal Medium"/>
                <a:ea typeface="Tajawal Medium"/>
                <a:cs typeface="+mj-cs"/>
                <a:sym typeface="Tajawal Medium"/>
              </a:rPr>
              <a:t>الترويج</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dirty="0">
                <a:latin typeface="Times New Roman" panose="02020603050405020304" pitchFamily="18" charset="0"/>
                <a:ea typeface="Tajawal Medium"/>
                <a:cs typeface="Times New Roman" panose="02020603050405020304" pitchFamily="18" charset="0"/>
                <a:sym typeface="Tajawal Medium"/>
              </a:rPr>
              <a:t>Promotion</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468320246"/>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DC5A79D-7754-FE54-3CE0-0DF7B513B27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532696A6-6D03-359C-52CD-BE96EBB15D7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AC789184-8DBC-48E9-D189-27EEC41861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82136A3A-016A-F1E7-70FD-4E9474D35811}"/>
              </a:ext>
            </a:extLst>
          </p:cNvPr>
          <p:cNvSpPr txBox="1"/>
          <p:nvPr/>
        </p:nvSpPr>
        <p:spPr>
          <a:xfrm>
            <a:off x="520700" y="1862556"/>
            <a:ext cx="11150600" cy="279557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latin typeface="Tajawal ExtraBold" panose="00000800000000000000" pitchFamily="2" charset="-78"/>
                <a:cs typeface="+mj-cs"/>
              </a:rPr>
              <a:t>"الاتصالات الجيدة هي الأساس الذي تُبنى عليه الشركات الموجهة نحو السوق وعلاماتها التجارية الناجحة. لكن خلق الاتصالات الجيدة يُطرح العديد من التحديات."</a:t>
            </a:r>
          </a:p>
          <a:p>
            <a:pPr algn="just" rtl="1">
              <a:lnSpc>
                <a:spcPct val="150000"/>
              </a:lnSpc>
            </a:pPr>
            <a:r>
              <a:rPr lang="ar-EG" sz="2400" dirty="0">
                <a:latin typeface="Tajawal ExtraBold" panose="00000800000000000000" pitchFamily="2" charset="-78"/>
                <a:cs typeface="+mj-cs"/>
              </a:rPr>
              <a:t>التكنولوجيا الرقمية أثرت بشكل كبير على طرق التواصل بين الأفراد والشركات. في عصرنا الحالي، يمكن للبشر التواصل عبر البريد الإلكتروني، وتطبيقات المراسلة الفورية، ووسائل التواصل الاجتماعي بسهولة وفعالية. هذا أدى أيضًا إلى زيادة نقاط التماس </a:t>
            </a:r>
            <a:r>
              <a:rPr lang="en-US" sz="2400" dirty="0">
                <a:latin typeface="Times New Roman" panose="02020603050405020304" pitchFamily="18" charset="0"/>
                <a:cs typeface="Times New Roman" panose="02020603050405020304" pitchFamily="18" charset="0"/>
              </a:rPr>
              <a:t>Touchpoints</a:t>
            </a:r>
            <a:r>
              <a:rPr lang="ar-EG" sz="2400" dirty="0">
                <a:latin typeface="Tajawal ExtraBold" panose="00000800000000000000" pitchFamily="2" charset="-78"/>
                <a:cs typeface="+mj-cs"/>
              </a:rPr>
              <a:t>، أي النقاط التي يتفاعل فيها الشخص مع العلامة التجارية.</a:t>
            </a:r>
          </a:p>
        </p:txBody>
      </p:sp>
      <p:sp>
        <p:nvSpPr>
          <p:cNvPr id="2" name="Rectangle 1">
            <a:extLst>
              <a:ext uri="{FF2B5EF4-FFF2-40B4-BE49-F238E27FC236}">
                <a16:creationId xmlns:a16="http://schemas.microsoft.com/office/drawing/2014/main" xmlns="" id="{DC8E679C-56C7-7BC6-DB3F-D34890FDBDD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66BD5E1D-B2BA-81F3-0906-E542E9E6A8EC}"/>
              </a:ext>
            </a:extLst>
          </p:cNvPr>
          <p:cNvSpPr txBox="1"/>
          <p:nvPr/>
        </p:nvSpPr>
        <p:spPr>
          <a:xfrm>
            <a:off x="8150087" y="894259"/>
            <a:ext cx="3521213"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dirty="0">
                <a:latin typeface="Tajawal Medium"/>
                <a:ea typeface="Tajawal Medium"/>
                <a:cs typeface="+mj-cs"/>
                <a:sym typeface="Tajawal Medium"/>
              </a:rPr>
              <a:t>الترويج</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dirty="0">
                <a:latin typeface="Times New Roman" panose="02020603050405020304" pitchFamily="18" charset="0"/>
                <a:ea typeface="Tajawal Medium"/>
                <a:cs typeface="Times New Roman" panose="02020603050405020304" pitchFamily="18" charset="0"/>
                <a:sym typeface="Tajawal Medium"/>
              </a:rPr>
              <a:t>Promotion</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621918960"/>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F0A76BD-5DE1-E6ED-8031-D1A18D1B6A6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BE3E5120-7958-7B4D-6686-D3C51F1C3F6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26BC21A2-225F-240F-7A76-A44109B354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3031C3F1-711F-B743-CE19-97840D1B3767}"/>
              </a:ext>
            </a:extLst>
          </p:cNvPr>
          <p:cNvSpPr txBox="1"/>
          <p:nvPr/>
        </p:nvSpPr>
        <p:spPr>
          <a:xfrm>
            <a:off x="520700" y="1862556"/>
            <a:ext cx="11150600"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latin typeface="Tajawal ExtraBold" panose="00000800000000000000" pitchFamily="2" charset="-78"/>
                <a:cs typeface="+mj-cs"/>
              </a:rPr>
              <a:t>تهدف الشركات الحديثة إلى تحقيق أكبر قدر من التكامل في استخدام أدوات الاتصال بهدف تحقيق أقصى قدر من الفرص لتوصيل رسائلها إلى جمهورها المستهدف. يعتبر تطوير استراتيجية شاملة للاتصال هو المفتاح للتأكد من أن الشركة تتواصل بفعالية مع جمهورها وتنقل رسالتها بشكل صحيح.</a:t>
            </a:r>
          </a:p>
          <a:p>
            <a:pPr algn="just" rtl="1">
              <a:lnSpc>
                <a:spcPct val="150000"/>
              </a:lnSpc>
            </a:pPr>
            <a:r>
              <a:rPr lang="ar-EG" sz="2400" dirty="0">
                <a:latin typeface="Tajawal ExtraBold" panose="00000800000000000000" pitchFamily="2" charset="-78"/>
                <a:cs typeface="+mj-cs"/>
              </a:rPr>
              <a:t>عنصر الترويج هو جزء من المزيج التسويقي والذي يشمل كيفية التعامل مع الاتصالات والترويج للمنتجات والعلامة التجارية. وتشمل هذه العملية اختيار الأسواق المستهدفة وتحديد موقف المنتج في ذهن العملاء ودمج مختلف أدوات الاتصال التي تستخدمها الشركة.</a:t>
            </a:r>
          </a:p>
        </p:txBody>
      </p:sp>
      <p:sp>
        <p:nvSpPr>
          <p:cNvPr id="2" name="Rectangle 1">
            <a:extLst>
              <a:ext uri="{FF2B5EF4-FFF2-40B4-BE49-F238E27FC236}">
                <a16:creationId xmlns:a16="http://schemas.microsoft.com/office/drawing/2014/main" xmlns="" id="{12304276-DC2C-9F27-B57D-D8254795FFE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FAA915E4-F0AB-4FD7-6FDC-A871D8B15676}"/>
              </a:ext>
            </a:extLst>
          </p:cNvPr>
          <p:cNvSpPr txBox="1"/>
          <p:nvPr/>
        </p:nvSpPr>
        <p:spPr>
          <a:xfrm>
            <a:off x="8150087" y="894259"/>
            <a:ext cx="3521213"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dirty="0">
                <a:latin typeface="Tajawal Medium"/>
                <a:ea typeface="Tajawal Medium"/>
                <a:cs typeface="+mj-cs"/>
                <a:sym typeface="Tajawal Medium"/>
              </a:rPr>
              <a:t>الترويج</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dirty="0">
                <a:latin typeface="Times New Roman" panose="02020603050405020304" pitchFamily="18" charset="0"/>
                <a:ea typeface="Tajawal Medium"/>
                <a:cs typeface="Times New Roman" panose="02020603050405020304" pitchFamily="18" charset="0"/>
                <a:sym typeface="Tajawal Medium"/>
              </a:rPr>
              <a:t>Promotion</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2156016154"/>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7E53191-8798-3CE8-8747-A49E9EAC6AF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6AAFC8FA-7F9E-9330-EF97-229C86780D7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52238E57-5ABC-5EF9-E5BA-FBBC31C68B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F6FB9232-1C82-AAAE-EB49-5AAB5585776E}"/>
              </a:ext>
            </a:extLst>
          </p:cNvPr>
          <p:cNvSpPr txBox="1"/>
          <p:nvPr/>
        </p:nvSpPr>
        <p:spPr>
          <a:xfrm>
            <a:off x="520700" y="1862556"/>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i="0" dirty="0">
                <a:solidFill>
                  <a:schemeClr val="tx1"/>
                </a:solidFill>
                <a:effectLst/>
                <a:latin typeface="Söhne"/>
                <a:cs typeface="+mj-cs"/>
              </a:rPr>
              <a:t>يمكن استخدام الإنترنت بعدة طرق مختلفة في تغيير عنصر الترويج ضمن مزيج التسويق كما يلي:</a:t>
            </a:r>
          </a:p>
          <a:p>
            <a:pPr marL="342900" indent="-342900" algn="just" rtl="1">
              <a:lnSpc>
                <a:spcPct val="150000"/>
              </a:lnSpc>
              <a:buFont typeface="Arial" panose="020B0604020202020204" pitchFamily="34" charset="0"/>
              <a:buChar char="•"/>
            </a:pPr>
            <a:r>
              <a:rPr lang="ar-EG" sz="2400" dirty="0">
                <a:solidFill>
                  <a:schemeClr val="tx1"/>
                </a:solidFill>
                <a:latin typeface="Tajawal ExtraBold" panose="00000800000000000000" pitchFamily="2" charset="-78"/>
                <a:cs typeface="+mj-cs"/>
              </a:rPr>
              <a:t>استعراض وسائل جديدة لتطبيق عناصر مزيج الاتصالات (المزيج الترويجي):</a:t>
            </a:r>
          </a:p>
          <a:p>
            <a:pPr algn="just" rtl="1">
              <a:lnSpc>
                <a:spcPct val="150000"/>
              </a:lnSpc>
            </a:pPr>
            <a:r>
              <a:rPr lang="ar-EG" sz="2400" dirty="0">
                <a:solidFill>
                  <a:schemeClr val="tx1"/>
                </a:solidFill>
                <a:latin typeface="Tajawal ExtraBold" panose="00000800000000000000" pitchFamily="2" charset="-78"/>
                <a:cs typeface="+mj-cs"/>
              </a:rPr>
              <a:t>هنا يتعين على الشركات مراجعة كيفية استخدام عناصر الاتصالات المختلفة مثل الإعلانات، وعروض ترويج المبيعات، والعلاقات العامة، والتسويق المباشر، وتبحث عن وسائل جديدة لتطبيق هذه العناصر باستخدام الإنترنت.</a:t>
            </a:r>
          </a:p>
          <a:p>
            <a:pPr marL="342900" indent="-342900" algn="just" rtl="1">
              <a:lnSpc>
                <a:spcPct val="150000"/>
              </a:lnSpc>
              <a:buFont typeface="Arial" panose="020B0604020202020204" pitchFamily="34" charset="0"/>
              <a:buChar char="•"/>
            </a:pPr>
            <a:r>
              <a:rPr lang="ar-EG" sz="2400" dirty="0">
                <a:solidFill>
                  <a:schemeClr val="tx1"/>
                </a:solidFill>
                <a:latin typeface="Tajawal ExtraBold" panose="00000800000000000000" pitchFamily="2" charset="-78"/>
                <a:cs typeface="+mj-cs"/>
              </a:rPr>
              <a:t>تقييم استخدام الإنترنت في مراحل الشراء المختلفة:</a:t>
            </a:r>
          </a:p>
          <a:p>
            <a:pPr algn="just" rtl="1">
              <a:lnSpc>
                <a:spcPct val="150000"/>
              </a:lnSpc>
            </a:pPr>
            <a:r>
              <a:rPr lang="ar-EG" sz="2400" dirty="0">
                <a:solidFill>
                  <a:schemeClr val="tx1"/>
                </a:solidFill>
                <a:latin typeface="Tajawal ExtraBold" panose="00000800000000000000" pitchFamily="2" charset="-78"/>
                <a:cs typeface="+mj-cs"/>
              </a:rPr>
              <a:t>يجب على الشركات دراسة كيف يمكن استخدام الإنترنت في تحسين تجربة المستخدم خلال مختلف مراحل عملية الشراء، بدءًا من البحث عن المنتج وحتى الشراء الفعلي.</a:t>
            </a:r>
          </a:p>
        </p:txBody>
      </p:sp>
      <p:sp>
        <p:nvSpPr>
          <p:cNvPr id="2" name="Rectangle 1">
            <a:extLst>
              <a:ext uri="{FF2B5EF4-FFF2-40B4-BE49-F238E27FC236}">
                <a16:creationId xmlns:a16="http://schemas.microsoft.com/office/drawing/2014/main" xmlns="" id="{0B5FB222-3D48-344E-BABE-AE4C4AA7A40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7261C7DF-6D92-A579-6AA1-5504593312E3}"/>
              </a:ext>
            </a:extLst>
          </p:cNvPr>
          <p:cNvSpPr txBox="1"/>
          <p:nvPr/>
        </p:nvSpPr>
        <p:spPr>
          <a:xfrm>
            <a:off x="8150087" y="894259"/>
            <a:ext cx="3521213"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dirty="0">
                <a:latin typeface="Tajawal Medium"/>
                <a:ea typeface="Tajawal Medium"/>
                <a:cs typeface="+mj-cs"/>
                <a:sym typeface="Tajawal Medium"/>
              </a:rPr>
              <a:t>الترويج</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dirty="0">
                <a:latin typeface="Times New Roman" panose="02020603050405020304" pitchFamily="18" charset="0"/>
                <a:ea typeface="Tajawal Medium"/>
                <a:cs typeface="Times New Roman" panose="02020603050405020304" pitchFamily="18" charset="0"/>
                <a:sym typeface="Tajawal Medium"/>
              </a:rPr>
              <a:t>Promotion</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4039308304"/>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5342449-948D-BD19-2D05-A2C010E1EA6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21B4475C-9A45-4750-A953-298F1DBB8F4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AF1CE03D-291C-C8B4-006F-6D7334027E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9FEA2BBD-1572-1B55-169B-670D36509FAD}"/>
              </a:ext>
            </a:extLst>
          </p:cNvPr>
          <p:cNvSpPr txBox="1"/>
          <p:nvPr/>
        </p:nvSpPr>
        <p:spPr>
          <a:xfrm>
            <a:off x="520700" y="1862556"/>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marR="0" lvl="0" indent="-342900" algn="r" defTabSz="914400" rtl="1" eaLnBrk="0" fontAlgn="base" latinLnBrk="0" hangingPunct="0">
              <a:lnSpc>
                <a:spcPct val="150000"/>
              </a:lnSpc>
              <a:spcBef>
                <a:spcPct val="0"/>
              </a:spcBef>
              <a:spcAft>
                <a:spcPct val="0"/>
              </a:spcAft>
              <a:buClrTx/>
              <a:buSzTx/>
              <a:buFont typeface="Arial" panose="020B0604020202020204" pitchFamily="34" charset="0"/>
              <a:buChar char="•"/>
              <a:tabLst/>
            </a:pPr>
            <a:r>
              <a:rPr kumimoji="0" lang="ar-SA" altLang="en-US" sz="2400" b="0" i="0" u="none" strike="noStrike" cap="none" normalizeH="0" baseline="0" dirty="0">
                <a:ln>
                  <a:noFill/>
                </a:ln>
                <a:solidFill>
                  <a:schemeClr val="tx1"/>
                </a:solidFill>
                <a:effectLst/>
                <a:latin typeface="Söhne"/>
                <a:cs typeface="+mj-cs"/>
              </a:rPr>
              <a:t>استخدام أدوات الترويج للمساعدة في مراحل مختلفة من إدارة علاقات العملاء، بدءًا من جذب العملاء الجدد وانتهاءً بالاحتفاظ بهم. وفي سياق </a:t>
            </a:r>
            <a:r>
              <a:rPr kumimoji="0" lang="ar-EG" altLang="en-US" sz="2400" b="0" i="0" u="none" strike="noStrike" cap="none" normalizeH="0" baseline="0" dirty="0">
                <a:ln>
                  <a:noFill/>
                </a:ln>
                <a:solidFill>
                  <a:schemeClr val="tx1"/>
                </a:solidFill>
                <a:effectLst/>
                <a:latin typeface="Söhne"/>
                <a:cs typeface="+mj-cs"/>
              </a:rPr>
              <a:t>مواقع الويب الخاصة بالشركات</a:t>
            </a:r>
            <a:r>
              <a:rPr kumimoji="0" lang="ar-SA" altLang="en-US" sz="2400" b="0" i="0" u="none" strike="noStrike" cap="none" normalizeH="0" baseline="0" dirty="0">
                <a:ln>
                  <a:noFill/>
                </a:ln>
                <a:solidFill>
                  <a:schemeClr val="tx1"/>
                </a:solidFill>
                <a:effectLst/>
                <a:latin typeface="Söhne"/>
                <a:cs typeface="+mj-cs"/>
              </a:rPr>
              <a:t>، يتضمن ذلك</a:t>
            </a:r>
            <a:r>
              <a:rPr kumimoji="0" lang="en-US" altLang="en-US" sz="2400" b="0" i="0" u="none" strike="noStrike" cap="none" normalizeH="0" baseline="0" dirty="0">
                <a:ln>
                  <a:noFill/>
                </a:ln>
                <a:solidFill>
                  <a:schemeClr val="tx1"/>
                </a:solidFill>
                <a:effectLst/>
                <a:latin typeface="Söhne"/>
                <a:cs typeface="+mj-cs"/>
              </a:rPr>
              <a:t>:</a:t>
            </a:r>
          </a:p>
          <a:p>
            <a:pPr marL="342900" marR="0" lvl="0" indent="-342900" algn="r" defTabSz="914400" rtl="1" eaLnBrk="0" fontAlgn="base" latinLnBrk="0" hangingPunct="0">
              <a:lnSpc>
                <a:spcPct val="150000"/>
              </a:lnSpc>
              <a:spcBef>
                <a:spcPct val="0"/>
              </a:spcBef>
              <a:spcAft>
                <a:spcPct val="0"/>
              </a:spcAft>
              <a:buClrTx/>
              <a:buSzTx/>
              <a:buFont typeface="Wingdings" panose="05000000000000000000" pitchFamily="2" charset="2"/>
              <a:buChar char="ü"/>
              <a:tabLst/>
            </a:pPr>
            <a:r>
              <a:rPr kumimoji="0" lang="ar-SA" altLang="en-US" sz="2400" b="0" i="0" u="none" strike="noStrike" cap="none" normalizeH="0" baseline="0" dirty="0">
                <a:ln>
                  <a:noFill/>
                </a:ln>
                <a:solidFill>
                  <a:schemeClr val="tx1"/>
                </a:solidFill>
                <a:effectLst/>
                <a:latin typeface="Söhne"/>
                <a:cs typeface="+mj-cs"/>
              </a:rPr>
              <a:t>تذكير الجمهور في حملات وسائط الإعلام التقليدية بأسباب زيارة الموقع</a:t>
            </a:r>
            <a:r>
              <a:rPr kumimoji="0" lang="en-US" altLang="en-US" sz="2400" b="0" i="0" u="none" strike="noStrike" cap="none" normalizeH="0" baseline="0" dirty="0">
                <a:ln>
                  <a:noFill/>
                </a:ln>
                <a:solidFill>
                  <a:schemeClr val="tx1"/>
                </a:solidFill>
                <a:effectLst/>
                <a:latin typeface="Söhne"/>
                <a:cs typeface="+mj-cs"/>
              </a:rPr>
              <a:t>.</a:t>
            </a:r>
            <a:endParaRPr lang="ar-EG" altLang="en-US" sz="2400" dirty="0">
              <a:solidFill>
                <a:schemeClr val="tx1"/>
              </a:solidFill>
              <a:latin typeface="Söhne"/>
              <a:cs typeface="+mj-cs"/>
            </a:endParaRPr>
          </a:p>
          <a:p>
            <a:pPr marL="342900" marR="0" lvl="0" indent="-342900" algn="r" defTabSz="914400" rtl="1" eaLnBrk="0" fontAlgn="base" latinLnBrk="0" hangingPunct="0">
              <a:lnSpc>
                <a:spcPct val="150000"/>
              </a:lnSpc>
              <a:spcBef>
                <a:spcPct val="0"/>
              </a:spcBef>
              <a:spcAft>
                <a:spcPct val="0"/>
              </a:spcAft>
              <a:buClrTx/>
              <a:buSzTx/>
              <a:buFont typeface="Wingdings" panose="05000000000000000000" pitchFamily="2" charset="2"/>
              <a:buChar char="ü"/>
              <a:tabLst/>
            </a:pPr>
            <a:r>
              <a:rPr kumimoji="0" lang="ar-SA" altLang="en-US" sz="2400" b="0" i="0" u="none" strike="noStrike" cap="none" normalizeH="0" baseline="0" dirty="0">
                <a:ln>
                  <a:noFill/>
                </a:ln>
                <a:solidFill>
                  <a:schemeClr val="tx1"/>
                </a:solidFill>
                <a:effectLst/>
                <a:latin typeface="Söhne"/>
                <a:cs typeface="+mj-cs"/>
              </a:rPr>
              <a:t>إرسال </a:t>
            </a:r>
            <a:r>
              <a:rPr kumimoji="0" lang="ar-SA" altLang="en-US" sz="2400" b="0" i="0" u="none" strike="noStrike" cap="none" normalizeH="0" baseline="0" dirty="0" err="1">
                <a:ln>
                  <a:noFill/>
                </a:ln>
                <a:solidFill>
                  <a:schemeClr val="tx1"/>
                </a:solidFill>
                <a:effectLst/>
                <a:latin typeface="Söhne"/>
                <a:cs typeface="+mj-cs"/>
              </a:rPr>
              <a:t>تذكيرات</a:t>
            </a:r>
            <a:r>
              <a:rPr kumimoji="0" lang="ar-SA" altLang="en-US" sz="2400" b="0" i="0" u="none" strike="noStrike" cap="none" normalizeH="0" baseline="0" dirty="0">
                <a:ln>
                  <a:noFill/>
                </a:ln>
                <a:solidFill>
                  <a:schemeClr val="tx1"/>
                </a:solidFill>
                <a:effectLst/>
                <a:latin typeface="Söhne"/>
                <a:cs typeface="+mj-cs"/>
              </a:rPr>
              <a:t> بالبريد الإلكتروني بمقترحات الموقع</a:t>
            </a:r>
            <a:r>
              <a:rPr kumimoji="0" lang="en-US" altLang="en-US" sz="2400" b="0" i="0" u="none" strike="noStrike" cap="none" normalizeH="0" baseline="0" dirty="0">
                <a:ln>
                  <a:noFill/>
                </a:ln>
                <a:solidFill>
                  <a:schemeClr val="tx1"/>
                </a:solidFill>
                <a:effectLst/>
                <a:latin typeface="Söhne"/>
                <a:cs typeface="+mj-cs"/>
              </a:rPr>
              <a:t>.</a:t>
            </a:r>
            <a:endParaRPr kumimoji="0" lang="ar-EG" altLang="en-US" sz="2400" b="0" i="0" u="none" strike="noStrike" cap="none" normalizeH="0" baseline="0" dirty="0">
              <a:ln>
                <a:noFill/>
              </a:ln>
              <a:solidFill>
                <a:schemeClr val="tx1"/>
              </a:solidFill>
              <a:effectLst/>
              <a:latin typeface="Söhne"/>
              <a:cs typeface="+mj-cs"/>
            </a:endParaRPr>
          </a:p>
          <a:p>
            <a:pPr marL="342900" marR="0" lvl="0" indent="-342900" algn="r" defTabSz="914400" rtl="1" eaLnBrk="0" fontAlgn="base" latinLnBrk="0" hangingPunct="0">
              <a:lnSpc>
                <a:spcPct val="150000"/>
              </a:lnSpc>
              <a:spcBef>
                <a:spcPct val="0"/>
              </a:spcBef>
              <a:spcAft>
                <a:spcPct val="0"/>
              </a:spcAft>
              <a:buClrTx/>
              <a:buSzTx/>
              <a:buFont typeface="Wingdings" panose="05000000000000000000" pitchFamily="2" charset="2"/>
              <a:buChar char="ü"/>
              <a:tabLst/>
            </a:pPr>
            <a:r>
              <a:rPr kumimoji="0" lang="ar-SA" altLang="en-US" sz="2400" b="0" i="0" u="none" strike="noStrike" cap="none" normalizeH="0" baseline="0" dirty="0">
                <a:ln>
                  <a:noFill/>
                </a:ln>
                <a:solidFill>
                  <a:schemeClr val="tx1"/>
                </a:solidFill>
                <a:effectLst/>
                <a:latin typeface="Söhne"/>
                <a:cs typeface="+mj-cs"/>
              </a:rPr>
              <a:t>تحديث المحتوى بانتظام</a:t>
            </a:r>
            <a:r>
              <a:rPr kumimoji="0" lang="en-US" altLang="en-US" sz="2400" b="0" i="0" u="none" strike="noStrike" cap="none" normalizeH="0" baseline="0" dirty="0">
                <a:ln>
                  <a:noFill/>
                </a:ln>
                <a:solidFill>
                  <a:schemeClr val="tx1"/>
                </a:solidFill>
                <a:effectLst/>
                <a:latin typeface="Söhne"/>
                <a:cs typeface="+mj-cs"/>
              </a:rPr>
              <a:t>.</a:t>
            </a:r>
          </a:p>
          <a:p>
            <a:pPr marL="0" marR="0" lvl="0" indent="0" algn="just" defTabSz="914400" rtl="1" eaLnBrk="0" fontAlgn="base" latinLnBrk="0" hangingPunct="0">
              <a:lnSpc>
                <a:spcPct val="150000"/>
              </a:lnSpc>
              <a:spcBef>
                <a:spcPct val="0"/>
              </a:spcBef>
              <a:spcAft>
                <a:spcPct val="0"/>
              </a:spcAft>
              <a:buClrTx/>
              <a:buSzTx/>
              <a:buFontTx/>
              <a:buNone/>
              <a:tabLst/>
            </a:pPr>
            <a:r>
              <a:rPr kumimoji="0" lang="ar-EG" altLang="en-US" sz="2400" b="0" i="0" u="none" strike="noStrike" cap="none" normalizeH="0" baseline="0" dirty="0">
                <a:ln>
                  <a:noFill/>
                </a:ln>
                <a:solidFill>
                  <a:schemeClr val="tx1"/>
                </a:solidFill>
                <a:effectLst/>
                <a:cs typeface="+mj-cs"/>
              </a:rPr>
              <a:t>بشكل عام، </a:t>
            </a:r>
            <a:r>
              <a:rPr lang="ar-EG" altLang="en-US" sz="2400" dirty="0">
                <a:solidFill>
                  <a:schemeClr val="tx1"/>
                </a:solidFill>
                <a:cs typeface="+mj-cs"/>
              </a:rPr>
              <a:t>ت</a:t>
            </a:r>
            <a:r>
              <a:rPr kumimoji="0" lang="ar-EG" altLang="en-US" sz="2400" b="0" i="0" u="none" strike="noStrike" cap="none" normalizeH="0" baseline="0" dirty="0">
                <a:ln>
                  <a:noFill/>
                </a:ln>
                <a:solidFill>
                  <a:schemeClr val="tx1"/>
                </a:solidFill>
                <a:effectLst/>
                <a:cs typeface="+mj-cs"/>
              </a:rPr>
              <a:t>تمحور الاستفادة من الإنترنت في تغيير عنصر الترويج حول استخدام التكنولوجيا الرقمية لتحسين الاتصال والتواصل مع الجمهور المستهدف وتحقيق أهداف التسويق وإدارة العلاقات مع العملاء بفعالية أكبر.</a:t>
            </a:r>
          </a:p>
        </p:txBody>
      </p:sp>
      <p:sp>
        <p:nvSpPr>
          <p:cNvPr id="2" name="Rectangle 1">
            <a:extLst>
              <a:ext uri="{FF2B5EF4-FFF2-40B4-BE49-F238E27FC236}">
                <a16:creationId xmlns:a16="http://schemas.microsoft.com/office/drawing/2014/main" xmlns="" id="{65E12903-A0D0-262E-0BEF-98FEF0FC859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3CB6CEE0-6DBB-F7AD-4947-3275ED310378}"/>
              </a:ext>
            </a:extLst>
          </p:cNvPr>
          <p:cNvSpPr txBox="1"/>
          <p:nvPr/>
        </p:nvSpPr>
        <p:spPr>
          <a:xfrm>
            <a:off x="8150087" y="894259"/>
            <a:ext cx="3521213"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dirty="0">
                <a:latin typeface="Tajawal Medium"/>
                <a:ea typeface="Tajawal Medium"/>
                <a:cs typeface="+mj-cs"/>
                <a:sym typeface="Tajawal Medium"/>
              </a:rPr>
              <a:t>الترويج</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dirty="0">
                <a:latin typeface="Times New Roman" panose="02020603050405020304" pitchFamily="18" charset="0"/>
                <a:ea typeface="Tajawal Medium"/>
                <a:cs typeface="Times New Roman" panose="02020603050405020304" pitchFamily="18" charset="0"/>
                <a:sym typeface="Tajawal Medium"/>
              </a:rPr>
              <a:t>Promotion</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569992039"/>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354C62C-B791-51C4-82A2-16FF1DB54D5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DDDEB5B1-46FD-F122-DD5B-58EA850291D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FB6F5EE7-6C1D-2FF9-EEF9-E3905F0E7D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C431627D-FD37-958F-9539-F71882D0A6A2}"/>
              </a:ext>
            </a:extLst>
          </p:cNvPr>
          <p:cNvSpPr txBox="1"/>
          <p:nvPr/>
        </p:nvSpPr>
        <p:spPr>
          <a:xfrm>
            <a:off x="520700" y="1862556"/>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ctr" rtl="1" eaLnBrk="0" fontAlgn="base" hangingPunct="0">
              <a:lnSpc>
                <a:spcPct val="150000"/>
              </a:lnSpc>
              <a:spcBef>
                <a:spcPct val="0"/>
              </a:spcBef>
              <a:spcAft>
                <a:spcPct val="0"/>
              </a:spcAft>
            </a:pPr>
            <a:r>
              <a:rPr kumimoji="0" lang="ar-EG" altLang="en-US" sz="2400" b="1" i="0" u="sng" strike="noStrike" cap="none" normalizeH="0" baseline="0" dirty="0">
                <a:ln>
                  <a:noFill/>
                </a:ln>
                <a:solidFill>
                  <a:schemeClr val="tx1"/>
                </a:solidFill>
                <a:effectLst/>
                <a:cs typeface="+mj-cs"/>
              </a:rPr>
              <a:t>نموذج الاتصالات التسويقية (</a:t>
            </a:r>
            <a:r>
              <a:rPr kumimoji="0" lang="en-US" altLang="en-US" sz="2400" b="1" i="0" u="sng"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6Ms</a:t>
            </a:r>
            <a:r>
              <a:rPr kumimoji="0" lang="ar-EG" altLang="en-US" sz="2400" b="1" i="0" u="sng" strike="noStrike" cap="none" normalizeH="0" baseline="0" dirty="0">
                <a:ln>
                  <a:noFill/>
                </a:ln>
                <a:solidFill>
                  <a:schemeClr val="tx1"/>
                </a:solidFill>
                <a:effectLst/>
                <a:cs typeface="+mj-cs"/>
              </a:rPr>
              <a:t>)</a:t>
            </a:r>
            <a:endParaRPr kumimoji="0" lang="en-US" altLang="en-US" sz="2400" b="1" i="0" u="sng" strike="noStrike" cap="none" normalizeH="0" baseline="0" dirty="0">
              <a:ln>
                <a:noFill/>
              </a:ln>
              <a:solidFill>
                <a:schemeClr val="tx1"/>
              </a:solidFill>
              <a:effectLst/>
              <a:cs typeface="+mj-cs"/>
            </a:endParaRPr>
          </a:p>
          <a:p>
            <a:pPr marR="0" lvl="0" algn="r" defTabSz="914400" rtl="1" eaLnBrk="0" fontAlgn="base" latinLnBrk="0" hangingPunct="0">
              <a:lnSpc>
                <a:spcPct val="150000"/>
              </a:lnSpc>
              <a:spcBef>
                <a:spcPct val="0"/>
              </a:spcBef>
              <a:spcAft>
                <a:spcPct val="0"/>
              </a:spcAft>
              <a:buClrTx/>
              <a:buSzTx/>
              <a:tabLst/>
            </a:pPr>
            <a:endParaRPr kumimoji="0" lang="en-US" altLang="en-US" sz="2400" b="0" i="0" u="none" strike="noStrike" cap="none" normalizeH="0" baseline="0" dirty="0">
              <a:ln>
                <a:noFill/>
              </a:ln>
              <a:solidFill>
                <a:schemeClr val="tx1"/>
              </a:solidFill>
              <a:effectLst/>
              <a:cs typeface="+mj-cs"/>
            </a:endParaRPr>
          </a:p>
          <a:p>
            <a:pPr marR="0" lvl="0" algn="r" defTabSz="914400" rtl="1" eaLnBrk="0" fontAlgn="base" latinLnBrk="0" hangingPunct="0">
              <a:lnSpc>
                <a:spcPct val="150000"/>
              </a:lnSpc>
              <a:spcBef>
                <a:spcPct val="0"/>
              </a:spcBef>
              <a:spcAft>
                <a:spcPct val="0"/>
              </a:spcAft>
              <a:buClrTx/>
              <a:buSzTx/>
              <a:tabLst/>
            </a:pPr>
            <a:endParaRPr lang="en-US" altLang="en-US" sz="2400" dirty="0">
              <a:solidFill>
                <a:schemeClr val="tx1"/>
              </a:solidFill>
              <a:cs typeface="+mj-cs"/>
            </a:endParaRPr>
          </a:p>
          <a:p>
            <a:pPr marR="0" lvl="0" algn="r" defTabSz="914400" rtl="1" eaLnBrk="0" fontAlgn="base" latinLnBrk="0" hangingPunct="0">
              <a:lnSpc>
                <a:spcPct val="150000"/>
              </a:lnSpc>
              <a:spcBef>
                <a:spcPct val="0"/>
              </a:spcBef>
              <a:spcAft>
                <a:spcPct val="0"/>
              </a:spcAft>
              <a:buClrTx/>
              <a:buSzTx/>
              <a:tabLst/>
            </a:pPr>
            <a:endParaRPr kumimoji="0" lang="en-US" altLang="en-US" sz="2400" b="0" i="0" u="none" strike="noStrike" cap="none" normalizeH="0" baseline="0" dirty="0">
              <a:ln>
                <a:noFill/>
              </a:ln>
              <a:solidFill>
                <a:schemeClr val="tx1"/>
              </a:solidFill>
              <a:effectLst/>
              <a:cs typeface="+mj-cs"/>
            </a:endParaRPr>
          </a:p>
          <a:p>
            <a:pPr marR="0" lvl="0" algn="r" defTabSz="914400" rtl="1" eaLnBrk="0" fontAlgn="base" latinLnBrk="0" hangingPunct="0">
              <a:lnSpc>
                <a:spcPct val="150000"/>
              </a:lnSpc>
              <a:spcBef>
                <a:spcPct val="0"/>
              </a:spcBef>
              <a:spcAft>
                <a:spcPct val="0"/>
              </a:spcAft>
              <a:buClrTx/>
              <a:buSzTx/>
              <a:tabLst/>
            </a:pPr>
            <a:endParaRPr lang="en-US" altLang="en-US" sz="2400" dirty="0">
              <a:solidFill>
                <a:schemeClr val="tx1"/>
              </a:solidFill>
              <a:cs typeface="+mj-cs"/>
            </a:endParaRPr>
          </a:p>
          <a:p>
            <a:pPr marR="0" lvl="0" algn="r" defTabSz="914400" rtl="1" eaLnBrk="0" fontAlgn="base" latinLnBrk="0" hangingPunct="0">
              <a:lnSpc>
                <a:spcPct val="150000"/>
              </a:lnSpc>
              <a:spcBef>
                <a:spcPct val="0"/>
              </a:spcBef>
              <a:spcAft>
                <a:spcPct val="0"/>
              </a:spcAft>
              <a:buClrTx/>
              <a:buSzTx/>
              <a:tabLst/>
            </a:pPr>
            <a:endParaRPr kumimoji="0" lang="ar-EG" altLang="en-US" sz="2400" b="0" i="0" u="none" strike="noStrike" cap="none" normalizeH="0" baseline="0" dirty="0">
              <a:ln>
                <a:noFill/>
              </a:ln>
              <a:solidFill>
                <a:schemeClr val="tx1"/>
              </a:solidFill>
              <a:effectLst/>
              <a:cs typeface="+mj-cs"/>
            </a:endParaRPr>
          </a:p>
          <a:p>
            <a:pPr marR="0" lvl="0" algn="r" defTabSz="914400" rtl="1" eaLnBrk="0" fontAlgn="base" latinLnBrk="0" hangingPunct="0">
              <a:lnSpc>
                <a:spcPct val="150000"/>
              </a:lnSpc>
              <a:spcBef>
                <a:spcPct val="0"/>
              </a:spcBef>
              <a:spcAft>
                <a:spcPct val="0"/>
              </a:spcAft>
              <a:buClrTx/>
              <a:buSzTx/>
              <a:tabLst/>
            </a:pPr>
            <a:endParaRPr lang="ar-EG" altLang="en-US" sz="2400" dirty="0">
              <a:solidFill>
                <a:schemeClr val="tx1"/>
              </a:solidFill>
              <a:cs typeface="+mj-cs"/>
            </a:endParaRPr>
          </a:p>
          <a:p>
            <a:pPr marR="0" lvl="0" algn="r" defTabSz="914400" rtl="1" eaLnBrk="0" fontAlgn="base" latinLnBrk="0" hangingPunct="0">
              <a:lnSpc>
                <a:spcPct val="150000"/>
              </a:lnSpc>
              <a:spcBef>
                <a:spcPct val="0"/>
              </a:spcBef>
              <a:spcAft>
                <a:spcPct val="0"/>
              </a:spcAft>
              <a:buClrTx/>
              <a:buSzTx/>
              <a:tabLst/>
            </a:pPr>
            <a:endParaRPr kumimoji="0" lang="ar-EG" altLang="en-US" sz="2400" b="0" i="0" u="none" strike="noStrike" cap="none" normalizeH="0" baseline="0" dirty="0">
              <a:ln>
                <a:noFill/>
              </a:ln>
              <a:solidFill>
                <a:schemeClr val="tx1"/>
              </a:solidFill>
              <a:effectLst/>
              <a:cs typeface="+mj-cs"/>
            </a:endParaRPr>
          </a:p>
        </p:txBody>
      </p:sp>
      <p:sp>
        <p:nvSpPr>
          <p:cNvPr id="2" name="Rectangle 1">
            <a:extLst>
              <a:ext uri="{FF2B5EF4-FFF2-40B4-BE49-F238E27FC236}">
                <a16:creationId xmlns:a16="http://schemas.microsoft.com/office/drawing/2014/main" xmlns="" id="{3B2D7AB0-0CF9-F214-6CC4-E2412E0AB3A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5EE45E5E-E9CF-F618-0A22-A62F271FDBF9}"/>
              </a:ext>
            </a:extLst>
          </p:cNvPr>
          <p:cNvSpPr txBox="1"/>
          <p:nvPr/>
        </p:nvSpPr>
        <p:spPr>
          <a:xfrm>
            <a:off x="8150087" y="894259"/>
            <a:ext cx="3521213"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dirty="0">
                <a:latin typeface="Tajawal Medium"/>
                <a:ea typeface="Tajawal Medium"/>
                <a:cs typeface="+mj-cs"/>
                <a:sym typeface="Tajawal Medium"/>
              </a:rPr>
              <a:t>الترويج</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dirty="0">
                <a:latin typeface="Times New Roman" panose="02020603050405020304" pitchFamily="18" charset="0"/>
                <a:ea typeface="Tajawal Medium"/>
                <a:cs typeface="Times New Roman" panose="02020603050405020304" pitchFamily="18" charset="0"/>
                <a:sym typeface="Tajawal Medium"/>
              </a:rPr>
              <a:t>Promotion</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5" name="Picture 4">
            <a:extLst>
              <a:ext uri="{FF2B5EF4-FFF2-40B4-BE49-F238E27FC236}">
                <a16:creationId xmlns:a16="http://schemas.microsoft.com/office/drawing/2014/main" xmlns="" id="{3BE32D18-B414-8B02-4272-42FDC88BC013}"/>
              </a:ext>
            </a:extLst>
          </p:cNvPr>
          <p:cNvPicPr>
            <a:picLocks noChangeAspect="1"/>
          </p:cNvPicPr>
          <p:nvPr/>
        </p:nvPicPr>
        <p:blipFill>
          <a:blip r:embed="rId3"/>
          <a:stretch>
            <a:fillRect/>
          </a:stretch>
        </p:blipFill>
        <p:spPr>
          <a:xfrm>
            <a:off x="1927970" y="2902381"/>
            <a:ext cx="8157155" cy="2737341"/>
          </a:xfrm>
          <a:prstGeom prst="rect">
            <a:avLst/>
          </a:prstGeom>
        </p:spPr>
      </p:pic>
    </p:spTree>
    <p:extLst>
      <p:ext uri="{BB962C8B-B14F-4D97-AF65-F5344CB8AC3E}">
        <p14:creationId xmlns:p14="http://schemas.microsoft.com/office/powerpoint/2010/main" val="4074099481"/>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17D723C-BC52-FA40-FCAA-98C891FA455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EA901427-8AAC-A9D8-C69A-B9B5B5D7E01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65D0F777-91F9-EFA6-FBE7-01559F2753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ADF384C7-A953-A323-1E01-FEAC7B0D20C2}"/>
              </a:ext>
            </a:extLst>
          </p:cNvPr>
          <p:cNvSpPr txBox="1"/>
          <p:nvPr/>
        </p:nvSpPr>
        <p:spPr>
          <a:xfrm>
            <a:off x="520700" y="1862556"/>
            <a:ext cx="11150600" cy="33571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R="0" lvl="0" algn="r" defTabSz="914400" rtl="1" eaLnBrk="0" fontAlgn="base" latinLnBrk="0" hangingPunct="0">
              <a:lnSpc>
                <a:spcPct val="150000"/>
              </a:lnSpc>
              <a:spcBef>
                <a:spcPct val="0"/>
              </a:spcBef>
              <a:spcAft>
                <a:spcPct val="0"/>
              </a:spcAft>
              <a:buClrTx/>
              <a:buSzTx/>
              <a:tabLst/>
            </a:pPr>
            <a:r>
              <a:rPr kumimoji="0" lang="ar-EG" altLang="en-US" sz="2400" b="1" i="0" u="none" strike="noStrike" cap="none" normalizeH="0" baseline="0" dirty="0">
                <a:ln>
                  <a:noFill/>
                </a:ln>
                <a:solidFill>
                  <a:schemeClr val="tx1"/>
                </a:solidFill>
                <a:effectLst/>
                <a:cs typeface="+mj-cs"/>
              </a:rPr>
              <a:t>المزيج الترويجي (مزيج الاتصال)     </a:t>
            </a:r>
            <a:r>
              <a:rPr kumimoji="0" lang="en-US" alt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Promotional Mix</a:t>
            </a:r>
          </a:p>
          <a:p>
            <a:pPr marR="0" lvl="0" algn="just" defTabSz="914400" rtl="1" eaLnBrk="0" fontAlgn="base" latinLnBrk="0" hangingPunct="0">
              <a:lnSpc>
                <a:spcPct val="150000"/>
              </a:lnSpc>
              <a:spcBef>
                <a:spcPct val="0"/>
              </a:spcBef>
              <a:spcAft>
                <a:spcPct val="0"/>
              </a:spcAft>
              <a:buClrTx/>
              <a:buSzTx/>
              <a:tabLst/>
            </a:pPr>
            <a:r>
              <a:rPr kumimoji="0" lang="ar-EG" altLang="en-US" sz="2400" b="0" i="0" u="none" strike="noStrike" cap="none" normalizeH="0" baseline="0" dirty="0">
                <a:ln>
                  <a:noFill/>
                </a:ln>
                <a:solidFill>
                  <a:schemeClr val="tx1"/>
                </a:solidFill>
                <a:effectLst/>
                <a:cs typeface="+mj-cs"/>
              </a:rPr>
              <a:t>هو عبارة عن مجموعة من الأدوات والتقنيات والأنشطة التي تستخدمها </a:t>
            </a:r>
            <a:r>
              <a:rPr lang="ar-EG" altLang="en-US" sz="2400" dirty="0">
                <a:solidFill>
                  <a:schemeClr val="tx1"/>
                </a:solidFill>
                <a:cs typeface="+mj-cs"/>
              </a:rPr>
              <a:t>المنظمات </a:t>
            </a:r>
            <a:r>
              <a:rPr kumimoji="0" lang="ar-EG" altLang="en-US" sz="2400" b="0" i="0" u="none" strike="noStrike" cap="none" normalizeH="0" baseline="0" dirty="0">
                <a:ln>
                  <a:noFill/>
                </a:ln>
                <a:solidFill>
                  <a:schemeClr val="tx1"/>
                </a:solidFill>
                <a:effectLst/>
                <a:cs typeface="+mj-cs"/>
              </a:rPr>
              <a:t>للترويج لمنتجاتها أو خدماتها وتعزيزها للوصول إلى جمهورها المستهدف. يهدف المزيج الترويجي إلى إيصال رسائل الشركة والعلامة التجارية إلى الجمهور المستهدف وتشجيعهم على اتخاذ إجراءات محددة مثل الشراء أو التسجيل أو زيارة الموقع وما إلى ذلك.</a:t>
            </a:r>
          </a:p>
          <a:p>
            <a:pPr marR="0" lvl="0" algn="r" defTabSz="914400" rtl="1" eaLnBrk="0" fontAlgn="base" latinLnBrk="0" hangingPunct="0">
              <a:lnSpc>
                <a:spcPct val="150000"/>
              </a:lnSpc>
              <a:spcBef>
                <a:spcPct val="0"/>
              </a:spcBef>
              <a:spcAft>
                <a:spcPct val="0"/>
              </a:spcAft>
              <a:buClrTx/>
              <a:buSzTx/>
              <a:tabLst/>
            </a:pPr>
            <a:r>
              <a:rPr kumimoji="0" lang="ar-EG" altLang="en-US" sz="2400" b="0" i="0" u="none" strike="noStrike" cap="none" normalizeH="0" baseline="0" dirty="0">
                <a:ln>
                  <a:noFill/>
                </a:ln>
                <a:solidFill>
                  <a:schemeClr val="tx1"/>
                </a:solidFill>
                <a:effectLst/>
                <a:cs typeface="+mj-cs"/>
              </a:rPr>
              <a:t>يتكون المزيج الترويجي من عدة أدوات تشمل على سبيل المثال لا الحصر:</a:t>
            </a:r>
          </a:p>
          <a:p>
            <a:pPr marR="0" lvl="0" algn="r" defTabSz="914400" rtl="1" eaLnBrk="0" fontAlgn="base" latinLnBrk="0" hangingPunct="0">
              <a:lnSpc>
                <a:spcPct val="150000"/>
              </a:lnSpc>
              <a:spcBef>
                <a:spcPct val="0"/>
              </a:spcBef>
              <a:spcAft>
                <a:spcPct val="0"/>
              </a:spcAft>
              <a:buClrTx/>
              <a:buSzTx/>
              <a:tabLst/>
            </a:pPr>
            <a:r>
              <a:rPr kumimoji="0" lang="ar-EG" altLang="en-US" sz="2400" b="0" i="0" u="none" strike="noStrike" cap="none" normalizeH="0" baseline="0" dirty="0">
                <a:ln>
                  <a:noFill/>
                </a:ln>
                <a:solidFill>
                  <a:schemeClr val="tx1"/>
                </a:solidFill>
                <a:effectLst/>
                <a:cs typeface="+mj-cs"/>
              </a:rPr>
              <a:t>الإعلان – العلاقات العامة – التسويق المباشر – البيع الشخصي – العروض الترويجية. </a:t>
            </a:r>
          </a:p>
        </p:txBody>
      </p:sp>
      <p:sp>
        <p:nvSpPr>
          <p:cNvPr id="2" name="Rectangle 1">
            <a:extLst>
              <a:ext uri="{FF2B5EF4-FFF2-40B4-BE49-F238E27FC236}">
                <a16:creationId xmlns:a16="http://schemas.microsoft.com/office/drawing/2014/main" xmlns="" id="{5F4F73F0-A85F-56FF-131D-173F0D60FC50}"/>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50999ED3-8957-F761-60DD-72522D03A7C9}"/>
              </a:ext>
            </a:extLst>
          </p:cNvPr>
          <p:cNvSpPr txBox="1"/>
          <p:nvPr/>
        </p:nvSpPr>
        <p:spPr>
          <a:xfrm>
            <a:off x="8150087" y="894259"/>
            <a:ext cx="3521213"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dirty="0">
                <a:latin typeface="Tajawal Medium"/>
                <a:ea typeface="Tajawal Medium"/>
                <a:cs typeface="+mj-cs"/>
                <a:sym typeface="Tajawal Medium"/>
              </a:rPr>
              <a:t>الترويج</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dirty="0">
                <a:latin typeface="Times New Roman" panose="02020603050405020304" pitchFamily="18" charset="0"/>
                <a:ea typeface="Tajawal Medium"/>
                <a:cs typeface="Times New Roman" panose="02020603050405020304" pitchFamily="18" charset="0"/>
                <a:sym typeface="Tajawal Medium"/>
              </a:rPr>
              <a:t>Promotion</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2511510705"/>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A971015-8C80-C8C1-865F-E6C80146D75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71DDE142-4ADA-6E83-7757-E4DA038B7E2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6DA10989-18AF-E14D-9716-A7DC2EE349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D9E408E8-233E-0324-80CC-E4E0D7BA8B2C}"/>
              </a:ext>
            </a:extLst>
          </p:cNvPr>
          <p:cNvSpPr txBox="1"/>
          <p:nvPr/>
        </p:nvSpPr>
        <p:spPr>
          <a:xfrm>
            <a:off x="520700" y="1862556"/>
            <a:ext cx="11150600" cy="446468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R="0" lvl="0" algn="r" defTabSz="914400" rtl="1" eaLnBrk="0" fontAlgn="base" latinLnBrk="0" hangingPunct="0">
              <a:lnSpc>
                <a:spcPct val="150000"/>
              </a:lnSpc>
              <a:spcBef>
                <a:spcPct val="0"/>
              </a:spcBef>
              <a:spcAft>
                <a:spcPct val="0"/>
              </a:spcAft>
              <a:buClrTx/>
              <a:buSzTx/>
              <a:tabLst/>
            </a:pPr>
            <a:r>
              <a:rPr kumimoji="0" lang="ar-EG" altLang="en-US" sz="2400" b="1" i="0" u="none" strike="noStrike" cap="none" normalizeH="0" baseline="0" dirty="0">
                <a:ln>
                  <a:noFill/>
                </a:ln>
                <a:solidFill>
                  <a:schemeClr val="tx1"/>
                </a:solidFill>
                <a:effectLst/>
                <a:cs typeface="+mj-cs"/>
              </a:rPr>
              <a:t>المزيج الترويجي (مزيج الاتصال)     </a:t>
            </a:r>
            <a:r>
              <a:rPr kumimoji="0" lang="en-US" altLang="en-US" sz="2400" b="1" i="0" u="none" strike="noStrike" cap="none" normalizeH="0" baseline="0" dirty="0">
                <a:ln>
                  <a:noFill/>
                </a:ln>
                <a:solidFill>
                  <a:schemeClr val="tx1"/>
                </a:solidFill>
                <a:effectLst/>
                <a:latin typeface="Times New Roman" panose="02020603050405020304" pitchFamily="18" charset="0"/>
                <a:cs typeface="+mj-cs"/>
              </a:rPr>
              <a:t>Promotional Mix</a:t>
            </a:r>
          </a:p>
          <a:p>
            <a:pPr marL="457200" marR="0" lvl="0" indent="-457200" algn="just" defTabSz="914400" rtl="1" eaLnBrk="0" fontAlgn="base" latinLnBrk="0" hangingPunct="0">
              <a:lnSpc>
                <a:spcPct val="150000"/>
              </a:lnSpc>
              <a:spcBef>
                <a:spcPct val="0"/>
              </a:spcBef>
              <a:spcAft>
                <a:spcPct val="0"/>
              </a:spcAft>
              <a:buClrTx/>
              <a:buSzTx/>
              <a:buAutoNum type="arabicParenBoth"/>
              <a:tabLst/>
            </a:pPr>
            <a:r>
              <a:rPr kumimoji="0" lang="ar-EG" altLang="en-US" sz="2400" b="1" i="0" u="none" strike="noStrike" cap="none" normalizeH="0" baseline="0" dirty="0">
                <a:ln>
                  <a:noFill/>
                </a:ln>
                <a:solidFill>
                  <a:schemeClr val="tx1"/>
                </a:solidFill>
                <a:effectLst/>
                <a:cs typeface="+mj-cs"/>
              </a:rPr>
              <a:t>الإعلان </a:t>
            </a:r>
            <a:r>
              <a:rPr kumimoji="0" lang="en-US" alt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Advertising</a:t>
            </a:r>
            <a:r>
              <a:rPr kumimoji="0" lang="en-US" altLang="en-US" sz="2400" b="1" i="0" u="none" strike="noStrike" cap="none" normalizeH="0" baseline="0" dirty="0">
                <a:ln>
                  <a:noFill/>
                </a:ln>
                <a:solidFill>
                  <a:schemeClr val="tx1"/>
                </a:solidFill>
                <a:effectLst/>
                <a:cs typeface="+mj-cs"/>
              </a:rPr>
              <a:t>    </a:t>
            </a:r>
          </a:p>
          <a:p>
            <a:pPr marR="0" lvl="0" algn="just" defTabSz="914400" rtl="1" eaLnBrk="0" fontAlgn="base" latinLnBrk="0" hangingPunct="0">
              <a:lnSpc>
                <a:spcPct val="150000"/>
              </a:lnSpc>
              <a:spcBef>
                <a:spcPct val="0"/>
              </a:spcBef>
              <a:spcAft>
                <a:spcPct val="0"/>
              </a:spcAft>
              <a:buClrTx/>
              <a:buSzTx/>
              <a:tabLst/>
            </a:pPr>
            <a:r>
              <a:rPr kumimoji="0" lang="ar-EG" altLang="en-US" sz="2400" b="0" i="0" u="none" strike="noStrike" cap="none" normalizeH="0" baseline="0" dirty="0">
                <a:ln>
                  <a:noFill/>
                </a:ln>
                <a:solidFill>
                  <a:schemeClr val="tx1"/>
                </a:solidFill>
                <a:effectLst/>
                <a:cs typeface="+mj-cs"/>
              </a:rPr>
              <a:t>يُعرف الإعلان تقليدياً بأنه هو أي شكل </a:t>
            </a:r>
            <a:r>
              <a:rPr kumimoji="0" lang="ar-EG" altLang="en-US" sz="2400" b="0" i="0" u="sng" strike="noStrike" cap="none" normalizeH="0" baseline="0" dirty="0">
                <a:ln>
                  <a:noFill/>
                </a:ln>
                <a:solidFill>
                  <a:schemeClr val="tx1"/>
                </a:solidFill>
                <a:effectLst/>
                <a:cs typeface="+mj-cs"/>
              </a:rPr>
              <a:t>مدفوع</a:t>
            </a:r>
            <a:r>
              <a:rPr kumimoji="0" lang="ar-EG" altLang="en-US" sz="2400" b="0" i="0" u="none" strike="noStrike" cap="none" normalizeH="0" baseline="0" dirty="0">
                <a:ln>
                  <a:noFill/>
                </a:ln>
                <a:solidFill>
                  <a:schemeClr val="tx1"/>
                </a:solidFill>
                <a:effectLst/>
                <a:cs typeface="+mj-cs"/>
              </a:rPr>
              <a:t> من أشكال الاتصال الذي يأتي من </a:t>
            </a:r>
            <a:r>
              <a:rPr kumimoji="0" lang="ar-EG" altLang="en-US" sz="2400" b="0" i="0" u="sng" strike="noStrike" cap="none" normalizeH="0" baseline="0" dirty="0">
                <a:ln>
                  <a:noFill/>
                </a:ln>
                <a:solidFill>
                  <a:schemeClr val="tx1"/>
                </a:solidFill>
                <a:effectLst/>
                <a:cs typeface="+mj-cs"/>
              </a:rPr>
              <a:t>راعي أو مصدر معروف</a:t>
            </a:r>
            <a:r>
              <a:rPr kumimoji="0" lang="ar-EG" altLang="en-US" sz="2400" b="0" i="0" u="none" strike="noStrike" cap="none" normalizeH="0" baseline="0" dirty="0">
                <a:ln>
                  <a:noFill/>
                </a:ln>
                <a:solidFill>
                  <a:schemeClr val="tx1"/>
                </a:solidFill>
                <a:effectLst/>
                <a:cs typeface="+mj-cs"/>
              </a:rPr>
              <a:t> يستهدف لفت الانتباه إلى أفكار أو سلع أو خدمات أو المعلن نفسه.</a:t>
            </a:r>
          </a:p>
          <a:p>
            <a:pPr marR="0" lvl="0" algn="just" defTabSz="914400" rtl="1" eaLnBrk="0" fontAlgn="base" latinLnBrk="0" hangingPunct="0">
              <a:lnSpc>
                <a:spcPct val="150000"/>
              </a:lnSpc>
              <a:spcBef>
                <a:spcPct val="0"/>
              </a:spcBef>
              <a:spcAft>
                <a:spcPct val="0"/>
              </a:spcAft>
              <a:buClrTx/>
              <a:buSzTx/>
              <a:tabLst/>
            </a:pPr>
            <a:r>
              <a:rPr kumimoji="0" lang="ar-EG" altLang="en-US" sz="2400" b="0" i="0" u="none" strike="noStrike" cap="none" normalizeH="0" baseline="0" dirty="0">
                <a:ln>
                  <a:noFill/>
                </a:ln>
                <a:solidFill>
                  <a:schemeClr val="tx1"/>
                </a:solidFill>
                <a:effectLst/>
                <a:cs typeface="+mj-cs"/>
              </a:rPr>
              <a:t>• يتضمن الإعلان ثلاثة أهداف رئيسية: إبلاغ الجمهور بالمعلومات، وإقناعهم، وتذكيرهم.</a:t>
            </a:r>
            <a:endParaRPr kumimoji="0" lang="en-US" altLang="en-US" sz="2400" b="0" i="0" u="none" strike="noStrike" cap="none" normalizeH="0" baseline="0" dirty="0">
              <a:ln>
                <a:noFill/>
              </a:ln>
              <a:solidFill>
                <a:schemeClr val="tx1"/>
              </a:solidFill>
              <a:effectLst/>
              <a:cs typeface="+mj-cs"/>
            </a:endParaRPr>
          </a:p>
          <a:p>
            <a:pPr rtl="1">
              <a:lnSpc>
                <a:spcPct val="150000"/>
              </a:lnSpc>
            </a:pPr>
            <a:r>
              <a:rPr lang="en-US" sz="2400" dirty="0">
                <a:solidFill>
                  <a:schemeClr val="tx1"/>
                </a:solidFill>
                <a:latin typeface="Times New Roman" panose="02020603050405020304" pitchFamily="18" charset="0"/>
                <a:cs typeface="Times New Roman" panose="02020603050405020304" pitchFamily="18" charset="0"/>
              </a:rPr>
              <a:t>To inform, to persuade, and to remind</a:t>
            </a:r>
            <a:r>
              <a:rPr lang="en-US" sz="2400" dirty="0">
                <a:solidFill>
                  <a:schemeClr val="tx1"/>
                </a:solidFill>
                <a:latin typeface="Söhne"/>
                <a:cs typeface="+mj-cs"/>
              </a:rPr>
              <a:t>.</a:t>
            </a:r>
            <a:endParaRPr lang="ar-EG" altLang="en-US" sz="2400" dirty="0">
              <a:solidFill>
                <a:schemeClr val="tx1"/>
              </a:solidFill>
              <a:cs typeface="+mj-cs"/>
            </a:endParaRPr>
          </a:p>
          <a:p>
            <a:pPr marR="0" lvl="0" algn="just" defTabSz="914400" rtl="1" eaLnBrk="0" fontAlgn="base" latinLnBrk="0" hangingPunct="0">
              <a:lnSpc>
                <a:spcPct val="150000"/>
              </a:lnSpc>
              <a:spcBef>
                <a:spcPct val="0"/>
              </a:spcBef>
              <a:spcAft>
                <a:spcPct val="0"/>
              </a:spcAft>
              <a:buClrTx/>
              <a:buSzTx/>
              <a:tabLst/>
            </a:pPr>
            <a:r>
              <a:rPr lang="ar-EG" altLang="en-US" sz="2400" dirty="0">
                <a:solidFill>
                  <a:schemeClr val="tx1"/>
                </a:solidFill>
                <a:cs typeface="+mj-cs"/>
              </a:rPr>
              <a:t>تعتمد الإعلانات على استخدام وسائل مختلفة للتواصل مع الجمهور، بما في ذلك الإعلانات التلفزيونية، والإعلانات الإذاعية، والإعلانات المطبوعة + الإعلانات الرقمية.</a:t>
            </a:r>
            <a:endParaRPr lang="en-US" altLang="en-US" sz="2400" dirty="0">
              <a:solidFill>
                <a:schemeClr val="tx1"/>
              </a:solidFill>
              <a:cs typeface="+mj-cs"/>
            </a:endParaRPr>
          </a:p>
        </p:txBody>
      </p:sp>
      <p:sp>
        <p:nvSpPr>
          <p:cNvPr id="2" name="Rectangle 1">
            <a:extLst>
              <a:ext uri="{FF2B5EF4-FFF2-40B4-BE49-F238E27FC236}">
                <a16:creationId xmlns:a16="http://schemas.microsoft.com/office/drawing/2014/main" xmlns="" id="{68035AC6-4BD2-9592-A34D-8AAABAFFD1EC}"/>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4CF48CDF-8C5D-1F70-F9BE-DD5F1048B714}"/>
              </a:ext>
            </a:extLst>
          </p:cNvPr>
          <p:cNvSpPr txBox="1"/>
          <p:nvPr/>
        </p:nvSpPr>
        <p:spPr>
          <a:xfrm>
            <a:off x="8150087" y="894259"/>
            <a:ext cx="3521213"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dirty="0">
                <a:latin typeface="Tajawal Medium"/>
                <a:ea typeface="Tajawal Medium"/>
                <a:cs typeface="+mj-cs"/>
                <a:sym typeface="Tajawal Medium"/>
              </a:rPr>
              <a:t>الترويج</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dirty="0">
                <a:latin typeface="Times New Roman" panose="02020603050405020304" pitchFamily="18" charset="0"/>
                <a:ea typeface="Tajawal Medium"/>
                <a:cs typeface="Times New Roman" panose="02020603050405020304" pitchFamily="18" charset="0"/>
                <a:sym typeface="Tajawal Medium"/>
              </a:rPr>
              <a:t>Promotion</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431998505"/>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55A6384-34C1-26B8-FBFD-DF9D1B09CF2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6138EA2E-C2A7-FBBD-8D9F-3D77012D2BC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CA4D28F0-17DE-063B-E03E-239FC5F22B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EAB60DA1-4A7A-171E-0AEE-BD92E4FEB5C4}"/>
              </a:ext>
            </a:extLst>
          </p:cNvPr>
          <p:cNvSpPr txBox="1"/>
          <p:nvPr/>
        </p:nvSpPr>
        <p:spPr>
          <a:xfrm>
            <a:off x="520700" y="1703532"/>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R="0" lvl="0" algn="r" defTabSz="914400" rtl="1" eaLnBrk="0" fontAlgn="base" latinLnBrk="0" hangingPunct="0">
              <a:lnSpc>
                <a:spcPct val="150000"/>
              </a:lnSpc>
              <a:spcBef>
                <a:spcPct val="0"/>
              </a:spcBef>
              <a:spcAft>
                <a:spcPct val="0"/>
              </a:spcAft>
              <a:buClrTx/>
              <a:buSzTx/>
              <a:tabLst/>
            </a:pPr>
            <a:r>
              <a:rPr kumimoji="0" lang="ar-EG" altLang="en-US" sz="2400" b="1" i="0" u="none" strike="noStrike" cap="none" normalizeH="0" baseline="0" dirty="0">
                <a:ln>
                  <a:noFill/>
                </a:ln>
                <a:solidFill>
                  <a:schemeClr val="tx1"/>
                </a:solidFill>
                <a:effectLst/>
                <a:cs typeface="+mj-cs"/>
              </a:rPr>
              <a:t>المزيج الترويجي (مزيج الاتصال)     </a:t>
            </a:r>
            <a:r>
              <a:rPr kumimoji="0" lang="en-US" altLang="en-US" sz="2400" b="1" i="0" u="none" strike="noStrike" cap="none" normalizeH="0" baseline="0" dirty="0">
                <a:ln>
                  <a:noFill/>
                </a:ln>
                <a:solidFill>
                  <a:schemeClr val="tx1"/>
                </a:solidFill>
                <a:effectLst/>
                <a:latin typeface="Times New Roman" panose="02020603050405020304" pitchFamily="18" charset="0"/>
                <a:cs typeface="+mj-cs"/>
              </a:rPr>
              <a:t>Promotional Mix</a:t>
            </a:r>
          </a:p>
          <a:p>
            <a:pPr marR="0" lvl="0" algn="just" defTabSz="914400" rtl="1" eaLnBrk="0" fontAlgn="base" latinLnBrk="0" hangingPunct="0">
              <a:lnSpc>
                <a:spcPct val="150000"/>
              </a:lnSpc>
              <a:spcBef>
                <a:spcPct val="0"/>
              </a:spcBef>
              <a:spcAft>
                <a:spcPct val="0"/>
              </a:spcAft>
              <a:buClrTx/>
              <a:buSzTx/>
              <a:tabLst/>
            </a:pPr>
            <a:r>
              <a:rPr lang="ar-EG" altLang="en-US" sz="2400" b="1" dirty="0"/>
              <a:t>(2</a:t>
            </a:r>
            <a:r>
              <a:rPr lang="en-US" altLang="en-US" sz="2400" b="1" dirty="0"/>
              <a:t>(</a:t>
            </a:r>
            <a:r>
              <a:rPr lang="ar-EG" altLang="en-US" sz="2400" b="1" dirty="0"/>
              <a:t> العلاقات العامة    </a:t>
            </a:r>
            <a:r>
              <a:rPr lang="en-US" altLang="en-US" sz="2400" b="1" dirty="0">
                <a:latin typeface="Times New Roman" panose="02020603050405020304" pitchFamily="18" charset="0"/>
                <a:cs typeface="Times New Roman" panose="02020603050405020304" pitchFamily="18" charset="0"/>
              </a:rPr>
              <a:t>Public Relations</a:t>
            </a:r>
            <a:r>
              <a:rPr lang="en-US" altLang="en-US" sz="2400" b="1" dirty="0"/>
              <a:t> </a:t>
            </a:r>
            <a:endParaRPr kumimoji="0" lang="en-US" altLang="en-US" sz="2400" b="1" i="0" u="none" strike="noStrike" cap="none" normalizeH="0" baseline="0" dirty="0">
              <a:ln>
                <a:noFill/>
              </a:ln>
              <a:solidFill>
                <a:schemeClr val="tx1"/>
              </a:solidFill>
              <a:effectLst/>
            </a:endParaRPr>
          </a:p>
          <a:p>
            <a:pPr marR="0" lvl="0" algn="just" defTabSz="914400" rtl="1" eaLnBrk="0" fontAlgn="base" latinLnBrk="0" hangingPunct="0">
              <a:lnSpc>
                <a:spcPct val="150000"/>
              </a:lnSpc>
              <a:spcBef>
                <a:spcPct val="0"/>
              </a:spcBef>
              <a:spcAft>
                <a:spcPct val="0"/>
              </a:spcAft>
              <a:buClrTx/>
              <a:buSzTx/>
              <a:tabLst/>
            </a:pPr>
            <a:r>
              <a:rPr kumimoji="0" lang="ar-EG" altLang="en-US" sz="2400" b="0" i="0" u="none" strike="noStrike" cap="none" normalizeH="0" baseline="0" dirty="0">
                <a:ln>
                  <a:noFill/>
                </a:ln>
                <a:solidFill>
                  <a:schemeClr val="tx1"/>
                </a:solidFill>
                <a:effectLst/>
              </a:rPr>
              <a:t>العلاقات العامة هي عملية الحفاظ على صورة إيجابية وبناء علاقات مفيدة بين المنظمة والجمهور والمجتمعات والمجموعات والأفراد الذين تخدمهم. على عكس الإعلان، فإن العلاقات العامة </a:t>
            </a:r>
            <a:r>
              <a:rPr kumimoji="0" lang="ar-EG" altLang="en-US" sz="2400" b="0" i="0" u="sng" strike="noStrike" cap="none" normalizeH="0" baseline="0" dirty="0">
                <a:ln>
                  <a:noFill/>
                </a:ln>
                <a:solidFill>
                  <a:schemeClr val="tx1"/>
                </a:solidFill>
                <a:effectLst/>
              </a:rPr>
              <a:t>لا تدفع مقابل</a:t>
            </a:r>
            <a:r>
              <a:rPr kumimoji="0" lang="ar-EG" altLang="en-US" sz="2400" b="0" i="0" u="none" strike="noStrike" cap="none" normalizeH="0" baseline="0" dirty="0">
                <a:ln>
                  <a:noFill/>
                </a:ln>
                <a:solidFill>
                  <a:schemeClr val="tx1"/>
                </a:solidFill>
                <a:effectLst/>
              </a:rPr>
              <a:t> الحصول على انتباه وانتشار للعلن.</a:t>
            </a:r>
          </a:p>
          <a:p>
            <a:pPr marR="0" lvl="0" algn="just" defTabSz="914400" rtl="1" eaLnBrk="0" fontAlgn="base" latinLnBrk="0" hangingPunct="0">
              <a:lnSpc>
                <a:spcPct val="150000"/>
              </a:lnSpc>
              <a:spcBef>
                <a:spcPct val="0"/>
              </a:spcBef>
              <a:spcAft>
                <a:spcPct val="0"/>
              </a:spcAft>
              <a:buClrTx/>
              <a:buSzTx/>
              <a:tabLst/>
            </a:pPr>
            <a:r>
              <a:rPr kumimoji="0" lang="ar-EG" altLang="en-US" sz="2400" b="0" i="0" u="none" strike="noStrike" cap="none" normalizeH="0" baseline="0" dirty="0">
                <a:ln>
                  <a:noFill/>
                </a:ln>
                <a:solidFill>
                  <a:schemeClr val="tx1"/>
                </a:solidFill>
                <a:effectLst/>
              </a:rPr>
              <a:t>العلاقات العامة في التسويق هي جانب من استراتيجية التسويق يتم من خلاله بناء وإدارة العلاقات مع الجمهور المستهدف والعملاء والجمهور الواسع والأطراف الأخرى ذات العلاقة. تهدف العلاقات العامة إلى تعزيز سمعة العلامة التجارية وبناء ثقة الجمهور في المنتجات أو الخدمات المعروضة، وتحسين الاتصال والتواصل مع الجمهور لنشر الرسائل الإيجابية والإعلان عن أخبار ومستجدات الشركة.</a:t>
            </a:r>
          </a:p>
        </p:txBody>
      </p:sp>
      <p:sp>
        <p:nvSpPr>
          <p:cNvPr id="2" name="Rectangle 1">
            <a:extLst>
              <a:ext uri="{FF2B5EF4-FFF2-40B4-BE49-F238E27FC236}">
                <a16:creationId xmlns:a16="http://schemas.microsoft.com/office/drawing/2014/main" xmlns="" id="{7B9B86BC-989A-0569-9E7D-34B9000B2AAA}"/>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BCB907A4-EF87-B01F-A2D3-2B0E5C6F52CC}"/>
              </a:ext>
            </a:extLst>
          </p:cNvPr>
          <p:cNvSpPr txBox="1"/>
          <p:nvPr/>
        </p:nvSpPr>
        <p:spPr>
          <a:xfrm>
            <a:off x="8150087" y="894259"/>
            <a:ext cx="3521213"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dirty="0">
                <a:latin typeface="Tajawal Medium"/>
                <a:ea typeface="Tajawal Medium"/>
                <a:cs typeface="+mj-cs"/>
                <a:sym typeface="Tajawal Medium"/>
              </a:rPr>
              <a:t>الترويج</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dirty="0">
                <a:latin typeface="Times New Roman" panose="02020603050405020304" pitchFamily="18" charset="0"/>
                <a:ea typeface="Tajawal Medium"/>
                <a:cs typeface="Times New Roman" panose="02020603050405020304" pitchFamily="18" charset="0"/>
                <a:sym typeface="Tajawal Medium"/>
              </a:rPr>
              <a:t>Promotion</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840674237"/>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4DB8063-D115-414C-CBB0-DF4F38E1A70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4553C35E-56EF-E78F-B700-3DE9B48093C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74D8CA61-D2B5-9E0A-F029-BDC23C770F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741CE020-1CDF-7C34-9ADE-59EE30B1602D}"/>
              </a:ext>
            </a:extLst>
          </p:cNvPr>
          <p:cNvSpPr txBox="1"/>
          <p:nvPr/>
        </p:nvSpPr>
        <p:spPr>
          <a:xfrm>
            <a:off x="520700" y="1703532"/>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R="0" lvl="0" algn="r" defTabSz="914400" rtl="1" eaLnBrk="0" fontAlgn="base" latinLnBrk="0" hangingPunct="0">
              <a:lnSpc>
                <a:spcPct val="150000"/>
              </a:lnSpc>
              <a:spcBef>
                <a:spcPct val="0"/>
              </a:spcBef>
              <a:spcAft>
                <a:spcPct val="0"/>
              </a:spcAft>
              <a:buClrTx/>
              <a:buSzTx/>
              <a:tabLst/>
            </a:pPr>
            <a:r>
              <a:rPr kumimoji="0" lang="ar-EG" altLang="en-US" sz="2400" b="1" i="0" u="none" strike="noStrike" cap="none" normalizeH="0" baseline="0" dirty="0">
                <a:ln>
                  <a:noFill/>
                </a:ln>
                <a:solidFill>
                  <a:schemeClr val="tx1"/>
                </a:solidFill>
                <a:effectLst/>
                <a:cs typeface="+mj-cs"/>
              </a:rPr>
              <a:t>المزيج الترويجي (مزيج الاتصال)     </a:t>
            </a:r>
            <a:r>
              <a:rPr kumimoji="0" lang="en-US" altLang="en-US" sz="2400" b="1" i="0" u="none" strike="noStrike" cap="none" normalizeH="0" baseline="0" dirty="0">
                <a:ln>
                  <a:noFill/>
                </a:ln>
                <a:solidFill>
                  <a:schemeClr val="tx1"/>
                </a:solidFill>
                <a:effectLst/>
                <a:latin typeface="Times New Roman" panose="02020603050405020304" pitchFamily="18" charset="0"/>
                <a:cs typeface="+mj-cs"/>
              </a:rPr>
              <a:t>Promotional Mix</a:t>
            </a:r>
          </a:p>
          <a:p>
            <a:pPr marR="0" lvl="0" algn="just" defTabSz="914400" rtl="1" eaLnBrk="0" fontAlgn="base" latinLnBrk="0" hangingPunct="0">
              <a:lnSpc>
                <a:spcPct val="150000"/>
              </a:lnSpc>
              <a:spcBef>
                <a:spcPct val="0"/>
              </a:spcBef>
              <a:spcAft>
                <a:spcPct val="0"/>
              </a:spcAft>
              <a:buClrTx/>
              <a:buSzTx/>
              <a:tabLst/>
            </a:pPr>
            <a:r>
              <a:rPr lang="ar-EG" altLang="en-US" sz="2400" b="1" dirty="0"/>
              <a:t>(2</a:t>
            </a:r>
            <a:r>
              <a:rPr lang="en-US" altLang="en-US" sz="2400" b="1" dirty="0"/>
              <a:t>(</a:t>
            </a:r>
            <a:r>
              <a:rPr lang="ar-EG" altLang="en-US" sz="2400" b="1" dirty="0"/>
              <a:t> العلاقات العامة    </a:t>
            </a:r>
            <a:r>
              <a:rPr lang="en-US" altLang="en-US" sz="2400" b="1" dirty="0">
                <a:latin typeface="Times New Roman" panose="02020603050405020304" pitchFamily="18" charset="0"/>
                <a:cs typeface="Times New Roman" panose="02020603050405020304" pitchFamily="18" charset="0"/>
              </a:rPr>
              <a:t>Public Relations</a:t>
            </a:r>
            <a:r>
              <a:rPr lang="en-US" altLang="en-US" sz="2400" b="1" dirty="0"/>
              <a:t> </a:t>
            </a:r>
            <a:endParaRPr kumimoji="0" lang="en-US" altLang="en-US" sz="2400" b="1" i="0" u="none" strike="noStrike" cap="none" normalizeH="0" baseline="0" dirty="0">
              <a:ln>
                <a:noFill/>
              </a:ln>
              <a:solidFill>
                <a:schemeClr val="tx1"/>
              </a:solidFill>
              <a:effectLst/>
            </a:endParaRPr>
          </a:p>
          <a:p>
            <a:pPr marR="0" lvl="0" algn="just" defTabSz="914400" rtl="1" eaLnBrk="0" fontAlgn="base" latinLnBrk="0" hangingPunct="0">
              <a:lnSpc>
                <a:spcPct val="150000"/>
              </a:lnSpc>
              <a:spcBef>
                <a:spcPct val="0"/>
              </a:spcBef>
              <a:spcAft>
                <a:spcPct val="0"/>
              </a:spcAft>
              <a:buClrTx/>
              <a:buSzTx/>
              <a:tabLst/>
            </a:pPr>
            <a:r>
              <a:rPr kumimoji="0" lang="ar-EG" altLang="en-US" sz="2400" b="0" i="0" u="none" strike="noStrike" cap="none" normalizeH="0" baseline="0" dirty="0">
                <a:ln>
                  <a:noFill/>
                </a:ln>
                <a:solidFill>
                  <a:schemeClr val="tx1"/>
                </a:solidFill>
                <a:effectLst/>
                <a:cs typeface="+mj-cs"/>
              </a:rPr>
              <a:t>تُعد العلاقات العامة جزءًا هامًا من المزيج الترويجي في التسويق، حيث تستخدم أدوات وتقنيات مختلفة لتحقيق أهدافها، مثل:</a:t>
            </a:r>
          </a:p>
          <a:p>
            <a:pPr marL="342900" marR="0" lvl="0" indent="-342900" algn="just" defTabSz="914400" rtl="1" eaLnBrk="0" fontAlgn="base" latinLnBrk="0" hangingPunct="0">
              <a:lnSpc>
                <a:spcPct val="150000"/>
              </a:lnSpc>
              <a:spcBef>
                <a:spcPct val="0"/>
              </a:spcBef>
              <a:spcAft>
                <a:spcPct val="0"/>
              </a:spcAft>
              <a:buClrTx/>
              <a:buSzTx/>
              <a:buFont typeface="Wingdings" panose="05000000000000000000" pitchFamily="2" charset="2"/>
              <a:buChar char="ü"/>
              <a:tabLst/>
            </a:pPr>
            <a:r>
              <a:rPr kumimoji="0" lang="ar-EG" altLang="en-US" sz="2400" b="0" i="0" u="none" strike="noStrike" cap="none" normalizeH="0" baseline="0" dirty="0">
                <a:ln>
                  <a:noFill/>
                </a:ln>
                <a:solidFill>
                  <a:schemeClr val="tx1"/>
                </a:solidFill>
                <a:effectLst/>
                <a:cs typeface="+mj-cs"/>
              </a:rPr>
              <a:t>الإعلانات الصحفية والبيانات الصحفية: لنشر أخبار وتحديثات حول المنتجات أو الخدمات أو الشركة.</a:t>
            </a:r>
          </a:p>
          <a:p>
            <a:pPr marL="342900" marR="0" lvl="0" indent="-342900" algn="just" defTabSz="914400" rtl="1" eaLnBrk="0" fontAlgn="base" latinLnBrk="0" hangingPunct="0">
              <a:lnSpc>
                <a:spcPct val="150000"/>
              </a:lnSpc>
              <a:spcBef>
                <a:spcPct val="0"/>
              </a:spcBef>
              <a:spcAft>
                <a:spcPct val="0"/>
              </a:spcAft>
              <a:buClrTx/>
              <a:buSzTx/>
              <a:buFont typeface="Wingdings" panose="05000000000000000000" pitchFamily="2" charset="2"/>
              <a:buChar char="ü"/>
              <a:tabLst/>
            </a:pPr>
            <a:r>
              <a:rPr kumimoji="0" lang="ar-EG" altLang="en-US" sz="2400" b="0" i="0" u="none" strike="noStrike" cap="none" normalizeH="0" baseline="0" dirty="0">
                <a:ln>
                  <a:noFill/>
                </a:ln>
                <a:solidFill>
                  <a:schemeClr val="tx1"/>
                </a:solidFill>
                <a:effectLst/>
                <a:cs typeface="+mj-cs"/>
              </a:rPr>
              <a:t>تنظيم فعاليات وأحداث ترويجية: لجذب الاهتمام والانتباه للعلامة التجارية والمنتجات.</a:t>
            </a:r>
          </a:p>
          <a:p>
            <a:pPr marL="342900" marR="0" lvl="0" indent="-342900" algn="just" defTabSz="914400" rtl="1" eaLnBrk="0" fontAlgn="base" latinLnBrk="0" hangingPunct="0">
              <a:lnSpc>
                <a:spcPct val="150000"/>
              </a:lnSpc>
              <a:spcBef>
                <a:spcPct val="0"/>
              </a:spcBef>
              <a:spcAft>
                <a:spcPct val="0"/>
              </a:spcAft>
              <a:buClrTx/>
              <a:buSzTx/>
              <a:buFont typeface="Wingdings" panose="05000000000000000000" pitchFamily="2" charset="2"/>
              <a:buChar char="ü"/>
              <a:tabLst/>
            </a:pPr>
            <a:r>
              <a:rPr kumimoji="0" lang="ar-EG" altLang="en-US" sz="2400" b="0" i="0" u="none" strike="noStrike" cap="none" normalizeH="0" baseline="0" dirty="0">
                <a:ln>
                  <a:noFill/>
                </a:ln>
                <a:solidFill>
                  <a:schemeClr val="tx1"/>
                </a:solidFill>
                <a:effectLst/>
                <a:cs typeface="+mj-cs"/>
              </a:rPr>
              <a:t>التواصل مع وسائل الإعلام: للتعاون مع وسائل الإعلام لتغطية الأخبار المتعلقة بالشركة.</a:t>
            </a:r>
          </a:p>
          <a:p>
            <a:pPr marL="342900" marR="0" lvl="0" indent="-342900" algn="just" defTabSz="914400" rtl="1" eaLnBrk="0" fontAlgn="base" latinLnBrk="0" hangingPunct="0">
              <a:lnSpc>
                <a:spcPct val="150000"/>
              </a:lnSpc>
              <a:spcBef>
                <a:spcPct val="0"/>
              </a:spcBef>
              <a:spcAft>
                <a:spcPct val="0"/>
              </a:spcAft>
              <a:buClrTx/>
              <a:buSzTx/>
              <a:buFont typeface="Wingdings" panose="05000000000000000000" pitchFamily="2" charset="2"/>
              <a:buChar char="ü"/>
              <a:tabLst/>
            </a:pPr>
            <a:r>
              <a:rPr kumimoji="0" lang="ar-EG" altLang="en-US" sz="2400" b="0" i="0" u="none" strike="noStrike" cap="none" normalizeH="0" baseline="0" dirty="0">
                <a:ln>
                  <a:noFill/>
                </a:ln>
                <a:solidFill>
                  <a:schemeClr val="tx1"/>
                </a:solidFill>
                <a:effectLst/>
                <a:cs typeface="+mj-cs"/>
              </a:rPr>
              <a:t>إدارة الأزمات والاتصال العلني: للتعامل مع أي أزمات أو مشاكل تواجهها الشركة بشكل علني وفعال.</a:t>
            </a:r>
          </a:p>
          <a:p>
            <a:pPr marL="342900" marR="0" lvl="0" indent="-342900" algn="just" defTabSz="914400" rtl="1" eaLnBrk="0" fontAlgn="base" latinLnBrk="0" hangingPunct="0">
              <a:lnSpc>
                <a:spcPct val="150000"/>
              </a:lnSpc>
              <a:spcBef>
                <a:spcPct val="0"/>
              </a:spcBef>
              <a:spcAft>
                <a:spcPct val="0"/>
              </a:spcAft>
              <a:buClrTx/>
              <a:buSzTx/>
              <a:buFont typeface="Wingdings" panose="05000000000000000000" pitchFamily="2" charset="2"/>
              <a:buChar char="ü"/>
              <a:tabLst/>
            </a:pPr>
            <a:r>
              <a:rPr kumimoji="0" lang="ar-EG" altLang="en-US" sz="2400" b="0" i="0" u="none" strike="noStrike" cap="none" normalizeH="0" baseline="0" dirty="0">
                <a:ln>
                  <a:noFill/>
                </a:ln>
                <a:solidFill>
                  <a:schemeClr val="tx1"/>
                </a:solidFill>
                <a:effectLst/>
                <a:cs typeface="+mj-cs"/>
              </a:rPr>
              <a:t>توجيه الاتصال مع العملاء: للرد على استفسارات العملاء وتوفير دعم لهم.</a:t>
            </a:r>
          </a:p>
        </p:txBody>
      </p:sp>
      <p:sp>
        <p:nvSpPr>
          <p:cNvPr id="2" name="Rectangle 1">
            <a:extLst>
              <a:ext uri="{FF2B5EF4-FFF2-40B4-BE49-F238E27FC236}">
                <a16:creationId xmlns:a16="http://schemas.microsoft.com/office/drawing/2014/main" xmlns="" id="{10985264-D2DF-2ECE-2636-81DF8A69D03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7008FBDC-E989-6AE8-8C21-3DE73B88E68C}"/>
              </a:ext>
            </a:extLst>
          </p:cNvPr>
          <p:cNvSpPr txBox="1"/>
          <p:nvPr/>
        </p:nvSpPr>
        <p:spPr>
          <a:xfrm>
            <a:off x="8150087" y="894259"/>
            <a:ext cx="3521213"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dirty="0">
                <a:latin typeface="Tajawal Medium"/>
                <a:ea typeface="Tajawal Medium"/>
                <a:cs typeface="+mj-cs"/>
                <a:sym typeface="Tajawal Medium"/>
              </a:rPr>
              <a:t>الترويج</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dirty="0">
                <a:latin typeface="Times New Roman" panose="02020603050405020304" pitchFamily="18" charset="0"/>
                <a:ea typeface="Tajawal Medium"/>
                <a:cs typeface="Times New Roman" panose="02020603050405020304" pitchFamily="18" charset="0"/>
                <a:sym typeface="Tajawal Medium"/>
              </a:rPr>
              <a:t>Promotion</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2194353973"/>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EC660D6-1F03-A731-9A3A-81219F8C2BB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3FD01954-8725-580D-AB5B-9E1731A5AC1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2A775AA8-45C5-9913-56FE-2A281E5D06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3E3D42D7-94F1-F01C-8C56-8FEE77740DCB}"/>
              </a:ext>
            </a:extLst>
          </p:cNvPr>
          <p:cNvSpPr txBox="1"/>
          <p:nvPr/>
        </p:nvSpPr>
        <p:spPr>
          <a:xfrm>
            <a:off x="520700" y="1405362"/>
            <a:ext cx="11150600" cy="534069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R="0" lvl="0" algn="r" defTabSz="914400" rtl="1" eaLnBrk="0" fontAlgn="base" latinLnBrk="0" hangingPunct="0">
              <a:spcBef>
                <a:spcPct val="0"/>
              </a:spcBef>
              <a:spcAft>
                <a:spcPct val="0"/>
              </a:spcAft>
              <a:buClrTx/>
              <a:buSzTx/>
              <a:tabLst/>
            </a:pPr>
            <a:r>
              <a:rPr kumimoji="0" lang="ar-EG" altLang="en-US" sz="2400" b="1" i="0" u="none" strike="noStrike" cap="none" normalizeH="0" baseline="0" dirty="0">
                <a:ln>
                  <a:noFill/>
                </a:ln>
                <a:solidFill>
                  <a:schemeClr val="tx1"/>
                </a:solidFill>
                <a:effectLst/>
                <a:cs typeface="+mj-cs"/>
              </a:rPr>
              <a:t>المزيج الترويجي (مزيج الاتصال)     </a:t>
            </a:r>
            <a:r>
              <a:rPr kumimoji="0" lang="en-US" altLang="en-US" sz="2400" b="1" i="0" u="none" strike="noStrike" cap="none" normalizeH="0" baseline="0" dirty="0">
                <a:ln>
                  <a:noFill/>
                </a:ln>
                <a:solidFill>
                  <a:schemeClr val="tx1"/>
                </a:solidFill>
                <a:effectLst/>
                <a:latin typeface="Times New Roman" panose="02020603050405020304" pitchFamily="18" charset="0"/>
                <a:cs typeface="+mj-cs"/>
              </a:rPr>
              <a:t>Promotional Mix</a:t>
            </a:r>
          </a:p>
          <a:p>
            <a:pPr marR="0" lvl="0" algn="just" defTabSz="914400" rtl="1" eaLnBrk="0" fontAlgn="base" latinLnBrk="0" hangingPunct="0">
              <a:spcBef>
                <a:spcPct val="0"/>
              </a:spcBef>
              <a:spcAft>
                <a:spcPct val="0"/>
              </a:spcAft>
              <a:buClrTx/>
              <a:buSzTx/>
              <a:tabLst/>
            </a:pPr>
            <a:r>
              <a:rPr lang="ar-EG" altLang="en-US" sz="2400" b="1" dirty="0">
                <a:cs typeface="+mj-cs"/>
              </a:rPr>
              <a:t>(2</a:t>
            </a:r>
            <a:r>
              <a:rPr lang="en-US" altLang="en-US" sz="2400" b="1" dirty="0">
                <a:cs typeface="+mj-cs"/>
              </a:rPr>
              <a:t>(</a:t>
            </a:r>
            <a:r>
              <a:rPr lang="ar-EG" altLang="en-US" sz="2400" b="1" dirty="0">
                <a:cs typeface="+mj-cs"/>
              </a:rPr>
              <a:t> العلاقات العامة    </a:t>
            </a:r>
            <a:r>
              <a:rPr lang="en-US" altLang="en-US" sz="2400" b="1" dirty="0">
                <a:latin typeface="Times New Roman" panose="02020603050405020304" pitchFamily="18" charset="0"/>
                <a:cs typeface="+mj-cs"/>
              </a:rPr>
              <a:t>Public Relations</a:t>
            </a:r>
            <a:r>
              <a:rPr lang="en-US" altLang="en-US" sz="2400" b="1" dirty="0">
                <a:cs typeface="+mj-cs"/>
              </a:rPr>
              <a:t> </a:t>
            </a:r>
            <a:endParaRPr kumimoji="0" lang="en-US" altLang="en-US" sz="2400" b="1" i="0" u="none" strike="noStrike" cap="none" normalizeH="0" baseline="0" dirty="0">
              <a:ln>
                <a:noFill/>
              </a:ln>
              <a:solidFill>
                <a:schemeClr val="tx1"/>
              </a:solidFill>
              <a:effectLst/>
              <a:cs typeface="+mj-cs"/>
            </a:endParaRPr>
          </a:p>
          <a:p>
            <a:pPr marR="0" lvl="0" algn="just" defTabSz="914400" rtl="1" eaLnBrk="0" fontAlgn="base" latinLnBrk="0" hangingPunct="0">
              <a:lnSpc>
                <a:spcPct val="150000"/>
              </a:lnSpc>
              <a:spcBef>
                <a:spcPct val="0"/>
              </a:spcBef>
              <a:spcAft>
                <a:spcPct val="0"/>
              </a:spcAft>
              <a:buClrTx/>
              <a:buSzTx/>
              <a:tabLst/>
            </a:pPr>
            <a:r>
              <a:rPr kumimoji="0" lang="ar-EG" altLang="en-US" sz="2200" i="0" u="none" strike="noStrike" cap="none" normalizeH="0" baseline="0" dirty="0">
                <a:ln>
                  <a:noFill/>
                </a:ln>
                <a:solidFill>
                  <a:schemeClr val="tx1"/>
                </a:solidFill>
                <a:effectLst/>
                <a:cs typeface="+mj-cs"/>
              </a:rPr>
              <a:t>في سياق التسويق الرقمي يمكن أن تأخذ العلاقات العامة عدة أشكال كما يلي:</a:t>
            </a:r>
          </a:p>
          <a:p>
            <a:pPr marL="342900" marR="0" lvl="0" indent="-342900" algn="just" defTabSz="914400" rtl="1" eaLnBrk="0" fontAlgn="base" latinLnBrk="0" hangingPunct="0">
              <a:lnSpc>
                <a:spcPct val="150000"/>
              </a:lnSpc>
              <a:spcBef>
                <a:spcPct val="0"/>
              </a:spcBef>
              <a:spcAft>
                <a:spcPct val="0"/>
              </a:spcAft>
              <a:buClrTx/>
              <a:buSzTx/>
              <a:buFont typeface="Arial" panose="020B0604020202020204" pitchFamily="34" charset="0"/>
              <a:buChar char="•"/>
              <a:tabLst/>
            </a:pPr>
            <a:r>
              <a:rPr kumimoji="0" lang="ar-EG" altLang="en-US" sz="2200" i="0" u="none" strike="noStrike" cap="none" normalizeH="0" baseline="0" dirty="0">
                <a:ln>
                  <a:noFill/>
                </a:ln>
                <a:solidFill>
                  <a:schemeClr val="tx1"/>
                </a:solidFill>
                <a:effectLst/>
                <a:cs typeface="+mj-cs"/>
              </a:rPr>
              <a:t>العلاقات العامة عبر الإنترنت والمؤثرين</a:t>
            </a:r>
            <a:r>
              <a:rPr lang="en-US" altLang="en-US" sz="2200" dirty="0">
                <a:solidFill>
                  <a:schemeClr val="tx1"/>
                </a:solidFill>
                <a:latin typeface="Times New Roman" panose="02020603050405020304" pitchFamily="18" charset="0"/>
                <a:cs typeface="+mj-cs"/>
              </a:rPr>
              <a:t>Online PR and influencers </a:t>
            </a:r>
            <a:r>
              <a:rPr kumimoji="0" lang="ar-EG" altLang="en-US" sz="2200" i="0" u="none" strike="noStrike" cap="none" normalizeH="0" baseline="0" dirty="0">
                <a:ln>
                  <a:noFill/>
                </a:ln>
                <a:solidFill>
                  <a:schemeClr val="tx1"/>
                </a:solidFill>
                <a:effectLst/>
                <a:cs typeface="+mj-cs"/>
              </a:rPr>
              <a:t>: تشمل الجهود العامة عبر الإنترنت والتواصل مع المؤثرين الرقميين (</a:t>
            </a:r>
            <a:r>
              <a:rPr kumimoji="0" lang="en-US" altLang="en-US" sz="2200" i="0" u="none" strike="noStrike" cap="none" normalizeH="0" baseline="0" dirty="0">
                <a:ln>
                  <a:noFill/>
                </a:ln>
                <a:solidFill>
                  <a:schemeClr val="tx1"/>
                </a:solidFill>
                <a:effectLst/>
                <a:latin typeface="Times New Roman" panose="02020603050405020304" pitchFamily="18" charset="0"/>
                <a:cs typeface="+mj-cs"/>
              </a:rPr>
              <a:t>Influencers</a:t>
            </a:r>
            <a:r>
              <a:rPr kumimoji="0" lang="ar-EG" altLang="en-US" sz="2200" i="0" u="none" strike="noStrike" cap="none" normalizeH="0" baseline="0" dirty="0">
                <a:ln>
                  <a:noFill/>
                </a:ln>
                <a:solidFill>
                  <a:schemeClr val="tx1"/>
                </a:solidFill>
                <a:effectLst/>
                <a:cs typeface="+mj-cs"/>
              </a:rPr>
              <a:t>) الذين يتمتعون بسلطة وتأثير في الجمهور المستهدف.</a:t>
            </a:r>
          </a:p>
          <a:p>
            <a:pPr marL="342900" marR="0" lvl="0" indent="-342900" algn="just" defTabSz="914400" rtl="1" eaLnBrk="0" fontAlgn="base" latinLnBrk="0" hangingPunct="0">
              <a:lnSpc>
                <a:spcPct val="150000"/>
              </a:lnSpc>
              <a:spcBef>
                <a:spcPct val="0"/>
              </a:spcBef>
              <a:spcAft>
                <a:spcPct val="0"/>
              </a:spcAft>
              <a:buClrTx/>
              <a:buSzTx/>
              <a:buFont typeface="Arial" panose="020B0604020202020204" pitchFamily="34" charset="0"/>
              <a:buChar char="•"/>
              <a:tabLst/>
            </a:pPr>
            <a:r>
              <a:rPr kumimoji="0" lang="ar-EG" altLang="en-US" sz="2200" i="0" u="none" strike="noStrike" cap="none" normalizeH="0" baseline="0" dirty="0">
                <a:ln>
                  <a:noFill/>
                </a:ln>
                <a:solidFill>
                  <a:schemeClr val="tx1"/>
                </a:solidFill>
                <a:effectLst/>
                <a:cs typeface="+mj-cs"/>
              </a:rPr>
              <a:t>المدونات </a:t>
            </a:r>
            <a:r>
              <a:rPr lang="en-US" altLang="en-US" sz="2200" dirty="0">
                <a:solidFill>
                  <a:schemeClr val="tx1"/>
                </a:solidFill>
                <a:latin typeface="Times New Roman" panose="02020603050405020304" pitchFamily="18" charset="0"/>
                <a:cs typeface="+mj-cs"/>
              </a:rPr>
              <a:t>Blogs</a:t>
            </a:r>
            <a:r>
              <a:rPr kumimoji="0" lang="ar-EG" altLang="en-US" sz="2200" i="0" u="none" strike="noStrike" cap="none" normalizeH="0" baseline="0" dirty="0">
                <a:ln>
                  <a:noFill/>
                </a:ln>
                <a:solidFill>
                  <a:schemeClr val="tx1"/>
                </a:solidFill>
                <a:effectLst/>
                <a:cs typeface="+mj-cs"/>
              </a:rPr>
              <a:t>: تقديم محتوى قيم وإثراء للجمهور من خلال كتابة مدونات. يمكن للشركات إنشاء مدونات خاصة بها أو التعاون مع مدونين مؤثرين لنشر محتوى معين حول المنتجات أو الخدمات.</a:t>
            </a:r>
          </a:p>
          <a:p>
            <a:pPr marL="342900" marR="0" lvl="0" indent="-342900" algn="just" defTabSz="914400" rtl="1" eaLnBrk="0" fontAlgn="base" latinLnBrk="0" hangingPunct="0">
              <a:lnSpc>
                <a:spcPct val="150000"/>
              </a:lnSpc>
              <a:spcBef>
                <a:spcPct val="0"/>
              </a:spcBef>
              <a:spcAft>
                <a:spcPct val="0"/>
              </a:spcAft>
              <a:buClrTx/>
              <a:buSzTx/>
              <a:buFont typeface="Arial" panose="020B0604020202020204" pitchFamily="34" charset="0"/>
              <a:buChar char="•"/>
              <a:tabLst/>
            </a:pPr>
            <a:r>
              <a:rPr kumimoji="0" lang="ar-EG" altLang="en-US" sz="2200" i="0" u="none" strike="noStrike" cap="none" normalizeH="0" baseline="0" dirty="0">
                <a:ln>
                  <a:noFill/>
                </a:ln>
                <a:solidFill>
                  <a:schemeClr val="tx1"/>
                </a:solidFill>
                <a:effectLst/>
                <a:cs typeface="+mj-cs"/>
              </a:rPr>
              <a:t>النشرات الإخبارية الإلكترونية </a:t>
            </a:r>
            <a:r>
              <a:rPr lang="en-US" altLang="en-US" sz="2200" dirty="0">
                <a:solidFill>
                  <a:schemeClr val="tx1"/>
                </a:solidFill>
                <a:latin typeface="Times New Roman" panose="02020603050405020304" pitchFamily="18" charset="0"/>
                <a:cs typeface="+mj-cs"/>
              </a:rPr>
              <a:t>E-newsletters</a:t>
            </a:r>
            <a:r>
              <a:rPr kumimoji="0" lang="ar-EG" altLang="en-US" sz="2200" i="0" u="none" strike="noStrike" cap="none" normalizeH="0" baseline="0" dirty="0">
                <a:ln>
                  <a:noFill/>
                </a:ln>
                <a:solidFill>
                  <a:schemeClr val="tx1"/>
                </a:solidFill>
                <a:effectLst/>
                <a:cs typeface="+mj-cs"/>
              </a:rPr>
              <a:t>: إرسال رسائل إلكترونية دورية تحتوي على أخبار الشركة والعروض الخاصة ومحتوى مثير للاهتمام للعملاء والمستهلكين.</a:t>
            </a:r>
          </a:p>
          <a:p>
            <a:pPr marL="342900" marR="0" lvl="0" indent="-342900" algn="just" defTabSz="914400" rtl="1" eaLnBrk="0" fontAlgn="base" latinLnBrk="0" hangingPunct="0">
              <a:lnSpc>
                <a:spcPct val="150000"/>
              </a:lnSpc>
              <a:spcBef>
                <a:spcPct val="0"/>
              </a:spcBef>
              <a:spcAft>
                <a:spcPct val="0"/>
              </a:spcAft>
              <a:buClrTx/>
              <a:buSzTx/>
              <a:buFont typeface="Arial" panose="020B0604020202020204" pitchFamily="34" charset="0"/>
              <a:buChar char="•"/>
              <a:tabLst/>
            </a:pPr>
            <a:r>
              <a:rPr kumimoji="0" lang="ar-EG" altLang="en-US" sz="2200" i="0" u="none" strike="noStrike" cap="none" normalizeH="0" baseline="0" dirty="0">
                <a:ln>
                  <a:noFill/>
                </a:ln>
                <a:solidFill>
                  <a:schemeClr val="tx1"/>
                </a:solidFill>
                <a:effectLst/>
                <a:cs typeface="+mj-cs"/>
              </a:rPr>
              <a:t>الشبكات الاجتماعية </a:t>
            </a:r>
            <a:r>
              <a:rPr lang="en-US" altLang="en-US" sz="2200" dirty="0">
                <a:solidFill>
                  <a:schemeClr val="tx1"/>
                </a:solidFill>
                <a:latin typeface="Times New Roman" panose="02020603050405020304" pitchFamily="18" charset="0"/>
                <a:cs typeface="+mj-cs"/>
              </a:rPr>
              <a:t>Social networks</a:t>
            </a:r>
            <a:r>
              <a:rPr kumimoji="0" lang="ar-EG" altLang="en-US" sz="2200" i="0" u="none" strike="noStrike" cap="none" normalizeH="0" baseline="0" dirty="0">
                <a:ln>
                  <a:noFill/>
                </a:ln>
                <a:solidFill>
                  <a:schemeClr val="tx1"/>
                </a:solidFill>
                <a:effectLst/>
                <a:cs typeface="+mj-cs"/>
              </a:rPr>
              <a:t>: الاستفادة من وسائل التواصل الاجتماعي مثل فيسبوك وتويتر وإنستغرام </a:t>
            </a:r>
            <a:r>
              <a:rPr kumimoji="0" lang="ar-EG" altLang="en-US" sz="2200" i="0" u="none" strike="noStrike" cap="none" normalizeH="0" baseline="0" dirty="0" err="1">
                <a:ln>
                  <a:noFill/>
                </a:ln>
                <a:solidFill>
                  <a:schemeClr val="tx1"/>
                </a:solidFill>
                <a:effectLst/>
                <a:cs typeface="+mj-cs"/>
              </a:rPr>
              <a:t>ولينكدإن</a:t>
            </a:r>
            <a:r>
              <a:rPr kumimoji="0" lang="ar-EG" altLang="en-US" sz="2200" i="0" u="none" strike="noStrike" cap="none" normalizeH="0" baseline="0" dirty="0">
                <a:ln>
                  <a:noFill/>
                </a:ln>
                <a:solidFill>
                  <a:schemeClr val="tx1"/>
                </a:solidFill>
                <a:effectLst/>
                <a:cs typeface="+mj-cs"/>
              </a:rPr>
              <a:t> للتواصل مع الجمهور ونشر المحتوى والعروض التسويقية.</a:t>
            </a:r>
          </a:p>
        </p:txBody>
      </p:sp>
      <p:sp>
        <p:nvSpPr>
          <p:cNvPr id="2" name="Rectangle 1">
            <a:extLst>
              <a:ext uri="{FF2B5EF4-FFF2-40B4-BE49-F238E27FC236}">
                <a16:creationId xmlns:a16="http://schemas.microsoft.com/office/drawing/2014/main" xmlns="" id="{AA4E08A8-21E6-0516-0285-07FA0CB5A8A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36C9D161-3B4C-D2DD-103A-75E14575EABE}"/>
              </a:ext>
            </a:extLst>
          </p:cNvPr>
          <p:cNvSpPr txBox="1"/>
          <p:nvPr/>
        </p:nvSpPr>
        <p:spPr>
          <a:xfrm>
            <a:off x="8150087" y="755113"/>
            <a:ext cx="3521213"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dirty="0">
                <a:latin typeface="Tajawal Medium"/>
                <a:ea typeface="Tajawal Medium"/>
                <a:cs typeface="+mj-cs"/>
                <a:sym typeface="Tajawal Medium"/>
              </a:rPr>
              <a:t>الترويج</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dirty="0">
                <a:latin typeface="Times New Roman" panose="02020603050405020304" pitchFamily="18" charset="0"/>
                <a:ea typeface="Tajawal Medium"/>
                <a:cs typeface="Times New Roman" panose="02020603050405020304" pitchFamily="18" charset="0"/>
                <a:sym typeface="Tajawal Medium"/>
              </a:rPr>
              <a:t>Promotion</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2913810476"/>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F9CF7DF-5CE0-3FEA-C77D-A9D281201D9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D2223A66-C24D-4D9C-07B9-8D3607E607D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D6D8E261-510A-96F5-FEEA-43B906B671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AD1122C1-5958-2AD8-E840-E068F0E49341}"/>
              </a:ext>
            </a:extLst>
          </p:cNvPr>
          <p:cNvSpPr txBox="1"/>
          <p:nvPr/>
        </p:nvSpPr>
        <p:spPr>
          <a:xfrm>
            <a:off x="520700" y="1703532"/>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R="0" lvl="0" algn="r" defTabSz="914400" rtl="1" eaLnBrk="0" fontAlgn="base" latinLnBrk="0" hangingPunct="0">
              <a:lnSpc>
                <a:spcPct val="150000"/>
              </a:lnSpc>
              <a:spcBef>
                <a:spcPct val="0"/>
              </a:spcBef>
              <a:spcAft>
                <a:spcPct val="0"/>
              </a:spcAft>
              <a:buClrTx/>
              <a:buSzTx/>
              <a:tabLst/>
            </a:pPr>
            <a:r>
              <a:rPr kumimoji="0" lang="ar-EG" altLang="en-US" sz="2400" b="1" i="0" u="none" strike="noStrike" cap="none" normalizeH="0" baseline="0" dirty="0">
                <a:ln>
                  <a:noFill/>
                </a:ln>
                <a:solidFill>
                  <a:schemeClr val="tx1"/>
                </a:solidFill>
                <a:effectLst/>
                <a:cs typeface="+mj-cs"/>
              </a:rPr>
              <a:t>المزيج الترويجي (مزيج الاتصال)     </a:t>
            </a:r>
            <a:r>
              <a:rPr kumimoji="0" lang="en-US" altLang="en-US" sz="2400" b="1" i="0" u="none" strike="noStrike" cap="none" normalizeH="0" baseline="0" dirty="0">
                <a:ln>
                  <a:noFill/>
                </a:ln>
                <a:solidFill>
                  <a:schemeClr val="tx1"/>
                </a:solidFill>
                <a:effectLst/>
                <a:latin typeface="Times New Roman" panose="02020603050405020304" pitchFamily="18" charset="0"/>
                <a:cs typeface="+mj-cs"/>
              </a:rPr>
              <a:t>Promotional Mix</a:t>
            </a:r>
          </a:p>
          <a:p>
            <a:pPr marR="0" lvl="0" algn="just" defTabSz="914400" rtl="1" eaLnBrk="0" fontAlgn="base" latinLnBrk="0" hangingPunct="0">
              <a:lnSpc>
                <a:spcPct val="150000"/>
              </a:lnSpc>
              <a:spcBef>
                <a:spcPct val="0"/>
              </a:spcBef>
              <a:spcAft>
                <a:spcPct val="0"/>
              </a:spcAft>
              <a:buClrTx/>
              <a:buSzTx/>
              <a:tabLst/>
            </a:pPr>
            <a:r>
              <a:rPr lang="ar-EG" altLang="en-US" sz="2400" b="1" dirty="0">
                <a:cs typeface="+mj-cs"/>
              </a:rPr>
              <a:t>(3) ترويج المبيعات </a:t>
            </a:r>
            <a:r>
              <a:rPr lang="en-US" altLang="en-US" sz="2400" b="1" dirty="0">
                <a:latin typeface="Times New Roman" panose="02020603050405020304" pitchFamily="18" charset="0"/>
                <a:cs typeface="Times New Roman" panose="02020603050405020304" pitchFamily="18" charset="0"/>
              </a:rPr>
              <a:t>Sales Promotion </a:t>
            </a:r>
            <a:endParaRPr kumimoji="0" lang="en-US" alt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R="0" lvl="0" algn="just" defTabSz="914400" rtl="1" eaLnBrk="0" fontAlgn="base" latinLnBrk="0" hangingPunct="0">
              <a:lnSpc>
                <a:spcPct val="150000"/>
              </a:lnSpc>
              <a:spcBef>
                <a:spcPct val="0"/>
              </a:spcBef>
              <a:spcAft>
                <a:spcPct val="0"/>
              </a:spcAft>
              <a:buClrTx/>
              <a:buSzTx/>
              <a:tabLst/>
            </a:pPr>
            <a:r>
              <a:rPr kumimoji="0" lang="ar-EG" altLang="en-US" sz="2400" b="0" i="0" u="none" strike="noStrike" cap="none" normalizeH="0" baseline="0" dirty="0">
                <a:ln>
                  <a:noFill/>
                </a:ln>
                <a:solidFill>
                  <a:schemeClr val="tx1"/>
                </a:solidFill>
                <a:effectLst/>
                <a:cs typeface="+mj-cs"/>
              </a:rPr>
              <a:t>تمثل عدة أنشطة اتصالات تهدف إلى توفير </a:t>
            </a:r>
            <a:r>
              <a:rPr kumimoji="0" lang="ar-EG" altLang="en-US" sz="2400" b="0" i="0" u="sng" strike="noStrike" cap="none" normalizeH="0" baseline="0" dirty="0">
                <a:ln>
                  <a:noFill/>
                </a:ln>
                <a:solidFill>
                  <a:schemeClr val="tx1"/>
                </a:solidFill>
                <a:effectLst/>
                <a:cs typeface="+mj-cs"/>
              </a:rPr>
              <a:t>قيمة إضافية أو حوافز </a:t>
            </a:r>
            <a:r>
              <a:rPr kumimoji="0" lang="ar-EG" altLang="en-US" sz="2400" b="0" i="0" u="none" strike="noStrike" cap="none" normalizeH="0" baseline="0" dirty="0">
                <a:ln>
                  <a:noFill/>
                </a:ln>
                <a:solidFill>
                  <a:schemeClr val="tx1"/>
                </a:solidFill>
                <a:effectLst/>
                <a:cs typeface="+mj-cs"/>
              </a:rPr>
              <a:t>للمستهلكين، وتجار الجملة، وتجار التجزئة، أو عملاء المؤسسات الأخرى لتحفيز المبيعات الفورية.</a:t>
            </a:r>
          </a:p>
          <a:p>
            <a:pPr marR="0" lvl="0" algn="just" defTabSz="914400" rtl="1" eaLnBrk="0" fontAlgn="base" latinLnBrk="0" hangingPunct="0">
              <a:lnSpc>
                <a:spcPct val="150000"/>
              </a:lnSpc>
              <a:spcBef>
                <a:spcPct val="0"/>
              </a:spcBef>
              <a:spcAft>
                <a:spcPct val="0"/>
              </a:spcAft>
              <a:buClrTx/>
              <a:buSzTx/>
              <a:tabLst/>
            </a:pPr>
            <a:r>
              <a:rPr kumimoji="0" lang="ar-EG" altLang="en-US" sz="2400" b="0" i="0" u="none" strike="noStrike" cap="none" normalizeH="0" baseline="0" dirty="0">
                <a:ln>
                  <a:noFill/>
                </a:ln>
                <a:solidFill>
                  <a:schemeClr val="tx1"/>
                </a:solidFill>
                <a:effectLst/>
                <a:cs typeface="+mj-cs"/>
              </a:rPr>
              <a:t>يهدف ترويج المبيعات إلى </a:t>
            </a:r>
            <a:r>
              <a:rPr kumimoji="0" lang="ar-EG" altLang="en-US" sz="2400" b="0" i="0" u="sng" strike="noStrike" cap="none" normalizeH="0" baseline="0" dirty="0">
                <a:ln>
                  <a:noFill/>
                </a:ln>
                <a:solidFill>
                  <a:schemeClr val="tx1"/>
                </a:solidFill>
                <a:effectLst/>
                <a:cs typeface="+mj-cs"/>
              </a:rPr>
              <a:t>زيادة المبيعات وتعزيز الإقبال </a:t>
            </a:r>
            <a:r>
              <a:rPr kumimoji="0" lang="ar-EG" altLang="en-US" sz="2400" b="0" i="0" u="none" strike="noStrike" cap="none" normalizeH="0" baseline="0" dirty="0">
                <a:ln>
                  <a:noFill/>
                </a:ln>
                <a:solidFill>
                  <a:schemeClr val="tx1"/>
                </a:solidFill>
                <a:effectLst/>
                <a:cs typeface="+mj-cs"/>
              </a:rPr>
              <a:t>على المنتجات أو الخدمات المعروضة </a:t>
            </a:r>
            <a:r>
              <a:rPr kumimoji="0" lang="ar-EG" altLang="en-US" sz="2400" b="0" i="0" u="sng" strike="noStrike" cap="none" normalizeH="0" baseline="0" dirty="0">
                <a:ln>
                  <a:noFill/>
                </a:ln>
                <a:solidFill>
                  <a:schemeClr val="tx1"/>
                </a:solidFill>
                <a:effectLst/>
                <a:cs typeface="+mj-cs"/>
              </a:rPr>
              <a:t>بشكل مؤقت</a:t>
            </a:r>
            <a:r>
              <a:rPr kumimoji="0" lang="ar-EG" altLang="en-US" sz="2400" b="0" i="0" u="none" strike="noStrike" cap="none" normalizeH="0" baseline="0" dirty="0">
                <a:ln>
                  <a:noFill/>
                </a:ln>
                <a:solidFill>
                  <a:schemeClr val="tx1"/>
                </a:solidFill>
                <a:effectLst/>
                <a:cs typeface="+mj-cs"/>
              </a:rPr>
              <a:t>. يتم ذلك عن طريق تقديم مجموعة متنوعة من العروض والتخفيضات والحوافز التي تشجع العملاء على الشراء أو اتخاذ إجراءات محددة خلال فترة زمنية محدودة.</a:t>
            </a:r>
          </a:p>
          <a:p>
            <a:pPr marR="0" lvl="0" algn="just" defTabSz="914400" rtl="1" eaLnBrk="0" fontAlgn="base" latinLnBrk="0" hangingPunct="0">
              <a:lnSpc>
                <a:spcPct val="150000"/>
              </a:lnSpc>
              <a:spcBef>
                <a:spcPct val="0"/>
              </a:spcBef>
              <a:spcAft>
                <a:spcPct val="0"/>
              </a:spcAft>
              <a:buClrTx/>
              <a:buSzTx/>
              <a:tabLst/>
            </a:pPr>
            <a:r>
              <a:rPr kumimoji="0" lang="ar-EG" altLang="en-US" sz="2400" b="0" i="0" u="none" strike="noStrike" cap="none" normalizeH="0" baseline="0" dirty="0">
                <a:ln>
                  <a:noFill/>
                </a:ln>
                <a:solidFill>
                  <a:schemeClr val="tx1"/>
                </a:solidFill>
                <a:effectLst/>
                <a:cs typeface="+mj-cs"/>
              </a:rPr>
              <a:t>• يمكن أن تسعى هذه الجهود لتحفيز اهتمام المستهلكين بالمنتج، أو تجربته، أو شرائه.</a:t>
            </a:r>
          </a:p>
          <a:p>
            <a:pPr marR="0" lvl="0" algn="just" defTabSz="914400" rtl="1" eaLnBrk="0" fontAlgn="base" latinLnBrk="0" hangingPunct="0">
              <a:lnSpc>
                <a:spcPct val="150000"/>
              </a:lnSpc>
              <a:spcBef>
                <a:spcPct val="0"/>
              </a:spcBef>
              <a:spcAft>
                <a:spcPct val="0"/>
              </a:spcAft>
              <a:buClrTx/>
              <a:buSzTx/>
              <a:tabLst/>
            </a:pPr>
            <a:r>
              <a:rPr kumimoji="0" lang="ar-EG" altLang="en-US" sz="2400" b="0" i="0" u="none" strike="noStrike" cap="none" normalizeH="0" baseline="0" dirty="0">
                <a:ln>
                  <a:noFill/>
                </a:ln>
                <a:solidFill>
                  <a:schemeClr val="tx1"/>
                </a:solidFill>
                <a:effectLst/>
                <a:cs typeface="+mj-cs"/>
              </a:rPr>
              <a:t>• أمثلة على ترويج المبيعات تشمل </a:t>
            </a:r>
            <a:r>
              <a:rPr lang="ar-EG" altLang="en-US" sz="2400" dirty="0">
                <a:solidFill>
                  <a:schemeClr val="tx1"/>
                </a:solidFill>
                <a:cs typeface="+mj-cs"/>
              </a:rPr>
              <a:t>قسائم الشراء</a:t>
            </a:r>
            <a:r>
              <a:rPr kumimoji="0" lang="ar-EG" altLang="en-US" sz="2400" b="0" i="0" u="none" strike="noStrike" cap="none" normalizeH="0" baseline="0" dirty="0">
                <a:ln>
                  <a:noFill/>
                </a:ln>
                <a:solidFill>
                  <a:schemeClr val="tx1"/>
                </a:solidFill>
                <a:effectLst/>
                <a:cs typeface="+mj-cs"/>
              </a:rPr>
              <a:t>، والعينات المجانية، والهدايا، والمسابقات، والسحوبات.</a:t>
            </a:r>
          </a:p>
        </p:txBody>
      </p:sp>
      <p:sp>
        <p:nvSpPr>
          <p:cNvPr id="2" name="Rectangle 1">
            <a:extLst>
              <a:ext uri="{FF2B5EF4-FFF2-40B4-BE49-F238E27FC236}">
                <a16:creationId xmlns:a16="http://schemas.microsoft.com/office/drawing/2014/main" xmlns="" id="{1CC2DF98-E6D7-12AA-5812-91477C10A8F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778C1659-64EB-E9C4-DE4C-25422D277D5E}"/>
              </a:ext>
            </a:extLst>
          </p:cNvPr>
          <p:cNvSpPr txBox="1"/>
          <p:nvPr/>
        </p:nvSpPr>
        <p:spPr>
          <a:xfrm>
            <a:off x="8150087" y="894259"/>
            <a:ext cx="3521213"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dirty="0">
                <a:latin typeface="Tajawal Medium"/>
                <a:ea typeface="Tajawal Medium"/>
                <a:cs typeface="+mj-cs"/>
                <a:sym typeface="Tajawal Medium"/>
              </a:rPr>
              <a:t>الترويج</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dirty="0">
                <a:latin typeface="Times New Roman" panose="02020603050405020304" pitchFamily="18" charset="0"/>
                <a:ea typeface="Tajawal Medium"/>
                <a:cs typeface="Times New Roman" panose="02020603050405020304" pitchFamily="18" charset="0"/>
                <a:sym typeface="Tajawal Medium"/>
              </a:rPr>
              <a:t>Promotion</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878526443"/>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CA888EC-9CC5-2641-21FD-150D152F38A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C7DF8E04-122F-5A30-F013-55333AD890C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06173432-994E-9364-6EF0-48021A6DBA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2217059B-8C2B-C1F1-D5E9-88922513D941}"/>
              </a:ext>
            </a:extLst>
          </p:cNvPr>
          <p:cNvSpPr txBox="1"/>
          <p:nvPr/>
        </p:nvSpPr>
        <p:spPr>
          <a:xfrm>
            <a:off x="520700" y="1524630"/>
            <a:ext cx="11150600" cy="520219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R="0" lvl="0" algn="r" defTabSz="914400" rtl="1" eaLnBrk="0" fontAlgn="base" latinLnBrk="0" hangingPunct="0">
              <a:lnSpc>
                <a:spcPct val="150000"/>
              </a:lnSpc>
              <a:spcBef>
                <a:spcPct val="0"/>
              </a:spcBef>
              <a:spcAft>
                <a:spcPct val="0"/>
              </a:spcAft>
              <a:buClrTx/>
              <a:buSzTx/>
              <a:tabLst/>
            </a:pPr>
            <a:r>
              <a:rPr kumimoji="0" lang="ar-EG" altLang="en-US" sz="2400" b="1" i="0" u="none" strike="noStrike" cap="none" normalizeH="0" baseline="0" dirty="0">
                <a:ln>
                  <a:noFill/>
                </a:ln>
                <a:solidFill>
                  <a:schemeClr val="tx1"/>
                </a:solidFill>
                <a:effectLst/>
                <a:cs typeface="+mj-cs"/>
              </a:rPr>
              <a:t>المزيج الترويجي (مزيج الاتصال)     </a:t>
            </a:r>
            <a:r>
              <a:rPr kumimoji="0" lang="en-US" altLang="en-US" sz="2400" b="1" i="0" u="none" strike="noStrike" cap="none" normalizeH="0" baseline="0" dirty="0">
                <a:ln>
                  <a:noFill/>
                </a:ln>
                <a:solidFill>
                  <a:schemeClr val="tx1"/>
                </a:solidFill>
                <a:effectLst/>
                <a:latin typeface="Times New Roman" panose="02020603050405020304" pitchFamily="18" charset="0"/>
                <a:cs typeface="+mj-cs"/>
              </a:rPr>
              <a:t>Promotional Mix</a:t>
            </a:r>
          </a:p>
          <a:p>
            <a:pPr marR="0" lvl="0" algn="just" defTabSz="914400" rtl="1" eaLnBrk="0" fontAlgn="base" latinLnBrk="0" hangingPunct="0">
              <a:lnSpc>
                <a:spcPct val="150000"/>
              </a:lnSpc>
              <a:spcBef>
                <a:spcPct val="0"/>
              </a:spcBef>
              <a:spcAft>
                <a:spcPct val="0"/>
              </a:spcAft>
              <a:buClrTx/>
              <a:buSzTx/>
              <a:tabLst/>
            </a:pPr>
            <a:r>
              <a:rPr lang="ar-EG" altLang="en-US" sz="2400" b="1" dirty="0">
                <a:cs typeface="+mj-cs"/>
              </a:rPr>
              <a:t>(3) ترويج المبيعات </a:t>
            </a:r>
            <a:r>
              <a:rPr lang="en-US" altLang="en-US" sz="2400" b="1" dirty="0">
                <a:latin typeface="Times New Roman" panose="02020603050405020304" pitchFamily="18" charset="0"/>
                <a:cs typeface="Times New Roman" panose="02020603050405020304" pitchFamily="18" charset="0"/>
              </a:rPr>
              <a:t>Sales Promotion </a:t>
            </a:r>
            <a:endParaRPr kumimoji="0" lang="en-US" alt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R="0" lvl="0" algn="just" defTabSz="914400" rtl="1" eaLnBrk="0" fontAlgn="base" latinLnBrk="0" hangingPunct="0">
              <a:lnSpc>
                <a:spcPct val="150000"/>
              </a:lnSpc>
              <a:spcBef>
                <a:spcPct val="0"/>
              </a:spcBef>
              <a:spcAft>
                <a:spcPct val="0"/>
              </a:spcAft>
              <a:buClrTx/>
              <a:buSzTx/>
              <a:tabLst/>
            </a:pPr>
            <a:r>
              <a:rPr kumimoji="0" lang="ar-EG" altLang="en-US" sz="2200" b="0" i="0" u="none" strike="noStrike" cap="none" normalizeH="0" baseline="0" dirty="0">
                <a:ln>
                  <a:noFill/>
                </a:ln>
                <a:solidFill>
                  <a:schemeClr val="tx1"/>
                </a:solidFill>
                <a:effectLst/>
                <a:cs typeface="+mj-cs"/>
              </a:rPr>
              <a:t>يكون استخدام ترويج المبيعات شائعاً في الحالات التالية: </a:t>
            </a:r>
          </a:p>
          <a:p>
            <a:pPr marR="0" lvl="0" algn="just" defTabSz="914400" rtl="1" eaLnBrk="0" fontAlgn="base" latinLnBrk="0" hangingPunct="0">
              <a:lnSpc>
                <a:spcPct val="150000"/>
              </a:lnSpc>
              <a:spcBef>
                <a:spcPct val="0"/>
              </a:spcBef>
              <a:spcAft>
                <a:spcPct val="0"/>
              </a:spcAft>
              <a:buClrTx/>
              <a:buSzTx/>
              <a:tabLst/>
            </a:pPr>
            <a:r>
              <a:rPr kumimoji="0" lang="ar-EG" altLang="en-US" sz="2200" b="0" i="0" u="none" strike="noStrike" cap="none" normalizeH="0" baseline="0" dirty="0">
                <a:ln>
                  <a:noFill/>
                </a:ln>
                <a:solidFill>
                  <a:schemeClr val="tx1"/>
                </a:solidFill>
                <a:effectLst/>
                <a:cs typeface="+mj-cs"/>
              </a:rPr>
              <a:t>تعزيز المبيعات: يمكن استخدام عروض ترويج المبيعات لزيادة المبيعات وتحقيق أهداف المبيعات الشهرية أو الفصلية.</a:t>
            </a:r>
          </a:p>
          <a:p>
            <a:pPr marR="0" lvl="0" algn="just" defTabSz="914400" rtl="1" eaLnBrk="0" fontAlgn="base" latinLnBrk="0" hangingPunct="0">
              <a:lnSpc>
                <a:spcPct val="150000"/>
              </a:lnSpc>
              <a:spcBef>
                <a:spcPct val="0"/>
              </a:spcBef>
              <a:spcAft>
                <a:spcPct val="0"/>
              </a:spcAft>
              <a:buClrTx/>
              <a:buSzTx/>
              <a:tabLst/>
            </a:pPr>
            <a:r>
              <a:rPr kumimoji="0" lang="ar-EG" altLang="en-US" sz="2200" b="0" i="0" u="none" strike="noStrike" cap="none" normalizeH="0" baseline="0" dirty="0">
                <a:ln>
                  <a:noFill/>
                </a:ln>
                <a:solidFill>
                  <a:schemeClr val="tx1"/>
                </a:solidFill>
                <a:effectLst/>
                <a:cs typeface="+mj-cs"/>
              </a:rPr>
              <a:t>إزالة البضائع المخزنة: يمكن استخدام التخفيضات والعروض للتخلص من البضائع المخزنة بسرعة.</a:t>
            </a:r>
          </a:p>
          <a:p>
            <a:pPr marR="0" lvl="0" algn="just" defTabSz="914400" rtl="1" eaLnBrk="0" fontAlgn="base" latinLnBrk="0" hangingPunct="0">
              <a:lnSpc>
                <a:spcPct val="150000"/>
              </a:lnSpc>
              <a:spcBef>
                <a:spcPct val="0"/>
              </a:spcBef>
              <a:spcAft>
                <a:spcPct val="0"/>
              </a:spcAft>
              <a:buClrTx/>
              <a:buSzTx/>
              <a:tabLst/>
            </a:pPr>
            <a:r>
              <a:rPr kumimoji="0" lang="ar-EG" altLang="en-US" sz="2200" b="0" i="0" u="none" strike="noStrike" cap="none" normalizeH="0" baseline="0" dirty="0">
                <a:ln>
                  <a:noFill/>
                </a:ln>
                <a:solidFill>
                  <a:schemeClr val="tx1"/>
                </a:solidFill>
                <a:effectLst/>
                <a:cs typeface="+mj-cs"/>
              </a:rPr>
              <a:t>جذب العملاء الجدد: ترويج المبيعات يمكن أن يكون جاذبًا للعملاء الجدد ويجذبهم لتجربة المنتج أو الخدمة.</a:t>
            </a:r>
          </a:p>
          <a:p>
            <a:pPr marR="0" lvl="0" algn="just" defTabSz="914400" rtl="1" eaLnBrk="0" fontAlgn="base" latinLnBrk="0" hangingPunct="0">
              <a:lnSpc>
                <a:spcPct val="150000"/>
              </a:lnSpc>
              <a:spcBef>
                <a:spcPct val="0"/>
              </a:spcBef>
              <a:spcAft>
                <a:spcPct val="0"/>
              </a:spcAft>
              <a:buClrTx/>
              <a:buSzTx/>
              <a:tabLst/>
            </a:pPr>
            <a:r>
              <a:rPr kumimoji="0" lang="ar-EG" altLang="en-US" sz="2200" b="0" i="0" u="none" strike="noStrike" cap="none" normalizeH="0" baseline="0" dirty="0">
                <a:ln>
                  <a:noFill/>
                </a:ln>
                <a:solidFill>
                  <a:schemeClr val="tx1"/>
                </a:solidFill>
                <a:effectLst/>
                <a:cs typeface="+mj-cs"/>
              </a:rPr>
              <a:t>تعزيز الولاء للعملاء الحاليين: من خلال تقديم عروض خاصة للعملاء الحاليين، يمكن تحفيزهم على الشراء المتكرر وتعزيز الولاء للعلامة التجارية.</a:t>
            </a:r>
          </a:p>
          <a:p>
            <a:pPr marR="0" lvl="0" algn="just" defTabSz="914400" rtl="1" eaLnBrk="0" fontAlgn="base" latinLnBrk="0" hangingPunct="0">
              <a:lnSpc>
                <a:spcPct val="150000"/>
              </a:lnSpc>
              <a:spcBef>
                <a:spcPct val="0"/>
              </a:spcBef>
              <a:spcAft>
                <a:spcPct val="0"/>
              </a:spcAft>
              <a:buClrTx/>
              <a:buSzTx/>
              <a:tabLst/>
            </a:pPr>
            <a:r>
              <a:rPr kumimoji="0" lang="ar-EG" altLang="en-US" sz="2200" b="0" i="0" u="none" strike="noStrike" cap="none" normalizeH="0" baseline="0" dirty="0">
                <a:ln>
                  <a:noFill/>
                </a:ln>
                <a:solidFill>
                  <a:schemeClr val="tx1"/>
                </a:solidFill>
                <a:effectLst/>
                <a:cs typeface="+mj-cs"/>
              </a:rPr>
              <a:t>أمثلة لترويج المبيعات تشمل التخفيضات في الأسعار، وعروض "اشترِ واحد واحصل على الثاني مجانًا"، والعروض الخاصة للعملاء الدائمين، والمسابقات والجوائز، وغيرها.</a:t>
            </a:r>
          </a:p>
        </p:txBody>
      </p:sp>
      <p:sp>
        <p:nvSpPr>
          <p:cNvPr id="2" name="Rectangle 1">
            <a:extLst>
              <a:ext uri="{FF2B5EF4-FFF2-40B4-BE49-F238E27FC236}">
                <a16:creationId xmlns:a16="http://schemas.microsoft.com/office/drawing/2014/main" xmlns="" id="{B5897F42-84CD-4A73-4839-64AEDEF82B16}"/>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35CFE500-8042-5A6F-0411-78B93A546939}"/>
              </a:ext>
            </a:extLst>
          </p:cNvPr>
          <p:cNvSpPr txBox="1"/>
          <p:nvPr/>
        </p:nvSpPr>
        <p:spPr>
          <a:xfrm>
            <a:off x="8150087" y="894259"/>
            <a:ext cx="3521213"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dirty="0">
                <a:latin typeface="Tajawal Medium"/>
                <a:ea typeface="Tajawal Medium"/>
                <a:cs typeface="+mj-cs"/>
                <a:sym typeface="Tajawal Medium"/>
              </a:rPr>
              <a:t>الترويج</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dirty="0">
                <a:latin typeface="Times New Roman" panose="02020603050405020304" pitchFamily="18" charset="0"/>
                <a:ea typeface="Tajawal Medium"/>
                <a:cs typeface="Times New Roman" panose="02020603050405020304" pitchFamily="18" charset="0"/>
                <a:sym typeface="Tajawal Medium"/>
              </a:rPr>
              <a:t>Promotion</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696363619"/>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A518729-3378-13EA-58A3-013BAD26B71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D55592B3-F84D-2EFA-4ABA-FD47B228B11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99C110B5-B252-B594-71B2-31932716A9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978C4EBC-77AE-D1A9-688F-05061DAEE704}"/>
              </a:ext>
            </a:extLst>
          </p:cNvPr>
          <p:cNvSpPr txBox="1"/>
          <p:nvPr/>
        </p:nvSpPr>
        <p:spPr>
          <a:xfrm>
            <a:off x="520700" y="1703532"/>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R="0" lvl="0" algn="r" defTabSz="914400" rtl="1" eaLnBrk="0" fontAlgn="base" latinLnBrk="0" hangingPunct="0">
              <a:lnSpc>
                <a:spcPct val="150000"/>
              </a:lnSpc>
              <a:spcBef>
                <a:spcPct val="0"/>
              </a:spcBef>
              <a:spcAft>
                <a:spcPct val="0"/>
              </a:spcAft>
              <a:buClrTx/>
              <a:buSzTx/>
              <a:tabLst/>
            </a:pPr>
            <a:r>
              <a:rPr kumimoji="0" lang="ar-EG" altLang="en-US" sz="2400" b="1" i="0" u="none" strike="noStrike" cap="none" normalizeH="0" baseline="0" dirty="0">
                <a:ln>
                  <a:noFill/>
                </a:ln>
                <a:solidFill>
                  <a:schemeClr val="tx1"/>
                </a:solidFill>
                <a:effectLst/>
                <a:cs typeface="+mj-cs"/>
              </a:rPr>
              <a:t>المزيج الترويجي (مزيج الاتصال)     </a:t>
            </a:r>
            <a:r>
              <a:rPr kumimoji="0" lang="en-US" altLang="en-US" sz="2400" b="1" i="0" u="none" strike="noStrike" cap="none" normalizeH="0" baseline="0" dirty="0">
                <a:ln>
                  <a:noFill/>
                </a:ln>
                <a:solidFill>
                  <a:schemeClr val="tx1"/>
                </a:solidFill>
                <a:effectLst/>
                <a:latin typeface="Times New Roman" panose="02020603050405020304" pitchFamily="18" charset="0"/>
                <a:cs typeface="+mj-cs"/>
              </a:rPr>
              <a:t>Promotional Mix</a:t>
            </a:r>
          </a:p>
          <a:p>
            <a:pPr marR="0" lvl="0" algn="just" defTabSz="914400" rtl="1" eaLnBrk="0" fontAlgn="base" latinLnBrk="0" hangingPunct="0">
              <a:lnSpc>
                <a:spcPct val="150000"/>
              </a:lnSpc>
              <a:spcBef>
                <a:spcPct val="0"/>
              </a:spcBef>
              <a:spcAft>
                <a:spcPct val="0"/>
              </a:spcAft>
              <a:buClrTx/>
              <a:buSzTx/>
              <a:tabLst/>
            </a:pPr>
            <a:r>
              <a:rPr lang="ar-EG" altLang="en-US" sz="2400" b="1" dirty="0">
                <a:cs typeface="+mj-cs"/>
              </a:rPr>
              <a:t>(4) البيع الشخصي      </a:t>
            </a:r>
            <a:r>
              <a:rPr lang="en-US" altLang="en-US" sz="2400" b="1" dirty="0">
                <a:latin typeface="Times New Roman" panose="02020603050405020304" pitchFamily="18" charset="0"/>
                <a:cs typeface="Times New Roman" panose="02020603050405020304" pitchFamily="18" charset="0"/>
              </a:rPr>
              <a:t>Personal Selling</a:t>
            </a:r>
            <a:r>
              <a:rPr lang="en-US" altLang="en-US" sz="2400" b="1" dirty="0">
                <a:cs typeface="+mj-cs"/>
              </a:rPr>
              <a:t> </a:t>
            </a:r>
            <a:endParaRPr kumimoji="0" lang="en-US" altLang="en-US" sz="2400" b="1" i="0" u="none" strike="noStrike" cap="none" normalizeH="0" baseline="0" dirty="0">
              <a:ln>
                <a:noFill/>
              </a:ln>
              <a:solidFill>
                <a:schemeClr val="tx1"/>
              </a:solidFill>
              <a:effectLst/>
              <a:cs typeface="+mj-cs"/>
            </a:endParaRPr>
          </a:p>
          <a:p>
            <a:pPr marR="0" lvl="0" algn="just" defTabSz="914400" rtl="1" eaLnBrk="0" fontAlgn="base" latinLnBrk="0" hangingPunct="0">
              <a:lnSpc>
                <a:spcPct val="150000"/>
              </a:lnSpc>
              <a:spcBef>
                <a:spcPct val="0"/>
              </a:spcBef>
              <a:spcAft>
                <a:spcPct val="0"/>
              </a:spcAft>
              <a:buClrTx/>
              <a:buSzTx/>
              <a:tabLst/>
            </a:pPr>
            <a:r>
              <a:rPr kumimoji="0" lang="ar-EG" altLang="en-US" sz="2400" b="0" i="0" u="none" strike="noStrike" cap="none" normalizeH="0" baseline="0" dirty="0">
                <a:ln>
                  <a:noFill/>
                </a:ln>
                <a:solidFill>
                  <a:schemeClr val="tx1"/>
                </a:solidFill>
                <a:effectLst/>
                <a:cs typeface="+mj-cs"/>
              </a:rPr>
              <a:t>البيع الشخصي يستخدم التفاعل الشخصي لبيع المنتجات والخدمات. يتم تنفيذ هذا النوع من التواصل من خلال </a:t>
            </a:r>
            <a:r>
              <a:rPr kumimoji="0" lang="ar-EG" altLang="en-US" sz="2400" b="0" i="0" u="sng" strike="noStrike" cap="none" normalizeH="0" baseline="0" dirty="0">
                <a:ln>
                  <a:noFill/>
                </a:ln>
                <a:solidFill>
                  <a:schemeClr val="tx1"/>
                </a:solidFill>
                <a:effectLst/>
                <a:cs typeface="+mj-cs"/>
              </a:rPr>
              <a:t>ممثلي المبيعات </a:t>
            </a:r>
            <a:r>
              <a:rPr kumimoji="0" lang="ar-EG" altLang="en-US" sz="2400" b="0" i="0" u="none" strike="noStrike" cap="none" normalizeH="0" baseline="0" dirty="0">
                <a:ln>
                  <a:noFill/>
                </a:ln>
                <a:solidFill>
                  <a:schemeClr val="tx1"/>
                </a:solidFill>
                <a:effectLst/>
                <a:cs typeface="+mj-cs"/>
              </a:rPr>
              <a:t>الذين يمثلون الاتصال الشخصي بين المشتري والشركة أو منتجات أو خدمات الشركة.</a:t>
            </a:r>
          </a:p>
          <a:p>
            <a:pPr marR="0" lvl="0" algn="just" defTabSz="914400" rtl="1" eaLnBrk="0" fontAlgn="base" latinLnBrk="0" hangingPunct="0">
              <a:lnSpc>
                <a:spcPct val="150000"/>
              </a:lnSpc>
              <a:spcBef>
                <a:spcPct val="0"/>
              </a:spcBef>
              <a:spcAft>
                <a:spcPct val="0"/>
              </a:spcAft>
              <a:buClrTx/>
              <a:buSzTx/>
              <a:tabLst/>
            </a:pPr>
            <a:r>
              <a:rPr kumimoji="0" lang="ar-EG" altLang="en-US" sz="2400" b="0" i="0" u="none" strike="noStrike" cap="none" normalizeH="0" baseline="0" dirty="0">
                <a:ln>
                  <a:noFill/>
                </a:ln>
                <a:solidFill>
                  <a:schemeClr val="tx1"/>
                </a:solidFill>
                <a:effectLst/>
                <a:cs typeface="+mj-cs"/>
              </a:rPr>
              <a:t>البيع الشخصي في التسويق الرقمي يشير إلى استخدام التفاعل الشخصي والاتصال الفعّال بين المبيعات والعملاء عبر الوسائل الرقمية لبيع المنتجات والخدمات وتوفير تجربة تسويقية مخصصة ومباشرة.</a:t>
            </a:r>
          </a:p>
        </p:txBody>
      </p:sp>
      <p:sp>
        <p:nvSpPr>
          <p:cNvPr id="2" name="Rectangle 1">
            <a:extLst>
              <a:ext uri="{FF2B5EF4-FFF2-40B4-BE49-F238E27FC236}">
                <a16:creationId xmlns:a16="http://schemas.microsoft.com/office/drawing/2014/main" xmlns="" id="{E0AF6818-9D23-BED3-1D4E-83DB3224000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31533FF6-5CC4-8849-6CCF-7BA437850CE3}"/>
              </a:ext>
            </a:extLst>
          </p:cNvPr>
          <p:cNvSpPr txBox="1"/>
          <p:nvPr/>
        </p:nvSpPr>
        <p:spPr>
          <a:xfrm>
            <a:off x="8150087" y="894259"/>
            <a:ext cx="3521213"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dirty="0">
                <a:latin typeface="Tajawal Medium"/>
                <a:ea typeface="Tajawal Medium"/>
                <a:cs typeface="+mj-cs"/>
                <a:sym typeface="Tajawal Medium"/>
              </a:rPr>
              <a:t>الترويج</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dirty="0">
                <a:latin typeface="Times New Roman" panose="02020603050405020304" pitchFamily="18" charset="0"/>
                <a:ea typeface="Tajawal Medium"/>
                <a:cs typeface="Times New Roman" panose="02020603050405020304" pitchFamily="18" charset="0"/>
                <a:sym typeface="Tajawal Medium"/>
              </a:rPr>
              <a:t>Promotion</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2286791282"/>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3CD618E-B5ED-636C-2186-54A962338EC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F3864568-CC55-59F9-91D6-EF61F7473EF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E5C1EF50-4AD7-E0B2-E500-A072386D73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C454F797-4F85-5B2B-9930-424E5790859A}"/>
              </a:ext>
            </a:extLst>
          </p:cNvPr>
          <p:cNvSpPr txBox="1"/>
          <p:nvPr/>
        </p:nvSpPr>
        <p:spPr>
          <a:xfrm>
            <a:off x="520700" y="1703532"/>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R="0" lvl="0" algn="r" defTabSz="914400" rtl="1" eaLnBrk="0" fontAlgn="base" latinLnBrk="0" hangingPunct="0">
              <a:lnSpc>
                <a:spcPct val="150000"/>
              </a:lnSpc>
              <a:spcBef>
                <a:spcPct val="0"/>
              </a:spcBef>
              <a:spcAft>
                <a:spcPct val="0"/>
              </a:spcAft>
              <a:buClrTx/>
              <a:buSzTx/>
              <a:tabLst/>
            </a:pPr>
            <a:r>
              <a:rPr kumimoji="0" lang="ar-EG" altLang="en-US" sz="2400" b="1" i="0" u="none" strike="noStrike" cap="none" normalizeH="0" baseline="0" dirty="0">
                <a:ln>
                  <a:noFill/>
                </a:ln>
                <a:solidFill>
                  <a:schemeClr val="tx1"/>
                </a:solidFill>
                <a:effectLst/>
                <a:cs typeface="+mj-cs"/>
              </a:rPr>
              <a:t>المزيج الترويجي (مزيج الاتصال)     </a:t>
            </a:r>
            <a:r>
              <a:rPr kumimoji="0" lang="en-US" altLang="en-US" sz="2400" b="1" i="0" u="none" strike="noStrike" cap="none" normalizeH="0" baseline="0" dirty="0">
                <a:ln>
                  <a:noFill/>
                </a:ln>
                <a:solidFill>
                  <a:schemeClr val="tx1"/>
                </a:solidFill>
                <a:effectLst/>
                <a:latin typeface="Times New Roman" panose="02020603050405020304" pitchFamily="18" charset="0"/>
                <a:cs typeface="+mj-cs"/>
              </a:rPr>
              <a:t>Promotional Mix</a:t>
            </a:r>
          </a:p>
          <a:p>
            <a:pPr marR="0" lvl="0" algn="just" defTabSz="914400" rtl="1" eaLnBrk="0" fontAlgn="base" latinLnBrk="0" hangingPunct="0">
              <a:lnSpc>
                <a:spcPct val="150000"/>
              </a:lnSpc>
              <a:spcBef>
                <a:spcPct val="0"/>
              </a:spcBef>
              <a:spcAft>
                <a:spcPct val="0"/>
              </a:spcAft>
              <a:buClrTx/>
              <a:buSzTx/>
              <a:tabLst/>
            </a:pPr>
            <a:r>
              <a:rPr lang="ar-EG" altLang="en-US" sz="2400" b="1" dirty="0">
                <a:cs typeface="+mj-cs"/>
              </a:rPr>
              <a:t>(4) البيع الشخصي      </a:t>
            </a:r>
            <a:r>
              <a:rPr lang="en-US" altLang="en-US" sz="2400" b="1" dirty="0">
                <a:latin typeface="Times New Roman" panose="02020603050405020304" pitchFamily="18" charset="0"/>
                <a:cs typeface="Times New Roman" panose="02020603050405020304" pitchFamily="18" charset="0"/>
              </a:rPr>
              <a:t>Personal Selling</a:t>
            </a:r>
            <a:r>
              <a:rPr lang="en-US" altLang="en-US" sz="2400" b="1" dirty="0">
                <a:cs typeface="+mj-cs"/>
              </a:rPr>
              <a:t> </a:t>
            </a:r>
            <a:endParaRPr kumimoji="0" lang="en-US" altLang="en-US" sz="2400" b="1" i="0" u="none" strike="noStrike" cap="none" normalizeH="0" baseline="0" dirty="0">
              <a:ln>
                <a:noFill/>
              </a:ln>
              <a:solidFill>
                <a:schemeClr val="tx1"/>
              </a:solidFill>
              <a:effectLst/>
              <a:cs typeface="+mj-cs"/>
            </a:endParaRPr>
          </a:p>
          <a:p>
            <a:pPr marR="0" lvl="0" algn="just" defTabSz="914400" rtl="1" eaLnBrk="0" fontAlgn="base" latinLnBrk="0" hangingPunct="0">
              <a:lnSpc>
                <a:spcPct val="150000"/>
              </a:lnSpc>
              <a:spcBef>
                <a:spcPct val="0"/>
              </a:spcBef>
              <a:spcAft>
                <a:spcPct val="0"/>
              </a:spcAft>
              <a:buClrTx/>
              <a:buSzTx/>
              <a:tabLst/>
            </a:pPr>
            <a:r>
              <a:rPr kumimoji="0" lang="ar-EG" altLang="en-US" sz="2400" b="0" i="0" u="none" strike="noStrike" cap="none" normalizeH="0" baseline="0" dirty="0">
                <a:ln>
                  <a:noFill/>
                </a:ln>
                <a:solidFill>
                  <a:schemeClr val="tx1"/>
                </a:solidFill>
                <a:effectLst/>
              </a:rPr>
              <a:t>تتضمن أشكال البيع الشخصي في التسويق الرقمي ما يلي:</a:t>
            </a:r>
          </a:p>
          <a:p>
            <a:pPr marL="342900" marR="0" lvl="0" indent="-342900" algn="just" defTabSz="914400" rtl="1" eaLnBrk="0" fontAlgn="base" latinLnBrk="0" hangingPunct="0">
              <a:lnSpc>
                <a:spcPct val="150000"/>
              </a:lnSpc>
              <a:spcBef>
                <a:spcPct val="0"/>
              </a:spcBef>
              <a:spcAft>
                <a:spcPct val="0"/>
              </a:spcAft>
              <a:buClrTx/>
              <a:buSzTx/>
              <a:buFont typeface="Arial" panose="020B0604020202020204" pitchFamily="34" charset="0"/>
              <a:buChar char="•"/>
              <a:tabLst/>
            </a:pPr>
            <a:r>
              <a:rPr kumimoji="0" lang="ar-EG" altLang="en-US" sz="2400" b="0" i="0" u="none" strike="noStrike" cap="none" normalizeH="0" baseline="0" dirty="0">
                <a:ln>
                  <a:noFill/>
                </a:ln>
                <a:solidFill>
                  <a:schemeClr val="tx1"/>
                </a:solidFill>
                <a:effectLst/>
              </a:rPr>
              <a:t>موظف المبيعات الافتراضي </a:t>
            </a:r>
            <a:r>
              <a:rPr kumimoji="0" lang="en-US"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Virtual sales staff</a:t>
            </a:r>
            <a:r>
              <a:rPr kumimoji="0" lang="ar-EG" altLang="en-US" sz="2400" b="0" i="0" u="none" strike="noStrike" cap="none" normalizeH="0" baseline="0" dirty="0">
                <a:ln>
                  <a:noFill/>
                </a:ln>
                <a:solidFill>
                  <a:schemeClr val="tx1"/>
                </a:solidFill>
                <a:effectLst/>
              </a:rPr>
              <a:t>: يشير إلى استخدام أفراد مبيعات افتراضيين </a:t>
            </a:r>
            <a:r>
              <a:rPr lang="ar-EG" altLang="en-US" sz="2400" dirty="0">
                <a:solidFill>
                  <a:schemeClr val="tx1"/>
                </a:solidFill>
              </a:rPr>
              <a:t>في</a:t>
            </a:r>
            <a:r>
              <a:rPr kumimoji="0" lang="ar-EG" altLang="en-US" sz="2400" b="0" i="0" u="none" strike="noStrike" cap="none" normalizeH="0" baseline="0" dirty="0">
                <a:ln>
                  <a:noFill/>
                </a:ln>
                <a:solidFill>
                  <a:schemeClr val="tx1"/>
                </a:solidFill>
                <a:effectLst/>
              </a:rPr>
              <a:t> المواقع الإلكترونية للتفاعل مع العملاء وتقديم المساعدة والمعلومات حول المنتجات والخدمات وإجراء عمليات البيع. </a:t>
            </a:r>
          </a:p>
          <a:p>
            <a:pPr marR="0" lvl="0" algn="just" defTabSz="914400" rtl="1" eaLnBrk="0" fontAlgn="base" latinLnBrk="0" hangingPunct="0">
              <a:lnSpc>
                <a:spcPct val="150000"/>
              </a:lnSpc>
              <a:spcBef>
                <a:spcPct val="0"/>
              </a:spcBef>
              <a:spcAft>
                <a:spcPct val="0"/>
              </a:spcAft>
              <a:buClrTx/>
              <a:buSzTx/>
              <a:tabLst/>
            </a:pPr>
            <a:r>
              <a:rPr kumimoji="0" lang="ar-EG" altLang="en-US" sz="2400" b="0" i="0" u="none" strike="noStrike" cap="none" normalizeH="0" baseline="0" dirty="0">
                <a:ln>
                  <a:noFill/>
                </a:ln>
                <a:solidFill>
                  <a:schemeClr val="tx1"/>
                </a:solidFill>
                <a:effectLst/>
              </a:rPr>
              <a:t>مثال: توفير دردشة مباشرة </a:t>
            </a:r>
            <a:r>
              <a:rPr kumimoji="0" lang="en-US" altLang="en-US" sz="2400" b="0" i="0" u="none" strike="noStrike" cap="none" normalizeH="0" baseline="0" dirty="0">
                <a:ln>
                  <a:noFill/>
                </a:ln>
                <a:solidFill>
                  <a:schemeClr val="tx1"/>
                </a:solidFill>
                <a:effectLst/>
              </a:rPr>
              <a:t> </a:t>
            </a:r>
            <a:r>
              <a:rPr lang="en-US" altLang="en-US" sz="2400" dirty="0">
                <a:solidFill>
                  <a:schemeClr val="tx1"/>
                </a:solidFill>
                <a:latin typeface="Times New Roman" panose="02020603050405020304" pitchFamily="18" charset="0"/>
                <a:cs typeface="Times New Roman" panose="02020603050405020304" pitchFamily="18" charset="0"/>
              </a:rPr>
              <a:t>Chatbots</a:t>
            </a:r>
            <a:r>
              <a:rPr kumimoji="0" lang="ar-EG" altLang="en-US" sz="2400" b="0" i="0" u="none" strike="noStrike" cap="none" normalizeH="0" baseline="0" dirty="0">
                <a:ln>
                  <a:noFill/>
                </a:ln>
                <a:solidFill>
                  <a:schemeClr val="tx1"/>
                </a:solidFill>
                <a:effectLst/>
              </a:rPr>
              <a:t>على موقع الشركة يمكن للعملاء من خلالها التواصل مع ممثلي المبيعات الافتراضيين للحصول على مساعدة في اختيار المنتجات المناسبة أو الإجابة على استفساراتهم.</a:t>
            </a:r>
          </a:p>
        </p:txBody>
      </p:sp>
      <p:sp>
        <p:nvSpPr>
          <p:cNvPr id="2" name="Rectangle 1">
            <a:extLst>
              <a:ext uri="{FF2B5EF4-FFF2-40B4-BE49-F238E27FC236}">
                <a16:creationId xmlns:a16="http://schemas.microsoft.com/office/drawing/2014/main" xmlns="" id="{BD1982DE-8B19-1169-D9A9-4A60D20DBB10}"/>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265BC252-EF7F-05BF-F942-4BD14BA93BA2}"/>
              </a:ext>
            </a:extLst>
          </p:cNvPr>
          <p:cNvSpPr txBox="1"/>
          <p:nvPr/>
        </p:nvSpPr>
        <p:spPr>
          <a:xfrm>
            <a:off x="8150087" y="894259"/>
            <a:ext cx="3521213"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dirty="0">
                <a:latin typeface="Tajawal Medium"/>
                <a:ea typeface="Tajawal Medium"/>
                <a:cs typeface="+mj-cs"/>
                <a:sym typeface="Tajawal Medium"/>
              </a:rPr>
              <a:t>الترويج</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dirty="0">
                <a:latin typeface="Times New Roman" panose="02020603050405020304" pitchFamily="18" charset="0"/>
                <a:ea typeface="Tajawal Medium"/>
                <a:cs typeface="Times New Roman" panose="02020603050405020304" pitchFamily="18" charset="0"/>
                <a:sym typeface="Tajawal Medium"/>
              </a:rPr>
              <a:t>Promotion</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703548961"/>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C20C3BD-0196-F3ED-7A45-F8D4540ACD6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E5CA19DB-ABEA-AD83-8C18-7A2AAF00E86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F15BE960-4EC0-4460-1A69-658FA62025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D99945BC-9D9E-9A44-41EC-70A2EBD25604}"/>
              </a:ext>
            </a:extLst>
          </p:cNvPr>
          <p:cNvSpPr txBox="1"/>
          <p:nvPr/>
        </p:nvSpPr>
        <p:spPr>
          <a:xfrm>
            <a:off x="520700" y="1703532"/>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R="0" lvl="0" algn="r" defTabSz="914400" rtl="1" eaLnBrk="0" fontAlgn="base" latinLnBrk="0" hangingPunct="0">
              <a:lnSpc>
                <a:spcPct val="150000"/>
              </a:lnSpc>
              <a:spcBef>
                <a:spcPct val="0"/>
              </a:spcBef>
              <a:spcAft>
                <a:spcPct val="0"/>
              </a:spcAft>
              <a:buClrTx/>
              <a:buSzTx/>
              <a:tabLst/>
            </a:pPr>
            <a:r>
              <a:rPr kumimoji="0" lang="ar-EG" altLang="en-US" sz="2400" b="1" i="0" u="none" strike="noStrike" cap="none" normalizeH="0" baseline="0" dirty="0">
                <a:ln>
                  <a:noFill/>
                </a:ln>
                <a:solidFill>
                  <a:schemeClr val="tx1"/>
                </a:solidFill>
                <a:effectLst/>
                <a:cs typeface="+mj-cs"/>
              </a:rPr>
              <a:t>المزيج الترويجي (مزيج الاتصال)     </a:t>
            </a:r>
            <a:r>
              <a:rPr kumimoji="0" lang="en-US" altLang="en-US" sz="2400" b="1" i="0" u="none" strike="noStrike" cap="none" normalizeH="0" baseline="0" dirty="0">
                <a:ln>
                  <a:noFill/>
                </a:ln>
                <a:solidFill>
                  <a:schemeClr val="tx1"/>
                </a:solidFill>
                <a:effectLst/>
                <a:latin typeface="Times New Roman" panose="02020603050405020304" pitchFamily="18" charset="0"/>
                <a:cs typeface="+mj-cs"/>
              </a:rPr>
              <a:t>Promotional Mix</a:t>
            </a:r>
          </a:p>
          <a:p>
            <a:pPr marR="0" lvl="0" algn="just" defTabSz="914400" rtl="1" eaLnBrk="0" fontAlgn="base" latinLnBrk="0" hangingPunct="0">
              <a:lnSpc>
                <a:spcPct val="150000"/>
              </a:lnSpc>
              <a:spcBef>
                <a:spcPct val="0"/>
              </a:spcBef>
              <a:spcAft>
                <a:spcPct val="0"/>
              </a:spcAft>
              <a:buClrTx/>
              <a:buSzTx/>
              <a:tabLst/>
            </a:pPr>
            <a:r>
              <a:rPr lang="ar-EG" altLang="en-US" sz="2400" b="1" dirty="0">
                <a:cs typeface="+mj-cs"/>
              </a:rPr>
              <a:t>(4) البيع الشخصي      </a:t>
            </a:r>
            <a:r>
              <a:rPr lang="en-US" altLang="en-US" sz="2400" b="1" dirty="0">
                <a:latin typeface="Times New Roman" panose="02020603050405020304" pitchFamily="18" charset="0"/>
                <a:cs typeface="Times New Roman" panose="02020603050405020304" pitchFamily="18" charset="0"/>
              </a:rPr>
              <a:t>Personal Selling</a:t>
            </a:r>
            <a:r>
              <a:rPr lang="en-US" altLang="en-US" sz="2400" b="1" dirty="0">
                <a:cs typeface="+mj-cs"/>
              </a:rPr>
              <a:t> </a:t>
            </a:r>
            <a:endParaRPr kumimoji="0" lang="en-US" altLang="en-US" sz="2400" b="1" i="0" u="none" strike="noStrike" cap="none" normalizeH="0" baseline="0" dirty="0">
              <a:ln>
                <a:noFill/>
              </a:ln>
              <a:solidFill>
                <a:schemeClr val="tx1"/>
              </a:solidFill>
              <a:effectLst/>
              <a:cs typeface="+mj-cs"/>
            </a:endParaRPr>
          </a:p>
          <a:p>
            <a:pPr marR="0" lvl="0" algn="just" defTabSz="914400" rtl="1" eaLnBrk="0" fontAlgn="base" latinLnBrk="0" hangingPunct="0">
              <a:lnSpc>
                <a:spcPct val="150000"/>
              </a:lnSpc>
              <a:spcBef>
                <a:spcPct val="0"/>
              </a:spcBef>
              <a:spcAft>
                <a:spcPct val="0"/>
              </a:spcAft>
              <a:buClrTx/>
              <a:buSzTx/>
              <a:tabLst/>
            </a:pPr>
            <a:r>
              <a:rPr kumimoji="0" lang="ar-EG" altLang="en-US" sz="2400" b="0" i="0" u="none" strike="noStrike" cap="none" normalizeH="0" baseline="0" dirty="0">
                <a:ln>
                  <a:noFill/>
                </a:ln>
                <a:solidFill>
                  <a:schemeClr val="tx1"/>
                </a:solidFill>
                <a:effectLst/>
              </a:rPr>
              <a:t>تتضمن أشكال البيع الشخصي في التسويق الرقمي ما يلي:</a:t>
            </a:r>
          </a:p>
          <a:p>
            <a:pPr marL="342900" marR="0" lvl="0" indent="-342900" algn="just" defTabSz="914400" rtl="1" eaLnBrk="0" fontAlgn="base" latinLnBrk="0" hangingPunct="0">
              <a:lnSpc>
                <a:spcPct val="150000"/>
              </a:lnSpc>
              <a:spcBef>
                <a:spcPct val="0"/>
              </a:spcBef>
              <a:spcAft>
                <a:spcPct val="0"/>
              </a:spcAft>
              <a:buClrTx/>
              <a:buSzTx/>
              <a:buFont typeface="Arial" panose="020B0604020202020204" pitchFamily="34" charset="0"/>
              <a:buChar char="•"/>
              <a:tabLst/>
            </a:pPr>
            <a:r>
              <a:rPr kumimoji="0" lang="ar-EG" altLang="en-US" sz="2400" b="0" i="0" u="none" strike="noStrike" cap="none" normalizeH="0" baseline="0" dirty="0">
                <a:ln>
                  <a:noFill/>
                </a:ln>
                <a:solidFill>
                  <a:schemeClr val="tx1"/>
                </a:solidFill>
                <a:effectLst/>
              </a:rPr>
              <a:t>المساعدات البيعية: يعني توفير المساعدة للعملاء أثناء عملية التسوق عبر الدردشة المباشرة أو الدعم الفوري عبر الإنترنت. يمكن للموظفين التواصل مباشرة مع العملاء عبر الدردشة للإجابة على استفساراتهم وتقديم المشورة.</a:t>
            </a:r>
          </a:p>
          <a:p>
            <a:pPr marL="342900" marR="0" lvl="0" indent="-342900" algn="just" defTabSz="914400" rtl="1" eaLnBrk="0" fontAlgn="base" latinLnBrk="0" hangingPunct="0">
              <a:lnSpc>
                <a:spcPct val="150000"/>
              </a:lnSpc>
              <a:spcBef>
                <a:spcPct val="0"/>
              </a:spcBef>
              <a:spcAft>
                <a:spcPct val="0"/>
              </a:spcAft>
              <a:buClrTx/>
              <a:buSzTx/>
              <a:buFont typeface="Arial" panose="020B0604020202020204" pitchFamily="34" charset="0"/>
              <a:buChar char="•"/>
              <a:tabLst/>
            </a:pPr>
            <a:r>
              <a:rPr kumimoji="0" lang="ar-EG" altLang="en-US" sz="2400" b="0" i="0" u="none" strike="noStrike" cap="none" normalizeH="0" baseline="0" dirty="0">
                <a:ln>
                  <a:noFill/>
                </a:ln>
                <a:solidFill>
                  <a:schemeClr val="tx1"/>
                </a:solidFill>
                <a:effectLst/>
              </a:rPr>
              <a:t>الاجتماعات الافتراضية والمؤتمرات عبر الإنترنت: يمكن لموظفي المبيعات عقد اجتماعات ومؤتمرات عبر الإنترنت للتفاعل مع العملاء وتقديم معلومات وعروض توضيحية.</a:t>
            </a:r>
          </a:p>
        </p:txBody>
      </p:sp>
      <p:sp>
        <p:nvSpPr>
          <p:cNvPr id="2" name="Rectangle 1">
            <a:extLst>
              <a:ext uri="{FF2B5EF4-FFF2-40B4-BE49-F238E27FC236}">
                <a16:creationId xmlns:a16="http://schemas.microsoft.com/office/drawing/2014/main" xmlns="" id="{3037C69E-31F8-57B5-A7B5-279A3CB32FEA}"/>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014C1354-FE46-2CDD-DF89-4AA72A8ED297}"/>
              </a:ext>
            </a:extLst>
          </p:cNvPr>
          <p:cNvSpPr txBox="1"/>
          <p:nvPr/>
        </p:nvSpPr>
        <p:spPr>
          <a:xfrm>
            <a:off x="8150087" y="894259"/>
            <a:ext cx="3521213"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dirty="0">
                <a:latin typeface="Tajawal Medium"/>
                <a:ea typeface="Tajawal Medium"/>
                <a:cs typeface="+mj-cs"/>
                <a:sym typeface="Tajawal Medium"/>
              </a:rPr>
              <a:t>الترويج</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dirty="0">
                <a:latin typeface="Times New Roman" panose="02020603050405020304" pitchFamily="18" charset="0"/>
                <a:ea typeface="Tajawal Medium"/>
                <a:cs typeface="Times New Roman" panose="02020603050405020304" pitchFamily="18" charset="0"/>
                <a:sym typeface="Tajawal Medium"/>
              </a:rPr>
              <a:t>Promotion</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231618747"/>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0B997E5-7B28-8063-F77E-63EB0A74F91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FB64F9D1-9272-2998-885D-739D0E5005C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B7EE01CB-1CA1-D349-C467-81FA49CC89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F3CBA15A-3A1A-FE9F-3B6E-C7F2BB38FDA8}"/>
              </a:ext>
            </a:extLst>
          </p:cNvPr>
          <p:cNvSpPr txBox="1"/>
          <p:nvPr/>
        </p:nvSpPr>
        <p:spPr>
          <a:xfrm>
            <a:off x="520700" y="1703532"/>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R="0" lvl="0" algn="r" defTabSz="914400" rtl="1" eaLnBrk="0" fontAlgn="base" latinLnBrk="0" hangingPunct="0">
              <a:lnSpc>
                <a:spcPct val="150000"/>
              </a:lnSpc>
              <a:spcBef>
                <a:spcPct val="0"/>
              </a:spcBef>
              <a:spcAft>
                <a:spcPct val="0"/>
              </a:spcAft>
              <a:buClrTx/>
              <a:buSzTx/>
              <a:tabLst/>
            </a:pPr>
            <a:r>
              <a:rPr kumimoji="0" lang="ar-EG" altLang="en-US" sz="2400" b="1" i="0" u="none" strike="noStrike" cap="none" normalizeH="0" baseline="0" dirty="0">
                <a:ln>
                  <a:noFill/>
                </a:ln>
                <a:solidFill>
                  <a:schemeClr val="tx1"/>
                </a:solidFill>
                <a:effectLst/>
                <a:cs typeface="+mj-cs"/>
              </a:rPr>
              <a:t>المزيج الترويجي (مزيج الاتصال)     </a:t>
            </a:r>
            <a:r>
              <a:rPr kumimoji="0" lang="en-US" altLang="en-US" sz="2400" b="1" i="0" u="none" strike="noStrike" cap="none" normalizeH="0" baseline="0" dirty="0">
                <a:ln>
                  <a:noFill/>
                </a:ln>
                <a:solidFill>
                  <a:schemeClr val="tx1"/>
                </a:solidFill>
                <a:effectLst/>
                <a:latin typeface="Times New Roman" panose="02020603050405020304" pitchFamily="18" charset="0"/>
                <a:cs typeface="+mj-cs"/>
              </a:rPr>
              <a:t>Promotional Mix</a:t>
            </a:r>
          </a:p>
          <a:p>
            <a:pPr marR="0" lvl="0" algn="just" defTabSz="914400" rtl="1" eaLnBrk="0" fontAlgn="base" latinLnBrk="0" hangingPunct="0">
              <a:lnSpc>
                <a:spcPct val="150000"/>
              </a:lnSpc>
              <a:spcBef>
                <a:spcPct val="0"/>
              </a:spcBef>
              <a:spcAft>
                <a:spcPct val="0"/>
              </a:spcAft>
              <a:buClrTx/>
              <a:buSzTx/>
              <a:tabLst/>
            </a:pPr>
            <a:r>
              <a:rPr lang="ar-EG" altLang="en-US" sz="2400" b="1" dirty="0">
                <a:cs typeface="+mj-cs"/>
              </a:rPr>
              <a:t>(5) التسويق المباشر       </a:t>
            </a:r>
            <a:r>
              <a:rPr lang="en-US" altLang="en-US" sz="2400" b="1" dirty="0">
                <a:latin typeface="Times New Roman" panose="02020603050405020304" pitchFamily="18" charset="0"/>
                <a:cs typeface="Times New Roman" panose="02020603050405020304" pitchFamily="18" charset="0"/>
              </a:rPr>
              <a:t>Direct Marketing</a:t>
            </a:r>
          </a:p>
          <a:p>
            <a:pPr marR="0" lvl="0" algn="just" defTabSz="914400" rtl="1" eaLnBrk="0" fontAlgn="base" latinLnBrk="0" hangingPunct="0">
              <a:lnSpc>
                <a:spcPct val="150000"/>
              </a:lnSpc>
              <a:spcBef>
                <a:spcPct val="0"/>
              </a:spcBef>
              <a:spcAft>
                <a:spcPct val="0"/>
              </a:spcAft>
              <a:buClrTx/>
              <a:buSzTx/>
              <a:tabLst/>
            </a:pPr>
            <a:r>
              <a:rPr lang="ar-EG" altLang="en-US" sz="2400" dirty="0">
                <a:cs typeface="+mj-cs"/>
              </a:rPr>
              <a:t>يمثل استراتيجية تسويقية تركز على التواصل المباشر والفعّال مع العملاء المستهدفين بهدف تعزيز المبيعات وتحقيق أهداف تسويقية محددة. يعتمد التسويق المباشر على إرسال رسائل مباشرة إلى العملاء من خلال وسائل مثل البريد الإلكتروني، والرسائل النصية، والمكالمات الهاتفية، والبريد الورقي، وغيرها، بهدف تشجيعهم على اتخاذ إجراء معين مثل الشراء، التسجيل، أو زيارة موقع إلكتروني.</a:t>
            </a:r>
          </a:p>
          <a:p>
            <a:pPr marR="0" lvl="0" algn="just" defTabSz="914400" rtl="1" eaLnBrk="0" fontAlgn="base" latinLnBrk="0" hangingPunct="0">
              <a:lnSpc>
                <a:spcPct val="150000"/>
              </a:lnSpc>
              <a:spcBef>
                <a:spcPct val="0"/>
              </a:spcBef>
              <a:spcAft>
                <a:spcPct val="0"/>
              </a:spcAft>
              <a:buClrTx/>
              <a:buSzTx/>
              <a:tabLst/>
            </a:pPr>
            <a:r>
              <a:rPr lang="ar-EG" altLang="en-US" sz="2400" dirty="0">
                <a:cs typeface="+mj-cs"/>
              </a:rPr>
              <a:t>يتميز التسويق المباشر بالعلاقة الوثيقة بين المعلن والعميل، حيث يتيح للشركات التفاعل المباشر والشخصي مع الجمهور المستهدف. من خلال التخصيص والاستهداف الدقيق، يمكن للشركات تقديم رسائل ملائمة لاحتياجات واهتمامات كل عميل.</a:t>
            </a:r>
          </a:p>
        </p:txBody>
      </p:sp>
      <p:sp>
        <p:nvSpPr>
          <p:cNvPr id="2" name="Rectangle 1">
            <a:extLst>
              <a:ext uri="{FF2B5EF4-FFF2-40B4-BE49-F238E27FC236}">
                <a16:creationId xmlns:a16="http://schemas.microsoft.com/office/drawing/2014/main" xmlns="" id="{2BE34D85-93DA-A066-4651-4525C478FB40}"/>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9210B6FE-1B95-CB72-F55A-EACE2A8AEF11}"/>
              </a:ext>
            </a:extLst>
          </p:cNvPr>
          <p:cNvSpPr txBox="1"/>
          <p:nvPr/>
        </p:nvSpPr>
        <p:spPr>
          <a:xfrm>
            <a:off x="8150087" y="894259"/>
            <a:ext cx="3521213"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dirty="0">
                <a:latin typeface="Tajawal Medium"/>
                <a:ea typeface="Tajawal Medium"/>
                <a:cs typeface="+mj-cs"/>
                <a:sym typeface="Tajawal Medium"/>
              </a:rPr>
              <a:t>الترويج</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dirty="0">
                <a:latin typeface="Times New Roman" panose="02020603050405020304" pitchFamily="18" charset="0"/>
                <a:ea typeface="Tajawal Medium"/>
                <a:cs typeface="Times New Roman" panose="02020603050405020304" pitchFamily="18" charset="0"/>
                <a:sym typeface="Tajawal Medium"/>
              </a:rPr>
              <a:t>Promotion</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013918975"/>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C6811E7-AE9A-9117-8529-0B4EB782EEE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FBD51713-5D4A-F860-6E47-17A9E47F58C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B18E0830-7F23-7B75-96FD-9263FE406D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5EEC5D85-0141-CAE8-4601-C8CB5EF0A171}"/>
              </a:ext>
            </a:extLst>
          </p:cNvPr>
          <p:cNvSpPr txBox="1"/>
          <p:nvPr/>
        </p:nvSpPr>
        <p:spPr>
          <a:xfrm>
            <a:off x="520700" y="1703532"/>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R="0" lvl="0" algn="r" defTabSz="914400" rtl="1" eaLnBrk="0" fontAlgn="base" latinLnBrk="0" hangingPunct="0">
              <a:lnSpc>
                <a:spcPct val="150000"/>
              </a:lnSpc>
              <a:spcBef>
                <a:spcPct val="0"/>
              </a:spcBef>
              <a:spcAft>
                <a:spcPct val="0"/>
              </a:spcAft>
              <a:buClrTx/>
              <a:buSzTx/>
              <a:tabLst/>
            </a:pPr>
            <a:r>
              <a:rPr kumimoji="0" lang="ar-EG" altLang="en-US" sz="2400" b="1" i="0" u="none" strike="noStrike" cap="none" normalizeH="0" baseline="0" dirty="0">
                <a:ln>
                  <a:noFill/>
                </a:ln>
                <a:solidFill>
                  <a:schemeClr val="tx1"/>
                </a:solidFill>
                <a:effectLst/>
                <a:cs typeface="+mj-cs"/>
              </a:rPr>
              <a:t>المزيج الترويجي (مزيج الاتصال)     </a:t>
            </a:r>
            <a:r>
              <a:rPr kumimoji="0" lang="en-US" altLang="en-US" sz="2400" b="1" i="0" u="none" strike="noStrike" cap="none" normalizeH="0" baseline="0" dirty="0">
                <a:ln>
                  <a:noFill/>
                </a:ln>
                <a:solidFill>
                  <a:schemeClr val="tx1"/>
                </a:solidFill>
                <a:effectLst/>
                <a:latin typeface="Times New Roman" panose="02020603050405020304" pitchFamily="18" charset="0"/>
                <a:cs typeface="+mj-cs"/>
              </a:rPr>
              <a:t>Promotional Mix</a:t>
            </a:r>
          </a:p>
          <a:p>
            <a:pPr marR="0" lvl="0" algn="just" defTabSz="914400" rtl="1" eaLnBrk="0" fontAlgn="base" latinLnBrk="0" hangingPunct="0">
              <a:lnSpc>
                <a:spcPct val="150000"/>
              </a:lnSpc>
              <a:spcBef>
                <a:spcPct val="0"/>
              </a:spcBef>
              <a:spcAft>
                <a:spcPct val="0"/>
              </a:spcAft>
              <a:buClrTx/>
              <a:buSzTx/>
              <a:tabLst/>
            </a:pPr>
            <a:r>
              <a:rPr lang="ar-EG" altLang="en-US" sz="2400" b="1" dirty="0">
                <a:cs typeface="+mj-cs"/>
              </a:rPr>
              <a:t>(5) التسويق المباشر       </a:t>
            </a:r>
            <a:r>
              <a:rPr lang="en-US" altLang="en-US" sz="2400" b="1" dirty="0">
                <a:latin typeface="Times New Roman" panose="02020603050405020304" pitchFamily="18" charset="0"/>
                <a:cs typeface="Times New Roman" panose="02020603050405020304" pitchFamily="18" charset="0"/>
              </a:rPr>
              <a:t>Direct Marketing</a:t>
            </a:r>
          </a:p>
          <a:p>
            <a:pPr marR="0" lvl="0" algn="just" defTabSz="914400" rtl="1" eaLnBrk="0" fontAlgn="base" latinLnBrk="0" hangingPunct="0">
              <a:lnSpc>
                <a:spcPct val="150000"/>
              </a:lnSpc>
              <a:spcBef>
                <a:spcPct val="0"/>
              </a:spcBef>
              <a:spcAft>
                <a:spcPct val="0"/>
              </a:spcAft>
              <a:buClrTx/>
              <a:buSzTx/>
              <a:tabLst/>
            </a:pPr>
            <a:r>
              <a:rPr lang="ar-EG" altLang="en-US" sz="2400" dirty="0">
                <a:cs typeface="+mj-cs"/>
              </a:rPr>
              <a:t>في سياق التسويق الرقمي يتم الاعتماد على البريد الإلكتروني لإرسال مواد إعلانية أو تسويقية مباشرة إلى الجمهور المستهدف. </a:t>
            </a:r>
          </a:p>
          <a:p>
            <a:pPr marL="342900" marR="0" lvl="0" indent="-342900" algn="just" defTabSz="914400" rtl="1" eaLnBrk="0" fontAlgn="base" latinLnBrk="0" hangingPunct="0">
              <a:lnSpc>
                <a:spcPct val="150000"/>
              </a:lnSpc>
              <a:spcBef>
                <a:spcPct val="0"/>
              </a:spcBef>
              <a:spcAft>
                <a:spcPct val="0"/>
              </a:spcAft>
              <a:buClrTx/>
              <a:buSzTx/>
              <a:buFont typeface="Arial" panose="020B0604020202020204" pitchFamily="34" charset="0"/>
              <a:buChar char="•"/>
              <a:tabLst/>
            </a:pPr>
            <a:r>
              <a:rPr lang="ar-EG" altLang="en-US" sz="2400" dirty="0">
                <a:cs typeface="+mj-cs"/>
              </a:rPr>
              <a:t>البريد الإلكتروني المصرّح به</a:t>
            </a:r>
            <a:r>
              <a:rPr lang="en-US" altLang="en-US" sz="2400" dirty="0">
                <a:cs typeface="+mj-cs"/>
              </a:rPr>
              <a:t> </a:t>
            </a:r>
            <a:r>
              <a:rPr lang="en-US" altLang="en-US" sz="2400" dirty="0">
                <a:latin typeface="Times New Roman" panose="02020603050405020304" pitchFamily="18" charset="0"/>
                <a:cs typeface="Times New Roman" panose="02020603050405020304" pitchFamily="18" charset="0"/>
              </a:rPr>
              <a:t>Opt-in email</a:t>
            </a:r>
            <a:r>
              <a:rPr lang="en-US" altLang="en-US" sz="2400" dirty="0">
                <a:cs typeface="+mj-cs"/>
              </a:rPr>
              <a:t> </a:t>
            </a:r>
            <a:r>
              <a:rPr lang="ar-EG" altLang="en-US" sz="2400" dirty="0">
                <a:cs typeface="+mj-cs"/>
              </a:rPr>
              <a:t>: يشير إلى إرسال البريد الإلكتروني إلى الأشخاص الذين قاموا بالاشتراك أو الموافقة على تلقي المحتوى التسويقي من خلال البريد الإلكتروني. يكون هذا النوع من البريد مصرحًا به من قبل المستلمين، مما يزيد من فرص تفاعلهم مع المحتوى.</a:t>
            </a:r>
          </a:p>
          <a:p>
            <a:pPr marR="0" lvl="0" algn="just" defTabSz="914400" rtl="1" eaLnBrk="0" fontAlgn="base" latinLnBrk="0" hangingPunct="0">
              <a:lnSpc>
                <a:spcPct val="150000"/>
              </a:lnSpc>
              <a:spcBef>
                <a:spcPct val="0"/>
              </a:spcBef>
              <a:spcAft>
                <a:spcPct val="0"/>
              </a:spcAft>
              <a:buClrTx/>
              <a:buSzTx/>
              <a:tabLst/>
            </a:pPr>
            <a:r>
              <a:rPr lang="ar-EG" altLang="en-US" sz="2400" dirty="0">
                <a:cs typeface="+mj-cs"/>
              </a:rPr>
              <a:t>مثال: إرسال عروض خاصة للعملاء الذين اشتركوا في قائمة بريدية مخصصة، مثل تخفيضات أو عروض حصرية، وإرسال تنبيهات بشأن منتجات جديدة أو تحديثات مهمة.</a:t>
            </a:r>
          </a:p>
        </p:txBody>
      </p:sp>
      <p:sp>
        <p:nvSpPr>
          <p:cNvPr id="2" name="Rectangle 1">
            <a:extLst>
              <a:ext uri="{FF2B5EF4-FFF2-40B4-BE49-F238E27FC236}">
                <a16:creationId xmlns:a16="http://schemas.microsoft.com/office/drawing/2014/main" xmlns="" id="{A0A261E4-BBC3-B52D-FDD5-822B333666E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E8D3AF24-E058-8F8F-C3B2-5956215F16B3}"/>
              </a:ext>
            </a:extLst>
          </p:cNvPr>
          <p:cNvSpPr txBox="1"/>
          <p:nvPr/>
        </p:nvSpPr>
        <p:spPr>
          <a:xfrm>
            <a:off x="8150087" y="894259"/>
            <a:ext cx="3521213"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dirty="0">
                <a:latin typeface="Tajawal Medium"/>
                <a:ea typeface="Tajawal Medium"/>
                <a:cs typeface="+mj-cs"/>
                <a:sym typeface="Tajawal Medium"/>
              </a:rPr>
              <a:t>الترويج</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dirty="0">
                <a:latin typeface="Times New Roman" panose="02020603050405020304" pitchFamily="18" charset="0"/>
                <a:ea typeface="Tajawal Medium"/>
                <a:cs typeface="Times New Roman" panose="02020603050405020304" pitchFamily="18" charset="0"/>
                <a:sym typeface="Tajawal Medium"/>
              </a:rPr>
              <a:t>Promotion</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884627045"/>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10DC9E4-CAFA-EEA9-D11C-92EF162076C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47689FC0-CE4A-179E-2B46-52A3A5B5B84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CF972117-745A-CA70-1154-CEDF7B7CC5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C23DEF1F-AA23-9E48-0CAB-EF6FCC8229A0}"/>
              </a:ext>
            </a:extLst>
          </p:cNvPr>
          <p:cNvSpPr txBox="1"/>
          <p:nvPr/>
        </p:nvSpPr>
        <p:spPr>
          <a:xfrm>
            <a:off x="520700" y="1703532"/>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R="0" lvl="0" algn="r" defTabSz="914400" rtl="1" eaLnBrk="0" fontAlgn="base" latinLnBrk="0" hangingPunct="0">
              <a:lnSpc>
                <a:spcPct val="150000"/>
              </a:lnSpc>
              <a:spcBef>
                <a:spcPct val="0"/>
              </a:spcBef>
              <a:spcAft>
                <a:spcPct val="0"/>
              </a:spcAft>
              <a:buClrTx/>
              <a:buSzTx/>
              <a:tabLst/>
            </a:pPr>
            <a:r>
              <a:rPr kumimoji="0" lang="ar-EG" altLang="en-US" sz="2400" b="1" i="0" u="none" strike="noStrike" cap="none" normalizeH="0" baseline="0" dirty="0">
                <a:ln>
                  <a:noFill/>
                </a:ln>
                <a:solidFill>
                  <a:schemeClr val="tx1"/>
                </a:solidFill>
                <a:effectLst/>
                <a:cs typeface="+mj-cs"/>
              </a:rPr>
              <a:t>المزيج الترويجي (مزيج الاتصال)     </a:t>
            </a:r>
            <a:r>
              <a:rPr kumimoji="0" lang="en-US" altLang="en-US" sz="2400" b="1" i="0" u="none" strike="noStrike" cap="none" normalizeH="0" baseline="0" dirty="0">
                <a:ln>
                  <a:noFill/>
                </a:ln>
                <a:solidFill>
                  <a:schemeClr val="tx1"/>
                </a:solidFill>
                <a:effectLst/>
                <a:latin typeface="Times New Roman" panose="02020603050405020304" pitchFamily="18" charset="0"/>
                <a:cs typeface="+mj-cs"/>
              </a:rPr>
              <a:t>Promotional Mix</a:t>
            </a:r>
          </a:p>
          <a:p>
            <a:pPr marR="0" lvl="0" algn="just" defTabSz="914400" rtl="1" eaLnBrk="0" fontAlgn="base" latinLnBrk="0" hangingPunct="0">
              <a:lnSpc>
                <a:spcPct val="150000"/>
              </a:lnSpc>
              <a:spcBef>
                <a:spcPct val="0"/>
              </a:spcBef>
              <a:spcAft>
                <a:spcPct val="0"/>
              </a:spcAft>
              <a:buClrTx/>
              <a:buSzTx/>
              <a:tabLst/>
            </a:pPr>
            <a:r>
              <a:rPr lang="ar-EG" altLang="en-US" sz="2400" b="1" dirty="0">
                <a:cs typeface="+mj-cs"/>
              </a:rPr>
              <a:t>(5) التسويق المباشر       </a:t>
            </a:r>
            <a:r>
              <a:rPr lang="en-US" altLang="en-US" sz="2400" b="1" dirty="0">
                <a:latin typeface="Times New Roman" panose="02020603050405020304" pitchFamily="18" charset="0"/>
                <a:cs typeface="Times New Roman" panose="02020603050405020304" pitchFamily="18" charset="0"/>
              </a:rPr>
              <a:t>Direct Marketing</a:t>
            </a:r>
          </a:p>
          <a:p>
            <a:pPr marL="342900" marR="0" lvl="0" indent="-342900" algn="just" defTabSz="914400" rtl="1" eaLnBrk="0" fontAlgn="base" latinLnBrk="0" hangingPunct="0">
              <a:lnSpc>
                <a:spcPct val="150000"/>
              </a:lnSpc>
              <a:spcBef>
                <a:spcPct val="0"/>
              </a:spcBef>
              <a:spcAft>
                <a:spcPct val="0"/>
              </a:spcAft>
              <a:buClrTx/>
              <a:buSzTx/>
              <a:buFont typeface="Arial" panose="020B0604020202020204" pitchFamily="34" charset="0"/>
              <a:buChar char="•"/>
              <a:tabLst/>
            </a:pPr>
            <a:r>
              <a:rPr lang="ar-EG" altLang="en-US" sz="2400" dirty="0">
                <a:cs typeface="+mj-cs"/>
              </a:rPr>
              <a:t>النشرات الإخبارية </a:t>
            </a:r>
            <a:r>
              <a:rPr lang="en-US" altLang="en-US" sz="2400" dirty="0">
                <a:latin typeface="Times New Roman" panose="02020603050405020304" pitchFamily="18" charset="0"/>
                <a:cs typeface="Times New Roman" panose="02020603050405020304" pitchFamily="18" charset="0"/>
              </a:rPr>
              <a:t>E-newsletters</a:t>
            </a:r>
            <a:r>
              <a:rPr lang="ar-EG" altLang="en-US" sz="2400" dirty="0">
                <a:cs typeface="+mj-cs"/>
              </a:rPr>
              <a:t>: تعتبر النشرات الإخبارية وسيلة فعّالة للتواصل المستمر مع العملاء المستهدفين عبر البريد الإلكتروني. تحتوي النشرات الإخبارية على معلومات قيمة ومحتوى متنوع مثل آخر أخبار الشركة، ومقالات مفيدة، وعروض خاصة. من خلال إرسال نشرات إخبارية منتظمة، يمكن للشركة بناء علاقة مستدامة مع العملاء وزيادة وعيهم بالعلامة التجارية.</a:t>
            </a:r>
          </a:p>
          <a:p>
            <a:pPr marR="0" lvl="0" algn="just" defTabSz="914400" rtl="1" eaLnBrk="0" fontAlgn="base" latinLnBrk="0" hangingPunct="0">
              <a:lnSpc>
                <a:spcPct val="150000"/>
              </a:lnSpc>
              <a:spcBef>
                <a:spcPct val="0"/>
              </a:spcBef>
              <a:spcAft>
                <a:spcPct val="0"/>
              </a:spcAft>
              <a:buClrTx/>
              <a:buSzTx/>
              <a:tabLst/>
            </a:pPr>
            <a:r>
              <a:rPr lang="ar-EG" altLang="en-US" sz="2400" dirty="0">
                <a:cs typeface="+mj-cs"/>
              </a:rPr>
              <a:t>مثال: إرسال نشرة إخبارية شهرية تتضمن مقالات مفيدة ومعلومات جديدة عن المنتجات أو الصناعة، أو تضمين قصص نجاح العملاء وتقييمات من المستخدمين لبناء الثقة والولاء.</a:t>
            </a:r>
          </a:p>
        </p:txBody>
      </p:sp>
      <p:sp>
        <p:nvSpPr>
          <p:cNvPr id="2" name="Rectangle 1">
            <a:extLst>
              <a:ext uri="{FF2B5EF4-FFF2-40B4-BE49-F238E27FC236}">
                <a16:creationId xmlns:a16="http://schemas.microsoft.com/office/drawing/2014/main" xmlns="" id="{7AEF9613-375A-20A7-38BD-A7D144257E1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825AD873-74EA-A2C4-B28F-E6FF37234CE9}"/>
              </a:ext>
            </a:extLst>
          </p:cNvPr>
          <p:cNvSpPr txBox="1"/>
          <p:nvPr/>
        </p:nvSpPr>
        <p:spPr>
          <a:xfrm>
            <a:off x="8150087" y="894259"/>
            <a:ext cx="3521213"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dirty="0">
                <a:latin typeface="Tajawal Medium"/>
                <a:ea typeface="Tajawal Medium"/>
                <a:cs typeface="+mj-cs"/>
                <a:sym typeface="Tajawal Medium"/>
              </a:rPr>
              <a:t>الترويج</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dirty="0">
                <a:latin typeface="Times New Roman" panose="02020603050405020304" pitchFamily="18" charset="0"/>
                <a:ea typeface="Tajawal Medium"/>
                <a:cs typeface="Times New Roman" panose="02020603050405020304" pitchFamily="18" charset="0"/>
                <a:sym typeface="Tajawal Medium"/>
              </a:rPr>
              <a:t>Promotion</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272448051"/>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BAAB06A-E3F0-A046-099A-71229E0AA19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3B9C2E07-1EC2-57D7-D2EC-BD99C166B88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D336DD6D-08B9-F3F2-D2A1-BD81402571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7A22ECAC-A1F9-6D03-31E1-7E230ECE7F70}"/>
              </a:ext>
            </a:extLst>
          </p:cNvPr>
          <p:cNvSpPr txBox="1"/>
          <p:nvPr/>
        </p:nvSpPr>
        <p:spPr>
          <a:xfrm>
            <a:off x="520700" y="1703532"/>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R="0" lvl="0" algn="r" defTabSz="914400" rtl="1" eaLnBrk="0" fontAlgn="base" latinLnBrk="0" hangingPunct="0">
              <a:lnSpc>
                <a:spcPct val="150000"/>
              </a:lnSpc>
              <a:spcBef>
                <a:spcPct val="0"/>
              </a:spcBef>
              <a:spcAft>
                <a:spcPct val="0"/>
              </a:spcAft>
              <a:buClrTx/>
              <a:buSzTx/>
              <a:tabLst/>
            </a:pPr>
            <a:r>
              <a:rPr kumimoji="0" lang="ar-EG" altLang="en-US" sz="2400" b="1" i="0" u="none" strike="noStrike" cap="none" normalizeH="0" baseline="0" dirty="0">
                <a:ln>
                  <a:noFill/>
                </a:ln>
                <a:solidFill>
                  <a:schemeClr val="tx1"/>
                </a:solidFill>
                <a:effectLst/>
                <a:cs typeface="+mj-cs"/>
              </a:rPr>
              <a:t>المزيج الترويجي (مزيج الاتصال)     </a:t>
            </a:r>
            <a:r>
              <a:rPr kumimoji="0" lang="en-US" altLang="en-US" sz="2400" b="1" i="0" u="none" strike="noStrike" cap="none" normalizeH="0" baseline="0" dirty="0">
                <a:ln>
                  <a:noFill/>
                </a:ln>
                <a:solidFill>
                  <a:schemeClr val="tx1"/>
                </a:solidFill>
                <a:effectLst/>
                <a:latin typeface="Times New Roman" panose="02020603050405020304" pitchFamily="18" charset="0"/>
                <a:cs typeface="+mj-cs"/>
              </a:rPr>
              <a:t>Promotional Mix</a:t>
            </a:r>
          </a:p>
          <a:p>
            <a:pPr marR="0" lvl="0" algn="just" defTabSz="914400" rtl="1" eaLnBrk="0" fontAlgn="base" latinLnBrk="0" hangingPunct="0">
              <a:lnSpc>
                <a:spcPct val="150000"/>
              </a:lnSpc>
              <a:spcBef>
                <a:spcPct val="0"/>
              </a:spcBef>
              <a:spcAft>
                <a:spcPct val="0"/>
              </a:spcAft>
              <a:buClrTx/>
              <a:buSzTx/>
              <a:tabLst/>
            </a:pPr>
            <a:r>
              <a:rPr lang="ar-EG" altLang="en-US" sz="2400" b="1" dirty="0">
                <a:cs typeface="+mj-cs"/>
              </a:rPr>
              <a:t>(5) التسويق المباشر       </a:t>
            </a:r>
            <a:r>
              <a:rPr lang="en-US" altLang="en-US" sz="2400" b="1" dirty="0">
                <a:latin typeface="Times New Roman" panose="02020603050405020304" pitchFamily="18" charset="0"/>
                <a:cs typeface="+mj-cs"/>
              </a:rPr>
              <a:t>Direct Marketing</a:t>
            </a:r>
          </a:p>
          <a:p>
            <a:pPr marL="342900" marR="0" lvl="0" indent="-342900" algn="just" defTabSz="914400" rtl="1" eaLnBrk="0" fontAlgn="base" latinLnBrk="0" hangingPunct="0">
              <a:lnSpc>
                <a:spcPct val="150000"/>
              </a:lnSpc>
              <a:spcBef>
                <a:spcPct val="0"/>
              </a:spcBef>
              <a:spcAft>
                <a:spcPct val="0"/>
              </a:spcAft>
              <a:buClrTx/>
              <a:buSzTx/>
              <a:buFont typeface="Arial" panose="020B0604020202020204" pitchFamily="34" charset="0"/>
              <a:buChar char="•"/>
              <a:tabLst/>
            </a:pPr>
            <a:r>
              <a:rPr lang="ar-EG" altLang="en-US" sz="2400" dirty="0">
                <a:solidFill>
                  <a:schemeClr val="tx1"/>
                </a:solidFill>
                <a:cs typeface="+mj-cs"/>
              </a:rPr>
              <a:t>البريد الإلكتروني المفرد </a:t>
            </a:r>
            <a:r>
              <a:rPr lang="en-US" altLang="en-US" sz="2400" dirty="0">
                <a:solidFill>
                  <a:schemeClr val="tx1"/>
                </a:solidFill>
                <a:latin typeface="Times New Roman" panose="02020603050405020304" pitchFamily="18" charset="0"/>
                <a:cs typeface="Times New Roman" panose="02020603050405020304" pitchFamily="18" charset="0"/>
              </a:rPr>
              <a:t>Solus emails</a:t>
            </a:r>
            <a:r>
              <a:rPr lang="ar-EG" altLang="en-US" sz="2400" dirty="0">
                <a:solidFill>
                  <a:schemeClr val="tx1"/>
                </a:solidFill>
                <a:cs typeface="+mj-cs"/>
              </a:rPr>
              <a:t>: يشير إلى إرسال رسالة إعلانية واحدة مستقلة إلى العملاء المستهدفين. هذا النوع من البريد يركز بشكل كامل على منتج أو خدمة محددة ويهدف إلى جذب انتباه العملاء وتحفيزهم على اتخاذ إجراء معين، مثل الشراء أو التسجيل.</a:t>
            </a:r>
          </a:p>
          <a:p>
            <a:pPr marR="0" lvl="0" algn="just" defTabSz="914400" rtl="1" eaLnBrk="0" fontAlgn="base" latinLnBrk="0" hangingPunct="0">
              <a:lnSpc>
                <a:spcPct val="150000"/>
              </a:lnSpc>
              <a:spcBef>
                <a:spcPct val="0"/>
              </a:spcBef>
              <a:spcAft>
                <a:spcPct val="0"/>
              </a:spcAft>
              <a:buClrTx/>
              <a:buSzTx/>
              <a:tabLst/>
            </a:pPr>
            <a:r>
              <a:rPr lang="ar-EG" altLang="en-US" sz="2400" dirty="0">
                <a:cs typeface="+mj-cs"/>
              </a:rPr>
              <a:t>مثال: إرسال دعوة للمشتركين لحضور حدث خاص أو </a:t>
            </a:r>
            <a:r>
              <a:rPr lang="ar-EG" altLang="en-US" sz="2400" dirty="0" err="1">
                <a:cs typeface="+mj-cs"/>
              </a:rPr>
              <a:t>ويبينار</a:t>
            </a:r>
            <a:r>
              <a:rPr lang="ar-EG" altLang="en-US" sz="2400" dirty="0">
                <a:cs typeface="+mj-cs"/>
              </a:rPr>
              <a:t>.</a:t>
            </a:r>
          </a:p>
        </p:txBody>
      </p:sp>
      <p:sp>
        <p:nvSpPr>
          <p:cNvPr id="2" name="Rectangle 1">
            <a:extLst>
              <a:ext uri="{FF2B5EF4-FFF2-40B4-BE49-F238E27FC236}">
                <a16:creationId xmlns:a16="http://schemas.microsoft.com/office/drawing/2014/main" xmlns="" id="{402BA1B3-5E1E-4933-0215-5FBEC02010DA}"/>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50809006-CA5A-2C1F-0EA5-7C027EC29AAF}"/>
              </a:ext>
            </a:extLst>
          </p:cNvPr>
          <p:cNvSpPr txBox="1"/>
          <p:nvPr/>
        </p:nvSpPr>
        <p:spPr>
          <a:xfrm>
            <a:off x="8150087" y="894259"/>
            <a:ext cx="3521213"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dirty="0">
                <a:latin typeface="Tajawal Medium"/>
                <a:ea typeface="Tajawal Medium"/>
                <a:cs typeface="+mj-cs"/>
                <a:sym typeface="Tajawal Medium"/>
              </a:rPr>
              <a:t>الترويج</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dirty="0">
                <a:latin typeface="Times New Roman" panose="02020603050405020304" pitchFamily="18" charset="0"/>
                <a:ea typeface="Tajawal Medium"/>
                <a:cs typeface="Times New Roman" panose="02020603050405020304" pitchFamily="18" charset="0"/>
                <a:sym typeface="Tajawal Medium"/>
              </a:rPr>
              <a:t>Promotion</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447532878"/>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21E6E99-0A64-45A3-163A-3452E1892D8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CF99FB88-CEE7-1F7D-D298-08F09C3FE16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8FDDAE92-2E0A-334E-EEDA-379DAA5725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D508C3E0-20BA-A6B8-AB86-2C53E95CCC32}"/>
              </a:ext>
            </a:extLst>
          </p:cNvPr>
          <p:cNvSpPr txBox="1"/>
          <p:nvPr/>
        </p:nvSpPr>
        <p:spPr>
          <a:xfrm>
            <a:off x="520700" y="1703532"/>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lvl="0" algn="just" rtl="1" eaLnBrk="0" fontAlgn="base" hangingPunct="0">
              <a:lnSpc>
                <a:spcPct val="150000"/>
              </a:lnSpc>
              <a:spcBef>
                <a:spcPct val="0"/>
              </a:spcBef>
              <a:spcAft>
                <a:spcPct val="0"/>
              </a:spcAft>
            </a:pPr>
            <a:r>
              <a:rPr lang="ar-SA" altLang="en-US" sz="2400" dirty="0">
                <a:solidFill>
                  <a:schemeClr val="tx1"/>
                </a:solidFill>
                <a:latin typeface="Arial" panose="020B0604020202020204" pitchFamily="34" charset="0"/>
                <a:cs typeface="+mj-cs"/>
              </a:rPr>
              <a:t>تمثل</a:t>
            </a:r>
            <a:r>
              <a:rPr lang="ar-EG" altLang="en-US" sz="2400" dirty="0">
                <a:solidFill>
                  <a:schemeClr val="tx1"/>
                </a:solidFill>
                <a:latin typeface="Arial" panose="020B0604020202020204" pitchFamily="34" charset="0"/>
                <a:cs typeface="+mj-cs"/>
              </a:rPr>
              <a:t> </a:t>
            </a:r>
            <a:r>
              <a:rPr lang="ar-SA" altLang="en-US" sz="2400" dirty="0">
                <a:solidFill>
                  <a:schemeClr val="tx1"/>
                </a:solidFill>
                <a:latin typeface="Arial" panose="020B0604020202020204" pitchFamily="34" charset="0"/>
                <a:cs typeface="+mj-cs"/>
              </a:rPr>
              <a:t>الخدمات نشاطًا يُقدم للعملاء دون توفير منتج مادي. هذه النشاطات يمكن أن تكون عبارة عن تقديم خبرة أو مهارات معينة للعملاء. تشمل الخدمات مجموعة واسعة من الأنشطة مثل الرعاية الصحية، التعليم، النقل، السياحة، الخدمات المالية، والترفيه</a:t>
            </a:r>
            <a:r>
              <a:rPr lang="en-US" altLang="en-US" sz="2400" dirty="0">
                <a:solidFill>
                  <a:schemeClr val="tx1"/>
                </a:solidFill>
                <a:latin typeface="Arial" panose="020B0604020202020204" pitchFamily="34" charset="0"/>
                <a:cs typeface="+mj-cs"/>
              </a:rPr>
              <a:t>.</a:t>
            </a:r>
          </a:p>
          <a:p>
            <a:pPr marL="0" marR="0" lvl="0" indent="0" algn="r" defTabSz="914400" rtl="1" eaLnBrk="0" fontAlgn="base" latinLnBrk="0" hangingPunct="0">
              <a:lnSpc>
                <a:spcPct val="150000"/>
              </a:lnSpc>
              <a:spcBef>
                <a:spcPct val="0"/>
              </a:spcBef>
              <a:spcAft>
                <a:spcPct val="0"/>
              </a:spcAft>
              <a:buClrTx/>
              <a:buSzTx/>
              <a:buFontTx/>
              <a:buNone/>
              <a:tabLst/>
            </a:pPr>
            <a:r>
              <a:rPr lang="ar-SA" altLang="en-US" sz="2400" dirty="0">
                <a:solidFill>
                  <a:schemeClr val="tx1"/>
                </a:solidFill>
                <a:latin typeface="Arial" panose="020B0604020202020204" pitchFamily="34" charset="0"/>
                <a:cs typeface="+mj-cs"/>
              </a:rPr>
              <a:t>لتوضيح الفارق بينهما</a:t>
            </a:r>
            <a:r>
              <a:rPr lang="en-US" altLang="en-US" sz="2400" dirty="0">
                <a:solidFill>
                  <a:schemeClr val="tx1"/>
                </a:solidFill>
                <a:latin typeface="Arial" panose="020B0604020202020204" pitchFamily="34" charset="0"/>
                <a:cs typeface="+mj-cs"/>
              </a:rPr>
              <a:t>:</a:t>
            </a:r>
          </a:p>
          <a:p>
            <a:pPr marL="0" marR="0" lvl="0" indent="0" algn="r" defTabSz="914400" rtl="1" eaLnBrk="0" fontAlgn="base" latinLnBrk="0" hangingPunct="0">
              <a:lnSpc>
                <a:spcPct val="150000"/>
              </a:lnSpc>
              <a:spcBef>
                <a:spcPct val="0"/>
              </a:spcBef>
              <a:spcAft>
                <a:spcPct val="0"/>
              </a:spcAft>
              <a:buClrTx/>
              <a:buSzTx/>
              <a:buFontTx/>
              <a:buChar char="•"/>
              <a:tabLst/>
            </a:pPr>
            <a:r>
              <a:rPr lang="ar-SA" altLang="en-US" sz="2400" dirty="0">
                <a:solidFill>
                  <a:schemeClr val="tx1"/>
                </a:solidFill>
                <a:latin typeface="Arial" panose="020B0604020202020204" pitchFamily="34" charset="0"/>
                <a:cs typeface="+mj-cs"/>
              </a:rPr>
              <a:t>عندما تحصل على خدمة طبية من طبيب، فإنك تستفيد من خدمة</a:t>
            </a:r>
            <a:r>
              <a:rPr lang="en-US" altLang="en-US" sz="2400" dirty="0">
                <a:solidFill>
                  <a:schemeClr val="tx1"/>
                </a:solidFill>
                <a:latin typeface="Arial" panose="020B0604020202020204" pitchFamily="34" charset="0"/>
                <a:cs typeface="+mj-cs"/>
              </a:rPr>
              <a:t>.</a:t>
            </a:r>
          </a:p>
          <a:p>
            <a:pPr marL="0" marR="0" lvl="0" indent="0" algn="r" defTabSz="914400" rtl="1" eaLnBrk="0" fontAlgn="base" latinLnBrk="0" hangingPunct="0">
              <a:lnSpc>
                <a:spcPct val="150000"/>
              </a:lnSpc>
              <a:spcBef>
                <a:spcPct val="0"/>
              </a:spcBef>
              <a:spcAft>
                <a:spcPct val="0"/>
              </a:spcAft>
              <a:buClrTx/>
              <a:buSzTx/>
              <a:buFontTx/>
              <a:buChar char="•"/>
              <a:tabLst/>
            </a:pPr>
            <a:r>
              <a:rPr lang="ar-SA" altLang="en-US" sz="2400" dirty="0">
                <a:solidFill>
                  <a:schemeClr val="tx1"/>
                </a:solidFill>
                <a:latin typeface="Arial" panose="020B0604020202020204" pitchFamily="34" charset="0"/>
                <a:cs typeface="+mj-cs"/>
              </a:rPr>
              <a:t>عندما تشتري ملابس جديدة، فإنك تشتري سلعًا مادية</a:t>
            </a:r>
            <a:r>
              <a:rPr lang="en-US" altLang="en-US" sz="2400" dirty="0">
                <a:solidFill>
                  <a:schemeClr val="tx1"/>
                </a:solidFill>
                <a:latin typeface="Arial" panose="020B0604020202020204" pitchFamily="34" charset="0"/>
                <a:cs typeface="+mj-cs"/>
              </a:rPr>
              <a:t>.</a:t>
            </a:r>
            <a:endParaRPr lang="ar-EG" altLang="en-US" sz="2400" dirty="0">
              <a:solidFill>
                <a:schemeClr val="tx1"/>
              </a:solidFill>
              <a:latin typeface="Arial" panose="020B0604020202020204" pitchFamily="34" charset="0"/>
              <a:cs typeface="+mj-cs"/>
            </a:endParaRPr>
          </a:p>
          <a:p>
            <a:pPr algn="r" rtl="1" eaLnBrk="0" fontAlgn="base" hangingPunct="0">
              <a:lnSpc>
                <a:spcPct val="150000"/>
              </a:lnSpc>
              <a:spcBef>
                <a:spcPct val="0"/>
              </a:spcBef>
              <a:spcAft>
                <a:spcPct val="0"/>
              </a:spcAft>
            </a:pPr>
            <a:r>
              <a:rPr lang="ar-SA" altLang="en-US" sz="2400" dirty="0">
                <a:solidFill>
                  <a:schemeClr val="tx1"/>
                </a:solidFill>
                <a:latin typeface="Arial" panose="020B0604020202020204" pitchFamily="34" charset="0"/>
                <a:cs typeface="+mj-cs"/>
              </a:rPr>
              <a:t>الفهم الصحيح للفارق بين السلع والخدمات مهم لتطوير استراتيجيات التسويق والتخطيط لتلبية احتياجات وتوقعات العملاء</a:t>
            </a:r>
            <a:r>
              <a:rPr lang="en-US" altLang="en-US" sz="2400" dirty="0">
                <a:solidFill>
                  <a:schemeClr val="tx1"/>
                </a:solidFill>
                <a:latin typeface="Arial" panose="020B0604020202020204" pitchFamily="34" charset="0"/>
                <a:cs typeface="+mj-cs"/>
              </a:rPr>
              <a:t>.</a:t>
            </a:r>
          </a:p>
        </p:txBody>
      </p:sp>
      <p:sp>
        <p:nvSpPr>
          <p:cNvPr id="2" name="Rectangle 1">
            <a:extLst>
              <a:ext uri="{FF2B5EF4-FFF2-40B4-BE49-F238E27FC236}">
                <a16:creationId xmlns:a16="http://schemas.microsoft.com/office/drawing/2014/main" xmlns="" id="{78210B1F-189C-2BBF-7C43-C7F8BEBE56C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5AE141D1-4299-C5CC-C005-B1EBB1DC0792}"/>
              </a:ext>
            </a:extLst>
          </p:cNvPr>
          <p:cNvSpPr txBox="1"/>
          <p:nvPr/>
        </p:nvSpPr>
        <p:spPr>
          <a:xfrm>
            <a:off x="3627783" y="894259"/>
            <a:ext cx="8043517" cy="523220"/>
          </a:xfrm>
          <a:prstGeom prst="rect">
            <a:avLst/>
          </a:prstGeom>
          <a:solidFill>
            <a:srgbClr val="8C444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solidFill>
                  <a:schemeClr val="bg1"/>
                </a:solidFill>
                <a:latin typeface="Tajawal Medium" panose="00000600000000000000" pitchFamily="2" charset="-78"/>
                <a:cs typeface="+mj-cs"/>
              </a:rPr>
              <a:t>أوجه الاختلاف بين السلع والخدمات</a:t>
            </a:r>
            <a:r>
              <a:rPr lang="en-US" sz="2800" b="1" dirty="0">
                <a:solidFill>
                  <a:schemeClr val="bg1"/>
                </a:solidFill>
                <a:latin typeface="Tajawal Medium" panose="00000600000000000000" pitchFamily="2" charset="-78"/>
                <a:cs typeface="+mj-cs"/>
              </a:rPr>
              <a:t>   </a:t>
            </a:r>
            <a:r>
              <a:rPr lang="ar-EG" sz="2800" b="1" dirty="0">
                <a:solidFill>
                  <a:schemeClr val="bg1"/>
                </a:solidFill>
                <a:latin typeface="Tajawal Medium" panose="00000600000000000000" pitchFamily="2" charset="-78"/>
                <a:cs typeface="+mj-cs"/>
              </a:rPr>
              <a:t> </a:t>
            </a:r>
            <a:r>
              <a:rPr lang="en-US" sz="2800" b="1" dirty="0">
                <a:solidFill>
                  <a:schemeClr val="bg1"/>
                </a:solidFill>
                <a:latin typeface="Times New Roman" panose="02020603050405020304" pitchFamily="18" charset="0"/>
                <a:cs typeface="Times New Roman" panose="02020603050405020304" pitchFamily="18" charset="0"/>
              </a:rPr>
              <a:t>Goods versus Services</a:t>
            </a:r>
          </a:p>
        </p:txBody>
      </p:sp>
    </p:spTree>
    <p:extLst>
      <p:ext uri="{BB962C8B-B14F-4D97-AF65-F5344CB8AC3E}">
        <p14:creationId xmlns:p14="http://schemas.microsoft.com/office/powerpoint/2010/main" val="3187981305"/>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CE14E9D-0CC3-7493-1442-46821276A7E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3B7849DC-4AD4-3476-9810-CD1794534F6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51E4DA30-71E4-B7A6-2B9D-BE8D68B00E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CBADDC60-7792-0D4B-871B-32A3C576FE98}"/>
              </a:ext>
            </a:extLst>
          </p:cNvPr>
          <p:cNvSpPr txBox="1"/>
          <p:nvPr/>
        </p:nvSpPr>
        <p:spPr>
          <a:xfrm>
            <a:off x="520700" y="1703532"/>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lvl="0" algn="just" rtl="1" eaLnBrk="0" fontAlgn="base" hangingPunct="0">
              <a:lnSpc>
                <a:spcPct val="150000"/>
              </a:lnSpc>
              <a:spcBef>
                <a:spcPct val="0"/>
              </a:spcBef>
              <a:spcAft>
                <a:spcPct val="0"/>
              </a:spcAft>
            </a:pPr>
            <a:r>
              <a:rPr lang="ar-SA" altLang="en-US" sz="2400" dirty="0">
                <a:solidFill>
                  <a:schemeClr val="tx1"/>
                </a:solidFill>
                <a:latin typeface="Arial" panose="020B0604020202020204" pitchFamily="34" charset="0"/>
                <a:cs typeface="+mj-cs"/>
              </a:rPr>
              <a:t>يمكن تلخيص خصائص الخدمات التي تميزها عن السلع في 4 نقاط رئيسية، وهي:</a:t>
            </a:r>
          </a:p>
          <a:p>
            <a:pPr lvl="0" algn="just" rtl="1" eaLnBrk="0" fontAlgn="base" hangingPunct="0">
              <a:lnSpc>
                <a:spcPct val="150000"/>
              </a:lnSpc>
              <a:spcBef>
                <a:spcPct val="0"/>
              </a:spcBef>
              <a:spcAft>
                <a:spcPct val="0"/>
              </a:spcAft>
            </a:pPr>
            <a:r>
              <a:rPr lang="ar-SA" altLang="en-US" sz="2400" b="1" dirty="0">
                <a:solidFill>
                  <a:schemeClr val="tx1"/>
                </a:solidFill>
                <a:latin typeface="Arial" panose="020B0604020202020204" pitchFamily="34" charset="0"/>
                <a:cs typeface="+mj-cs"/>
              </a:rPr>
              <a:t>1- الخدمات غير ملموسة </a:t>
            </a:r>
            <a:r>
              <a:rPr lang="en-US" altLang="en-US" sz="2400" b="1" dirty="0">
                <a:solidFill>
                  <a:schemeClr val="tx1"/>
                </a:solidFill>
                <a:latin typeface="Times New Roman" panose="02020603050405020304" pitchFamily="18" charset="0"/>
                <a:cs typeface="Times New Roman" panose="02020603050405020304" pitchFamily="18" charset="0"/>
              </a:rPr>
              <a:t>Intangibility</a:t>
            </a:r>
          </a:p>
          <a:p>
            <a:pPr lvl="0" algn="just" rtl="1" eaLnBrk="0" fontAlgn="base" hangingPunct="0">
              <a:lnSpc>
                <a:spcPct val="150000"/>
              </a:lnSpc>
              <a:spcBef>
                <a:spcPct val="0"/>
              </a:spcBef>
              <a:spcAft>
                <a:spcPct val="0"/>
              </a:spcAft>
            </a:pPr>
            <a:r>
              <a:rPr lang="ar-SA" altLang="en-US" sz="2400" dirty="0">
                <a:solidFill>
                  <a:schemeClr val="tx1"/>
                </a:solidFill>
                <a:latin typeface="Arial" panose="020B0604020202020204" pitchFamily="34" charset="0"/>
                <a:cs typeface="+mj-cs"/>
              </a:rPr>
              <a:t>يمكن وصف الخدمات بأنها غير ملموسة أو غير قابلة للرؤية واللمس بنفس الطريقة التي يمكن فيها رؤية وملامس</a:t>
            </a:r>
            <a:r>
              <a:rPr lang="ar-EG" altLang="en-US" sz="2400" dirty="0">
                <a:solidFill>
                  <a:schemeClr val="tx1"/>
                </a:solidFill>
                <a:latin typeface="Arial" panose="020B0604020202020204" pitchFamily="34" charset="0"/>
                <a:cs typeface="+mj-cs"/>
              </a:rPr>
              <a:t>ة</a:t>
            </a:r>
            <a:r>
              <a:rPr lang="ar-SA" altLang="en-US" sz="2400" dirty="0">
                <a:solidFill>
                  <a:schemeClr val="tx1"/>
                </a:solidFill>
                <a:latin typeface="Arial" panose="020B0604020202020204" pitchFamily="34" charset="0"/>
                <a:cs typeface="+mj-cs"/>
              </a:rPr>
              <a:t> </a:t>
            </a:r>
            <a:r>
              <a:rPr lang="ar-EG" altLang="en-US" sz="2400" dirty="0">
                <a:solidFill>
                  <a:schemeClr val="tx1"/>
                </a:solidFill>
                <a:latin typeface="Arial" panose="020B0604020202020204" pitchFamily="34" charset="0"/>
                <a:cs typeface="+mj-cs"/>
              </a:rPr>
              <a:t>ا</a:t>
            </a:r>
            <a:r>
              <a:rPr lang="ar-SA" altLang="en-US" sz="2400" dirty="0">
                <a:solidFill>
                  <a:schemeClr val="tx1"/>
                </a:solidFill>
                <a:latin typeface="Arial" panose="020B0604020202020204" pitchFamily="34" charset="0"/>
                <a:cs typeface="+mj-cs"/>
              </a:rPr>
              <a:t>لسلع. يعني ذلك أن الخدمات ليس لديها وجود مادي قائم بذاته كما هو الحال في السلع.</a:t>
            </a:r>
          </a:p>
          <a:p>
            <a:pPr lvl="0" algn="just" rtl="1" eaLnBrk="0" fontAlgn="base" hangingPunct="0">
              <a:lnSpc>
                <a:spcPct val="150000"/>
              </a:lnSpc>
              <a:spcBef>
                <a:spcPct val="0"/>
              </a:spcBef>
              <a:spcAft>
                <a:spcPct val="0"/>
              </a:spcAft>
            </a:pPr>
            <a:r>
              <a:rPr lang="ar-SA" altLang="en-US" sz="2400" dirty="0">
                <a:solidFill>
                  <a:schemeClr val="tx1"/>
                </a:solidFill>
                <a:latin typeface="Arial" panose="020B0604020202020204" pitchFamily="34" charset="0"/>
                <a:cs typeface="+mj-cs"/>
              </a:rPr>
              <a:t>هذه الخاصية تجعل من الصعب قياس وتقييم الخدمات بنفس الطريقة التي يمكن من خلالها قياس السلع. </a:t>
            </a:r>
          </a:p>
          <a:p>
            <a:pPr lvl="0" algn="just" rtl="1" eaLnBrk="0" fontAlgn="base" hangingPunct="0">
              <a:lnSpc>
                <a:spcPct val="150000"/>
              </a:lnSpc>
              <a:spcBef>
                <a:spcPct val="0"/>
              </a:spcBef>
              <a:spcAft>
                <a:spcPct val="0"/>
              </a:spcAft>
            </a:pPr>
            <a:r>
              <a:rPr lang="ar-SA" altLang="en-US" sz="2400" dirty="0">
                <a:solidFill>
                  <a:schemeClr val="tx1"/>
                </a:solidFill>
                <a:latin typeface="Arial" panose="020B0604020202020204" pitchFamily="34" charset="0"/>
                <a:cs typeface="+mj-cs"/>
              </a:rPr>
              <a:t>الخدمات غالبًا ما تكون غير ملموسة ولا يمكن رؤيتها بنفس الطريقة التي يمكن رؤية السلع</a:t>
            </a:r>
            <a:r>
              <a:rPr lang="ar-EG" altLang="en-US" sz="2400" dirty="0">
                <a:solidFill>
                  <a:schemeClr val="tx1"/>
                </a:solidFill>
                <a:latin typeface="Arial" panose="020B0604020202020204" pitchFamily="34" charset="0"/>
                <a:cs typeface="+mj-cs"/>
              </a:rPr>
              <a:t> بها</a:t>
            </a:r>
            <a:r>
              <a:rPr lang="ar-SA" altLang="en-US" sz="2400" dirty="0">
                <a:solidFill>
                  <a:schemeClr val="tx1"/>
                </a:solidFill>
                <a:latin typeface="Arial" panose="020B0604020202020204" pitchFamily="34" charset="0"/>
                <a:cs typeface="+mj-cs"/>
              </a:rPr>
              <a:t>. على سبيل المثال، لا يمكنك رؤية </a:t>
            </a:r>
            <a:r>
              <a:rPr lang="ar-EG" altLang="en-US" sz="2400" dirty="0">
                <a:solidFill>
                  <a:schemeClr val="tx1"/>
                </a:solidFill>
                <a:latin typeface="Arial" panose="020B0604020202020204" pitchFamily="34" charset="0"/>
                <a:cs typeface="+mj-cs"/>
              </a:rPr>
              <a:t>الخدمات التي تحصل عليها من مستشار مالي </a:t>
            </a:r>
            <a:r>
              <a:rPr lang="ar-SA" altLang="en-US" sz="2400" dirty="0">
                <a:solidFill>
                  <a:schemeClr val="tx1"/>
                </a:solidFill>
                <a:latin typeface="Arial" panose="020B0604020202020204" pitchFamily="34" charset="0"/>
                <a:cs typeface="+mj-cs"/>
              </a:rPr>
              <a:t>بنفس الطريقة التي ترى بها هاتفًا محمولًا.</a:t>
            </a:r>
          </a:p>
          <a:p>
            <a:pPr lvl="0" algn="just" rtl="1" eaLnBrk="0" fontAlgn="base" hangingPunct="0">
              <a:lnSpc>
                <a:spcPct val="150000"/>
              </a:lnSpc>
              <a:spcBef>
                <a:spcPct val="0"/>
              </a:spcBef>
              <a:spcAft>
                <a:spcPct val="0"/>
              </a:spcAft>
            </a:pPr>
            <a:r>
              <a:rPr lang="ar-SA" altLang="en-US" sz="2400" dirty="0">
                <a:solidFill>
                  <a:schemeClr val="tx1"/>
                </a:solidFill>
                <a:latin typeface="Arial" panose="020B0604020202020204" pitchFamily="34" charset="0"/>
                <a:cs typeface="+mj-cs"/>
              </a:rPr>
              <a:t>في السلع يمكن قياس وتقييم جودة السلع بناءً على معايير ملموسة مثل </a:t>
            </a:r>
            <a:r>
              <a:rPr lang="ar-EG" altLang="en-US" sz="2400" dirty="0">
                <a:solidFill>
                  <a:schemeClr val="tx1"/>
                </a:solidFill>
                <a:latin typeface="Arial" panose="020B0604020202020204" pitchFamily="34" charset="0"/>
                <a:cs typeface="+mj-cs"/>
              </a:rPr>
              <a:t>المكونات</a:t>
            </a:r>
            <a:r>
              <a:rPr lang="ar-SA" altLang="en-US" sz="2400" dirty="0">
                <a:solidFill>
                  <a:schemeClr val="tx1"/>
                </a:solidFill>
                <a:latin typeface="Arial" panose="020B0604020202020204" pitchFamily="34" charset="0"/>
                <a:cs typeface="+mj-cs"/>
              </a:rPr>
              <a:t> والتصميم. بينما في حالة الخدمات يكون قياس جودة الخدمات أكثر تعقيدًا، حيث يعتمد على تجربة العميل واستجابته للخدمة.</a:t>
            </a:r>
          </a:p>
        </p:txBody>
      </p:sp>
      <p:sp>
        <p:nvSpPr>
          <p:cNvPr id="2" name="Rectangle 1">
            <a:extLst>
              <a:ext uri="{FF2B5EF4-FFF2-40B4-BE49-F238E27FC236}">
                <a16:creationId xmlns:a16="http://schemas.microsoft.com/office/drawing/2014/main" xmlns="" id="{24ED8236-7045-9C4E-C052-64347013DD3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DF8F07FA-4C74-643B-E923-F3ACEB0FD721}"/>
              </a:ext>
            </a:extLst>
          </p:cNvPr>
          <p:cNvSpPr txBox="1"/>
          <p:nvPr/>
        </p:nvSpPr>
        <p:spPr>
          <a:xfrm>
            <a:off x="3627783" y="894259"/>
            <a:ext cx="8043517" cy="523220"/>
          </a:xfrm>
          <a:prstGeom prst="rect">
            <a:avLst/>
          </a:prstGeom>
          <a:solidFill>
            <a:srgbClr val="8C444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solidFill>
                  <a:schemeClr val="bg1"/>
                </a:solidFill>
                <a:latin typeface="Tajawal Medium" panose="00000600000000000000" pitchFamily="2" charset="-78"/>
                <a:cs typeface="+mj-cs"/>
              </a:rPr>
              <a:t>أوجه الاختلاف بين السلع والخدمات</a:t>
            </a:r>
            <a:r>
              <a:rPr lang="en-US" sz="2800" b="1" dirty="0">
                <a:solidFill>
                  <a:schemeClr val="bg1"/>
                </a:solidFill>
                <a:latin typeface="Tajawal Medium" panose="00000600000000000000" pitchFamily="2" charset="-78"/>
                <a:cs typeface="+mj-cs"/>
              </a:rPr>
              <a:t>   </a:t>
            </a:r>
            <a:r>
              <a:rPr lang="ar-EG" sz="2800" b="1" dirty="0">
                <a:solidFill>
                  <a:schemeClr val="bg1"/>
                </a:solidFill>
                <a:latin typeface="Tajawal Medium" panose="00000600000000000000" pitchFamily="2" charset="-78"/>
                <a:cs typeface="+mj-cs"/>
              </a:rPr>
              <a:t> </a:t>
            </a:r>
            <a:r>
              <a:rPr lang="en-US" sz="2800" b="1" dirty="0">
                <a:solidFill>
                  <a:schemeClr val="bg1"/>
                </a:solidFill>
                <a:latin typeface="Times New Roman" panose="02020603050405020304" pitchFamily="18" charset="0"/>
                <a:cs typeface="Times New Roman" panose="02020603050405020304" pitchFamily="18" charset="0"/>
              </a:rPr>
              <a:t>Goods versus Services</a:t>
            </a:r>
          </a:p>
        </p:txBody>
      </p:sp>
    </p:spTree>
    <p:extLst>
      <p:ext uri="{BB962C8B-B14F-4D97-AF65-F5344CB8AC3E}">
        <p14:creationId xmlns:p14="http://schemas.microsoft.com/office/powerpoint/2010/main" val="359731712"/>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9A8288C-BA7E-7EC2-5303-0DA59D74F09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5CB7A6DD-6EDD-9196-ABEB-2860F7DA9D2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A7FD1299-8488-59E6-82D5-2B3F9746FF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441CD432-1AD2-368B-A436-C20A74CE8B76}"/>
              </a:ext>
            </a:extLst>
          </p:cNvPr>
          <p:cNvSpPr txBox="1"/>
          <p:nvPr/>
        </p:nvSpPr>
        <p:spPr>
          <a:xfrm>
            <a:off x="520700" y="1703532"/>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lvl="0" algn="just" rtl="1" eaLnBrk="0" fontAlgn="base" hangingPunct="0">
              <a:lnSpc>
                <a:spcPct val="150000"/>
              </a:lnSpc>
              <a:spcBef>
                <a:spcPct val="0"/>
              </a:spcBef>
              <a:spcAft>
                <a:spcPct val="0"/>
              </a:spcAft>
            </a:pPr>
            <a:r>
              <a:rPr lang="ar-SA" altLang="en-US" sz="2400" b="1" dirty="0">
                <a:solidFill>
                  <a:schemeClr val="tx1"/>
                </a:solidFill>
                <a:latin typeface="Arial" panose="020B0604020202020204" pitchFamily="34" charset="0"/>
                <a:cs typeface="+mj-cs"/>
              </a:rPr>
              <a:t>2- عدم تجانس الخدمات </a:t>
            </a:r>
            <a:r>
              <a:rPr lang="en-US" altLang="en-US" sz="2400" b="1" dirty="0">
                <a:solidFill>
                  <a:schemeClr val="tx1"/>
                </a:solidFill>
                <a:latin typeface="Times New Roman" panose="02020603050405020304" pitchFamily="18" charset="0"/>
                <a:cs typeface="Times New Roman" panose="02020603050405020304" pitchFamily="18" charset="0"/>
              </a:rPr>
              <a:t>Heterogeneity</a:t>
            </a:r>
          </a:p>
          <a:p>
            <a:pPr lvl="0" algn="just" rtl="1" eaLnBrk="0" fontAlgn="base" hangingPunct="0">
              <a:lnSpc>
                <a:spcPct val="150000"/>
              </a:lnSpc>
              <a:spcBef>
                <a:spcPct val="0"/>
              </a:spcBef>
              <a:spcAft>
                <a:spcPct val="0"/>
              </a:spcAft>
            </a:pPr>
            <a:r>
              <a:rPr lang="en-US" altLang="en-US" sz="2400" dirty="0">
                <a:solidFill>
                  <a:schemeClr val="tx1"/>
                </a:solidFill>
                <a:latin typeface="Arial" panose="020B0604020202020204" pitchFamily="34" charset="0"/>
                <a:cs typeface="+mj-cs"/>
              </a:rPr>
              <a:t> </a:t>
            </a:r>
            <a:r>
              <a:rPr lang="ar-SA" altLang="en-US" sz="2400" dirty="0">
                <a:solidFill>
                  <a:schemeClr val="tx1"/>
                </a:solidFill>
                <a:latin typeface="Arial" panose="020B0604020202020204" pitchFamily="34" charset="0"/>
                <a:cs typeface="+mj-cs"/>
              </a:rPr>
              <a:t>هذه الخاصية تعني أن الخدمات قد تظهر اختلافًا أو تباينًا في الجودة والأداء من مرة لأخرى أو من مقدم خدمة لآخر.</a:t>
            </a:r>
          </a:p>
          <a:p>
            <a:pPr lvl="0" algn="just" rtl="1" eaLnBrk="0" fontAlgn="base" hangingPunct="0">
              <a:lnSpc>
                <a:spcPct val="150000"/>
              </a:lnSpc>
              <a:spcBef>
                <a:spcPct val="0"/>
              </a:spcBef>
              <a:spcAft>
                <a:spcPct val="0"/>
              </a:spcAft>
            </a:pPr>
            <a:r>
              <a:rPr lang="ar-SA" altLang="en-US" sz="2400" dirty="0">
                <a:solidFill>
                  <a:schemeClr val="tx1"/>
                </a:solidFill>
                <a:latin typeface="Arial" panose="020B0604020202020204" pitchFamily="34" charset="0"/>
                <a:cs typeface="+mj-cs"/>
              </a:rPr>
              <a:t>بسبب الطبيعة غير الملموسة للخدمات والاعتماد على التفاعل البشري، يمكن أن تتأثر جودة الخدمة بعوامل متعددة مثل مهارات وخبرات مقدمي الخدمة، حالتهم النفسية، ومدى تفاعل العميل</a:t>
            </a:r>
            <a:r>
              <a:rPr lang="ar-EG" altLang="en-US" sz="2400" dirty="0">
                <a:solidFill>
                  <a:schemeClr val="tx1"/>
                </a:solidFill>
                <a:latin typeface="Arial" panose="020B0604020202020204" pitchFamily="34" charset="0"/>
                <a:cs typeface="+mj-cs"/>
              </a:rPr>
              <a:t> مع مقدم الخدمة</a:t>
            </a:r>
            <a:r>
              <a:rPr lang="ar-SA" altLang="en-US" sz="2400" dirty="0">
                <a:solidFill>
                  <a:schemeClr val="tx1"/>
                </a:solidFill>
                <a:latin typeface="Arial" panose="020B0604020202020204" pitchFamily="34" charset="0"/>
                <a:cs typeface="+mj-cs"/>
              </a:rPr>
              <a:t>.</a:t>
            </a:r>
          </a:p>
          <a:p>
            <a:pPr lvl="0" algn="just" rtl="1" eaLnBrk="0" fontAlgn="base" hangingPunct="0">
              <a:lnSpc>
                <a:spcPct val="150000"/>
              </a:lnSpc>
              <a:spcBef>
                <a:spcPct val="0"/>
              </a:spcBef>
              <a:spcAft>
                <a:spcPct val="0"/>
              </a:spcAft>
            </a:pPr>
            <a:r>
              <a:rPr lang="ar-SA" altLang="en-US" sz="2400" dirty="0">
                <a:solidFill>
                  <a:schemeClr val="tx1"/>
                </a:solidFill>
                <a:latin typeface="Arial" panose="020B0604020202020204" pitchFamily="34" charset="0"/>
                <a:cs typeface="+mj-cs"/>
              </a:rPr>
              <a:t>هذا الاختلاف في الجودة والأداء يعني أنه من الصعب إنتاج خدمة متماثلة تمامًا في كل مرة. قد تكون تجربة العميل مختلفة حتى عند تلقي الخدمة من نفس </a:t>
            </a:r>
            <a:r>
              <a:rPr lang="ar-EG" altLang="en-US" sz="2400" dirty="0">
                <a:solidFill>
                  <a:schemeClr val="tx1"/>
                </a:solidFill>
                <a:latin typeface="Arial" panose="020B0604020202020204" pitchFamily="34" charset="0"/>
                <a:cs typeface="+mj-cs"/>
              </a:rPr>
              <a:t>مقدم الخدمة</a:t>
            </a:r>
            <a:r>
              <a:rPr lang="ar-SA" altLang="en-US" sz="2400" dirty="0">
                <a:solidFill>
                  <a:schemeClr val="tx1"/>
                </a:solidFill>
                <a:latin typeface="Arial" panose="020B0604020202020204" pitchFamily="34" charset="0"/>
                <a:cs typeface="+mj-cs"/>
              </a:rPr>
              <a:t> في وقت مختلف. </a:t>
            </a:r>
          </a:p>
          <a:p>
            <a:pPr lvl="0" algn="just" rtl="1" eaLnBrk="0" fontAlgn="base" hangingPunct="0">
              <a:lnSpc>
                <a:spcPct val="150000"/>
              </a:lnSpc>
              <a:spcBef>
                <a:spcPct val="0"/>
              </a:spcBef>
              <a:spcAft>
                <a:spcPct val="0"/>
              </a:spcAft>
            </a:pPr>
            <a:r>
              <a:rPr lang="ar-SA" altLang="en-US" sz="2400" dirty="0">
                <a:solidFill>
                  <a:schemeClr val="tx1"/>
                </a:solidFill>
                <a:latin typeface="Arial" panose="020B0604020202020204" pitchFamily="34" charset="0"/>
                <a:cs typeface="+mj-cs"/>
              </a:rPr>
              <a:t>بمعنى آخر، عدم تجانس الخدمات يشير إلى تفاوتات أو </a:t>
            </a:r>
            <a:r>
              <a:rPr lang="ar-EG" altLang="en-US" sz="2400" dirty="0">
                <a:solidFill>
                  <a:schemeClr val="tx1"/>
                </a:solidFill>
                <a:latin typeface="Arial" panose="020B0604020202020204" pitchFamily="34" charset="0"/>
                <a:cs typeface="+mj-cs"/>
              </a:rPr>
              <a:t>اختلافات</a:t>
            </a:r>
            <a:r>
              <a:rPr lang="ar-SA" altLang="en-US" sz="2400" dirty="0">
                <a:solidFill>
                  <a:schemeClr val="tx1"/>
                </a:solidFill>
                <a:latin typeface="Arial" panose="020B0604020202020204" pitchFamily="34" charset="0"/>
                <a:cs typeface="+mj-cs"/>
              </a:rPr>
              <a:t> في تقديم واستقبال الخدمات بسبب التفاعلات البشرية والعوامل المتعددة التي تؤثر على تجربة العميل.</a:t>
            </a:r>
          </a:p>
        </p:txBody>
      </p:sp>
      <p:sp>
        <p:nvSpPr>
          <p:cNvPr id="2" name="Rectangle 1">
            <a:extLst>
              <a:ext uri="{FF2B5EF4-FFF2-40B4-BE49-F238E27FC236}">
                <a16:creationId xmlns:a16="http://schemas.microsoft.com/office/drawing/2014/main" xmlns="" id="{8E06C25A-7386-C1F3-B912-FB574EEB170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2EE51F72-B030-404D-4CC1-6FB0D171104E}"/>
              </a:ext>
            </a:extLst>
          </p:cNvPr>
          <p:cNvSpPr txBox="1"/>
          <p:nvPr/>
        </p:nvSpPr>
        <p:spPr>
          <a:xfrm>
            <a:off x="3627783" y="894259"/>
            <a:ext cx="8043517" cy="523220"/>
          </a:xfrm>
          <a:prstGeom prst="rect">
            <a:avLst/>
          </a:prstGeom>
          <a:solidFill>
            <a:srgbClr val="8C444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solidFill>
                  <a:schemeClr val="bg1"/>
                </a:solidFill>
                <a:latin typeface="Tajawal Medium" panose="00000600000000000000" pitchFamily="2" charset="-78"/>
                <a:cs typeface="+mj-cs"/>
              </a:rPr>
              <a:t>أوجه الاختلاف بين السلع والخدمات</a:t>
            </a:r>
            <a:r>
              <a:rPr lang="en-US" sz="2800" b="1" dirty="0">
                <a:solidFill>
                  <a:schemeClr val="bg1"/>
                </a:solidFill>
                <a:latin typeface="Tajawal Medium" panose="00000600000000000000" pitchFamily="2" charset="-78"/>
                <a:cs typeface="+mj-cs"/>
              </a:rPr>
              <a:t>   </a:t>
            </a:r>
            <a:r>
              <a:rPr lang="ar-EG" sz="2800" b="1" dirty="0">
                <a:solidFill>
                  <a:schemeClr val="bg1"/>
                </a:solidFill>
                <a:latin typeface="Tajawal Medium" panose="00000600000000000000" pitchFamily="2" charset="-78"/>
                <a:cs typeface="+mj-cs"/>
              </a:rPr>
              <a:t> </a:t>
            </a:r>
            <a:r>
              <a:rPr lang="en-US" sz="2800" b="1" dirty="0">
                <a:solidFill>
                  <a:schemeClr val="bg1"/>
                </a:solidFill>
                <a:latin typeface="Times New Roman" panose="02020603050405020304" pitchFamily="18" charset="0"/>
                <a:cs typeface="Times New Roman" panose="02020603050405020304" pitchFamily="18" charset="0"/>
              </a:rPr>
              <a:t>Goods versus Services</a:t>
            </a:r>
          </a:p>
        </p:txBody>
      </p:sp>
    </p:spTree>
    <p:extLst>
      <p:ext uri="{BB962C8B-B14F-4D97-AF65-F5344CB8AC3E}">
        <p14:creationId xmlns:p14="http://schemas.microsoft.com/office/powerpoint/2010/main" val="2570460381"/>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5668A08-7211-2C3C-7A9E-27A340D247F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F9A8B2D3-2A49-88CA-F85D-899D7FDD3F1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B433D7D4-8B24-4A91-6684-EF0EC0AE88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BB76CE3F-3F97-EFC7-844F-3ED36AEF9C0E}"/>
              </a:ext>
            </a:extLst>
          </p:cNvPr>
          <p:cNvSpPr txBox="1"/>
          <p:nvPr/>
        </p:nvSpPr>
        <p:spPr>
          <a:xfrm>
            <a:off x="520700" y="1703532"/>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lvl="0" algn="just" rtl="1" eaLnBrk="0" fontAlgn="base" hangingPunct="0">
              <a:lnSpc>
                <a:spcPct val="150000"/>
              </a:lnSpc>
              <a:spcBef>
                <a:spcPct val="0"/>
              </a:spcBef>
              <a:spcAft>
                <a:spcPct val="0"/>
              </a:spcAft>
            </a:pPr>
            <a:r>
              <a:rPr lang="ar-SA" altLang="en-US" sz="2400" b="1" dirty="0">
                <a:solidFill>
                  <a:schemeClr val="tx1"/>
                </a:solidFill>
                <a:latin typeface="Arial" panose="020B0604020202020204" pitchFamily="34" charset="0"/>
                <a:cs typeface="+mj-cs"/>
              </a:rPr>
              <a:t>3- عدم انفصال إنتاج الخدمات عن استهلاكها  </a:t>
            </a:r>
            <a:r>
              <a:rPr lang="en-US" altLang="en-US" sz="2400" b="1" dirty="0">
                <a:solidFill>
                  <a:schemeClr val="tx1"/>
                </a:solidFill>
                <a:latin typeface="Times New Roman" panose="02020603050405020304" pitchFamily="18" charset="0"/>
                <a:cs typeface="Times New Roman" panose="02020603050405020304" pitchFamily="18" charset="0"/>
              </a:rPr>
              <a:t>Inseparability</a:t>
            </a:r>
          </a:p>
          <a:p>
            <a:pPr lvl="0" algn="just" rtl="1" eaLnBrk="0" fontAlgn="base" hangingPunct="0">
              <a:lnSpc>
                <a:spcPct val="150000"/>
              </a:lnSpc>
              <a:spcBef>
                <a:spcPct val="0"/>
              </a:spcBef>
              <a:spcAft>
                <a:spcPct val="0"/>
              </a:spcAft>
            </a:pPr>
            <a:r>
              <a:rPr lang="ar-SA" altLang="en-US" sz="2400" dirty="0">
                <a:solidFill>
                  <a:schemeClr val="tx1"/>
                </a:solidFill>
                <a:latin typeface="Arial" panose="020B0604020202020204" pitchFamily="34" charset="0"/>
                <a:cs typeface="+mj-cs"/>
              </a:rPr>
              <a:t>تعني أنه لا يمكن فصل إنتاج وتقديم الخدمة عن تجربة العميل الفعلية. يعني ذلك أن تقديم الخدمة يشمل تفاعل مباشر بين مقدم الخدمة والعميل.</a:t>
            </a:r>
            <a:r>
              <a:rPr lang="ar-EG" altLang="en-US" sz="2400" dirty="0">
                <a:solidFill>
                  <a:schemeClr val="tx1"/>
                </a:solidFill>
                <a:latin typeface="Arial" panose="020B0604020202020204" pitchFamily="34" charset="0"/>
                <a:cs typeface="+mj-cs"/>
              </a:rPr>
              <a:t> وتتضمن هذه الخاصية ما يلي: </a:t>
            </a:r>
            <a:endParaRPr lang="ar-SA" altLang="en-US" sz="2400" dirty="0">
              <a:solidFill>
                <a:schemeClr val="tx1"/>
              </a:solidFill>
              <a:latin typeface="Arial" panose="020B0604020202020204" pitchFamily="34" charset="0"/>
              <a:cs typeface="+mj-cs"/>
            </a:endParaRPr>
          </a:p>
          <a:p>
            <a:pPr lvl="0" algn="just" rtl="1" eaLnBrk="0" fontAlgn="base" hangingPunct="0">
              <a:lnSpc>
                <a:spcPct val="150000"/>
              </a:lnSpc>
              <a:spcBef>
                <a:spcPct val="0"/>
              </a:spcBef>
              <a:spcAft>
                <a:spcPct val="0"/>
              </a:spcAft>
            </a:pPr>
            <a:r>
              <a:rPr lang="ar-SA" altLang="en-US" sz="2400" dirty="0">
                <a:solidFill>
                  <a:schemeClr val="tx1"/>
                </a:solidFill>
                <a:latin typeface="Arial" panose="020B0604020202020204" pitchFamily="34" charset="0"/>
                <a:cs typeface="+mj-cs"/>
              </a:rPr>
              <a:t>التفاعل البشري: الخدمات غالبًا ما تتطلب تفاعلًا مباشرًا بين مقدم الخدمة والعميل. على سبيل المثال، في الرعاية الصحية، يجب أن يتفاعل الطبيب مع المريض ويقدم العناية والتشخيص على الفور.</a:t>
            </a:r>
          </a:p>
          <a:p>
            <a:pPr lvl="0" algn="just" rtl="1" eaLnBrk="0" fontAlgn="base" hangingPunct="0">
              <a:lnSpc>
                <a:spcPct val="150000"/>
              </a:lnSpc>
              <a:spcBef>
                <a:spcPct val="0"/>
              </a:spcBef>
              <a:spcAft>
                <a:spcPct val="0"/>
              </a:spcAft>
            </a:pPr>
            <a:r>
              <a:rPr lang="ar-SA" altLang="en-US" sz="2400" dirty="0">
                <a:solidFill>
                  <a:schemeClr val="tx1"/>
                </a:solidFill>
                <a:latin typeface="Arial" panose="020B0604020202020204" pitchFamily="34" charset="0"/>
                <a:cs typeface="+mj-cs"/>
              </a:rPr>
              <a:t>التجربة الفورية: الخدمات يتم استهلاكها في اللحظة والزمان الحالي. على سبيل المثال، تجربة السفر أو الحضور إلى حدث معين.</a:t>
            </a:r>
          </a:p>
          <a:p>
            <a:pPr lvl="0" algn="just" rtl="1" eaLnBrk="0" fontAlgn="base" hangingPunct="0">
              <a:lnSpc>
                <a:spcPct val="150000"/>
              </a:lnSpc>
              <a:spcBef>
                <a:spcPct val="0"/>
              </a:spcBef>
              <a:spcAft>
                <a:spcPct val="0"/>
              </a:spcAft>
            </a:pPr>
            <a:r>
              <a:rPr lang="ar-SA" altLang="en-US" sz="2400" dirty="0">
                <a:solidFill>
                  <a:schemeClr val="tx1"/>
                </a:solidFill>
                <a:latin typeface="Arial" panose="020B0604020202020204" pitchFamily="34" charset="0"/>
                <a:cs typeface="+mj-cs"/>
              </a:rPr>
              <a:t>تلبية احتياجات العميل: يجب أن يكون مقدم الخدمة حاضرًا لتلبية احتياجات العميل ومتطلباته في الوقت الفعلي. هذا يعزز الحاجة للتواصل المباشر وفهم توقعات العميل.</a:t>
            </a:r>
          </a:p>
        </p:txBody>
      </p:sp>
      <p:sp>
        <p:nvSpPr>
          <p:cNvPr id="2" name="Rectangle 1">
            <a:extLst>
              <a:ext uri="{FF2B5EF4-FFF2-40B4-BE49-F238E27FC236}">
                <a16:creationId xmlns:a16="http://schemas.microsoft.com/office/drawing/2014/main" xmlns="" id="{733A548C-5116-B070-F09A-344041E06E5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57AF4487-E6F4-9316-CF54-BF4ED2672EEA}"/>
              </a:ext>
            </a:extLst>
          </p:cNvPr>
          <p:cNvSpPr txBox="1"/>
          <p:nvPr/>
        </p:nvSpPr>
        <p:spPr>
          <a:xfrm>
            <a:off x="3627783" y="894259"/>
            <a:ext cx="8043517" cy="523220"/>
          </a:xfrm>
          <a:prstGeom prst="rect">
            <a:avLst/>
          </a:prstGeom>
          <a:solidFill>
            <a:srgbClr val="8C444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solidFill>
                  <a:schemeClr val="bg1"/>
                </a:solidFill>
                <a:latin typeface="Tajawal Medium" panose="00000600000000000000" pitchFamily="2" charset="-78"/>
                <a:cs typeface="+mj-cs"/>
              </a:rPr>
              <a:t>أوجه الاختلاف بين السلع والخدمات</a:t>
            </a:r>
            <a:r>
              <a:rPr lang="en-US" sz="2800" b="1" dirty="0">
                <a:solidFill>
                  <a:schemeClr val="bg1"/>
                </a:solidFill>
                <a:latin typeface="Tajawal Medium" panose="00000600000000000000" pitchFamily="2" charset="-78"/>
                <a:cs typeface="+mj-cs"/>
              </a:rPr>
              <a:t>   </a:t>
            </a:r>
            <a:r>
              <a:rPr lang="ar-EG" sz="2800" b="1" dirty="0">
                <a:solidFill>
                  <a:schemeClr val="bg1"/>
                </a:solidFill>
                <a:latin typeface="Tajawal Medium" panose="00000600000000000000" pitchFamily="2" charset="-78"/>
                <a:cs typeface="+mj-cs"/>
              </a:rPr>
              <a:t> </a:t>
            </a:r>
            <a:r>
              <a:rPr lang="en-US" sz="2800" b="1" dirty="0">
                <a:solidFill>
                  <a:schemeClr val="bg1"/>
                </a:solidFill>
                <a:latin typeface="Times New Roman" panose="02020603050405020304" pitchFamily="18" charset="0"/>
                <a:cs typeface="Times New Roman" panose="02020603050405020304" pitchFamily="18" charset="0"/>
              </a:rPr>
              <a:t>Goods versus Services</a:t>
            </a:r>
          </a:p>
        </p:txBody>
      </p:sp>
    </p:spTree>
    <p:extLst>
      <p:ext uri="{BB962C8B-B14F-4D97-AF65-F5344CB8AC3E}">
        <p14:creationId xmlns:p14="http://schemas.microsoft.com/office/powerpoint/2010/main" val="374288687"/>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17D2B39-45CB-2E35-3D76-902CA8229CB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F9427BDD-698B-41D8-E105-5028075F2CF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281076E8-E0C6-0E3B-A2CD-A03EA6FB64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343B8396-BDEB-85FF-2D3E-1496B47DD57B}"/>
              </a:ext>
            </a:extLst>
          </p:cNvPr>
          <p:cNvSpPr txBox="1"/>
          <p:nvPr/>
        </p:nvSpPr>
        <p:spPr>
          <a:xfrm>
            <a:off x="520700" y="1703532"/>
            <a:ext cx="11150600" cy="464620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r" defTabSz="914400" rtl="1" eaLnBrk="0" fontAlgn="base" latinLnBrk="0" hangingPunct="0">
              <a:lnSpc>
                <a:spcPct val="150000"/>
              </a:lnSpc>
              <a:spcBef>
                <a:spcPct val="0"/>
              </a:spcBef>
              <a:spcAft>
                <a:spcPct val="0"/>
              </a:spcAft>
              <a:buClrTx/>
              <a:buSzTx/>
              <a:tabLst/>
            </a:pPr>
            <a:r>
              <a:rPr lang="ar-EG" altLang="en-US" sz="2400" b="1" dirty="0">
                <a:latin typeface="Arial" panose="020B0604020202020204" pitchFamily="34" charset="0"/>
              </a:rPr>
              <a:t>4- قابلية الخدمات للفناء والزوال </a:t>
            </a:r>
            <a:r>
              <a:rPr lang="en-US" altLang="en-US" sz="2400" b="1" dirty="0">
                <a:latin typeface="Times New Roman" panose="02020603050405020304" pitchFamily="18" charset="0"/>
                <a:cs typeface="Times New Roman" panose="02020603050405020304" pitchFamily="18" charset="0"/>
              </a:rPr>
              <a:t>Perishability</a:t>
            </a:r>
            <a:endParaRPr lang="ar-EG" altLang="en-US" sz="2400" b="1" dirty="0">
              <a:latin typeface="Times New Roman" panose="02020603050405020304" pitchFamily="18" charset="0"/>
              <a:cs typeface="Times New Roman" panose="02020603050405020304" pitchFamily="18" charset="0"/>
            </a:endParaRPr>
          </a:p>
          <a:p>
            <a:pPr marL="0" marR="0" lvl="0" indent="0" algn="just" defTabSz="914400" rtl="1" eaLnBrk="0" fontAlgn="base" latinLnBrk="0" hangingPunct="0">
              <a:lnSpc>
                <a:spcPct val="150000"/>
              </a:lnSpc>
              <a:spcBef>
                <a:spcPct val="0"/>
              </a:spcBef>
              <a:spcAft>
                <a:spcPct val="0"/>
              </a:spcAft>
              <a:buClrTx/>
              <a:buSzTx/>
              <a:tabLst/>
            </a:pPr>
            <a:r>
              <a:rPr lang="ar-EG" altLang="en-US" sz="2200" dirty="0">
                <a:latin typeface="Arial" panose="020B0604020202020204" pitchFamily="34" charset="0"/>
              </a:rPr>
              <a:t>تعني أن الخدمات لا يمكن تخزينها أو الاحتفاظ بها للاستخدام في وقت لاحق بنفس الطريقة التي يمكن فيها تخزين السلع. يعني ذلك أن فرص تقديم الخدمات تكون محدودة في الزمان والمكان، وإذا لم يتم استهلاكها في اللحظة الفعلية قد تضيع. وهذا يشمل:</a:t>
            </a:r>
          </a:p>
          <a:p>
            <a:pPr marL="342900" marR="0" lvl="0" indent="-342900" algn="just" defTabSz="914400" rtl="1" eaLnBrk="0" fontAlgn="base" latinLnBrk="0" hangingPunct="0">
              <a:lnSpc>
                <a:spcPct val="150000"/>
              </a:lnSpc>
              <a:spcBef>
                <a:spcPct val="0"/>
              </a:spcBef>
              <a:spcAft>
                <a:spcPct val="0"/>
              </a:spcAft>
              <a:buClrTx/>
              <a:buSzTx/>
              <a:buFont typeface="Arial" panose="020B0604020202020204" pitchFamily="34" charset="0"/>
              <a:buChar char="•"/>
              <a:tabLst/>
            </a:pPr>
            <a:r>
              <a:rPr lang="ar-EG" altLang="en-US" sz="2200" dirty="0">
                <a:latin typeface="Arial" panose="020B0604020202020204" pitchFamily="34" charset="0"/>
              </a:rPr>
              <a:t>عدم التخزين: الخدمات لا يمكن تخزينها لاستخدام مستقبلي. إذا لم يتم استهلاكها في الوقت الحالي، قد تضيع. مثلاً، لا يمكن تخزين ساعة من الاستشارة الطبية للاستفادة منها في وقت لاحق.</a:t>
            </a:r>
          </a:p>
          <a:p>
            <a:pPr marL="342900" marR="0" lvl="0" indent="-342900" algn="just" defTabSz="914400" rtl="1" eaLnBrk="0" fontAlgn="base" latinLnBrk="0" hangingPunct="0">
              <a:lnSpc>
                <a:spcPct val="150000"/>
              </a:lnSpc>
              <a:spcBef>
                <a:spcPct val="0"/>
              </a:spcBef>
              <a:spcAft>
                <a:spcPct val="0"/>
              </a:spcAft>
              <a:buClrTx/>
              <a:buSzTx/>
              <a:buFont typeface="Arial" panose="020B0604020202020204" pitchFamily="34" charset="0"/>
              <a:buChar char="•"/>
              <a:tabLst/>
            </a:pPr>
            <a:r>
              <a:rPr lang="ar-EG" altLang="en-US" sz="2200" dirty="0">
                <a:latin typeface="Arial" panose="020B0604020202020204" pitchFamily="34" charset="0"/>
              </a:rPr>
              <a:t>تأثير العرض والطلب: يمكن أن تتأثر أسعار وتوفر الخدمات بشكل كبير بالعرض والطلب. في الأوقات التي يشهد فيها الطلب ذروته، قد يكون من الصعب تلبية جميع الاحتياجات.</a:t>
            </a:r>
          </a:p>
          <a:p>
            <a:pPr marL="342900" marR="0" lvl="0" indent="-342900" algn="just" defTabSz="914400" rtl="1" eaLnBrk="0" fontAlgn="base" latinLnBrk="0" hangingPunct="0">
              <a:lnSpc>
                <a:spcPct val="150000"/>
              </a:lnSpc>
              <a:spcBef>
                <a:spcPct val="0"/>
              </a:spcBef>
              <a:spcAft>
                <a:spcPct val="0"/>
              </a:spcAft>
              <a:buClrTx/>
              <a:buSzTx/>
              <a:buFont typeface="Arial" panose="020B0604020202020204" pitchFamily="34" charset="0"/>
              <a:buChar char="•"/>
              <a:tabLst/>
            </a:pPr>
            <a:r>
              <a:rPr lang="ar-EG" altLang="en-US" sz="2200" dirty="0">
                <a:latin typeface="Arial" panose="020B0604020202020204" pitchFamily="34" charset="0"/>
              </a:rPr>
              <a:t>إدارة سعة الإنتاج: تصبح إدارة سعة الإنتاج  أمرًا حاسمًا لضمان تقديم الخدمات بجودة عالية وفي الأوقات الملائمة. توجيه الجهود لضبط العرض وتحديد مواعيد الحجز يصبح أمرًا مهمًا لمنع فاقد الفرص.</a:t>
            </a:r>
          </a:p>
        </p:txBody>
      </p:sp>
      <p:sp>
        <p:nvSpPr>
          <p:cNvPr id="2" name="Rectangle 1">
            <a:extLst>
              <a:ext uri="{FF2B5EF4-FFF2-40B4-BE49-F238E27FC236}">
                <a16:creationId xmlns:a16="http://schemas.microsoft.com/office/drawing/2014/main" xmlns="" id="{FD6BB0FB-6A32-A74A-6D02-1FA5BB904CDA}"/>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B7796669-384A-4BC7-18B2-4ECBC421DC91}"/>
              </a:ext>
            </a:extLst>
          </p:cNvPr>
          <p:cNvSpPr txBox="1"/>
          <p:nvPr/>
        </p:nvSpPr>
        <p:spPr>
          <a:xfrm>
            <a:off x="3627783" y="894259"/>
            <a:ext cx="8043517" cy="523220"/>
          </a:xfrm>
          <a:prstGeom prst="rect">
            <a:avLst/>
          </a:prstGeom>
          <a:solidFill>
            <a:srgbClr val="8C444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solidFill>
                  <a:schemeClr val="bg1"/>
                </a:solidFill>
                <a:latin typeface="Tajawal Medium" panose="00000600000000000000" pitchFamily="2" charset="-78"/>
                <a:cs typeface="+mj-cs"/>
              </a:rPr>
              <a:t>أوجه الاختلاف بين السلع والخدمات</a:t>
            </a:r>
            <a:r>
              <a:rPr lang="en-US" sz="2800" b="1" dirty="0">
                <a:solidFill>
                  <a:schemeClr val="bg1"/>
                </a:solidFill>
                <a:latin typeface="Tajawal Medium" panose="00000600000000000000" pitchFamily="2" charset="-78"/>
                <a:cs typeface="+mj-cs"/>
              </a:rPr>
              <a:t>   </a:t>
            </a:r>
            <a:r>
              <a:rPr lang="ar-EG" sz="2800" b="1" dirty="0">
                <a:solidFill>
                  <a:schemeClr val="bg1"/>
                </a:solidFill>
                <a:latin typeface="Tajawal Medium" panose="00000600000000000000" pitchFamily="2" charset="-78"/>
                <a:cs typeface="+mj-cs"/>
              </a:rPr>
              <a:t> </a:t>
            </a:r>
            <a:r>
              <a:rPr lang="en-US" sz="2800" b="1" dirty="0">
                <a:solidFill>
                  <a:schemeClr val="bg1"/>
                </a:solidFill>
                <a:latin typeface="Times New Roman" panose="02020603050405020304" pitchFamily="18" charset="0"/>
                <a:cs typeface="Times New Roman" panose="02020603050405020304" pitchFamily="18" charset="0"/>
              </a:rPr>
              <a:t>Goods versus Services</a:t>
            </a:r>
          </a:p>
        </p:txBody>
      </p:sp>
    </p:spTree>
    <p:extLst>
      <p:ext uri="{BB962C8B-B14F-4D97-AF65-F5344CB8AC3E}">
        <p14:creationId xmlns:p14="http://schemas.microsoft.com/office/powerpoint/2010/main" val="1351865082"/>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8690B38-3A3D-6E66-EAC7-69D50E09F0B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264D7694-BBB8-D708-EA0E-BD5E4D67814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744FE135-0DF4-E5E0-BF45-4DA732DE2E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A334D76C-176E-5009-9A8D-2043DE87E092}"/>
              </a:ext>
            </a:extLst>
          </p:cNvPr>
          <p:cNvSpPr txBox="1"/>
          <p:nvPr/>
        </p:nvSpPr>
        <p:spPr>
          <a:xfrm>
            <a:off x="520700" y="1703532"/>
            <a:ext cx="11150600" cy="279384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r" defTabSz="914400" rtl="1" eaLnBrk="0" fontAlgn="base" latinLnBrk="0" hangingPunct="0">
              <a:lnSpc>
                <a:spcPct val="150000"/>
              </a:lnSpc>
              <a:spcBef>
                <a:spcPct val="0"/>
              </a:spcBef>
              <a:spcAft>
                <a:spcPct val="0"/>
              </a:spcAft>
              <a:buClrTx/>
              <a:buSzTx/>
              <a:tabLst/>
            </a:pPr>
            <a:r>
              <a:rPr lang="ar-EG" altLang="en-US" sz="2400" b="1" dirty="0">
                <a:latin typeface="Arial" panose="020B0604020202020204" pitchFamily="34" charset="0"/>
                <a:cs typeface="+mj-cs"/>
              </a:rPr>
              <a:t>بناء على هذه الخصائص الأربعة التي تميز الخدمات عن السلع، فإن المزيج التسويقي للخدمات يتطلب إضافة ثلاثة عناصر إضافية وهي:</a:t>
            </a:r>
          </a:p>
          <a:p>
            <a:pPr marL="0" marR="0" lvl="0" indent="0" algn="r" defTabSz="914400" rtl="1" eaLnBrk="0" fontAlgn="base" latinLnBrk="0" hangingPunct="0">
              <a:lnSpc>
                <a:spcPct val="150000"/>
              </a:lnSpc>
              <a:spcBef>
                <a:spcPct val="0"/>
              </a:spcBef>
              <a:spcAft>
                <a:spcPct val="0"/>
              </a:spcAft>
              <a:buClrTx/>
              <a:buSzTx/>
              <a:tabLst/>
            </a:pPr>
            <a:r>
              <a:rPr lang="ar-EG" altLang="en-US" sz="2400" b="1" dirty="0">
                <a:latin typeface="Arial" panose="020B0604020202020204" pitchFamily="34" charset="0"/>
                <a:cs typeface="+mj-cs"/>
              </a:rPr>
              <a:t>الأشخاص</a:t>
            </a:r>
            <a:r>
              <a:rPr lang="en-US" altLang="en-US" sz="2400" b="1" dirty="0">
                <a:latin typeface="Arial" panose="020B0604020202020204" pitchFamily="34" charset="0"/>
                <a:cs typeface="+mj-cs"/>
              </a:rPr>
              <a:t>                         </a:t>
            </a:r>
            <a:r>
              <a:rPr lang="ar-EG" altLang="en-US" sz="2400" b="1" dirty="0">
                <a:latin typeface="Arial" panose="020B0604020202020204" pitchFamily="34" charset="0"/>
                <a:cs typeface="+mj-cs"/>
              </a:rPr>
              <a:t> </a:t>
            </a:r>
            <a:r>
              <a:rPr lang="en-US" altLang="en-US" sz="2400" b="1" dirty="0">
                <a:latin typeface="Times New Roman" panose="02020603050405020304" pitchFamily="18" charset="0"/>
                <a:cs typeface="Times New Roman" panose="02020603050405020304" pitchFamily="18" charset="0"/>
              </a:rPr>
              <a:t>People</a:t>
            </a:r>
          </a:p>
          <a:p>
            <a:pPr marL="0" marR="0" lvl="0" indent="0" algn="r" defTabSz="914400" rtl="1" eaLnBrk="0" fontAlgn="base" latinLnBrk="0" hangingPunct="0">
              <a:lnSpc>
                <a:spcPct val="150000"/>
              </a:lnSpc>
              <a:spcBef>
                <a:spcPct val="0"/>
              </a:spcBef>
              <a:spcAft>
                <a:spcPct val="0"/>
              </a:spcAft>
              <a:buClrTx/>
              <a:buSzTx/>
              <a:tabLst/>
            </a:pPr>
            <a:r>
              <a:rPr lang="ar-EG" altLang="en-US" sz="2400" b="1" dirty="0">
                <a:latin typeface="Arial" panose="020B0604020202020204" pitchFamily="34" charset="0"/>
                <a:cs typeface="+mj-cs"/>
              </a:rPr>
              <a:t>العمليات </a:t>
            </a:r>
            <a:r>
              <a:rPr lang="en-US" altLang="en-US" sz="2400" b="1" dirty="0">
                <a:latin typeface="Arial" panose="020B0604020202020204" pitchFamily="34" charset="0"/>
                <a:cs typeface="+mj-cs"/>
              </a:rPr>
              <a:t>                </a:t>
            </a:r>
            <a:r>
              <a:rPr lang="ar-EG" altLang="en-US" sz="2400" b="1" dirty="0">
                <a:latin typeface="Arial" panose="020B0604020202020204" pitchFamily="34" charset="0"/>
                <a:cs typeface="+mj-cs"/>
              </a:rPr>
              <a:t> </a:t>
            </a:r>
            <a:r>
              <a:rPr lang="en-US" altLang="en-US" sz="2400" b="1" dirty="0">
                <a:latin typeface="Arial" panose="020B0604020202020204" pitchFamily="34" charset="0"/>
                <a:cs typeface="+mj-cs"/>
              </a:rPr>
              <a:t>       </a:t>
            </a:r>
            <a:r>
              <a:rPr lang="ar-EG" altLang="en-US" sz="2400" b="1" dirty="0">
                <a:latin typeface="Arial" panose="020B0604020202020204" pitchFamily="34" charset="0"/>
                <a:cs typeface="+mj-cs"/>
              </a:rPr>
              <a:t>  </a:t>
            </a:r>
            <a:r>
              <a:rPr lang="en-US" altLang="en-US" sz="2400" b="1" dirty="0">
                <a:latin typeface="Times New Roman" panose="02020603050405020304" pitchFamily="18" charset="0"/>
                <a:cs typeface="Times New Roman" panose="02020603050405020304" pitchFamily="18" charset="0"/>
              </a:rPr>
              <a:t>Process</a:t>
            </a:r>
          </a:p>
          <a:p>
            <a:pPr marL="0" marR="0" lvl="0" indent="0" algn="r" defTabSz="914400" rtl="1" eaLnBrk="0" fontAlgn="base" latinLnBrk="0" hangingPunct="0">
              <a:lnSpc>
                <a:spcPct val="150000"/>
              </a:lnSpc>
              <a:spcBef>
                <a:spcPct val="0"/>
              </a:spcBef>
              <a:spcAft>
                <a:spcPct val="0"/>
              </a:spcAft>
              <a:buClrTx/>
              <a:buSzTx/>
              <a:tabLst/>
            </a:pPr>
            <a:r>
              <a:rPr lang="ar-EG" altLang="en-US" sz="2400" b="1" dirty="0">
                <a:latin typeface="Arial" panose="020B0604020202020204" pitchFamily="34" charset="0"/>
                <a:cs typeface="+mj-cs"/>
              </a:rPr>
              <a:t>الدليل المادي      </a:t>
            </a:r>
            <a:r>
              <a:rPr lang="en-US" altLang="en-US" sz="2400" b="1" dirty="0">
                <a:latin typeface="Times New Roman" panose="02020603050405020304" pitchFamily="18" charset="0"/>
                <a:cs typeface="Times New Roman" panose="02020603050405020304" pitchFamily="18" charset="0"/>
              </a:rPr>
              <a:t>Physical evidence</a:t>
            </a:r>
            <a:r>
              <a:rPr lang="ar-EG" altLang="en-US" sz="2400" b="1" dirty="0">
                <a:latin typeface="Times New Roman" panose="02020603050405020304" pitchFamily="18" charset="0"/>
                <a:cs typeface="Times New Roman" panose="02020603050405020304" pitchFamily="18" charset="0"/>
              </a:rPr>
              <a:t> </a:t>
            </a:r>
            <a:r>
              <a:rPr lang="en-US" altLang="en-US" sz="2400" b="1" dirty="0">
                <a:latin typeface="Times New Roman" panose="02020603050405020304" pitchFamily="18" charset="0"/>
                <a:cs typeface="Times New Roman" panose="02020603050405020304" pitchFamily="18" charset="0"/>
              </a:rPr>
              <a:t> </a:t>
            </a:r>
            <a:r>
              <a:rPr lang="ar-EG" altLang="en-US" sz="2400" b="1" dirty="0">
                <a:latin typeface="Times New Roman" panose="02020603050405020304" pitchFamily="18" charset="0"/>
                <a:cs typeface="Times New Roman" panose="02020603050405020304" pitchFamily="18" charset="0"/>
              </a:rPr>
              <a:t> </a:t>
            </a:r>
          </a:p>
        </p:txBody>
      </p:sp>
      <p:sp>
        <p:nvSpPr>
          <p:cNvPr id="2" name="Rectangle 1">
            <a:extLst>
              <a:ext uri="{FF2B5EF4-FFF2-40B4-BE49-F238E27FC236}">
                <a16:creationId xmlns:a16="http://schemas.microsoft.com/office/drawing/2014/main" xmlns="" id="{784757D2-FA38-4E11-5C37-77FC55D734F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C861BC74-91D0-5D3D-940C-2C1DE3B1E848}"/>
              </a:ext>
            </a:extLst>
          </p:cNvPr>
          <p:cNvSpPr txBox="1"/>
          <p:nvPr/>
        </p:nvSpPr>
        <p:spPr>
          <a:xfrm>
            <a:off x="3627783" y="894259"/>
            <a:ext cx="8043517" cy="523220"/>
          </a:xfrm>
          <a:prstGeom prst="rect">
            <a:avLst/>
          </a:prstGeom>
          <a:solidFill>
            <a:srgbClr val="8C444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solidFill>
                  <a:schemeClr val="bg1"/>
                </a:solidFill>
                <a:latin typeface="Tajawal Medium" panose="00000600000000000000" pitchFamily="2" charset="-78"/>
                <a:cs typeface="+mj-cs"/>
              </a:rPr>
              <a:t>أوجه الاختلاف بين السلع والخدمات</a:t>
            </a:r>
            <a:r>
              <a:rPr lang="en-US" sz="2800" b="1" dirty="0">
                <a:solidFill>
                  <a:schemeClr val="bg1"/>
                </a:solidFill>
                <a:latin typeface="Tajawal Medium" panose="00000600000000000000" pitchFamily="2" charset="-78"/>
                <a:cs typeface="+mj-cs"/>
              </a:rPr>
              <a:t>   </a:t>
            </a:r>
            <a:r>
              <a:rPr lang="ar-EG" sz="2800" b="1" dirty="0">
                <a:solidFill>
                  <a:schemeClr val="bg1"/>
                </a:solidFill>
                <a:latin typeface="Tajawal Medium" panose="00000600000000000000" pitchFamily="2" charset="-78"/>
                <a:cs typeface="+mj-cs"/>
              </a:rPr>
              <a:t> </a:t>
            </a:r>
            <a:r>
              <a:rPr lang="en-US" sz="2800" b="1" dirty="0">
                <a:solidFill>
                  <a:schemeClr val="bg1"/>
                </a:solidFill>
                <a:latin typeface="Times New Roman" panose="02020603050405020304" pitchFamily="18" charset="0"/>
                <a:cs typeface="Times New Roman" panose="02020603050405020304" pitchFamily="18" charset="0"/>
              </a:rPr>
              <a:t>Goods versus Services</a:t>
            </a:r>
          </a:p>
        </p:txBody>
      </p:sp>
    </p:spTree>
    <p:extLst>
      <p:ext uri="{BB962C8B-B14F-4D97-AF65-F5344CB8AC3E}">
        <p14:creationId xmlns:p14="http://schemas.microsoft.com/office/powerpoint/2010/main" val="96283653"/>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94A2A83-9AAD-C65D-230D-E957FD573C0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670649AF-F04D-8D20-BD73-B21289316D8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416A2618-0F54-C515-AFD7-AD8212FD54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BAFD7E50-6B75-19E9-52A9-5930F4EF52FB}"/>
              </a:ext>
            </a:extLst>
          </p:cNvPr>
          <p:cNvSpPr txBox="1"/>
          <p:nvPr/>
        </p:nvSpPr>
        <p:spPr>
          <a:xfrm>
            <a:off x="520700" y="1703532"/>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R="0" lvl="0" algn="just" defTabSz="914400" rtl="1" eaLnBrk="0" fontAlgn="base" latinLnBrk="0" hangingPunct="0">
              <a:lnSpc>
                <a:spcPct val="150000"/>
              </a:lnSpc>
              <a:spcBef>
                <a:spcPct val="0"/>
              </a:spcBef>
              <a:spcAft>
                <a:spcPct val="0"/>
              </a:spcAft>
              <a:buClrTx/>
              <a:buSzTx/>
              <a:tabLst/>
            </a:pPr>
            <a:r>
              <a:rPr kumimoji="0" lang="ar-EG" altLang="en-US" sz="2400" i="0" u="none" strike="noStrike" cap="none" normalizeH="0" baseline="0" dirty="0">
                <a:ln>
                  <a:noFill/>
                </a:ln>
                <a:solidFill>
                  <a:schemeClr val="tx1"/>
                </a:solidFill>
                <a:effectLst/>
                <a:cs typeface="+mj-cs"/>
              </a:rPr>
              <a:t>العنصر البشري هو جزء من عناصر المزيج التسويقي يتعلق بتقديم الخدمة للعملاء أثناء تفاعلاتهم مع المنظمة أو خدماتها. هذا </a:t>
            </a:r>
            <a:r>
              <a:rPr lang="ar-EG" altLang="en-US" sz="2400" dirty="0">
                <a:solidFill>
                  <a:schemeClr val="tx1"/>
                </a:solidFill>
                <a:cs typeface="+mj-cs"/>
              </a:rPr>
              <a:t>العنصر</a:t>
            </a:r>
            <a:r>
              <a:rPr kumimoji="0" lang="ar-EG" altLang="en-US" sz="2400" i="0" u="none" strike="noStrike" cap="none" normalizeH="0" baseline="0" dirty="0">
                <a:ln>
                  <a:noFill/>
                </a:ln>
                <a:solidFill>
                  <a:schemeClr val="tx1"/>
                </a:solidFill>
                <a:effectLst/>
                <a:cs typeface="+mj-cs"/>
              </a:rPr>
              <a:t> يرتبط بكيفية تفاعل موظفي المنظمة مع العملاء والأطراف المعنية الأخرى أثناء عمليات البيع والتواصل قبل وبعد البيع.</a:t>
            </a:r>
          </a:p>
          <a:p>
            <a:pPr marR="0" lvl="0" algn="just" defTabSz="914400" rtl="1" eaLnBrk="0" fontAlgn="base" latinLnBrk="0" hangingPunct="0">
              <a:lnSpc>
                <a:spcPct val="150000"/>
              </a:lnSpc>
              <a:spcBef>
                <a:spcPct val="0"/>
              </a:spcBef>
              <a:spcAft>
                <a:spcPct val="0"/>
              </a:spcAft>
              <a:buClrTx/>
              <a:buSzTx/>
              <a:tabLst/>
            </a:pPr>
            <a:r>
              <a:rPr kumimoji="0" lang="ar-EG" altLang="en-US" sz="2400" i="0" u="none" strike="noStrike" cap="none" normalizeH="0" baseline="0" dirty="0">
                <a:ln>
                  <a:noFill/>
                </a:ln>
                <a:solidFill>
                  <a:schemeClr val="tx1"/>
                </a:solidFill>
                <a:effectLst/>
                <a:cs typeface="+mj-cs"/>
              </a:rPr>
              <a:t>على سبيل المثال، يكون المتغير البشري يتعلق بأداء موظفي خدمة العملاء والتفاعل مع العملاء. إذا كان موظفو خدمة العملاء ودودين ومتعاونين ويقدمون المساعدة بشكل جيد، فسيؤدي ذلك إلى تجربة إيجابية للعميل وربما يزيد من احتمالية العودة للشراء مرة أخرى.</a:t>
            </a:r>
          </a:p>
          <a:p>
            <a:pPr marR="0" lvl="0" algn="just" defTabSz="914400" rtl="1" eaLnBrk="0" fontAlgn="base" latinLnBrk="0" hangingPunct="0">
              <a:lnSpc>
                <a:spcPct val="150000"/>
              </a:lnSpc>
              <a:spcBef>
                <a:spcPct val="0"/>
              </a:spcBef>
              <a:spcAft>
                <a:spcPct val="0"/>
              </a:spcAft>
              <a:buClrTx/>
              <a:buSzTx/>
              <a:tabLst/>
            </a:pPr>
            <a:r>
              <a:rPr kumimoji="0" lang="ar-EG" altLang="en-US" sz="2400" i="0" u="none" strike="noStrike" cap="none" normalizeH="0" baseline="0" dirty="0">
                <a:ln>
                  <a:noFill/>
                </a:ln>
                <a:solidFill>
                  <a:schemeClr val="tx1"/>
                </a:solidFill>
                <a:effectLst/>
                <a:cs typeface="+mj-cs"/>
              </a:rPr>
              <a:t>على الجانب الآخر، إذا كانت تجربة التفاعل مع موظفي المنظمة سيئة، مثل عدم اهتمامهم أو تقديم معلومات غير دقيقة، فقد يؤدي ذلك إلى انطباع سلبي لدى العميل وربما يؤثر على قراره بشراء المنتج أو الخدمة.</a:t>
            </a:r>
          </a:p>
        </p:txBody>
      </p:sp>
      <p:sp>
        <p:nvSpPr>
          <p:cNvPr id="2" name="Rectangle 1">
            <a:extLst>
              <a:ext uri="{FF2B5EF4-FFF2-40B4-BE49-F238E27FC236}">
                <a16:creationId xmlns:a16="http://schemas.microsoft.com/office/drawing/2014/main" xmlns="" id="{2107D8DC-2889-9E50-2B95-37929C56E193}"/>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3055C97E-6713-213B-3032-9A21805C9784}"/>
              </a:ext>
            </a:extLst>
          </p:cNvPr>
          <p:cNvSpPr txBox="1"/>
          <p:nvPr/>
        </p:nvSpPr>
        <p:spPr>
          <a:xfrm>
            <a:off x="8150087" y="894259"/>
            <a:ext cx="3521213"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dirty="0">
                <a:latin typeface="Tajawal Medium"/>
                <a:ea typeface="Tajawal Medium"/>
                <a:cs typeface="+mj-cs"/>
                <a:sym typeface="Tajawal Medium"/>
              </a:rPr>
              <a:t>الأشخاص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People   </a:t>
            </a:r>
          </a:p>
        </p:txBody>
      </p:sp>
    </p:spTree>
    <p:extLst>
      <p:ext uri="{BB962C8B-B14F-4D97-AF65-F5344CB8AC3E}">
        <p14:creationId xmlns:p14="http://schemas.microsoft.com/office/powerpoint/2010/main" val="791659531"/>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E7C186F-F6AE-DC2C-403D-C841AF8093C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4384B7E5-9647-B817-C891-4D501435A1D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BDC6540F-44AD-E0FB-18CC-73B092ACF4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E3E59065-DF15-8C15-22D2-659CC12C5717}"/>
              </a:ext>
            </a:extLst>
          </p:cNvPr>
          <p:cNvSpPr txBox="1"/>
          <p:nvPr/>
        </p:nvSpPr>
        <p:spPr>
          <a:xfrm>
            <a:off x="520700" y="1703532"/>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R="0" lvl="0" algn="just" defTabSz="914400" rtl="1" eaLnBrk="0" fontAlgn="base" latinLnBrk="0" hangingPunct="0">
              <a:lnSpc>
                <a:spcPct val="150000"/>
              </a:lnSpc>
              <a:spcBef>
                <a:spcPct val="0"/>
              </a:spcBef>
              <a:spcAft>
                <a:spcPct val="0"/>
              </a:spcAft>
              <a:buClrTx/>
              <a:buSzTx/>
              <a:tabLst/>
            </a:pPr>
            <a:r>
              <a:rPr kumimoji="0" lang="ar-EG" altLang="en-US" sz="2400" i="0" u="none" strike="noStrike" cap="none" normalizeH="0" baseline="0" dirty="0">
                <a:ln>
                  <a:noFill/>
                </a:ln>
                <a:solidFill>
                  <a:schemeClr val="tx1"/>
                </a:solidFill>
                <a:effectLst/>
                <a:cs typeface="+mj-cs"/>
              </a:rPr>
              <a:t>في العصر الرقمي، يمكن أن يتضمن المتغير البشري أيضًا التفاعلات عبر الإنترنت، مثل الدردشة الحية</a:t>
            </a:r>
            <a:br>
              <a:rPr kumimoji="0" lang="ar-EG" altLang="en-US" sz="2400" i="0" u="none" strike="noStrike" cap="none" normalizeH="0" baseline="0" dirty="0">
                <a:ln>
                  <a:noFill/>
                </a:ln>
                <a:solidFill>
                  <a:schemeClr val="tx1"/>
                </a:solidFill>
                <a:effectLst/>
                <a:cs typeface="+mj-cs"/>
              </a:rPr>
            </a:br>
            <a:r>
              <a:rPr kumimoji="0" lang="en-US" altLang="en-US" sz="24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Live chat</a:t>
            </a:r>
            <a:r>
              <a:rPr kumimoji="0" lang="ar-EG" altLang="en-US" sz="2400" i="0" u="none" strike="noStrike" cap="none" normalizeH="0" baseline="0" dirty="0">
                <a:ln>
                  <a:noFill/>
                </a:ln>
                <a:solidFill>
                  <a:schemeClr val="tx1"/>
                </a:solidFill>
                <a:effectLst/>
                <a:cs typeface="+mj-cs"/>
              </a:rPr>
              <a:t> و الرد على استفسارات العملاء عبر وسائل التواصل الاجتماعي. على سبيل المثال، إذا كان موظفو الدعم الفني يستجيبون بسرعة وبشكل فعّال لاستفسارات العملاء عبر الدردشة الحية، فقد يؤدي ذلك إلى تحسين تجربة العميل وربما يزيد من رضاه وولائه للعلامة التجارية.</a:t>
            </a:r>
          </a:p>
          <a:p>
            <a:pPr marR="0" lvl="0" algn="just" defTabSz="914400" rtl="1" eaLnBrk="0" fontAlgn="base" latinLnBrk="0" hangingPunct="0">
              <a:lnSpc>
                <a:spcPct val="150000"/>
              </a:lnSpc>
              <a:spcBef>
                <a:spcPct val="0"/>
              </a:spcBef>
              <a:spcAft>
                <a:spcPct val="0"/>
              </a:spcAft>
              <a:buClrTx/>
              <a:buSzTx/>
              <a:tabLst/>
            </a:pPr>
            <a:r>
              <a:rPr lang="ar-EG" altLang="en-US" sz="2400" dirty="0">
                <a:solidFill>
                  <a:schemeClr val="tx1"/>
                </a:solidFill>
                <a:cs typeface="+mj-cs"/>
              </a:rPr>
              <a:t>وأيضاً</a:t>
            </a:r>
            <a:r>
              <a:rPr kumimoji="0" lang="ar-EG" altLang="en-US" sz="2400" i="0" u="none" strike="noStrike" cap="none" normalizeH="0" baseline="0" dirty="0">
                <a:ln>
                  <a:noFill/>
                </a:ln>
                <a:solidFill>
                  <a:schemeClr val="tx1"/>
                </a:solidFill>
                <a:effectLst/>
                <a:cs typeface="+mj-cs"/>
              </a:rPr>
              <a:t>، يمكن للموظفين أيضًا الرد على استفسارات العملاء عبر وسائل التواصل الاجتماعي مثل منصة </a:t>
            </a:r>
            <a:r>
              <a:rPr kumimoji="0" lang="en-US" altLang="en-US" sz="24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X</a:t>
            </a:r>
            <a:r>
              <a:rPr kumimoji="0" lang="en-US" altLang="en-US" sz="2400" i="0" u="none" strike="noStrike" cap="none" normalizeH="0" baseline="0" dirty="0">
                <a:ln>
                  <a:noFill/>
                </a:ln>
                <a:solidFill>
                  <a:schemeClr val="tx1"/>
                </a:solidFill>
                <a:effectLst/>
                <a:cs typeface="+mj-cs"/>
              </a:rPr>
              <a:t>، </a:t>
            </a:r>
            <a:r>
              <a:rPr kumimoji="0" lang="ar-EG" altLang="en-US" sz="2400" i="0" u="none" strike="noStrike" cap="none" normalizeH="0" baseline="0" dirty="0">
                <a:ln>
                  <a:noFill/>
                </a:ln>
                <a:solidFill>
                  <a:schemeClr val="tx1"/>
                </a:solidFill>
                <a:effectLst/>
                <a:cs typeface="+mj-cs"/>
              </a:rPr>
              <a:t>فيسبوك، أو </a:t>
            </a:r>
            <a:r>
              <a:rPr kumimoji="0" lang="ar-EG" altLang="en-US" sz="2400" i="0" u="none" strike="noStrike" cap="none" normalizeH="0" baseline="0" dirty="0" err="1">
                <a:ln>
                  <a:noFill/>
                </a:ln>
                <a:solidFill>
                  <a:schemeClr val="tx1"/>
                </a:solidFill>
                <a:effectLst/>
                <a:cs typeface="+mj-cs"/>
              </a:rPr>
              <a:t>إنستجرام</a:t>
            </a:r>
            <a:r>
              <a:rPr kumimoji="0" lang="ar-EG" altLang="en-US" sz="2400" i="0" u="none" strike="noStrike" cap="none" normalizeH="0" baseline="0" dirty="0">
                <a:ln>
                  <a:noFill/>
                </a:ln>
                <a:solidFill>
                  <a:schemeClr val="tx1"/>
                </a:solidFill>
                <a:effectLst/>
                <a:cs typeface="+mj-cs"/>
              </a:rPr>
              <a:t>. من خلال هذه المنصات، يمكن للعملاء طرح </a:t>
            </a:r>
            <a:r>
              <a:rPr lang="ar-EG" altLang="en-US" sz="2400" dirty="0">
                <a:solidFill>
                  <a:schemeClr val="tx1"/>
                </a:solidFill>
                <a:cs typeface="+mj-cs"/>
              </a:rPr>
              <a:t>أسئلة أو عرض مشكلات</a:t>
            </a:r>
            <a:r>
              <a:rPr kumimoji="0" lang="ar-EG" altLang="en-US" sz="2400" i="0" u="none" strike="noStrike" cap="none" normalizeH="0" baseline="0" dirty="0">
                <a:ln>
                  <a:noFill/>
                </a:ln>
                <a:solidFill>
                  <a:schemeClr val="tx1"/>
                </a:solidFill>
                <a:effectLst/>
                <a:cs typeface="+mj-cs"/>
              </a:rPr>
              <a:t>، والحصول على إجابات سريعة ومباشرة من الموظفين.</a:t>
            </a:r>
          </a:p>
        </p:txBody>
      </p:sp>
      <p:sp>
        <p:nvSpPr>
          <p:cNvPr id="2" name="Rectangle 1">
            <a:extLst>
              <a:ext uri="{FF2B5EF4-FFF2-40B4-BE49-F238E27FC236}">
                <a16:creationId xmlns:a16="http://schemas.microsoft.com/office/drawing/2014/main" xmlns="" id="{8950394D-D75A-B559-BB92-0ACF1AA02882}"/>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0CB15EE4-01C3-0FFF-DD33-13E6C105DD47}"/>
              </a:ext>
            </a:extLst>
          </p:cNvPr>
          <p:cNvSpPr txBox="1"/>
          <p:nvPr/>
        </p:nvSpPr>
        <p:spPr>
          <a:xfrm>
            <a:off x="8150087" y="894259"/>
            <a:ext cx="3521213"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dirty="0">
                <a:latin typeface="Tajawal Medium"/>
                <a:ea typeface="Tajawal Medium"/>
                <a:cs typeface="+mj-cs"/>
                <a:sym typeface="Tajawal Medium"/>
              </a:rPr>
              <a:t>الأشخاص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People   </a:t>
            </a:r>
          </a:p>
        </p:txBody>
      </p:sp>
    </p:spTree>
    <p:extLst>
      <p:ext uri="{BB962C8B-B14F-4D97-AF65-F5344CB8AC3E}">
        <p14:creationId xmlns:p14="http://schemas.microsoft.com/office/powerpoint/2010/main" val="3905174840"/>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E9BBF39-8956-9F8A-485A-F37437AC65B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85F04D2C-CDCA-D3AF-E17C-0561C93C78B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95884CB6-28EC-5A68-2065-24CE9D3180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5757A2FA-53B5-D4ED-078E-1289374F777D}"/>
              </a:ext>
            </a:extLst>
          </p:cNvPr>
          <p:cNvSpPr txBox="1"/>
          <p:nvPr/>
        </p:nvSpPr>
        <p:spPr>
          <a:xfrm>
            <a:off x="520700" y="1703532"/>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R="0" lvl="0" algn="just" defTabSz="914400" rtl="1" eaLnBrk="0" fontAlgn="base" latinLnBrk="0" hangingPunct="0">
              <a:lnSpc>
                <a:spcPct val="150000"/>
              </a:lnSpc>
              <a:spcBef>
                <a:spcPct val="0"/>
              </a:spcBef>
              <a:spcAft>
                <a:spcPct val="0"/>
              </a:spcAft>
              <a:buClrTx/>
              <a:buSzTx/>
              <a:tabLst/>
            </a:pPr>
            <a:r>
              <a:rPr kumimoji="0" lang="ar-EG" altLang="en-US" sz="2400" i="0" u="none" strike="noStrike" cap="none" normalizeH="0" baseline="0" dirty="0">
                <a:ln>
                  <a:noFill/>
                </a:ln>
                <a:solidFill>
                  <a:schemeClr val="tx1"/>
                </a:solidFill>
                <a:effectLst/>
                <a:cs typeface="+mj-cs"/>
              </a:rPr>
              <a:t>في سياق التسويق الرقمي، تمر التفاعلات بين العملاء والعنصر البشري في المنظمة بخمس مراحل. يجب على المنظمة وضع الخطط اللازمة لضمان جودة التفاعل في هذه الخطوات الخمسة. كما يلي:</a:t>
            </a:r>
          </a:p>
          <a:p>
            <a:pPr marR="0" lvl="0" algn="just" defTabSz="914400" rtl="1" eaLnBrk="0" fontAlgn="base" latinLnBrk="0" hangingPunct="0">
              <a:lnSpc>
                <a:spcPct val="150000"/>
              </a:lnSpc>
              <a:spcBef>
                <a:spcPct val="0"/>
              </a:spcBef>
              <a:spcAft>
                <a:spcPct val="0"/>
              </a:spcAft>
              <a:buClrTx/>
              <a:buSzTx/>
              <a:tabLst/>
            </a:pPr>
            <a:r>
              <a:rPr lang="ar-EG" altLang="en-US" sz="2400" b="1" dirty="0">
                <a:cs typeface="+mj-cs"/>
              </a:rPr>
              <a:t>المرحلة 1: يحدد العميل طبيعة الدعم الذي يحتاجه</a:t>
            </a:r>
          </a:p>
          <a:p>
            <a:pPr marR="0" lvl="0" algn="just" defTabSz="914400" rtl="1" eaLnBrk="0" fontAlgn="base" latinLnBrk="0" hangingPunct="0">
              <a:lnSpc>
                <a:spcPct val="150000"/>
              </a:lnSpc>
              <a:spcBef>
                <a:spcPct val="0"/>
              </a:spcBef>
              <a:spcAft>
                <a:spcPct val="0"/>
              </a:spcAft>
              <a:buClrTx/>
              <a:buSzTx/>
              <a:tabLst/>
            </a:pPr>
            <a:r>
              <a:rPr kumimoji="0" lang="ar-EG" altLang="en-US" sz="2400" i="0" u="none" strike="noStrike" cap="none" normalizeH="0" baseline="0" dirty="0">
                <a:ln>
                  <a:noFill/>
                </a:ln>
                <a:solidFill>
                  <a:schemeClr val="tx1"/>
                </a:solidFill>
                <a:effectLst/>
                <a:cs typeface="+mj-cs"/>
              </a:rPr>
              <a:t>في هذه المرحلة، يقوم العميل بتحديد استفسار الدعم الذي يحتاج إلى مساعدة فيه. مثال على ذلك، عميل يزور موقع شركة لبيع منتجات تقنية، ويرغب في معرفة كيفية تثبيت جهاز جديد. يمكن للعميل أن يبحث عن خيارات الدعم عبر البريد الإلكتروني أو يستخدم مفتاح "اتصل بنا" على الموقع.</a:t>
            </a:r>
          </a:p>
          <a:p>
            <a:pPr marR="0" lvl="0" algn="just" defTabSz="914400" rtl="1" eaLnBrk="0" fontAlgn="base" latinLnBrk="0" hangingPunct="0">
              <a:lnSpc>
                <a:spcPct val="150000"/>
              </a:lnSpc>
              <a:spcBef>
                <a:spcPct val="0"/>
              </a:spcBef>
              <a:spcAft>
                <a:spcPct val="0"/>
              </a:spcAft>
              <a:buClrTx/>
              <a:buSzTx/>
              <a:tabLst/>
            </a:pPr>
            <a:r>
              <a:rPr kumimoji="0" lang="ar-EG" altLang="en-US" sz="2400" i="0" u="none" strike="noStrike" cap="none" normalizeH="0" baseline="0" dirty="0">
                <a:ln>
                  <a:noFill/>
                </a:ln>
                <a:solidFill>
                  <a:schemeClr val="tx1"/>
                </a:solidFill>
                <a:effectLst/>
                <a:cs typeface="+mj-cs"/>
              </a:rPr>
              <a:t>كما يمكن للشركة تقديم قائمة بالأسئلة الشائعة</a:t>
            </a:r>
            <a:r>
              <a:rPr kumimoji="0" lang="en-US" altLang="en-US" sz="2400" i="0" u="none" strike="noStrike" cap="none" normalizeH="0" baseline="0" dirty="0">
                <a:ln>
                  <a:noFill/>
                </a:ln>
                <a:solidFill>
                  <a:schemeClr val="tx1"/>
                </a:solidFill>
                <a:effectLst/>
                <a:latin typeface="Times New Roman" panose="02020603050405020304" pitchFamily="18" charset="0"/>
                <a:cs typeface="+mj-cs"/>
              </a:rPr>
              <a:t>FAQ</a:t>
            </a:r>
            <a:r>
              <a:rPr kumimoji="0" lang="en-US" altLang="en-US" sz="2400" i="0" u="none" strike="noStrike" cap="none" normalizeH="0" baseline="0" dirty="0">
                <a:ln>
                  <a:noFill/>
                </a:ln>
                <a:solidFill>
                  <a:schemeClr val="tx1"/>
                </a:solidFill>
                <a:effectLst/>
                <a:cs typeface="+mj-cs"/>
              </a:rPr>
              <a:t>) </a:t>
            </a:r>
            <a:r>
              <a:rPr kumimoji="0" lang="ar-EG" altLang="en-US" sz="2400" i="0" u="none" strike="noStrike" cap="none" normalizeH="0" baseline="0" dirty="0">
                <a:ln>
                  <a:noFill/>
                </a:ln>
                <a:solidFill>
                  <a:schemeClr val="tx1"/>
                </a:solidFill>
                <a:effectLst/>
                <a:cs typeface="+mj-cs"/>
              </a:rPr>
              <a:t>) أو أدوات تشخيص ذاتية على موقع الويب لمساعدة العملاء في حل مشكلاتهم بشكل ذاتي، مما يخفف من حجم الاستفسارات الواردة.</a:t>
            </a:r>
          </a:p>
        </p:txBody>
      </p:sp>
      <p:sp>
        <p:nvSpPr>
          <p:cNvPr id="2" name="Rectangle 1">
            <a:extLst>
              <a:ext uri="{FF2B5EF4-FFF2-40B4-BE49-F238E27FC236}">
                <a16:creationId xmlns:a16="http://schemas.microsoft.com/office/drawing/2014/main" xmlns="" id="{73AD61E0-83AE-8C58-1CB1-83379B23329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3B956174-6B1F-D6A1-86EE-2B06EAE46885}"/>
              </a:ext>
            </a:extLst>
          </p:cNvPr>
          <p:cNvSpPr txBox="1"/>
          <p:nvPr/>
        </p:nvSpPr>
        <p:spPr>
          <a:xfrm>
            <a:off x="8150087" y="894259"/>
            <a:ext cx="3521213"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dirty="0">
                <a:latin typeface="Tajawal Medium"/>
                <a:ea typeface="Tajawal Medium"/>
                <a:cs typeface="+mj-cs"/>
                <a:sym typeface="Tajawal Medium"/>
              </a:rPr>
              <a:t>الأشخاص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People   </a:t>
            </a:r>
          </a:p>
        </p:txBody>
      </p:sp>
    </p:spTree>
    <p:extLst>
      <p:ext uri="{BB962C8B-B14F-4D97-AF65-F5344CB8AC3E}">
        <p14:creationId xmlns:p14="http://schemas.microsoft.com/office/powerpoint/2010/main" val="2591233585"/>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CC67EFD-5243-B204-B1F3-DCD4E061F81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97A5ECD1-FAFF-A8D0-50A6-663DCBA19C7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0B8381C8-A634-1E45-3080-EF59D10498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E9B4C03A-7167-74B0-DEB7-9D8E3EA6D895}"/>
              </a:ext>
            </a:extLst>
          </p:cNvPr>
          <p:cNvSpPr txBox="1"/>
          <p:nvPr/>
        </p:nvSpPr>
        <p:spPr>
          <a:xfrm>
            <a:off x="520700" y="1703532"/>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R="0" lvl="0" algn="just" defTabSz="914400" rtl="1" eaLnBrk="0" fontAlgn="base" latinLnBrk="0" hangingPunct="0">
              <a:lnSpc>
                <a:spcPct val="150000"/>
              </a:lnSpc>
              <a:spcBef>
                <a:spcPct val="0"/>
              </a:spcBef>
              <a:spcAft>
                <a:spcPct val="0"/>
              </a:spcAft>
              <a:buClrTx/>
              <a:buSzTx/>
              <a:tabLst/>
            </a:pPr>
            <a:r>
              <a:rPr kumimoji="0" lang="ar-EG" altLang="en-US" sz="2400" b="1" i="0" u="none" strike="noStrike" cap="none" normalizeH="0" baseline="0" dirty="0">
                <a:ln>
                  <a:noFill/>
                </a:ln>
                <a:solidFill>
                  <a:schemeClr val="tx1"/>
                </a:solidFill>
                <a:effectLst/>
                <a:cs typeface="+mj-cs"/>
              </a:rPr>
              <a:t>المرحلة 2: استلام البريد الإلكتروني وإشعار الاستلام</a:t>
            </a:r>
          </a:p>
          <a:p>
            <a:pPr marR="0" lvl="0" algn="just" defTabSz="914400" rtl="1" eaLnBrk="0" fontAlgn="base" latinLnBrk="0" hangingPunct="0">
              <a:lnSpc>
                <a:spcPct val="150000"/>
              </a:lnSpc>
              <a:spcBef>
                <a:spcPct val="0"/>
              </a:spcBef>
              <a:spcAft>
                <a:spcPct val="0"/>
              </a:spcAft>
              <a:buClrTx/>
              <a:buSzTx/>
              <a:tabLst/>
            </a:pPr>
            <a:r>
              <a:rPr kumimoji="0" lang="ar-EG" altLang="en-US" sz="2400" i="0" u="none" strike="noStrike" cap="none" normalizeH="0" baseline="0" dirty="0">
                <a:ln>
                  <a:noFill/>
                </a:ln>
                <a:solidFill>
                  <a:schemeClr val="tx1"/>
                </a:solidFill>
                <a:effectLst/>
                <a:cs typeface="+mj-cs"/>
              </a:rPr>
              <a:t>في هذه المرحلة، بمجرد أن يقوم العميل بإرسال استفسار الدعم عبر البريد الإلكتروني، يجب أن يتلقى تأكيدًا تلقائيًا يشير إلى استلام طلبه. على سبيل الأمثلة، عندما يُرسل العميل رسالة بريد إلكتروني إلى فريق دعم العملاء لشركة تجارة إلكترونية، يجب أن يتلقى ردًا تلقائيًا يؤكد استلام الرسالة وأن الفريق سيعمل على معالجة استفساره.</a:t>
            </a:r>
          </a:p>
          <a:p>
            <a:pPr marR="0" lvl="0" algn="just" defTabSz="914400" rtl="1" eaLnBrk="0" fontAlgn="base" latinLnBrk="0" hangingPunct="0">
              <a:lnSpc>
                <a:spcPct val="150000"/>
              </a:lnSpc>
              <a:spcBef>
                <a:spcPct val="0"/>
              </a:spcBef>
              <a:spcAft>
                <a:spcPct val="0"/>
              </a:spcAft>
              <a:buClrTx/>
              <a:buSzTx/>
              <a:tabLst/>
            </a:pPr>
            <a:r>
              <a:rPr kumimoji="0" lang="ar-EG" altLang="en-US" sz="2400" b="1" i="0" u="none" strike="noStrike" cap="none" normalizeH="0" baseline="0" dirty="0">
                <a:ln>
                  <a:noFill/>
                </a:ln>
                <a:solidFill>
                  <a:schemeClr val="tx1"/>
                </a:solidFill>
                <a:effectLst/>
                <a:cs typeface="+mj-cs"/>
              </a:rPr>
              <a:t>المرحلة 3: توجيه البريد الإلكتروني إلى المختص</a:t>
            </a:r>
          </a:p>
          <a:p>
            <a:pPr marR="0" lvl="0" algn="just" defTabSz="914400" rtl="1" eaLnBrk="0" fontAlgn="base" latinLnBrk="0" hangingPunct="0">
              <a:lnSpc>
                <a:spcPct val="150000"/>
              </a:lnSpc>
              <a:spcBef>
                <a:spcPct val="0"/>
              </a:spcBef>
              <a:spcAft>
                <a:spcPct val="0"/>
              </a:spcAft>
              <a:buClrTx/>
              <a:buSzTx/>
              <a:tabLst/>
            </a:pPr>
            <a:r>
              <a:rPr kumimoji="0" lang="ar-EG" altLang="en-US" sz="2400" i="0" u="none" strike="noStrike" cap="none" normalizeH="0" baseline="0" dirty="0">
                <a:ln>
                  <a:noFill/>
                </a:ln>
                <a:solidFill>
                  <a:schemeClr val="tx1"/>
                </a:solidFill>
                <a:effectLst/>
                <a:cs typeface="+mj-cs"/>
              </a:rPr>
              <a:t>يتضمن الأمر أن يتم توجيه البريد الإلكتروني إلى الشخص المناسب للرد على الاستفسار. مثال على ذلك، إذا كان العميل يطلب دعمًا لحل مشكلة تقنية مع منتج معين، يمكن توجيه البريد الإلكتروني إلى فريق دعم العملاء المختص بالمنتجات التقنية.</a:t>
            </a:r>
          </a:p>
        </p:txBody>
      </p:sp>
      <p:sp>
        <p:nvSpPr>
          <p:cNvPr id="2" name="Rectangle 1">
            <a:extLst>
              <a:ext uri="{FF2B5EF4-FFF2-40B4-BE49-F238E27FC236}">
                <a16:creationId xmlns:a16="http://schemas.microsoft.com/office/drawing/2014/main" xmlns="" id="{1B934DEB-D09F-BA39-A1E8-D04D64E1284A}"/>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EE1FB65B-ABED-424A-C7B1-4ABB97618F72}"/>
              </a:ext>
            </a:extLst>
          </p:cNvPr>
          <p:cNvSpPr txBox="1"/>
          <p:nvPr/>
        </p:nvSpPr>
        <p:spPr>
          <a:xfrm>
            <a:off x="8150087" y="894259"/>
            <a:ext cx="3521213"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dirty="0">
                <a:latin typeface="Tajawal Medium"/>
                <a:ea typeface="Tajawal Medium"/>
                <a:cs typeface="+mj-cs"/>
                <a:sym typeface="Tajawal Medium"/>
              </a:rPr>
              <a:t>الأشخاص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People   </a:t>
            </a:r>
          </a:p>
        </p:txBody>
      </p:sp>
    </p:spTree>
    <p:extLst>
      <p:ext uri="{BB962C8B-B14F-4D97-AF65-F5344CB8AC3E}">
        <p14:creationId xmlns:p14="http://schemas.microsoft.com/office/powerpoint/2010/main" val="1502781564"/>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B0EB8C2-9F5C-035D-9BDD-536C34A5D87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F05D94C9-725E-2A99-D460-65D3209FA1E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F9C1320D-C416-6F62-AFBC-1868C8ECEC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3EECBC1D-3445-A475-708C-4C7CAEE1C95E}"/>
              </a:ext>
            </a:extLst>
          </p:cNvPr>
          <p:cNvSpPr txBox="1"/>
          <p:nvPr/>
        </p:nvSpPr>
        <p:spPr>
          <a:xfrm>
            <a:off x="520700" y="1435178"/>
            <a:ext cx="11150600" cy="480695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R="0" lvl="0" algn="just" defTabSz="914400" rtl="1" eaLnBrk="0" fontAlgn="base" latinLnBrk="0" hangingPunct="0">
              <a:lnSpc>
                <a:spcPct val="150000"/>
              </a:lnSpc>
              <a:spcBef>
                <a:spcPct val="0"/>
              </a:spcBef>
              <a:spcAft>
                <a:spcPct val="0"/>
              </a:spcAft>
              <a:buClrTx/>
              <a:buSzTx/>
              <a:tabLst/>
            </a:pPr>
            <a:r>
              <a:rPr kumimoji="0" lang="ar-EG" altLang="en-US" sz="2300" b="1" i="0" u="none" strike="noStrike" cap="none" normalizeH="0" baseline="0" dirty="0">
                <a:ln>
                  <a:noFill/>
                </a:ln>
                <a:solidFill>
                  <a:schemeClr val="tx1"/>
                </a:solidFill>
                <a:effectLst/>
                <a:cs typeface="+mj-cs"/>
              </a:rPr>
              <a:t>المرحلة 4: صياغة الرد</a:t>
            </a:r>
          </a:p>
          <a:p>
            <a:pPr marR="0" lvl="0" algn="just" defTabSz="914400" rtl="1" eaLnBrk="0" fontAlgn="base" latinLnBrk="0" hangingPunct="0">
              <a:lnSpc>
                <a:spcPct val="150000"/>
              </a:lnSpc>
              <a:spcBef>
                <a:spcPct val="0"/>
              </a:spcBef>
              <a:spcAft>
                <a:spcPct val="0"/>
              </a:spcAft>
              <a:buClrTx/>
              <a:buSzTx/>
              <a:tabLst/>
            </a:pPr>
            <a:r>
              <a:rPr kumimoji="0" lang="ar-EG" altLang="en-US" sz="2300" i="0" u="none" strike="noStrike" cap="none" normalizeH="0" baseline="0" dirty="0">
                <a:ln>
                  <a:noFill/>
                </a:ln>
                <a:solidFill>
                  <a:schemeClr val="tx1"/>
                </a:solidFill>
                <a:effectLst/>
                <a:cs typeface="+mj-cs"/>
              </a:rPr>
              <a:t>في هذه المرحلة، يتم صياغة الرد على استفسار العميل. مثال على ذلك هو موظف في فريق دعم العملاء يستخدم قالبًا معدًا مسبقًا للرد على استفسارات حول تحديث البرامج. يمكن للموظف ضبط التفاصيل وإضافة معلومات شخصية إلى الرسالة لتلبية احتياجات العميل بشكل فردي.</a:t>
            </a:r>
          </a:p>
          <a:p>
            <a:pPr marR="0" lvl="0" algn="just" defTabSz="914400" rtl="1" eaLnBrk="0" fontAlgn="base" latinLnBrk="0" hangingPunct="0">
              <a:lnSpc>
                <a:spcPct val="150000"/>
              </a:lnSpc>
              <a:spcBef>
                <a:spcPct val="0"/>
              </a:spcBef>
              <a:spcAft>
                <a:spcPct val="0"/>
              </a:spcAft>
              <a:buClrTx/>
              <a:buSzTx/>
              <a:tabLst/>
            </a:pPr>
            <a:r>
              <a:rPr kumimoji="0" lang="ar-EG" altLang="en-US" sz="2300" b="1" i="0" u="none" strike="noStrike" cap="none" normalizeH="0" baseline="0" dirty="0">
                <a:ln>
                  <a:noFill/>
                </a:ln>
                <a:solidFill>
                  <a:schemeClr val="tx1"/>
                </a:solidFill>
                <a:effectLst/>
                <a:cs typeface="+mj-cs"/>
              </a:rPr>
              <a:t>المرحلة 5: المتابعة</a:t>
            </a:r>
          </a:p>
          <a:p>
            <a:pPr marR="0" lvl="0" algn="just" defTabSz="914400" rtl="1" eaLnBrk="0" fontAlgn="base" latinLnBrk="0" hangingPunct="0">
              <a:lnSpc>
                <a:spcPct val="150000"/>
              </a:lnSpc>
              <a:spcBef>
                <a:spcPct val="0"/>
              </a:spcBef>
              <a:spcAft>
                <a:spcPct val="0"/>
              </a:spcAft>
              <a:buClrTx/>
              <a:buSzTx/>
              <a:tabLst/>
            </a:pPr>
            <a:r>
              <a:rPr kumimoji="0" lang="ar-EG" altLang="en-US" sz="2300" i="0" u="none" strike="noStrike" cap="none" normalizeH="0" baseline="0" dirty="0">
                <a:ln>
                  <a:noFill/>
                </a:ln>
                <a:solidFill>
                  <a:schemeClr val="tx1"/>
                </a:solidFill>
                <a:effectLst/>
                <a:cs typeface="+mj-cs"/>
              </a:rPr>
              <a:t>في حالة عدم نجاح الرد الأولي في حل استفسار العميل بشكل كامل، يمكن أن تقترح الرسالة البريدية الاتصال بالموظف لإجراء مكالمة متابعة أو جلسة دردشة مباشرة لمواصلة تقديم الدعم. على سبيل المثال، إذا كان العميل بحاجة إلى مزيد من التفصيل حول الإعدادات المتقدمة للجهاز، يمكن أن تقترح الرسالة البريدية ترتيب مكالمة هاتفية مع موظف الدعم الفني. وأخيرًا، يمكن للرسالة البريدية تقديم فرصة للتواصل والتسويق، مثل تقديم منتجات مكملة أو عروض خاصة. </a:t>
            </a:r>
          </a:p>
        </p:txBody>
      </p:sp>
      <p:sp>
        <p:nvSpPr>
          <p:cNvPr id="2" name="Rectangle 1">
            <a:extLst>
              <a:ext uri="{FF2B5EF4-FFF2-40B4-BE49-F238E27FC236}">
                <a16:creationId xmlns:a16="http://schemas.microsoft.com/office/drawing/2014/main" xmlns="" id="{6E9D2360-7173-B418-21D9-13940EDDE5E0}"/>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87CF0391-A770-891E-A43C-99D513FF6CC2}"/>
              </a:ext>
            </a:extLst>
          </p:cNvPr>
          <p:cNvSpPr txBox="1"/>
          <p:nvPr/>
        </p:nvSpPr>
        <p:spPr>
          <a:xfrm>
            <a:off x="8150087" y="794869"/>
            <a:ext cx="3521213"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dirty="0">
                <a:latin typeface="Tajawal Medium"/>
                <a:ea typeface="Tajawal Medium"/>
                <a:cs typeface="+mj-cs"/>
                <a:sym typeface="Tajawal Medium"/>
              </a:rPr>
              <a:t>الأشخاص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People   </a:t>
            </a:r>
          </a:p>
        </p:txBody>
      </p:sp>
    </p:spTree>
    <p:extLst>
      <p:ext uri="{BB962C8B-B14F-4D97-AF65-F5344CB8AC3E}">
        <p14:creationId xmlns:p14="http://schemas.microsoft.com/office/powerpoint/2010/main" val="3911952771"/>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3CEEF56-0C58-B2D6-FFBB-E5124F1AE4A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15F62EEA-6A5D-F09F-448B-406CE3D6A16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AD7478FB-8F33-98F8-CD3A-B2C48B3414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618A3D3A-24C0-F45F-43C6-F7CD9543CD49}"/>
              </a:ext>
            </a:extLst>
          </p:cNvPr>
          <p:cNvSpPr txBox="1"/>
          <p:nvPr/>
        </p:nvSpPr>
        <p:spPr>
          <a:xfrm>
            <a:off x="520700" y="2081222"/>
            <a:ext cx="11150600" cy="321421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R="0" lvl="0" algn="just" defTabSz="914400" rtl="1" eaLnBrk="0" fontAlgn="base" latinLnBrk="0" hangingPunct="0">
              <a:lnSpc>
                <a:spcPct val="150000"/>
              </a:lnSpc>
              <a:spcBef>
                <a:spcPct val="0"/>
              </a:spcBef>
              <a:spcAft>
                <a:spcPct val="0"/>
              </a:spcAft>
              <a:buClrTx/>
              <a:buSzTx/>
              <a:tabLst/>
            </a:pPr>
            <a:r>
              <a:rPr kumimoji="0" lang="ar-EG" altLang="en-US" sz="2300" i="0" u="none" strike="noStrike" cap="none" normalizeH="0" baseline="0" dirty="0">
                <a:ln>
                  <a:noFill/>
                </a:ln>
                <a:solidFill>
                  <a:schemeClr val="tx1"/>
                </a:solidFill>
                <a:effectLst/>
                <a:cs typeface="+mj-cs"/>
              </a:rPr>
              <a:t>متغير العمليات هو أحد عناصر المزيج التسويقي، ويتعلق بالأساليب والإجراءات التي تستخدمها الشركات لتحقيق جميع وظائف التسويق. </a:t>
            </a:r>
          </a:p>
          <a:p>
            <a:pPr marR="0" lvl="0" algn="just" defTabSz="914400" rtl="1" eaLnBrk="0" fontAlgn="base" latinLnBrk="0" hangingPunct="0">
              <a:lnSpc>
                <a:spcPct val="150000"/>
              </a:lnSpc>
              <a:spcBef>
                <a:spcPct val="0"/>
              </a:spcBef>
              <a:spcAft>
                <a:spcPct val="0"/>
              </a:spcAft>
              <a:buClrTx/>
              <a:buSzTx/>
              <a:tabLst/>
            </a:pPr>
            <a:r>
              <a:rPr kumimoji="0" lang="ar-EG" altLang="en-US" sz="2300" i="0" u="none" strike="noStrike" cap="none" normalizeH="0" baseline="0" dirty="0">
                <a:ln>
                  <a:noFill/>
                </a:ln>
                <a:solidFill>
                  <a:schemeClr val="tx1"/>
                </a:solidFill>
                <a:effectLst/>
                <a:cs typeface="+mj-cs"/>
              </a:rPr>
              <a:t>في سياق التسويق الرقمي، تشمل العمليات إعادة هيكلة التنظيم والقنوات لتلائم الوسائل الرقمية، مثل تطوير مواقع الويب، واستخدام وسائل التواصل الاجتماعي، وإدارة حملات البريد الإلكتروني، وغيرها. على سبيل المثال، إذا قررت شركة ما التوسع في التسويق الرقمي، فقد تحتاج إلى إعادة هيكلة فرق العمل والعمليات لتشمل مجالات مثل خدمة العملاء عبر الإنترنت.</a:t>
            </a:r>
          </a:p>
        </p:txBody>
      </p:sp>
      <p:sp>
        <p:nvSpPr>
          <p:cNvPr id="2" name="Rectangle 1">
            <a:extLst>
              <a:ext uri="{FF2B5EF4-FFF2-40B4-BE49-F238E27FC236}">
                <a16:creationId xmlns:a16="http://schemas.microsoft.com/office/drawing/2014/main" xmlns="" id="{5937B228-0BB1-DEE5-B5A5-279CE292D3B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9D3CAA3C-F45A-F8E2-C2E9-10924CA10FA5}"/>
              </a:ext>
            </a:extLst>
          </p:cNvPr>
          <p:cNvSpPr txBox="1"/>
          <p:nvPr/>
        </p:nvSpPr>
        <p:spPr>
          <a:xfrm>
            <a:off x="8150087" y="1039345"/>
            <a:ext cx="3521213" cy="523220"/>
          </a:xfrm>
          <a:prstGeom prst="rect">
            <a:avLst/>
          </a:prstGeom>
          <a:solidFill>
            <a:schemeClr val="bg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dirty="0">
                <a:latin typeface="Tajawal Medium"/>
                <a:ea typeface="Tajawal Medium"/>
                <a:cs typeface="+mj-cs"/>
                <a:sym typeface="Tajawal Medium"/>
              </a:rPr>
              <a:t>العمليات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Process   </a:t>
            </a:r>
          </a:p>
        </p:txBody>
      </p:sp>
    </p:spTree>
    <p:extLst>
      <p:ext uri="{BB962C8B-B14F-4D97-AF65-F5344CB8AC3E}">
        <p14:creationId xmlns:p14="http://schemas.microsoft.com/office/powerpoint/2010/main" val="933787276"/>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57EDAE2-D168-A499-0C56-F7BD1C3AEFB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4929F29E-16A4-70E4-1EC0-455B6861D81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8F531A50-D747-4239-6416-98675B995C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EE61A804-B033-4FE2-CACB-C02CAD1E7342}"/>
              </a:ext>
            </a:extLst>
          </p:cNvPr>
          <p:cNvSpPr txBox="1"/>
          <p:nvPr/>
        </p:nvSpPr>
        <p:spPr>
          <a:xfrm>
            <a:off x="520700" y="1825245"/>
            <a:ext cx="11150600" cy="215238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R="0" lvl="0" algn="just" defTabSz="914400" rtl="1" eaLnBrk="0" fontAlgn="base" latinLnBrk="0" hangingPunct="0">
              <a:lnSpc>
                <a:spcPct val="150000"/>
              </a:lnSpc>
              <a:spcBef>
                <a:spcPct val="0"/>
              </a:spcBef>
              <a:spcAft>
                <a:spcPct val="0"/>
              </a:spcAft>
              <a:buClrTx/>
              <a:buSzTx/>
              <a:tabLst/>
            </a:pPr>
            <a:r>
              <a:rPr kumimoji="0" lang="ar-EG" altLang="en-US" sz="2300" i="0" u="none" strike="noStrike" cap="none" normalizeH="0" baseline="0" dirty="0">
                <a:ln>
                  <a:noFill/>
                </a:ln>
                <a:solidFill>
                  <a:schemeClr val="tx1"/>
                </a:solidFill>
                <a:effectLst/>
                <a:cs typeface="+mj-cs"/>
              </a:rPr>
              <a:t>بالنسبة لاستراتيجيات التواصل مع العملاء، تعتبر العملي</a:t>
            </a:r>
            <a:r>
              <a:rPr lang="ar-EG" altLang="en-US" sz="2300" dirty="0">
                <a:solidFill>
                  <a:schemeClr val="tx1"/>
                </a:solidFill>
                <a:cs typeface="+mj-cs"/>
              </a:rPr>
              <a:t>ات</a:t>
            </a:r>
            <a:r>
              <a:rPr kumimoji="0" lang="ar-EG" altLang="en-US" sz="2300" i="0" u="none" strike="noStrike" cap="none" normalizeH="0" baseline="0" dirty="0">
                <a:ln>
                  <a:noFill/>
                </a:ln>
                <a:solidFill>
                  <a:schemeClr val="tx1"/>
                </a:solidFill>
                <a:effectLst/>
                <a:cs typeface="+mj-cs"/>
              </a:rPr>
              <a:t> توازنًا بين تقديم خدمة عالية الجودة للعملاء، والتركيز على تفضيلاتهم، مع الحفاظ على تكاليف التواصل منخفضة. على سبيل المثال، يمكن لشركة تجارية اتخاذ إجراءات لتقليل الوقت الذي يستغرقه العملاء في الانتظار للحصول على الدعم، مثل تقديم خيارات للدردشة المباشرة عبر الإنترنت أو الرد السريع على استفسارات العملاء عبر وسائل التواصل الاجتماعي.</a:t>
            </a:r>
          </a:p>
        </p:txBody>
      </p:sp>
      <p:sp>
        <p:nvSpPr>
          <p:cNvPr id="2" name="Rectangle 1">
            <a:extLst>
              <a:ext uri="{FF2B5EF4-FFF2-40B4-BE49-F238E27FC236}">
                <a16:creationId xmlns:a16="http://schemas.microsoft.com/office/drawing/2014/main" xmlns="" id="{48F37951-797B-0D8E-6FC9-9F93F5BE35AA}"/>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39F45880-43F1-89EF-5EA0-27B8AA33EFDB}"/>
              </a:ext>
            </a:extLst>
          </p:cNvPr>
          <p:cNvSpPr txBox="1"/>
          <p:nvPr/>
        </p:nvSpPr>
        <p:spPr>
          <a:xfrm>
            <a:off x="8150087" y="924322"/>
            <a:ext cx="3521213" cy="523220"/>
          </a:xfrm>
          <a:prstGeom prst="rect">
            <a:avLst/>
          </a:prstGeom>
          <a:solidFill>
            <a:schemeClr val="bg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dirty="0">
                <a:latin typeface="Tajawal Medium"/>
                <a:ea typeface="Tajawal Medium"/>
                <a:cs typeface="+mj-cs"/>
                <a:sym typeface="Tajawal Medium"/>
              </a:rPr>
              <a:t>العمليات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Process   </a:t>
            </a:r>
          </a:p>
        </p:txBody>
      </p:sp>
    </p:spTree>
    <p:extLst>
      <p:ext uri="{BB962C8B-B14F-4D97-AF65-F5344CB8AC3E}">
        <p14:creationId xmlns:p14="http://schemas.microsoft.com/office/powerpoint/2010/main" val="4169560441"/>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A22185F-4398-93CB-5B39-B4270D14822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E4F7782D-55DA-F1C9-DDD4-90A8289F0A2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4065AAFF-BD72-199B-CBDD-ABED802B4F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E53463A2-F40E-E6FE-D4EC-F945867812F3}"/>
              </a:ext>
            </a:extLst>
          </p:cNvPr>
          <p:cNvSpPr txBox="1"/>
          <p:nvPr/>
        </p:nvSpPr>
        <p:spPr>
          <a:xfrm>
            <a:off x="520700" y="1659483"/>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R="0" lvl="0" algn="just" defTabSz="914400" rtl="1" eaLnBrk="0" fontAlgn="base" latinLnBrk="0" hangingPunct="0">
              <a:lnSpc>
                <a:spcPct val="150000"/>
              </a:lnSpc>
              <a:spcBef>
                <a:spcPct val="0"/>
              </a:spcBef>
              <a:spcAft>
                <a:spcPct val="0"/>
              </a:spcAft>
              <a:buClrTx/>
              <a:buSzTx/>
              <a:tabLst/>
            </a:pPr>
            <a:r>
              <a:rPr kumimoji="0" lang="ar-EG" altLang="en-US" sz="2400" i="0" u="none" strike="noStrike" cap="none" normalizeH="0" baseline="0" dirty="0">
                <a:ln>
                  <a:noFill/>
                </a:ln>
                <a:solidFill>
                  <a:schemeClr val="tx1"/>
                </a:solidFill>
                <a:effectLst/>
                <a:cs typeface="+mj-cs"/>
              </a:rPr>
              <a:t>في سياق التسويق الرقمي، يجب أن يتم تصميم عمليات المنظمة بحيث تحقق الأهداف التالية:</a:t>
            </a:r>
          </a:p>
          <a:p>
            <a:pPr marR="0" lvl="0" algn="just" defTabSz="914400" rtl="1" eaLnBrk="0" fontAlgn="base" latinLnBrk="0" hangingPunct="0">
              <a:lnSpc>
                <a:spcPct val="150000"/>
              </a:lnSpc>
              <a:spcBef>
                <a:spcPct val="0"/>
              </a:spcBef>
              <a:spcAft>
                <a:spcPct val="0"/>
              </a:spcAft>
              <a:buClrTx/>
              <a:buSzTx/>
              <a:tabLst/>
            </a:pPr>
            <a:r>
              <a:rPr kumimoji="0" lang="ar-EG" altLang="en-US" sz="2400" b="1" i="0" u="none" strike="noStrike" cap="none" normalizeH="0" baseline="0" dirty="0">
                <a:ln>
                  <a:noFill/>
                </a:ln>
                <a:solidFill>
                  <a:schemeClr val="tx1"/>
                </a:solidFill>
                <a:effectLst/>
                <a:cs typeface="+mj-cs"/>
              </a:rPr>
              <a:t>1- تحويل وقت الاستجابة من الأبطأ إلى الأسرع:</a:t>
            </a:r>
          </a:p>
          <a:p>
            <a:pPr marR="0" lvl="0" algn="just" defTabSz="914400" rtl="1" eaLnBrk="0" fontAlgn="base" latinLnBrk="0" hangingPunct="0">
              <a:lnSpc>
                <a:spcPct val="150000"/>
              </a:lnSpc>
              <a:spcBef>
                <a:spcPct val="0"/>
              </a:spcBef>
              <a:spcAft>
                <a:spcPct val="0"/>
              </a:spcAft>
              <a:buClrTx/>
              <a:buSzTx/>
              <a:tabLst/>
            </a:pPr>
            <a:r>
              <a:rPr kumimoji="0" lang="ar-EG" altLang="en-US" sz="2400" i="0" u="none" strike="noStrike" cap="none" normalizeH="0" baseline="0" dirty="0">
                <a:ln>
                  <a:noFill/>
                </a:ln>
                <a:solidFill>
                  <a:schemeClr val="tx1"/>
                </a:solidFill>
                <a:effectLst/>
                <a:cs typeface="+mj-cs"/>
              </a:rPr>
              <a:t>يتعلق هذا الهدف بكفاءة الاستجابة للعملاء. يجب أن يتمكن فريق الدعم من الرد بسرعة على استفسارات العملاء بحيث لا يشعرون بالانتظار الطويل. على سبيل المثال، إذا كان متوسط وقت الاستجابة للبريد الإلكتروني يتجاوز 24 ساعة، قد يؤدي تحسين هذا العمل إلى تحسين تجربة العميل.</a:t>
            </a:r>
          </a:p>
          <a:p>
            <a:pPr marR="0" lvl="0" algn="just" defTabSz="914400" rtl="1" eaLnBrk="0" fontAlgn="base" latinLnBrk="0" hangingPunct="0">
              <a:lnSpc>
                <a:spcPct val="150000"/>
              </a:lnSpc>
              <a:spcBef>
                <a:spcPct val="0"/>
              </a:spcBef>
              <a:spcAft>
                <a:spcPct val="0"/>
              </a:spcAft>
              <a:buClrTx/>
              <a:buSzTx/>
              <a:tabLst/>
            </a:pPr>
            <a:r>
              <a:rPr kumimoji="0" lang="ar-EG" altLang="en-US" sz="2400" b="1" i="0" u="none" strike="noStrike" cap="none" normalizeH="0" baseline="0" dirty="0">
                <a:ln>
                  <a:noFill/>
                </a:ln>
                <a:solidFill>
                  <a:schemeClr val="tx1"/>
                </a:solidFill>
                <a:effectLst/>
                <a:cs typeface="+mj-cs"/>
              </a:rPr>
              <a:t>2- تقليل وقت التصفية (الحل والإنهاء):</a:t>
            </a:r>
          </a:p>
          <a:p>
            <a:pPr marR="0" lvl="0" algn="just" defTabSz="914400" rtl="1" eaLnBrk="0" fontAlgn="base" latinLnBrk="0" hangingPunct="0">
              <a:lnSpc>
                <a:spcPct val="150000"/>
              </a:lnSpc>
              <a:spcBef>
                <a:spcPct val="0"/>
              </a:spcBef>
              <a:spcAft>
                <a:spcPct val="0"/>
              </a:spcAft>
              <a:buClrTx/>
              <a:buSzTx/>
              <a:tabLst/>
            </a:pPr>
            <a:r>
              <a:rPr kumimoji="0" lang="ar-EG" altLang="en-US" sz="2400" i="0" u="none" strike="noStrike" cap="none" normalizeH="0" baseline="0" dirty="0">
                <a:ln>
                  <a:noFill/>
                </a:ln>
                <a:solidFill>
                  <a:schemeClr val="tx1"/>
                </a:solidFill>
                <a:effectLst/>
                <a:cs typeface="+mj-cs"/>
              </a:rPr>
              <a:t>يركز هذا الهدف على تقليل الوقت الذي يستغرقه فريق الدعم لحل مشكلة العميل أو الاستجابة لاستفساره. </a:t>
            </a:r>
            <a:r>
              <a:rPr kumimoji="0" lang="ar-EG" altLang="en-US" sz="2400" i="0" u="none" strike="noStrike" cap="none" normalizeH="0" baseline="0" dirty="0" err="1">
                <a:ln>
                  <a:noFill/>
                </a:ln>
                <a:solidFill>
                  <a:schemeClr val="tx1"/>
                </a:solidFill>
                <a:effectLst/>
                <a:cs typeface="+mj-cs"/>
              </a:rPr>
              <a:t>ويساهمهذا</a:t>
            </a:r>
            <a:r>
              <a:rPr kumimoji="0" lang="ar-EG" altLang="en-US" sz="2400" i="0" u="none" strike="noStrike" cap="none" normalizeH="0" baseline="0" dirty="0">
                <a:ln>
                  <a:noFill/>
                </a:ln>
                <a:solidFill>
                  <a:schemeClr val="tx1"/>
                </a:solidFill>
                <a:effectLst/>
                <a:cs typeface="+mj-cs"/>
              </a:rPr>
              <a:t> الهدف  في تعزيز رضا العملاء وزيادة فعالية العمليات. على سبيل المثال، إذا تمكن فريق الدعم من حل 80% من المشكلات في أقل من ساعة، فإن ذلك قد يعكس كفاءة عالية.</a:t>
            </a:r>
          </a:p>
        </p:txBody>
      </p:sp>
      <p:sp>
        <p:nvSpPr>
          <p:cNvPr id="2" name="Rectangle 1">
            <a:extLst>
              <a:ext uri="{FF2B5EF4-FFF2-40B4-BE49-F238E27FC236}">
                <a16:creationId xmlns:a16="http://schemas.microsoft.com/office/drawing/2014/main" xmlns="" id="{F9943CBB-3B11-8619-B550-1BADF507F3A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ECA2A92F-5518-9012-AE80-A0B9AE0D2A2E}"/>
              </a:ext>
            </a:extLst>
          </p:cNvPr>
          <p:cNvSpPr txBox="1"/>
          <p:nvPr/>
        </p:nvSpPr>
        <p:spPr>
          <a:xfrm>
            <a:off x="8150087" y="924322"/>
            <a:ext cx="3521213" cy="523220"/>
          </a:xfrm>
          <a:prstGeom prst="rect">
            <a:avLst/>
          </a:prstGeom>
          <a:solidFill>
            <a:schemeClr val="bg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dirty="0">
                <a:latin typeface="Tajawal Medium"/>
                <a:ea typeface="Tajawal Medium"/>
                <a:cs typeface="+mj-cs"/>
                <a:sym typeface="Tajawal Medium"/>
              </a:rPr>
              <a:t>العمليات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Process   </a:t>
            </a:r>
          </a:p>
        </p:txBody>
      </p:sp>
    </p:spTree>
    <p:extLst>
      <p:ext uri="{BB962C8B-B14F-4D97-AF65-F5344CB8AC3E}">
        <p14:creationId xmlns:p14="http://schemas.microsoft.com/office/powerpoint/2010/main" val="2201169841"/>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33ED58E-4523-C7C3-EE62-6950671BCBC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C9797A64-EB0D-E121-3D83-2E9FC1C31EF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C6AF273B-D287-5CF9-AF75-FBF31E90DB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6819F989-6CA8-5E52-5134-4FF263A77DD7}"/>
              </a:ext>
            </a:extLst>
          </p:cNvPr>
          <p:cNvSpPr txBox="1"/>
          <p:nvPr/>
        </p:nvSpPr>
        <p:spPr>
          <a:xfrm>
            <a:off x="520700" y="1659483"/>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R="0" lvl="0" algn="just" defTabSz="914400" rtl="1" eaLnBrk="0" fontAlgn="base" latinLnBrk="0" hangingPunct="0">
              <a:lnSpc>
                <a:spcPct val="150000"/>
              </a:lnSpc>
              <a:spcBef>
                <a:spcPct val="0"/>
              </a:spcBef>
              <a:spcAft>
                <a:spcPct val="0"/>
              </a:spcAft>
              <a:buClrTx/>
              <a:buSzTx/>
              <a:tabLst/>
            </a:pPr>
            <a:r>
              <a:rPr lang="ar-EG" altLang="en-US" sz="2400" b="1" dirty="0">
                <a:cs typeface="+mj-cs"/>
              </a:rPr>
              <a:t>3- زيادة مستوى رضا العملاء عن الاستجابة المقدمة لهم:</a:t>
            </a:r>
          </a:p>
          <a:p>
            <a:pPr marR="0" lvl="0" algn="just" defTabSz="914400" rtl="1" eaLnBrk="0" fontAlgn="base" latinLnBrk="0" hangingPunct="0">
              <a:lnSpc>
                <a:spcPct val="150000"/>
              </a:lnSpc>
              <a:spcBef>
                <a:spcPct val="0"/>
              </a:spcBef>
              <a:spcAft>
                <a:spcPct val="0"/>
              </a:spcAft>
              <a:buClrTx/>
              <a:buSzTx/>
              <a:tabLst/>
            </a:pPr>
            <a:r>
              <a:rPr lang="ar-EG" altLang="en-US" sz="2400" dirty="0">
                <a:cs typeface="+mj-cs"/>
              </a:rPr>
              <a:t>يتعلق هذا الهدف بتقييم العملاء لجودة الاستجابة ومدى رضاهم عنها. يجب أن تكون الاستجابات مفهومة ومفيدة وملائمة لاحتياجات العميل. على سبيل المثال، إذا كان نسبة العملاء الذين أبدوا رضاهم بعد استلام الاستجابة تزيد عن 90%، فإن ذلك يشير إلى تقديم دعم فعال.</a:t>
            </a:r>
          </a:p>
          <a:p>
            <a:pPr algn="just" rtl="1">
              <a:lnSpc>
                <a:spcPct val="150000"/>
              </a:lnSpc>
            </a:pPr>
            <a:r>
              <a:rPr lang="ar-EG" altLang="en-US" sz="2400" dirty="0">
                <a:cs typeface="+mj-cs"/>
              </a:rPr>
              <a:t>4- </a:t>
            </a:r>
            <a:r>
              <a:rPr kumimoji="0" lang="ar-SA" altLang="en-US" sz="2400" b="1" i="0" u="none" strike="noStrike" cap="none" normalizeH="0" baseline="0" dirty="0">
                <a:ln>
                  <a:noFill/>
                </a:ln>
                <a:solidFill>
                  <a:schemeClr val="tx1"/>
                </a:solidFill>
                <a:effectLst/>
                <a:latin typeface="Söhne"/>
                <a:cs typeface="+mj-cs"/>
              </a:rPr>
              <a:t>تقليل المتوسط ​​لوقت وتكلفة الموظف للرد على البريد الإلكتروني</a:t>
            </a:r>
            <a:r>
              <a:rPr kumimoji="0" lang="en-US" altLang="en-US" sz="2400" b="1" i="0" u="none" strike="noStrike" cap="none" normalizeH="0" baseline="0" dirty="0">
                <a:ln>
                  <a:noFill/>
                </a:ln>
                <a:solidFill>
                  <a:schemeClr val="tx1"/>
                </a:solidFill>
                <a:effectLst/>
                <a:latin typeface="Söhne"/>
                <a:cs typeface="+mj-cs"/>
              </a:rPr>
              <a:t>:</a:t>
            </a:r>
            <a:r>
              <a:rPr kumimoji="0" lang="en-US" altLang="en-US" sz="2400" b="0" i="0" u="none" strike="noStrike" cap="none" normalizeH="0" baseline="0" dirty="0">
                <a:ln>
                  <a:noFill/>
                </a:ln>
                <a:solidFill>
                  <a:schemeClr val="tx1"/>
                </a:solidFill>
                <a:effectLst/>
                <a:latin typeface="Söhne"/>
                <a:cs typeface="+mj-cs"/>
              </a:rPr>
              <a:t> </a:t>
            </a:r>
            <a:endParaRPr kumimoji="0" lang="ar-EG" altLang="en-US" sz="2400" b="0" i="0" u="none" strike="noStrike" cap="none" normalizeH="0" baseline="0" dirty="0">
              <a:ln>
                <a:noFill/>
              </a:ln>
              <a:solidFill>
                <a:schemeClr val="tx1"/>
              </a:solidFill>
              <a:effectLst/>
              <a:latin typeface="Söhne"/>
              <a:cs typeface="+mj-cs"/>
            </a:endParaRPr>
          </a:p>
          <a:p>
            <a:pPr algn="just" rtl="1">
              <a:lnSpc>
                <a:spcPct val="150000"/>
              </a:lnSpc>
            </a:pPr>
            <a:r>
              <a:rPr kumimoji="0" lang="ar-SA" altLang="en-US" sz="2400" b="0" i="0" u="none" strike="noStrike" cap="none" normalizeH="0" baseline="0" dirty="0">
                <a:ln>
                  <a:noFill/>
                </a:ln>
                <a:solidFill>
                  <a:schemeClr val="tx1"/>
                </a:solidFill>
                <a:effectLst/>
                <a:latin typeface="Söhne"/>
                <a:cs typeface="+mj-cs"/>
              </a:rPr>
              <a:t>يرتبط هذا بكفاءة استخدام موارد الشركة. يهدف إلى تقليل الوقت والموارد المستخدمة للرد على استفسارات </a:t>
            </a:r>
            <a:r>
              <a:rPr kumimoji="0" lang="ar-EG" altLang="en-US" sz="2400" b="0" i="0" u="none" strike="noStrike" cap="none" normalizeH="0" baseline="0" dirty="0">
                <a:ln>
                  <a:noFill/>
                </a:ln>
                <a:solidFill>
                  <a:schemeClr val="tx1"/>
                </a:solidFill>
                <a:effectLst/>
                <a:latin typeface="Söhne"/>
                <a:cs typeface="+mj-cs"/>
              </a:rPr>
              <a:t>العملاء </a:t>
            </a:r>
            <a:r>
              <a:rPr kumimoji="0" lang="ar-SA" altLang="en-US" sz="2400" b="0" i="0" u="none" strike="noStrike" cap="none" normalizeH="0" baseline="0" dirty="0">
                <a:ln>
                  <a:noFill/>
                </a:ln>
                <a:solidFill>
                  <a:schemeClr val="tx1"/>
                </a:solidFill>
                <a:effectLst/>
                <a:latin typeface="Söhne"/>
                <a:cs typeface="+mj-cs"/>
              </a:rPr>
              <a:t>من خلال تحسين العمليات والاستفادة من الأدوات والتقنيات الفعالة. على سبيل المثال، إذا تمكنت الشركة من </a:t>
            </a:r>
            <a:r>
              <a:rPr kumimoji="0" lang="ar-EG" altLang="en-US" sz="2400" b="0" i="0" u="none" strike="noStrike" cap="none" normalizeH="0" baseline="0" dirty="0">
                <a:ln>
                  <a:noFill/>
                </a:ln>
                <a:solidFill>
                  <a:schemeClr val="tx1"/>
                </a:solidFill>
                <a:effectLst/>
                <a:latin typeface="Söhne"/>
                <a:cs typeface="+mj-cs"/>
              </a:rPr>
              <a:t>تخفيض </a:t>
            </a:r>
            <a:r>
              <a:rPr kumimoji="0" lang="ar-SA" altLang="en-US" sz="2400" b="0" i="0" u="none" strike="noStrike" cap="none" normalizeH="0" baseline="0" dirty="0">
                <a:ln>
                  <a:noFill/>
                </a:ln>
                <a:solidFill>
                  <a:schemeClr val="tx1"/>
                </a:solidFill>
                <a:effectLst/>
                <a:latin typeface="Söhne"/>
                <a:cs typeface="+mj-cs"/>
              </a:rPr>
              <a:t>نسبة الموظفين الذين يعملون على البريد الإلكتروني في نفس الوقت وزيادة عدد الاستجابات الفعالة في الساعة، فإن ذلك يمكن أن يقلل من تكلفة العملية</a:t>
            </a:r>
            <a:r>
              <a:rPr kumimoji="0" lang="en-US" altLang="en-US" sz="2400" b="0" i="0" u="none" strike="noStrike" cap="none" normalizeH="0" baseline="0" dirty="0">
                <a:ln>
                  <a:noFill/>
                </a:ln>
                <a:solidFill>
                  <a:schemeClr val="tx1"/>
                </a:solidFill>
                <a:effectLst/>
                <a:latin typeface="Söhne"/>
                <a:cs typeface="+mj-cs"/>
              </a:rPr>
              <a:t>.</a:t>
            </a:r>
          </a:p>
        </p:txBody>
      </p:sp>
      <p:sp>
        <p:nvSpPr>
          <p:cNvPr id="2" name="Rectangle 1">
            <a:extLst>
              <a:ext uri="{FF2B5EF4-FFF2-40B4-BE49-F238E27FC236}">
                <a16:creationId xmlns:a16="http://schemas.microsoft.com/office/drawing/2014/main" xmlns="" id="{7D561C28-6143-6668-FA5D-B30F99A3287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6097AA42-2FBB-C03D-7AC6-F570A0CF8BAE}"/>
              </a:ext>
            </a:extLst>
          </p:cNvPr>
          <p:cNvSpPr txBox="1"/>
          <p:nvPr/>
        </p:nvSpPr>
        <p:spPr>
          <a:xfrm>
            <a:off x="8150087" y="924322"/>
            <a:ext cx="3521213" cy="523220"/>
          </a:xfrm>
          <a:prstGeom prst="rect">
            <a:avLst/>
          </a:prstGeom>
          <a:solidFill>
            <a:schemeClr val="bg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dirty="0">
                <a:latin typeface="Tajawal Medium"/>
                <a:ea typeface="Tajawal Medium"/>
                <a:cs typeface="+mj-cs"/>
                <a:sym typeface="Tajawal Medium"/>
              </a:rPr>
              <a:t>العمليات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ajawal Medium"/>
                <a:ea typeface="Tajawal Medium"/>
                <a:cs typeface="+mj-cs"/>
                <a:sym typeface="Tajawal Medium"/>
              </a:rPr>
              <a:t>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Process   </a:t>
            </a:r>
          </a:p>
        </p:txBody>
      </p:sp>
    </p:spTree>
    <p:extLst>
      <p:ext uri="{BB962C8B-B14F-4D97-AF65-F5344CB8AC3E}">
        <p14:creationId xmlns:p14="http://schemas.microsoft.com/office/powerpoint/2010/main" val="2194878083"/>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76CD6A5-9616-68D6-C761-4C26C476216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E8732431-97F2-38CE-D896-4541FDB7082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FD24D07C-8338-017F-DF70-5177E6AC28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8F82A27A-7279-60DF-F4C1-F1A3D81D9DC9}"/>
              </a:ext>
            </a:extLst>
          </p:cNvPr>
          <p:cNvSpPr txBox="1"/>
          <p:nvPr/>
        </p:nvSpPr>
        <p:spPr>
          <a:xfrm>
            <a:off x="520700" y="1659483"/>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R="0" lvl="0" algn="just" defTabSz="914400" rtl="1" eaLnBrk="0" fontAlgn="base" latinLnBrk="0" hangingPunct="0">
              <a:lnSpc>
                <a:spcPct val="150000"/>
              </a:lnSpc>
              <a:spcBef>
                <a:spcPct val="0"/>
              </a:spcBef>
              <a:spcAft>
                <a:spcPct val="0"/>
              </a:spcAft>
              <a:buClrTx/>
              <a:buSzTx/>
              <a:tabLst/>
            </a:pPr>
            <a:r>
              <a:rPr lang="ar-EG" altLang="en-US" sz="2400" dirty="0">
                <a:cs typeface="+mj-cs"/>
              </a:rPr>
              <a:t>يشير الدليل المادي كأحد عناصر المزيج التسويقي إلى التعبير الملموس عن الخدمة وكيفية شرائها واستخدامها. في سياق التسويق الرقمي، يشير مفهوم الدليل المادي إلى الجوانب الملموسة التي تؤثر على تجربة العملاء أثناء تفاعلهم مع المنتج أو الخدمة عبر الوسائط الرقمية. على الرغم من أن مصطلح "الدليل المادي" يرتبط تقليديًا بالعناصر الملموسة في البيئة الفعلية مثل المتاجر والمنتجات الفعلية، إلا أنه يمكن تطبيقه بشكل مماثل في العالم الرقمي.</a:t>
            </a:r>
          </a:p>
          <a:p>
            <a:pPr marR="0" lvl="0" algn="just" defTabSz="914400" rtl="1" eaLnBrk="0" fontAlgn="base" latinLnBrk="0" hangingPunct="0">
              <a:lnSpc>
                <a:spcPct val="150000"/>
              </a:lnSpc>
              <a:spcBef>
                <a:spcPct val="0"/>
              </a:spcBef>
              <a:spcAft>
                <a:spcPct val="0"/>
              </a:spcAft>
              <a:buClrTx/>
              <a:buSzTx/>
              <a:tabLst/>
            </a:pPr>
            <a:r>
              <a:rPr lang="ar-EG" altLang="en-US" sz="2400" dirty="0">
                <a:cs typeface="+mj-cs"/>
              </a:rPr>
              <a:t>على سبيل المثال، افترض أن لديك موقع إلكتروني لبيع منتجات تقنية. الأدلة الفعلية في هذه الحالة ستشمل كيفية تصميم الموقع، وكيفية ترتيب المنتجات وعرضها بشكل جذاب وسهل الاستيعاب، ومدى سهولة التنقل بين الصفحات والعثور على المعلومات، وكذلك سرعة تحميل الموقع واستجابته. هذه العوامل ستؤثر بشكل كبير على تجربة العميل ورؤيته للشركة ومنتجاتها.</a:t>
            </a:r>
          </a:p>
        </p:txBody>
      </p:sp>
      <p:sp>
        <p:nvSpPr>
          <p:cNvPr id="2" name="Rectangle 1">
            <a:extLst>
              <a:ext uri="{FF2B5EF4-FFF2-40B4-BE49-F238E27FC236}">
                <a16:creationId xmlns:a16="http://schemas.microsoft.com/office/drawing/2014/main" xmlns="" id="{29DE88E7-82DA-2CBF-07B9-DEA885D6E60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D32FDBC9-3F6B-6F7F-FBF7-996EBB5E497B}"/>
              </a:ext>
            </a:extLst>
          </p:cNvPr>
          <p:cNvSpPr txBox="1"/>
          <p:nvPr/>
        </p:nvSpPr>
        <p:spPr>
          <a:xfrm>
            <a:off x="6500191" y="924322"/>
            <a:ext cx="5171110" cy="523220"/>
          </a:xfrm>
          <a:prstGeom prst="rect">
            <a:avLst/>
          </a:prstGeom>
          <a:solidFill>
            <a:srgbClr val="669BBC"/>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dirty="0">
                <a:latin typeface="Tajawal Medium"/>
                <a:ea typeface="Tajawal Medium"/>
                <a:cs typeface="+mj-cs"/>
                <a:sym typeface="Tajawal Medium"/>
              </a:rPr>
              <a:t>الدليل المادي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Physical evidence    </a:t>
            </a:r>
          </a:p>
        </p:txBody>
      </p:sp>
    </p:spTree>
    <p:extLst>
      <p:ext uri="{BB962C8B-B14F-4D97-AF65-F5344CB8AC3E}">
        <p14:creationId xmlns:p14="http://schemas.microsoft.com/office/powerpoint/2010/main" val="4147642869"/>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3EC7A6A-9AE4-BCF8-922D-BC540E303D5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013E92C0-390F-337D-8B29-FC45CBA4DE7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4B95794B-C3F8-6587-5532-0DF9640D90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50821E61-797A-EE93-A90D-7E64721DFD76}"/>
              </a:ext>
            </a:extLst>
          </p:cNvPr>
          <p:cNvSpPr txBox="1"/>
          <p:nvPr/>
        </p:nvSpPr>
        <p:spPr>
          <a:xfrm>
            <a:off x="520700" y="1659483"/>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R="0" lvl="0" algn="just" defTabSz="914400" rtl="1" eaLnBrk="0" fontAlgn="base" latinLnBrk="0" hangingPunct="0">
              <a:lnSpc>
                <a:spcPct val="150000"/>
              </a:lnSpc>
              <a:spcBef>
                <a:spcPct val="0"/>
              </a:spcBef>
              <a:spcAft>
                <a:spcPct val="0"/>
              </a:spcAft>
              <a:buClrTx/>
              <a:buSzTx/>
              <a:tabLst/>
            </a:pPr>
            <a:r>
              <a:rPr lang="ar-EG" altLang="en-US" sz="2400" dirty="0">
                <a:cs typeface="+mj-cs"/>
              </a:rPr>
              <a:t>هناك عدة جوانب تتعلق بالدليل المادي في سياق التسويق الرقمي وتشمل:</a:t>
            </a:r>
          </a:p>
          <a:p>
            <a:pPr marL="342900" marR="0" lvl="0" indent="-342900" algn="just" defTabSz="914400" rtl="1" eaLnBrk="0" fontAlgn="base" latinLnBrk="0" hangingPunct="0">
              <a:lnSpc>
                <a:spcPct val="150000"/>
              </a:lnSpc>
              <a:spcBef>
                <a:spcPct val="0"/>
              </a:spcBef>
              <a:spcAft>
                <a:spcPct val="0"/>
              </a:spcAft>
              <a:buClrTx/>
              <a:buSzTx/>
              <a:buFont typeface="Arial" panose="020B0604020202020204" pitchFamily="34" charset="0"/>
              <a:buChar char="•"/>
              <a:tabLst/>
            </a:pPr>
            <a:r>
              <a:rPr lang="ar-EG" altLang="en-US" sz="2400" dirty="0">
                <a:cs typeface="+mj-cs"/>
              </a:rPr>
              <a:t>تجربة الموقع الإلكتروني: تصميم وواجهة الموقع الإلكتروني تعتبر جزءًا مهمًا من الدليل المادي. يجب أن يكون الموقع سهل الاستخدام، ومنظم بشكل جيد، ويوفر تجربة مرضية للمستخدمين. مثال على ذلك هو تنظيم أقسام الموقع وتصميم صفحات المنتجات بطريقة تجعل من السهل على العملاء البحث عن المعلومات وإتمام عمليات الشراء.</a:t>
            </a:r>
          </a:p>
          <a:p>
            <a:pPr marL="342900" marR="0" lvl="0" indent="-342900" algn="just" defTabSz="914400" rtl="1" eaLnBrk="0" fontAlgn="base" latinLnBrk="0" hangingPunct="0">
              <a:lnSpc>
                <a:spcPct val="150000"/>
              </a:lnSpc>
              <a:spcBef>
                <a:spcPct val="0"/>
              </a:spcBef>
              <a:spcAft>
                <a:spcPct val="0"/>
              </a:spcAft>
              <a:buClrTx/>
              <a:buSzTx/>
              <a:buFont typeface="Arial" panose="020B0604020202020204" pitchFamily="34" charset="0"/>
              <a:buChar char="•"/>
              <a:tabLst/>
            </a:pPr>
            <a:r>
              <a:rPr lang="ar-EG" altLang="en-US" sz="2400" dirty="0">
                <a:cs typeface="+mj-cs"/>
              </a:rPr>
              <a:t>جودة المحتوى: الدليل المادي يشمل أيضًا جودة ونوعية المحتوى المقدم عبر وسائط التسويق الرقمي. يجب أن يكون المحتوى ذو قيمة ويوفر معلومات مفيدة للعملاء. مثال على ذلك، تقديم محتوى تعليمي أو دليل يساعد العملاء في فهم المنتجات أو الخدمات بشكل أفضل.</a:t>
            </a:r>
          </a:p>
        </p:txBody>
      </p:sp>
      <p:sp>
        <p:nvSpPr>
          <p:cNvPr id="2" name="Rectangle 1">
            <a:extLst>
              <a:ext uri="{FF2B5EF4-FFF2-40B4-BE49-F238E27FC236}">
                <a16:creationId xmlns:a16="http://schemas.microsoft.com/office/drawing/2014/main" xmlns="" id="{B401B89E-DD2C-E614-ADEE-5533FD0D700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9CD2B880-8660-E6A6-D2BD-4E8DD23786FC}"/>
              </a:ext>
            </a:extLst>
          </p:cNvPr>
          <p:cNvSpPr txBox="1"/>
          <p:nvPr/>
        </p:nvSpPr>
        <p:spPr>
          <a:xfrm>
            <a:off x="6500191" y="924322"/>
            <a:ext cx="5171110" cy="523220"/>
          </a:xfrm>
          <a:prstGeom prst="rect">
            <a:avLst/>
          </a:prstGeom>
          <a:solidFill>
            <a:srgbClr val="669BBC"/>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dirty="0">
                <a:latin typeface="Tajawal Medium"/>
                <a:ea typeface="Tajawal Medium"/>
                <a:cs typeface="+mj-cs"/>
                <a:sym typeface="Tajawal Medium"/>
              </a:rPr>
              <a:t>الدليل المادي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Physical evidence    </a:t>
            </a:r>
          </a:p>
        </p:txBody>
      </p:sp>
    </p:spTree>
    <p:extLst>
      <p:ext uri="{BB962C8B-B14F-4D97-AF65-F5344CB8AC3E}">
        <p14:creationId xmlns:p14="http://schemas.microsoft.com/office/powerpoint/2010/main" val="1664323222"/>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3117593-E3C5-33AC-581D-383276BF4C2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533FAEB1-EF41-2FD4-8FC4-D29C6B5B08F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0BFE5180-2FE3-6468-D488-5EFBB7BE87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25402DE7-9401-1220-E852-74EC081405E6}"/>
              </a:ext>
            </a:extLst>
          </p:cNvPr>
          <p:cNvSpPr txBox="1"/>
          <p:nvPr/>
        </p:nvSpPr>
        <p:spPr>
          <a:xfrm>
            <a:off x="520700" y="1659483"/>
            <a:ext cx="11150600"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R="0" lvl="0" algn="just" defTabSz="914400" rtl="1" eaLnBrk="0" fontAlgn="base" latinLnBrk="0" hangingPunct="0">
              <a:lnSpc>
                <a:spcPct val="150000"/>
              </a:lnSpc>
              <a:spcBef>
                <a:spcPct val="0"/>
              </a:spcBef>
              <a:spcAft>
                <a:spcPct val="0"/>
              </a:spcAft>
              <a:buClrTx/>
              <a:buSzTx/>
              <a:tabLst/>
            </a:pPr>
            <a:r>
              <a:rPr lang="ar-EG" altLang="en-US" sz="2400" dirty="0">
                <a:cs typeface="+mj-cs"/>
              </a:rPr>
              <a:t>هناك عدة جوانب تتعلق بالدليل المادي في سياق التسويق الرقمين وتشمل:</a:t>
            </a:r>
          </a:p>
          <a:p>
            <a:pPr marL="342900" marR="0" lvl="0" indent="-342900" algn="just" defTabSz="914400" rtl="1" eaLnBrk="0" fontAlgn="base" latinLnBrk="0" hangingPunct="0">
              <a:lnSpc>
                <a:spcPct val="150000"/>
              </a:lnSpc>
              <a:spcBef>
                <a:spcPct val="0"/>
              </a:spcBef>
              <a:spcAft>
                <a:spcPct val="0"/>
              </a:spcAft>
              <a:buClrTx/>
              <a:buSzTx/>
              <a:buFont typeface="Arial" panose="020B0604020202020204" pitchFamily="34" charset="0"/>
              <a:buChar char="•"/>
              <a:tabLst/>
            </a:pPr>
            <a:r>
              <a:rPr lang="ar-EG" altLang="en-US" sz="2400" dirty="0">
                <a:cs typeface="+mj-cs"/>
              </a:rPr>
              <a:t>استخدام الوسائط المتعددة: توفير محتوى متنوع ومتعدد الوسائط يساهم في تعزيز الدليل المادي. يمكن استخدام الصور، والفيديوهات، والرسوم التوضيحية لتوضيح المنتجات أو الخدمات بشكل أفضل وتقديم تجربة مرئية للعملاء.</a:t>
            </a:r>
          </a:p>
          <a:p>
            <a:pPr marL="342900" marR="0" lvl="0" indent="-342900" algn="just" defTabSz="914400" rtl="1" eaLnBrk="0" fontAlgn="base" latinLnBrk="0" hangingPunct="0">
              <a:lnSpc>
                <a:spcPct val="150000"/>
              </a:lnSpc>
              <a:spcBef>
                <a:spcPct val="0"/>
              </a:spcBef>
              <a:spcAft>
                <a:spcPct val="0"/>
              </a:spcAft>
              <a:buClrTx/>
              <a:buSzTx/>
              <a:buFont typeface="Arial" panose="020B0604020202020204" pitchFamily="34" charset="0"/>
              <a:buChar char="•"/>
              <a:tabLst/>
            </a:pPr>
            <a:r>
              <a:rPr lang="ar-EG" altLang="en-US" sz="2400" dirty="0">
                <a:cs typeface="+mj-cs"/>
              </a:rPr>
              <a:t>تقديم تقييمات وشهادات: عرض تقييمات العملاء وشهاداتهم على الموقع الإلكتروني يمكن أن يكون جزءًا من الدليل المادي. حيث يساهم في بناء الثقة ويمكن العملاء المحتملين من تقييم تجارب العملاء الآخرين.</a:t>
            </a:r>
          </a:p>
        </p:txBody>
      </p:sp>
      <p:sp>
        <p:nvSpPr>
          <p:cNvPr id="2" name="Rectangle 1">
            <a:extLst>
              <a:ext uri="{FF2B5EF4-FFF2-40B4-BE49-F238E27FC236}">
                <a16:creationId xmlns:a16="http://schemas.microsoft.com/office/drawing/2014/main" xmlns="" id="{A7E753A5-B8DB-2FDA-7258-94D9D76CB78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
        <p:nvSpPr>
          <p:cNvPr id="3" name="TextBox 2">
            <a:extLst>
              <a:ext uri="{FF2B5EF4-FFF2-40B4-BE49-F238E27FC236}">
                <a16:creationId xmlns:a16="http://schemas.microsoft.com/office/drawing/2014/main" xmlns="" id="{ED2ABED1-B6A0-C070-188D-E521FB982AEE}"/>
              </a:ext>
            </a:extLst>
          </p:cNvPr>
          <p:cNvSpPr txBox="1"/>
          <p:nvPr/>
        </p:nvSpPr>
        <p:spPr>
          <a:xfrm>
            <a:off x="6500191" y="924322"/>
            <a:ext cx="5171110" cy="523220"/>
          </a:xfrm>
          <a:prstGeom prst="rect">
            <a:avLst/>
          </a:prstGeom>
          <a:solidFill>
            <a:srgbClr val="669BBC"/>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r" rtl="1">
              <a:spcBef>
                <a:spcPts val="0"/>
              </a:spcBef>
              <a:spcAft>
                <a:spcPts val="0"/>
              </a:spcAft>
              <a:buNone/>
            </a:pPr>
            <a:r>
              <a:rPr lang="ar-EG" sz="2800" b="1" dirty="0">
                <a:latin typeface="Tajawal Medium"/>
                <a:ea typeface="Tajawal Medium"/>
                <a:cs typeface="+mj-cs"/>
                <a:sym typeface="Tajawal Medium"/>
              </a:rPr>
              <a:t>الدليل المادي  </a:t>
            </a:r>
            <a:r>
              <a:rPr lang="ar-EG" sz="2800" b="1" i="0" u="none" strike="noStrike" cap="none" dirty="0">
                <a:solidFill>
                  <a:schemeClr val="lt1"/>
                </a:solidFill>
                <a:latin typeface="Tajawal Medium"/>
                <a:ea typeface="Tajawal Medium"/>
                <a:cs typeface="+mj-cs"/>
                <a:sym typeface="Tajawal Medium"/>
              </a:rPr>
              <a:t> </a:t>
            </a:r>
            <a:r>
              <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rPr>
              <a:t>Physical evidence    </a:t>
            </a:r>
          </a:p>
        </p:txBody>
      </p:sp>
    </p:spTree>
    <p:extLst>
      <p:ext uri="{BB962C8B-B14F-4D97-AF65-F5344CB8AC3E}">
        <p14:creationId xmlns:p14="http://schemas.microsoft.com/office/powerpoint/2010/main" val="1572874026"/>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E85CCE6-7B9D-340E-61E9-14E28749FAD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27494623-F2C0-B225-97D1-5C062377005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xmlns="" id="{445D7A5C-95FE-079F-847F-2CD2A7BCF0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8FBEAC5C-4DEB-465E-3D4B-F487D1C48593}"/>
              </a:ext>
            </a:extLst>
          </p:cNvPr>
          <p:cNvSpPr txBox="1"/>
          <p:nvPr/>
        </p:nvSpPr>
        <p:spPr>
          <a:xfrm>
            <a:off x="520700" y="920973"/>
            <a:ext cx="11150600" cy="466281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200" dirty="0">
                <a:solidFill>
                  <a:schemeClr val="tx1"/>
                </a:solidFill>
                <a:cs typeface="+mj-cs"/>
              </a:rPr>
              <a:t>في هذه المحاضرة، ناقشنا الموضوعات التالية:</a:t>
            </a:r>
          </a:p>
          <a:p>
            <a:pPr marL="342900" indent="-342900" algn="r" rtl="1">
              <a:lnSpc>
                <a:spcPct val="150000"/>
              </a:lnSpc>
              <a:buFont typeface="Arial" panose="020B0604020202020204" pitchFamily="34" charset="0"/>
              <a:buChar char="•"/>
            </a:pPr>
            <a:r>
              <a:rPr lang="ar-EG" sz="2200" b="1" dirty="0">
                <a:solidFill>
                  <a:schemeClr val="tx1"/>
                </a:solidFill>
                <a:cs typeface="+mj-cs"/>
              </a:rPr>
              <a:t>متغير الترويج، ويشمل العناصر التالية:</a:t>
            </a:r>
          </a:p>
          <a:p>
            <a:pPr algn="r" rtl="1">
              <a:lnSpc>
                <a:spcPct val="150000"/>
              </a:lnSpc>
            </a:pPr>
            <a:r>
              <a:rPr lang="ar-EG" sz="2200" dirty="0">
                <a:solidFill>
                  <a:schemeClr val="tx1"/>
                </a:solidFill>
                <a:cs typeface="+mj-cs"/>
              </a:rPr>
              <a:t>     نموذج الاتصالات التسويقية</a:t>
            </a:r>
          </a:p>
          <a:p>
            <a:pPr algn="r" rtl="1">
              <a:lnSpc>
                <a:spcPct val="150000"/>
              </a:lnSpc>
            </a:pPr>
            <a:r>
              <a:rPr lang="ar-EG" sz="2200" dirty="0">
                <a:solidFill>
                  <a:schemeClr val="tx1"/>
                </a:solidFill>
                <a:cs typeface="+mj-cs"/>
              </a:rPr>
              <a:t>     المزيج الترويجي (الإعلان – العلاقات العامة – البيع الشخصي – ترويج المبيعات – التسويق المباشر)</a:t>
            </a:r>
          </a:p>
          <a:p>
            <a:pPr marL="342900" indent="-342900" algn="r" rtl="1">
              <a:lnSpc>
                <a:spcPct val="150000"/>
              </a:lnSpc>
              <a:buFont typeface="Arial" panose="020B0604020202020204" pitchFamily="34" charset="0"/>
              <a:buChar char="•"/>
            </a:pPr>
            <a:r>
              <a:rPr lang="ar-EG" sz="2200" b="1" dirty="0">
                <a:solidFill>
                  <a:schemeClr val="tx1"/>
                </a:solidFill>
                <a:cs typeface="+mj-cs"/>
              </a:rPr>
              <a:t>أوجه الاختلاف بين السلع والخدمات </a:t>
            </a:r>
          </a:p>
          <a:p>
            <a:pPr algn="r" rtl="1">
              <a:lnSpc>
                <a:spcPct val="150000"/>
              </a:lnSpc>
            </a:pPr>
            <a:r>
              <a:rPr lang="ar-EG" sz="2200" dirty="0">
                <a:solidFill>
                  <a:schemeClr val="tx1"/>
                </a:solidFill>
                <a:cs typeface="+mj-cs"/>
              </a:rPr>
              <a:t>     </a:t>
            </a:r>
            <a:r>
              <a:rPr lang="ar-EG" sz="2200" dirty="0" smtClean="0">
                <a:solidFill>
                  <a:schemeClr val="tx1"/>
                </a:solidFill>
                <a:cs typeface="+mj-cs"/>
              </a:rPr>
              <a:t>اللاملموسة </a:t>
            </a:r>
            <a:r>
              <a:rPr lang="ar-EG" sz="2200" dirty="0">
                <a:solidFill>
                  <a:schemeClr val="tx1"/>
                </a:solidFill>
                <a:cs typeface="+mj-cs"/>
              </a:rPr>
              <a:t>– عدم التجانس – عدم انفصال الإنتاج عن الاستهلاك – القابلية للفناء</a:t>
            </a:r>
          </a:p>
          <a:p>
            <a:pPr marL="342900" indent="-342900" algn="r" rtl="1">
              <a:lnSpc>
                <a:spcPct val="150000"/>
              </a:lnSpc>
              <a:buFont typeface="Arial" panose="020B0604020202020204" pitchFamily="34" charset="0"/>
              <a:buChar char="•"/>
            </a:pPr>
            <a:r>
              <a:rPr lang="ar-EG" sz="2200" b="1" dirty="0">
                <a:solidFill>
                  <a:schemeClr val="tx1"/>
                </a:solidFill>
                <a:cs typeface="+mj-cs"/>
              </a:rPr>
              <a:t>متغير  الأشخاص</a:t>
            </a:r>
          </a:p>
          <a:p>
            <a:pPr marL="342900" indent="-342900" algn="r" rtl="1">
              <a:lnSpc>
                <a:spcPct val="150000"/>
              </a:lnSpc>
              <a:buFont typeface="Arial" panose="020B0604020202020204" pitchFamily="34" charset="0"/>
              <a:buChar char="•"/>
            </a:pPr>
            <a:r>
              <a:rPr lang="ar-EG" sz="2200" b="1" dirty="0">
                <a:solidFill>
                  <a:schemeClr val="tx1"/>
                </a:solidFill>
                <a:cs typeface="+mj-cs"/>
              </a:rPr>
              <a:t>متغير العمليات</a:t>
            </a:r>
          </a:p>
          <a:p>
            <a:pPr marL="342900" indent="-342900" algn="r" rtl="1">
              <a:lnSpc>
                <a:spcPct val="150000"/>
              </a:lnSpc>
              <a:buFont typeface="Arial" panose="020B0604020202020204" pitchFamily="34" charset="0"/>
              <a:buChar char="•"/>
            </a:pPr>
            <a:r>
              <a:rPr lang="ar-EG" sz="2200" b="1" dirty="0">
                <a:solidFill>
                  <a:schemeClr val="tx1"/>
                </a:solidFill>
                <a:cs typeface="+mj-cs"/>
              </a:rPr>
              <a:t>متغير الدليل المادي</a:t>
            </a:r>
          </a:p>
        </p:txBody>
      </p:sp>
      <p:sp>
        <p:nvSpPr>
          <p:cNvPr id="2" name="Rectangle 1">
            <a:extLst>
              <a:ext uri="{FF2B5EF4-FFF2-40B4-BE49-F238E27FC236}">
                <a16:creationId xmlns:a16="http://schemas.microsoft.com/office/drawing/2014/main" xmlns="" id="{F491BB6D-83D9-82B0-65C6-C8C0BF87E11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Lecture 8</a:t>
            </a:r>
          </a:p>
        </p:txBody>
      </p:sp>
    </p:spTree>
    <p:extLst>
      <p:ext uri="{BB962C8B-B14F-4D97-AF65-F5344CB8AC3E}">
        <p14:creationId xmlns:p14="http://schemas.microsoft.com/office/powerpoint/2010/main" val="681969876"/>
      </p:ext>
    </p:extLst>
  </p:cSld>
  <p:clrMapOvr>
    <a:masterClrMapping/>
  </p:clrMapOvr>
  <p:transition spd="slow" advTm="44230">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865"/>
    </mc:Choice>
    <mc:Fallback xmlns="">
      <p:transition spd="slow" advTm="11865"/>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525"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627CF914-C14D-4568-81A1-3757EC7FB406}">
  <we:reference id="b976bf9e-dd87-459f-840c-210c09b36273" version="3.0.0.2" store="EXCatalog" storeType="EXCatalog"/>
  <we:alternateReferences>
    <we:reference id="WA200005566" version="3.0.0.2" store="en-US"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570F8153-37D4-47F8-AF8F-8A8B77501FE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6909</TotalTime>
  <Words>4130</Words>
  <Application>Microsoft Office PowerPoint</Application>
  <PresentationFormat>Custom</PresentationFormat>
  <Paragraphs>294</Paragraphs>
  <Slides>46</Slides>
  <Notes>3</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Okda</cp:lastModifiedBy>
  <cp:revision>114</cp:revision>
  <dcterms:created xsi:type="dcterms:W3CDTF">2023-04-29T09:08:00Z</dcterms:created>
  <dcterms:modified xsi:type="dcterms:W3CDTF">2025-03-20T04:10:35Z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2025-01-16T13:00:31Z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77b602a2-0f2c-4981-afd7-db56f6887063</vt:lpwstr>
  </property>
  <property fmtid="{D5CDD505-2E9C-101B-9397-08002B2CF9AE}" pid="12" name="MSIP_Label_ea4c0c79-1302-4598-89cc-fc5f9b666c02_ContentBits">
    <vt:lpwstr>0</vt:lpwstr>
  </property>
</Properties>
</file>