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CA49B-D66F-4618-A880-94AD33AC4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851CD1-8161-482A-A207-8FD23B059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9657-661B-4986-8449-883FAC9A64E7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5DBCF0-711C-4B7B-A9BA-FB3E227B5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93C79-B68F-43C2-8C8E-A2661E93B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98A-3C29-43EA-97B7-8025F5AF64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62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3BDF95-C67C-4F19-9982-96A36635D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E23391-CD96-4179-BEDF-FBA9F34C6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72123-C814-4287-8DFC-BEB128FCA7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49657-661B-4986-8449-883FAC9A64E7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9DCF64-2164-4BDA-988D-AB500D58F5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D54FD-0D01-490B-AD83-AF6543B4A6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1B98A-3C29-43EA-97B7-8025F5AF64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13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4C925-4C23-403F-9D70-F91E4EEE6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D0A0CC-05D8-42EB-8D56-34407130B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4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6F31EB-4E0D-4C06-AD16-B5F8901C5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A9EC67-83B5-4212-BC28-A339BD79F1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93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13"/>
    </mc:Choice>
    <mc:Fallback xmlns="">
      <p:transition spd="slow" advTm="3311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22CBB2-49F7-4CCC-951E-0642B67D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313A5-6A77-4CFB-B0D6-DDD4E13B92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53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291"/>
    </mc:Choice>
    <mc:Fallback xmlns="">
      <p:transition spd="slow" advTm="6829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1ED446-D550-45F5-986E-DCF48D726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Multiclass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6C067-EB7E-4455-95C3-8861902CC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14"/>
    </mc:Choice>
    <mc:Fallback xmlns="">
      <p:transition spd="slow" advTm="11681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36142-437F-4667-B0AC-690F23E90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Insurance prediction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208C92-43BE-42AF-BED6-C2236A75FC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2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24"/>
    </mc:Choice>
    <mc:Fallback xmlns="">
      <p:transition spd="slow" advTm="8232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71816-BC73-4BAE-859D-5D1FDA83D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Insurance prediction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2B24F-4B9D-4BA3-BDC3-F9441193EE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40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928"/>
    </mc:Choice>
    <mc:Fallback xmlns="">
      <p:transition spd="slow" advTm="10392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B8931-F1C9-4675-9024-8DD5FBB44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B3BC7-3F0D-4E1E-9FB5-0BD29850A3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9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54"/>
    </mc:Choice>
    <mc:Fallback xmlns="">
      <p:transition spd="slow" advTm="8835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9DB0D-D454-4CAE-9756-D1C400CF3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6354F-A3A7-4E47-A344-513915AC9A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3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682"/>
    </mc:Choice>
    <mc:Fallback xmlns="">
      <p:transition spd="slow" advTm="22868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7B36B6-2A35-42C8-B7CF-7DE95785B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AA8E0-34D8-44E3-8D22-C45685DC86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24"/>
    </mc:Choice>
    <mc:Fallback xmlns="">
      <p:transition spd="slow" advTm="9382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826E7-4B51-4ADB-B71C-65676F098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regression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54EAF-4947-44CD-8567-CBA04B8287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25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516"/>
    </mc:Choice>
    <mc:Fallback xmlns="">
      <p:transition spd="slow" advTm="9851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F61B3B-0811-4262-AD5C-289757AD0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31D123-6B96-4756-A64D-5E66C57BBD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54"/>
    </mc:Choice>
    <mc:Fallback xmlns="">
      <p:transition spd="slow" advTm="11955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0AF60B-AC1A-4B6D-B453-DA6E669A3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regression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BF242-EFEF-463B-A6DA-7A644A709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60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244"/>
    </mc:Choice>
    <mc:Fallback xmlns="">
      <p:transition spd="slow" advTm="1542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E4469-E2EE-43B8-8489-2735BBC1A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general form of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E3DFF-CD3D-4B6C-80FF-A234F83FB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57"/>
    </mc:Choice>
    <mc:Fallback xmlns="">
      <p:transition spd="slow" advTm="12815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6C810-EFD1-4B9D-8F1E-B092F0462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Default on loan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11208-F26B-4383-ABD2-049A75574C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10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94"/>
    </mc:Choice>
    <mc:Fallback xmlns="">
      <p:transition spd="slow" advTm="15109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5C0E6D-7C91-4173-91F1-DA96C5FDD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Default on loan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FDB312-17CC-4B3E-AB13-CA20AA733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31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517"/>
    </mc:Choice>
    <mc:Fallback xmlns="">
      <p:transition spd="slow" advTm="10051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D7CC1B-0B4C-4ED6-A496-A60EDB735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Default on loan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248DA-4229-4D4E-BEBF-617180399E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2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22"/>
    </mc:Choice>
    <mc:Fallback xmlns="">
      <p:transition spd="slow" advTm="9542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9EA2F1-9254-4F09-A474-147413C5D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Default on loan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BF632-8C3E-43B8-B8BD-213FDEC575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47"/>
    </mc:Choice>
    <mc:Fallback xmlns="">
      <p:transition spd="slow" advTm="6194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9A45FE-7976-471A-A0DE-3A9BBFCF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Default on loan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00F17-4996-49E2-88AE-B52488BB15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4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84"/>
    </mc:Choice>
    <mc:Fallback xmlns="">
      <p:transition spd="slow" advTm="824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77A902-1BE5-49CA-9E7B-3E137BA2C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1635D-1C1F-4B97-A70F-ABD11FDF1B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6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430"/>
    </mc:Choice>
    <mc:Fallback xmlns="">
      <p:transition spd="slow" advTm="1034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D1845D-8720-4188-8592-86A2B7F58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Bias, variance, overfitting, and underfitting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5336D2-60DE-480D-968F-2A2522F613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44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01"/>
    </mc:Choice>
    <mc:Fallback xmlns="">
      <p:transition spd="slow" advTm="5530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07E1E2-BB47-4252-AC30-160A2BE2D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0B583-5CB0-4FB2-A2AC-EA55631E4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68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14"/>
    </mc:Choice>
    <mc:Fallback xmlns="">
      <p:transition spd="slow" advTm="12071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C97C0-C60A-41C1-B994-7668C8573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2A0BDE-37C6-4A51-8A9D-0C90C2BDA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7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892"/>
    </mc:Choice>
    <mc:Fallback xmlns="">
      <p:transition spd="slow" advTm="19489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EBC6A7-BAC4-491A-848F-1CFA12410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detect bias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DE5048-6917-4909-8CD6-477453E1A4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4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25"/>
    </mc:Choice>
    <mc:Fallback xmlns="">
      <p:transition spd="slow" advTm="11112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5809DD-0E9D-43EF-B37D-4327C431C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Variance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31B5D-C784-4CD2-AAD7-9FAF2D1BB6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88"/>
    </mc:Choice>
    <mc:Fallback xmlns="">
      <p:transition spd="slow" advTm="15668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21B29B-879C-41A5-A46D-1448B1366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7FAAC-1D5E-42D6-9F7F-80E919ECCE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15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230"/>
    </mc:Choice>
    <mc:Fallback xmlns="">
      <p:transition spd="slow" advTm="16223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AF5FD8-C2DA-4C63-A8AB-59B63D3CC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detect variance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9F7C8-0D91-4692-B204-CF26A98C2B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775"/>
    </mc:Choice>
    <mc:Fallback xmlns="">
      <p:transition spd="slow" advTm="16077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BD7778-8110-4F2E-A642-C1D22830F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Bias-Variance Tradeoff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8EC38-0339-4FE5-8652-0D5E2F32F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03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529"/>
    </mc:Choice>
    <mc:Fallback xmlns="">
      <p:transition spd="slow" advTm="11252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C0B195-185D-4DA1-89C5-9C777E74B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Bias-Variance Tradeoff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D5EBE-3EEF-4C85-BAE3-6B246AA2FE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2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32"/>
    </mc:Choice>
    <mc:Fallback xmlns="">
      <p:transition spd="slow" advTm="6173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8AF641-468A-4744-A248-297C1AB41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get the right balance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C529B-8460-4058-8A71-058EBE5F1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1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08"/>
    </mc:Choice>
    <mc:Fallback xmlns="">
      <p:transition spd="slow" advTm="15590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9E351-845B-4C95-B3D0-6F6C74235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get the right balance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2BF66-0EEF-4CBB-8F63-5C20E8ED0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6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758"/>
    </mc:Choice>
    <mc:Fallback xmlns="">
      <p:transition spd="slow" advTm="29075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FCE319-D889-4F01-97A0-539303290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E71834-0961-45A4-A4F6-62128A4311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2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96"/>
    </mc:Choice>
    <mc:Fallback xmlns="">
      <p:transition spd="slow" advTm="141196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FE916E-68C3-4EB7-8F10-E74E6249F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983F55-9DE1-4557-A11C-3C6038A080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003"/>
    </mc:Choice>
    <mc:Fallback xmlns="">
      <p:transition spd="slow" advTm="13300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B7E38-382C-4BB9-A016-1484C2FA3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Lasso regularization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B8598F-D28D-4E5C-A1F1-A6EE3136F5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4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937"/>
    </mc:Choice>
    <mc:Fallback xmlns="">
      <p:transition spd="slow" advTm="19293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7C276E-0113-4EAC-A813-FB836D4C8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Ridge regularization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7C43D3-D5E6-4874-9622-78D0E76193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5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47"/>
    </mc:Choice>
    <mc:Fallback xmlns="">
      <p:transition spd="slow" advTm="4614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70129-558B-4D8D-BBE8-F8F389548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C77543-09CD-4483-9BFD-1AC587CA49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6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953"/>
    </mc:Choice>
    <mc:Fallback xmlns="">
      <p:transition spd="slow" advTm="29495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2F30AB-D0FF-4A51-9C7F-BEB024741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5A095-0D29-40D4-8153-2154405FB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7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308"/>
    </mc:Choice>
    <mc:Fallback xmlns="">
      <p:transition spd="slow" advTm="11230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B6D3E-A078-4807-A8BC-49CEDFE3B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A50F1C-799A-4B78-B5F5-2B905812F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6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125"/>
    </mc:Choice>
    <mc:Fallback xmlns="">
      <p:transition spd="slow" advTm="183125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3B17EC-0EF5-4643-B445-E0DB0BF1D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Lasso regression cost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375FD9-91B0-4241-B8BD-A3D969AA03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19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59"/>
    </mc:Choice>
    <mc:Fallback xmlns="">
      <p:transition spd="slow" advTm="8445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6FCA4-E547-4D63-BE6A-8549DB77E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Ridge regression cost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E04DA-607F-4ECB-B84D-53FFEE717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0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1"/>
    </mc:Choice>
    <mc:Fallback xmlns="">
      <p:transition spd="slow" advTm="5170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E7AAF-E749-47A7-8057-B8320F9A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B95B5E-1253-4B54-BDAF-29D24A883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29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12"/>
    </mc:Choice>
    <mc:Fallback xmlns="">
      <p:transition spd="slow" advTm="10101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875B0-457E-4165-A10C-3C785F717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DDCCD-67A5-4F0E-96A8-05F4F6C121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98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3"/>
    </mc:Choice>
    <mc:Fallback xmlns="">
      <p:transition spd="slow" advTm="1284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</Words>
  <Application>Microsoft Office PowerPoint</Application>
  <PresentationFormat>Widescreen</PresentationFormat>
  <Paragraphs>37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Binary classification</vt:lpstr>
      <vt:lpstr>Multiclass classification</vt:lpstr>
      <vt:lpstr>Example: Insurance prediction</vt:lpstr>
      <vt:lpstr>Example: Insurance prediction</vt:lpstr>
      <vt:lpstr>Using linear regression</vt:lpstr>
      <vt:lpstr>Using linear regression</vt:lpstr>
      <vt:lpstr>Sigmoid function</vt:lpstr>
      <vt:lpstr>Logistic regression model</vt:lpstr>
      <vt:lpstr>Sigmoid function</vt:lpstr>
      <vt:lpstr>logistic regression model</vt:lpstr>
      <vt:lpstr>The general form of the model</vt:lpstr>
      <vt:lpstr>Example: Default on loan</vt:lpstr>
      <vt:lpstr>Example: Default on loan</vt:lpstr>
      <vt:lpstr>Example: Default on loan</vt:lpstr>
      <vt:lpstr>Example: Default on loan</vt:lpstr>
      <vt:lpstr>Example: Default on loan</vt:lpstr>
      <vt:lpstr>Linear vs Logistic Regression</vt:lpstr>
      <vt:lpstr>Bias, variance, overfitting, and underfitting</vt:lpstr>
      <vt:lpstr>Bias</vt:lpstr>
      <vt:lpstr>Example</vt:lpstr>
      <vt:lpstr>How to detect bias</vt:lpstr>
      <vt:lpstr>Variance</vt:lpstr>
      <vt:lpstr>example</vt:lpstr>
      <vt:lpstr>How to detect variance</vt:lpstr>
      <vt:lpstr>Bias-Variance Tradeoff</vt:lpstr>
      <vt:lpstr>Bias-Variance Tradeoff</vt:lpstr>
      <vt:lpstr>How to get the right balance</vt:lpstr>
      <vt:lpstr>How to get the right balance</vt:lpstr>
      <vt:lpstr>regularization</vt:lpstr>
      <vt:lpstr>regularization</vt:lpstr>
      <vt:lpstr>Lasso regularization</vt:lpstr>
      <vt:lpstr>Ridge regularization</vt:lpstr>
      <vt:lpstr>Example</vt:lpstr>
      <vt:lpstr>Example</vt:lpstr>
      <vt:lpstr>Example</vt:lpstr>
      <vt:lpstr>Lasso regression cost function</vt:lpstr>
      <vt:lpstr>Ridge regression cost function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ainshams_lab9 ainshams_lab9</dc:creator>
  <cp:lastModifiedBy>ainshams_lab9 ainshams_lab9</cp:lastModifiedBy>
  <cp:revision>1</cp:revision>
  <dcterms:created xsi:type="dcterms:W3CDTF">2024-08-01T13:12:08Z</dcterms:created>
  <dcterms:modified xsi:type="dcterms:W3CDTF">2024-08-01T13:12:08Z</dcterms:modified>
</cp:coreProperties>
</file>