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0"/>
  </p:notesMasterIdLst>
  <p:sldIdLst>
    <p:sldId id="975" r:id="rId2"/>
    <p:sldId id="903" r:id="rId3"/>
    <p:sldId id="735" r:id="rId4"/>
    <p:sldId id="978" r:id="rId5"/>
    <p:sldId id="974" r:id="rId6"/>
    <p:sldId id="984" r:id="rId7"/>
    <p:sldId id="911" r:id="rId8"/>
    <p:sldId id="983" r:id="rId9"/>
    <p:sldId id="979" r:id="rId10"/>
    <p:sldId id="912" r:id="rId11"/>
    <p:sldId id="913" r:id="rId12"/>
    <p:sldId id="914" r:id="rId13"/>
    <p:sldId id="906" r:id="rId14"/>
    <p:sldId id="915" r:id="rId15"/>
    <p:sldId id="916" r:id="rId16"/>
    <p:sldId id="917" r:id="rId17"/>
    <p:sldId id="918" r:id="rId18"/>
    <p:sldId id="985" r:id="rId19"/>
    <p:sldId id="919" r:id="rId20"/>
    <p:sldId id="986" r:id="rId21"/>
    <p:sldId id="920" r:id="rId22"/>
    <p:sldId id="921" r:id="rId23"/>
    <p:sldId id="922" r:id="rId24"/>
    <p:sldId id="923" r:id="rId25"/>
    <p:sldId id="987" r:id="rId26"/>
    <p:sldId id="924" r:id="rId27"/>
    <p:sldId id="925" r:id="rId28"/>
    <p:sldId id="926" r:id="rId29"/>
    <p:sldId id="927" r:id="rId30"/>
    <p:sldId id="928" r:id="rId31"/>
    <p:sldId id="929" r:id="rId32"/>
    <p:sldId id="930" r:id="rId33"/>
    <p:sldId id="976" r:id="rId34"/>
    <p:sldId id="931" r:id="rId35"/>
    <p:sldId id="932" r:id="rId36"/>
    <p:sldId id="988" r:id="rId37"/>
    <p:sldId id="933" r:id="rId38"/>
    <p:sldId id="989" r:id="rId39"/>
    <p:sldId id="934" r:id="rId40"/>
    <p:sldId id="935" r:id="rId41"/>
    <p:sldId id="936" r:id="rId42"/>
    <p:sldId id="937" r:id="rId43"/>
    <p:sldId id="990" r:id="rId44"/>
    <p:sldId id="938" r:id="rId45"/>
    <p:sldId id="939" r:id="rId46"/>
    <p:sldId id="991" r:id="rId47"/>
    <p:sldId id="992" r:id="rId48"/>
    <p:sldId id="993" r:id="rId49"/>
  </p:sldIdLst>
  <p:sldSz cx="9144000" cy="6858000" type="screen4x3"/>
  <p:notesSz cx="6858000" cy="9144000"/>
  <p:defaultTextStyle>
    <a:defPPr>
      <a:defRPr lang="en-US"/>
    </a:defPPr>
    <a:lvl1pPr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5pPr>
    <a:lvl6pPr marL="2286000" algn="l" defTabSz="914400" rtl="0" eaLnBrk="1" latinLnBrk="0" hangingPunct="1">
      <a:defRPr sz="2800" b="1" i="1" kern="1200" baseline="-18000">
        <a:solidFill>
          <a:schemeClr val="tx1"/>
        </a:solidFill>
        <a:latin typeface="Times New Roman" panose="02020603050405020304" pitchFamily="18" charset="0"/>
        <a:ea typeface="+mn-ea"/>
        <a:cs typeface="+mn-cs"/>
      </a:defRPr>
    </a:lvl6pPr>
    <a:lvl7pPr marL="2743200" algn="l" defTabSz="914400" rtl="0" eaLnBrk="1" latinLnBrk="0" hangingPunct="1">
      <a:defRPr sz="2800" b="1" i="1" kern="1200" baseline="-18000">
        <a:solidFill>
          <a:schemeClr val="tx1"/>
        </a:solidFill>
        <a:latin typeface="Times New Roman" panose="02020603050405020304" pitchFamily="18" charset="0"/>
        <a:ea typeface="+mn-ea"/>
        <a:cs typeface="+mn-cs"/>
      </a:defRPr>
    </a:lvl7pPr>
    <a:lvl8pPr marL="3200400" algn="l" defTabSz="914400" rtl="0" eaLnBrk="1" latinLnBrk="0" hangingPunct="1">
      <a:defRPr sz="2800" b="1" i="1" kern="1200" baseline="-18000">
        <a:solidFill>
          <a:schemeClr val="tx1"/>
        </a:solidFill>
        <a:latin typeface="Times New Roman" panose="02020603050405020304" pitchFamily="18" charset="0"/>
        <a:ea typeface="+mn-ea"/>
        <a:cs typeface="+mn-cs"/>
      </a:defRPr>
    </a:lvl8pPr>
    <a:lvl9pPr marL="3657600" algn="l" defTabSz="914400" rtl="0" eaLnBrk="1" latinLnBrk="0" hangingPunct="1">
      <a:defRPr sz="2800" b="1" i="1" kern="1200" baseline="-180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660066"/>
    <a:srgbClr val="00CC00"/>
    <a:srgbClr val="996633"/>
    <a:srgbClr val="6666FF"/>
    <a:srgbClr val="3366FF"/>
    <a:srgbClr val="CCFF99"/>
    <a:srgbClr val="99FF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48" autoAdjust="0"/>
    <p:restoredTop sz="94680" autoAdjust="0"/>
  </p:normalViewPr>
  <p:slideViewPr>
    <p:cSldViewPr>
      <p:cViewPr varScale="1">
        <p:scale>
          <a:sx n="82" d="100"/>
          <a:sy n="82" d="100"/>
        </p:scale>
        <p:origin x="1373" y="58"/>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54018" name="Rectangle 2">
            <a:extLst>
              <a:ext uri="{FF2B5EF4-FFF2-40B4-BE49-F238E27FC236}">
                <a16:creationId xmlns:a16="http://schemas.microsoft.com/office/drawing/2014/main" id="{B15A6A2D-28CF-FEFB-57B9-203E346C49C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b="0" i="0" baseline="0"/>
            </a:lvl1pPr>
          </a:lstStyle>
          <a:p>
            <a:pPr>
              <a:defRPr/>
            </a:pPr>
            <a:endParaRPr lang="en-US" altLang="en-US"/>
          </a:p>
        </p:txBody>
      </p:sp>
      <p:sp>
        <p:nvSpPr>
          <p:cNvPr id="854019" name="Rectangle 3">
            <a:extLst>
              <a:ext uri="{FF2B5EF4-FFF2-40B4-BE49-F238E27FC236}">
                <a16:creationId xmlns:a16="http://schemas.microsoft.com/office/drawing/2014/main" id="{44B20B7A-4DE8-242B-527F-49F8F8AEF17A}"/>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b="0" i="0" baseline="0"/>
            </a:lvl1pPr>
          </a:lstStyle>
          <a:p>
            <a:pPr>
              <a:defRPr/>
            </a:pPr>
            <a:endParaRPr lang="en-US" altLang="en-US"/>
          </a:p>
        </p:txBody>
      </p:sp>
      <p:sp>
        <p:nvSpPr>
          <p:cNvPr id="5124" name="Rectangle 4">
            <a:extLst>
              <a:ext uri="{FF2B5EF4-FFF2-40B4-BE49-F238E27FC236}">
                <a16:creationId xmlns:a16="http://schemas.microsoft.com/office/drawing/2014/main" id="{E0B4C0E8-FFE8-8AFB-EAC9-B17D301C558D}"/>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54021" name="Rectangle 5">
            <a:extLst>
              <a:ext uri="{FF2B5EF4-FFF2-40B4-BE49-F238E27FC236}">
                <a16:creationId xmlns:a16="http://schemas.microsoft.com/office/drawing/2014/main" id="{47B37CA4-6282-9352-D5E4-7BEA68066B98}"/>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854022" name="Rectangle 6">
            <a:extLst>
              <a:ext uri="{FF2B5EF4-FFF2-40B4-BE49-F238E27FC236}">
                <a16:creationId xmlns:a16="http://schemas.microsoft.com/office/drawing/2014/main" id="{D2EA6EAA-AF40-3E1B-C618-455F751FDF05}"/>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b="0" i="0" baseline="0"/>
            </a:lvl1pPr>
          </a:lstStyle>
          <a:p>
            <a:pPr>
              <a:defRPr/>
            </a:pPr>
            <a:endParaRPr lang="en-US" altLang="en-US"/>
          </a:p>
        </p:txBody>
      </p:sp>
      <p:sp>
        <p:nvSpPr>
          <p:cNvPr id="854023" name="Rectangle 7">
            <a:extLst>
              <a:ext uri="{FF2B5EF4-FFF2-40B4-BE49-F238E27FC236}">
                <a16:creationId xmlns:a16="http://schemas.microsoft.com/office/drawing/2014/main" id="{626B2D64-6F01-8D0C-038D-C2ED24CE0D3F}"/>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b="0" i="0" baseline="0" smtClean="0"/>
            </a:lvl1pPr>
          </a:lstStyle>
          <a:p>
            <a:pPr>
              <a:defRPr/>
            </a:pPr>
            <a:fld id="{FF7A6D0E-ACD3-47F4-AB10-DAFB1D67560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32A48D44-2AE7-E279-0124-E4E8E7CDADF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28BCB710-8F5E-43DD-AF27-19F9DBAA5EE7}" type="slidenum">
              <a:rPr lang="en-US" altLang="en-US" sz="1200" b="0" i="0" baseline="0"/>
              <a:pPr/>
              <a:t>2</a:t>
            </a:fld>
            <a:endParaRPr lang="en-US" altLang="en-US" sz="1200" b="0" i="0" baseline="0"/>
          </a:p>
        </p:txBody>
      </p:sp>
      <p:sp>
        <p:nvSpPr>
          <p:cNvPr id="8195" name="Rectangle 2">
            <a:extLst>
              <a:ext uri="{FF2B5EF4-FFF2-40B4-BE49-F238E27FC236}">
                <a16:creationId xmlns:a16="http://schemas.microsoft.com/office/drawing/2014/main" id="{434F83B6-FA40-8225-3F05-3918E5E1E86E}"/>
              </a:ext>
            </a:extLst>
          </p:cNvPr>
          <p:cNvSpPr>
            <a:spLocks noGrp="1" noRot="1" noChangeAspect="1" noChangeArrowheads="1" noTextEdit="1"/>
          </p:cNvSpPr>
          <p:nvPr>
            <p:ph type="sldImg"/>
          </p:nvPr>
        </p:nvSpPr>
        <p:spPr>
          <a:ln/>
        </p:spPr>
      </p:sp>
      <p:sp>
        <p:nvSpPr>
          <p:cNvPr id="8196" name="Rectangle 3">
            <a:extLst>
              <a:ext uri="{FF2B5EF4-FFF2-40B4-BE49-F238E27FC236}">
                <a16:creationId xmlns:a16="http://schemas.microsoft.com/office/drawing/2014/main" id="{DE92A3A1-9FD1-6060-4C83-B03E3CB73E3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6101479F-65A8-536C-5826-07B0B2218E1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35966FF8-8E3E-47EE-BEC2-0D70A212BD74}" type="slidenum">
              <a:rPr lang="en-US" altLang="en-US" sz="1200" b="0" i="0" baseline="0"/>
              <a:pPr/>
              <a:t>3</a:t>
            </a:fld>
            <a:endParaRPr lang="en-US" altLang="en-US" sz="1200" b="0" i="0" baseline="0"/>
          </a:p>
        </p:txBody>
      </p:sp>
      <p:sp>
        <p:nvSpPr>
          <p:cNvPr id="10243" name="Rectangle 2">
            <a:extLst>
              <a:ext uri="{FF2B5EF4-FFF2-40B4-BE49-F238E27FC236}">
                <a16:creationId xmlns:a16="http://schemas.microsoft.com/office/drawing/2014/main" id="{1C754899-B05E-FABB-B66E-40A389551884}"/>
              </a:ext>
            </a:extLst>
          </p:cNvPr>
          <p:cNvSpPr>
            <a:spLocks noGrp="1" noRot="1" noChangeAspect="1" noChangeArrowheads="1" noTextEdit="1"/>
          </p:cNvSpPr>
          <p:nvPr>
            <p:ph type="sldImg"/>
          </p:nvPr>
        </p:nvSpPr>
        <p:spPr>
          <a:ln/>
        </p:spPr>
      </p:sp>
      <p:sp>
        <p:nvSpPr>
          <p:cNvPr id="10244" name="Rectangle 3">
            <a:extLst>
              <a:ext uri="{FF2B5EF4-FFF2-40B4-BE49-F238E27FC236}">
                <a16:creationId xmlns:a16="http://schemas.microsoft.com/office/drawing/2014/main" id="{FD1BEAB9-868C-4518-C706-972A1A0B379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23E6C770-3192-6D6D-FFC7-82F26984412D}"/>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E67C9A5F-69DA-4E2F-94D9-8A8F2A724604}" type="slidenum">
              <a:rPr lang="en-US" altLang="en-US" sz="1200" b="0" i="0" baseline="0"/>
              <a:pPr/>
              <a:t>5</a:t>
            </a:fld>
            <a:endParaRPr lang="en-US" altLang="en-US" sz="1200" b="0" i="0" baseline="0"/>
          </a:p>
        </p:txBody>
      </p:sp>
      <p:sp>
        <p:nvSpPr>
          <p:cNvPr id="13315" name="Rectangle 2">
            <a:extLst>
              <a:ext uri="{FF2B5EF4-FFF2-40B4-BE49-F238E27FC236}">
                <a16:creationId xmlns:a16="http://schemas.microsoft.com/office/drawing/2014/main" id="{8D0AF839-F9EE-16F1-F582-8AEA22FC0FC1}"/>
              </a:ext>
            </a:extLst>
          </p:cNvPr>
          <p:cNvSpPr>
            <a:spLocks noGrp="1" noRot="1" noChangeAspect="1" noChangeArrowheads="1" noTextEdit="1"/>
          </p:cNvSpPr>
          <p:nvPr>
            <p:ph type="sldImg"/>
          </p:nvPr>
        </p:nvSpPr>
        <p:spPr>
          <a:ln/>
        </p:spPr>
      </p:sp>
      <p:sp>
        <p:nvSpPr>
          <p:cNvPr id="13316" name="Rectangle 3">
            <a:extLst>
              <a:ext uri="{FF2B5EF4-FFF2-40B4-BE49-F238E27FC236}">
                <a16:creationId xmlns:a16="http://schemas.microsoft.com/office/drawing/2014/main" id="{C497479D-DB75-94CD-A2BF-643E61B1D5E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B7BC81CA-F1A9-F4A2-6FAD-B0B48A9147F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84C50A5-0E25-44E3-BD6C-08F4D6514369}" type="slidenum">
              <a:rPr lang="en-US" altLang="en-US" sz="1200" b="0" i="0" baseline="0"/>
              <a:pPr/>
              <a:t>7</a:t>
            </a:fld>
            <a:endParaRPr lang="en-US" altLang="en-US" sz="1200" b="0" i="0" baseline="0"/>
          </a:p>
        </p:txBody>
      </p:sp>
      <p:sp>
        <p:nvSpPr>
          <p:cNvPr id="16387" name="Rectangle 2">
            <a:extLst>
              <a:ext uri="{FF2B5EF4-FFF2-40B4-BE49-F238E27FC236}">
                <a16:creationId xmlns:a16="http://schemas.microsoft.com/office/drawing/2014/main" id="{DA53D23F-C58D-CFDF-3E71-DFD6E47C2BFC}"/>
              </a:ext>
            </a:extLst>
          </p:cNvPr>
          <p:cNvSpPr>
            <a:spLocks noGrp="1" noRot="1" noChangeAspect="1" noChangeArrowheads="1" noTextEdit="1"/>
          </p:cNvSpPr>
          <p:nvPr>
            <p:ph type="sldImg"/>
          </p:nvPr>
        </p:nvSpPr>
        <p:spPr>
          <a:ln/>
        </p:spPr>
      </p:sp>
      <p:sp>
        <p:nvSpPr>
          <p:cNvPr id="16388" name="Rectangle 3">
            <a:extLst>
              <a:ext uri="{FF2B5EF4-FFF2-40B4-BE49-F238E27FC236}">
                <a16:creationId xmlns:a16="http://schemas.microsoft.com/office/drawing/2014/main" id="{777E970E-7967-1722-CC0B-D737C1FA021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id="{4859EE2C-96FD-E70D-62AF-63A0B806F9A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BE353C0F-D1C5-4775-BC34-293A5440E9FD}" type="slidenum">
              <a:rPr lang="en-US" altLang="en-US" sz="1200" b="0" i="0" baseline="0"/>
              <a:pPr/>
              <a:t>10</a:t>
            </a:fld>
            <a:endParaRPr lang="en-US" altLang="en-US" sz="1200" b="0" i="0" baseline="0"/>
          </a:p>
        </p:txBody>
      </p:sp>
      <p:sp>
        <p:nvSpPr>
          <p:cNvPr id="20483" name="Rectangle 2">
            <a:extLst>
              <a:ext uri="{FF2B5EF4-FFF2-40B4-BE49-F238E27FC236}">
                <a16:creationId xmlns:a16="http://schemas.microsoft.com/office/drawing/2014/main" id="{C8304088-187A-9ABB-FF5D-71C18DCBD024}"/>
              </a:ext>
            </a:extLst>
          </p:cNvPr>
          <p:cNvSpPr>
            <a:spLocks noGrp="1" noRot="1" noChangeAspect="1" noChangeArrowheads="1" noTextEdit="1"/>
          </p:cNvSpPr>
          <p:nvPr>
            <p:ph type="sldImg"/>
          </p:nvPr>
        </p:nvSpPr>
        <p:spPr>
          <a:ln/>
        </p:spPr>
      </p:sp>
      <p:sp>
        <p:nvSpPr>
          <p:cNvPr id="20484" name="Rectangle 3">
            <a:extLst>
              <a:ext uri="{FF2B5EF4-FFF2-40B4-BE49-F238E27FC236}">
                <a16:creationId xmlns:a16="http://schemas.microsoft.com/office/drawing/2014/main" id="{7A56E8CE-DCAB-9F0E-A1EC-FC14CD5DB76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2B74CEF7-AABE-0769-9A2B-89E08F5025B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2FF571B5-A1A8-4B7A-A20F-3E8F33649233}" type="slidenum">
              <a:rPr lang="en-US" altLang="en-US" sz="1200" b="0" i="0" baseline="0"/>
              <a:pPr/>
              <a:t>11</a:t>
            </a:fld>
            <a:endParaRPr lang="en-US" altLang="en-US" sz="1200" b="0" i="0" baseline="0"/>
          </a:p>
        </p:txBody>
      </p:sp>
      <p:sp>
        <p:nvSpPr>
          <p:cNvPr id="22531" name="Rectangle 2">
            <a:extLst>
              <a:ext uri="{FF2B5EF4-FFF2-40B4-BE49-F238E27FC236}">
                <a16:creationId xmlns:a16="http://schemas.microsoft.com/office/drawing/2014/main" id="{A50D36E6-52FA-0A2D-15D0-6297FF24D15B}"/>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75620D37-A6BF-6166-5100-E497A6FCB9D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a:extLst>
              <a:ext uri="{FF2B5EF4-FFF2-40B4-BE49-F238E27FC236}">
                <a16:creationId xmlns:a16="http://schemas.microsoft.com/office/drawing/2014/main" id="{5A7AC9B4-1F92-1C90-10E9-96E22B3DF7C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9A1D7D1-5F4B-40FA-A9F9-589746194788}" type="slidenum">
              <a:rPr lang="en-US" altLang="en-US" sz="1200" b="0" i="0" baseline="0"/>
              <a:pPr/>
              <a:t>12</a:t>
            </a:fld>
            <a:endParaRPr lang="en-US" altLang="en-US" sz="1200" b="0" i="0" baseline="0"/>
          </a:p>
        </p:txBody>
      </p:sp>
      <p:sp>
        <p:nvSpPr>
          <p:cNvPr id="24579" name="Rectangle 2">
            <a:extLst>
              <a:ext uri="{FF2B5EF4-FFF2-40B4-BE49-F238E27FC236}">
                <a16:creationId xmlns:a16="http://schemas.microsoft.com/office/drawing/2014/main" id="{71BF889C-FCFC-3FA4-C5B0-714A0B2C3C97}"/>
              </a:ext>
            </a:extLst>
          </p:cNvPr>
          <p:cNvSpPr>
            <a:spLocks noGrp="1" noRot="1" noChangeAspect="1" noChangeArrowheads="1" noTextEdit="1"/>
          </p:cNvSpPr>
          <p:nvPr>
            <p:ph type="sldImg"/>
          </p:nvPr>
        </p:nvSpPr>
        <p:spPr>
          <a:ln/>
        </p:spPr>
      </p:sp>
      <p:sp>
        <p:nvSpPr>
          <p:cNvPr id="24580" name="Rectangle 3">
            <a:extLst>
              <a:ext uri="{FF2B5EF4-FFF2-40B4-BE49-F238E27FC236}">
                <a16:creationId xmlns:a16="http://schemas.microsoft.com/office/drawing/2014/main" id="{51142784-F761-2642-CF18-6FAD13FFD07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5598586D-9AB9-CF71-5A2F-D7756A69BE10}"/>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B70054E-421E-4C37-B1FE-E656768EEC9C}" type="slidenum">
              <a:rPr lang="en-US" altLang="en-US" sz="1200" b="0" i="0" baseline="0"/>
              <a:pPr/>
              <a:t>13</a:t>
            </a:fld>
            <a:endParaRPr lang="en-US" altLang="en-US" sz="1200" b="0" i="0" baseline="0"/>
          </a:p>
        </p:txBody>
      </p:sp>
      <p:sp>
        <p:nvSpPr>
          <p:cNvPr id="26627" name="Rectangle 2">
            <a:extLst>
              <a:ext uri="{FF2B5EF4-FFF2-40B4-BE49-F238E27FC236}">
                <a16:creationId xmlns:a16="http://schemas.microsoft.com/office/drawing/2014/main" id="{D355BE9B-11E8-D774-2E0D-838BD9CF00F4}"/>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DBC23820-8DB6-02A6-D98B-93F44BA261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6D9C40A6-1779-41BE-85C9-6FC732E02D1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D7BCEFAA-3C0B-4DA9-B1D1-9B9C3C1EF81C}" type="slidenum">
              <a:rPr lang="en-US" altLang="en-US" sz="1200" b="0" i="0" baseline="0"/>
              <a:pPr/>
              <a:t>14</a:t>
            </a:fld>
            <a:endParaRPr lang="en-US" altLang="en-US" sz="1200" b="0" i="0" baseline="0"/>
          </a:p>
        </p:txBody>
      </p:sp>
      <p:sp>
        <p:nvSpPr>
          <p:cNvPr id="28675" name="Rectangle 2">
            <a:extLst>
              <a:ext uri="{FF2B5EF4-FFF2-40B4-BE49-F238E27FC236}">
                <a16:creationId xmlns:a16="http://schemas.microsoft.com/office/drawing/2014/main" id="{524A9A9F-6B7A-877B-3E40-8DF816E3CDEE}"/>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01668D48-C441-391D-5BDD-AE53A50EAC9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B85E039A-B3CF-D934-A3B4-DD23F247DB5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732CC7A-38FE-45BA-9900-171CD52B5EFD}" type="slidenum">
              <a:rPr lang="en-US" altLang="en-US" sz="1200" b="0" i="0" baseline="0"/>
              <a:pPr/>
              <a:t>15</a:t>
            </a:fld>
            <a:endParaRPr lang="en-US" altLang="en-US" sz="1200" b="0" i="0" baseline="0"/>
          </a:p>
        </p:txBody>
      </p:sp>
      <p:sp>
        <p:nvSpPr>
          <p:cNvPr id="30723" name="Rectangle 2">
            <a:extLst>
              <a:ext uri="{FF2B5EF4-FFF2-40B4-BE49-F238E27FC236}">
                <a16:creationId xmlns:a16="http://schemas.microsoft.com/office/drawing/2014/main" id="{32836B07-0560-C324-B366-65D88B6E7E6A}"/>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6FEE60A0-1101-6D45-544A-9F76CF3E777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98BA8634-C1B1-3695-23ED-E6E2B10C089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81A31739-F23A-444A-ADA3-554E79E904AD}" type="slidenum">
              <a:rPr lang="en-US" altLang="en-US" sz="1200" b="0" i="0" baseline="0"/>
              <a:pPr/>
              <a:t>16</a:t>
            </a:fld>
            <a:endParaRPr lang="en-US" altLang="en-US" sz="1200" b="0" i="0" baseline="0"/>
          </a:p>
        </p:txBody>
      </p:sp>
      <p:sp>
        <p:nvSpPr>
          <p:cNvPr id="32771" name="Rectangle 2">
            <a:extLst>
              <a:ext uri="{FF2B5EF4-FFF2-40B4-BE49-F238E27FC236}">
                <a16:creationId xmlns:a16="http://schemas.microsoft.com/office/drawing/2014/main" id="{B567F903-B0B6-31F5-A6FB-E4E152BB4E83}"/>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498DA470-8FFB-7B29-90CB-4A697E93FE6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00471219-FB79-A806-15A5-F7871CFD254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AAE1195A-B02F-41EB-8436-E0F457B995AE}" type="slidenum">
              <a:rPr lang="en-US" altLang="en-US" sz="1200" b="0" i="0" baseline="0"/>
              <a:pPr/>
              <a:t>17</a:t>
            </a:fld>
            <a:endParaRPr lang="en-US" altLang="en-US" sz="1200" b="0" i="0" baseline="0"/>
          </a:p>
        </p:txBody>
      </p:sp>
      <p:sp>
        <p:nvSpPr>
          <p:cNvPr id="34819" name="Rectangle 2">
            <a:extLst>
              <a:ext uri="{FF2B5EF4-FFF2-40B4-BE49-F238E27FC236}">
                <a16:creationId xmlns:a16="http://schemas.microsoft.com/office/drawing/2014/main" id="{CAA22911-D952-0067-9F64-E8134EE21D69}"/>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DB0E8B29-3A95-B60F-95B8-0380E9140E1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7CA0462B-8E79-56F9-3349-DE57381CF2DA}"/>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A88CF2C6-0DD6-416A-AA40-B63798333F0B}" type="slidenum">
              <a:rPr lang="en-US" altLang="en-US" sz="1200" b="0" i="0" baseline="0"/>
              <a:pPr/>
              <a:t>19</a:t>
            </a:fld>
            <a:endParaRPr lang="en-US" altLang="en-US" sz="1200" b="0" i="0" baseline="0"/>
          </a:p>
        </p:txBody>
      </p:sp>
      <p:sp>
        <p:nvSpPr>
          <p:cNvPr id="37891" name="Rectangle 2">
            <a:extLst>
              <a:ext uri="{FF2B5EF4-FFF2-40B4-BE49-F238E27FC236}">
                <a16:creationId xmlns:a16="http://schemas.microsoft.com/office/drawing/2014/main" id="{2FE5AFAC-F707-DF78-BEC6-90D1389957F0}"/>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6FE445D5-265D-15FE-066D-C128BE370E5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74ACCA46-1543-A8DA-B95A-E663AB09C7E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E96BC9F8-3A56-4804-9419-F324927530A3}" type="slidenum">
              <a:rPr lang="en-US" altLang="en-US" sz="1200" b="0" i="0" baseline="0"/>
              <a:pPr/>
              <a:t>21</a:t>
            </a:fld>
            <a:endParaRPr lang="en-US" altLang="en-US" sz="1200" b="0" i="0" baseline="0"/>
          </a:p>
        </p:txBody>
      </p:sp>
      <p:sp>
        <p:nvSpPr>
          <p:cNvPr id="40963" name="Rectangle 2">
            <a:extLst>
              <a:ext uri="{FF2B5EF4-FFF2-40B4-BE49-F238E27FC236}">
                <a16:creationId xmlns:a16="http://schemas.microsoft.com/office/drawing/2014/main" id="{0D6799B7-BABD-2788-283C-03B33560CD5D}"/>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A6D67315-A96D-6B88-6A5D-F4FA8A803E6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2A73D398-1B52-47F2-96B5-A50C9DC9FBC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B0100152-CDFA-4FBE-9228-849BB2219982}" type="slidenum">
              <a:rPr lang="en-US" altLang="en-US" sz="1200" b="0" i="0" baseline="0"/>
              <a:pPr/>
              <a:t>22</a:t>
            </a:fld>
            <a:endParaRPr lang="en-US" altLang="en-US" sz="1200" b="0" i="0" baseline="0"/>
          </a:p>
        </p:txBody>
      </p:sp>
      <p:sp>
        <p:nvSpPr>
          <p:cNvPr id="43011" name="Rectangle 2">
            <a:extLst>
              <a:ext uri="{FF2B5EF4-FFF2-40B4-BE49-F238E27FC236}">
                <a16:creationId xmlns:a16="http://schemas.microsoft.com/office/drawing/2014/main" id="{1F83037B-3072-C4F9-889C-BA6467A65293}"/>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7BAB9082-CFE2-C715-8C4E-CBFE720FF19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3D8F1F3C-99E9-3313-0E87-D5DC195F9D5B}"/>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8379C7B0-168A-4FE9-8174-3EACFF422FB4}" type="slidenum">
              <a:rPr lang="en-US" altLang="en-US" sz="1200" b="0" i="0" baseline="0"/>
              <a:pPr/>
              <a:t>23</a:t>
            </a:fld>
            <a:endParaRPr lang="en-US" altLang="en-US" sz="1200" b="0" i="0" baseline="0"/>
          </a:p>
        </p:txBody>
      </p:sp>
      <p:sp>
        <p:nvSpPr>
          <p:cNvPr id="45059" name="Rectangle 2">
            <a:extLst>
              <a:ext uri="{FF2B5EF4-FFF2-40B4-BE49-F238E27FC236}">
                <a16:creationId xmlns:a16="http://schemas.microsoft.com/office/drawing/2014/main" id="{1B01D09C-50C6-535D-1289-ACE48B283E09}"/>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B351769C-C89E-67B4-60F1-ACA84BF5DC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55E3F050-0EAD-E019-DD98-2EC378056D0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F6964B2-21F4-46DC-8358-D3D67D3CA94F}" type="slidenum">
              <a:rPr lang="en-US" altLang="en-US" sz="1200" b="0" i="0" baseline="0"/>
              <a:pPr/>
              <a:t>24</a:t>
            </a:fld>
            <a:endParaRPr lang="en-US" altLang="en-US" sz="1200" b="0" i="0" baseline="0"/>
          </a:p>
        </p:txBody>
      </p:sp>
      <p:sp>
        <p:nvSpPr>
          <p:cNvPr id="47107" name="Rectangle 2">
            <a:extLst>
              <a:ext uri="{FF2B5EF4-FFF2-40B4-BE49-F238E27FC236}">
                <a16:creationId xmlns:a16="http://schemas.microsoft.com/office/drawing/2014/main" id="{1B3E8B21-EEB1-46BE-E600-15C0C29667F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EC990502-6883-3BC4-E804-C0C43BD973D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EA2DB3A0-DC5C-4B10-60D5-6015AD4FA46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C84E8CE-B007-4643-9C94-4C45C2A337F8}" type="slidenum">
              <a:rPr lang="en-US" altLang="en-US" sz="1200" b="0" i="0" baseline="0"/>
              <a:pPr/>
              <a:t>26</a:t>
            </a:fld>
            <a:endParaRPr lang="en-US" altLang="en-US" sz="1200" b="0" i="0" baseline="0"/>
          </a:p>
        </p:txBody>
      </p:sp>
      <p:sp>
        <p:nvSpPr>
          <p:cNvPr id="50179" name="Rectangle 2">
            <a:extLst>
              <a:ext uri="{FF2B5EF4-FFF2-40B4-BE49-F238E27FC236}">
                <a16:creationId xmlns:a16="http://schemas.microsoft.com/office/drawing/2014/main" id="{995D69DF-08B7-3761-040B-93A9E0CB9DBD}"/>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023A3B50-164F-E727-B4D4-2E580D69949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A3DF66B0-1DAA-82A7-3853-2C53ADF8769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5BF17331-1264-49A1-ACAD-75353CC422D9}" type="slidenum">
              <a:rPr lang="en-US" altLang="en-US" sz="1200" b="0" i="0" baseline="0"/>
              <a:pPr/>
              <a:t>27</a:t>
            </a:fld>
            <a:endParaRPr lang="en-US" altLang="en-US" sz="1200" b="0" i="0" baseline="0"/>
          </a:p>
        </p:txBody>
      </p:sp>
      <p:sp>
        <p:nvSpPr>
          <p:cNvPr id="52227" name="Rectangle 2">
            <a:extLst>
              <a:ext uri="{FF2B5EF4-FFF2-40B4-BE49-F238E27FC236}">
                <a16:creationId xmlns:a16="http://schemas.microsoft.com/office/drawing/2014/main" id="{0EA7FF71-2FA3-6ECE-9EDB-347188EF5B66}"/>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278F7C79-654A-449A-9864-076EA4B0717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5C52B17-290C-EC1E-3B1D-0C4FE65BEB6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63184C62-F626-4C6B-8F01-7909BD65186C}" type="slidenum">
              <a:rPr lang="en-US" altLang="en-US" sz="1200" b="0" i="0" baseline="0"/>
              <a:pPr/>
              <a:t>28</a:t>
            </a:fld>
            <a:endParaRPr lang="en-US" altLang="en-US" sz="1200" b="0" i="0" baseline="0"/>
          </a:p>
        </p:txBody>
      </p:sp>
      <p:sp>
        <p:nvSpPr>
          <p:cNvPr id="55299" name="Rectangle 2">
            <a:extLst>
              <a:ext uri="{FF2B5EF4-FFF2-40B4-BE49-F238E27FC236}">
                <a16:creationId xmlns:a16="http://schemas.microsoft.com/office/drawing/2014/main" id="{269C35BD-DE92-D894-F7AA-19AFB856B9DC}"/>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84DAE01F-568A-66D0-79A8-3DF693F8B3C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E117417D-E39F-5F9B-4A04-30ECF56E1239}"/>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DE1E8489-7630-4EE0-B48C-9BB59D6205F0}" type="slidenum">
              <a:rPr lang="en-US" altLang="en-US" sz="1200" b="0" i="0" baseline="0"/>
              <a:pPr/>
              <a:t>29</a:t>
            </a:fld>
            <a:endParaRPr lang="en-US" altLang="en-US" sz="1200" b="0" i="0" baseline="0"/>
          </a:p>
        </p:txBody>
      </p:sp>
      <p:sp>
        <p:nvSpPr>
          <p:cNvPr id="57347" name="Rectangle 2">
            <a:extLst>
              <a:ext uri="{FF2B5EF4-FFF2-40B4-BE49-F238E27FC236}">
                <a16:creationId xmlns:a16="http://schemas.microsoft.com/office/drawing/2014/main" id="{7DA2C7E8-B305-1F36-D9DE-CEF75C269BF9}"/>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ADA5313E-29A1-2D37-288C-53B74C84DE6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3AC30F9E-5239-0122-4B12-1226D23EA24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FA66B8E3-869E-4BF6-B125-CDA76D136BC2}" type="slidenum">
              <a:rPr lang="en-US" altLang="en-US" sz="1200" b="0" i="0" baseline="0"/>
              <a:pPr/>
              <a:t>30</a:t>
            </a:fld>
            <a:endParaRPr lang="en-US" altLang="en-US" sz="1200" b="0" i="0" baseline="0"/>
          </a:p>
        </p:txBody>
      </p:sp>
      <p:sp>
        <p:nvSpPr>
          <p:cNvPr id="59395" name="Rectangle 2">
            <a:extLst>
              <a:ext uri="{FF2B5EF4-FFF2-40B4-BE49-F238E27FC236}">
                <a16:creationId xmlns:a16="http://schemas.microsoft.com/office/drawing/2014/main" id="{32AC69D7-0CCB-7102-B0E2-6FF1142E0988}"/>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48174237-F870-AB73-E82D-F15E9E22519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38045804-C1D2-8543-0587-05C99BCFEDE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95F7FAF7-04E6-41F9-AF1F-88AC877FD480}" type="slidenum">
              <a:rPr lang="en-US" altLang="en-US" sz="1200" b="0" i="0" baseline="0"/>
              <a:pPr/>
              <a:t>31</a:t>
            </a:fld>
            <a:endParaRPr lang="en-US" altLang="en-US" sz="1200" b="0" i="0" baseline="0"/>
          </a:p>
        </p:txBody>
      </p:sp>
      <p:sp>
        <p:nvSpPr>
          <p:cNvPr id="61443" name="Rectangle 2">
            <a:extLst>
              <a:ext uri="{FF2B5EF4-FFF2-40B4-BE49-F238E27FC236}">
                <a16:creationId xmlns:a16="http://schemas.microsoft.com/office/drawing/2014/main" id="{8814610C-E2FF-0CB7-8BB6-A8137DE2D199}"/>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65DDE6BD-4741-3708-A938-E274FA67970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2C65BEDA-D1BF-3F5A-6753-982260A2040E}"/>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85383A2-FE58-414A-91EC-97F3A4DE2D91}" type="slidenum">
              <a:rPr lang="en-US" altLang="en-US" sz="1200" b="0" i="0" baseline="0"/>
              <a:pPr/>
              <a:t>32</a:t>
            </a:fld>
            <a:endParaRPr lang="en-US" altLang="en-US" sz="1200" b="0" i="0" baseline="0"/>
          </a:p>
        </p:txBody>
      </p:sp>
      <p:sp>
        <p:nvSpPr>
          <p:cNvPr id="63491" name="Rectangle 2">
            <a:extLst>
              <a:ext uri="{FF2B5EF4-FFF2-40B4-BE49-F238E27FC236}">
                <a16:creationId xmlns:a16="http://schemas.microsoft.com/office/drawing/2014/main" id="{851DE9F1-A457-6CA9-D956-518A754B2E40}"/>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B52A7AD9-5D70-B2AF-A4E3-B3BD4317341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87196B4A-6227-A2AC-090C-B70D40F0C3A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3D000AC4-0D07-420C-AEC3-6DC20A784482}" type="slidenum">
              <a:rPr lang="en-US" altLang="en-US" sz="1200" b="0" i="0" baseline="0"/>
              <a:pPr/>
              <a:t>34</a:t>
            </a:fld>
            <a:endParaRPr lang="en-US" altLang="en-US" sz="1200" b="0" i="0" baseline="0"/>
          </a:p>
        </p:txBody>
      </p:sp>
      <p:sp>
        <p:nvSpPr>
          <p:cNvPr id="66563" name="Rectangle 2">
            <a:extLst>
              <a:ext uri="{FF2B5EF4-FFF2-40B4-BE49-F238E27FC236}">
                <a16:creationId xmlns:a16="http://schemas.microsoft.com/office/drawing/2014/main" id="{AC27C260-E582-2150-B53D-D810C20E1FB6}"/>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1C179B6C-2B99-0E42-34C4-C5AA8FFCCF4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23934029-3FCF-4487-7B7C-1E7E7713DC15}"/>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6DD35495-C468-420C-BC53-E1C40D67B685}" type="slidenum">
              <a:rPr lang="en-US" altLang="en-US" sz="1200" b="0" i="0" baseline="0"/>
              <a:pPr/>
              <a:t>35</a:t>
            </a:fld>
            <a:endParaRPr lang="en-US" altLang="en-US" sz="1200" b="0" i="0" baseline="0"/>
          </a:p>
        </p:txBody>
      </p:sp>
      <p:sp>
        <p:nvSpPr>
          <p:cNvPr id="68611" name="Rectangle 2">
            <a:extLst>
              <a:ext uri="{FF2B5EF4-FFF2-40B4-BE49-F238E27FC236}">
                <a16:creationId xmlns:a16="http://schemas.microsoft.com/office/drawing/2014/main" id="{B7F0E973-5691-1C63-C6F0-C03BCFE52DC9}"/>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AB1A423E-1511-86BA-DF2F-9D8EAE6C877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E1C0FBA3-BC6C-6AAD-39D5-627E52C9C272}"/>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91E47CDA-3F2B-4649-82D1-3BF6C115338C}" type="slidenum">
              <a:rPr lang="en-US" altLang="en-US" sz="1200" b="0" i="0" baseline="0"/>
              <a:pPr/>
              <a:t>37</a:t>
            </a:fld>
            <a:endParaRPr lang="en-US" altLang="en-US" sz="1200" b="0" i="0" baseline="0"/>
          </a:p>
        </p:txBody>
      </p:sp>
      <p:sp>
        <p:nvSpPr>
          <p:cNvPr id="71683" name="Rectangle 2">
            <a:extLst>
              <a:ext uri="{FF2B5EF4-FFF2-40B4-BE49-F238E27FC236}">
                <a16:creationId xmlns:a16="http://schemas.microsoft.com/office/drawing/2014/main" id="{6FE126D1-E1B8-E31D-C741-5BAFCF76F650}"/>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312BD3E6-4DD8-EACC-E81E-57C12E9D2ED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a:extLst>
              <a:ext uri="{FF2B5EF4-FFF2-40B4-BE49-F238E27FC236}">
                <a16:creationId xmlns:a16="http://schemas.microsoft.com/office/drawing/2014/main" id="{78899F68-03AC-27E7-EFC3-B198A0478FC8}"/>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41E4CDD6-FF4A-448A-8858-761A75DDC24A}" type="slidenum">
              <a:rPr lang="en-US" altLang="en-US" sz="1200" b="0" i="0" baseline="0"/>
              <a:pPr/>
              <a:t>39</a:t>
            </a:fld>
            <a:endParaRPr lang="en-US" altLang="en-US" sz="1200" b="0" i="0" baseline="0"/>
          </a:p>
        </p:txBody>
      </p:sp>
      <p:sp>
        <p:nvSpPr>
          <p:cNvPr id="74755" name="Rectangle 2">
            <a:extLst>
              <a:ext uri="{FF2B5EF4-FFF2-40B4-BE49-F238E27FC236}">
                <a16:creationId xmlns:a16="http://schemas.microsoft.com/office/drawing/2014/main" id="{AB7C4C13-D873-6030-A480-96295F8B5339}"/>
              </a:ext>
            </a:extLst>
          </p:cNvPr>
          <p:cNvSpPr>
            <a:spLocks noGrp="1" noRot="1" noChangeAspect="1" noChangeArrowheads="1" noTextEdit="1"/>
          </p:cNvSpPr>
          <p:nvPr>
            <p:ph type="sldImg"/>
          </p:nvPr>
        </p:nvSpPr>
        <p:spPr>
          <a:ln/>
        </p:spPr>
      </p:sp>
      <p:sp>
        <p:nvSpPr>
          <p:cNvPr id="74756" name="Rectangle 3">
            <a:extLst>
              <a:ext uri="{FF2B5EF4-FFF2-40B4-BE49-F238E27FC236}">
                <a16:creationId xmlns:a16="http://schemas.microsoft.com/office/drawing/2014/main" id="{47BFF868-3FBF-3026-E30E-63D4281AE27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a:extLst>
              <a:ext uri="{FF2B5EF4-FFF2-40B4-BE49-F238E27FC236}">
                <a16:creationId xmlns:a16="http://schemas.microsoft.com/office/drawing/2014/main" id="{7B014257-86D6-129A-F9D4-DC3634CDCE1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0F1BF392-AF02-4095-BB04-FA01DC1CB8F0}" type="slidenum">
              <a:rPr lang="en-US" altLang="en-US" sz="1200" b="0" i="0" baseline="0"/>
              <a:pPr/>
              <a:t>40</a:t>
            </a:fld>
            <a:endParaRPr lang="en-US" altLang="en-US" sz="1200" b="0" i="0" baseline="0"/>
          </a:p>
        </p:txBody>
      </p:sp>
      <p:sp>
        <p:nvSpPr>
          <p:cNvPr id="76803" name="Rectangle 2">
            <a:extLst>
              <a:ext uri="{FF2B5EF4-FFF2-40B4-BE49-F238E27FC236}">
                <a16:creationId xmlns:a16="http://schemas.microsoft.com/office/drawing/2014/main" id="{46F1053C-AA34-EEB9-DF09-18F53D41F6B5}"/>
              </a:ext>
            </a:extLst>
          </p:cNvPr>
          <p:cNvSpPr>
            <a:spLocks noGrp="1" noRot="1" noChangeAspect="1" noChangeArrowheads="1" noTextEdit="1"/>
          </p:cNvSpPr>
          <p:nvPr>
            <p:ph type="sldImg"/>
          </p:nvPr>
        </p:nvSpPr>
        <p:spPr>
          <a:ln/>
        </p:spPr>
      </p:sp>
      <p:sp>
        <p:nvSpPr>
          <p:cNvPr id="76804" name="Rectangle 3">
            <a:extLst>
              <a:ext uri="{FF2B5EF4-FFF2-40B4-BE49-F238E27FC236}">
                <a16:creationId xmlns:a16="http://schemas.microsoft.com/office/drawing/2014/main" id="{EC807F9B-3C8A-3D73-0E4C-4137E26605C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a:extLst>
              <a:ext uri="{FF2B5EF4-FFF2-40B4-BE49-F238E27FC236}">
                <a16:creationId xmlns:a16="http://schemas.microsoft.com/office/drawing/2014/main" id="{EAA8C494-22B8-C8C2-56EC-D7DE90076EEF}"/>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9804389-6146-4234-90DB-E652777945EB}" type="slidenum">
              <a:rPr lang="en-US" altLang="en-US" sz="1200" b="0" i="0" baseline="0"/>
              <a:pPr/>
              <a:t>41</a:t>
            </a:fld>
            <a:endParaRPr lang="en-US" altLang="en-US" sz="1200" b="0" i="0" baseline="0"/>
          </a:p>
        </p:txBody>
      </p:sp>
      <p:sp>
        <p:nvSpPr>
          <p:cNvPr id="78851" name="Rectangle 2">
            <a:extLst>
              <a:ext uri="{FF2B5EF4-FFF2-40B4-BE49-F238E27FC236}">
                <a16:creationId xmlns:a16="http://schemas.microsoft.com/office/drawing/2014/main" id="{5F14E2E8-7446-7398-028C-ED9B045433C3}"/>
              </a:ext>
            </a:extLst>
          </p:cNvPr>
          <p:cNvSpPr>
            <a:spLocks noGrp="1" noRot="1" noChangeAspect="1" noChangeArrowheads="1" noTextEdit="1"/>
          </p:cNvSpPr>
          <p:nvPr>
            <p:ph type="sldImg"/>
          </p:nvPr>
        </p:nvSpPr>
        <p:spPr>
          <a:ln/>
        </p:spPr>
      </p:sp>
      <p:sp>
        <p:nvSpPr>
          <p:cNvPr id="78852" name="Rectangle 3">
            <a:extLst>
              <a:ext uri="{FF2B5EF4-FFF2-40B4-BE49-F238E27FC236}">
                <a16:creationId xmlns:a16="http://schemas.microsoft.com/office/drawing/2014/main" id="{FA10C940-E844-8E20-A92B-2B05F6A8327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a:extLst>
              <a:ext uri="{FF2B5EF4-FFF2-40B4-BE49-F238E27FC236}">
                <a16:creationId xmlns:a16="http://schemas.microsoft.com/office/drawing/2014/main" id="{9C0C2110-0099-B3FA-8E6D-D633B3271817}"/>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EA3B4E57-F7E9-4877-9A6B-86F7CDF8E159}" type="slidenum">
              <a:rPr lang="en-US" altLang="en-US" sz="1200" b="0" i="0" baseline="0"/>
              <a:pPr/>
              <a:t>42</a:t>
            </a:fld>
            <a:endParaRPr lang="en-US" altLang="en-US" sz="1200" b="0" i="0" baseline="0"/>
          </a:p>
        </p:txBody>
      </p:sp>
      <p:sp>
        <p:nvSpPr>
          <p:cNvPr id="80899" name="Rectangle 2">
            <a:extLst>
              <a:ext uri="{FF2B5EF4-FFF2-40B4-BE49-F238E27FC236}">
                <a16:creationId xmlns:a16="http://schemas.microsoft.com/office/drawing/2014/main" id="{8CC7FACE-440D-0057-3925-7B8BF2394B3B}"/>
              </a:ext>
            </a:extLst>
          </p:cNvPr>
          <p:cNvSpPr>
            <a:spLocks noGrp="1" noRot="1" noChangeAspect="1" noChangeArrowheads="1" noTextEdit="1"/>
          </p:cNvSpPr>
          <p:nvPr>
            <p:ph type="sldImg"/>
          </p:nvPr>
        </p:nvSpPr>
        <p:spPr>
          <a:ln/>
        </p:spPr>
      </p:sp>
      <p:sp>
        <p:nvSpPr>
          <p:cNvPr id="80900" name="Rectangle 3">
            <a:extLst>
              <a:ext uri="{FF2B5EF4-FFF2-40B4-BE49-F238E27FC236}">
                <a16:creationId xmlns:a16="http://schemas.microsoft.com/office/drawing/2014/main" id="{E7B12FB3-1873-CB67-15B8-47DAC06AFAC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a:extLst>
              <a:ext uri="{FF2B5EF4-FFF2-40B4-BE49-F238E27FC236}">
                <a16:creationId xmlns:a16="http://schemas.microsoft.com/office/drawing/2014/main" id="{9C536980-380E-4301-C191-A29C46DF0D04}"/>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BFEE155-7EFB-48D0-933E-F7786A602D60}" type="slidenum">
              <a:rPr lang="en-US" altLang="en-US" sz="1200" b="0" i="0" baseline="0"/>
              <a:pPr/>
              <a:t>44</a:t>
            </a:fld>
            <a:endParaRPr lang="en-US" altLang="en-US" sz="1200" b="0" i="0" baseline="0"/>
          </a:p>
        </p:txBody>
      </p:sp>
      <p:sp>
        <p:nvSpPr>
          <p:cNvPr id="82947" name="Rectangle 2">
            <a:extLst>
              <a:ext uri="{FF2B5EF4-FFF2-40B4-BE49-F238E27FC236}">
                <a16:creationId xmlns:a16="http://schemas.microsoft.com/office/drawing/2014/main" id="{B65CA40D-C72B-63EC-9E5A-0CE6E96EAE4F}"/>
              </a:ext>
            </a:extLst>
          </p:cNvPr>
          <p:cNvSpPr>
            <a:spLocks noGrp="1" noRot="1" noChangeAspect="1" noChangeArrowheads="1" noTextEdit="1"/>
          </p:cNvSpPr>
          <p:nvPr>
            <p:ph type="sldImg"/>
          </p:nvPr>
        </p:nvSpPr>
        <p:spPr>
          <a:ln/>
        </p:spPr>
      </p:sp>
      <p:sp>
        <p:nvSpPr>
          <p:cNvPr id="82948" name="Rectangle 3">
            <a:extLst>
              <a:ext uri="{FF2B5EF4-FFF2-40B4-BE49-F238E27FC236}">
                <a16:creationId xmlns:a16="http://schemas.microsoft.com/office/drawing/2014/main" id="{648790D1-AC09-D59D-D15D-A8ACF4A81F1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a:extLst>
              <a:ext uri="{FF2B5EF4-FFF2-40B4-BE49-F238E27FC236}">
                <a16:creationId xmlns:a16="http://schemas.microsoft.com/office/drawing/2014/main" id="{9A81FFD9-EC87-EE08-8EAF-04762F9D1F81}"/>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ACCF551C-778D-4642-806C-B9F7F19EE1B6}" type="slidenum">
              <a:rPr lang="en-US" altLang="en-US" sz="1200" b="0" i="0" baseline="0"/>
              <a:pPr/>
              <a:t>45</a:t>
            </a:fld>
            <a:endParaRPr lang="en-US" altLang="en-US" sz="1200" b="0" i="0" baseline="0"/>
          </a:p>
        </p:txBody>
      </p:sp>
      <p:sp>
        <p:nvSpPr>
          <p:cNvPr id="84995" name="Rectangle 2">
            <a:extLst>
              <a:ext uri="{FF2B5EF4-FFF2-40B4-BE49-F238E27FC236}">
                <a16:creationId xmlns:a16="http://schemas.microsoft.com/office/drawing/2014/main" id="{9A500F41-B5F2-C6FC-0E3F-14BF8001373E}"/>
              </a:ext>
            </a:extLst>
          </p:cNvPr>
          <p:cNvSpPr>
            <a:spLocks noGrp="1" noRot="1" noChangeAspect="1" noChangeArrowheads="1" noTextEdit="1"/>
          </p:cNvSpPr>
          <p:nvPr>
            <p:ph type="sldImg"/>
          </p:nvPr>
        </p:nvSpPr>
        <p:spPr>
          <a:ln/>
        </p:spPr>
      </p:sp>
      <p:sp>
        <p:nvSpPr>
          <p:cNvPr id="84996" name="Rectangle 3">
            <a:extLst>
              <a:ext uri="{FF2B5EF4-FFF2-40B4-BE49-F238E27FC236}">
                <a16:creationId xmlns:a16="http://schemas.microsoft.com/office/drawing/2014/main" id="{A097FC6B-C4CB-D66F-4053-C302003F90D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3.emf"/><Relationship Id="rId4" Type="http://schemas.openxmlformats.org/officeDocument/2006/relationships/image" Target="../media/image2.emf"/></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E12EE42B-A331-ACAF-5CE5-22DBA6225714}"/>
              </a:ext>
            </a:extLst>
          </p:cNvPr>
          <p:cNvGrpSpPr>
            <a:grpSpLocks/>
          </p:cNvGrpSpPr>
          <p:nvPr/>
        </p:nvGrpSpPr>
        <p:grpSpPr bwMode="auto">
          <a:xfrm>
            <a:off x="0" y="2438400"/>
            <a:ext cx="9009063" cy="1052513"/>
            <a:chOff x="0" y="1536"/>
            <a:chExt cx="5675" cy="663"/>
          </a:xfrm>
        </p:grpSpPr>
        <p:grpSp>
          <p:nvGrpSpPr>
            <p:cNvPr id="3" name="Group 3">
              <a:extLst>
                <a:ext uri="{FF2B5EF4-FFF2-40B4-BE49-F238E27FC236}">
                  <a16:creationId xmlns:a16="http://schemas.microsoft.com/office/drawing/2014/main" id="{49BDCC67-9F74-C15F-F38E-6ED191E7CB21}"/>
                </a:ext>
              </a:extLst>
            </p:cNvPr>
            <p:cNvGrpSpPr>
              <a:grpSpLocks/>
            </p:cNvGrpSpPr>
            <p:nvPr/>
          </p:nvGrpSpPr>
          <p:grpSpPr bwMode="auto">
            <a:xfrm>
              <a:off x="183" y="1604"/>
              <a:ext cx="448" cy="299"/>
              <a:chOff x="720" y="336"/>
              <a:chExt cx="624" cy="432"/>
            </a:xfrm>
          </p:grpSpPr>
          <p:sp>
            <p:nvSpPr>
              <p:cNvPr id="10" name="Rectangle 4">
                <a:extLst>
                  <a:ext uri="{FF2B5EF4-FFF2-40B4-BE49-F238E27FC236}">
                    <a16:creationId xmlns:a16="http://schemas.microsoft.com/office/drawing/2014/main" id="{50DA5AE1-DE00-8CC8-452D-30804E96D7AF}"/>
                  </a:ext>
                </a:extLst>
              </p:cNvPr>
              <p:cNvSpPr>
                <a:spLocks noChangeArrowheads="1"/>
              </p:cNvSpPr>
              <p:nvPr/>
            </p:nvSpPr>
            <p:spPr bwMode="auto">
              <a:xfrm>
                <a:off x="720" y="336"/>
                <a:ext cx="384" cy="432"/>
              </a:xfrm>
              <a:prstGeom prst="rect">
                <a:avLst/>
              </a:prstGeom>
              <a:solidFill>
                <a:schemeClr val="folHlink"/>
              </a:soli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sp>
            <p:nvSpPr>
              <p:cNvPr id="11" name="Rectangle 5">
                <a:extLst>
                  <a:ext uri="{FF2B5EF4-FFF2-40B4-BE49-F238E27FC236}">
                    <a16:creationId xmlns:a16="http://schemas.microsoft.com/office/drawing/2014/main" id="{4AAA0318-474A-016A-256C-D9FFA8F26BBF}"/>
                  </a:ext>
                </a:extLst>
              </p:cNvPr>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grpSp>
        <p:grpSp>
          <p:nvGrpSpPr>
            <p:cNvPr id="4" name="Group 6">
              <a:extLst>
                <a:ext uri="{FF2B5EF4-FFF2-40B4-BE49-F238E27FC236}">
                  <a16:creationId xmlns:a16="http://schemas.microsoft.com/office/drawing/2014/main" id="{C7D26C0E-E77E-1242-067D-A8F11BCBC36B}"/>
                </a:ext>
              </a:extLst>
            </p:cNvPr>
            <p:cNvGrpSpPr>
              <a:grpSpLocks/>
            </p:cNvGrpSpPr>
            <p:nvPr/>
          </p:nvGrpSpPr>
          <p:grpSpPr bwMode="auto">
            <a:xfrm>
              <a:off x="261" y="1870"/>
              <a:ext cx="465" cy="299"/>
              <a:chOff x="912" y="2640"/>
              <a:chExt cx="672" cy="432"/>
            </a:xfrm>
          </p:grpSpPr>
          <p:sp>
            <p:nvSpPr>
              <p:cNvPr id="8" name="Rectangle 7">
                <a:extLst>
                  <a:ext uri="{FF2B5EF4-FFF2-40B4-BE49-F238E27FC236}">
                    <a16:creationId xmlns:a16="http://schemas.microsoft.com/office/drawing/2014/main" id="{EF3B1E02-0973-AC10-29F6-E3B822C6F23F}"/>
                  </a:ext>
                </a:extLst>
              </p:cNvPr>
              <p:cNvSpPr>
                <a:spLocks noChangeArrowheads="1"/>
              </p:cNvSpPr>
              <p:nvPr/>
            </p:nvSpPr>
            <p:spPr bwMode="auto">
              <a:xfrm>
                <a:off x="912" y="2640"/>
                <a:ext cx="384" cy="432"/>
              </a:xfrm>
              <a:prstGeom prst="rect">
                <a:avLst/>
              </a:prstGeom>
              <a:solidFill>
                <a:schemeClr val="accent2"/>
              </a:soli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sp>
            <p:nvSpPr>
              <p:cNvPr id="9" name="Rectangle 8">
                <a:extLst>
                  <a:ext uri="{FF2B5EF4-FFF2-40B4-BE49-F238E27FC236}">
                    <a16:creationId xmlns:a16="http://schemas.microsoft.com/office/drawing/2014/main" id="{C1F8431B-D4A3-ED02-0AC0-E66762DF6940}"/>
                  </a:ext>
                </a:extLst>
              </p:cNvPr>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grpSp>
        <p:sp>
          <p:nvSpPr>
            <p:cNvPr id="5" name="Rectangle 9">
              <a:extLst>
                <a:ext uri="{FF2B5EF4-FFF2-40B4-BE49-F238E27FC236}">
                  <a16:creationId xmlns:a16="http://schemas.microsoft.com/office/drawing/2014/main" id="{FB4819F4-EB03-7A3C-5895-7E9C9143FFC8}"/>
                </a:ext>
              </a:extLst>
            </p:cNvPr>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sp>
          <p:nvSpPr>
            <p:cNvPr id="6" name="Rectangle 10">
              <a:extLst>
                <a:ext uri="{FF2B5EF4-FFF2-40B4-BE49-F238E27FC236}">
                  <a16:creationId xmlns:a16="http://schemas.microsoft.com/office/drawing/2014/main" id="{BCA94452-8148-C0DC-CA2F-95AFCFAF0C6D}"/>
                </a:ext>
              </a:extLst>
            </p:cNvPr>
            <p:cNvSpPr>
              <a:spLocks noChangeArrowheads="1"/>
            </p:cNvSpPr>
            <p:nvPr/>
          </p:nvSpPr>
          <p:spPr bwMode="auto">
            <a:xfrm>
              <a:off x="400" y="1536"/>
              <a:ext cx="20" cy="663"/>
            </a:xfrm>
            <a:prstGeom prst="rect">
              <a:avLst/>
            </a:prstGeom>
            <a:solidFill>
              <a:schemeClr val="bg2"/>
            </a:soli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sp>
          <p:nvSpPr>
            <p:cNvPr id="7" name="Rectangle 11">
              <a:extLst>
                <a:ext uri="{FF2B5EF4-FFF2-40B4-BE49-F238E27FC236}">
                  <a16:creationId xmlns:a16="http://schemas.microsoft.com/office/drawing/2014/main" id="{5398D7F7-B03E-94BE-67E0-B36C2F70E358}"/>
                </a:ext>
              </a:extLst>
            </p:cNvPr>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p:spPr>
          <p:txBody>
            <a:bodyPr wrap="none" anchor="ct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defRPr/>
              </a:pPr>
              <a:endParaRPr lang="en-US" altLang="en-US"/>
            </a:p>
          </p:txBody>
        </p:sp>
      </p:grpSp>
      <p:sp>
        <p:nvSpPr>
          <p:cNvPr id="12" name="Text Box 17">
            <a:extLst>
              <a:ext uri="{FF2B5EF4-FFF2-40B4-BE49-F238E27FC236}">
                <a16:creationId xmlns:a16="http://schemas.microsoft.com/office/drawing/2014/main" id="{C803ECF1-2EB1-CA84-8B6B-4155A6052DE5}"/>
              </a:ext>
            </a:extLst>
          </p:cNvPr>
          <p:cNvSpPr txBox="1">
            <a:spLocks noChangeArrowheads="1"/>
          </p:cNvSpPr>
          <p:nvPr userDrawn="1"/>
        </p:nvSpPr>
        <p:spPr bwMode="auto">
          <a:xfrm>
            <a:off x="0" y="6553200"/>
            <a:ext cx="2209800" cy="304800"/>
          </a:xfrm>
          <a:prstGeom prst="rect">
            <a:avLst/>
          </a:prstGeom>
          <a:noFill/>
          <a:ln>
            <a:noFill/>
          </a:ln>
          <a:effec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eaLnBrk="1" hangingPunct="1">
              <a:spcBef>
                <a:spcPct val="50000"/>
              </a:spcBef>
              <a:defRPr/>
            </a:pPr>
            <a:r>
              <a:rPr lang="en-US" altLang="en-US" sz="1400" b="0" i="0" baseline="0">
                <a:latin typeface="McGrawHill-Italic" pitchFamily="2" charset="0"/>
              </a:rPr>
              <a:t>McGraw-Hill</a:t>
            </a:r>
            <a:endParaRPr lang="en-US" altLang="en-US" sz="2400" b="0" i="0" baseline="0"/>
          </a:p>
        </p:txBody>
      </p:sp>
      <p:sp>
        <p:nvSpPr>
          <p:cNvPr id="13" name="Text Box 18">
            <a:extLst>
              <a:ext uri="{FF2B5EF4-FFF2-40B4-BE49-F238E27FC236}">
                <a16:creationId xmlns:a16="http://schemas.microsoft.com/office/drawing/2014/main" id="{18821CF8-D1C9-4EE7-39E6-A89B6857B0D7}"/>
              </a:ext>
            </a:extLst>
          </p:cNvPr>
          <p:cNvSpPr txBox="1">
            <a:spLocks noChangeArrowheads="1"/>
          </p:cNvSpPr>
          <p:nvPr userDrawn="1"/>
        </p:nvSpPr>
        <p:spPr bwMode="auto">
          <a:xfrm>
            <a:off x="4572000" y="6553200"/>
            <a:ext cx="4572000" cy="304800"/>
          </a:xfrm>
          <a:prstGeom prst="rect">
            <a:avLst/>
          </a:prstGeom>
          <a:noFill/>
          <a:ln>
            <a:noFill/>
          </a:ln>
          <a:effec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r" eaLnBrk="1" hangingPunct="1">
              <a:spcBef>
                <a:spcPct val="50000"/>
              </a:spcBef>
              <a:buFontTx/>
              <a:buChar char="©"/>
              <a:defRPr/>
            </a:pPr>
            <a:r>
              <a:rPr lang="en-US" altLang="en-US" sz="1400" b="0" i="0" baseline="0">
                <a:latin typeface="McGrawHill-Italic" pitchFamily="2" charset="0"/>
              </a:rPr>
              <a:t>The McGraw-Hill Companies, Inc., 2000</a:t>
            </a:r>
            <a:endParaRPr lang="en-US" altLang="en-US" sz="2400" b="0" i="0" baseline="0"/>
          </a:p>
        </p:txBody>
      </p:sp>
      <p:sp>
        <p:nvSpPr>
          <p:cNvPr id="210956" name="Rectangle 12"/>
          <p:cNvSpPr>
            <a:spLocks noGrp="1" noChangeArrowheads="1"/>
          </p:cNvSpPr>
          <p:nvPr>
            <p:ph type="ctrTitle"/>
          </p:nvPr>
        </p:nvSpPr>
        <p:spPr bwMode="auto">
          <a:xfrm>
            <a:off x="990600" y="1676400"/>
            <a:ext cx="7772400" cy="1462088"/>
          </a:xfrm>
          <a:prstGeom prst="rect">
            <a:avLst/>
          </a:prstGeom>
          <a:noFill/>
        </p:spPr>
        <p:txBody>
          <a:bodyPr vert="horz" wrap="square" lIns="91440" tIns="45720" rIns="91440" bIns="45720" numCol="1" anchor="b" anchorCtr="0" compatLnSpc="1">
            <a:prstTxWarp prst="textNoShape">
              <a:avLst/>
            </a:prstTxWarp>
          </a:bodyPr>
          <a:lstStyle>
            <a:lvl1pPr>
              <a:defRPr/>
            </a:lvl1pPr>
          </a:lstStyle>
          <a:p>
            <a:pPr lvl="0"/>
            <a:r>
              <a:rPr lang="en-US" altLang="en-US" noProof="0"/>
              <a:t>Click to edit Master title style</a:t>
            </a:r>
          </a:p>
        </p:txBody>
      </p:sp>
      <p:sp>
        <p:nvSpPr>
          <p:cNvPr id="210957" name="Rectangle 13"/>
          <p:cNvSpPr>
            <a:spLocks noGrp="1" noChangeArrowheads="1"/>
          </p:cNvSpPr>
          <p:nvPr>
            <p:ph type="subTitle" idx="1"/>
          </p:nvPr>
        </p:nvSpPr>
        <p:spPr bwMode="auto">
          <a:xfrm>
            <a:off x="1371600" y="3886200"/>
            <a:ext cx="6400800" cy="1752600"/>
          </a:xfrm>
          <a:prstGeom prst="rect">
            <a:avLst/>
          </a:prstGeom>
          <a:noFill/>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14" name="Date Placeholder 14">
            <a:extLst>
              <a:ext uri="{FF2B5EF4-FFF2-40B4-BE49-F238E27FC236}">
                <a16:creationId xmlns:a16="http://schemas.microsoft.com/office/drawing/2014/main" id="{502AA525-A2D0-316A-607A-2194205408BA}"/>
              </a:ext>
            </a:extLst>
          </p:cNvPr>
          <p:cNvSpPr>
            <a:spLocks noGrp="1" noChangeArrowheads="1"/>
          </p:cNvSpPr>
          <p:nvPr>
            <p:ph type="dt" sz="half" idx="10"/>
          </p:nvPr>
        </p:nvSpPr>
        <p:spPr bwMode="auto">
          <a:xfrm>
            <a:off x="990600" y="6248400"/>
            <a:ext cx="19050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400" b="0" i="0" baseline="0">
                <a:solidFill>
                  <a:schemeClr val="bg2"/>
                </a:solidFill>
                <a:latin typeface="+mn-lt"/>
              </a:defRPr>
            </a:lvl1pPr>
          </a:lstStyle>
          <a:p>
            <a:pPr>
              <a:defRPr/>
            </a:pPr>
            <a:endParaRPr lang="en-US" altLang="en-US"/>
          </a:p>
        </p:txBody>
      </p:sp>
      <p:sp>
        <p:nvSpPr>
          <p:cNvPr id="15" name="Footer Placeholder 15">
            <a:extLst>
              <a:ext uri="{FF2B5EF4-FFF2-40B4-BE49-F238E27FC236}">
                <a16:creationId xmlns:a16="http://schemas.microsoft.com/office/drawing/2014/main" id="{A127FBDB-E085-2663-F8C6-F23B403D285A}"/>
              </a:ext>
            </a:extLst>
          </p:cNvPr>
          <p:cNvSpPr>
            <a:spLocks noGrp="1" noChangeArrowheads="1"/>
          </p:cNvSpPr>
          <p:nvPr>
            <p:ph type="ftr" sz="quarter" idx="11"/>
          </p:nvPr>
        </p:nvSpPr>
        <p:spPr bwMode="auto">
          <a:xfrm>
            <a:off x="3429000" y="6248400"/>
            <a:ext cx="2895600" cy="45720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1400" b="0" i="0" baseline="0">
                <a:solidFill>
                  <a:schemeClr val="bg2"/>
                </a:solidFill>
                <a:latin typeface="+mn-lt"/>
              </a:defRPr>
            </a:lvl1pPr>
          </a:lstStyle>
          <a:p>
            <a:pPr>
              <a:defRPr/>
            </a:pPr>
            <a:r>
              <a:rPr lang="en-US" altLang="en-US"/>
              <a:t>3.#</a:t>
            </a:r>
          </a:p>
        </p:txBody>
      </p:sp>
      <p:sp>
        <p:nvSpPr>
          <p:cNvPr id="16" name="Slide Number Placeholder 16">
            <a:extLst>
              <a:ext uri="{FF2B5EF4-FFF2-40B4-BE49-F238E27FC236}">
                <a16:creationId xmlns:a16="http://schemas.microsoft.com/office/drawing/2014/main" id="{83D83B85-BC75-038C-7C31-76DCFAB87223}"/>
              </a:ext>
            </a:extLst>
          </p:cNvPr>
          <p:cNvSpPr>
            <a:spLocks noGrp="1" noChangeArrowheads="1"/>
          </p:cNvSpPr>
          <p:nvPr>
            <p:ph type="sldNum" sz="quarter" idx="12"/>
          </p:nvPr>
        </p:nvSpPr>
        <p:spPr>
          <a:xfrm>
            <a:off x="6858000" y="6248400"/>
            <a:ext cx="1905000" cy="457200"/>
          </a:xfrm>
        </p:spPr>
        <p:txBody>
          <a:bodyPr/>
          <a:lstStyle>
            <a:lvl1pPr algn="r">
              <a:defRPr sz="1400" b="0" smtClean="0">
                <a:solidFill>
                  <a:schemeClr val="bg2"/>
                </a:solidFill>
                <a:latin typeface="Tahoma" panose="020B0604030504040204" pitchFamily="34" charset="0"/>
              </a:defRPr>
            </a:lvl1pPr>
          </a:lstStyle>
          <a:p>
            <a:pPr>
              <a:defRPr/>
            </a:pPr>
            <a:fld id="{1B582342-0C16-4A95-953D-AD8229BD3C06}" type="slidenum">
              <a:rPr lang="en-US" altLang="en-US"/>
              <a:pPr>
                <a:defRPr/>
              </a:pPr>
              <a:t>‹#›</a:t>
            </a:fld>
            <a:endParaRPr lang="en-US" altLang="en-US"/>
          </a:p>
        </p:txBody>
      </p:sp>
    </p:spTree>
    <p:extLst>
      <p:ext uri="{BB962C8B-B14F-4D97-AF65-F5344CB8AC3E}">
        <p14:creationId xmlns:p14="http://schemas.microsoft.com/office/powerpoint/2010/main" val="3143333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a:extLst>
              <a:ext uri="{FF2B5EF4-FFF2-40B4-BE49-F238E27FC236}">
                <a16:creationId xmlns:a16="http://schemas.microsoft.com/office/drawing/2014/main" id="{EC394453-7051-DCFC-3DF1-A0CCEA6948ED}"/>
              </a:ext>
            </a:extLst>
          </p:cNvPr>
          <p:cNvSpPr>
            <a:spLocks noGrp="1" noChangeArrowheads="1"/>
          </p:cNvSpPr>
          <p:nvPr>
            <p:ph type="sldNum" sz="quarter" idx="10"/>
          </p:nvPr>
        </p:nvSpPr>
        <p:spPr>
          <a:ln/>
        </p:spPr>
        <p:txBody>
          <a:bodyPr/>
          <a:lstStyle>
            <a:lvl1pPr>
              <a:defRPr/>
            </a:lvl1pPr>
          </a:lstStyle>
          <a:p>
            <a:pPr>
              <a:defRPr/>
            </a:pPr>
            <a:r>
              <a:rPr lang="en-US" altLang="en-US"/>
              <a:t>3.</a:t>
            </a:r>
            <a:fld id="{EC141579-373C-4BC8-8371-62DEB8A512EB}" type="slidenum">
              <a:rPr lang="en-US" altLang="en-US" smtClean="0"/>
              <a:pPr>
                <a:defRPr/>
              </a:pPr>
              <a:t>‹#›</a:t>
            </a:fld>
            <a:endParaRPr lang="en-US" altLang="en-US"/>
          </a:p>
        </p:txBody>
      </p:sp>
    </p:spTree>
    <p:extLst>
      <p:ext uri="{BB962C8B-B14F-4D97-AF65-F5344CB8AC3E}">
        <p14:creationId xmlns:p14="http://schemas.microsoft.com/office/powerpoint/2010/main" val="1538697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13">
            <a:extLst>
              <a:ext uri="{FF2B5EF4-FFF2-40B4-BE49-F238E27FC236}">
                <a16:creationId xmlns:a16="http://schemas.microsoft.com/office/drawing/2014/main" id="{F5D07F99-A36E-EDBF-8953-E11096876BA0}"/>
              </a:ext>
            </a:extLst>
          </p:cNvPr>
          <p:cNvSpPr>
            <a:spLocks noGrp="1" noChangeArrowheads="1"/>
          </p:cNvSpPr>
          <p:nvPr>
            <p:ph type="sldNum" sz="quarter" idx="10"/>
          </p:nvPr>
        </p:nvSpPr>
        <p:spPr>
          <a:ln/>
        </p:spPr>
        <p:txBody>
          <a:bodyPr/>
          <a:lstStyle>
            <a:lvl1pPr>
              <a:defRPr/>
            </a:lvl1pPr>
          </a:lstStyle>
          <a:p>
            <a:pPr>
              <a:defRPr/>
            </a:pPr>
            <a:r>
              <a:rPr lang="en-US" altLang="en-US"/>
              <a:t>3.</a:t>
            </a:r>
            <a:fld id="{FE2C0A7A-CAE1-4BE5-9F87-9D63FA252083}" type="slidenum">
              <a:rPr lang="en-US" altLang="en-US" smtClean="0"/>
              <a:pPr>
                <a:defRPr/>
              </a:pPr>
              <a:t>‹#›</a:t>
            </a:fld>
            <a:endParaRPr lang="en-US" altLang="en-US"/>
          </a:p>
        </p:txBody>
      </p:sp>
    </p:spTree>
    <p:extLst>
      <p:ext uri="{BB962C8B-B14F-4D97-AF65-F5344CB8AC3E}">
        <p14:creationId xmlns:p14="http://schemas.microsoft.com/office/powerpoint/2010/main" val="413155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3">
            <a:extLst>
              <a:ext uri="{FF2B5EF4-FFF2-40B4-BE49-F238E27FC236}">
                <a16:creationId xmlns:a16="http://schemas.microsoft.com/office/drawing/2014/main" id="{73638FBF-E4FF-3E60-5164-ADAF3944A429}"/>
              </a:ext>
            </a:extLst>
          </p:cNvPr>
          <p:cNvSpPr>
            <a:spLocks noGrp="1" noChangeArrowheads="1"/>
          </p:cNvSpPr>
          <p:nvPr>
            <p:ph type="sldNum" sz="quarter" idx="10"/>
          </p:nvPr>
        </p:nvSpPr>
        <p:spPr>
          <a:ln/>
        </p:spPr>
        <p:txBody>
          <a:bodyPr/>
          <a:lstStyle>
            <a:lvl1pPr>
              <a:defRPr/>
            </a:lvl1pPr>
          </a:lstStyle>
          <a:p>
            <a:pPr>
              <a:defRPr/>
            </a:pPr>
            <a:r>
              <a:rPr lang="en-US" altLang="en-US"/>
              <a:t>3.</a:t>
            </a:r>
            <a:fld id="{EC023C0F-94E8-49F8-8D2F-849C66A44819}" type="slidenum">
              <a:rPr lang="en-US" altLang="en-US" smtClean="0"/>
              <a:pPr>
                <a:defRPr/>
              </a:pPr>
              <a:t>‹#›</a:t>
            </a:fld>
            <a:endParaRPr lang="en-US" altLang="en-US"/>
          </a:p>
        </p:txBody>
      </p:sp>
    </p:spTree>
    <p:extLst>
      <p:ext uri="{BB962C8B-B14F-4D97-AF65-F5344CB8AC3E}">
        <p14:creationId xmlns:p14="http://schemas.microsoft.com/office/powerpoint/2010/main" val="1176988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3">
            <a:extLst>
              <a:ext uri="{FF2B5EF4-FFF2-40B4-BE49-F238E27FC236}">
                <a16:creationId xmlns:a16="http://schemas.microsoft.com/office/drawing/2014/main" id="{CBA24504-BF9F-325F-CA4B-3C498333ED73}"/>
              </a:ext>
            </a:extLst>
          </p:cNvPr>
          <p:cNvSpPr>
            <a:spLocks noGrp="1" noChangeArrowheads="1"/>
          </p:cNvSpPr>
          <p:nvPr>
            <p:ph type="sldNum" sz="quarter" idx="10"/>
          </p:nvPr>
        </p:nvSpPr>
        <p:spPr>
          <a:ln/>
        </p:spPr>
        <p:txBody>
          <a:bodyPr/>
          <a:lstStyle>
            <a:lvl1pPr>
              <a:defRPr/>
            </a:lvl1pPr>
          </a:lstStyle>
          <a:p>
            <a:pPr>
              <a:defRPr/>
            </a:pPr>
            <a:r>
              <a:rPr lang="en-US" altLang="en-US"/>
              <a:t>3.</a:t>
            </a:r>
            <a:fld id="{7323DE0A-D6AE-4533-AAB9-C1DB3371E3FF}" type="slidenum">
              <a:rPr lang="en-US" altLang="en-US" smtClean="0"/>
              <a:pPr>
                <a:defRPr/>
              </a:pPr>
              <a:t>‹#›</a:t>
            </a:fld>
            <a:endParaRPr lang="en-US" altLang="en-US"/>
          </a:p>
        </p:txBody>
      </p:sp>
    </p:spTree>
    <p:extLst>
      <p:ext uri="{BB962C8B-B14F-4D97-AF65-F5344CB8AC3E}">
        <p14:creationId xmlns:p14="http://schemas.microsoft.com/office/powerpoint/2010/main" val="2251549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Rectangle 13">
            <a:extLst>
              <a:ext uri="{FF2B5EF4-FFF2-40B4-BE49-F238E27FC236}">
                <a16:creationId xmlns:a16="http://schemas.microsoft.com/office/drawing/2014/main" id="{1793234A-B6E9-0D68-24BA-78EF31458F1F}"/>
              </a:ext>
            </a:extLst>
          </p:cNvPr>
          <p:cNvSpPr>
            <a:spLocks noGrp="1" noChangeArrowheads="1"/>
          </p:cNvSpPr>
          <p:nvPr>
            <p:ph type="sldNum" sz="quarter" idx="10"/>
          </p:nvPr>
        </p:nvSpPr>
        <p:spPr>
          <a:ln/>
        </p:spPr>
        <p:txBody>
          <a:bodyPr/>
          <a:lstStyle>
            <a:lvl1pPr>
              <a:defRPr/>
            </a:lvl1pPr>
          </a:lstStyle>
          <a:p>
            <a:pPr>
              <a:defRPr/>
            </a:pPr>
            <a:r>
              <a:rPr lang="en-US" altLang="en-US"/>
              <a:t>3.</a:t>
            </a:r>
            <a:fld id="{4B7CCEFD-0D9A-46E9-BDB7-983E3DE319CE}" type="slidenum">
              <a:rPr lang="en-US" altLang="en-US" smtClean="0"/>
              <a:pPr>
                <a:defRPr/>
              </a:pPr>
              <a:t>‹#›</a:t>
            </a:fld>
            <a:endParaRPr lang="en-US" altLang="en-US"/>
          </a:p>
        </p:txBody>
      </p:sp>
    </p:spTree>
    <p:extLst>
      <p:ext uri="{BB962C8B-B14F-4D97-AF65-F5344CB8AC3E}">
        <p14:creationId xmlns:p14="http://schemas.microsoft.com/office/powerpoint/2010/main" val="2693949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334CBD9D-E66D-52E4-52A9-BB37532C57B3}"/>
              </a:ext>
            </a:extLst>
          </p:cNvPr>
          <p:cNvSpPr>
            <a:spLocks noGrp="1" noChangeArrowheads="1"/>
          </p:cNvSpPr>
          <p:nvPr>
            <p:ph type="sldNum" sz="quarter" idx="10"/>
          </p:nvPr>
        </p:nvSpPr>
        <p:spPr>
          <a:ln/>
        </p:spPr>
        <p:txBody>
          <a:bodyPr/>
          <a:lstStyle>
            <a:lvl1pPr>
              <a:defRPr/>
            </a:lvl1pPr>
          </a:lstStyle>
          <a:p>
            <a:pPr>
              <a:defRPr/>
            </a:pPr>
            <a:r>
              <a:rPr lang="en-US" altLang="en-US"/>
              <a:t>3.</a:t>
            </a:r>
            <a:fld id="{BFC1AB1B-469B-4DA2-92DC-4D402144C6BA}" type="slidenum">
              <a:rPr lang="en-US" altLang="en-US" smtClean="0"/>
              <a:pPr>
                <a:defRPr/>
              </a:pPr>
              <a:t>‹#›</a:t>
            </a:fld>
            <a:endParaRPr lang="en-US" altLang="en-US"/>
          </a:p>
        </p:txBody>
      </p:sp>
    </p:spTree>
    <p:extLst>
      <p:ext uri="{BB962C8B-B14F-4D97-AF65-F5344CB8AC3E}">
        <p14:creationId xmlns:p14="http://schemas.microsoft.com/office/powerpoint/2010/main" val="375453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2_Blank">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581C24-B87C-BF78-8F5A-6127B7BD4109}"/>
              </a:ext>
            </a:extLst>
          </p:cNvPr>
          <p:cNvSpPr txBox="1">
            <a:spLocks noChangeArrowheads="1"/>
          </p:cNvSpPr>
          <p:nvPr userDrawn="1"/>
        </p:nvSpPr>
        <p:spPr bwMode="auto">
          <a:xfrm>
            <a:off x="1943100" y="609600"/>
            <a:ext cx="44005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800">
                <a:cs typeface="Times New Roman" panose="02020603050405020304" pitchFamily="18" charset="0"/>
              </a:rPr>
              <a:t> </a:t>
            </a:r>
            <a:endParaRPr lang="en-US" altLang="en-US" sz="1800">
              <a:solidFill>
                <a:srgbClr val="E7BB01"/>
              </a:solidFill>
              <a:cs typeface="Times New Roman" panose="02020603050405020304" pitchFamily="18" charset="0"/>
            </a:endParaRPr>
          </a:p>
        </p:txBody>
      </p:sp>
      <p:pic>
        <p:nvPicPr>
          <p:cNvPr id="3" name="Picture 2">
            <a:extLst>
              <a:ext uri="{FF2B5EF4-FFF2-40B4-BE49-F238E27FC236}">
                <a16:creationId xmlns:a16="http://schemas.microsoft.com/office/drawing/2014/main" id="{EBAF7C88-36D7-BF0D-E86E-51F71A5B39A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3200" y="5537200"/>
            <a:ext cx="1027113"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1EE18130-F726-BE3F-C4A4-4E6BCED1C27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400800"/>
            <a:ext cx="7696200" cy="18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68EFCD17-A3AC-BBDE-B31E-2CB09C876C9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5088" y="2249488"/>
            <a:ext cx="200026"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Footer Placeholder 2">
            <a:extLst>
              <a:ext uri="{FF2B5EF4-FFF2-40B4-BE49-F238E27FC236}">
                <a16:creationId xmlns:a16="http://schemas.microsoft.com/office/drawing/2014/main" id="{881972E6-257C-B87D-4BBC-47B56047FDF9}"/>
              </a:ext>
            </a:extLst>
          </p:cNvPr>
          <p:cNvSpPr txBox="1">
            <a:spLocks/>
          </p:cNvSpPr>
          <p:nvPr userDrawn="1"/>
        </p:nvSpPr>
        <p:spPr>
          <a:xfrm>
            <a:off x="1701800" y="6554788"/>
            <a:ext cx="6038850"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dirty="0">
                <a:latin typeface="Times New Roman" panose="02020603050405020304" pitchFamily="18" charset="0"/>
                <a:cs typeface="Times New Roman" panose="02020603050405020304" pitchFamily="18" charset="0"/>
              </a:rPr>
              <a:t>Introduction to Information Technology</a:t>
            </a:r>
            <a:r>
              <a:rPr lang="en-GB" sz="900" dirty="0">
                <a:latin typeface="Times New Roman" panose="02020603050405020304" pitchFamily="18" charset="0"/>
                <a:cs typeface="Times New Roman" panose="02020603050405020304" pitchFamily="18" charset="0"/>
              </a:rPr>
              <a:t>, Prof. </a:t>
            </a:r>
            <a:r>
              <a:rPr lang="en-GB" sz="900" dirty="0" err="1">
                <a:latin typeface="Times New Roman" panose="02020603050405020304" pitchFamily="18" charset="0"/>
                <a:cs typeface="Times New Roman" panose="02020603050405020304" pitchFamily="18" charset="0"/>
              </a:rPr>
              <a:t>Lamiaa</a:t>
            </a:r>
            <a:r>
              <a:rPr lang="en-GB" sz="900" dirty="0">
                <a:latin typeface="Times New Roman" panose="02020603050405020304" pitchFamily="18" charset="0"/>
                <a:cs typeface="Times New Roman" panose="02020603050405020304" pitchFamily="18" charset="0"/>
              </a:rPr>
              <a:t> Fattouh Ibrahim, Spring 2022-2023</a:t>
            </a:r>
            <a:endParaRPr lang="en-US" sz="900" dirty="0">
              <a:latin typeface="Times New Roman" panose="02020603050405020304" pitchFamily="18" charset="0"/>
              <a:cs typeface="Times New Roman" panose="02020603050405020304" pitchFamily="18" charset="0"/>
            </a:endParaRPr>
          </a:p>
        </p:txBody>
      </p:sp>
      <p:grpSp>
        <p:nvGrpSpPr>
          <p:cNvPr id="7" name="Group 6">
            <a:extLst>
              <a:ext uri="{FF2B5EF4-FFF2-40B4-BE49-F238E27FC236}">
                <a16:creationId xmlns:a16="http://schemas.microsoft.com/office/drawing/2014/main" id="{2C339168-3C6D-0406-0BB4-4E6B66B06EBB}"/>
              </a:ext>
            </a:extLst>
          </p:cNvPr>
          <p:cNvGrpSpPr>
            <a:grpSpLocks/>
          </p:cNvGrpSpPr>
          <p:nvPr userDrawn="1"/>
        </p:nvGrpSpPr>
        <p:grpSpPr bwMode="auto">
          <a:xfrm>
            <a:off x="76200" y="-20638"/>
            <a:ext cx="9086850" cy="6865938"/>
            <a:chOff x="0" y="-8467"/>
            <a:chExt cx="12192000" cy="6866467"/>
          </a:xfrm>
        </p:grpSpPr>
        <p:cxnSp>
          <p:nvCxnSpPr>
            <p:cNvPr id="8" name="Straight Connector 7">
              <a:extLst>
                <a:ext uri="{FF2B5EF4-FFF2-40B4-BE49-F238E27FC236}">
                  <a16:creationId xmlns:a16="http://schemas.microsoft.com/office/drawing/2014/main" id="{30133735-D628-DEBE-5C13-4E3952541F7D}"/>
                </a:ext>
              </a:extLst>
            </p:cNvPr>
            <p:cNvCxnSpPr>
              <a:cxnSpLocks noChangeShapeType="1"/>
            </p:cNvCxnSpPr>
            <p:nvPr/>
          </p:nvCxnSpPr>
          <p:spPr bwMode="auto">
            <a:xfrm>
              <a:off x="9371012" y="0"/>
              <a:ext cx="1219200" cy="6858000"/>
            </a:xfrm>
            <a:prstGeom prst="line">
              <a:avLst/>
            </a:prstGeom>
            <a:noFill/>
            <a:ln w="9525" cap="rnd" algn="ctr">
              <a:solidFill>
                <a:srgbClr val="4E67C8">
                  <a:alpha val="70195"/>
                </a:srgbClr>
              </a:solidFill>
              <a:round/>
              <a:headEnd/>
              <a:tailEnd/>
            </a:ln>
            <a:extLst>
              <a:ext uri="{909E8E84-426E-40DD-AFC4-6F175D3DCCD1}">
                <a14:hiddenFill xmlns:a14="http://schemas.microsoft.com/office/drawing/2010/main">
                  <a:noFill/>
                </a14:hiddenFill>
              </a:ext>
            </a:extLst>
          </p:spPr>
        </p:cxnSp>
        <p:cxnSp>
          <p:nvCxnSpPr>
            <p:cNvPr id="9" name="Straight Connector 8">
              <a:extLst>
                <a:ext uri="{FF2B5EF4-FFF2-40B4-BE49-F238E27FC236}">
                  <a16:creationId xmlns:a16="http://schemas.microsoft.com/office/drawing/2014/main" id="{9586E552-5677-AB50-F061-74F435D8043A}"/>
                </a:ext>
              </a:extLst>
            </p:cNvPr>
            <p:cNvCxnSpPr>
              <a:cxnSpLocks noChangeShapeType="1"/>
            </p:cNvCxnSpPr>
            <p:nvPr/>
          </p:nvCxnSpPr>
          <p:spPr bwMode="auto">
            <a:xfrm flipH="1">
              <a:off x="7425267" y="3681413"/>
              <a:ext cx="4763558" cy="3176587"/>
            </a:xfrm>
            <a:prstGeom prst="line">
              <a:avLst/>
            </a:prstGeom>
            <a:noFill/>
            <a:ln w="9525" cap="rnd" algn="ctr">
              <a:solidFill>
                <a:srgbClr val="4E67C8">
                  <a:alpha val="70195"/>
                </a:srgbClr>
              </a:solidFill>
              <a:round/>
              <a:headEnd/>
              <a:tailEnd/>
            </a:ln>
            <a:extLst>
              <a:ext uri="{909E8E84-426E-40DD-AFC4-6F175D3DCCD1}">
                <a14:hiddenFill xmlns:a14="http://schemas.microsoft.com/office/drawing/2010/main">
                  <a:noFill/>
                </a14:hiddenFill>
              </a:ext>
            </a:extLst>
          </p:spPr>
        </p:cxnSp>
        <p:sp>
          <p:nvSpPr>
            <p:cNvPr id="10" name="Rectangle 23">
              <a:extLst>
                <a:ext uri="{FF2B5EF4-FFF2-40B4-BE49-F238E27FC236}">
                  <a16:creationId xmlns:a16="http://schemas.microsoft.com/office/drawing/2014/main" id="{9AD57830-521A-C4D4-B16C-49DF59C96F1B}"/>
                </a:ext>
              </a:extLst>
            </p:cNvPr>
            <p:cNvSpPr>
              <a:spLocks/>
            </p:cNvSpPr>
            <p:nvPr/>
          </p:nvSpPr>
          <p:spPr bwMode="auto">
            <a:xfrm>
              <a:off x="9181476" y="-8467"/>
              <a:ext cx="3007349" cy="6866467"/>
            </a:xfrm>
            <a:custGeom>
              <a:avLst/>
              <a:gdLst>
                <a:gd name="T0" fmla="*/ 2045532 w 3007349"/>
                <a:gd name="T1" fmla="*/ 0 h 6866467"/>
                <a:gd name="T2" fmla="*/ 3007349 w 3007349"/>
                <a:gd name="T3" fmla="*/ 0 h 6866467"/>
                <a:gd name="T4" fmla="*/ 3007349 w 3007349"/>
                <a:gd name="T5" fmla="*/ 6866467 h 6866467"/>
                <a:gd name="T6" fmla="*/ 0 w 3007349"/>
                <a:gd name="T7" fmla="*/ 6866467 h 6866467"/>
                <a:gd name="T8" fmla="*/ 2045532 w 3007349"/>
                <a:gd name="T9" fmla="*/ 0 h 6866467"/>
              </a:gdLst>
              <a:ahLst/>
              <a:cxnLst>
                <a:cxn ang="0">
                  <a:pos x="T0" y="T1"/>
                </a:cxn>
                <a:cxn ang="0">
                  <a:pos x="T2" y="T3"/>
                </a:cxn>
                <a:cxn ang="0">
                  <a:pos x="T4" y="T5"/>
                </a:cxn>
                <a:cxn ang="0">
                  <a:pos x="T6" y="T7"/>
                </a:cxn>
                <a:cxn ang="0">
                  <a:pos x="T8" y="T9"/>
                </a:cxn>
              </a:cxnLst>
              <a:rect l="0" t="0" r="r" b="b"/>
              <a:pathLst>
                <a:path w="3007349" h="6866467">
                  <a:moveTo>
                    <a:pt x="2045532" y="0"/>
                  </a:moveTo>
                  <a:lnTo>
                    <a:pt x="3007349" y="0"/>
                  </a:lnTo>
                  <a:lnTo>
                    <a:pt x="3007349" y="6866467"/>
                  </a:lnTo>
                  <a:lnTo>
                    <a:pt x="0" y="6866467"/>
                  </a:lnTo>
                  <a:lnTo>
                    <a:pt x="2045532" y="0"/>
                  </a:lnTo>
                  <a:close/>
                </a:path>
              </a:pathLst>
            </a:custGeom>
            <a:solidFill>
              <a:srgbClr val="4E67C8">
                <a:alpha val="36078"/>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1" name="Rectangle 25">
              <a:extLst>
                <a:ext uri="{FF2B5EF4-FFF2-40B4-BE49-F238E27FC236}">
                  <a16:creationId xmlns:a16="http://schemas.microsoft.com/office/drawing/2014/main" id="{759CF67A-755E-0331-8195-848CAAB70CE9}"/>
                </a:ext>
              </a:extLst>
            </p:cNvPr>
            <p:cNvSpPr>
              <a:spLocks/>
            </p:cNvSpPr>
            <p:nvPr/>
          </p:nvSpPr>
          <p:spPr bwMode="auto">
            <a:xfrm>
              <a:off x="9603442" y="-8467"/>
              <a:ext cx="2588558" cy="6866467"/>
            </a:xfrm>
            <a:custGeom>
              <a:avLst/>
              <a:gdLst>
                <a:gd name="T0" fmla="*/ 0 w 2573311"/>
                <a:gd name="T1" fmla="*/ 0 h 6866467"/>
                <a:gd name="T2" fmla="*/ 2573311 w 2573311"/>
                <a:gd name="T3" fmla="*/ 0 h 6866467"/>
                <a:gd name="T4" fmla="*/ 2573311 w 2573311"/>
                <a:gd name="T5" fmla="*/ 6866467 h 6866467"/>
                <a:gd name="T6" fmla="*/ 1202336 w 2573311"/>
                <a:gd name="T7" fmla="*/ 6866467 h 6866467"/>
                <a:gd name="T8" fmla="*/ 0 w 2573311"/>
                <a:gd name="T9" fmla="*/ 0 h 6866467"/>
              </a:gdLst>
              <a:ahLst/>
              <a:cxnLst>
                <a:cxn ang="0">
                  <a:pos x="T0" y="T1"/>
                </a:cxn>
                <a:cxn ang="0">
                  <a:pos x="T2" y="T3"/>
                </a:cxn>
                <a:cxn ang="0">
                  <a:pos x="T4" y="T5"/>
                </a:cxn>
                <a:cxn ang="0">
                  <a:pos x="T6" y="T7"/>
                </a:cxn>
                <a:cxn ang="0">
                  <a:pos x="T8" y="T9"/>
                </a:cxn>
              </a:cxnLst>
              <a:rect l="0" t="0"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2" name="Isosceles Triangle 11">
              <a:extLst>
                <a:ext uri="{FF2B5EF4-FFF2-40B4-BE49-F238E27FC236}">
                  <a16:creationId xmlns:a16="http://schemas.microsoft.com/office/drawing/2014/main" id="{D9F672B9-A1D9-BFDE-EEC3-98E366750720}"/>
                </a:ext>
              </a:extLst>
            </p:cNvPr>
            <p:cNvSpPr>
              <a:spLocks noChangeArrowheads="1"/>
            </p:cNvSpPr>
            <p:nvPr/>
          </p:nvSpPr>
          <p:spPr bwMode="auto">
            <a:xfrm>
              <a:off x="8932333" y="3048000"/>
              <a:ext cx="3259667" cy="3810000"/>
            </a:xfrm>
            <a:prstGeom prst="triangle">
              <a:avLst>
                <a:gd name="adj" fmla="val 100000"/>
              </a:avLst>
            </a:prstGeom>
            <a:solidFill>
              <a:srgbClr val="31489F">
                <a:alpha val="65881"/>
              </a:srgbClr>
            </a:solidFill>
            <a:ln>
              <a:noFill/>
            </a:ln>
            <a:extLst>
              <a:ext uri="{91240B29-F687-4F45-9708-019B960494DF}">
                <a14:hiddenLine xmlns:a14="http://schemas.microsoft.com/office/drawing/2010/main" w="12700" cap="rnd" algn="ctr">
                  <a:solidFill>
                    <a:srgbClr val="000000"/>
                  </a:solidFill>
                  <a:miter lim="800000"/>
                  <a:headEnd/>
                  <a:tailEnd/>
                </a14:hiddenLine>
              </a:ext>
            </a:extLst>
          </p:spPr>
          <p:txBody>
            <a:bodyPr/>
            <a:lstStyle/>
            <a:p>
              <a:endParaRPr lang="en-US"/>
            </a:p>
          </p:txBody>
        </p:sp>
        <p:sp>
          <p:nvSpPr>
            <p:cNvPr id="13" name="Rectangle 27">
              <a:extLst>
                <a:ext uri="{FF2B5EF4-FFF2-40B4-BE49-F238E27FC236}">
                  <a16:creationId xmlns:a16="http://schemas.microsoft.com/office/drawing/2014/main" id="{DA6046C2-CD62-5A68-166E-12098E00F8A4}"/>
                </a:ext>
              </a:extLst>
            </p:cNvPr>
            <p:cNvSpPr>
              <a:spLocks/>
            </p:cNvSpPr>
            <p:nvPr/>
          </p:nvSpPr>
          <p:spPr bwMode="auto">
            <a:xfrm>
              <a:off x="9334500" y="-8467"/>
              <a:ext cx="2854326" cy="6866467"/>
            </a:xfrm>
            <a:custGeom>
              <a:avLst/>
              <a:gdLst>
                <a:gd name="T0" fmla="*/ 0 w 2858013"/>
                <a:gd name="T1" fmla="*/ 0 h 6866467"/>
                <a:gd name="T2" fmla="*/ 2858013 w 2858013"/>
                <a:gd name="T3" fmla="*/ 0 h 6866467"/>
                <a:gd name="T4" fmla="*/ 2858013 w 2858013"/>
                <a:gd name="T5" fmla="*/ 6866467 h 6866467"/>
                <a:gd name="T6" fmla="*/ 2473942 w 2858013"/>
                <a:gd name="T7" fmla="*/ 6866467 h 6866467"/>
                <a:gd name="T8" fmla="*/ 0 w 2858013"/>
                <a:gd name="T9" fmla="*/ 0 h 6866467"/>
              </a:gdLst>
              <a:ahLst/>
              <a:cxnLst>
                <a:cxn ang="0">
                  <a:pos x="T0" y="T1"/>
                </a:cxn>
                <a:cxn ang="0">
                  <a:pos x="T2" y="T3"/>
                </a:cxn>
                <a:cxn ang="0">
                  <a:pos x="T4" y="T5"/>
                </a:cxn>
                <a:cxn ang="0">
                  <a:pos x="T6" y="T7"/>
                </a:cxn>
                <a:cxn ang="0">
                  <a:pos x="T8" y="T9"/>
                </a:cxn>
              </a:cxnLst>
              <a:rect l="0" t="0" r="r" b="b"/>
              <a:pathLst>
                <a:path w="2858013" h="6866467">
                  <a:moveTo>
                    <a:pt x="0" y="0"/>
                  </a:moveTo>
                  <a:lnTo>
                    <a:pt x="2858013" y="0"/>
                  </a:lnTo>
                  <a:lnTo>
                    <a:pt x="2858013" y="6866467"/>
                  </a:lnTo>
                  <a:lnTo>
                    <a:pt x="2473942" y="6866467"/>
                  </a:lnTo>
                  <a:lnTo>
                    <a:pt x="0" y="0"/>
                  </a:lnTo>
                  <a:close/>
                </a:path>
              </a:pathLst>
            </a:custGeom>
            <a:solidFill>
              <a:srgbClr val="31489F">
                <a:alpha val="50195"/>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4" name="Rectangle 28">
              <a:extLst>
                <a:ext uri="{FF2B5EF4-FFF2-40B4-BE49-F238E27FC236}">
                  <a16:creationId xmlns:a16="http://schemas.microsoft.com/office/drawing/2014/main" id="{54B4F9AA-D92A-D162-483D-C3D3B0F95C17}"/>
                </a:ext>
              </a:extLst>
            </p:cNvPr>
            <p:cNvSpPr>
              <a:spLocks/>
            </p:cNvSpPr>
            <p:nvPr/>
          </p:nvSpPr>
          <p:spPr bwMode="auto">
            <a:xfrm>
              <a:off x="10898730" y="-8467"/>
              <a:ext cx="1290094" cy="6866467"/>
            </a:xfrm>
            <a:custGeom>
              <a:avLst/>
              <a:gdLst>
                <a:gd name="T0" fmla="*/ 1019735 w 1290094"/>
                <a:gd name="T1" fmla="*/ 0 h 6858000"/>
                <a:gd name="T2" fmla="*/ 1290094 w 1290094"/>
                <a:gd name="T3" fmla="*/ 0 h 6858000"/>
                <a:gd name="T4" fmla="*/ 1290094 w 1290094"/>
                <a:gd name="T5" fmla="*/ 6858000 h 6858000"/>
                <a:gd name="T6" fmla="*/ 0 w 1290094"/>
                <a:gd name="T7" fmla="*/ 6858000 h 6858000"/>
                <a:gd name="T8" fmla="*/ 1019735 w 1290094"/>
                <a:gd name="T9" fmla="*/ 0 h 6858000"/>
              </a:gdLst>
              <a:ahLst/>
              <a:cxnLst>
                <a:cxn ang="0">
                  <a:pos x="T0" y="T1"/>
                </a:cxn>
                <a:cxn ang="0">
                  <a:pos x="T2" y="T3"/>
                </a:cxn>
                <a:cxn ang="0">
                  <a:pos x="T4" y="T5"/>
                </a:cxn>
                <a:cxn ang="0">
                  <a:pos x="T6" y="T7"/>
                </a:cxn>
                <a:cxn ang="0">
                  <a:pos x="T8" y="T9"/>
                </a:cxn>
              </a:cxnLst>
              <a:rect l="0" t="0" r="r" b="b"/>
              <a:pathLst>
                <a:path w="1290094" h="6858000">
                  <a:moveTo>
                    <a:pt x="1019735" y="0"/>
                  </a:moveTo>
                  <a:lnTo>
                    <a:pt x="1290094" y="0"/>
                  </a:lnTo>
                  <a:lnTo>
                    <a:pt x="1290094" y="6858000"/>
                  </a:lnTo>
                  <a:lnTo>
                    <a:pt x="0" y="6858000"/>
                  </a:lnTo>
                  <a:lnTo>
                    <a:pt x="1019735" y="0"/>
                  </a:lnTo>
                  <a:close/>
                </a:path>
              </a:pathLst>
            </a:custGeom>
            <a:solidFill>
              <a:srgbClr val="5ECCF3">
                <a:alpha val="70195"/>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5" name="Rectangle 29">
              <a:extLst>
                <a:ext uri="{FF2B5EF4-FFF2-40B4-BE49-F238E27FC236}">
                  <a16:creationId xmlns:a16="http://schemas.microsoft.com/office/drawing/2014/main" id="{9B3DF4E4-B544-7CBF-351E-C918B9CB11AD}"/>
                </a:ext>
              </a:extLst>
            </p:cNvPr>
            <p:cNvSpPr>
              <a:spLocks/>
            </p:cNvSpPr>
            <p:nvPr/>
          </p:nvSpPr>
          <p:spPr bwMode="auto">
            <a:xfrm>
              <a:off x="10938999" y="-8467"/>
              <a:ext cx="1249825" cy="6866467"/>
            </a:xfrm>
            <a:custGeom>
              <a:avLst/>
              <a:gdLst>
                <a:gd name="T0" fmla="*/ 0 w 1249825"/>
                <a:gd name="T1" fmla="*/ 0 h 6858000"/>
                <a:gd name="T2" fmla="*/ 1249825 w 1249825"/>
                <a:gd name="T3" fmla="*/ 0 h 6858000"/>
                <a:gd name="T4" fmla="*/ 1249825 w 1249825"/>
                <a:gd name="T5" fmla="*/ 6858000 h 6858000"/>
                <a:gd name="T6" fmla="*/ 1109382 w 1249825"/>
                <a:gd name="T7" fmla="*/ 6858000 h 6858000"/>
                <a:gd name="T8" fmla="*/ 0 w 1249825"/>
                <a:gd name="T9" fmla="*/ 0 h 6858000"/>
              </a:gdLst>
              <a:ahLst/>
              <a:cxnLst>
                <a:cxn ang="0">
                  <a:pos x="T0" y="T1"/>
                </a:cxn>
                <a:cxn ang="0">
                  <a:pos x="T2" y="T3"/>
                </a:cxn>
                <a:cxn ang="0">
                  <a:pos x="T4" y="T5"/>
                </a:cxn>
                <a:cxn ang="0">
                  <a:pos x="T6" y="T7"/>
                </a:cxn>
                <a:cxn ang="0">
                  <a:pos x="T8" y="T9"/>
                </a:cxn>
              </a:cxnLst>
              <a:rect l="0" t="0" r="r" b="b"/>
              <a:pathLst>
                <a:path w="1249825" h="6858000">
                  <a:moveTo>
                    <a:pt x="0" y="0"/>
                  </a:moveTo>
                  <a:lnTo>
                    <a:pt x="1249825" y="0"/>
                  </a:lnTo>
                  <a:lnTo>
                    <a:pt x="1249825" y="6858000"/>
                  </a:lnTo>
                  <a:lnTo>
                    <a:pt x="1109382" y="6858000"/>
                  </a:lnTo>
                  <a:lnTo>
                    <a:pt x="0" y="0"/>
                  </a:lnTo>
                  <a:close/>
                </a:path>
              </a:pathLst>
            </a:custGeom>
            <a:solidFill>
              <a:srgbClr val="12B2EB">
                <a:alpha val="79999"/>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6" name="Isosceles Triangle 15">
              <a:extLst>
                <a:ext uri="{FF2B5EF4-FFF2-40B4-BE49-F238E27FC236}">
                  <a16:creationId xmlns:a16="http://schemas.microsoft.com/office/drawing/2014/main" id="{B5F50C58-4C43-8702-51D1-E739174A2600}"/>
                </a:ext>
              </a:extLst>
            </p:cNvPr>
            <p:cNvSpPr>
              <a:spLocks noChangeArrowheads="1"/>
            </p:cNvSpPr>
            <p:nvPr/>
          </p:nvSpPr>
          <p:spPr bwMode="auto">
            <a:xfrm>
              <a:off x="10371666" y="3589867"/>
              <a:ext cx="1817159" cy="3268133"/>
            </a:xfrm>
            <a:prstGeom prst="triangle">
              <a:avLst>
                <a:gd name="adj" fmla="val 100000"/>
              </a:avLst>
            </a:prstGeom>
            <a:solidFill>
              <a:srgbClr val="31489F">
                <a:alpha val="65881"/>
              </a:srgbClr>
            </a:solidFill>
            <a:ln>
              <a:noFill/>
            </a:ln>
            <a:extLst>
              <a:ext uri="{91240B29-F687-4F45-9708-019B960494DF}">
                <a14:hiddenLine xmlns:a14="http://schemas.microsoft.com/office/drawing/2010/main" w="12700" cap="rnd" algn="ctr">
                  <a:solidFill>
                    <a:srgbClr val="000000"/>
                  </a:solidFill>
                  <a:miter lim="800000"/>
                  <a:headEnd/>
                  <a:tailEnd/>
                </a14:hiddenLine>
              </a:ext>
            </a:extLst>
          </p:spPr>
          <p:txBody>
            <a:bodyPr/>
            <a:lstStyle/>
            <a:p>
              <a:endParaRPr lang="en-US"/>
            </a:p>
          </p:txBody>
        </p:sp>
        <p:sp>
          <p:nvSpPr>
            <p:cNvPr id="17" name="Isosceles Triangle 16">
              <a:extLst>
                <a:ext uri="{FF2B5EF4-FFF2-40B4-BE49-F238E27FC236}">
                  <a16:creationId xmlns:a16="http://schemas.microsoft.com/office/drawing/2014/main" id="{70FB95A2-468E-A5F5-47B4-7918758C16A7}"/>
                </a:ext>
              </a:extLst>
            </p:cNvPr>
            <p:cNvSpPr>
              <a:spLocks noChangeArrowheads="1"/>
            </p:cNvSpPr>
            <p:nvPr/>
          </p:nvSpPr>
          <p:spPr bwMode="auto">
            <a:xfrm>
              <a:off x="0" y="4013200"/>
              <a:ext cx="448733" cy="2844800"/>
            </a:xfrm>
            <a:prstGeom prst="triangle">
              <a:avLst>
                <a:gd name="adj" fmla="val 0"/>
              </a:avLst>
            </a:prstGeom>
            <a:solidFill>
              <a:srgbClr val="4E67C8">
                <a:alpha val="70195"/>
              </a:srgbClr>
            </a:solidFill>
            <a:ln>
              <a:noFill/>
            </a:ln>
            <a:extLst>
              <a:ext uri="{91240B29-F687-4F45-9708-019B960494DF}">
                <a14:hiddenLine xmlns:a14="http://schemas.microsoft.com/office/drawing/2010/main" w="12700" cap="rnd" algn="ctr">
                  <a:solidFill>
                    <a:srgbClr val="000000"/>
                  </a:solidFill>
                  <a:miter lim="800000"/>
                  <a:headEnd/>
                  <a:tailEnd/>
                </a14:hiddenLine>
              </a:ext>
            </a:extLst>
          </p:spPr>
          <p:txBody>
            <a:bodyPr/>
            <a:lstStyle/>
            <a:p>
              <a:endParaRPr lang="en-US"/>
            </a:p>
          </p:txBody>
        </p:sp>
      </p:grpSp>
      <p:pic>
        <p:nvPicPr>
          <p:cNvPr id="18" name="Picture 17">
            <a:extLst>
              <a:ext uri="{FF2B5EF4-FFF2-40B4-BE49-F238E27FC236}">
                <a16:creationId xmlns:a16="http://schemas.microsoft.com/office/drawing/2014/main" id="{C5557CB7-1C79-7E3D-0F66-D6BDB95FF10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961438" y="2097088"/>
            <a:ext cx="201612"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Subtitle 2">
            <a:extLst>
              <a:ext uri="{FF2B5EF4-FFF2-40B4-BE49-F238E27FC236}">
                <a16:creationId xmlns:a16="http://schemas.microsoft.com/office/drawing/2014/main" id="{90AF3AA3-CABB-24C4-FF63-FE2CC345B9DF}"/>
              </a:ext>
            </a:extLst>
          </p:cNvPr>
          <p:cNvSpPr txBox="1">
            <a:spLocks/>
          </p:cNvSpPr>
          <p:nvPr userDrawn="1"/>
        </p:nvSpPr>
        <p:spPr>
          <a:xfrm>
            <a:off x="1000125" y="3998913"/>
            <a:ext cx="5891213" cy="1752600"/>
          </a:xfrm>
          <a:prstGeom prst="rect">
            <a:avLst/>
          </a:prstGeom>
        </p:spPr>
        <p:txBody>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buFont typeface="Wingdings" panose="05000000000000000000" pitchFamily="2" charset="2"/>
              <a:buNone/>
              <a:defRPr/>
            </a:pPr>
            <a:r>
              <a:rPr lang="en-US" i="0" dirty="0">
                <a:latin typeface="Times New Roman" panose="02020603050405020304" pitchFamily="18" charset="0"/>
                <a:cs typeface="Times New Roman" panose="02020603050405020304" pitchFamily="18" charset="0"/>
              </a:rPr>
              <a:t>Prof. Lamiaa Fattouh Ibrahim</a:t>
            </a:r>
          </a:p>
          <a:p>
            <a:pPr marL="0" indent="0" algn="ctr" eaLnBrk="1" hangingPunct="1">
              <a:buFont typeface="Wingdings" panose="05000000000000000000" pitchFamily="2" charset="2"/>
              <a:buNone/>
              <a:defRPr/>
            </a:pPr>
            <a:r>
              <a:rPr lang="en-US" i="0" dirty="0">
                <a:latin typeface="Times New Roman" panose="02020603050405020304" pitchFamily="18" charset="0"/>
                <a:ea typeface="Majalla UI"/>
                <a:cs typeface="Times New Roman" panose="02020603050405020304" pitchFamily="18" charset="0"/>
              </a:rPr>
              <a:t>Everyone Smart University  </a:t>
            </a:r>
          </a:p>
          <a:p>
            <a:pPr marL="0" indent="0" algn="ctr" eaLnBrk="1" hangingPunct="1">
              <a:buFont typeface="Wingdings" panose="05000000000000000000" pitchFamily="2" charset="2"/>
              <a:buNone/>
              <a:defRPr/>
            </a:pPr>
            <a:r>
              <a:rPr lang="en-US" i="0" dirty="0">
                <a:latin typeface="Times New Roman" panose="02020603050405020304" pitchFamily="18" charset="0"/>
                <a:ea typeface="Majalla UI"/>
                <a:cs typeface="Times New Roman" panose="02020603050405020304" pitchFamily="18" charset="0"/>
              </a:rPr>
              <a:t>Faculty of INFORMATICS</a:t>
            </a:r>
            <a:endParaRPr lang="en-US" i="0" dirty="0">
              <a:latin typeface="Times New Roman" panose="02020603050405020304" pitchFamily="18" charset="0"/>
              <a:cs typeface="Times New Roman" panose="02020603050405020304" pitchFamily="18" charset="0"/>
            </a:endParaRPr>
          </a:p>
          <a:p>
            <a:pPr marL="0" indent="0" algn="ctr" eaLnBrk="1" hangingPunct="1">
              <a:buFont typeface="Wingdings" panose="05000000000000000000" pitchFamily="2" charset="2"/>
              <a:buNone/>
              <a:defRPr/>
            </a:pPr>
            <a:r>
              <a:rPr lang="en-US" i="0" dirty="0">
                <a:latin typeface="Times New Roman" panose="02020603050405020304" pitchFamily="18" charset="0"/>
                <a:cs typeface="Times New Roman" panose="02020603050405020304" pitchFamily="18" charset="0"/>
              </a:rPr>
              <a:t>Spring 2023</a:t>
            </a:r>
          </a:p>
        </p:txBody>
      </p:sp>
      <p:sp>
        <p:nvSpPr>
          <p:cNvPr id="20" name="Slide Number Placeholder 2">
            <a:extLst>
              <a:ext uri="{FF2B5EF4-FFF2-40B4-BE49-F238E27FC236}">
                <a16:creationId xmlns:a16="http://schemas.microsoft.com/office/drawing/2014/main" id="{77EF3849-59F1-0ED8-5BAE-B0B93DFD84E9}"/>
              </a:ext>
            </a:extLst>
          </p:cNvPr>
          <p:cNvSpPr txBox="1">
            <a:spLocks/>
          </p:cNvSpPr>
          <p:nvPr userDrawn="1"/>
        </p:nvSpPr>
        <p:spPr bwMode="auto">
          <a:xfrm>
            <a:off x="5829300" y="5826125"/>
            <a:ext cx="512763" cy="365125"/>
          </a:xfrm>
          <a:prstGeom prst="rect">
            <a:avLst/>
          </a:prstGeom>
          <a:noFill/>
        </p:spPr>
        <p:txBody>
          <a:bodyPr/>
          <a:lstStyle>
            <a:defPPr>
              <a:defRPr lang="en-US"/>
            </a:defPPr>
            <a:lvl1pPr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6pPr>
            <a:lvl7pPr marL="29718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7pPr>
            <a:lvl8pPr marL="34290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0" fontAlgn="base" latinLnBrk="0" hangingPunct="0">
              <a:spcBef>
                <a:spcPct val="0"/>
              </a:spcBef>
              <a:spcAft>
                <a:spcPct val="0"/>
              </a:spcAft>
              <a:defRPr b="1" i="1" kern="1200">
                <a:solidFill>
                  <a:schemeClr val="tx1"/>
                </a:solidFill>
                <a:latin typeface="Arial" panose="020B0604020202020204" pitchFamily="34" charset="0"/>
                <a:ea typeface="+mn-ea"/>
                <a:cs typeface="Arial" panose="020B0604020202020204" pitchFamily="34" charset="0"/>
              </a:defRPr>
            </a:lvl9pPr>
          </a:lstStyle>
          <a:p>
            <a:pPr>
              <a:defRPr/>
            </a:pPr>
            <a:fld id="{86147360-97B9-4AF3-9F94-6A1F67C9D171}" type="slidenum">
              <a:rPr lang="en-US" sz="2100" smtClean="0">
                <a:solidFill>
                  <a:srgbClr val="D1EAEE"/>
                </a:solidFill>
                <a:latin typeface="Constantia" panose="02030602050306030303" pitchFamily="18" charset="0"/>
              </a:rPr>
              <a:pPr>
                <a:defRPr/>
              </a:pPr>
              <a:t>‹#›</a:t>
            </a:fld>
            <a:endParaRPr lang="en-US" sz="2100">
              <a:solidFill>
                <a:srgbClr val="D1EAEE"/>
              </a:solidFill>
              <a:latin typeface="Constantia" panose="02030602050306030303" pitchFamily="18" charset="0"/>
            </a:endParaRPr>
          </a:p>
        </p:txBody>
      </p:sp>
      <p:pic>
        <p:nvPicPr>
          <p:cNvPr id="21" name="Picture 20">
            <a:extLst>
              <a:ext uri="{FF2B5EF4-FFF2-40B4-BE49-F238E27FC236}">
                <a16:creationId xmlns:a16="http://schemas.microsoft.com/office/drawing/2014/main" id="{CB89D009-F4AA-8FEE-7D48-6DC9966F07C9}"/>
              </a:ext>
            </a:extLst>
          </p:cNvPr>
          <p:cNvPicPr>
            <a:picLocks noChangeAspect="1" noChangeArrowheads="1"/>
          </p:cNvPicPr>
          <p:nvPr userDrawn="1"/>
        </p:nvPicPr>
        <p:blipFill>
          <a:blip r:embed="rId5" cstate="print"/>
          <a:stretch>
            <a:fillRect/>
          </a:stretch>
        </p:blipFill>
        <p:spPr bwMode="auto">
          <a:xfrm>
            <a:off x="2964425" y="-61024"/>
            <a:ext cx="2114550" cy="1702137"/>
          </a:xfrm>
          <a:prstGeom prst="rect">
            <a:avLst/>
          </a:prstGeom>
          <a:ln>
            <a:noFill/>
          </a:ln>
          <a:effectLst>
            <a:softEdge rad="112500"/>
          </a:effectLst>
        </p:spPr>
      </p:pic>
      <p:sp>
        <p:nvSpPr>
          <p:cNvPr id="22" name="TextBox 21">
            <a:extLst>
              <a:ext uri="{FF2B5EF4-FFF2-40B4-BE49-F238E27FC236}">
                <a16:creationId xmlns:a16="http://schemas.microsoft.com/office/drawing/2014/main" id="{0C9F7731-03F4-481C-56BA-54DF43DC945A}"/>
              </a:ext>
            </a:extLst>
          </p:cNvPr>
          <p:cNvSpPr txBox="1">
            <a:spLocks noChangeArrowheads="1"/>
          </p:cNvSpPr>
          <p:nvPr userDrawn="1"/>
        </p:nvSpPr>
        <p:spPr bwMode="auto">
          <a:xfrm>
            <a:off x="163513" y="1957388"/>
            <a:ext cx="7640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sz="3600" i="0">
                <a:cs typeface="Times New Roman" panose="02020603050405020304" pitchFamily="18" charset="0"/>
              </a:rPr>
              <a:t>IT111 - Introduction to Information Technology</a:t>
            </a:r>
          </a:p>
          <a:p>
            <a:pPr algn="ctr"/>
            <a:r>
              <a:rPr lang="en-US" altLang="en-US" sz="3600" i="0">
                <a:cs typeface="Times New Roman" panose="02020603050405020304" pitchFamily="18" charset="0"/>
              </a:rPr>
              <a:t>Bachelor of Science in Information Technology</a:t>
            </a:r>
            <a:endParaRPr lang="en-US" altLang="en-US" sz="3600" i="0">
              <a:ea typeface="Calibri" panose="020F0502020204030204" pitchFamily="34" charset="0"/>
              <a:cs typeface="Times New Roman" panose="02020603050405020304" pitchFamily="18" charset="0"/>
            </a:endParaRPr>
          </a:p>
          <a:p>
            <a:endParaRPr lang="en-US" altLang="en-US" sz="3600" i="0"/>
          </a:p>
        </p:txBody>
      </p:sp>
      <p:pic>
        <p:nvPicPr>
          <p:cNvPr id="23" name="Picture 22">
            <a:extLst>
              <a:ext uri="{FF2B5EF4-FFF2-40B4-BE49-F238E27FC236}">
                <a16:creationId xmlns:a16="http://schemas.microsoft.com/office/drawing/2014/main" id="{9258E0B5-0783-7132-9D50-B76B4BD8C805}"/>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11113" y="44450"/>
            <a:ext cx="1443037" cy="153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a:extLst>
              <a:ext uri="{FF2B5EF4-FFF2-40B4-BE49-F238E27FC236}">
                <a16:creationId xmlns:a16="http://schemas.microsoft.com/office/drawing/2014/main" id="{7DB0D2DA-C147-EAD7-4CD2-38BA77173B57}"/>
              </a:ext>
            </a:extLst>
          </p:cNvPr>
          <p:cNvSpPr/>
          <p:nvPr userDrawn="1"/>
        </p:nvSpPr>
        <p:spPr>
          <a:xfrm>
            <a:off x="410624" y="3107407"/>
            <a:ext cx="6400801" cy="438582"/>
          </a:xfrm>
          <a:prstGeom prst="rect">
            <a:avLst/>
          </a:prstGeom>
          <a:noFill/>
        </p:spPr>
        <p:txBody>
          <a:bodyPr lIns="68580" tIns="34290" rIns="68580" bIns="34290">
            <a:spAutoFit/>
          </a:bodyPr>
          <a:lstStyle/>
          <a:p>
            <a:pPr algn="ctr">
              <a:defRPr/>
            </a:pPr>
            <a:r>
              <a:rPr lang="en-US" sz="3600" i="0" dirty="0">
                <a:ln w="22225">
                  <a:solidFill>
                    <a:schemeClr val="accent2"/>
                  </a:solidFill>
                  <a:prstDash val="solid"/>
                </a:ln>
                <a:solidFill>
                  <a:srgbClr val="FF9900"/>
                </a:solidFill>
                <a:latin typeface="Algerian" panose="04020705040A02060702" pitchFamily="82" charset="0"/>
              </a:rPr>
              <a:t>Lecture 3 DATA STORAGE</a:t>
            </a:r>
            <a:endParaRPr lang="en-US" sz="3600" dirty="0">
              <a:ln w="22225">
                <a:solidFill>
                  <a:schemeClr val="accent2"/>
                </a:solidFill>
                <a:prstDash val="solid"/>
              </a:ln>
              <a:solidFill>
                <a:srgbClr val="FF9900"/>
              </a:solidFill>
            </a:endParaRPr>
          </a:p>
        </p:txBody>
      </p:sp>
      <p:sp>
        <p:nvSpPr>
          <p:cNvPr id="25" name="Slide Number Placeholder 5">
            <a:extLst>
              <a:ext uri="{FF2B5EF4-FFF2-40B4-BE49-F238E27FC236}">
                <a16:creationId xmlns:a16="http://schemas.microsoft.com/office/drawing/2014/main" id="{F377BE9C-588B-DE4D-13A6-1DFF56CC2DE3}"/>
              </a:ext>
            </a:extLst>
          </p:cNvPr>
          <p:cNvSpPr>
            <a:spLocks noGrp="1"/>
          </p:cNvSpPr>
          <p:nvPr>
            <p:ph type="sldNum" sz="quarter" idx="10"/>
          </p:nvPr>
        </p:nvSpPr>
        <p:spPr>
          <a:xfrm>
            <a:off x="8077200" y="5902325"/>
            <a:ext cx="574675" cy="365125"/>
          </a:xfrm>
        </p:spPr>
        <p:txBody>
          <a:bodyPr/>
          <a:lstStyle>
            <a:lvl1pPr>
              <a:defRPr smtClean="0">
                <a:solidFill>
                  <a:srgbClr val="A5300F"/>
                </a:solidFill>
              </a:defRPr>
            </a:lvl1pPr>
          </a:lstStyle>
          <a:p>
            <a:pPr>
              <a:defRPr/>
            </a:pPr>
            <a:fld id="{DA3D3DEB-DA57-44A0-8150-311FDB8CF47D}" type="slidenum">
              <a:rPr lang="en-US"/>
              <a:pPr>
                <a:defRPr/>
              </a:pPr>
              <a:t>‹#›</a:t>
            </a:fld>
            <a:endParaRPr lang="en-US"/>
          </a:p>
        </p:txBody>
      </p:sp>
    </p:spTree>
    <p:extLst>
      <p:ext uri="{BB962C8B-B14F-4D97-AF65-F5344CB8AC3E}">
        <p14:creationId xmlns:p14="http://schemas.microsoft.com/office/powerpoint/2010/main" val="274569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798A06-1EAA-90F3-97AE-D6D1F299F21B}"/>
              </a:ext>
            </a:extLst>
          </p:cNvPr>
          <p:cNvSpPr txBox="1">
            <a:spLocks noChangeArrowheads="1"/>
          </p:cNvSpPr>
          <p:nvPr userDrawn="1"/>
        </p:nvSpPr>
        <p:spPr bwMode="auto">
          <a:xfrm>
            <a:off x="1943100" y="609600"/>
            <a:ext cx="440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a:cs typeface="Times New Roman" panose="02020603050405020304" pitchFamily="18" charset="0"/>
              </a:rPr>
              <a:t> </a:t>
            </a:r>
            <a:endParaRPr lang="en-US" altLang="en-US" sz="2400">
              <a:solidFill>
                <a:srgbClr val="E7BB01"/>
              </a:solidFill>
              <a:cs typeface="Times New Roman" panose="02020603050405020304" pitchFamily="18" charset="0"/>
            </a:endParaRPr>
          </a:p>
        </p:txBody>
      </p:sp>
      <p:pic>
        <p:nvPicPr>
          <p:cNvPr id="3" name="Picture 2">
            <a:extLst>
              <a:ext uri="{FF2B5EF4-FFF2-40B4-BE49-F238E27FC236}">
                <a16:creationId xmlns:a16="http://schemas.microsoft.com/office/drawing/2014/main" id="{519C0C94-2A09-F0F6-8719-B0F9E1AEDBD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03200" y="5537200"/>
            <a:ext cx="1027113"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195DED8A-5B71-F77B-CA27-2E20A88DD43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8575" y="-9525"/>
            <a:ext cx="8396288"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073B6EC1-5ECB-B061-AAB8-9796AA1DDF6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371600" y="6400800"/>
            <a:ext cx="7696200" cy="18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A31DA4E4-55A1-C0B0-0EC8-FDFA5197803B}"/>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0163" y="2214563"/>
            <a:ext cx="200026"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9D409178-AC06-E879-763F-5AC9AD610454}"/>
              </a:ext>
            </a:extLst>
          </p:cNvPr>
          <p:cNvSpPr txBox="1">
            <a:spLocks noChangeArrowheads="1"/>
          </p:cNvSpPr>
          <p:nvPr userDrawn="1"/>
        </p:nvSpPr>
        <p:spPr bwMode="auto">
          <a:xfrm>
            <a:off x="2633663" y="654050"/>
            <a:ext cx="49291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a:cs typeface="Times New Roman" panose="02020603050405020304" pitchFamily="18" charset="0"/>
              </a:rPr>
              <a:t> </a:t>
            </a:r>
            <a:endParaRPr lang="en-US" altLang="en-US" sz="3200">
              <a:solidFill>
                <a:srgbClr val="E7BB01"/>
              </a:solidFill>
              <a:cs typeface="Times New Roman" panose="02020603050405020304" pitchFamily="18" charset="0"/>
            </a:endParaRPr>
          </a:p>
        </p:txBody>
      </p:sp>
      <p:pic>
        <p:nvPicPr>
          <p:cNvPr id="8" name="Picture 7">
            <a:extLst>
              <a:ext uri="{FF2B5EF4-FFF2-40B4-BE49-F238E27FC236}">
                <a16:creationId xmlns:a16="http://schemas.microsoft.com/office/drawing/2014/main" id="{9D924464-26C4-013C-A4F4-C674AFE27C32}"/>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8575" y="-9525"/>
            <a:ext cx="1585913"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Footer Placeholder 2">
            <a:extLst>
              <a:ext uri="{FF2B5EF4-FFF2-40B4-BE49-F238E27FC236}">
                <a16:creationId xmlns:a16="http://schemas.microsoft.com/office/drawing/2014/main" id="{2E5A8A9A-B345-82A0-6A9E-568292FA19C4}"/>
              </a:ext>
            </a:extLst>
          </p:cNvPr>
          <p:cNvSpPr txBox="1">
            <a:spLocks/>
          </p:cNvSpPr>
          <p:nvPr userDrawn="1"/>
        </p:nvSpPr>
        <p:spPr>
          <a:xfrm>
            <a:off x="1701800" y="6554788"/>
            <a:ext cx="6038850"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dirty="0">
                <a:latin typeface="Times New Roman" panose="02020603050405020304" pitchFamily="18" charset="0"/>
                <a:cs typeface="Times New Roman" panose="02020603050405020304" pitchFamily="18" charset="0"/>
              </a:rPr>
              <a:t>Introduction to Information Technology</a:t>
            </a:r>
            <a:r>
              <a:rPr lang="en-GB" sz="1200" dirty="0">
                <a:latin typeface="Times New Roman" panose="02020603050405020304" pitchFamily="18" charset="0"/>
                <a:cs typeface="Times New Roman" panose="02020603050405020304" pitchFamily="18" charset="0"/>
              </a:rPr>
              <a:t>, Prof. </a:t>
            </a:r>
            <a:r>
              <a:rPr lang="en-GB" sz="1200" dirty="0" err="1">
                <a:latin typeface="Times New Roman" panose="02020603050405020304" pitchFamily="18" charset="0"/>
                <a:cs typeface="Times New Roman" panose="02020603050405020304" pitchFamily="18" charset="0"/>
              </a:rPr>
              <a:t>Lamiaa</a:t>
            </a:r>
            <a:r>
              <a:rPr lang="en-GB" sz="1200" dirty="0">
                <a:latin typeface="Times New Roman" panose="02020603050405020304" pitchFamily="18" charset="0"/>
                <a:cs typeface="Times New Roman" panose="02020603050405020304" pitchFamily="18" charset="0"/>
              </a:rPr>
              <a:t> Fattouh Ibrahim, Spring 2022-2023</a:t>
            </a:r>
            <a:endParaRPr lang="en-US" sz="1200"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D2A3EAD3-25E6-0FCC-92A1-1F3F705023FC}"/>
              </a:ext>
            </a:extLst>
          </p:cNvPr>
          <p:cNvGrpSpPr>
            <a:grpSpLocks/>
          </p:cNvGrpSpPr>
          <p:nvPr userDrawn="1"/>
        </p:nvGrpSpPr>
        <p:grpSpPr bwMode="auto">
          <a:xfrm>
            <a:off x="0" y="53975"/>
            <a:ext cx="9231313" cy="6865938"/>
            <a:chOff x="0" y="-8467"/>
            <a:chExt cx="12192000" cy="6866467"/>
          </a:xfrm>
        </p:grpSpPr>
        <p:cxnSp>
          <p:nvCxnSpPr>
            <p:cNvPr id="11" name="Straight Connector 10">
              <a:extLst>
                <a:ext uri="{FF2B5EF4-FFF2-40B4-BE49-F238E27FC236}">
                  <a16:creationId xmlns:a16="http://schemas.microsoft.com/office/drawing/2014/main" id="{5E76D87C-8D49-65A4-51C1-F279A2FCD39E}"/>
                </a:ext>
              </a:extLst>
            </p:cNvPr>
            <p:cNvCxnSpPr>
              <a:cxnSpLocks noChangeShapeType="1"/>
            </p:cNvCxnSpPr>
            <p:nvPr/>
          </p:nvCxnSpPr>
          <p:spPr bwMode="auto">
            <a:xfrm>
              <a:off x="9371012" y="0"/>
              <a:ext cx="1219200" cy="6858000"/>
            </a:xfrm>
            <a:prstGeom prst="line">
              <a:avLst/>
            </a:prstGeom>
            <a:noFill/>
            <a:ln w="9525" cap="rnd" algn="ctr">
              <a:solidFill>
                <a:srgbClr val="4E67C8">
                  <a:alpha val="70195"/>
                </a:srgbClr>
              </a:solidFill>
              <a:round/>
              <a:headEnd/>
              <a:tailEnd/>
            </a:ln>
            <a:extLst>
              <a:ext uri="{909E8E84-426E-40DD-AFC4-6F175D3DCCD1}">
                <a14:hiddenFill xmlns:a14="http://schemas.microsoft.com/office/drawing/2010/main">
                  <a:noFill/>
                </a14:hiddenFill>
              </a:ext>
            </a:extLst>
          </p:spPr>
        </p:cxnSp>
        <p:cxnSp>
          <p:nvCxnSpPr>
            <p:cNvPr id="12" name="Straight Connector 11">
              <a:extLst>
                <a:ext uri="{FF2B5EF4-FFF2-40B4-BE49-F238E27FC236}">
                  <a16:creationId xmlns:a16="http://schemas.microsoft.com/office/drawing/2014/main" id="{17AC7194-531B-C3F6-A8DF-77B06688A28D}"/>
                </a:ext>
              </a:extLst>
            </p:cNvPr>
            <p:cNvCxnSpPr>
              <a:cxnSpLocks noChangeShapeType="1"/>
            </p:cNvCxnSpPr>
            <p:nvPr/>
          </p:nvCxnSpPr>
          <p:spPr bwMode="auto">
            <a:xfrm flipH="1">
              <a:off x="7425267" y="3681413"/>
              <a:ext cx="4763558" cy="3176587"/>
            </a:xfrm>
            <a:prstGeom prst="line">
              <a:avLst/>
            </a:prstGeom>
            <a:noFill/>
            <a:ln w="9525" cap="rnd" algn="ctr">
              <a:solidFill>
                <a:srgbClr val="4E67C8">
                  <a:alpha val="70195"/>
                </a:srgbClr>
              </a:solidFill>
              <a:round/>
              <a:headEnd/>
              <a:tailEnd/>
            </a:ln>
            <a:extLst>
              <a:ext uri="{909E8E84-426E-40DD-AFC4-6F175D3DCCD1}">
                <a14:hiddenFill xmlns:a14="http://schemas.microsoft.com/office/drawing/2010/main">
                  <a:noFill/>
                </a14:hiddenFill>
              </a:ext>
            </a:extLst>
          </p:spPr>
        </p:cxnSp>
        <p:sp>
          <p:nvSpPr>
            <p:cNvPr id="13" name="Rectangle 23">
              <a:extLst>
                <a:ext uri="{FF2B5EF4-FFF2-40B4-BE49-F238E27FC236}">
                  <a16:creationId xmlns:a16="http://schemas.microsoft.com/office/drawing/2014/main" id="{DC01FB66-D076-FAFA-A9D7-AA0A18EA88AA}"/>
                </a:ext>
              </a:extLst>
            </p:cNvPr>
            <p:cNvSpPr>
              <a:spLocks/>
            </p:cNvSpPr>
            <p:nvPr/>
          </p:nvSpPr>
          <p:spPr bwMode="auto">
            <a:xfrm>
              <a:off x="9181476" y="-8467"/>
              <a:ext cx="3007349" cy="6866467"/>
            </a:xfrm>
            <a:custGeom>
              <a:avLst/>
              <a:gdLst>
                <a:gd name="T0" fmla="*/ 2045532 w 3007349"/>
                <a:gd name="T1" fmla="*/ 0 h 6866467"/>
                <a:gd name="T2" fmla="*/ 3007349 w 3007349"/>
                <a:gd name="T3" fmla="*/ 0 h 6866467"/>
                <a:gd name="T4" fmla="*/ 3007349 w 3007349"/>
                <a:gd name="T5" fmla="*/ 6866467 h 6866467"/>
                <a:gd name="T6" fmla="*/ 0 w 3007349"/>
                <a:gd name="T7" fmla="*/ 6866467 h 6866467"/>
                <a:gd name="T8" fmla="*/ 2045532 w 3007349"/>
                <a:gd name="T9" fmla="*/ 0 h 6866467"/>
              </a:gdLst>
              <a:ahLst/>
              <a:cxnLst>
                <a:cxn ang="0">
                  <a:pos x="T0" y="T1"/>
                </a:cxn>
                <a:cxn ang="0">
                  <a:pos x="T2" y="T3"/>
                </a:cxn>
                <a:cxn ang="0">
                  <a:pos x="T4" y="T5"/>
                </a:cxn>
                <a:cxn ang="0">
                  <a:pos x="T6" y="T7"/>
                </a:cxn>
                <a:cxn ang="0">
                  <a:pos x="T8" y="T9"/>
                </a:cxn>
              </a:cxnLst>
              <a:rect l="0" t="0" r="r" b="b"/>
              <a:pathLst>
                <a:path w="3007349" h="6866467">
                  <a:moveTo>
                    <a:pt x="2045532" y="0"/>
                  </a:moveTo>
                  <a:lnTo>
                    <a:pt x="3007349" y="0"/>
                  </a:lnTo>
                  <a:lnTo>
                    <a:pt x="3007349" y="6866467"/>
                  </a:lnTo>
                  <a:lnTo>
                    <a:pt x="0" y="6866467"/>
                  </a:lnTo>
                  <a:lnTo>
                    <a:pt x="2045532" y="0"/>
                  </a:lnTo>
                  <a:close/>
                </a:path>
              </a:pathLst>
            </a:custGeom>
            <a:solidFill>
              <a:srgbClr val="4E67C8">
                <a:alpha val="36078"/>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4" name="Rectangle 25">
              <a:extLst>
                <a:ext uri="{FF2B5EF4-FFF2-40B4-BE49-F238E27FC236}">
                  <a16:creationId xmlns:a16="http://schemas.microsoft.com/office/drawing/2014/main" id="{8AD44765-727F-5B37-24E7-75663BE50080}"/>
                </a:ext>
              </a:extLst>
            </p:cNvPr>
            <p:cNvSpPr>
              <a:spLocks/>
            </p:cNvSpPr>
            <p:nvPr/>
          </p:nvSpPr>
          <p:spPr bwMode="auto">
            <a:xfrm>
              <a:off x="9603442" y="-8467"/>
              <a:ext cx="2588558" cy="6866467"/>
            </a:xfrm>
            <a:custGeom>
              <a:avLst/>
              <a:gdLst>
                <a:gd name="T0" fmla="*/ 0 w 2573311"/>
                <a:gd name="T1" fmla="*/ 0 h 6866467"/>
                <a:gd name="T2" fmla="*/ 2573311 w 2573311"/>
                <a:gd name="T3" fmla="*/ 0 h 6866467"/>
                <a:gd name="T4" fmla="*/ 2573311 w 2573311"/>
                <a:gd name="T5" fmla="*/ 6866467 h 6866467"/>
                <a:gd name="T6" fmla="*/ 1202336 w 2573311"/>
                <a:gd name="T7" fmla="*/ 6866467 h 6866467"/>
                <a:gd name="T8" fmla="*/ 0 w 2573311"/>
                <a:gd name="T9" fmla="*/ 0 h 6866467"/>
              </a:gdLst>
              <a:ahLst/>
              <a:cxnLst>
                <a:cxn ang="0">
                  <a:pos x="T0" y="T1"/>
                </a:cxn>
                <a:cxn ang="0">
                  <a:pos x="T2" y="T3"/>
                </a:cxn>
                <a:cxn ang="0">
                  <a:pos x="T4" y="T5"/>
                </a:cxn>
                <a:cxn ang="0">
                  <a:pos x="T6" y="T7"/>
                </a:cxn>
                <a:cxn ang="0">
                  <a:pos x="T8" y="T9"/>
                </a:cxn>
              </a:cxnLst>
              <a:rect l="0" t="0"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5" name="Isosceles Triangle 14">
              <a:extLst>
                <a:ext uri="{FF2B5EF4-FFF2-40B4-BE49-F238E27FC236}">
                  <a16:creationId xmlns:a16="http://schemas.microsoft.com/office/drawing/2014/main" id="{BC3005FA-76A7-A821-802A-E058412250D3}"/>
                </a:ext>
              </a:extLst>
            </p:cNvPr>
            <p:cNvSpPr>
              <a:spLocks noChangeArrowheads="1"/>
            </p:cNvSpPr>
            <p:nvPr/>
          </p:nvSpPr>
          <p:spPr bwMode="auto">
            <a:xfrm>
              <a:off x="8932333" y="3048000"/>
              <a:ext cx="3259667" cy="3810000"/>
            </a:xfrm>
            <a:prstGeom prst="triangle">
              <a:avLst>
                <a:gd name="adj" fmla="val 100000"/>
              </a:avLst>
            </a:prstGeom>
            <a:solidFill>
              <a:srgbClr val="31489F">
                <a:alpha val="65881"/>
              </a:srgbClr>
            </a:solidFill>
            <a:ln>
              <a:noFill/>
            </a:ln>
            <a:extLst>
              <a:ext uri="{91240B29-F687-4F45-9708-019B960494DF}">
                <a14:hiddenLine xmlns:a14="http://schemas.microsoft.com/office/drawing/2010/main" w="12700" cap="rnd" algn="ctr">
                  <a:solidFill>
                    <a:srgbClr val="000000"/>
                  </a:solidFill>
                  <a:miter lim="800000"/>
                  <a:headEnd/>
                  <a:tailEnd/>
                </a14:hiddenLine>
              </a:ext>
            </a:extLst>
          </p:spPr>
          <p:txBody>
            <a:bodyPr/>
            <a:lstStyle/>
            <a:p>
              <a:endParaRPr lang="en-US"/>
            </a:p>
          </p:txBody>
        </p:sp>
        <p:sp>
          <p:nvSpPr>
            <p:cNvPr id="16" name="Rectangle 27">
              <a:extLst>
                <a:ext uri="{FF2B5EF4-FFF2-40B4-BE49-F238E27FC236}">
                  <a16:creationId xmlns:a16="http://schemas.microsoft.com/office/drawing/2014/main" id="{8A3E0501-8650-71B7-A432-DAEA89264D14}"/>
                </a:ext>
              </a:extLst>
            </p:cNvPr>
            <p:cNvSpPr>
              <a:spLocks/>
            </p:cNvSpPr>
            <p:nvPr/>
          </p:nvSpPr>
          <p:spPr bwMode="auto">
            <a:xfrm>
              <a:off x="9334500" y="-8467"/>
              <a:ext cx="2854326" cy="6866467"/>
            </a:xfrm>
            <a:custGeom>
              <a:avLst/>
              <a:gdLst>
                <a:gd name="T0" fmla="*/ 0 w 2858013"/>
                <a:gd name="T1" fmla="*/ 0 h 6866467"/>
                <a:gd name="T2" fmla="*/ 2858013 w 2858013"/>
                <a:gd name="T3" fmla="*/ 0 h 6866467"/>
                <a:gd name="T4" fmla="*/ 2858013 w 2858013"/>
                <a:gd name="T5" fmla="*/ 6866467 h 6866467"/>
                <a:gd name="T6" fmla="*/ 2473942 w 2858013"/>
                <a:gd name="T7" fmla="*/ 6866467 h 6866467"/>
                <a:gd name="T8" fmla="*/ 0 w 2858013"/>
                <a:gd name="T9" fmla="*/ 0 h 6866467"/>
              </a:gdLst>
              <a:ahLst/>
              <a:cxnLst>
                <a:cxn ang="0">
                  <a:pos x="T0" y="T1"/>
                </a:cxn>
                <a:cxn ang="0">
                  <a:pos x="T2" y="T3"/>
                </a:cxn>
                <a:cxn ang="0">
                  <a:pos x="T4" y="T5"/>
                </a:cxn>
                <a:cxn ang="0">
                  <a:pos x="T6" y="T7"/>
                </a:cxn>
                <a:cxn ang="0">
                  <a:pos x="T8" y="T9"/>
                </a:cxn>
              </a:cxnLst>
              <a:rect l="0" t="0" r="r" b="b"/>
              <a:pathLst>
                <a:path w="2858013" h="6866467">
                  <a:moveTo>
                    <a:pt x="0" y="0"/>
                  </a:moveTo>
                  <a:lnTo>
                    <a:pt x="2858013" y="0"/>
                  </a:lnTo>
                  <a:lnTo>
                    <a:pt x="2858013" y="6866467"/>
                  </a:lnTo>
                  <a:lnTo>
                    <a:pt x="2473942" y="6866467"/>
                  </a:lnTo>
                  <a:lnTo>
                    <a:pt x="0" y="0"/>
                  </a:lnTo>
                  <a:close/>
                </a:path>
              </a:pathLst>
            </a:custGeom>
            <a:solidFill>
              <a:srgbClr val="31489F">
                <a:alpha val="50195"/>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7" name="Rectangle 28">
              <a:extLst>
                <a:ext uri="{FF2B5EF4-FFF2-40B4-BE49-F238E27FC236}">
                  <a16:creationId xmlns:a16="http://schemas.microsoft.com/office/drawing/2014/main" id="{83AA0F98-2B54-2067-18F2-F14063F6D2CF}"/>
                </a:ext>
              </a:extLst>
            </p:cNvPr>
            <p:cNvSpPr>
              <a:spLocks/>
            </p:cNvSpPr>
            <p:nvPr/>
          </p:nvSpPr>
          <p:spPr bwMode="auto">
            <a:xfrm>
              <a:off x="10898730" y="-8467"/>
              <a:ext cx="1290094" cy="6866467"/>
            </a:xfrm>
            <a:custGeom>
              <a:avLst/>
              <a:gdLst>
                <a:gd name="T0" fmla="*/ 1019735 w 1290094"/>
                <a:gd name="T1" fmla="*/ 0 h 6858000"/>
                <a:gd name="T2" fmla="*/ 1290094 w 1290094"/>
                <a:gd name="T3" fmla="*/ 0 h 6858000"/>
                <a:gd name="T4" fmla="*/ 1290094 w 1290094"/>
                <a:gd name="T5" fmla="*/ 6858000 h 6858000"/>
                <a:gd name="T6" fmla="*/ 0 w 1290094"/>
                <a:gd name="T7" fmla="*/ 6858000 h 6858000"/>
                <a:gd name="T8" fmla="*/ 1019735 w 1290094"/>
                <a:gd name="T9" fmla="*/ 0 h 6858000"/>
              </a:gdLst>
              <a:ahLst/>
              <a:cxnLst>
                <a:cxn ang="0">
                  <a:pos x="T0" y="T1"/>
                </a:cxn>
                <a:cxn ang="0">
                  <a:pos x="T2" y="T3"/>
                </a:cxn>
                <a:cxn ang="0">
                  <a:pos x="T4" y="T5"/>
                </a:cxn>
                <a:cxn ang="0">
                  <a:pos x="T6" y="T7"/>
                </a:cxn>
                <a:cxn ang="0">
                  <a:pos x="T8" y="T9"/>
                </a:cxn>
              </a:cxnLst>
              <a:rect l="0" t="0" r="r" b="b"/>
              <a:pathLst>
                <a:path w="1290094" h="6858000">
                  <a:moveTo>
                    <a:pt x="1019735" y="0"/>
                  </a:moveTo>
                  <a:lnTo>
                    <a:pt x="1290094" y="0"/>
                  </a:lnTo>
                  <a:lnTo>
                    <a:pt x="1290094" y="6858000"/>
                  </a:lnTo>
                  <a:lnTo>
                    <a:pt x="0" y="6858000"/>
                  </a:lnTo>
                  <a:lnTo>
                    <a:pt x="1019735" y="0"/>
                  </a:lnTo>
                  <a:close/>
                </a:path>
              </a:pathLst>
            </a:custGeom>
            <a:solidFill>
              <a:srgbClr val="5ECCF3">
                <a:alpha val="70195"/>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8" name="Rectangle 29">
              <a:extLst>
                <a:ext uri="{FF2B5EF4-FFF2-40B4-BE49-F238E27FC236}">
                  <a16:creationId xmlns:a16="http://schemas.microsoft.com/office/drawing/2014/main" id="{C701AA81-037D-C92E-7648-BC9546C37553}"/>
                </a:ext>
              </a:extLst>
            </p:cNvPr>
            <p:cNvSpPr>
              <a:spLocks/>
            </p:cNvSpPr>
            <p:nvPr/>
          </p:nvSpPr>
          <p:spPr bwMode="auto">
            <a:xfrm>
              <a:off x="10938999" y="-8467"/>
              <a:ext cx="1249825" cy="6866467"/>
            </a:xfrm>
            <a:custGeom>
              <a:avLst/>
              <a:gdLst>
                <a:gd name="T0" fmla="*/ 0 w 1249825"/>
                <a:gd name="T1" fmla="*/ 0 h 6858000"/>
                <a:gd name="T2" fmla="*/ 1249825 w 1249825"/>
                <a:gd name="T3" fmla="*/ 0 h 6858000"/>
                <a:gd name="T4" fmla="*/ 1249825 w 1249825"/>
                <a:gd name="T5" fmla="*/ 6858000 h 6858000"/>
                <a:gd name="T6" fmla="*/ 1109382 w 1249825"/>
                <a:gd name="T7" fmla="*/ 6858000 h 6858000"/>
                <a:gd name="T8" fmla="*/ 0 w 1249825"/>
                <a:gd name="T9" fmla="*/ 0 h 6858000"/>
              </a:gdLst>
              <a:ahLst/>
              <a:cxnLst>
                <a:cxn ang="0">
                  <a:pos x="T0" y="T1"/>
                </a:cxn>
                <a:cxn ang="0">
                  <a:pos x="T2" y="T3"/>
                </a:cxn>
                <a:cxn ang="0">
                  <a:pos x="T4" y="T5"/>
                </a:cxn>
                <a:cxn ang="0">
                  <a:pos x="T6" y="T7"/>
                </a:cxn>
                <a:cxn ang="0">
                  <a:pos x="T8" y="T9"/>
                </a:cxn>
              </a:cxnLst>
              <a:rect l="0" t="0" r="r" b="b"/>
              <a:pathLst>
                <a:path w="1249825" h="6858000">
                  <a:moveTo>
                    <a:pt x="0" y="0"/>
                  </a:moveTo>
                  <a:lnTo>
                    <a:pt x="1249825" y="0"/>
                  </a:lnTo>
                  <a:lnTo>
                    <a:pt x="1249825" y="6858000"/>
                  </a:lnTo>
                  <a:lnTo>
                    <a:pt x="1109382" y="6858000"/>
                  </a:lnTo>
                  <a:lnTo>
                    <a:pt x="0" y="0"/>
                  </a:lnTo>
                  <a:close/>
                </a:path>
              </a:pathLst>
            </a:custGeom>
            <a:solidFill>
              <a:srgbClr val="12B2EB">
                <a:alpha val="79999"/>
              </a:srgbClr>
            </a:solidFill>
            <a:ln>
              <a:noFill/>
            </a:ln>
            <a:extLst>
              <a:ext uri="{91240B29-F687-4F45-9708-019B960494DF}">
                <a14:hiddenLine xmlns:a14="http://schemas.microsoft.com/office/drawing/2010/main" w="12700" cap="rnd" cmpd="sng" algn="ctr">
                  <a:solidFill>
                    <a:srgbClr val="000000"/>
                  </a:solidFill>
                  <a:prstDash val="solid"/>
                  <a:round/>
                  <a:headEnd/>
                  <a:tailEnd/>
                </a14:hiddenLine>
              </a:ext>
            </a:extLst>
          </p:spPr>
          <p:txBody>
            <a:bodyPr/>
            <a:lstStyle/>
            <a:p>
              <a:endParaRPr lang="en-US"/>
            </a:p>
          </p:txBody>
        </p:sp>
        <p:sp>
          <p:nvSpPr>
            <p:cNvPr id="19" name="Isosceles Triangle 18">
              <a:extLst>
                <a:ext uri="{FF2B5EF4-FFF2-40B4-BE49-F238E27FC236}">
                  <a16:creationId xmlns:a16="http://schemas.microsoft.com/office/drawing/2014/main" id="{4DDD6F53-BB20-F372-00AE-D2CB541F50C1}"/>
                </a:ext>
              </a:extLst>
            </p:cNvPr>
            <p:cNvSpPr>
              <a:spLocks noChangeArrowheads="1"/>
            </p:cNvSpPr>
            <p:nvPr/>
          </p:nvSpPr>
          <p:spPr bwMode="auto">
            <a:xfrm>
              <a:off x="10371666" y="3589867"/>
              <a:ext cx="1817160" cy="3268133"/>
            </a:xfrm>
            <a:prstGeom prst="triangle">
              <a:avLst>
                <a:gd name="adj" fmla="val 100000"/>
              </a:avLst>
            </a:prstGeom>
            <a:solidFill>
              <a:srgbClr val="31489F">
                <a:alpha val="65881"/>
              </a:srgbClr>
            </a:solidFill>
            <a:ln>
              <a:noFill/>
            </a:ln>
            <a:extLst>
              <a:ext uri="{91240B29-F687-4F45-9708-019B960494DF}">
                <a14:hiddenLine xmlns:a14="http://schemas.microsoft.com/office/drawing/2010/main" w="12700" cap="rnd" algn="ctr">
                  <a:solidFill>
                    <a:srgbClr val="000000"/>
                  </a:solidFill>
                  <a:miter lim="800000"/>
                  <a:headEnd/>
                  <a:tailEnd/>
                </a14:hiddenLine>
              </a:ext>
            </a:extLst>
          </p:spPr>
          <p:txBody>
            <a:bodyPr/>
            <a:lstStyle/>
            <a:p>
              <a:endParaRPr lang="en-US"/>
            </a:p>
          </p:txBody>
        </p:sp>
        <p:sp>
          <p:nvSpPr>
            <p:cNvPr id="20" name="Isosceles Triangle 19">
              <a:extLst>
                <a:ext uri="{FF2B5EF4-FFF2-40B4-BE49-F238E27FC236}">
                  <a16:creationId xmlns:a16="http://schemas.microsoft.com/office/drawing/2014/main" id="{97BFC0F4-C0DA-C605-508B-E6DE8DC96476}"/>
                </a:ext>
              </a:extLst>
            </p:cNvPr>
            <p:cNvSpPr>
              <a:spLocks noChangeArrowheads="1"/>
            </p:cNvSpPr>
            <p:nvPr/>
          </p:nvSpPr>
          <p:spPr bwMode="auto">
            <a:xfrm>
              <a:off x="0" y="4013200"/>
              <a:ext cx="448733" cy="2844800"/>
            </a:xfrm>
            <a:prstGeom prst="triangle">
              <a:avLst>
                <a:gd name="adj" fmla="val 0"/>
              </a:avLst>
            </a:prstGeom>
            <a:solidFill>
              <a:srgbClr val="4E67C8">
                <a:alpha val="70195"/>
              </a:srgbClr>
            </a:solidFill>
            <a:ln>
              <a:noFill/>
            </a:ln>
            <a:extLst>
              <a:ext uri="{91240B29-F687-4F45-9708-019B960494DF}">
                <a14:hiddenLine xmlns:a14="http://schemas.microsoft.com/office/drawing/2010/main" w="12700" cap="rnd" algn="ctr">
                  <a:solidFill>
                    <a:srgbClr val="000000"/>
                  </a:solidFill>
                  <a:miter lim="800000"/>
                  <a:headEnd/>
                  <a:tailEnd/>
                </a14:hiddenLine>
              </a:ext>
            </a:extLst>
          </p:spPr>
          <p:txBody>
            <a:bodyPr/>
            <a:lstStyle/>
            <a:p>
              <a:endParaRPr lang="en-US"/>
            </a:p>
          </p:txBody>
        </p:sp>
      </p:grpSp>
      <p:pic>
        <p:nvPicPr>
          <p:cNvPr id="21" name="Picture 20">
            <a:extLst>
              <a:ext uri="{FF2B5EF4-FFF2-40B4-BE49-F238E27FC236}">
                <a16:creationId xmlns:a16="http://schemas.microsoft.com/office/drawing/2014/main" id="{437FAED9-F867-F193-B519-8C6F600317A3}"/>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9045575" y="2297113"/>
            <a:ext cx="200025"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Slide Number Placeholder 5">
            <a:extLst>
              <a:ext uri="{FF2B5EF4-FFF2-40B4-BE49-F238E27FC236}">
                <a16:creationId xmlns:a16="http://schemas.microsoft.com/office/drawing/2014/main" id="{104109ED-8A72-827B-48F4-A82B9CC2E8BC}"/>
              </a:ext>
            </a:extLst>
          </p:cNvPr>
          <p:cNvSpPr>
            <a:spLocks noGrp="1"/>
          </p:cNvSpPr>
          <p:nvPr>
            <p:ph type="sldNum" sz="quarter" idx="10"/>
          </p:nvPr>
        </p:nvSpPr>
        <p:spPr>
          <a:xfrm>
            <a:off x="8077200" y="5902325"/>
            <a:ext cx="574675" cy="365125"/>
          </a:xfrm>
        </p:spPr>
        <p:txBody>
          <a:bodyPr/>
          <a:lstStyle>
            <a:lvl1pPr>
              <a:defRPr smtClean="0">
                <a:solidFill>
                  <a:srgbClr val="A5300F"/>
                </a:solidFill>
              </a:defRPr>
            </a:lvl1pPr>
          </a:lstStyle>
          <a:p>
            <a:pPr>
              <a:defRPr/>
            </a:pPr>
            <a:fld id="{AF5B3EF3-3B47-4C6D-A43F-53D97F26424E}" type="slidenum">
              <a:rPr lang="en-US"/>
              <a:pPr>
                <a:defRPr/>
              </a:pPr>
              <a:t>‹#›</a:t>
            </a:fld>
            <a:endParaRPr lang="en-US"/>
          </a:p>
        </p:txBody>
      </p:sp>
    </p:spTree>
    <p:extLst>
      <p:ext uri="{BB962C8B-B14F-4D97-AF65-F5344CB8AC3E}">
        <p14:creationId xmlns:p14="http://schemas.microsoft.com/office/powerpoint/2010/main" val="2874913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3">
            <a:extLst>
              <a:ext uri="{FF2B5EF4-FFF2-40B4-BE49-F238E27FC236}">
                <a16:creationId xmlns:a16="http://schemas.microsoft.com/office/drawing/2014/main" id="{3D287D56-E616-F187-AAFA-CFB60A01B43F}"/>
              </a:ext>
            </a:extLst>
          </p:cNvPr>
          <p:cNvSpPr>
            <a:spLocks noGrp="1" noChangeArrowheads="1"/>
          </p:cNvSpPr>
          <p:nvPr>
            <p:ph type="sldNum" sz="quarter" idx="10"/>
          </p:nvPr>
        </p:nvSpPr>
        <p:spPr>
          <a:ln/>
        </p:spPr>
        <p:txBody>
          <a:bodyPr/>
          <a:lstStyle>
            <a:lvl1pPr>
              <a:defRPr/>
            </a:lvl1pPr>
          </a:lstStyle>
          <a:p>
            <a:pPr>
              <a:defRPr/>
            </a:pPr>
            <a:r>
              <a:rPr lang="en-US" altLang="en-US"/>
              <a:t>3.</a:t>
            </a:r>
            <a:fld id="{B4D49494-C188-4A26-B1AB-A6A78E7DF0ED}" type="slidenum">
              <a:rPr lang="en-US" altLang="en-US" smtClean="0"/>
              <a:pPr>
                <a:defRPr/>
              </a:pPr>
              <a:t>‹#›</a:t>
            </a:fld>
            <a:endParaRPr lang="en-US" altLang="en-US"/>
          </a:p>
        </p:txBody>
      </p:sp>
    </p:spTree>
    <p:extLst>
      <p:ext uri="{BB962C8B-B14F-4D97-AF65-F5344CB8AC3E}">
        <p14:creationId xmlns:p14="http://schemas.microsoft.com/office/powerpoint/2010/main" val="978292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13">
            <a:extLst>
              <a:ext uri="{FF2B5EF4-FFF2-40B4-BE49-F238E27FC236}">
                <a16:creationId xmlns:a16="http://schemas.microsoft.com/office/drawing/2014/main" id="{6677D80A-B6FA-B64A-0D3F-743021A72207}"/>
              </a:ext>
            </a:extLst>
          </p:cNvPr>
          <p:cNvSpPr>
            <a:spLocks noGrp="1" noChangeArrowheads="1"/>
          </p:cNvSpPr>
          <p:nvPr>
            <p:ph type="sldNum" sz="quarter" idx="10"/>
          </p:nvPr>
        </p:nvSpPr>
        <p:spPr>
          <a:ln/>
        </p:spPr>
        <p:txBody>
          <a:bodyPr/>
          <a:lstStyle>
            <a:lvl1pPr>
              <a:defRPr/>
            </a:lvl1pPr>
          </a:lstStyle>
          <a:p>
            <a:pPr>
              <a:defRPr/>
            </a:pPr>
            <a:r>
              <a:rPr lang="en-US" altLang="en-US"/>
              <a:t>3.</a:t>
            </a:r>
            <a:fld id="{71659D28-4EEA-4432-816F-F099C4474DAD}" type="slidenum">
              <a:rPr lang="en-US" altLang="en-US" smtClean="0"/>
              <a:pPr>
                <a:defRPr/>
              </a:pPr>
              <a:t>‹#›</a:t>
            </a:fld>
            <a:endParaRPr lang="en-US" altLang="en-US"/>
          </a:p>
        </p:txBody>
      </p:sp>
    </p:spTree>
    <p:extLst>
      <p:ext uri="{BB962C8B-B14F-4D97-AF65-F5344CB8AC3E}">
        <p14:creationId xmlns:p14="http://schemas.microsoft.com/office/powerpoint/2010/main" val="267089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a:extLst>
              <a:ext uri="{FF2B5EF4-FFF2-40B4-BE49-F238E27FC236}">
                <a16:creationId xmlns:a16="http://schemas.microsoft.com/office/drawing/2014/main" id="{2EA22BB3-91CB-6562-47BA-B3DB7AF39425}"/>
              </a:ext>
            </a:extLst>
          </p:cNvPr>
          <p:cNvSpPr>
            <a:spLocks noGrp="1" noChangeArrowheads="1"/>
          </p:cNvSpPr>
          <p:nvPr>
            <p:ph type="sldNum" sz="quarter" idx="10"/>
          </p:nvPr>
        </p:nvSpPr>
        <p:spPr>
          <a:ln/>
        </p:spPr>
        <p:txBody>
          <a:bodyPr/>
          <a:lstStyle>
            <a:lvl1pPr>
              <a:defRPr/>
            </a:lvl1pPr>
          </a:lstStyle>
          <a:p>
            <a:pPr>
              <a:defRPr/>
            </a:pPr>
            <a:r>
              <a:rPr lang="en-US" altLang="en-US"/>
              <a:t>3.</a:t>
            </a:r>
            <a:fld id="{10DF2A73-0082-4B8A-9947-3FA7EA809C52}" type="slidenum">
              <a:rPr lang="en-US" altLang="en-US" smtClean="0"/>
              <a:pPr>
                <a:defRPr/>
              </a:pPr>
              <a:t>‹#›</a:t>
            </a:fld>
            <a:endParaRPr lang="en-US" altLang="en-US"/>
          </a:p>
        </p:txBody>
      </p:sp>
    </p:spTree>
    <p:extLst>
      <p:ext uri="{BB962C8B-B14F-4D97-AF65-F5344CB8AC3E}">
        <p14:creationId xmlns:p14="http://schemas.microsoft.com/office/powerpoint/2010/main" val="20633775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3">
            <a:extLst>
              <a:ext uri="{FF2B5EF4-FFF2-40B4-BE49-F238E27FC236}">
                <a16:creationId xmlns:a16="http://schemas.microsoft.com/office/drawing/2014/main" id="{F20B51FC-1896-E8D4-B43F-C58E80332A8B}"/>
              </a:ext>
            </a:extLst>
          </p:cNvPr>
          <p:cNvSpPr>
            <a:spLocks noGrp="1" noChangeArrowheads="1"/>
          </p:cNvSpPr>
          <p:nvPr>
            <p:ph type="sldNum" sz="quarter" idx="10"/>
          </p:nvPr>
        </p:nvSpPr>
        <p:spPr>
          <a:ln/>
        </p:spPr>
        <p:txBody>
          <a:bodyPr/>
          <a:lstStyle>
            <a:lvl1pPr>
              <a:defRPr/>
            </a:lvl1pPr>
          </a:lstStyle>
          <a:p>
            <a:pPr>
              <a:defRPr/>
            </a:pPr>
            <a:r>
              <a:rPr lang="en-US" altLang="en-US"/>
              <a:t>3.</a:t>
            </a:r>
            <a:fld id="{0971C5B3-0741-45B6-83C0-BE13709EBA44}" type="slidenum">
              <a:rPr lang="en-US" altLang="en-US" smtClean="0"/>
              <a:pPr>
                <a:defRPr/>
              </a:pPr>
              <a:t>‹#›</a:t>
            </a:fld>
            <a:endParaRPr lang="en-US" altLang="en-US"/>
          </a:p>
        </p:txBody>
      </p:sp>
    </p:spTree>
    <p:extLst>
      <p:ext uri="{BB962C8B-B14F-4D97-AF65-F5344CB8AC3E}">
        <p14:creationId xmlns:p14="http://schemas.microsoft.com/office/powerpoint/2010/main" val="3232403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9933" name="Rectangle 13">
            <a:extLst>
              <a:ext uri="{FF2B5EF4-FFF2-40B4-BE49-F238E27FC236}">
                <a16:creationId xmlns:a16="http://schemas.microsoft.com/office/drawing/2014/main" id="{03D2AF96-3835-0363-9646-BC168DC2928F}"/>
              </a:ext>
            </a:extLst>
          </p:cNvPr>
          <p:cNvSpPr>
            <a:spLocks noGrp="1" noChangeArrowheads="1"/>
          </p:cNvSpPr>
          <p:nvPr>
            <p:ph type="sldNum" sz="quarter" idx="4"/>
          </p:nvPr>
        </p:nvSpPr>
        <p:spPr bwMode="auto">
          <a:xfrm>
            <a:off x="0" y="6400800"/>
            <a:ext cx="19050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i="0" baseline="0">
                <a:latin typeface="Arial" panose="020B0604020202020204" pitchFamily="34" charset="0"/>
              </a:defRPr>
            </a:lvl1pPr>
          </a:lstStyle>
          <a:p>
            <a:pPr>
              <a:defRPr/>
            </a:pPr>
            <a:r>
              <a:rPr lang="en-US" altLang="en-US"/>
              <a:t>3.</a:t>
            </a:r>
            <a:fld id="{EE91D4DD-8039-491F-855F-DB6682053FE1}" type="slidenum">
              <a:rPr lang="en-US" altLang="en-US" smtClean="0"/>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712" r:id="rId1"/>
    <p:sldLayoutId id="2147483702" r:id="rId2"/>
    <p:sldLayoutId id="2147483703" r:id="rId3"/>
    <p:sldLayoutId id="2147483704" r:id="rId4"/>
    <p:sldLayoutId id="2147483705" r:id="rId5"/>
    <p:sldLayoutId id="2147483706" r:id="rId6"/>
    <p:sldLayoutId id="2147483707" r:id="rId7"/>
    <p:sldLayoutId id="2147483713" r:id="rId8"/>
    <p:sldLayoutId id="2147483714" r:id="rId9"/>
    <p:sldLayoutId id="2147483708" r:id="rId10"/>
    <p:sldLayoutId id="2147483709" r:id="rId11"/>
    <p:sldLayoutId id="2147483710" r:id="rId12"/>
    <p:sldLayoutId id="2147483711" r:id="rId13"/>
  </p:sldLayoutIdLst>
  <p:hf hdr="0" ftr="0" dt="0"/>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9.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1">
            <a:extLst>
              <a:ext uri="{FF2B5EF4-FFF2-40B4-BE49-F238E27FC236}">
                <a16:creationId xmlns:a16="http://schemas.microsoft.com/office/drawing/2014/main" id="{42494FF9-9E9B-1290-4809-C0D0EBADCBE1}"/>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B028AD2C-5AAA-492E-9CDF-F8EC72AC2E01}" type="slidenum">
              <a:rPr lang="en-US" altLang="en-US" sz="1200" i="0" baseline="0">
                <a:latin typeface="Arial" panose="020B0604020202020204" pitchFamily="34" charset="0"/>
              </a:rPr>
              <a:pPr/>
              <a:t>1</a:t>
            </a:fld>
            <a:endParaRPr lang="en-US" altLang="en-US" sz="1200" i="0" baseline="0">
              <a:latin typeface="Arial" panose="020B0604020202020204" pitchFamily="34" charset="0"/>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1">
            <a:extLst>
              <a:ext uri="{FF2B5EF4-FFF2-40B4-BE49-F238E27FC236}">
                <a16:creationId xmlns:a16="http://schemas.microsoft.com/office/drawing/2014/main" id="{1C1AB76F-7067-6B41-B938-6AAE31BEFFB4}"/>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4D361191-A101-414E-926F-8A209297B08B}" type="slidenum">
              <a:rPr lang="en-US" altLang="en-US" sz="1200" i="0" baseline="0">
                <a:latin typeface="Arial" panose="020B0604020202020204" pitchFamily="34" charset="0"/>
              </a:rPr>
              <a:pPr/>
              <a:t>2</a:t>
            </a:fld>
            <a:endParaRPr lang="en-US" altLang="en-US" sz="1200" i="0" baseline="0">
              <a:latin typeface="Arial" panose="020B0604020202020204" pitchFamily="34" charset="0"/>
            </a:endParaRPr>
          </a:p>
        </p:txBody>
      </p:sp>
      <p:sp>
        <p:nvSpPr>
          <p:cNvPr id="7171" name="Rectangle 2">
            <a:extLst>
              <a:ext uri="{FF2B5EF4-FFF2-40B4-BE49-F238E27FC236}">
                <a16:creationId xmlns:a16="http://schemas.microsoft.com/office/drawing/2014/main" id="{1AA124F7-9B85-26B0-054B-DE00E9775E3A}"/>
              </a:ext>
            </a:extLst>
          </p:cNvPr>
          <p:cNvSpPr>
            <a:spLocks noChangeArrowheads="1"/>
          </p:cNvSpPr>
          <p:nvPr/>
        </p:nvSpPr>
        <p:spPr bwMode="auto">
          <a:xfrm>
            <a:off x="976313" y="1893888"/>
            <a:ext cx="7772400" cy="393954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4488" indent="-344488">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spcAft>
                <a:spcPct val="25000"/>
              </a:spcAft>
              <a:buFont typeface="Wingdings" panose="05000000000000000000" pitchFamily="2" charset="2"/>
              <a:buChar char="q"/>
            </a:pPr>
            <a:r>
              <a:rPr lang="en-US" altLang="en-US" sz="2000" i="0" baseline="0" dirty="0"/>
              <a:t> List five different data types used in a computer.</a:t>
            </a:r>
          </a:p>
          <a:p>
            <a:pPr>
              <a:spcAft>
                <a:spcPct val="25000"/>
              </a:spcAft>
              <a:buFont typeface="Wingdings" panose="05000000000000000000" pitchFamily="2" charset="2"/>
              <a:buChar char="q"/>
            </a:pPr>
            <a:r>
              <a:rPr lang="en-US" altLang="en-US" sz="2000" i="0" baseline="0" dirty="0"/>
              <a:t>Describe different methods to store integers inside a computer.</a:t>
            </a:r>
          </a:p>
          <a:p>
            <a:pPr>
              <a:spcAft>
                <a:spcPct val="25000"/>
              </a:spcAft>
              <a:buFont typeface="Wingdings" panose="05000000000000000000" pitchFamily="2" charset="2"/>
              <a:buChar char="q"/>
            </a:pPr>
            <a:r>
              <a:rPr lang="en-US" altLang="en-US" sz="2000" i="0" baseline="0" dirty="0"/>
              <a:t>Describe how reals are stored in a computer.</a:t>
            </a:r>
          </a:p>
          <a:p>
            <a:pPr>
              <a:spcAft>
                <a:spcPct val="25000"/>
              </a:spcAft>
              <a:buFont typeface="Wingdings" panose="05000000000000000000" pitchFamily="2" charset="2"/>
              <a:buChar char="q"/>
            </a:pPr>
            <a:r>
              <a:rPr lang="en-US" altLang="en-US" sz="2000" i="0" baseline="0" dirty="0"/>
              <a:t> Describe how text is stored in a computer using one of the</a:t>
            </a:r>
            <a:br>
              <a:rPr lang="en-US" altLang="en-US" sz="2000" i="0" baseline="0" dirty="0"/>
            </a:br>
            <a:r>
              <a:rPr lang="en-US" altLang="en-US" sz="2000" i="0" baseline="0" dirty="0"/>
              <a:t>     various encoding systems.</a:t>
            </a:r>
          </a:p>
          <a:p>
            <a:pPr>
              <a:spcAft>
                <a:spcPct val="25000"/>
              </a:spcAft>
              <a:buFont typeface="Wingdings" panose="05000000000000000000" pitchFamily="2" charset="2"/>
              <a:buChar char="q"/>
            </a:pPr>
            <a:r>
              <a:rPr lang="en-US" altLang="en-US" sz="2000" i="0" baseline="0" dirty="0"/>
              <a:t> Describe how audio is stored in a computer using sampling,</a:t>
            </a:r>
            <a:br>
              <a:rPr lang="en-US" altLang="en-US" sz="2000" i="0" baseline="0" dirty="0"/>
            </a:br>
            <a:r>
              <a:rPr lang="en-US" altLang="en-US" sz="2000" i="0" baseline="0" dirty="0"/>
              <a:t>     quantization, and encoding.</a:t>
            </a:r>
          </a:p>
          <a:p>
            <a:pPr>
              <a:spcAft>
                <a:spcPct val="25000"/>
              </a:spcAft>
              <a:buFont typeface="Wingdings" panose="05000000000000000000" pitchFamily="2" charset="2"/>
              <a:buChar char="q"/>
            </a:pPr>
            <a:r>
              <a:rPr lang="en-US" altLang="en-US" sz="2000" i="0" baseline="0" dirty="0"/>
              <a:t> Describe how images are stored in a computer using raster</a:t>
            </a:r>
            <a:br>
              <a:rPr lang="en-US" altLang="en-US" sz="2000" i="0" baseline="0" dirty="0"/>
            </a:br>
            <a:r>
              <a:rPr lang="en-US" altLang="en-US" sz="2000" i="0" baseline="0" dirty="0"/>
              <a:t>     and vector graphics schemes.</a:t>
            </a:r>
          </a:p>
          <a:p>
            <a:pPr>
              <a:spcAft>
                <a:spcPct val="25000"/>
              </a:spcAft>
              <a:buFont typeface="Wingdings" panose="05000000000000000000" pitchFamily="2" charset="2"/>
              <a:buChar char="q"/>
            </a:pPr>
            <a:r>
              <a:rPr lang="en-US" altLang="en-US" sz="2000" i="0" baseline="0" dirty="0"/>
              <a:t> Describe how video is stored in a computer as a representation of images changing in time.</a:t>
            </a:r>
          </a:p>
        </p:txBody>
      </p:sp>
      <p:sp>
        <p:nvSpPr>
          <p:cNvPr id="1213444" name="Rectangle 4">
            <a:extLst>
              <a:ext uri="{FF2B5EF4-FFF2-40B4-BE49-F238E27FC236}">
                <a16:creationId xmlns:a16="http://schemas.microsoft.com/office/drawing/2014/main" id="{618136AE-3EC9-C827-BA69-4DB699977DF2}"/>
              </a:ext>
            </a:extLst>
          </p:cNvPr>
          <p:cNvSpPr>
            <a:spLocks noChangeArrowheads="1"/>
          </p:cNvSpPr>
          <p:nvPr/>
        </p:nvSpPr>
        <p:spPr bwMode="auto">
          <a:xfrm>
            <a:off x="2057400" y="533400"/>
            <a:ext cx="6553200" cy="830263"/>
          </a:xfrm>
          <a:prstGeom prst="rect">
            <a:avLst/>
          </a:prstGeom>
          <a:noFill/>
          <a:ln>
            <a:noFill/>
          </a:ln>
          <a:effectLst/>
        </p:spPr>
        <p:txBody>
          <a:bodyPr>
            <a:spAutoFit/>
          </a:bodyPr>
          <a:lstStyle/>
          <a:p>
            <a:pPr>
              <a:spcAft>
                <a:spcPct val="50000"/>
              </a:spcAft>
              <a:defRPr/>
            </a:pPr>
            <a:r>
              <a:rPr lang="en-US" altLang="en-US" sz="2400" i="0" baseline="0" dirty="0">
                <a:solidFill>
                  <a:schemeClr val="bg1"/>
                </a:solidFill>
                <a:effectLst>
                  <a:outerShdw blurRad="38100" dist="38100" dir="2700000" algn="tl">
                    <a:srgbClr val="C0C0C0"/>
                  </a:outerShdw>
                </a:effectLst>
              </a:rPr>
              <a:t>After studying this lecture, the student should be able to:</a:t>
            </a: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Slide Number Placeholder 1">
            <a:extLst>
              <a:ext uri="{FF2B5EF4-FFF2-40B4-BE49-F238E27FC236}">
                <a16:creationId xmlns:a16="http://schemas.microsoft.com/office/drawing/2014/main" id="{87C86FBD-AA07-BAFA-5E5C-E01CB1D368D8}"/>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37EE7AC4-0EF4-480A-8573-58011EE42C29}" type="slidenum">
              <a:rPr lang="en-US" altLang="en-US" sz="1200" i="0" baseline="0">
                <a:latin typeface="Arial" panose="020B0604020202020204" pitchFamily="34" charset="0"/>
              </a:rPr>
              <a:pPr/>
              <a:t>3</a:t>
            </a:fld>
            <a:endParaRPr lang="en-US" altLang="en-US" sz="1200" i="0" baseline="0">
              <a:latin typeface="Arial" panose="020B0604020202020204" pitchFamily="34" charset="0"/>
            </a:endParaRPr>
          </a:p>
        </p:txBody>
      </p:sp>
      <p:sp>
        <p:nvSpPr>
          <p:cNvPr id="797699" name="Text Box 3">
            <a:extLst>
              <a:ext uri="{FF2B5EF4-FFF2-40B4-BE49-F238E27FC236}">
                <a16:creationId xmlns:a16="http://schemas.microsoft.com/office/drawing/2014/main" id="{6662BE4A-CAB4-D9AC-8C12-6818488B2ECB}"/>
              </a:ext>
            </a:extLst>
          </p:cNvPr>
          <p:cNvSpPr txBox="1">
            <a:spLocks noChangeArrowheads="1"/>
          </p:cNvSpPr>
          <p:nvPr/>
        </p:nvSpPr>
        <p:spPr bwMode="auto">
          <a:xfrm>
            <a:off x="2190750" y="523875"/>
            <a:ext cx="4570413" cy="708025"/>
          </a:xfrm>
          <a:prstGeom prst="rect">
            <a:avLst/>
          </a:prstGeom>
          <a:noFill/>
          <a:ln>
            <a:noFill/>
          </a:ln>
          <a:effectLst/>
        </p:spPr>
        <p:txBody>
          <a:bodyPr wrap="none">
            <a:spAutoFit/>
          </a:bodyPr>
          <a:lstStyle/>
          <a:p>
            <a:pPr>
              <a:defRPr/>
            </a:pPr>
            <a:r>
              <a:rPr lang="en-US" altLang="en-US" sz="4000" i="0" baseline="0" dirty="0">
                <a:solidFill>
                  <a:schemeClr val="bg1"/>
                </a:solidFill>
                <a:effectLst>
                  <a:outerShdw blurRad="38100" dist="38100" dir="2700000" algn="tl">
                    <a:srgbClr val="C0C0C0"/>
                  </a:outerShdw>
                </a:effectLst>
                <a:latin typeface="Calibri" panose="020F0502020204030204" pitchFamily="34" charset="0"/>
              </a:rPr>
              <a:t>3-1   INTRODUCTION</a:t>
            </a:r>
          </a:p>
        </p:txBody>
      </p:sp>
      <p:sp>
        <p:nvSpPr>
          <p:cNvPr id="9220" name="Text Box 4">
            <a:extLst>
              <a:ext uri="{FF2B5EF4-FFF2-40B4-BE49-F238E27FC236}">
                <a16:creationId xmlns:a16="http://schemas.microsoft.com/office/drawing/2014/main" id="{D68402C2-CE30-C0AB-B52C-30087E71AF9E}"/>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797701" name="Rectangle 5">
            <a:extLst>
              <a:ext uri="{FF2B5EF4-FFF2-40B4-BE49-F238E27FC236}">
                <a16:creationId xmlns:a16="http://schemas.microsoft.com/office/drawing/2014/main" id="{D6B32990-65B3-B6F3-F6F9-01B0BDF2A935}"/>
              </a:ext>
            </a:extLst>
          </p:cNvPr>
          <p:cNvSpPr>
            <a:spLocks noChangeArrowheads="1"/>
          </p:cNvSpPr>
          <p:nvPr/>
        </p:nvSpPr>
        <p:spPr bwMode="auto">
          <a:xfrm>
            <a:off x="152400" y="1768475"/>
            <a:ext cx="8839200" cy="1373188"/>
          </a:xfrm>
          <a:prstGeom prst="rect">
            <a:avLst/>
          </a:prstGeom>
          <a:noFill/>
          <a:ln>
            <a:noFill/>
          </a:ln>
          <a:effectLst/>
        </p:spPr>
        <p:txBody>
          <a:bodyPr anchor="ctr">
            <a:spAutoFit/>
          </a:bodyPr>
          <a:lstStyle/>
          <a:p>
            <a:pPr algn="just" eaLnBrk="1" hangingPunct="1">
              <a:defRPr/>
            </a:pPr>
            <a:r>
              <a:rPr lang="en-US" altLang="en-US" b="0" i="0" baseline="0" dirty="0">
                <a:effectLst>
                  <a:outerShdw blurRad="38100" dist="38100" dir="2700000" algn="tl">
                    <a:srgbClr val="C0C0C0"/>
                  </a:outerShdw>
                </a:effectLst>
              </a:rPr>
              <a:t>Data today come in different forms including numbers, text, audio, image, and video (Figure 3.1).</a:t>
            </a:r>
          </a:p>
          <a:p>
            <a:pPr algn="just" eaLnBrk="1" hangingPunct="1">
              <a:defRPr/>
            </a:pPr>
            <a:endParaRPr lang="en-US" altLang="en-US" b="0" i="0" baseline="0" dirty="0">
              <a:effectLst>
                <a:outerShdw blurRad="38100" dist="38100" dir="2700000" algn="tl">
                  <a:srgbClr val="C0C0C0"/>
                </a:outerShdw>
              </a:effectLst>
            </a:endParaRPr>
          </a:p>
        </p:txBody>
      </p:sp>
      <p:sp>
        <p:nvSpPr>
          <p:cNvPr id="9222" name="Text Box 8">
            <a:extLst>
              <a:ext uri="{FF2B5EF4-FFF2-40B4-BE49-F238E27FC236}">
                <a16:creationId xmlns:a16="http://schemas.microsoft.com/office/drawing/2014/main" id="{704F11F9-F9D4-B571-91F3-3AB9E16AAC90}"/>
              </a:ext>
            </a:extLst>
          </p:cNvPr>
          <p:cNvSpPr txBox="1">
            <a:spLocks noChangeArrowheads="1"/>
          </p:cNvSpPr>
          <p:nvPr/>
        </p:nvSpPr>
        <p:spPr bwMode="auto">
          <a:xfrm>
            <a:off x="390525" y="3141663"/>
            <a:ext cx="40862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3.1  </a:t>
            </a:r>
            <a:r>
              <a:rPr lang="en-US" altLang="en-US" sz="2000" i="0" baseline="0"/>
              <a:t>Different types of data</a:t>
            </a:r>
          </a:p>
        </p:txBody>
      </p:sp>
      <p:pic>
        <p:nvPicPr>
          <p:cNvPr id="9223" name="Picture 10">
            <a:extLst>
              <a:ext uri="{FF2B5EF4-FFF2-40B4-BE49-F238E27FC236}">
                <a16:creationId xmlns:a16="http://schemas.microsoft.com/office/drawing/2014/main" id="{FDEDCB1E-AE69-9DEB-811B-A8D61FD908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9375" y="4270375"/>
            <a:ext cx="6900863"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224" name="Straight Connector 12">
            <a:extLst>
              <a:ext uri="{FF2B5EF4-FFF2-40B4-BE49-F238E27FC236}">
                <a16:creationId xmlns:a16="http://schemas.microsoft.com/office/drawing/2014/main" id="{3E0F0B88-FD2C-F347-A431-6CA493E5B4DC}"/>
              </a:ext>
            </a:extLst>
          </p:cNvPr>
          <p:cNvCxnSpPr>
            <a:cxnSpLocks noChangeShapeType="1"/>
          </p:cNvCxnSpPr>
          <p:nvPr/>
        </p:nvCxnSpPr>
        <p:spPr bwMode="auto">
          <a:xfrm>
            <a:off x="390525" y="3733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25" name="Straight Connector 13">
            <a:extLst>
              <a:ext uri="{FF2B5EF4-FFF2-40B4-BE49-F238E27FC236}">
                <a16:creationId xmlns:a16="http://schemas.microsoft.com/office/drawing/2014/main" id="{9306F505-B697-65D5-2985-48D99BAF2FB4}"/>
              </a:ext>
            </a:extLst>
          </p:cNvPr>
          <p:cNvCxnSpPr>
            <a:cxnSpLocks noChangeShapeType="1"/>
          </p:cNvCxnSpPr>
          <p:nvPr/>
        </p:nvCxnSpPr>
        <p:spPr bwMode="auto">
          <a:xfrm>
            <a:off x="304800" y="47244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226" name="Straight Connector 14">
            <a:extLst>
              <a:ext uri="{FF2B5EF4-FFF2-40B4-BE49-F238E27FC236}">
                <a16:creationId xmlns:a16="http://schemas.microsoft.com/office/drawing/2014/main" id="{0FCC2A54-B6F7-5C0B-94B4-D17A218F8F16}"/>
              </a:ext>
            </a:extLst>
          </p:cNvPr>
          <p:cNvCxnSpPr>
            <a:cxnSpLocks noChangeShapeType="1"/>
          </p:cNvCxnSpPr>
          <p:nvPr/>
        </p:nvCxnSpPr>
        <p:spPr bwMode="auto">
          <a:xfrm>
            <a:off x="298450" y="3048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1">
            <a:extLst>
              <a:ext uri="{FF2B5EF4-FFF2-40B4-BE49-F238E27FC236}">
                <a16:creationId xmlns:a16="http://schemas.microsoft.com/office/drawing/2014/main" id="{07CE1031-7DEB-7DD9-0789-A04261C7BE8F}"/>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7C194554-BA0B-41B3-B28F-4ECF7659FA9E}" type="slidenum">
              <a:rPr lang="en-US" altLang="en-US" sz="1200" i="0" baseline="0">
                <a:solidFill>
                  <a:srgbClr val="A5300F"/>
                </a:solidFill>
                <a:latin typeface="Arial" panose="020B0604020202020204" pitchFamily="34" charset="0"/>
              </a:rPr>
              <a:pPr/>
              <a:t>4</a:t>
            </a:fld>
            <a:endParaRPr lang="en-US" altLang="en-US" sz="1200" i="0" baseline="0">
              <a:solidFill>
                <a:srgbClr val="A5300F"/>
              </a:solidFill>
              <a:latin typeface="Arial" panose="020B0604020202020204" pitchFamily="34" charset="0"/>
            </a:endParaRPr>
          </a:p>
        </p:txBody>
      </p:sp>
      <p:sp>
        <p:nvSpPr>
          <p:cNvPr id="11267" name="Title 1">
            <a:extLst>
              <a:ext uri="{FF2B5EF4-FFF2-40B4-BE49-F238E27FC236}">
                <a16:creationId xmlns:a16="http://schemas.microsoft.com/office/drawing/2014/main" id="{46D8C0A3-21B2-5484-09E6-1E82A769C362}"/>
              </a:ext>
            </a:extLst>
          </p:cNvPr>
          <p:cNvSpPr txBox="1">
            <a:spLocks noChangeArrowheads="1"/>
          </p:cNvSpPr>
          <p:nvPr/>
        </p:nvSpPr>
        <p:spPr bwMode="auto">
          <a:xfrm>
            <a:off x="2286000" y="4191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eaLnBrk="1" hangingPunct="1"/>
            <a:r>
              <a:rPr lang="en-US" altLang="en-US" sz="4400" b="0" i="0" baseline="0">
                <a:solidFill>
                  <a:schemeClr val="bg1"/>
                </a:solidFill>
                <a:latin typeface="Tahoma" panose="020B0604030504040204" pitchFamily="34" charset="0"/>
                <a:cs typeface="Times New Roman" panose="02020603050405020304" pitchFamily="18" charset="0"/>
              </a:rPr>
              <a:t>Data Types</a:t>
            </a:r>
            <a:endParaRPr lang="ar-SA" altLang="en-US" sz="4400" b="0" i="0" baseline="0">
              <a:solidFill>
                <a:schemeClr val="bg1"/>
              </a:solidFill>
              <a:latin typeface="Tahoma" panose="020B0604030504040204" pitchFamily="34" charset="0"/>
            </a:endParaRPr>
          </a:p>
        </p:txBody>
      </p:sp>
      <p:pic>
        <p:nvPicPr>
          <p:cNvPr id="11268" name="Picture 10">
            <a:extLst>
              <a:ext uri="{FF2B5EF4-FFF2-40B4-BE49-F238E27FC236}">
                <a16:creationId xmlns:a16="http://schemas.microsoft.com/office/drawing/2014/main" id="{09CAC78B-9ADB-241D-AC04-60F5092A8A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625" y="2384425"/>
            <a:ext cx="8229600" cy="1973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4">
            <a:extLst>
              <a:ext uri="{FF2B5EF4-FFF2-40B4-BE49-F238E27FC236}">
                <a16:creationId xmlns:a16="http://schemas.microsoft.com/office/drawing/2014/main" id="{1143FCCB-3EDE-A73D-EEFA-FB1EC4D64855}"/>
              </a:ext>
            </a:extLst>
          </p:cNvPr>
          <p:cNvSpPr txBox="1">
            <a:spLocks noChangeArrowheads="1"/>
          </p:cNvSpPr>
          <p:nvPr/>
        </p:nvSpPr>
        <p:spPr bwMode="auto">
          <a:xfrm>
            <a:off x="285750" y="4648200"/>
            <a:ext cx="1428750" cy="954088"/>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Word processing programs</a:t>
            </a:r>
            <a:endParaRPr lang="ar-SA" altLang="en-US">
              <a:latin typeface="Calibri" panose="020F0502020204030204" pitchFamily="34" charset="0"/>
              <a:cs typeface="Arial" panose="020B0604020202020204" pitchFamily="34" charset="0"/>
            </a:endParaRPr>
          </a:p>
        </p:txBody>
      </p:sp>
      <p:sp>
        <p:nvSpPr>
          <p:cNvPr id="11270" name="TextBox 5">
            <a:extLst>
              <a:ext uri="{FF2B5EF4-FFF2-40B4-BE49-F238E27FC236}">
                <a16:creationId xmlns:a16="http://schemas.microsoft.com/office/drawing/2014/main" id="{205E74EB-03F9-B7A0-9510-2EA3E2CD4711}"/>
              </a:ext>
            </a:extLst>
          </p:cNvPr>
          <p:cNvSpPr txBox="1">
            <a:spLocks noChangeArrowheads="1"/>
          </p:cNvSpPr>
          <p:nvPr/>
        </p:nvSpPr>
        <p:spPr bwMode="auto">
          <a:xfrm>
            <a:off x="1928813" y="4643438"/>
            <a:ext cx="1571625" cy="666750"/>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Engineering programs</a:t>
            </a:r>
            <a:endParaRPr lang="ar-SA" altLang="en-US">
              <a:latin typeface="Calibri" panose="020F0502020204030204" pitchFamily="34" charset="0"/>
              <a:cs typeface="Arial" panose="020B0604020202020204" pitchFamily="34" charset="0"/>
            </a:endParaRPr>
          </a:p>
        </p:txBody>
      </p:sp>
      <p:sp>
        <p:nvSpPr>
          <p:cNvPr id="11271" name="TextBox 6">
            <a:extLst>
              <a:ext uri="{FF2B5EF4-FFF2-40B4-BE49-F238E27FC236}">
                <a16:creationId xmlns:a16="http://schemas.microsoft.com/office/drawing/2014/main" id="{4E7FEB33-9AB1-78B6-91AE-74F7CDF43C0E}"/>
              </a:ext>
            </a:extLst>
          </p:cNvPr>
          <p:cNvSpPr txBox="1">
            <a:spLocks noChangeArrowheads="1"/>
          </p:cNvSpPr>
          <p:nvPr/>
        </p:nvSpPr>
        <p:spPr bwMode="auto">
          <a:xfrm>
            <a:off x="3786188" y="4648200"/>
            <a:ext cx="1571625" cy="954088"/>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Image processing programs</a:t>
            </a:r>
            <a:endParaRPr lang="ar-SA" altLang="en-US">
              <a:latin typeface="Calibri" panose="020F0502020204030204" pitchFamily="34" charset="0"/>
              <a:cs typeface="Arial" panose="020B0604020202020204" pitchFamily="34" charset="0"/>
            </a:endParaRPr>
          </a:p>
        </p:txBody>
      </p:sp>
      <p:sp>
        <p:nvSpPr>
          <p:cNvPr id="11272" name="TextBox 7">
            <a:extLst>
              <a:ext uri="{FF2B5EF4-FFF2-40B4-BE49-F238E27FC236}">
                <a16:creationId xmlns:a16="http://schemas.microsoft.com/office/drawing/2014/main" id="{757DAAA0-A454-94AF-BDBD-1245185650A2}"/>
              </a:ext>
            </a:extLst>
          </p:cNvPr>
          <p:cNvSpPr txBox="1">
            <a:spLocks noChangeArrowheads="1"/>
          </p:cNvSpPr>
          <p:nvPr/>
        </p:nvSpPr>
        <p:spPr bwMode="auto">
          <a:xfrm>
            <a:off x="5643563" y="4648200"/>
            <a:ext cx="1214437" cy="647700"/>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Audio play program</a:t>
            </a:r>
            <a:endParaRPr lang="ar-SA" altLang="en-US">
              <a:latin typeface="Calibri" panose="020F0502020204030204" pitchFamily="34" charset="0"/>
              <a:cs typeface="Arial" panose="020B0604020202020204" pitchFamily="34" charset="0"/>
            </a:endParaRPr>
          </a:p>
        </p:txBody>
      </p:sp>
      <p:sp>
        <p:nvSpPr>
          <p:cNvPr id="11273" name="TextBox 8">
            <a:extLst>
              <a:ext uri="{FF2B5EF4-FFF2-40B4-BE49-F238E27FC236}">
                <a16:creationId xmlns:a16="http://schemas.microsoft.com/office/drawing/2014/main" id="{D2EB5E40-D885-8F6F-D5EA-52DE83188E52}"/>
              </a:ext>
            </a:extLst>
          </p:cNvPr>
          <p:cNvSpPr txBox="1">
            <a:spLocks noChangeArrowheads="1"/>
          </p:cNvSpPr>
          <p:nvPr/>
        </p:nvSpPr>
        <p:spPr bwMode="auto">
          <a:xfrm>
            <a:off x="7286625" y="4643438"/>
            <a:ext cx="1214438" cy="923925"/>
          </a:xfrm>
          <a:prstGeom prst="rect">
            <a:avLst/>
          </a:prstGeom>
          <a:noFill/>
          <a:ln w="9525">
            <a:solidFill>
              <a:schemeClr val="tx1"/>
            </a:solidFill>
            <a:prstDash val="lg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eaLnBrk="1" hangingPunct="1"/>
            <a:r>
              <a:rPr lang="en-US" altLang="en-US">
                <a:latin typeface="Calibri" panose="020F0502020204030204" pitchFamily="34" charset="0"/>
                <a:cs typeface="Arial" panose="020B0604020202020204" pitchFamily="34" charset="0"/>
              </a:rPr>
              <a:t>Video display programs</a:t>
            </a:r>
            <a:endParaRPr lang="ar-SA" altLang="en-US">
              <a:latin typeface="Calibri" panose="020F0502020204030204" pitchFamily="34" charset="0"/>
              <a:cs typeface="Arial" panose="020B0604020202020204" pitchFamily="34" charset="0"/>
            </a:endParaRPr>
          </a:p>
        </p:txBody>
      </p:sp>
      <p:cxnSp>
        <p:nvCxnSpPr>
          <p:cNvPr id="10" name="Elbow Connector 10">
            <a:extLst>
              <a:ext uri="{FF2B5EF4-FFF2-40B4-BE49-F238E27FC236}">
                <a16:creationId xmlns:a16="http://schemas.microsoft.com/office/drawing/2014/main" id="{42560FCA-2CA5-49AA-262A-6E3977AC8218}"/>
              </a:ext>
            </a:extLst>
          </p:cNvPr>
          <p:cNvCxnSpPr/>
          <p:nvPr/>
        </p:nvCxnSpPr>
        <p:spPr>
          <a:xfrm flipV="1">
            <a:off x="285750" y="2500313"/>
            <a:ext cx="6643688" cy="785812"/>
          </a:xfrm>
          <a:prstGeom prst="bentConnector3">
            <a:avLst>
              <a:gd name="adj1" fmla="val 81516"/>
            </a:avLst>
          </a:prstGeom>
          <a:ln w="12700">
            <a:prstDash val="lgDash"/>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5285F79B-6B9C-96C2-9906-D40A7D160C30}"/>
              </a:ext>
            </a:extLst>
          </p:cNvPr>
          <p:cNvCxnSpPr/>
          <p:nvPr/>
        </p:nvCxnSpPr>
        <p:spPr>
          <a:xfrm rot="5400000">
            <a:off x="-284956" y="3856831"/>
            <a:ext cx="1143000" cy="1588"/>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EFE2577-E490-F938-B896-8BC8ABC1E674}"/>
              </a:ext>
            </a:extLst>
          </p:cNvPr>
          <p:cNvCxnSpPr/>
          <p:nvPr/>
        </p:nvCxnSpPr>
        <p:spPr>
          <a:xfrm>
            <a:off x="285750" y="4429125"/>
            <a:ext cx="1643063" cy="1588"/>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8390C8A9-ED2A-67EB-EB72-5D3E96DB9105}"/>
              </a:ext>
            </a:extLst>
          </p:cNvPr>
          <p:cNvCxnSpPr/>
          <p:nvPr/>
        </p:nvCxnSpPr>
        <p:spPr>
          <a:xfrm>
            <a:off x="1928813" y="4427538"/>
            <a:ext cx="1714500" cy="1587"/>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73ED619-F6DC-E640-E5DE-CC995399FA62}"/>
              </a:ext>
            </a:extLst>
          </p:cNvPr>
          <p:cNvCxnSpPr/>
          <p:nvPr/>
        </p:nvCxnSpPr>
        <p:spPr>
          <a:xfrm>
            <a:off x="3643313" y="4429125"/>
            <a:ext cx="5143500" cy="0"/>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603C31F-5B3B-F5B7-3EDC-041E1CB26476}"/>
              </a:ext>
            </a:extLst>
          </p:cNvPr>
          <p:cNvCxnSpPr/>
          <p:nvPr/>
        </p:nvCxnSpPr>
        <p:spPr>
          <a:xfrm rot="5400000" flipH="1" flipV="1">
            <a:off x="8072438" y="3786188"/>
            <a:ext cx="1430337" cy="1587"/>
          </a:xfrm>
          <a:prstGeom prst="line">
            <a:avLst/>
          </a:prstGeom>
          <a:ln>
            <a:prstDash val="lg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3B83A61-F3D8-C3AD-E55A-481FD8383A78}"/>
              </a:ext>
            </a:extLst>
          </p:cNvPr>
          <p:cNvCxnSpPr/>
          <p:nvPr/>
        </p:nvCxnSpPr>
        <p:spPr>
          <a:xfrm rot="10800000">
            <a:off x="5715000" y="3071813"/>
            <a:ext cx="3071813" cy="1587"/>
          </a:xfrm>
          <a:prstGeom prst="line">
            <a:avLst/>
          </a:prstGeom>
          <a:ln>
            <a:prstDash val="lgDash"/>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9EC10F1E-2453-C674-C2B6-A1CC16126E63}"/>
              </a:ext>
            </a:extLst>
          </p:cNvPr>
          <p:cNvSpPr txBox="1"/>
          <p:nvPr/>
        </p:nvSpPr>
        <p:spPr>
          <a:xfrm>
            <a:off x="6929438" y="2286000"/>
            <a:ext cx="1571625" cy="379413"/>
          </a:xfrm>
          <a:prstGeom prst="rect">
            <a:avLst/>
          </a:prstGeom>
          <a:noFill/>
          <a:ln>
            <a:solidFill>
              <a:schemeClr val="tx2">
                <a:lumMod val="75000"/>
              </a:schemeClr>
            </a:solidFill>
            <a:prstDash val="solid"/>
          </a:ln>
        </p:spPr>
        <p:txBody>
          <a:bodyPr rtlCol="1">
            <a:spAutoFit/>
          </a:bodyPr>
          <a:lstStyle/>
          <a:p>
            <a:pPr fontAlgn="auto">
              <a:spcBef>
                <a:spcPts val="0"/>
              </a:spcBef>
              <a:spcAft>
                <a:spcPts val="0"/>
              </a:spcAft>
              <a:defRPr/>
            </a:pPr>
            <a:r>
              <a:rPr lang="en-US" dirty="0">
                <a:solidFill>
                  <a:srgbClr val="FF0000"/>
                </a:solidFill>
                <a:latin typeface="+mn-lt"/>
              </a:rPr>
              <a:t>Multimedia</a:t>
            </a:r>
            <a:endParaRPr lang="ar-SA" dirty="0">
              <a:solidFill>
                <a:srgbClr val="FF0000"/>
              </a:solidFill>
              <a:latin typeface="+mn-lt"/>
            </a:endParaRP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par>
                                <p:cTn id="11" presetID="3" presetClass="entr" presetSubtype="1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par>
                                <p:cTn id="14" presetID="3" presetClass="entr" presetSubtype="1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horizontal)">
                                      <p:cBhvr>
                                        <p:cTn id="16" dur="500"/>
                                        <p:tgtEl>
                                          <p:spTgt spid="12"/>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5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par>
                                <p:cTn id="23" presetID="3" presetClass="entr" presetSubtype="1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linds(horizontal)">
                                      <p:cBhvr>
                                        <p:cTn id="25" dur="500"/>
                                        <p:tgtEl>
                                          <p:spTgt spid="15"/>
                                        </p:tgtEl>
                                      </p:cBhvr>
                                    </p:animEffect>
                                  </p:childTnLst>
                                </p:cTn>
                              </p:par>
                              <p:par>
                                <p:cTn id="26" presetID="3" presetClass="entr" presetSubtype="1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horizontal)">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Slide Number Placeholder 1">
            <a:extLst>
              <a:ext uri="{FF2B5EF4-FFF2-40B4-BE49-F238E27FC236}">
                <a16:creationId xmlns:a16="http://schemas.microsoft.com/office/drawing/2014/main" id="{C53C3386-5F90-E607-EB3E-6E9AE3AE9485}"/>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7F8E78DB-AD0A-4468-93C9-A09EE1CE0DE1}" type="slidenum">
              <a:rPr lang="en-US" altLang="en-US" sz="1200" i="0" baseline="0">
                <a:latin typeface="Arial" panose="020B0604020202020204" pitchFamily="34" charset="0"/>
              </a:rPr>
              <a:pPr/>
              <a:t>5</a:t>
            </a:fld>
            <a:endParaRPr lang="en-US" altLang="en-US" sz="1200" i="0" baseline="0">
              <a:latin typeface="Arial" panose="020B0604020202020204" pitchFamily="34" charset="0"/>
            </a:endParaRPr>
          </a:p>
        </p:txBody>
      </p:sp>
      <p:sp>
        <p:nvSpPr>
          <p:cNvPr id="12291" name="Text Box 4">
            <a:extLst>
              <a:ext uri="{FF2B5EF4-FFF2-40B4-BE49-F238E27FC236}">
                <a16:creationId xmlns:a16="http://schemas.microsoft.com/office/drawing/2014/main" id="{14350AD7-6760-DFA1-4230-0F971F832156}"/>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12292" name="Rectangle 11">
            <a:extLst>
              <a:ext uri="{FF2B5EF4-FFF2-40B4-BE49-F238E27FC236}">
                <a16:creationId xmlns:a16="http://schemas.microsoft.com/office/drawing/2014/main" id="{A073B7D6-BBB2-1540-CDAC-170A3BD90865}"/>
              </a:ext>
            </a:extLst>
          </p:cNvPr>
          <p:cNvSpPr>
            <a:spLocks noChangeArrowheads="1"/>
          </p:cNvSpPr>
          <p:nvPr/>
        </p:nvSpPr>
        <p:spPr bwMode="auto">
          <a:xfrm>
            <a:off x="381000" y="2073275"/>
            <a:ext cx="8382000" cy="1263650"/>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sz="2400" i="0" baseline="0"/>
              <a:t>The computer industry uses the term “multimedia” to </a:t>
            </a:r>
            <a:br>
              <a:rPr lang="en-US" altLang="en-US" sz="2400" i="0" baseline="0"/>
            </a:br>
            <a:r>
              <a:rPr lang="en-US" altLang="en-US" sz="2400" i="0" baseline="0"/>
              <a:t>define information that contains numbers, </a:t>
            </a:r>
            <a:br>
              <a:rPr lang="en-US" altLang="en-US" sz="2400" i="0" baseline="0"/>
            </a:br>
            <a:r>
              <a:rPr lang="en-US" altLang="en-US" sz="2400" i="0" baseline="0"/>
              <a:t>text, images, audio, and video.</a:t>
            </a:r>
          </a:p>
        </p:txBody>
      </p:sp>
      <p:grpSp>
        <p:nvGrpSpPr>
          <p:cNvPr id="12293" name="Group 12">
            <a:extLst>
              <a:ext uri="{FF2B5EF4-FFF2-40B4-BE49-F238E27FC236}">
                <a16:creationId xmlns:a16="http://schemas.microsoft.com/office/drawing/2014/main" id="{B7FCE9BB-090D-B71F-CD68-D6641335FE3F}"/>
              </a:ext>
            </a:extLst>
          </p:cNvPr>
          <p:cNvGrpSpPr>
            <a:grpSpLocks/>
          </p:cNvGrpSpPr>
          <p:nvPr/>
        </p:nvGrpSpPr>
        <p:grpSpPr bwMode="auto">
          <a:xfrm>
            <a:off x="381000" y="1447800"/>
            <a:ext cx="685800" cy="615950"/>
            <a:chOff x="1200" y="1217"/>
            <a:chExt cx="720" cy="388"/>
          </a:xfrm>
        </p:grpSpPr>
        <p:pic>
          <p:nvPicPr>
            <p:cNvPr id="12295" name="Picture 13">
              <a:extLst>
                <a:ext uri="{FF2B5EF4-FFF2-40B4-BE49-F238E27FC236}">
                  <a16:creationId xmlns:a16="http://schemas.microsoft.com/office/drawing/2014/main" id="{E951BA07-D9F1-198E-2E1E-742ED3ECD9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6" name="Text Box 14">
              <a:extLst>
                <a:ext uri="{FF2B5EF4-FFF2-40B4-BE49-F238E27FC236}">
                  <a16:creationId xmlns:a16="http://schemas.microsoft.com/office/drawing/2014/main" id="{08191464-74AF-B430-129E-0345EC8E3EC7}"/>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1">
            <a:extLst>
              <a:ext uri="{FF2B5EF4-FFF2-40B4-BE49-F238E27FC236}">
                <a16:creationId xmlns:a16="http://schemas.microsoft.com/office/drawing/2014/main" id="{847D7CE5-A661-F6DA-0988-0A2187596B1A}"/>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A92F89E2-F1A9-43CF-BCC3-1B076B146D5A}" type="slidenum">
              <a:rPr lang="en-US" altLang="en-US" sz="1200" i="0" baseline="0">
                <a:solidFill>
                  <a:srgbClr val="A5300F"/>
                </a:solidFill>
                <a:latin typeface="Arial" panose="020B0604020202020204" pitchFamily="34" charset="0"/>
              </a:rPr>
              <a:pPr/>
              <a:t>6</a:t>
            </a:fld>
            <a:endParaRPr lang="en-US" altLang="en-US" sz="1200" i="0" baseline="0">
              <a:solidFill>
                <a:srgbClr val="A5300F"/>
              </a:solidFill>
              <a:latin typeface="Arial" panose="020B0604020202020204" pitchFamily="34" charset="0"/>
            </a:endParaRPr>
          </a:p>
        </p:txBody>
      </p:sp>
      <p:sp>
        <p:nvSpPr>
          <p:cNvPr id="14339" name="Title 1">
            <a:extLst>
              <a:ext uri="{FF2B5EF4-FFF2-40B4-BE49-F238E27FC236}">
                <a16:creationId xmlns:a16="http://schemas.microsoft.com/office/drawing/2014/main" id="{4CCF599B-58D3-2CD2-2575-E78AC1DC26EA}"/>
              </a:ext>
            </a:extLst>
          </p:cNvPr>
          <p:cNvSpPr txBox="1">
            <a:spLocks noChangeArrowheads="1"/>
          </p:cNvSpPr>
          <p:nvPr/>
        </p:nvSpPr>
        <p:spPr bwMode="auto">
          <a:xfrm>
            <a:off x="2895600" y="381000"/>
            <a:ext cx="335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eaLnBrk="1" hangingPunct="1"/>
            <a:r>
              <a:rPr lang="en-US" altLang="en-US" sz="4400" b="0" i="0" baseline="0">
                <a:solidFill>
                  <a:schemeClr val="bg1"/>
                </a:solidFill>
                <a:latin typeface="Tahoma" panose="020B0604030504040204" pitchFamily="34" charset="0"/>
                <a:cs typeface="Times New Roman" panose="02020603050405020304" pitchFamily="18" charset="0"/>
              </a:rPr>
              <a:t>Bit Pattern</a:t>
            </a:r>
            <a:endParaRPr lang="ar-SA" altLang="en-US" sz="4400" b="0" i="0" baseline="0">
              <a:solidFill>
                <a:schemeClr val="bg1"/>
              </a:solidFill>
              <a:latin typeface="Tahoma" panose="020B0604030504040204" pitchFamily="34" charset="0"/>
            </a:endParaRPr>
          </a:p>
        </p:txBody>
      </p:sp>
      <p:sp>
        <p:nvSpPr>
          <p:cNvPr id="4" name="Content Placeholder 2">
            <a:extLst>
              <a:ext uri="{FF2B5EF4-FFF2-40B4-BE49-F238E27FC236}">
                <a16:creationId xmlns:a16="http://schemas.microsoft.com/office/drawing/2014/main" id="{5CC171C1-BFB1-B564-84C1-E9FBC83F668D}"/>
              </a:ext>
            </a:extLst>
          </p:cNvPr>
          <p:cNvSpPr txBox="1">
            <a:spLocks noChangeArrowheads="1"/>
          </p:cNvSpPr>
          <p:nvPr/>
        </p:nvSpPr>
        <p:spPr bwMode="auto">
          <a:xfrm>
            <a:off x="228600" y="1387475"/>
            <a:ext cx="9115425" cy="550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eaLnBrk="1" hangingPunct="1">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A bit is the smallest unit of data that the computer deals with.</a:t>
            </a:r>
          </a:p>
          <a:p>
            <a:pPr eaLnBrk="1" hangingPunct="1">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 a bit can take two values (0 or 1).</a:t>
            </a:r>
          </a:p>
          <a:p>
            <a:pPr eaLnBrk="1" hangingPunct="1">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A two-state electrical switch (transistor) is used to represent a bit (on state →1, off state →0).</a:t>
            </a:r>
          </a:p>
          <a:p>
            <a:pPr eaLnBrk="1" hangingPunct="1">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To store 16 bits you need 16 switches, to store million bits you need million switches.</a:t>
            </a:r>
          </a:p>
          <a:p>
            <a:pPr eaLnBrk="1" hangingPunct="1">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In computer memory data are stored as blocks of bits (bit-patterns), the length of bit-patterns is the number of bits in the bit-patterns.</a:t>
            </a:r>
          </a:p>
          <a:p>
            <a:pPr eaLnBrk="1" hangingPunct="1">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A bit-pattern of 8 bits length is called a byte</a:t>
            </a:r>
            <a:endParaRPr lang="ar-SA" altLang="en-US" b="0" i="0" baseline="0">
              <a:latin typeface="Tahoma" panose="020B0604030504040204" pitchFamily="34" charset="0"/>
            </a:endParaRP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1">
            <a:extLst>
              <a:ext uri="{FF2B5EF4-FFF2-40B4-BE49-F238E27FC236}">
                <a16:creationId xmlns:a16="http://schemas.microsoft.com/office/drawing/2014/main" id="{2758D8ED-3F60-0234-4833-643FAEF5E02E}"/>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88FEE357-7469-4544-B36D-AD3BB14A811A}" type="slidenum">
              <a:rPr lang="en-US" altLang="en-US" sz="1200" i="0" baseline="0">
                <a:latin typeface="Arial" panose="020B0604020202020204" pitchFamily="34" charset="0"/>
              </a:rPr>
              <a:pPr/>
              <a:t>7</a:t>
            </a:fld>
            <a:endParaRPr lang="en-US" altLang="en-US" sz="1200" i="0" baseline="0">
              <a:latin typeface="Arial" panose="020B0604020202020204" pitchFamily="34" charset="0"/>
            </a:endParaRPr>
          </a:p>
        </p:txBody>
      </p:sp>
      <p:sp>
        <p:nvSpPr>
          <p:cNvPr id="15363" name="Text Box 2">
            <a:extLst>
              <a:ext uri="{FF2B5EF4-FFF2-40B4-BE49-F238E27FC236}">
                <a16:creationId xmlns:a16="http://schemas.microsoft.com/office/drawing/2014/main" id="{7EBD0FB4-D3C7-7335-F5D7-F62BEB462D06}"/>
              </a:ext>
            </a:extLst>
          </p:cNvPr>
          <p:cNvSpPr txBox="1">
            <a:spLocks noChangeArrowheads="1"/>
          </p:cNvSpPr>
          <p:nvPr/>
        </p:nvSpPr>
        <p:spPr bwMode="auto">
          <a:xfrm>
            <a:off x="2276475" y="520700"/>
            <a:ext cx="55245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3.1.1  Data inside the computer</a:t>
            </a:r>
          </a:p>
        </p:txBody>
      </p:sp>
      <p:sp>
        <p:nvSpPr>
          <p:cNvPr id="15364" name="Rectangle 3">
            <a:extLst>
              <a:ext uri="{FF2B5EF4-FFF2-40B4-BE49-F238E27FC236}">
                <a16:creationId xmlns:a16="http://schemas.microsoft.com/office/drawing/2014/main" id="{E2F1C848-6F15-D251-42DC-84A4E34B95A2}"/>
              </a:ext>
            </a:extLst>
          </p:cNvPr>
          <p:cNvSpPr>
            <a:spLocks noChangeArrowheads="1"/>
          </p:cNvSpPr>
          <p:nvPr/>
        </p:nvSpPr>
        <p:spPr bwMode="auto">
          <a:xfrm>
            <a:off x="228600" y="1663700"/>
            <a:ext cx="8915400" cy="18161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All data types are transformed into a uniform representation when they are stored in a computer and transformed back to their original form when retrieved. This universal representation is called a </a:t>
            </a:r>
            <a:r>
              <a:rPr lang="en-US" altLang="en-US" i="0" baseline="0">
                <a:solidFill>
                  <a:schemeClr val="folHlink"/>
                </a:solidFill>
              </a:rPr>
              <a:t>bit pattern (string of bits)</a:t>
            </a:r>
            <a:r>
              <a:rPr lang="en-US" altLang="en-US" b="0" i="0" baseline="0"/>
              <a:t>.</a:t>
            </a:r>
          </a:p>
        </p:txBody>
      </p:sp>
      <p:sp>
        <p:nvSpPr>
          <p:cNvPr id="15365" name="Text Box 8">
            <a:extLst>
              <a:ext uri="{FF2B5EF4-FFF2-40B4-BE49-F238E27FC236}">
                <a16:creationId xmlns:a16="http://schemas.microsoft.com/office/drawing/2014/main" id="{94159C70-AEEB-163F-1CE7-01EB09ED1CF0}"/>
              </a:ext>
            </a:extLst>
          </p:cNvPr>
          <p:cNvSpPr txBox="1">
            <a:spLocks noChangeArrowheads="1"/>
          </p:cNvSpPr>
          <p:nvPr/>
        </p:nvSpPr>
        <p:spPr bwMode="auto">
          <a:xfrm>
            <a:off x="419100" y="3851275"/>
            <a:ext cx="30654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3.2  </a:t>
            </a:r>
            <a:r>
              <a:rPr lang="en-US" altLang="en-US" sz="2000" i="0" baseline="0"/>
              <a:t>A bit pattern</a:t>
            </a:r>
          </a:p>
        </p:txBody>
      </p:sp>
      <p:pic>
        <p:nvPicPr>
          <p:cNvPr id="15366" name="Picture 10">
            <a:extLst>
              <a:ext uri="{FF2B5EF4-FFF2-40B4-BE49-F238E27FC236}">
                <a16:creationId xmlns:a16="http://schemas.microsoft.com/office/drawing/2014/main" id="{22D3E03A-62DA-6DE2-EFEF-830A888621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4718050"/>
            <a:ext cx="6750050" cy="620713"/>
          </a:xfrm>
          <a:prstGeom prst="rect">
            <a:avLst/>
          </a:prstGeom>
          <a:noFill/>
          <a:ln w="3810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5367" name="Straight Connector 6">
            <a:extLst>
              <a:ext uri="{FF2B5EF4-FFF2-40B4-BE49-F238E27FC236}">
                <a16:creationId xmlns:a16="http://schemas.microsoft.com/office/drawing/2014/main" id="{370D456E-63BE-F5F8-507D-0A1A15CE2B3D}"/>
              </a:ext>
            </a:extLst>
          </p:cNvPr>
          <p:cNvCxnSpPr>
            <a:cxnSpLocks noChangeShapeType="1"/>
          </p:cNvCxnSpPr>
          <p:nvPr/>
        </p:nvCxnSpPr>
        <p:spPr bwMode="auto">
          <a:xfrm>
            <a:off x="228600" y="44196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368" name="Straight Connector 7">
            <a:extLst>
              <a:ext uri="{FF2B5EF4-FFF2-40B4-BE49-F238E27FC236}">
                <a16:creationId xmlns:a16="http://schemas.microsoft.com/office/drawing/2014/main" id="{84EE42AC-759D-F105-2C83-E6A4BD91C2CC}"/>
              </a:ext>
            </a:extLst>
          </p:cNvPr>
          <p:cNvCxnSpPr>
            <a:cxnSpLocks noChangeShapeType="1"/>
          </p:cNvCxnSpPr>
          <p:nvPr/>
        </p:nvCxnSpPr>
        <p:spPr bwMode="auto">
          <a:xfrm>
            <a:off x="419100" y="5562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369" name="Straight Connector 8">
            <a:extLst>
              <a:ext uri="{FF2B5EF4-FFF2-40B4-BE49-F238E27FC236}">
                <a16:creationId xmlns:a16="http://schemas.microsoft.com/office/drawing/2014/main" id="{FB44F2E2-C527-A784-A019-6012EA7C9CAB}"/>
              </a:ext>
            </a:extLst>
          </p:cNvPr>
          <p:cNvCxnSpPr>
            <a:cxnSpLocks noChangeShapeType="1"/>
          </p:cNvCxnSpPr>
          <p:nvPr/>
        </p:nvCxnSpPr>
        <p:spPr bwMode="auto">
          <a:xfrm>
            <a:off x="228600" y="3733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1">
            <a:extLst>
              <a:ext uri="{FF2B5EF4-FFF2-40B4-BE49-F238E27FC236}">
                <a16:creationId xmlns:a16="http://schemas.microsoft.com/office/drawing/2014/main" id="{C5D7D0DA-5F53-AA3A-4780-D0C221DDABDF}"/>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9D1B286A-2F3A-45FF-8FC2-1260FD52C3A6}" type="slidenum">
              <a:rPr lang="en-US" altLang="en-US" sz="1200" i="0" baseline="0">
                <a:solidFill>
                  <a:srgbClr val="A5300F"/>
                </a:solidFill>
                <a:latin typeface="Arial" panose="020B0604020202020204" pitchFamily="34" charset="0"/>
              </a:rPr>
              <a:pPr/>
              <a:t>8</a:t>
            </a:fld>
            <a:endParaRPr lang="en-US" altLang="en-US" sz="1200" i="0" baseline="0">
              <a:solidFill>
                <a:srgbClr val="A5300F"/>
              </a:solidFill>
              <a:latin typeface="Arial" panose="020B0604020202020204" pitchFamily="34" charset="0"/>
            </a:endParaRPr>
          </a:p>
        </p:txBody>
      </p:sp>
      <p:sp>
        <p:nvSpPr>
          <p:cNvPr id="17411" name="Title 1">
            <a:extLst>
              <a:ext uri="{FF2B5EF4-FFF2-40B4-BE49-F238E27FC236}">
                <a16:creationId xmlns:a16="http://schemas.microsoft.com/office/drawing/2014/main" id="{01979EE7-EBE9-B729-0E35-7F8EBC002D0D}"/>
              </a:ext>
            </a:extLst>
          </p:cNvPr>
          <p:cNvSpPr txBox="1">
            <a:spLocks noChangeArrowheads="1"/>
          </p:cNvSpPr>
          <p:nvPr/>
        </p:nvSpPr>
        <p:spPr bwMode="auto">
          <a:xfrm>
            <a:off x="2209800" y="56832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eaLnBrk="1" hangingPunct="1"/>
            <a:r>
              <a:rPr lang="en-US" altLang="en-US" b="0" i="0" baseline="0">
                <a:solidFill>
                  <a:schemeClr val="bg1"/>
                </a:solidFill>
                <a:latin typeface="Tahoma" panose="020B0604030504040204" pitchFamily="34" charset="0"/>
                <a:cs typeface="Times New Roman" panose="02020603050405020304" pitchFamily="18" charset="0"/>
              </a:rPr>
              <a:t>Information coding and decoding</a:t>
            </a:r>
            <a:endParaRPr lang="ar-SA" altLang="en-US" b="0" i="0" baseline="0">
              <a:solidFill>
                <a:schemeClr val="bg1"/>
              </a:solidFill>
              <a:latin typeface="Tahoma" panose="020B0604030504040204" pitchFamily="34" charset="0"/>
            </a:endParaRPr>
          </a:p>
        </p:txBody>
      </p:sp>
      <p:sp>
        <p:nvSpPr>
          <p:cNvPr id="4" name="Content Placeholder 2">
            <a:extLst>
              <a:ext uri="{FF2B5EF4-FFF2-40B4-BE49-F238E27FC236}">
                <a16:creationId xmlns:a16="http://schemas.microsoft.com/office/drawing/2014/main" id="{EAE78EAA-BE48-86D3-E53B-6476B7CE0E90}"/>
              </a:ext>
            </a:extLst>
          </p:cNvPr>
          <p:cNvSpPr txBox="1">
            <a:spLocks noChangeArrowheads="1"/>
          </p:cNvSpPr>
          <p:nvPr/>
        </p:nvSpPr>
        <p:spPr bwMode="auto">
          <a:xfrm>
            <a:off x="217488" y="1682750"/>
            <a:ext cx="8901112"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eaLnBrk="1" hangingPunct="1">
              <a:spcBef>
                <a:spcPct val="20000"/>
              </a:spcBef>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Human senses deal with a variety of information (signals).</a:t>
            </a:r>
          </a:p>
          <a:p>
            <a:pPr eaLnBrk="1" hangingPunct="1">
              <a:spcBef>
                <a:spcPct val="20000"/>
              </a:spcBef>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Input devices of computer translates these information into electrical signals.</a:t>
            </a:r>
          </a:p>
          <a:p>
            <a:pPr eaLnBrk="1" hangingPunct="1">
              <a:spcBef>
                <a:spcPct val="20000"/>
              </a:spcBef>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Electrical signals are then translated into universal format (0s,1s), this is known as coding.</a:t>
            </a:r>
          </a:p>
          <a:p>
            <a:pPr eaLnBrk="1" hangingPunct="1">
              <a:spcBef>
                <a:spcPct val="20000"/>
              </a:spcBef>
              <a:buClr>
                <a:schemeClr val="folHlink"/>
              </a:buClr>
              <a:buSzPct val="60000"/>
              <a:buFont typeface="Wingdings" panose="05000000000000000000" pitchFamily="2" charset="2"/>
              <a:buChar char="n"/>
            </a:pPr>
            <a:r>
              <a:rPr lang="en-US" altLang="en-US" b="0" i="0" baseline="0">
                <a:latin typeface="Tahoma" panose="020B0604030504040204" pitchFamily="34" charset="0"/>
                <a:cs typeface="Arial" panose="020B0604020202020204" pitchFamily="34" charset="0"/>
              </a:rPr>
              <a:t>After processing, output devices transform back data into their original form, this is known as decoding</a:t>
            </a:r>
          </a:p>
          <a:p>
            <a:pPr eaLnBrk="1" hangingPunct="1">
              <a:spcBef>
                <a:spcPct val="20000"/>
              </a:spcBef>
              <a:buClr>
                <a:schemeClr val="folHlink"/>
              </a:buClr>
              <a:buSzPct val="60000"/>
              <a:buFont typeface="Wingdings" panose="05000000000000000000" pitchFamily="2" charset="2"/>
              <a:buChar char="n"/>
            </a:pPr>
            <a:endParaRPr lang="ar-SA" altLang="en-US" b="0" i="0" baseline="0">
              <a:latin typeface="Tahoma" panose="020B0604030504040204" pitchFamily="34" charset="0"/>
            </a:endParaRPr>
          </a:p>
        </p:txBody>
      </p:sp>
    </p:spTree>
    <p:custDataLst>
      <p:tags r:id="rId1"/>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a:extLst>
              <a:ext uri="{FF2B5EF4-FFF2-40B4-BE49-F238E27FC236}">
                <a16:creationId xmlns:a16="http://schemas.microsoft.com/office/drawing/2014/main" id="{C052CCAF-D94D-0035-1D6D-5013B5075B3E}"/>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419AA98E-8BE6-455D-9FC1-32CD41876A72}" type="slidenum">
              <a:rPr lang="en-US" altLang="en-US" sz="1200" i="0" baseline="0">
                <a:solidFill>
                  <a:srgbClr val="A5300F"/>
                </a:solidFill>
                <a:latin typeface="Arial" panose="020B0604020202020204" pitchFamily="34" charset="0"/>
              </a:rPr>
              <a:pPr/>
              <a:t>9</a:t>
            </a:fld>
            <a:endParaRPr lang="en-US" altLang="en-US" sz="1200" i="0" baseline="0">
              <a:solidFill>
                <a:srgbClr val="A5300F"/>
              </a:solidFill>
              <a:latin typeface="Arial" panose="020B0604020202020204" pitchFamily="34" charset="0"/>
            </a:endParaRPr>
          </a:p>
        </p:txBody>
      </p:sp>
      <p:pic>
        <p:nvPicPr>
          <p:cNvPr id="18435" name="Picture 6">
            <a:extLst>
              <a:ext uri="{FF2B5EF4-FFF2-40B4-BE49-F238E27FC236}">
                <a16:creationId xmlns:a16="http://schemas.microsoft.com/office/drawing/2014/main" id="{03955B03-5281-C513-F928-6EACD23278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613" y="2476500"/>
            <a:ext cx="8637587" cy="2400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a:extLst>
              <a:ext uri="{FF2B5EF4-FFF2-40B4-BE49-F238E27FC236}">
                <a16:creationId xmlns:a16="http://schemas.microsoft.com/office/drawing/2014/main" id="{19302684-9F5C-4FB2-D476-F33F3BD0E9B6}"/>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2FD46E59-2FCE-439D-9C7C-195D316F09A3}" type="slidenum">
              <a:rPr lang="en-US" altLang="en-US" sz="1200" i="0" baseline="0">
                <a:latin typeface="Arial" panose="020B0604020202020204" pitchFamily="34" charset="0"/>
              </a:rPr>
              <a:pPr/>
              <a:t>10</a:t>
            </a:fld>
            <a:endParaRPr lang="en-US" altLang="en-US" sz="1200" i="0" baseline="0">
              <a:latin typeface="Arial" panose="020B0604020202020204" pitchFamily="34" charset="0"/>
            </a:endParaRPr>
          </a:p>
        </p:txBody>
      </p:sp>
      <p:sp>
        <p:nvSpPr>
          <p:cNvPr id="19459" name="Text Box 4">
            <a:extLst>
              <a:ext uri="{FF2B5EF4-FFF2-40B4-BE49-F238E27FC236}">
                <a16:creationId xmlns:a16="http://schemas.microsoft.com/office/drawing/2014/main" id="{98FB2CE8-89CE-8C37-4F22-405FE890B513}"/>
              </a:ext>
            </a:extLst>
          </p:cNvPr>
          <p:cNvSpPr txBox="1">
            <a:spLocks noChangeArrowheads="1"/>
          </p:cNvSpPr>
          <p:nvPr/>
        </p:nvSpPr>
        <p:spPr bwMode="auto">
          <a:xfrm>
            <a:off x="2101850" y="547688"/>
            <a:ext cx="4938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Figure 3.3  </a:t>
            </a:r>
            <a:r>
              <a:rPr lang="en-US" altLang="en-US" sz="2000" i="0" baseline="0">
                <a:solidFill>
                  <a:schemeClr val="bg1"/>
                </a:solidFill>
              </a:rPr>
              <a:t>Storage of different data types</a:t>
            </a:r>
          </a:p>
        </p:txBody>
      </p:sp>
      <p:pic>
        <p:nvPicPr>
          <p:cNvPr id="19460" name="Picture 6">
            <a:extLst>
              <a:ext uri="{FF2B5EF4-FFF2-40B4-BE49-F238E27FC236}">
                <a16:creationId xmlns:a16="http://schemas.microsoft.com/office/drawing/2014/main" id="{79E715A6-ECCB-AB76-FD4A-9CF50940D8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3825" y="1735138"/>
            <a:ext cx="680085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9461" name="Straight Connector 4">
            <a:extLst>
              <a:ext uri="{FF2B5EF4-FFF2-40B4-BE49-F238E27FC236}">
                <a16:creationId xmlns:a16="http://schemas.microsoft.com/office/drawing/2014/main" id="{044A8941-E68D-0F59-005E-F69ED5D1EA76}"/>
              </a:ext>
            </a:extLst>
          </p:cNvPr>
          <p:cNvCxnSpPr>
            <a:cxnSpLocks noChangeShapeType="1"/>
          </p:cNvCxnSpPr>
          <p:nvPr/>
        </p:nvCxnSpPr>
        <p:spPr bwMode="auto">
          <a:xfrm>
            <a:off x="341313" y="1600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a:extLst>
              <a:ext uri="{FF2B5EF4-FFF2-40B4-BE49-F238E27FC236}">
                <a16:creationId xmlns:a16="http://schemas.microsoft.com/office/drawing/2014/main" id="{A79D345D-C94C-8834-D882-BE548523584A}"/>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4ABAB40-99D2-441C-9121-C76307109186}" type="slidenum">
              <a:rPr lang="en-US" altLang="en-US" sz="1200" i="0" baseline="0">
                <a:latin typeface="Arial" panose="020B0604020202020204" pitchFamily="34" charset="0"/>
              </a:rPr>
              <a:pPr/>
              <a:t>11</a:t>
            </a:fld>
            <a:endParaRPr lang="en-US" altLang="en-US" sz="1200" i="0" baseline="0">
              <a:latin typeface="Arial" panose="020B0604020202020204" pitchFamily="34" charset="0"/>
            </a:endParaRPr>
          </a:p>
        </p:txBody>
      </p:sp>
      <p:sp>
        <p:nvSpPr>
          <p:cNvPr id="21507" name="Text Box 2">
            <a:extLst>
              <a:ext uri="{FF2B5EF4-FFF2-40B4-BE49-F238E27FC236}">
                <a16:creationId xmlns:a16="http://schemas.microsoft.com/office/drawing/2014/main" id="{1B2DEA83-43BF-DE85-13B8-348EC49FD822}"/>
              </a:ext>
            </a:extLst>
          </p:cNvPr>
          <p:cNvSpPr txBox="1">
            <a:spLocks noChangeArrowheads="1"/>
          </p:cNvSpPr>
          <p:nvPr/>
        </p:nvSpPr>
        <p:spPr bwMode="auto">
          <a:xfrm>
            <a:off x="2668588" y="533400"/>
            <a:ext cx="42640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3.1.2  Data compression</a:t>
            </a:r>
          </a:p>
        </p:txBody>
      </p:sp>
      <p:sp>
        <p:nvSpPr>
          <p:cNvPr id="21508" name="Rectangle 3">
            <a:extLst>
              <a:ext uri="{FF2B5EF4-FFF2-40B4-BE49-F238E27FC236}">
                <a16:creationId xmlns:a16="http://schemas.microsoft.com/office/drawing/2014/main" id="{510EC710-F50E-6576-73D2-C819A552A44F}"/>
              </a:ext>
            </a:extLst>
          </p:cNvPr>
          <p:cNvSpPr>
            <a:spLocks noChangeArrowheads="1"/>
          </p:cNvSpPr>
          <p:nvPr/>
        </p:nvSpPr>
        <p:spPr bwMode="auto">
          <a:xfrm>
            <a:off x="114300" y="2328863"/>
            <a:ext cx="83820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To occupy less memory space, data is normally compressed before being stored in the computer. Data compression is a very broad and involved subject, so we have dedicated the whole of Chapter 15 to this subject.</a:t>
            </a:r>
          </a:p>
        </p:txBody>
      </p:sp>
      <p:sp>
        <p:nvSpPr>
          <p:cNvPr id="21509" name="Rectangle 6">
            <a:extLst>
              <a:ext uri="{FF2B5EF4-FFF2-40B4-BE49-F238E27FC236}">
                <a16:creationId xmlns:a16="http://schemas.microsoft.com/office/drawing/2014/main" id="{C556EC2A-DB1B-8865-A761-6AEC74A15B8D}"/>
              </a:ext>
            </a:extLst>
          </p:cNvPr>
          <p:cNvSpPr>
            <a:spLocks noChangeArrowheads="1"/>
          </p:cNvSpPr>
          <p:nvPr/>
        </p:nvSpPr>
        <p:spPr bwMode="auto">
          <a:xfrm>
            <a:off x="609600" y="5029200"/>
            <a:ext cx="8382000" cy="595313"/>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Data compression is discussed in Chapter 15.</a:t>
            </a:r>
          </a:p>
        </p:txBody>
      </p:sp>
      <p:grpSp>
        <p:nvGrpSpPr>
          <p:cNvPr id="21510" name="Group 7">
            <a:extLst>
              <a:ext uri="{FF2B5EF4-FFF2-40B4-BE49-F238E27FC236}">
                <a16:creationId xmlns:a16="http://schemas.microsoft.com/office/drawing/2014/main" id="{E3D2CC8D-9BCB-B152-7FC6-97C01E40F5D6}"/>
              </a:ext>
            </a:extLst>
          </p:cNvPr>
          <p:cNvGrpSpPr>
            <a:grpSpLocks/>
          </p:cNvGrpSpPr>
          <p:nvPr/>
        </p:nvGrpSpPr>
        <p:grpSpPr bwMode="auto">
          <a:xfrm>
            <a:off x="609600" y="4413250"/>
            <a:ext cx="685800" cy="615950"/>
            <a:chOff x="1200" y="1217"/>
            <a:chExt cx="720" cy="388"/>
          </a:xfrm>
        </p:grpSpPr>
        <p:pic>
          <p:nvPicPr>
            <p:cNvPr id="21512" name="Picture 8">
              <a:extLst>
                <a:ext uri="{FF2B5EF4-FFF2-40B4-BE49-F238E27FC236}">
                  <a16:creationId xmlns:a16="http://schemas.microsoft.com/office/drawing/2014/main" id="{E01D2CB3-A705-57FE-4325-939AA5B647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13" name="Text Box 9">
              <a:extLst>
                <a:ext uri="{FF2B5EF4-FFF2-40B4-BE49-F238E27FC236}">
                  <a16:creationId xmlns:a16="http://schemas.microsoft.com/office/drawing/2014/main" id="{7E99FA94-7855-A142-542E-48A32F899B88}"/>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a:extLst>
              <a:ext uri="{FF2B5EF4-FFF2-40B4-BE49-F238E27FC236}">
                <a16:creationId xmlns:a16="http://schemas.microsoft.com/office/drawing/2014/main" id="{2ECBEBA0-1DE7-E5D2-E034-6667810FF2CF}"/>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DD1940F7-8B0C-4F0E-A8CC-07DCDB77DD5D}" type="slidenum">
              <a:rPr lang="en-US" altLang="en-US" sz="1200" i="0" baseline="0">
                <a:latin typeface="Arial" panose="020B0604020202020204" pitchFamily="34" charset="0"/>
              </a:rPr>
              <a:pPr/>
              <a:t>12</a:t>
            </a:fld>
            <a:endParaRPr lang="en-US" altLang="en-US" sz="1200" i="0" baseline="0">
              <a:latin typeface="Arial" panose="020B0604020202020204" pitchFamily="34" charset="0"/>
            </a:endParaRPr>
          </a:p>
        </p:txBody>
      </p:sp>
      <p:sp>
        <p:nvSpPr>
          <p:cNvPr id="23555" name="Text Box 2">
            <a:extLst>
              <a:ext uri="{FF2B5EF4-FFF2-40B4-BE49-F238E27FC236}">
                <a16:creationId xmlns:a16="http://schemas.microsoft.com/office/drawing/2014/main" id="{D25957F5-1CF5-1CE1-DC7B-929D330856C5}"/>
              </a:ext>
            </a:extLst>
          </p:cNvPr>
          <p:cNvSpPr txBox="1">
            <a:spLocks noChangeArrowheads="1"/>
          </p:cNvSpPr>
          <p:nvPr/>
        </p:nvSpPr>
        <p:spPr bwMode="auto">
          <a:xfrm>
            <a:off x="2133600" y="609600"/>
            <a:ext cx="63531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3.1.3  Error detection and correction</a:t>
            </a:r>
          </a:p>
        </p:txBody>
      </p:sp>
      <p:sp>
        <p:nvSpPr>
          <p:cNvPr id="23556" name="Rectangle 3">
            <a:extLst>
              <a:ext uri="{FF2B5EF4-FFF2-40B4-BE49-F238E27FC236}">
                <a16:creationId xmlns:a16="http://schemas.microsoft.com/office/drawing/2014/main" id="{F33091F5-54EA-E47C-6ACD-526B8D701A77}"/>
              </a:ext>
            </a:extLst>
          </p:cNvPr>
          <p:cNvSpPr>
            <a:spLocks noChangeArrowheads="1"/>
          </p:cNvSpPr>
          <p:nvPr/>
        </p:nvSpPr>
        <p:spPr bwMode="auto">
          <a:xfrm>
            <a:off x="228600" y="2311400"/>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Another issue related to data is the detection and correction of errors during transmission or storage. We discuss this issue briefly in Appendix H.</a:t>
            </a:r>
          </a:p>
        </p:txBody>
      </p:sp>
      <p:sp>
        <p:nvSpPr>
          <p:cNvPr id="23557" name="Rectangle 4">
            <a:extLst>
              <a:ext uri="{FF2B5EF4-FFF2-40B4-BE49-F238E27FC236}">
                <a16:creationId xmlns:a16="http://schemas.microsoft.com/office/drawing/2014/main" id="{E8F9C698-17A1-7191-F3C8-7A0515F36C10}"/>
              </a:ext>
            </a:extLst>
          </p:cNvPr>
          <p:cNvSpPr>
            <a:spLocks noChangeArrowheads="1"/>
          </p:cNvSpPr>
          <p:nvPr/>
        </p:nvSpPr>
        <p:spPr bwMode="auto">
          <a:xfrm>
            <a:off x="723900" y="4427538"/>
            <a:ext cx="8382000" cy="1022350"/>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Error detection and correction is discussed </a:t>
            </a:r>
            <a:br>
              <a:rPr lang="en-US" altLang="en-US" i="0" baseline="0"/>
            </a:br>
            <a:r>
              <a:rPr lang="en-US" altLang="en-US" i="0" baseline="0"/>
              <a:t>in Appendix H.</a:t>
            </a:r>
          </a:p>
        </p:txBody>
      </p:sp>
      <p:grpSp>
        <p:nvGrpSpPr>
          <p:cNvPr id="23558" name="Group 5">
            <a:extLst>
              <a:ext uri="{FF2B5EF4-FFF2-40B4-BE49-F238E27FC236}">
                <a16:creationId xmlns:a16="http://schemas.microsoft.com/office/drawing/2014/main" id="{5A651124-8881-5C8F-E34F-4D93CAC76B52}"/>
              </a:ext>
            </a:extLst>
          </p:cNvPr>
          <p:cNvGrpSpPr>
            <a:grpSpLocks/>
          </p:cNvGrpSpPr>
          <p:nvPr/>
        </p:nvGrpSpPr>
        <p:grpSpPr bwMode="auto">
          <a:xfrm>
            <a:off x="723900" y="3811588"/>
            <a:ext cx="685800" cy="615950"/>
            <a:chOff x="1200" y="1217"/>
            <a:chExt cx="720" cy="388"/>
          </a:xfrm>
        </p:grpSpPr>
        <p:pic>
          <p:nvPicPr>
            <p:cNvPr id="23560" name="Picture 6">
              <a:extLst>
                <a:ext uri="{FF2B5EF4-FFF2-40B4-BE49-F238E27FC236}">
                  <a16:creationId xmlns:a16="http://schemas.microsoft.com/office/drawing/2014/main" id="{AF1307EA-C8C6-025D-7E42-54CF8F8666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561" name="Text Box 7">
              <a:extLst>
                <a:ext uri="{FF2B5EF4-FFF2-40B4-BE49-F238E27FC236}">
                  <a16:creationId xmlns:a16="http://schemas.microsoft.com/office/drawing/2014/main" id="{1F222B21-52FC-2201-0B19-ACCDD53D82D9}"/>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Slide Number Placeholder 1">
            <a:extLst>
              <a:ext uri="{FF2B5EF4-FFF2-40B4-BE49-F238E27FC236}">
                <a16:creationId xmlns:a16="http://schemas.microsoft.com/office/drawing/2014/main" id="{F65BB386-C6C7-B105-E996-348C62809B4B}"/>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5285BC2A-7DB5-46CA-AADA-8CDEF5A80E59}" type="slidenum">
              <a:rPr lang="en-US" altLang="en-US" sz="1200" i="0" baseline="0">
                <a:latin typeface="Arial" panose="020B0604020202020204" pitchFamily="34" charset="0"/>
              </a:rPr>
              <a:pPr/>
              <a:t>13</a:t>
            </a:fld>
            <a:endParaRPr lang="en-US" altLang="en-US" sz="1200" i="0" baseline="0">
              <a:latin typeface="Arial" panose="020B0604020202020204" pitchFamily="34" charset="0"/>
            </a:endParaRPr>
          </a:p>
        </p:txBody>
      </p:sp>
      <p:sp>
        <p:nvSpPr>
          <p:cNvPr id="1219587" name="Text Box 3">
            <a:extLst>
              <a:ext uri="{FF2B5EF4-FFF2-40B4-BE49-F238E27FC236}">
                <a16:creationId xmlns:a16="http://schemas.microsoft.com/office/drawing/2014/main" id="{275734CE-6CBF-7F30-8492-4F9EE1954ABA}"/>
              </a:ext>
            </a:extLst>
          </p:cNvPr>
          <p:cNvSpPr txBox="1">
            <a:spLocks noChangeArrowheads="1"/>
          </p:cNvSpPr>
          <p:nvPr/>
        </p:nvSpPr>
        <p:spPr bwMode="auto">
          <a:xfrm>
            <a:off x="2286000" y="439738"/>
            <a:ext cx="5419725" cy="708025"/>
          </a:xfrm>
          <a:prstGeom prst="rect">
            <a:avLst/>
          </a:prstGeom>
          <a:noFill/>
          <a:ln>
            <a:noFill/>
          </a:ln>
          <a:effectLst/>
        </p:spPr>
        <p:txBody>
          <a:bodyPr wrap="none">
            <a:spAutoFit/>
          </a:bodyPr>
          <a:lstStyle/>
          <a:p>
            <a:pPr>
              <a:defRPr/>
            </a:pPr>
            <a:r>
              <a:rPr lang="en-US" altLang="en-US" sz="4000" i="0" baseline="0" dirty="0">
                <a:solidFill>
                  <a:schemeClr val="bg1"/>
                </a:solidFill>
                <a:effectLst>
                  <a:outerShdw blurRad="38100" dist="38100" dir="2700000" algn="tl">
                    <a:srgbClr val="C0C0C0"/>
                  </a:outerShdw>
                </a:effectLst>
                <a:latin typeface="Calibri" panose="020F0502020204030204" pitchFamily="34" charset="0"/>
              </a:rPr>
              <a:t>3-2   STORING NUMBERS</a:t>
            </a:r>
          </a:p>
        </p:txBody>
      </p:sp>
      <p:sp>
        <p:nvSpPr>
          <p:cNvPr id="25604" name="Text Box 4">
            <a:extLst>
              <a:ext uri="{FF2B5EF4-FFF2-40B4-BE49-F238E27FC236}">
                <a16:creationId xmlns:a16="http://schemas.microsoft.com/office/drawing/2014/main" id="{1D416A51-1D37-647B-1DDE-5FD97E78B66C}"/>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endParaRPr lang="en-US" altLang="en-US" sz="1800" i="0" baseline="0"/>
          </a:p>
        </p:txBody>
      </p:sp>
      <p:sp>
        <p:nvSpPr>
          <p:cNvPr id="1219589" name="Rectangle 5">
            <a:extLst>
              <a:ext uri="{FF2B5EF4-FFF2-40B4-BE49-F238E27FC236}">
                <a16:creationId xmlns:a16="http://schemas.microsoft.com/office/drawing/2014/main" id="{49493014-70E3-25D8-ED8A-7E951B2D88EA}"/>
              </a:ext>
            </a:extLst>
          </p:cNvPr>
          <p:cNvSpPr>
            <a:spLocks noChangeArrowheads="1"/>
          </p:cNvSpPr>
          <p:nvPr/>
        </p:nvSpPr>
        <p:spPr bwMode="auto">
          <a:xfrm>
            <a:off x="152400" y="1808163"/>
            <a:ext cx="8839200" cy="1800225"/>
          </a:xfrm>
          <a:prstGeom prst="rect">
            <a:avLst/>
          </a:prstGeom>
          <a:noFill/>
          <a:ln>
            <a:noFill/>
          </a:ln>
          <a:effectLst/>
        </p:spPr>
        <p:txBody>
          <a:bodyPr anchor="ctr">
            <a:spAutoFit/>
          </a:bodyPr>
          <a:lstStyle/>
          <a:p>
            <a:pPr algn="just" eaLnBrk="1" hangingPunct="1">
              <a:defRPr/>
            </a:pPr>
            <a:r>
              <a:rPr lang="en-US" altLang="en-US" b="0" i="0" baseline="0" dirty="0">
                <a:effectLst>
                  <a:outerShdw blurRad="38100" dist="38100" dir="2700000" algn="tl">
                    <a:srgbClr val="C0C0C0"/>
                  </a:outerShdw>
                </a:effectLst>
              </a:rPr>
              <a:t>A </a:t>
            </a:r>
            <a:r>
              <a:rPr lang="en-US" altLang="en-US" i="0" baseline="0" dirty="0">
                <a:solidFill>
                  <a:schemeClr val="folHlink"/>
                </a:solidFill>
                <a:effectLst>
                  <a:outerShdw blurRad="38100" dist="38100" dir="2700000" algn="tl">
                    <a:srgbClr val="C0C0C0"/>
                  </a:outerShdw>
                </a:effectLst>
              </a:rPr>
              <a:t>number</a:t>
            </a:r>
            <a:r>
              <a:rPr lang="en-US" altLang="en-US" b="0" i="0" baseline="0" dirty="0">
                <a:effectLst>
                  <a:outerShdw blurRad="38100" dist="38100" dir="2700000" algn="tl">
                    <a:srgbClr val="C0C0C0"/>
                  </a:outerShdw>
                </a:effectLst>
              </a:rPr>
              <a:t> is changed to the binary system before being stored in the computer memory, as described in Chapter 2. However, there are still two issues that need to be handled:</a:t>
            </a:r>
          </a:p>
          <a:p>
            <a:pPr algn="just" eaLnBrk="1" hangingPunct="1">
              <a:defRPr/>
            </a:pPr>
            <a:endParaRPr lang="en-US" altLang="en-US" b="0" i="0" baseline="0" dirty="0">
              <a:effectLst>
                <a:outerShdw blurRad="38100" dist="38100" dir="2700000" algn="tl">
                  <a:srgbClr val="C0C0C0"/>
                </a:outerShdw>
              </a:effectLst>
            </a:endParaRPr>
          </a:p>
        </p:txBody>
      </p:sp>
      <p:sp>
        <p:nvSpPr>
          <p:cNvPr id="1219590" name="Rectangle 6">
            <a:extLst>
              <a:ext uri="{FF2B5EF4-FFF2-40B4-BE49-F238E27FC236}">
                <a16:creationId xmlns:a16="http://schemas.microsoft.com/office/drawing/2014/main" id="{3AF0C447-F49F-2196-1BFC-9C3D75C2D1C8}"/>
              </a:ext>
            </a:extLst>
          </p:cNvPr>
          <p:cNvSpPr>
            <a:spLocks noChangeArrowheads="1"/>
          </p:cNvSpPr>
          <p:nvPr/>
        </p:nvSpPr>
        <p:spPr bwMode="auto">
          <a:xfrm>
            <a:off x="381000" y="3392488"/>
            <a:ext cx="8839200" cy="3108325"/>
          </a:xfrm>
          <a:prstGeom prst="rect">
            <a:avLst/>
          </a:prstGeom>
          <a:noFill/>
          <a:ln>
            <a:noFill/>
          </a:ln>
          <a:effectLst/>
        </p:spPr>
        <p:txBody>
          <a:bodyPr anchor="ct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lgn="just" eaLnBrk="1" hangingPunct="1">
              <a:buFontTx/>
              <a:buAutoNum type="arabicPeriod"/>
              <a:defRPr/>
            </a:pPr>
            <a:r>
              <a:rPr lang="en-US" altLang="en-US" sz="2800" b="0" i="0" baseline="0" dirty="0">
                <a:effectLst>
                  <a:outerShdw blurRad="38100" dist="38100" dir="2700000" algn="tl">
                    <a:srgbClr val="C0C0C0"/>
                  </a:outerShdw>
                </a:effectLst>
              </a:rPr>
              <a:t>How to store the sign of the number.</a:t>
            </a:r>
          </a:p>
          <a:p>
            <a:pPr algn="just" eaLnBrk="1" hangingPunct="1">
              <a:buFontTx/>
              <a:buAutoNum type="arabicPeriod"/>
              <a:defRPr/>
            </a:pPr>
            <a:r>
              <a:rPr lang="en-US" altLang="en-US" sz="2800" b="0" i="0" baseline="0" dirty="0">
                <a:effectLst>
                  <a:outerShdw blurRad="38100" dist="38100" dir="2700000" algn="tl">
                    <a:srgbClr val="C0C0C0"/>
                  </a:outerShdw>
                </a:effectLst>
              </a:rPr>
              <a:t>How to show the decimal point.</a:t>
            </a:r>
          </a:p>
          <a:p>
            <a:pPr indent="112713" algn="just" fontAlgn="auto">
              <a:spcBef>
                <a:spcPts val="0"/>
              </a:spcBef>
              <a:spcAft>
                <a:spcPts val="0"/>
              </a:spcAft>
              <a:defRPr/>
            </a:pPr>
            <a:r>
              <a:rPr lang="en-US" altLang="zh-CN" sz="2800" b="0" i="0" baseline="0" dirty="0">
                <a:effectLst>
                  <a:outerShdw blurRad="38100" dist="38100" dir="2700000" algn="tl">
                    <a:srgbClr val="C0C0C0"/>
                  </a:outerShdw>
                </a:effectLst>
              </a:rPr>
              <a:t>Computers use two different representation: </a:t>
            </a:r>
          </a:p>
          <a:p>
            <a:pPr marL="457200" lvl="1" indent="401638" algn="just" fontAlgn="auto">
              <a:spcBef>
                <a:spcPts val="0"/>
              </a:spcBef>
              <a:spcAft>
                <a:spcPts val="0"/>
              </a:spcAft>
              <a:buFont typeface="Arial" pitchFamily="34" charset="0"/>
              <a:buChar char="•"/>
              <a:defRPr/>
            </a:pPr>
            <a:r>
              <a:rPr lang="en-US" altLang="zh-CN" sz="2800" b="0" i="0" baseline="0" dirty="0">
                <a:effectLst>
                  <a:outerShdw blurRad="38100" dist="38100" dir="2700000" algn="tl">
                    <a:srgbClr val="C0C0C0"/>
                  </a:outerShdw>
                </a:effectLst>
              </a:rPr>
              <a:t>fixed-point (store a number as an integer)</a:t>
            </a:r>
          </a:p>
          <a:p>
            <a:pPr marL="457200" lvl="1" indent="401638" algn="just" fontAlgn="auto">
              <a:spcBef>
                <a:spcPts val="0"/>
              </a:spcBef>
              <a:spcAft>
                <a:spcPts val="0"/>
              </a:spcAft>
              <a:buFont typeface="Arial" pitchFamily="34" charset="0"/>
              <a:buChar char="•"/>
              <a:defRPr/>
            </a:pPr>
            <a:r>
              <a:rPr lang="en-US" altLang="zh-CN" sz="2800" b="0" i="0" baseline="0" dirty="0">
                <a:effectLst>
                  <a:outerShdw blurRad="38100" dist="38100" dir="2700000" algn="tl">
                    <a:srgbClr val="C0C0C0"/>
                  </a:outerShdw>
                </a:effectLst>
              </a:rPr>
              <a:t>floating-point (store a number as real)</a:t>
            </a:r>
          </a:p>
          <a:p>
            <a:pPr indent="401638" algn="just" eaLnBrk="1" hangingPunct="1">
              <a:buFontTx/>
              <a:buAutoNum type="arabicPeriod"/>
              <a:defRPr/>
            </a:pPr>
            <a:endParaRPr lang="en-US" altLang="en-US" sz="2800" b="0" i="0" baseline="0" dirty="0">
              <a:effectLst>
                <a:outerShdw blurRad="38100" dist="38100" dir="2700000" algn="tl">
                  <a:srgbClr val="C0C0C0"/>
                </a:outerShdw>
              </a:effectLst>
            </a:endParaRPr>
          </a:p>
          <a:p>
            <a:pPr algn="just" eaLnBrk="1" hangingPunct="1">
              <a:buFontTx/>
              <a:buAutoNum type="arabicPeriod"/>
              <a:defRPr/>
            </a:pPr>
            <a:endParaRPr lang="en-US" altLang="en-US" sz="2800" b="0" i="0" baseline="0" dirty="0">
              <a:effectLst>
                <a:outerShdw blurRad="38100" dist="38100" dir="2700000" algn="tl">
                  <a:srgbClr val="C0C0C0"/>
                </a:outerShdw>
              </a:effectLst>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1">
            <a:extLst>
              <a:ext uri="{FF2B5EF4-FFF2-40B4-BE49-F238E27FC236}">
                <a16:creationId xmlns:a16="http://schemas.microsoft.com/office/drawing/2014/main" id="{77A596F1-0398-8CC2-D70F-78B25EB34B36}"/>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FACB2A55-2880-48B1-A37F-6B7B416FEA3C}" type="slidenum">
              <a:rPr lang="en-US" altLang="en-US" sz="1200" i="0" baseline="0">
                <a:latin typeface="Arial" panose="020B0604020202020204" pitchFamily="34" charset="0"/>
              </a:rPr>
              <a:pPr/>
              <a:t>14</a:t>
            </a:fld>
            <a:endParaRPr lang="en-US" altLang="en-US" sz="1200" i="0" baseline="0">
              <a:latin typeface="Arial" panose="020B0604020202020204" pitchFamily="34" charset="0"/>
            </a:endParaRPr>
          </a:p>
        </p:txBody>
      </p:sp>
      <p:sp>
        <p:nvSpPr>
          <p:cNvPr id="27651" name="Text Box 2">
            <a:extLst>
              <a:ext uri="{FF2B5EF4-FFF2-40B4-BE49-F238E27FC236}">
                <a16:creationId xmlns:a16="http://schemas.microsoft.com/office/drawing/2014/main" id="{FA72DB03-D027-1A85-5603-C8B58651FF37}"/>
              </a:ext>
            </a:extLst>
          </p:cNvPr>
          <p:cNvSpPr txBox="1">
            <a:spLocks noChangeArrowheads="1"/>
          </p:cNvSpPr>
          <p:nvPr/>
        </p:nvSpPr>
        <p:spPr bwMode="auto">
          <a:xfrm>
            <a:off x="2438400" y="533400"/>
            <a:ext cx="38830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3.2.1  Storing integers</a:t>
            </a:r>
          </a:p>
        </p:txBody>
      </p:sp>
      <p:sp>
        <p:nvSpPr>
          <p:cNvPr id="27652" name="Rectangle 3">
            <a:extLst>
              <a:ext uri="{FF2B5EF4-FFF2-40B4-BE49-F238E27FC236}">
                <a16:creationId xmlns:a16="http://schemas.microsoft.com/office/drawing/2014/main" id="{5375ACF8-DB1C-4EED-FD7A-9E1C189608A2}"/>
              </a:ext>
            </a:extLst>
          </p:cNvPr>
          <p:cNvSpPr>
            <a:spLocks noChangeArrowheads="1"/>
          </p:cNvSpPr>
          <p:nvPr/>
        </p:nvSpPr>
        <p:spPr bwMode="auto">
          <a:xfrm>
            <a:off x="220663" y="1905000"/>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Integers are whole numbers (numbers without a fractional part). For example, 134 and −125 are integers, whereas 134.23 and −0.235 are not. An integer can be thought of as a number in which the position of the decimal point is fixed: the decimal point is to the right of the least significant (rightmost) bit. For this reason, fixed-point representation is used to store an integer, as shown in Figure 3.4. In this representation the decimal point is assumed but not stored.</a:t>
            </a:r>
          </a:p>
        </p:txBody>
      </p:sp>
      <p:pic>
        <p:nvPicPr>
          <p:cNvPr id="6" name="Audio 5">
            <a:hlinkClick r:id="" action="ppaction://media"/>
            <a:extLst>
              <a:ext uri="{FF2B5EF4-FFF2-40B4-BE49-F238E27FC236}">
                <a16:creationId xmlns:a16="http://schemas.microsoft.com/office/drawing/2014/main" id="{955D942B-95E1-D8A6-5783-C176C6FEC4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04238" y="6218238"/>
            <a:ext cx="4873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1">
            <a:extLst>
              <a:ext uri="{FF2B5EF4-FFF2-40B4-BE49-F238E27FC236}">
                <a16:creationId xmlns:a16="http://schemas.microsoft.com/office/drawing/2014/main" id="{B5792B55-EEE3-9252-3FF4-C6492BD416E0}"/>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B28970ED-299C-4E20-8B7E-E223147942E1}" type="slidenum">
              <a:rPr lang="en-US" altLang="en-US" sz="1200" i="0" baseline="0">
                <a:latin typeface="Arial" panose="020B0604020202020204" pitchFamily="34" charset="0"/>
              </a:rPr>
              <a:pPr/>
              <a:t>15</a:t>
            </a:fld>
            <a:endParaRPr lang="en-US" altLang="en-US" sz="1200" i="0" baseline="0">
              <a:latin typeface="Arial" panose="020B0604020202020204" pitchFamily="34" charset="0"/>
            </a:endParaRPr>
          </a:p>
        </p:txBody>
      </p:sp>
      <p:sp>
        <p:nvSpPr>
          <p:cNvPr id="29699" name="Text Box 4">
            <a:extLst>
              <a:ext uri="{FF2B5EF4-FFF2-40B4-BE49-F238E27FC236}">
                <a16:creationId xmlns:a16="http://schemas.microsoft.com/office/drawing/2014/main" id="{A8654627-935D-71DA-533D-F22329BE202D}"/>
              </a:ext>
            </a:extLst>
          </p:cNvPr>
          <p:cNvSpPr txBox="1">
            <a:spLocks noChangeArrowheads="1"/>
          </p:cNvSpPr>
          <p:nvPr/>
        </p:nvSpPr>
        <p:spPr bwMode="auto">
          <a:xfrm>
            <a:off x="2357438" y="563563"/>
            <a:ext cx="5727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Figure 3.4  </a:t>
            </a:r>
            <a:r>
              <a:rPr lang="en-US" altLang="en-US" sz="2000" i="0" baseline="0">
                <a:solidFill>
                  <a:schemeClr val="bg1"/>
                </a:solidFill>
              </a:rPr>
              <a:t>Fixed point representation of integers</a:t>
            </a:r>
          </a:p>
        </p:txBody>
      </p:sp>
      <p:pic>
        <p:nvPicPr>
          <p:cNvPr id="29700" name="Picture 5">
            <a:extLst>
              <a:ext uri="{FF2B5EF4-FFF2-40B4-BE49-F238E27FC236}">
                <a16:creationId xmlns:a16="http://schemas.microsoft.com/office/drawing/2014/main" id="{E62B4C89-0895-C2FC-BEC2-9C7A23BCC4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 y="2211388"/>
            <a:ext cx="7907338" cy="134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1" name="Rectangle 6">
            <a:extLst>
              <a:ext uri="{FF2B5EF4-FFF2-40B4-BE49-F238E27FC236}">
                <a16:creationId xmlns:a16="http://schemas.microsoft.com/office/drawing/2014/main" id="{825C8547-BB74-04AC-9E7E-9E5639C9DDF0}"/>
              </a:ext>
            </a:extLst>
          </p:cNvPr>
          <p:cNvSpPr>
            <a:spLocks noChangeArrowheads="1"/>
          </p:cNvSpPr>
          <p:nvPr/>
        </p:nvSpPr>
        <p:spPr bwMode="auto">
          <a:xfrm>
            <a:off x="381000" y="4540250"/>
            <a:ext cx="8382000" cy="1022350"/>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An integer is normally stored in memory using </a:t>
            </a:r>
            <a:br>
              <a:rPr lang="en-US" altLang="en-US" i="0" baseline="0"/>
            </a:br>
            <a:r>
              <a:rPr lang="en-US" altLang="en-US" i="0" baseline="0"/>
              <a:t>fixed-point representation.</a:t>
            </a:r>
          </a:p>
        </p:txBody>
      </p:sp>
      <p:grpSp>
        <p:nvGrpSpPr>
          <p:cNvPr id="29702" name="Group 7">
            <a:extLst>
              <a:ext uri="{FF2B5EF4-FFF2-40B4-BE49-F238E27FC236}">
                <a16:creationId xmlns:a16="http://schemas.microsoft.com/office/drawing/2014/main" id="{3445CE92-9F4C-357A-93DB-0212CE666263}"/>
              </a:ext>
            </a:extLst>
          </p:cNvPr>
          <p:cNvGrpSpPr>
            <a:grpSpLocks/>
          </p:cNvGrpSpPr>
          <p:nvPr/>
        </p:nvGrpSpPr>
        <p:grpSpPr bwMode="auto">
          <a:xfrm>
            <a:off x="381000" y="3914775"/>
            <a:ext cx="685800" cy="615950"/>
            <a:chOff x="1200" y="1217"/>
            <a:chExt cx="720" cy="388"/>
          </a:xfrm>
        </p:grpSpPr>
        <p:pic>
          <p:nvPicPr>
            <p:cNvPr id="29704" name="Picture 8">
              <a:extLst>
                <a:ext uri="{FF2B5EF4-FFF2-40B4-BE49-F238E27FC236}">
                  <a16:creationId xmlns:a16="http://schemas.microsoft.com/office/drawing/2014/main" id="{76859DC9-05DF-784F-09B3-CC6D86D8A5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5" name="Text Box 9">
              <a:extLst>
                <a:ext uri="{FF2B5EF4-FFF2-40B4-BE49-F238E27FC236}">
                  <a16:creationId xmlns:a16="http://schemas.microsoft.com/office/drawing/2014/main" id="{CC137A0D-D9FF-FFCA-F982-4F17AAA76FBE}"/>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1">
            <a:extLst>
              <a:ext uri="{FF2B5EF4-FFF2-40B4-BE49-F238E27FC236}">
                <a16:creationId xmlns:a16="http://schemas.microsoft.com/office/drawing/2014/main" id="{11DF416C-AB3E-8E72-24C2-ABBC256ED171}"/>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55526CD6-5FFE-4711-8D6C-C4F8797DE550}" type="slidenum">
              <a:rPr lang="en-US" altLang="en-US" sz="1200" i="0" baseline="0">
                <a:latin typeface="Arial" panose="020B0604020202020204" pitchFamily="34" charset="0"/>
              </a:rPr>
              <a:pPr/>
              <a:t>16</a:t>
            </a:fld>
            <a:endParaRPr lang="en-US" altLang="en-US" sz="1200" i="0" baseline="0">
              <a:latin typeface="Arial" panose="020B0604020202020204" pitchFamily="34" charset="0"/>
            </a:endParaRPr>
          </a:p>
        </p:txBody>
      </p:sp>
      <p:sp>
        <p:nvSpPr>
          <p:cNvPr id="31747" name="Text Box 2">
            <a:extLst>
              <a:ext uri="{FF2B5EF4-FFF2-40B4-BE49-F238E27FC236}">
                <a16:creationId xmlns:a16="http://schemas.microsoft.com/office/drawing/2014/main" id="{0D8AF499-330D-EA51-B0DB-E94F72BA4B7D}"/>
              </a:ext>
            </a:extLst>
          </p:cNvPr>
          <p:cNvSpPr txBox="1">
            <a:spLocks noChangeArrowheads="1"/>
          </p:cNvSpPr>
          <p:nvPr/>
        </p:nvSpPr>
        <p:spPr bwMode="auto">
          <a:xfrm>
            <a:off x="2438400" y="604838"/>
            <a:ext cx="4953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bg1"/>
                </a:solidFill>
              </a:rPr>
              <a:t>Unsigned representation</a:t>
            </a:r>
          </a:p>
        </p:txBody>
      </p:sp>
      <p:sp>
        <p:nvSpPr>
          <p:cNvPr id="31748" name="Rectangle 3">
            <a:extLst>
              <a:ext uri="{FF2B5EF4-FFF2-40B4-BE49-F238E27FC236}">
                <a16:creationId xmlns:a16="http://schemas.microsoft.com/office/drawing/2014/main" id="{E5906695-762B-7E3C-1727-59CDE2726D52}"/>
              </a:ext>
            </a:extLst>
          </p:cNvPr>
          <p:cNvSpPr>
            <a:spLocks noChangeArrowheads="1"/>
          </p:cNvSpPr>
          <p:nvPr/>
        </p:nvSpPr>
        <p:spPr bwMode="auto">
          <a:xfrm>
            <a:off x="0" y="1409700"/>
            <a:ext cx="8915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An </a:t>
            </a:r>
            <a:r>
              <a:rPr lang="en-US" altLang="en-US" i="0" baseline="0">
                <a:solidFill>
                  <a:schemeClr val="folHlink"/>
                </a:solidFill>
              </a:rPr>
              <a:t>unsigned integer</a:t>
            </a:r>
            <a:r>
              <a:rPr lang="en-US" altLang="en-US" b="0" i="0" baseline="0"/>
              <a:t> is an integer that can never be negative and can take only 0 or positive values. Its range is between 0 and positive infinity. </a:t>
            </a:r>
          </a:p>
        </p:txBody>
      </p:sp>
      <p:sp>
        <p:nvSpPr>
          <p:cNvPr id="31749" name="Rectangle 8">
            <a:extLst>
              <a:ext uri="{FF2B5EF4-FFF2-40B4-BE49-F238E27FC236}">
                <a16:creationId xmlns:a16="http://schemas.microsoft.com/office/drawing/2014/main" id="{9E56372D-6666-B412-0D1D-A701DE955DEC}"/>
              </a:ext>
            </a:extLst>
          </p:cNvPr>
          <p:cNvSpPr>
            <a:spLocks noChangeArrowheads="1"/>
          </p:cNvSpPr>
          <p:nvPr/>
        </p:nvSpPr>
        <p:spPr bwMode="auto">
          <a:xfrm>
            <a:off x="201613" y="2951163"/>
            <a:ext cx="8512175" cy="955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An input device stores an unsigned integer using the following steps:</a:t>
            </a:r>
          </a:p>
        </p:txBody>
      </p:sp>
      <p:sp>
        <p:nvSpPr>
          <p:cNvPr id="31750" name="Rectangle 9">
            <a:extLst>
              <a:ext uri="{FF2B5EF4-FFF2-40B4-BE49-F238E27FC236}">
                <a16:creationId xmlns:a16="http://schemas.microsoft.com/office/drawing/2014/main" id="{094B206C-686C-56FE-8E0C-65666AE6F465}"/>
              </a:ext>
            </a:extLst>
          </p:cNvPr>
          <p:cNvSpPr>
            <a:spLocks noChangeArrowheads="1"/>
          </p:cNvSpPr>
          <p:nvPr/>
        </p:nvSpPr>
        <p:spPr bwMode="auto">
          <a:xfrm>
            <a:off x="0" y="4191000"/>
            <a:ext cx="8915400" cy="22463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800" b="1" i="1" baseline="-18000">
                <a:solidFill>
                  <a:schemeClr val="tx1"/>
                </a:solidFill>
                <a:latin typeface="Times New Roman" panose="02020603050405020304" pitchFamily="18" charset="0"/>
              </a:defRPr>
            </a:lvl1pPr>
            <a:lvl2pPr marL="914400" indent="-457200">
              <a:defRPr sz="2800" b="1" i="1" baseline="-18000">
                <a:solidFill>
                  <a:schemeClr val="tx1"/>
                </a:solidFill>
                <a:latin typeface="Times New Roman" panose="02020603050405020304" pitchFamily="18" charset="0"/>
              </a:defRPr>
            </a:lvl2pPr>
            <a:lvl3pPr marL="1371600" indent="-457200">
              <a:defRPr sz="2800" b="1" i="1" baseline="-18000">
                <a:solidFill>
                  <a:schemeClr val="tx1"/>
                </a:solidFill>
                <a:latin typeface="Times New Roman" panose="02020603050405020304" pitchFamily="18" charset="0"/>
              </a:defRPr>
            </a:lvl3pPr>
            <a:lvl4pPr marL="1828800" indent="-457200">
              <a:defRPr sz="2800" b="1" i="1" baseline="-18000">
                <a:solidFill>
                  <a:schemeClr val="tx1"/>
                </a:solidFill>
                <a:latin typeface="Times New Roman" panose="02020603050405020304" pitchFamily="18" charset="0"/>
              </a:defRPr>
            </a:lvl4pPr>
            <a:lvl5pPr marL="2286000" indent="-457200">
              <a:defRPr sz="2800" b="1" i="1" baseline="-18000">
                <a:solidFill>
                  <a:schemeClr val="tx1"/>
                </a:solidFill>
                <a:latin typeface="Times New Roman" panose="02020603050405020304" pitchFamily="18" charset="0"/>
              </a:defRPr>
            </a:lvl5pPr>
            <a:lvl6pPr marL="2743200" indent="-4572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3200400" indent="-4572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657600" indent="-4572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4114800" indent="-4572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buFontTx/>
              <a:buAutoNum type="arabicPeriod"/>
            </a:pPr>
            <a:r>
              <a:rPr lang="en-US" altLang="en-US" b="0" i="0" baseline="0" dirty="0"/>
              <a:t>The integer is changed to binary.</a:t>
            </a:r>
          </a:p>
          <a:p>
            <a:pPr>
              <a:buFontTx/>
              <a:buAutoNum type="arabicPeriod"/>
            </a:pPr>
            <a:r>
              <a:rPr lang="en-US" altLang="zh-CN" b="0" i="0" baseline="0" dirty="0">
                <a:ea typeface="SimSun" panose="02010600030101010101" pitchFamily="2" charset="-122"/>
              </a:rPr>
              <a:t>If the number of bits is: </a:t>
            </a:r>
            <a:br>
              <a:rPr lang="en-US" altLang="zh-CN" b="0" i="0" baseline="0" dirty="0">
                <a:ea typeface="SimSun" panose="02010600030101010101" pitchFamily="2" charset="-122"/>
              </a:rPr>
            </a:br>
            <a:r>
              <a:rPr lang="en-US" altLang="zh-CN" b="0" i="0" baseline="0" dirty="0">
                <a:ea typeface="SimSun" panose="02010600030101010101" pitchFamily="2" charset="-122"/>
              </a:rPr>
              <a:t>less than n        </a:t>
            </a:r>
            <a:r>
              <a:rPr lang="en-US" altLang="zh-CN" b="0" i="0" baseline="0" dirty="0">
                <a:ea typeface="SimSun" panose="02010600030101010101" pitchFamily="2" charset="-122"/>
                <a:sym typeface="Wingdings" panose="05000000000000000000" pitchFamily="2" charset="2"/>
              </a:rPr>
              <a:t> </a:t>
            </a:r>
            <a:r>
              <a:rPr lang="en-US" altLang="zh-CN" b="0" i="0" baseline="0" dirty="0">
                <a:ea typeface="SimSun" panose="02010600030101010101" pitchFamily="2" charset="-122"/>
              </a:rPr>
              <a:t>0s are added to the left.</a:t>
            </a:r>
            <a:br>
              <a:rPr lang="en-US" altLang="zh-CN" b="0" i="0" baseline="0" dirty="0">
                <a:ea typeface="SimSun" panose="02010600030101010101" pitchFamily="2" charset="-122"/>
              </a:rPr>
            </a:br>
            <a:r>
              <a:rPr lang="en-US" altLang="zh-CN" b="0" i="0" baseline="0" dirty="0">
                <a:ea typeface="SimSun" panose="02010600030101010101" pitchFamily="2" charset="-122"/>
              </a:rPr>
              <a:t>Greater than n </a:t>
            </a:r>
            <a:r>
              <a:rPr lang="en-US" altLang="zh-CN" b="0" i="0" baseline="0" dirty="0">
                <a:ea typeface="SimSun" panose="02010600030101010101" pitchFamily="2" charset="-122"/>
                <a:sym typeface="Wingdings" panose="05000000000000000000" pitchFamily="2" charset="2"/>
              </a:rPr>
              <a:t> the integer cannot be stored (overflow).</a:t>
            </a:r>
            <a:endParaRPr lang="en-US" altLang="zh-CN" b="0" i="0" baseline="0" dirty="0">
              <a:ea typeface="SimSun" panose="02010600030101010101" pitchFamily="2" charset="-122"/>
            </a:endParaRPr>
          </a:p>
          <a:p>
            <a:pPr algn="just">
              <a:buFontTx/>
              <a:buAutoNum type="arabicPeriod"/>
            </a:pPr>
            <a:endParaRPr lang="en-US" altLang="en-US" b="0" i="0" baseline="0" dirty="0"/>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Number Placeholder 1">
            <a:extLst>
              <a:ext uri="{FF2B5EF4-FFF2-40B4-BE49-F238E27FC236}">
                <a16:creationId xmlns:a16="http://schemas.microsoft.com/office/drawing/2014/main" id="{EC7F7780-CED9-728B-949D-1136564108C6}"/>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A1460307-E192-4F0E-ACC4-4EBD20912848}" type="slidenum">
              <a:rPr lang="en-US" altLang="en-US" sz="1200" i="0" baseline="0">
                <a:latin typeface="Arial" panose="020B0604020202020204" pitchFamily="34" charset="0"/>
              </a:rPr>
              <a:pPr/>
              <a:t>17</a:t>
            </a:fld>
            <a:endParaRPr lang="en-US" altLang="en-US" sz="1200" i="0" baseline="0">
              <a:latin typeface="Arial" panose="020B0604020202020204" pitchFamily="34" charset="0"/>
            </a:endParaRPr>
          </a:p>
        </p:txBody>
      </p:sp>
      <p:sp>
        <p:nvSpPr>
          <p:cNvPr id="33795" name="Text Box 2">
            <a:extLst>
              <a:ext uri="{FF2B5EF4-FFF2-40B4-BE49-F238E27FC236}">
                <a16:creationId xmlns:a16="http://schemas.microsoft.com/office/drawing/2014/main" id="{2C1C1643-C359-CBDE-615B-A0CB4BA1A781}"/>
              </a:ext>
            </a:extLst>
          </p:cNvPr>
          <p:cNvSpPr txBox="1">
            <a:spLocks noChangeArrowheads="1"/>
          </p:cNvSpPr>
          <p:nvPr/>
        </p:nvSpPr>
        <p:spPr bwMode="auto">
          <a:xfrm>
            <a:off x="3962400" y="609600"/>
            <a:ext cx="17922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a:t>
            </a:r>
            <a:endParaRPr lang="en-US" altLang="en-US" sz="2000" baseline="0">
              <a:solidFill>
                <a:schemeClr val="bg1"/>
              </a:solidFill>
            </a:endParaRPr>
          </a:p>
        </p:txBody>
      </p:sp>
      <p:sp>
        <p:nvSpPr>
          <p:cNvPr id="1248259" name="Rectangle 3">
            <a:extLst>
              <a:ext uri="{FF2B5EF4-FFF2-40B4-BE49-F238E27FC236}">
                <a16:creationId xmlns:a16="http://schemas.microsoft.com/office/drawing/2014/main" id="{564C0446-7859-F440-9111-193AB52D651F}"/>
              </a:ext>
            </a:extLst>
          </p:cNvPr>
          <p:cNvSpPr>
            <a:spLocks noChangeArrowheads="1"/>
          </p:cNvSpPr>
          <p:nvPr/>
        </p:nvSpPr>
        <p:spPr bwMode="auto">
          <a:xfrm>
            <a:off x="433388" y="1371600"/>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Store 7 in an 8-bit memory location using unsigned representation.</a:t>
            </a:r>
          </a:p>
        </p:txBody>
      </p:sp>
      <p:sp>
        <p:nvSpPr>
          <p:cNvPr id="1248260" name="Rectangle 4">
            <a:extLst>
              <a:ext uri="{FF2B5EF4-FFF2-40B4-BE49-F238E27FC236}">
                <a16:creationId xmlns:a16="http://schemas.microsoft.com/office/drawing/2014/main" id="{17D374AF-D9B1-4165-51CB-C1E9395F769A}"/>
              </a:ext>
            </a:extLst>
          </p:cNvPr>
          <p:cNvSpPr>
            <a:spLocks noChangeArrowheads="1"/>
          </p:cNvSpPr>
          <p:nvPr/>
        </p:nvSpPr>
        <p:spPr bwMode="auto">
          <a:xfrm>
            <a:off x="301625" y="1997075"/>
            <a:ext cx="8229600" cy="3786188"/>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First change the integer to binary:</a:t>
            </a:r>
          </a:p>
          <a:p>
            <a:pPr algn="just" eaLnBrk="1" hangingPunct="1">
              <a:defRPr/>
            </a:pPr>
            <a:r>
              <a:rPr lang="en-US" altLang="en-US" sz="2400" b="0" i="0" baseline="0" dirty="0">
                <a:effectLst>
                  <a:outerShdw blurRad="38100" dist="38100" dir="2700000" algn="tl">
                    <a:srgbClr val="C0C0C0"/>
                  </a:outerShdw>
                </a:effectLst>
              </a:rPr>
              <a:t> 7/2=  3       Remainder  1</a:t>
            </a:r>
          </a:p>
          <a:p>
            <a:pPr algn="just" eaLnBrk="1" hangingPunct="1">
              <a:defRPr/>
            </a:pPr>
            <a:r>
              <a:rPr lang="en-US" altLang="en-US" sz="2400" b="0" i="0" baseline="0" dirty="0">
                <a:effectLst>
                  <a:outerShdw blurRad="38100" dist="38100" dir="2700000" algn="tl">
                    <a:srgbClr val="C0C0C0"/>
                  </a:outerShdw>
                </a:effectLst>
              </a:rPr>
              <a:t> 3/2= 1        Remainder  1</a:t>
            </a:r>
          </a:p>
          <a:p>
            <a:pPr algn="just" eaLnBrk="1" hangingPunct="1">
              <a:defRPr/>
            </a:pPr>
            <a:r>
              <a:rPr lang="en-US" altLang="en-US" sz="2400" b="0" i="0" baseline="0" dirty="0">
                <a:effectLst>
                  <a:outerShdw blurRad="38100" dist="38100" dir="2700000" algn="tl">
                    <a:srgbClr val="C0C0C0"/>
                  </a:outerShdw>
                </a:effectLst>
              </a:rPr>
              <a:t> ½ = 0         Remainder  1</a:t>
            </a:r>
          </a:p>
          <a:p>
            <a:pPr algn="just" eaLnBrk="1" hangingPunct="1">
              <a:defRPr/>
            </a:pPr>
            <a:r>
              <a:rPr lang="en-US" altLang="en-US" sz="2400" b="0" i="0" baseline="0" dirty="0">
                <a:effectLst>
                  <a:outerShdw blurRad="38100" dist="38100" dir="2700000" algn="tl">
                    <a:srgbClr val="C0C0C0"/>
                  </a:outerShdw>
                </a:effectLst>
              </a:rPr>
              <a:t> (7)</a:t>
            </a:r>
            <a:r>
              <a:rPr lang="en-US" altLang="en-US" sz="2400" b="0" i="0" baseline="-25000" dirty="0">
                <a:effectLst>
                  <a:outerShdw blurRad="38100" dist="38100" dir="2700000" algn="tl">
                    <a:srgbClr val="C0C0C0"/>
                  </a:outerShdw>
                </a:effectLst>
              </a:rPr>
              <a:t>10</a:t>
            </a:r>
            <a:r>
              <a:rPr lang="en-US" altLang="en-US" sz="2400" b="0" i="0" baseline="0" dirty="0">
                <a:effectLst>
                  <a:outerShdw blurRad="38100" dist="38100" dir="2700000" algn="tl">
                    <a:srgbClr val="C0C0C0"/>
                  </a:outerShdw>
                </a:effectLst>
              </a:rPr>
              <a:t> = (111)</a:t>
            </a:r>
            <a:r>
              <a:rPr lang="en-US" altLang="en-US" sz="2400" b="0" i="0" baseline="-25000" dirty="0">
                <a:effectLst>
                  <a:outerShdw blurRad="38100" dist="38100" dir="2700000" algn="tl">
                    <a:srgbClr val="C0C0C0"/>
                  </a:outerShdw>
                </a:effectLst>
              </a:rPr>
              <a:t>2</a:t>
            </a:r>
            <a:endParaRPr lang="en-US" altLang="en-US" sz="2400" b="0" i="0" baseline="0" dirty="0">
              <a:effectLst>
                <a:outerShdw blurRad="38100" dist="38100" dir="2700000" algn="tl">
                  <a:srgbClr val="C0C0C0"/>
                </a:outerShdw>
              </a:effectLst>
            </a:endParaRPr>
          </a:p>
          <a:p>
            <a:pPr algn="just" eaLnBrk="1" hangingPunct="1">
              <a:defRPr/>
            </a:pPr>
            <a:r>
              <a:rPr lang="en-US" altLang="en-US" sz="2400" b="0" i="0" baseline="0" dirty="0">
                <a:effectLst>
                  <a:outerShdw blurRad="38100" dist="38100" dir="2700000" algn="tl">
                    <a:srgbClr val="C0C0C0"/>
                  </a:outerShdw>
                </a:effectLst>
              </a:rPr>
              <a:t>Add five 0s to make a total of eight bits, (00000111)</a:t>
            </a:r>
            <a:r>
              <a:rPr lang="en-US" altLang="en-US" sz="2400" b="0" i="0" baseline="-25000" dirty="0">
                <a:effectLst>
                  <a:outerShdw blurRad="38100" dist="38100" dir="2700000" algn="tl">
                    <a:srgbClr val="C0C0C0"/>
                  </a:outerShdw>
                </a:effectLst>
              </a:rPr>
              <a:t>2</a:t>
            </a:r>
            <a:r>
              <a:rPr lang="en-US" altLang="en-US" sz="2400" b="0" i="0" baseline="0" dirty="0">
                <a:effectLst>
                  <a:outerShdw blurRad="38100" dist="38100" dir="2700000" algn="tl">
                    <a:srgbClr val="C0C0C0"/>
                  </a:outerShdw>
                </a:effectLst>
              </a:rPr>
              <a:t>. The integer is stored in the memory location. Note that the subscript 2 is used to emphasize that the integer is binary, but the subscript is not stored in the computer.</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a:extLst>
              <a:ext uri="{FF2B5EF4-FFF2-40B4-BE49-F238E27FC236}">
                <a16:creationId xmlns:a16="http://schemas.microsoft.com/office/drawing/2014/main" id="{C8819CFA-75F4-7383-0887-CC678B43650C}"/>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6A7DBF8E-7FA0-4AB6-8C8D-BA4BBC32BA29}" type="slidenum">
              <a:rPr lang="en-US" altLang="en-US" sz="1200" i="0" baseline="0">
                <a:solidFill>
                  <a:srgbClr val="A5300F"/>
                </a:solidFill>
                <a:latin typeface="Arial" panose="020B0604020202020204" pitchFamily="34" charset="0"/>
              </a:rPr>
              <a:pPr/>
              <a:t>18</a:t>
            </a:fld>
            <a:endParaRPr lang="en-US" altLang="en-US" sz="1200" i="0" baseline="0">
              <a:solidFill>
                <a:srgbClr val="A5300F"/>
              </a:solidFill>
              <a:latin typeface="Arial" panose="020B0604020202020204" pitchFamily="34" charset="0"/>
            </a:endParaRPr>
          </a:p>
        </p:txBody>
      </p:sp>
      <p:pic>
        <p:nvPicPr>
          <p:cNvPr id="35843" name="Picture 6">
            <a:extLst>
              <a:ext uri="{FF2B5EF4-FFF2-40B4-BE49-F238E27FC236}">
                <a16:creationId xmlns:a16="http://schemas.microsoft.com/office/drawing/2014/main" id="{2866D829-004A-69BB-4424-155E6CC2F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563" y="3048000"/>
            <a:ext cx="8486775" cy="1466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1">
            <a:extLst>
              <a:ext uri="{FF2B5EF4-FFF2-40B4-BE49-F238E27FC236}">
                <a16:creationId xmlns:a16="http://schemas.microsoft.com/office/drawing/2014/main" id="{FCB71AAE-A8E8-6625-0544-B67400200249}"/>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75F2DD85-1E46-4C88-AD61-4F414CAE0E8F}" type="slidenum">
              <a:rPr lang="en-US" altLang="en-US" sz="1200" i="0" baseline="0">
                <a:latin typeface="Arial" panose="020B0604020202020204" pitchFamily="34" charset="0"/>
              </a:rPr>
              <a:pPr/>
              <a:t>19</a:t>
            </a:fld>
            <a:endParaRPr lang="en-US" altLang="en-US" sz="1200" i="0" baseline="0">
              <a:latin typeface="Arial" panose="020B0604020202020204" pitchFamily="34" charset="0"/>
            </a:endParaRPr>
          </a:p>
        </p:txBody>
      </p:sp>
      <p:sp>
        <p:nvSpPr>
          <p:cNvPr id="36867" name="Text Box 2">
            <a:extLst>
              <a:ext uri="{FF2B5EF4-FFF2-40B4-BE49-F238E27FC236}">
                <a16:creationId xmlns:a16="http://schemas.microsoft.com/office/drawing/2014/main" id="{B9034240-D609-049C-A761-0F9EDEB62AD0}"/>
              </a:ext>
            </a:extLst>
          </p:cNvPr>
          <p:cNvSpPr txBox="1">
            <a:spLocks noChangeArrowheads="1"/>
          </p:cNvSpPr>
          <p:nvPr/>
        </p:nvSpPr>
        <p:spPr bwMode="auto">
          <a:xfrm>
            <a:off x="3675063" y="577850"/>
            <a:ext cx="1793875"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3.2</a:t>
            </a:r>
            <a:endParaRPr lang="en-US" altLang="en-US" sz="2000" baseline="0">
              <a:solidFill>
                <a:schemeClr val="bg1"/>
              </a:solidFill>
            </a:endParaRPr>
          </a:p>
        </p:txBody>
      </p:sp>
      <p:sp>
        <p:nvSpPr>
          <p:cNvPr id="1250307" name="Rectangle 3">
            <a:extLst>
              <a:ext uri="{FF2B5EF4-FFF2-40B4-BE49-F238E27FC236}">
                <a16:creationId xmlns:a16="http://schemas.microsoft.com/office/drawing/2014/main" id="{F8824C0E-DED3-7E29-5D93-5796FDBFD2D5}"/>
              </a:ext>
            </a:extLst>
          </p:cNvPr>
          <p:cNvSpPr>
            <a:spLocks noChangeArrowheads="1"/>
          </p:cNvSpPr>
          <p:nvPr/>
        </p:nvSpPr>
        <p:spPr bwMode="auto">
          <a:xfrm>
            <a:off x="228600" y="1403350"/>
            <a:ext cx="8932863" cy="461963"/>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Store 258 in a 16-bit memory location using unsigned representation.</a:t>
            </a:r>
          </a:p>
        </p:txBody>
      </p:sp>
      <p:sp>
        <p:nvSpPr>
          <p:cNvPr id="1250308" name="Rectangle 4">
            <a:extLst>
              <a:ext uri="{FF2B5EF4-FFF2-40B4-BE49-F238E27FC236}">
                <a16:creationId xmlns:a16="http://schemas.microsoft.com/office/drawing/2014/main" id="{6C79936A-46AF-D8FE-A3F1-18AFD00845AF}"/>
              </a:ext>
            </a:extLst>
          </p:cNvPr>
          <p:cNvSpPr>
            <a:spLocks noChangeArrowheads="1"/>
          </p:cNvSpPr>
          <p:nvPr/>
        </p:nvSpPr>
        <p:spPr bwMode="auto">
          <a:xfrm>
            <a:off x="1492250" y="1752600"/>
            <a:ext cx="8229600" cy="5262563"/>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First change the integer to binary </a:t>
            </a:r>
          </a:p>
          <a:p>
            <a:pPr algn="just" eaLnBrk="1" hangingPunct="1">
              <a:defRPr/>
            </a:pPr>
            <a:r>
              <a:rPr lang="en-US" altLang="en-US" sz="2400" b="0" i="0" baseline="0" dirty="0">
                <a:effectLst>
                  <a:outerShdw blurRad="38100" dist="38100" dir="2700000" algn="tl">
                    <a:srgbClr val="C0C0C0"/>
                  </a:outerShdw>
                </a:effectLst>
              </a:rPr>
              <a:t>(258)</a:t>
            </a:r>
            <a:r>
              <a:rPr lang="en-US" altLang="en-US" sz="2400" b="0" i="0" baseline="-25000" dirty="0">
                <a:effectLst>
                  <a:outerShdw blurRad="38100" dist="38100" dir="2700000" algn="tl">
                    <a:srgbClr val="C0C0C0"/>
                  </a:outerShdw>
                </a:effectLst>
              </a:rPr>
              <a:t>10</a:t>
            </a:r>
          </a:p>
          <a:p>
            <a:pPr algn="just" eaLnBrk="1" hangingPunct="1">
              <a:defRPr/>
            </a:pPr>
            <a:r>
              <a:rPr lang="en-US" altLang="en-US" sz="2400" b="0" i="0" baseline="0" dirty="0">
                <a:effectLst>
                  <a:outerShdw blurRad="38100" dist="38100" dir="2700000" algn="tl">
                    <a:srgbClr val="C0C0C0"/>
                  </a:outerShdw>
                </a:effectLst>
              </a:rPr>
              <a:t>258/2= 129  Remainder 0</a:t>
            </a:r>
          </a:p>
          <a:p>
            <a:pPr algn="just" eaLnBrk="1" hangingPunct="1">
              <a:defRPr/>
            </a:pPr>
            <a:r>
              <a:rPr lang="en-US" altLang="en-US" sz="2400" b="0" i="0" baseline="0" dirty="0">
                <a:effectLst>
                  <a:outerShdw blurRad="38100" dist="38100" dir="2700000" algn="tl">
                    <a:srgbClr val="C0C0C0"/>
                  </a:outerShdw>
                </a:effectLst>
              </a:rPr>
              <a:t>129/2= 64    Remainder  1</a:t>
            </a:r>
          </a:p>
          <a:p>
            <a:pPr algn="just" eaLnBrk="1" hangingPunct="1">
              <a:defRPr/>
            </a:pPr>
            <a:r>
              <a:rPr lang="en-US" altLang="en-US" sz="2400" b="0" i="0" baseline="0" dirty="0">
                <a:effectLst>
                  <a:outerShdw blurRad="38100" dist="38100" dir="2700000" algn="tl">
                    <a:srgbClr val="C0C0C0"/>
                  </a:outerShdw>
                </a:effectLst>
              </a:rPr>
              <a:t>64/2  = 32    Remainder  0</a:t>
            </a:r>
          </a:p>
          <a:p>
            <a:pPr algn="just" eaLnBrk="1" hangingPunct="1">
              <a:defRPr/>
            </a:pPr>
            <a:r>
              <a:rPr lang="en-US" altLang="en-US" sz="2400" b="0" i="0" baseline="0" dirty="0">
                <a:effectLst>
                  <a:outerShdw blurRad="38100" dist="38100" dir="2700000" algn="tl">
                    <a:srgbClr val="C0C0C0"/>
                  </a:outerShdw>
                </a:effectLst>
              </a:rPr>
              <a:t>32/2  = 16    Remainder  0</a:t>
            </a:r>
          </a:p>
          <a:p>
            <a:pPr algn="just" eaLnBrk="1" hangingPunct="1">
              <a:defRPr/>
            </a:pPr>
            <a:r>
              <a:rPr lang="en-US" altLang="en-US" sz="2400" b="0" i="0" baseline="0" dirty="0">
                <a:effectLst>
                  <a:outerShdw blurRad="38100" dist="38100" dir="2700000" algn="tl">
                    <a:srgbClr val="C0C0C0"/>
                  </a:outerShdw>
                </a:effectLst>
              </a:rPr>
              <a:t>16/2  = 8      Remainder  0</a:t>
            </a:r>
          </a:p>
          <a:p>
            <a:pPr algn="just" eaLnBrk="1" hangingPunct="1">
              <a:defRPr/>
            </a:pPr>
            <a:r>
              <a:rPr lang="en-US" altLang="en-US" sz="2400" b="0" i="0" baseline="0" dirty="0">
                <a:effectLst>
                  <a:outerShdw blurRad="38100" dist="38100" dir="2700000" algn="tl">
                    <a:srgbClr val="C0C0C0"/>
                  </a:outerShdw>
                </a:effectLst>
              </a:rPr>
              <a:t>  8/2  = 4      Remainder  0</a:t>
            </a:r>
          </a:p>
          <a:p>
            <a:pPr algn="just" eaLnBrk="1" hangingPunct="1">
              <a:defRPr/>
            </a:pPr>
            <a:r>
              <a:rPr lang="en-US" altLang="en-US" sz="2400" b="0" i="0" baseline="0" dirty="0">
                <a:effectLst>
                  <a:outerShdw blurRad="38100" dist="38100" dir="2700000" algn="tl">
                    <a:srgbClr val="C0C0C0"/>
                  </a:outerShdw>
                </a:effectLst>
              </a:rPr>
              <a:t>   4/2 = 2      Remainder  0</a:t>
            </a:r>
          </a:p>
          <a:p>
            <a:pPr algn="just" eaLnBrk="1" hangingPunct="1">
              <a:defRPr/>
            </a:pPr>
            <a:r>
              <a:rPr lang="en-US" altLang="en-US" sz="2400" b="0" i="0" baseline="0" dirty="0">
                <a:effectLst>
                  <a:outerShdw blurRad="38100" dist="38100" dir="2700000" algn="tl">
                    <a:srgbClr val="C0C0C0"/>
                  </a:outerShdw>
                </a:effectLst>
              </a:rPr>
              <a:t>   2/2 = 1      Remainder  0</a:t>
            </a:r>
          </a:p>
          <a:p>
            <a:pPr algn="just" eaLnBrk="1" hangingPunct="1">
              <a:defRPr/>
            </a:pPr>
            <a:r>
              <a:rPr lang="en-US" altLang="en-US" sz="2400" b="0" i="0" baseline="0" dirty="0">
                <a:effectLst>
                  <a:outerShdw blurRad="38100" dist="38100" dir="2700000" algn="tl">
                    <a:srgbClr val="C0C0C0"/>
                  </a:outerShdw>
                </a:effectLst>
              </a:rPr>
              <a:t>    ½ = 0       Remainder  1</a:t>
            </a:r>
          </a:p>
          <a:p>
            <a:pPr algn="just" eaLnBrk="1" hangingPunct="1">
              <a:defRPr/>
            </a:pPr>
            <a:r>
              <a:rPr lang="en-US" altLang="en-US" sz="2400" b="0" i="0" baseline="0" dirty="0">
                <a:effectLst>
                  <a:outerShdw blurRad="38100" dist="38100" dir="2700000" algn="tl">
                    <a:srgbClr val="C0C0C0"/>
                  </a:outerShdw>
                </a:effectLst>
              </a:rPr>
              <a:t>                     (258)</a:t>
            </a:r>
            <a:r>
              <a:rPr lang="en-US" altLang="en-US" sz="2400" b="0" i="0" baseline="-25000" dirty="0">
                <a:effectLst>
                  <a:outerShdw blurRad="38100" dist="38100" dir="2700000" algn="tl">
                    <a:srgbClr val="C0C0C0"/>
                  </a:outerShdw>
                </a:effectLst>
              </a:rPr>
              <a:t>10 </a:t>
            </a:r>
            <a:r>
              <a:rPr lang="en-US" altLang="en-US" sz="2400" b="0" i="0" baseline="0" dirty="0">
                <a:effectLst>
                  <a:outerShdw blurRad="38100" dist="38100" dir="2700000" algn="tl">
                    <a:srgbClr val="C0C0C0"/>
                  </a:outerShdw>
                </a:effectLst>
              </a:rPr>
              <a:t>=    (100000010)</a:t>
            </a:r>
            <a:r>
              <a:rPr lang="en-US" altLang="en-US" sz="2400" b="0" i="0" baseline="-25000" dirty="0">
                <a:effectLst>
                  <a:outerShdw blurRad="38100" dist="38100" dir="2700000" algn="tl">
                    <a:srgbClr val="C0C0C0"/>
                  </a:outerShdw>
                </a:effectLst>
              </a:rPr>
              <a:t>2</a:t>
            </a:r>
            <a:endParaRPr lang="en-US" altLang="en-US" sz="2400" b="0" i="0" baseline="0" dirty="0">
              <a:effectLst>
                <a:outerShdw blurRad="38100" dist="38100" dir="2700000" algn="tl">
                  <a:srgbClr val="C0C0C0"/>
                </a:outerShdw>
              </a:effectLst>
            </a:endParaRPr>
          </a:p>
          <a:p>
            <a:pPr marL="801688" algn="just" eaLnBrk="1" hangingPunct="1">
              <a:defRPr/>
            </a:pPr>
            <a:r>
              <a:rPr lang="en-US" altLang="en-US" sz="2400" b="0" i="0" baseline="0" dirty="0">
                <a:effectLst>
                  <a:outerShdw blurRad="38100" dist="38100" dir="2700000" algn="tl">
                    <a:srgbClr val="C0C0C0"/>
                  </a:outerShdw>
                </a:effectLst>
              </a:rPr>
              <a:t> </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1">
            <a:extLst>
              <a:ext uri="{FF2B5EF4-FFF2-40B4-BE49-F238E27FC236}">
                <a16:creationId xmlns:a16="http://schemas.microsoft.com/office/drawing/2014/main" id="{FA5BDBBD-F0AD-D158-5E10-A323E6D21641}"/>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5CB543EB-9929-4A10-A8E0-AF42D276F06C}" type="slidenum">
              <a:rPr lang="en-US" altLang="en-US" sz="1200" i="0" baseline="0">
                <a:solidFill>
                  <a:srgbClr val="A5300F"/>
                </a:solidFill>
                <a:latin typeface="Arial" panose="020B0604020202020204" pitchFamily="34" charset="0"/>
              </a:rPr>
              <a:pPr/>
              <a:t>20</a:t>
            </a:fld>
            <a:endParaRPr lang="en-US" altLang="en-US" sz="1200" i="0" baseline="0">
              <a:solidFill>
                <a:srgbClr val="A5300F"/>
              </a:solidFill>
              <a:latin typeface="Arial" panose="020B0604020202020204" pitchFamily="34" charset="0"/>
            </a:endParaRPr>
          </a:p>
        </p:txBody>
      </p:sp>
      <p:pic>
        <p:nvPicPr>
          <p:cNvPr id="38915" name="Picture 6">
            <a:extLst>
              <a:ext uri="{FF2B5EF4-FFF2-40B4-BE49-F238E27FC236}">
                <a16:creationId xmlns:a16="http://schemas.microsoft.com/office/drawing/2014/main" id="{A03BA38E-BA53-05A5-CEA5-90FE2B09EB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13" y="4005263"/>
            <a:ext cx="8574087" cy="136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CF0A2D22-C7B9-D864-5188-B82C3F32EFA7}"/>
              </a:ext>
            </a:extLst>
          </p:cNvPr>
          <p:cNvSpPr txBox="1"/>
          <p:nvPr/>
        </p:nvSpPr>
        <p:spPr>
          <a:xfrm>
            <a:off x="762000" y="1590675"/>
            <a:ext cx="6858000" cy="1816100"/>
          </a:xfrm>
          <a:prstGeom prst="rect">
            <a:avLst/>
          </a:prstGeom>
          <a:noFill/>
        </p:spPr>
        <p:txBody>
          <a:bodyPr>
            <a:spAutoFit/>
          </a:bodyPr>
          <a:lstStyle/>
          <a:p>
            <a:pPr algn="just" eaLnBrk="1" hangingPunct="1">
              <a:defRPr/>
            </a:pPr>
            <a:r>
              <a:rPr lang="en-US" altLang="en-US" b="0" i="0" baseline="0" dirty="0">
                <a:effectLst>
                  <a:outerShdw blurRad="38100" dist="38100" dir="2700000" algn="tl">
                    <a:srgbClr val="C0C0C0"/>
                  </a:outerShdw>
                </a:effectLst>
              </a:rPr>
              <a:t>(100000010)</a:t>
            </a:r>
            <a:r>
              <a:rPr lang="en-US" altLang="en-US" b="0" i="0" baseline="-25000" dirty="0">
                <a:effectLst>
                  <a:outerShdw blurRad="38100" dist="38100" dir="2700000" algn="tl">
                    <a:srgbClr val="C0C0C0"/>
                  </a:outerShdw>
                </a:effectLst>
              </a:rPr>
              <a:t>2</a:t>
            </a:r>
            <a:r>
              <a:rPr lang="en-US" altLang="en-US" b="0" i="0" baseline="0" dirty="0">
                <a:effectLst>
                  <a:outerShdw blurRad="38100" dist="38100" dir="2700000" algn="tl">
                    <a:srgbClr val="C0C0C0"/>
                  </a:outerShdw>
                </a:effectLst>
              </a:rPr>
              <a:t>. </a:t>
            </a:r>
          </a:p>
          <a:p>
            <a:pPr algn="just" eaLnBrk="1" hangingPunct="1">
              <a:defRPr/>
            </a:pPr>
            <a:r>
              <a:rPr lang="en-US" altLang="en-US" b="0" i="0" baseline="0" dirty="0">
                <a:effectLst>
                  <a:outerShdw blurRad="38100" dist="38100" dir="2700000" algn="tl">
                    <a:srgbClr val="C0C0C0"/>
                  </a:outerShdw>
                </a:effectLst>
              </a:rPr>
              <a:t> Add seven 0s to make a total of sixteen bits,         (0000000100000010)</a:t>
            </a:r>
            <a:r>
              <a:rPr lang="en-US" altLang="en-US" b="0" i="0" baseline="-25000" dirty="0">
                <a:effectLst>
                  <a:outerShdw blurRad="38100" dist="38100" dir="2700000" algn="tl">
                    <a:srgbClr val="C0C0C0"/>
                  </a:outerShdw>
                </a:effectLst>
              </a:rPr>
              <a:t>2</a:t>
            </a:r>
            <a:r>
              <a:rPr lang="en-US" altLang="en-US" b="0" i="0" baseline="0" dirty="0">
                <a:effectLst>
                  <a:outerShdw blurRad="38100" dist="38100" dir="2700000" algn="tl">
                    <a:srgbClr val="C0C0C0"/>
                  </a:outerShdw>
                </a:effectLst>
              </a:rPr>
              <a:t>. The integer is stored in the memory location.</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a:extLst>
              <a:ext uri="{FF2B5EF4-FFF2-40B4-BE49-F238E27FC236}">
                <a16:creationId xmlns:a16="http://schemas.microsoft.com/office/drawing/2014/main" id="{B015EEAA-8500-4AF2-08D8-F6C87CF5EB99}"/>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AF16EB38-3191-4B60-A55D-7E4B0229ED65}" type="slidenum">
              <a:rPr lang="en-US" altLang="en-US" sz="1200" i="0" baseline="0">
                <a:latin typeface="Arial" panose="020B0604020202020204" pitchFamily="34" charset="0"/>
              </a:rPr>
              <a:pPr/>
              <a:t>21</a:t>
            </a:fld>
            <a:endParaRPr lang="en-US" altLang="en-US" sz="1200" i="0" baseline="0">
              <a:latin typeface="Arial" panose="020B0604020202020204" pitchFamily="34" charset="0"/>
            </a:endParaRPr>
          </a:p>
        </p:txBody>
      </p:sp>
      <p:sp>
        <p:nvSpPr>
          <p:cNvPr id="39939" name="Text Box 2">
            <a:extLst>
              <a:ext uri="{FF2B5EF4-FFF2-40B4-BE49-F238E27FC236}">
                <a16:creationId xmlns:a16="http://schemas.microsoft.com/office/drawing/2014/main" id="{68C4491A-9FC3-4632-C5A5-01DB15FA93D4}"/>
              </a:ext>
            </a:extLst>
          </p:cNvPr>
          <p:cNvSpPr txBox="1">
            <a:spLocks noChangeArrowheads="1"/>
          </p:cNvSpPr>
          <p:nvPr/>
        </p:nvSpPr>
        <p:spPr bwMode="auto">
          <a:xfrm>
            <a:off x="3200400" y="609600"/>
            <a:ext cx="17922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3.3</a:t>
            </a:r>
            <a:endParaRPr lang="en-US" altLang="en-US" sz="2000" baseline="0">
              <a:solidFill>
                <a:schemeClr val="bg1"/>
              </a:solidFill>
            </a:endParaRPr>
          </a:p>
        </p:txBody>
      </p:sp>
      <p:sp>
        <p:nvSpPr>
          <p:cNvPr id="1252355" name="Rectangle 3">
            <a:extLst>
              <a:ext uri="{FF2B5EF4-FFF2-40B4-BE49-F238E27FC236}">
                <a16:creationId xmlns:a16="http://schemas.microsoft.com/office/drawing/2014/main" id="{6F0844B4-5C7A-D9AD-ADEA-509E4D641C5A}"/>
              </a:ext>
            </a:extLst>
          </p:cNvPr>
          <p:cNvSpPr>
            <a:spLocks noChangeArrowheads="1"/>
          </p:cNvSpPr>
          <p:nvPr/>
        </p:nvSpPr>
        <p:spPr bwMode="auto">
          <a:xfrm>
            <a:off x="228600" y="2020888"/>
            <a:ext cx="7162800" cy="1200150"/>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What is returned from an output device when it retrieves the bit string 00101011 stored in memory as an unsigned integer.</a:t>
            </a:r>
          </a:p>
        </p:txBody>
      </p:sp>
      <p:sp>
        <p:nvSpPr>
          <p:cNvPr id="1252356" name="Rectangle 4">
            <a:extLst>
              <a:ext uri="{FF2B5EF4-FFF2-40B4-BE49-F238E27FC236}">
                <a16:creationId xmlns:a16="http://schemas.microsoft.com/office/drawing/2014/main" id="{6323FDC7-86E9-EC3A-4ACC-0B34BD8E5F48}"/>
              </a:ext>
            </a:extLst>
          </p:cNvPr>
          <p:cNvSpPr>
            <a:spLocks noChangeArrowheads="1"/>
          </p:cNvSpPr>
          <p:nvPr/>
        </p:nvSpPr>
        <p:spPr bwMode="auto">
          <a:xfrm>
            <a:off x="914400" y="3243263"/>
            <a:ext cx="7010400" cy="3046412"/>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Using the procedure shown in Chapter 2, the binary integer is converted to the unsigned integer 43.</a:t>
            </a:r>
          </a:p>
          <a:p>
            <a:pPr algn="just" eaLnBrk="1" hangingPunct="1">
              <a:defRPr/>
            </a:pPr>
            <a:r>
              <a:rPr lang="en-US" altLang="en-US" sz="2400" b="0" i="0" baseline="0" dirty="0">
                <a:effectLst>
                  <a:outerShdw blurRad="38100" dist="38100" dir="2700000" algn="tl">
                    <a:srgbClr val="C0C0C0"/>
                  </a:outerShdw>
                </a:effectLst>
              </a:rPr>
              <a:t>binary   0       0   1     0   1   0   1   1</a:t>
            </a:r>
          </a:p>
          <a:p>
            <a:pPr algn="just" eaLnBrk="1" hangingPunct="1">
              <a:defRPr/>
            </a:pPr>
            <a:r>
              <a:rPr lang="en-US" altLang="en-US" sz="2400" b="0" i="0" baseline="0" dirty="0">
                <a:effectLst>
                  <a:outerShdw blurRad="38100" dist="38100" dir="2700000" algn="tl">
                    <a:srgbClr val="C0C0C0"/>
                  </a:outerShdw>
                </a:effectLst>
              </a:rPr>
              <a:t>Weight 128   64 32  16   8    4   2   1</a:t>
            </a:r>
          </a:p>
          <a:p>
            <a:pPr algn="just" eaLnBrk="1" hangingPunct="1">
              <a:defRPr/>
            </a:pPr>
            <a:r>
              <a:rPr lang="en-US" altLang="en-US" sz="2400" b="0" i="0" baseline="0" dirty="0">
                <a:effectLst>
                  <a:outerShdw blurRad="38100" dist="38100" dir="2700000" algn="tl">
                    <a:srgbClr val="C0C0C0"/>
                  </a:outerShdw>
                </a:effectLst>
              </a:rPr>
              <a:t>=  32+8+2+1= 43</a:t>
            </a:r>
          </a:p>
          <a:p>
            <a:pPr algn="just" eaLnBrk="1" hangingPunct="1">
              <a:defRPr/>
            </a:pPr>
            <a:endParaRPr lang="en-US" altLang="en-US" sz="2400" b="0" i="0" baseline="0" dirty="0">
              <a:effectLst>
                <a:outerShdw blurRad="38100" dist="38100" dir="2700000" algn="tl">
                  <a:srgbClr val="C0C0C0"/>
                </a:outerShdw>
              </a:effectLst>
            </a:endParaRPr>
          </a:p>
          <a:p>
            <a:pPr algn="just" eaLnBrk="1" hangingPunct="1">
              <a:defRPr/>
            </a:pPr>
            <a:endParaRPr lang="en-US" altLang="en-US" sz="2400" b="0" i="0" baseline="0" dirty="0">
              <a:effectLst>
                <a:outerShdw blurRad="38100" dist="38100" dir="2700000" algn="tl">
                  <a:srgbClr val="C0C0C0"/>
                </a:outerShdw>
              </a:effectLst>
            </a:endParaRP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1">
            <a:extLst>
              <a:ext uri="{FF2B5EF4-FFF2-40B4-BE49-F238E27FC236}">
                <a16:creationId xmlns:a16="http://schemas.microsoft.com/office/drawing/2014/main" id="{E2F92D4A-1832-FCF9-01DB-21339A582B4C}"/>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D8C54183-C4B7-4B1B-AB27-F296377BD56F}" type="slidenum">
              <a:rPr lang="en-US" altLang="en-US" sz="1200" i="0" baseline="0">
                <a:latin typeface="Arial" panose="020B0604020202020204" pitchFamily="34" charset="0"/>
              </a:rPr>
              <a:pPr/>
              <a:t>22</a:t>
            </a:fld>
            <a:endParaRPr lang="en-US" altLang="en-US" sz="1200" i="0" baseline="0">
              <a:latin typeface="Arial" panose="020B0604020202020204" pitchFamily="34" charset="0"/>
            </a:endParaRPr>
          </a:p>
        </p:txBody>
      </p:sp>
      <p:sp>
        <p:nvSpPr>
          <p:cNvPr id="41987" name="Rectangle 3">
            <a:extLst>
              <a:ext uri="{FF2B5EF4-FFF2-40B4-BE49-F238E27FC236}">
                <a16:creationId xmlns:a16="http://schemas.microsoft.com/office/drawing/2014/main" id="{6D49E5E5-CBE7-C369-504A-875A9C29B823}"/>
              </a:ext>
            </a:extLst>
          </p:cNvPr>
          <p:cNvSpPr>
            <a:spLocks noChangeArrowheads="1"/>
          </p:cNvSpPr>
          <p:nvPr/>
        </p:nvSpPr>
        <p:spPr bwMode="auto">
          <a:xfrm>
            <a:off x="304800" y="1312863"/>
            <a:ext cx="8915400" cy="13731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Figure 3.5 shows what happens if we try to store an integer that is larger than 2</a:t>
            </a:r>
            <a:r>
              <a:rPr lang="en-US" altLang="en-US" b="0" i="0" baseline="30000"/>
              <a:t>4</a:t>
            </a:r>
            <a:r>
              <a:rPr lang="en-US" altLang="en-US" b="0" i="0" baseline="0"/>
              <a:t> − 1 = 15 in a memory location that can only hold four bits.</a:t>
            </a:r>
          </a:p>
        </p:txBody>
      </p:sp>
      <p:pic>
        <p:nvPicPr>
          <p:cNvPr id="41988" name="Picture 7">
            <a:extLst>
              <a:ext uri="{FF2B5EF4-FFF2-40B4-BE49-F238E27FC236}">
                <a16:creationId xmlns:a16="http://schemas.microsoft.com/office/drawing/2014/main" id="{03F04AE0-AE27-605A-12EA-CEFE1E48C8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5575" y="2895600"/>
            <a:ext cx="5813425"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41989" name="Straight Connector 9">
            <a:extLst>
              <a:ext uri="{FF2B5EF4-FFF2-40B4-BE49-F238E27FC236}">
                <a16:creationId xmlns:a16="http://schemas.microsoft.com/office/drawing/2014/main" id="{B5A6C7DD-3F01-210F-9391-9301A7186946}"/>
              </a:ext>
            </a:extLst>
          </p:cNvPr>
          <p:cNvCxnSpPr>
            <a:cxnSpLocks noChangeShapeType="1"/>
          </p:cNvCxnSpPr>
          <p:nvPr/>
        </p:nvCxnSpPr>
        <p:spPr bwMode="auto">
          <a:xfrm>
            <a:off x="3048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1990" name="TextBox 2">
            <a:extLst>
              <a:ext uri="{FF2B5EF4-FFF2-40B4-BE49-F238E27FC236}">
                <a16:creationId xmlns:a16="http://schemas.microsoft.com/office/drawing/2014/main" id="{9E8B73F7-5B20-406C-B052-BD8840815A29}"/>
              </a:ext>
            </a:extLst>
          </p:cNvPr>
          <p:cNvSpPr txBox="1">
            <a:spLocks noChangeArrowheads="1"/>
          </p:cNvSpPr>
          <p:nvPr/>
        </p:nvSpPr>
        <p:spPr bwMode="auto">
          <a:xfrm>
            <a:off x="1971675" y="490538"/>
            <a:ext cx="62579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b="0" i="0" baseline="0">
                <a:solidFill>
                  <a:schemeClr val="bg1"/>
                </a:solidFill>
              </a:rPr>
              <a:t>Figure 3.5 Overflow in unsigned integers </a:t>
            </a:r>
            <a:endParaRPr lang="en-US" altLang="en-US">
              <a:solidFill>
                <a:schemeClr val="bg1"/>
              </a:solidFill>
            </a:endParaRPr>
          </a:p>
        </p:txBody>
      </p:sp>
      <p:sp>
        <p:nvSpPr>
          <p:cNvPr id="4" name="TextBox 3">
            <a:extLst>
              <a:ext uri="{FF2B5EF4-FFF2-40B4-BE49-F238E27FC236}">
                <a16:creationId xmlns:a16="http://schemas.microsoft.com/office/drawing/2014/main" id="{FF3984CF-771C-9729-7541-BA8B05E08DF1}"/>
              </a:ext>
            </a:extLst>
          </p:cNvPr>
          <p:cNvSpPr txBox="1"/>
          <p:nvPr/>
        </p:nvSpPr>
        <p:spPr>
          <a:xfrm>
            <a:off x="6230575" y="3939439"/>
            <a:ext cx="2133600" cy="1815882"/>
          </a:xfrm>
          <a:prstGeom prst="rect">
            <a:avLst/>
          </a:prstGeom>
          <a:noFill/>
        </p:spPr>
        <p:txBody>
          <a:bodyPr>
            <a:spAutoFit/>
          </a:bodyPr>
          <a:lstStyle/>
          <a:p>
            <a:pPr>
              <a:defRPr/>
            </a:pPr>
            <a:r>
              <a:rPr lang="en-US" i="0" dirty="0"/>
              <a:t>20/2= 10   → 0</a:t>
            </a:r>
          </a:p>
          <a:p>
            <a:pPr>
              <a:defRPr/>
            </a:pPr>
            <a:r>
              <a:rPr lang="en-US" i="0" dirty="0"/>
              <a:t>10/2= 5     → 0</a:t>
            </a:r>
          </a:p>
          <a:p>
            <a:pPr>
              <a:defRPr/>
            </a:pPr>
            <a:r>
              <a:rPr lang="en-US" i="0" dirty="0"/>
              <a:t>5/2  = 2     → 1</a:t>
            </a:r>
          </a:p>
          <a:p>
            <a:pPr>
              <a:defRPr/>
            </a:pPr>
            <a:r>
              <a:rPr lang="en-US" i="0" dirty="0"/>
              <a:t>2/2  =  1    → 0</a:t>
            </a:r>
          </a:p>
          <a:p>
            <a:pPr>
              <a:defRPr/>
            </a:pPr>
            <a:r>
              <a:rPr lang="en-US" i="0" dirty="0"/>
              <a:t>½ =  0      → 1</a:t>
            </a:r>
          </a:p>
          <a:p>
            <a:pPr>
              <a:defRPr/>
            </a:pPr>
            <a:r>
              <a:rPr lang="en-US" i="0" dirty="0"/>
              <a:t>(20)</a:t>
            </a:r>
            <a:r>
              <a:rPr lang="en-US" i="0" baseline="-25000" dirty="0"/>
              <a:t>10  </a:t>
            </a:r>
            <a:r>
              <a:rPr lang="en-US" i="0" dirty="0"/>
              <a:t>= ( </a:t>
            </a:r>
            <a:r>
              <a:rPr lang="en-US" i="0" dirty="0">
                <a:highlight>
                  <a:srgbClr val="FF0000"/>
                </a:highlight>
              </a:rPr>
              <a:t>1</a:t>
            </a:r>
            <a:r>
              <a:rPr lang="en-US" i="0" dirty="0"/>
              <a:t>0100)</a:t>
            </a:r>
            <a:r>
              <a:rPr lang="en-US" i="0" baseline="-25000" dirty="0"/>
              <a:t>2</a:t>
            </a:r>
            <a:endParaRPr lang="en-US" i="0" dirty="0"/>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Number Placeholder 1">
            <a:extLst>
              <a:ext uri="{FF2B5EF4-FFF2-40B4-BE49-F238E27FC236}">
                <a16:creationId xmlns:a16="http://schemas.microsoft.com/office/drawing/2014/main" id="{AE6DB346-7D9B-B7CC-9B60-B3FFAC47980F}"/>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36329D50-C9F1-4297-B59F-173BD384525A}" type="slidenum">
              <a:rPr lang="en-US" altLang="en-US" sz="1200" i="0" baseline="0">
                <a:latin typeface="Arial" panose="020B0604020202020204" pitchFamily="34" charset="0"/>
              </a:rPr>
              <a:pPr/>
              <a:t>23</a:t>
            </a:fld>
            <a:endParaRPr lang="en-US" altLang="en-US" sz="1200" i="0" baseline="0">
              <a:latin typeface="Arial" panose="020B0604020202020204" pitchFamily="34" charset="0"/>
            </a:endParaRPr>
          </a:p>
        </p:txBody>
      </p:sp>
      <p:sp>
        <p:nvSpPr>
          <p:cNvPr id="44035" name="Text Box 2">
            <a:extLst>
              <a:ext uri="{FF2B5EF4-FFF2-40B4-BE49-F238E27FC236}">
                <a16:creationId xmlns:a16="http://schemas.microsoft.com/office/drawing/2014/main" id="{81D2B167-2117-CD15-546D-F970E58D07ED}"/>
              </a:ext>
            </a:extLst>
          </p:cNvPr>
          <p:cNvSpPr txBox="1">
            <a:spLocks noChangeArrowheads="1"/>
          </p:cNvSpPr>
          <p:nvPr/>
        </p:nvSpPr>
        <p:spPr bwMode="auto">
          <a:xfrm>
            <a:off x="2133600" y="549275"/>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bg1"/>
                </a:solidFill>
              </a:rPr>
              <a:t>Sign-and-magnitude representation</a:t>
            </a:r>
          </a:p>
        </p:txBody>
      </p:sp>
      <p:sp>
        <p:nvSpPr>
          <p:cNvPr id="44036" name="Rectangle 3">
            <a:extLst>
              <a:ext uri="{FF2B5EF4-FFF2-40B4-BE49-F238E27FC236}">
                <a16:creationId xmlns:a16="http://schemas.microsoft.com/office/drawing/2014/main" id="{18E5743D-B409-6607-DB8D-9C082BF381DB}"/>
              </a:ext>
            </a:extLst>
          </p:cNvPr>
          <p:cNvSpPr>
            <a:spLocks noChangeArrowheads="1"/>
          </p:cNvSpPr>
          <p:nvPr/>
        </p:nvSpPr>
        <p:spPr bwMode="auto">
          <a:xfrm>
            <a:off x="114300" y="1520825"/>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a:t>In this method, the available range for unsigned integers (0 to 2</a:t>
            </a:r>
            <a:r>
              <a:rPr lang="en-US" altLang="en-US" b="0" baseline="30000"/>
              <a:t>n</a:t>
            </a:r>
            <a:r>
              <a:rPr lang="en-US" altLang="en-US" b="0" i="0" baseline="0"/>
              <a:t> − 1) is divided into two equal sub-ranges. The first half represents positive integers, the second half, negative integers.</a:t>
            </a:r>
          </a:p>
        </p:txBody>
      </p:sp>
      <p:sp>
        <p:nvSpPr>
          <p:cNvPr id="44037" name="Text Box 6">
            <a:extLst>
              <a:ext uri="{FF2B5EF4-FFF2-40B4-BE49-F238E27FC236}">
                <a16:creationId xmlns:a16="http://schemas.microsoft.com/office/drawing/2014/main" id="{61DFAD15-EF65-8F80-3ED8-B24027096986}"/>
              </a:ext>
            </a:extLst>
          </p:cNvPr>
          <p:cNvSpPr txBox="1">
            <a:spLocks noChangeArrowheads="1"/>
          </p:cNvSpPr>
          <p:nvPr/>
        </p:nvSpPr>
        <p:spPr bwMode="auto">
          <a:xfrm>
            <a:off x="393700" y="3125788"/>
            <a:ext cx="551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3.6  </a:t>
            </a:r>
            <a:r>
              <a:rPr lang="en-US" altLang="en-US" sz="2000" i="0" baseline="0"/>
              <a:t>Sign-and-magnitude representation</a:t>
            </a:r>
          </a:p>
        </p:txBody>
      </p:sp>
      <p:pic>
        <p:nvPicPr>
          <p:cNvPr id="44038" name="Picture 7">
            <a:extLst>
              <a:ext uri="{FF2B5EF4-FFF2-40B4-BE49-F238E27FC236}">
                <a16:creationId xmlns:a16="http://schemas.microsoft.com/office/drawing/2014/main" id="{6787DE2C-265C-1B9D-B299-9CDA9FB9C0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938" y="3800475"/>
            <a:ext cx="7434262"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9" name="Rectangle 8">
            <a:extLst>
              <a:ext uri="{FF2B5EF4-FFF2-40B4-BE49-F238E27FC236}">
                <a16:creationId xmlns:a16="http://schemas.microsoft.com/office/drawing/2014/main" id="{A76D226F-BB10-11C8-B30D-7D934A1DBC8B}"/>
              </a:ext>
            </a:extLst>
          </p:cNvPr>
          <p:cNvSpPr>
            <a:spLocks noChangeArrowheads="1"/>
          </p:cNvSpPr>
          <p:nvPr/>
        </p:nvSpPr>
        <p:spPr bwMode="auto">
          <a:xfrm>
            <a:off x="995363" y="4445000"/>
            <a:ext cx="7391400" cy="1200150"/>
          </a:xfrm>
          <a:prstGeom prst="rect">
            <a:avLst/>
          </a:prstGeom>
          <a:solidFill>
            <a:srgbClr val="99FF33"/>
          </a:solidFill>
          <a:ln w="76200" algn="ctr">
            <a:solidFill>
              <a:srgbClr val="00CC00"/>
            </a:solidFill>
            <a:miter lim="800000"/>
            <a:headEnd/>
            <a:tailEnd/>
          </a:ln>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a:latin typeface="Comic Sans MS" panose="030F0702030302020204" pitchFamily="66" charset="0"/>
              </a:rPr>
              <a:t>In sign-and-magnitude representation, the leftmost bit </a:t>
            </a:r>
          </a:p>
          <a:p>
            <a:pPr algn="ctr"/>
            <a:r>
              <a:rPr lang="en-US" altLang="en-US">
                <a:latin typeface="Comic Sans MS" panose="030F0702030302020204" pitchFamily="66" charset="0"/>
              </a:rPr>
              <a:t>defines the sign of the integer. </a:t>
            </a:r>
          </a:p>
          <a:p>
            <a:pPr algn="ctr"/>
            <a:r>
              <a:rPr lang="en-US" altLang="en-US">
                <a:latin typeface="Comic Sans MS" panose="030F0702030302020204" pitchFamily="66" charset="0"/>
              </a:rPr>
              <a:t>If it is </a:t>
            </a:r>
            <a:r>
              <a:rPr lang="en-US" altLang="en-US">
                <a:solidFill>
                  <a:schemeClr val="hlink"/>
                </a:solidFill>
                <a:latin typeface="Comic Sans MS" panose="030F0702030302020204" pitchFamily="66" charset="0"/>
              </a:rPr>
              <a:t>0</a:t>
            </a:r>
            <a:r>
              <a:rPr lang="en-US" altLang="en-US">
                <a:latin typeface="Comic Sans MS" panose="030F0702030302020204" pitchFamily="66" charset="0"/>
              </a:rPr>
              <a:t>, the integer </a:t>
            </a:r>
            <a:r>
              <a:rPr lang="en-US" altLang="en-US">
                <a:solidFill>
                  <a:srgbClr val="0070C0"/>
                </a:solidFill>
                <a:latin typeface="Comic Sans MS" panose="030F0702030302020204" pitchFamily="66" charset="0"/>
              </a:rPr>
              <a:t>is positive.</a:t>
            </a:r>
          </a:p>
          <a:p>
            <a:pPr algn="ctr"/>
            <a:r>
              <a:rPr lang="en-US" altLang="en-US">
                <a:latin typeface="Comic Sans MS" panose="030F0702030302020204" pitchFamily="66" charset="0"/>
              </a:rPr>
              <a:t>If it is </a:t>
            </a:r>
            <a:r>
              <a:rPr lang="en-US" altLang="en-US">
                <a:solidFill>
                  <a:schemeClr val="hlink"/>
                </a:solidFill>
                <a:latin typeface="Comic Sans MS" panose="030F0702030302020204" pitchFamily="66" charset="0"/>
              </a:rPr>
              <a:t>1</a:t>
            </a:r>
            <a:r>
              <a:rPr lang="en-US" altLang="en-US">
                <a:latin typeface="Comic Sans MS" panose="030F0702030302020204" pitchFamily="66" charset="0"/>
              </a:rPr>
              <a:t>, the integer</a:t>
            </a:r>
            <a:r>
              <a:rPr lang="en-US" altLang="en-US">
                <a:solidFill>
                  <a:srgbClr val="0070C0"/>
                </a:solidFill>
                <a:latin typeface="Comic Sans MS" panose="030F0702030302020204" pitchFamily="66" charset="0"/>
              </a:rPr>
              <a:t> is negative.</a:t>
            </a: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1">
            <a:extLst>
              <a:ext uri="{FF2B5EF4-FFF2-40B4-BE49-F238E27FC236}">
                <a16:creationId xmlns:a16="http://schemas.microsoft.com/office/drawing/2014/main" id="{7628FE9F-4895-E897-E1DA-830A5B4F7C79}"/>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61DECB88-456F-44BE-AA68-B189FB8366D0}" type="slidenum">
              <a:rPr lang="en-US" altLang="en-US" sz="1200" i="0" baseline="0">
                <a:latin typeface="Arial" panose="020B0604020202020204" pitchFamily="34" charset="0"/>
              </a:rPr>
              <a:pPr/>
              <a:t>24</a:t>
            </a:fld>
            <a:endParaRPr lang="en-US" altLang="en-US" sz="1200" i="0" baseline="0">
              <a:latin typeface="Arial" panose="020B0604020202020204" pitchFamily="34" charset="0"/>
            </a:endParaRPr>
          </a:p>
        </p:txBody>
      </p:sp>
      <p:sp>
        <p:nvSpPr>
          <p:cNvPr id="46083" name="Text Box 2">
            <a:extLst>
              <a:ext uri="{FF2B5EF4-FFF2-40B4-BE49-F238E27FC236}">
                <a16:creationId xmlns:a16="http://schemas.microsoft.com/office/drawing/2014/main" id="{0E0A4E5F-E301-3B9C-126B-E613A2356A6B}"/>
              </a:ext>
            </a:extLst>
          </p:cNvPr>
          <p:cNvSpPr txBox="1">
            <a:spLocks noChangeArrowheads="1"/>
          </p:cNvSpPr>
          <p:nvPr/>
        </p:nvSpPr>
        <p:spPr bwMode="auto">
          <a:xfrm>
            <a:off x="4038600" y="685800"/>
            <a:ext cx="17922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3.4</a:t>
            </a:r>
            <a:endParaRPr lang="en-US" altLang="en-US" sz="2000" baseline="0">
              <a:solidFill>
                <a:schemeClr val="bg1"/>
              </a:solidFill>
            </a:endParaRPr>
          </a:p>
        </p:txBody>
      </p:sp>
      <p:sp>
        <p:nvSpPr>
          <p:cNvPr id="1258499" name="Rectangle 3">
            <a:extLst>
              <a:ext uri="{FF2B5EF4-FFF2-40B4-BE49-F238E27FC236}">
                <a16:creationId xmlns:a16="http://schemas.microsoft.com/office/drawing/2014/main" id="{FB037415-92AF-DD57-1C15-7DEA00A8C5CA}"/>
              </a:ext>
            </a:extLst>
          </p:cNvPr>
          <p:cNvSpPr>
            <a:spLocks noChangeArrowheads="1"/>
          </p:cNvSpPr>
          <p:nvPr/>
        </p:nvSpPr>
        <p:spPr bwMode="auto">
          <a:xfrm>
            <a:off x="230188" y="1703388"/>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Store +28 in an 8-bit memory location using sign-and-magnitude representation.</a:t>
            </a:r>
          </a:p>
        </p:txBody>
      </p:sp>
      <p:sp>
        <p:nvSpPr>
          <p:cNvPr id="1258500" name="Rectangle 4">
            <a:extLst>
              <a:ext uri="{FF2B5EF4-FFF2-40B4-BE49-F238E27FC236}">
                <a16:creationId xmlns:a16="http://schemas.microsoft.com/office/drawing/2014/main" id="{233EBF31-95CB-65C2-ABA3-DFE9712B1B23}"/>
              </a:ext>
            </a:extLst>
          </p:cNvPr>
          <p:cNvSpPr>
            <a:spLocks noChangeArrowheads="1"/>
          </p:cNvSpPr>
          <p:nvPr/>
        </p:nvSpPr>
        <p:spPr bwMode="auto">
          <a:xfrm>
            <a:off x="228600" y="2835275"/>
            <a:ext cx="8229600" cy="1187450"/>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The integer is changed to 7-bit binary. The leftmost bit is set to 0. The 8-bit number is stored.</a:t>
            </a: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a:extLst>
              <a:ext uri="{FF2B5EF4-FFF2-40B4-BE49-F238E27FC236}">
                <a16:creationId xmlns:a16="http://schemas.microsoft.com/office/drawing/2014/main" id="{2C29DBE3-01EB-18D8-A77B-8547D17167BA}"/>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0FD17B7-1542-4B51-AC90-3D430321A542}" type="slidenum">
              <a:rPr lang="en-US" altLang="en-US" sz="1200" i="0" baseline="0">
                <a:solidFill>
                  <a:srgbClr val="A5300F"/>
                </a:solidFill>
                <a:latin typeface="Arial" panose="020B0604020202020204" pitchFamily="34" charset="0"/>
              </a:rPr>
              <a:pPr/>
              <a:t>25</a:t>
            </a:fld>
            <a:endParaRPr lang="en-US" altLang="en-US" sz="1200" i="0" baseline="0">
              <a:solidFill>
                <a:srgbClr val="A5300F"/>
              </a:solidFill>
              <a:latin typeface="Arial" panose="020B0604020202020204" pitchFamily="34" charset="0"/>
            </a:endParaRPr>
          </a:p>
        </p:txBody>
      </p:sp>
      <p:sp>
        <p:nvSpPr>
          <p:cNvPr id="48131" name="TextBox 2">
            <a:extLst>
              <a:ext uri="{FF2B5EF4-FFF2-40B4-BE49-F238E27FC236}">
                <a16:creationId xmlns:a16="http://schemas.microsoft.com/office/drawing/2014/main" id="{A032482F-B10E-7613-08AA-E729F013FA21}"/>
              </a:ext>
            </a:extLst>
          </p:cNvPr>
          <p:cNvSpPr txBox="1">
            <a:spLocks noChangeArrowheads="1"/>
          </p:cNvSpPr>
          <p:nvPr/>
        </p:nvSpPr>
        <p:spPr bwMode="auto">
          <a:xfrm>
            <a:off x="1371600" y="2286000"/>
            <a:ext cx="3657600"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a:t>28/2= 14 →   0</a:t>
            </a:r>
          </a:p>
          <a:p>
            <a:r>
              <a:rPr lang="en-US" altLang="en-US" i="0"/>
              <a:t>14/2= 7   →   0</a:t>
            </a:r>
          </a:p>
          <a:p>
            <a:r>
              <a:rPr lang="en-US" altLang="en-US" i="0"/>
              <a:t>7/2  = 3   →   1</a:t>
            </a:r>
          </a:p>
          <a:p>
            <a:r>
              <a:rPr lang="en-US" altLang="en-US" i="0"/>
              <a:t>3/2  = 1   →   1</a:t>
            </a:r>
          </a:p>
          <a:p>
            <a:r>
              <a:rPr lang="en-US" altLang="en-US" i="0"/>
              <a:t>1/ 2  = 0  →   1</a:t>
            </a:r>
          </a:p>
          <a:p>
            <a:r>
              <a:rPr lang="en-US" altLang="en-US" i="0" baseline="30000"/>
              <a:t>(28)</a:t>
            </a:r>
            <a:r>
              <a:rPr lang="en-US" altLang="en-US" i="0" baseline="-25000"/>
              <a:t>10</a:t>
            </a:r>
            <a:r>
              <a:rPr lang="en-US" altLang="en-US" i="0" baseline="30000"/>
              <a:t>= (11100)</a:t>
            </a:r>
            <a:r>
              <a:rPr lang="en-US" altLang="en-US" i="0" baseline="-25000"/>
              <a:t>2</a:t>
            </a:r>
            <a:r>
              <a:rPr lang="en-US" altLang="en-US" i="0" baseline="0"/>
              <a:t> </a:t>
            </a:r>
            <a:endParaRPr lang="en-US" altLang="en-US" i="0"/>
          </a:p>
        </p:txBody>
      </p:sp>
      <p:pic>
        <p:nvPicPr>
          <p:cNvPr id="48132" name="Picture 5">
            <a:extLst>
              <a:ext uri="{FF2B5EF4-FFF2-40B4-BE49-F238E27FC236}">
                <a16:creationId xmlns:a16="http://schemas.microsoft.com/office/drawing/2014/main" id="{562B0BF8-0D68-44AA-2FF2-066AE2AE36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343400"/>
            <a:ext cx="8547100" cy="1122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1">
            <a:extLst>
              <a:ext uri="{FF2B5EF4-FFF2-40B4-BE49-F238E27FC236}">
                <a16:creationId xmlns:a16="http://schemas.microsoft.com/office/drawing/2014/main" id="{7077D375-C17B-665A-A0B2-154E448EA0AB}"/>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4E43B1E-EA9C-4BF7-8E10-9CD913CE7DC8}" type="slidenum">
              <a:rPr lang="en-US" altLang="en-US" sz="1200" i="0" baseline="0">
                <a:latin typeface="Arial" panose="020B0604020202020204" pitchFamily="34" charset="0"/>
              </a:rPr>
              <a:pPr/>
              <a:t>26</a:t>
            </a:fld>
            <a:endParaRPr lang="en-US" altLang="en-US" sz="1200" i="0" baseline="0">
              <a:latin typeface="Arial" panose="020B0604020202020204" pitchFamily="34" charset="0"/>
            </a:endParaRPr>
          </a:p>
        </p:txBody>
      </p:sp>
      <p:sp>
        <p:nvSpPr>
          <p:cNvPr id="49155" name="Text Box 2">
            <a:extLst>
              <a:ext uri="{FF2B5EF4-FFF2-40B4-BE49-F238E27FC236}">
                <a16:creationId xmlns:a16="http://schemas.microsoft.com/office/drawing/2014/main" id="{89E1CD1E-AB97-3C8D-AE79-AF703B63139A}"/>
              </a:ext>
            </a:extLst>
          </p:cNvPr>
          <p:cNvSpPr txBox="1">
            <a:spLocks noChangeArrowheads="1"/>
          </p:cNvSpPr>
          <p:nvPr/>
        </p:nvSpPr>
        <p:spPr bwMode="auto">
          <a:xfrm>
            <a:off x="3962400" y="638175"/>
            <a:ext cx="17922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3.5</a:t>
            </a:r>
            <a:endParaRPr lang="en-US" altLang="en-US" sz="2000" baseline="0">
              <a:solidFill>
                <a:schemeClr val="bg1"/>
              </a:solidFill>
            </a:endParaRPr>
          </a:p>
        </p:txBody>
      </p:sp>
      <p:sp>
        <p:nvSpPr>
          <p:cNvPr id="1260547" name="Rectangle 3">
            <a:extLst>
              <a:ext uri="{FF2B5EF4-FFF2-40B4-BE49-F238E27FC236}">
                <a16:creationId xmlns:a16="http://schemas.microsoft.com/office/drawing/2014/main" id="{016D99CC-6AC7-BAA3-6BDF-3339DBCFC1D8}"/>
              </a:ext>
            </a:extLst>
          </p:cNvPr>
          <p:cNvSpPr>
            <a:spLocks noChangeArrowheads="1"/>
          </p:cNvSpPr>
          <p:nvPr/>
        </p:nvSpPr>
        <p:spPr bwMode="auto">
          <a:xfrm>
            <a:off x="134938" y="1608138"/>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Store </a:t>
            </a:r>
            <a:r>
              <a:rPr lang="en-US" altLang="en-US" sz="2400" b="0" i="0" baseline="0" dirty="0">
                <a:effectLst>
                  <a:outerShdw blurRad="38100" dist="38100" dir="2700000" algn="tl">
                    <a:srgbClr val="C0C0C0"/>
                  </a:outerShdw>
                </a:effectLst>
                <a:latin typeface="Symbol" panose="05050102010706020507" pitchFamily="18" charset="2"/>
              </a:rPr>
              <a:t>-</a:t>
            </a:r>
            <a:r>
              <a:rPr lang="en-US" altLang="en-US" sz="2400" b="0" i="0" baseline="0" dirty="0">
                <a:effectLst>
                  <a:outerShdw blurRad="38100" dist="38100" dir="2700000" algn="tl">
                    <a:srgbClr val="C0C0C0"/>
                  </a:outerShdw>
                </a:effectLst>
              </a:rPr>
              <a:t>28 in an 8-bit memory location using sign-and-magnitude representation.</a:t>
            </a:r>
          </a:p>
        </p:txBody>
      </p:sp>
      <p:sp>
        <p:nvSpPr>
          <p:cNvPr id="1260548" name="Rectangle 4">
            <a:extLst>
              <a:ext uri="{FF2B5EF4-FFF2-40B4-BE49-F238E27FC236}">
                <a16:creationId xmlns:a16="http://schemas.microsoft.com/office/drawing/2014/main" id="{4C2D4F59-FCC4-E013-BF9B-CC5C23F4C9BF}"/>
              </a:ext>
            </a:extLst>
          </p:cNvPr>
          <p:cNvSpPr>
            <a:spLocks noChangeArrowheads="1"/>
          </p:cNvSpPr>
          <p:nvPr/>
        </p:nvSpPr>
        <p:spPr bwMode="auto">
          <a:xfrm>
            <a:off x="257175" y="2530475"/>
            <a:ext cx="8229600" cy="1187450"/>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The integer is changed to 7-bit binary. The leftmost bit is set to 1. The 8-bit number is stored.</a:t>
            </a:r>
          </a:p>
        </p:txBody>
      </p:sp>
      <p:pic>
        <p:nvPicPr>
          <p:cNvPr id="49158" name="Picture 6">
            <a:extLst>
              <a:ext uri="{FF2B5EF4-FFF2-40B4-BE49-F238E27FC236}">
                <a16:creationId xmlns:a16="http://schemas.microsoft.com/office/drawing/2014/main" id="{124E3123-79F0-BAEA-A180-EB2CCE3683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3916363"/>
            <a:ext cx="8629650" cy="1195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Number Placeholder 1">
            <a:extLst>
              <a:ext uri="{FF2B5EF4-FFF2-40B4-BE49-F238E27FC236}">
                <a16:creationId xmlns:a16="http://schemas.microsoft.com/office/drawing/2014/main" id="{921BB555-E55B-7692-080D-3C33306C9E22}"/>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3B51BA98-BD30-4757-82CA-A25528BDE258}" type="slidenum">
              <a:rPr lang="en-US" altLang="en-US" sz="1200" i="0" baseline="0">
                <a:latin typeface="Arial" panose="020B0604020202020204" pitchFamily="34" charset="0"/>
              </a:rPr>
              <a:pPr/>
              <a:t>27</a:t>
            </a:fld>
            <a:endParaRPr lang="en-US" altLang="en-US" sz="1200" i="0" baseline="0">
              <a:latin typeface="Arial" panose="020B0604020202020204" pitchFamily="34" charset="0"/>
            </a:endParaRPr>
          </a:p>
        </p:txBody>
      </p:sp>
      <p:sp>
        <p:nvSpPr>
          <p:cNvPr id="51203" name="Text Box 2">
            <a:extLst>
              <a:ext uri="{FF2B5EF4-FFF2-40B4-BE49-F238E27FC236}">
                <a16:creationId xmlns:a16="http://schemas.microsoft.com/office/drawing/2014/main" id="{6A469817-CE6D-ED9E-2799-6E4F10D112FA}"/>
              </a:ext>
            </a:extLst>
          </p:cNvPr>
          <p:cNvSpPr txBox="1">
            <a:spLocks noChangeArrowheads="1"/>
          </p:cNvSpPr>
          <p:nvPr/>
        </p:nvSpPr>
        <p:spPr bwMode="auto">
          <a:xfrm>
            <a:off x="3675063" y="609600"/>
            <a:ext cx="1793875"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3.6</a:t>
            </a:r>
            <a:endParaRPr lang="en-US" altLang="en-US" sz="2000" baseline="0">
              <a:solidFill>
                <a:schemeClr val="bg1"/>
              </a:solidFill>
            </a:endParaRPr>
          </a:p>
        </p:txBody>
      </p:sp>
      <p:sp>
        <p:nvSpPr>
          <p:cNvPr id="1262595" name="Rectangle 3">
            <a:extLst>
              <a:ext uri="{FF2B5EF4-FFF2-40B4-BE49-F238E27FC236}">
                <a16:creationId xmlns:a16="http://schemas.microsoft.com/office/drawing/2014/main" id="{0BF70956-809E-AE9E-0634-66450958D6E1}"/>
              </a:ext>
            </a:extLst>
          </p:cNvPr>
          <p:cNvSpPr>
            <a:spLocks noChangeArrowheads="1"/>
          </p:cNvSpPr>
          <p:nvPr/>
        </p:nvSpPr>
        <p:spPr bwMode="auto">
          <a:xfrm>
            <a:off x="268288" y="1752600"/>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Retrieve the integer that is stored as 01001101 in sign-and-magnitude representation.</a:t>
            </a:r>
          </a:p>
        </p:txBody>
      </p:sp>
      <p:sp>
        <p:nvSpPr>
          <p:cNvPr id="1262596" name="Rectangle 4">
            <a:extLst>
              <a:ext uri="{FF2B5EF4-FFF2-40B4-BE49-F238E27FC236}">
                <a16:creationId xmlns:a16="http://schemas.microsoft.com/office/drawing/2014/main" id="{2986D159-0D9D-9202-90CA-266C3FF82C72}"/>
              </a:ext>
            </a:extLst>
          </p:cNvPr>
          <p:cNvSpPr>
            <a:spLocks noChangeArrowheads="1"/>
          </p:cNvSpPr>
          <p:nvPr/>
        </p:nvSpPr>
        <p:spPr bwMode="auto">
          <a:xfrm>
            <a:off x="236538" y="2828925"/>
            <a:ext cx="7785100" cy="1200150"/>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Since the leftmost bit is 0, the sign is positive. The rest of the bits (1001101) are changed to decimal</a:t>
            </a:r>
          </a:p>
        </p:txBody>
      </p:sp>
      <p:sp>
        <p:nvSpPr>
          <p:cNvPr id="6" name="TextBox 5">
            <a:extLst>
              <a:ext uri="{FF2B5EF4-FFF2-40B4-BE49-F238E27FC236}">
                <a16:creationId xmlns:a16="http://schemas.microsoft.com/office/drawing/2014/main" id="{90599183-807E-2EB7-2923-AF39A418E062}"/>
              </a:ext>
            </a:extLst>
          </p:cNvPr>
          <p:cNvSpPr txBox="1"/>
          <p:nvPr/>
        </p:nvSpPr>
        <p:spPr>
          <a:xfrm>
            <a:off x="1944688" y="4419600"/>
            <a:ext cx="4876800" cy="1384300"/>
          </a:xfrm>
          <a:prstGeom prst="rect">
            <a:avLst/>
          </a:prstGeom>
          <a:noFill/>
        </p:spPr>
        <p:txBody>
          <a:bodyPr>
            <a:spAutoFit/>
          </a:bodyPr>
          <a:lstStyle/>
          <a:p>
            <a:pPr>
              <a:defRPr/>
            </a:pPr>
            <a:r>
              <a:rPr lang="en-US" altLang="en-US" b="0" i="0" baseline="0" dirty="0">
                <a:effectLst>
                  <a:outerShdw blurRad="38100" dist="38100" dir="2700000" algn="tl">
                    <a:srgbClr val="C0C0C0"/>
                  </a:outerShdw>
                </a:effectLst>
              </a:rPr>
              <a:t>Binary  ( 1     0    0   1  1  0  1)</a:t>
            </a:r>
            <a:r>
              <a:rPr lang="en-US" altLang="en-US" b="0" i="0" baseline="-25000" dirty="0">
                <a:effectLst>
                  <a:outerShdw blurRad="38100" dist="38100" dir="2700000" algn="tl">
                    <a:srgbClr val="C0C0C0"/>
                  </a:outerShdw>
                </a:effectLst>
              </a:rPr>
              <a:t>2</a:t>
            </a:r>
          </a:p>
          <a:p>
            <a:pPr>
              <a:defRPr/>
            </a:pPr>
            <a:r>
              <a:rPr lang="en-US" i="0" baseline="0" dirty="0"/>
              <a:t>Weight ( 64  32  16  8  4  2  1)</a:t>
            </a:r>
          </a:p>
          <a:p>
            <a:pPr>
              <a:defRPr/>
            </a:pPr>
            <a:r>
              <a:rPr lang="en-US" i="0" baseline="0" dirty="0"/>
              <a:t>            = 64+ 8+4+1=(77)</a:t>
            </a:r>
            <a:r>
              <a:rPr lang="en-US" i="0" baseline="-25000" dirty="0"/>
              <a:t>10</a:t>
            </a:r>
            <a:endParaRPr lang="en-US" i="0" baseline="0" dirty="0"/>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1">
            <a:extLst>
              <a:ext uri="{FF2B5EF4-FFF2-40B4-BE49-F238E27FC236}">
                <a16:creationId xmlns:a16="http://schemas.microsoft.com/office/drawing/2014/main" id="{3308F95C-601B-8BF7-AF41-93FC7D677497}"/>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6BB6FEEE-D4C0-46F9-A9C8-3AD7F6B2BFF1}" type="slidenum">
              <a:rPr lang="en-US" altLang="en-US" sz="1200" i="0" baseline="0">
                <a:latin typeface="Arial" panose="020B0604020202020204" pitchFamily="34" charset="0"/>
              </a:rPr>
              <a:pPr/>
              <a:t>28</a:t>
            </a:fld>
            <a:endParaRPr lang="en-US" altLang="en-US" sz="1200" i="0" baseline="0">
              <a:latin typeface="Arial" panose="020B0604020202020204" pitchFamily="34" charset="0"/>
            </a:endParaRPr>
          </a:p>
        </p:txBody>
      </p:sp>
      <p:sp>
        <p:nvSpPr>
          <p:cNvPr id="54275" name="Text Box 2">
            <a:extLst>
              <a:ext uri="{FF2B5EF4-FFF2-40B4-BE49-F238E27FC236}">
                <a16:creationId xmlns:a16="http://schemas.microsoft.com/office/drawing/2014/main" id="{D199DFA8-EDD1-3DF5-C2DD-0180BD840EF6}"/>
              </a:ext>
            </a:extLst>
          </p:cNvPr>
          <p:cNvSpPr txBox="1">
            <a:spLocks noChangeArrowheads="1"/>
          </p:cNvSpPr>
          <p:nvPr/>
        </p:nvSpPr>
        <p:spPr bwMode="auto">
          <a:xfrm>
            <a:off x="3446463" y="533400"/>
            <a:ext cx="1793875"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3.7</a:t>
            </a:r>
            <a:endParaRPr lang="en-US" altLang="en-US" sz="2000" baseline="0">
              <a:solidFill>
                <a:schemeClr val="bg1"/>
              </a:solidFill>
            </a:endParaRPr>
          </a:p>
        </p:txBody>
      </p:sp>
      <p:sp>
        <p:nvSpPr>
          <p:cNvPr id="1264643" name="Rectangle 3">
            <a:extLst>
              <a:ext uri="{FF2B5EF4-FFF2-40B4-BE49-F238E27FC236}">
                <a16:creationId xmlns:a16="http://schemas.microsoft.com/office/drawing/2014/main" id="{EB54D124-5558-EA45-6217-657943FC2D03}"/>
              </a:ext>
            </a:extLst>
          </p:cNvPr>
          <p:cNvSpPr>
            <a:spLocks noChangeArrowheads="1"/>
          </p:cNvSpPr>
          <p:nvPr/>
        </p:nvSpPr>
        <p:spPr bwMode="auto">
          <a:xfrm>
            <a:off x="112713" y="2203450"/>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Retrieve the integer that is stored as 10100001 in sign-and-magnitude representation.</a:t>
            </a:r>
          </a:p>
        </p:txBody>
      </p:sp>
      <p:sp>
        <p:nvSpPr>
          <p:cNvPr id="1264644" name="Rectangle 4">
            <a:extLst>
              <a:ext uri="{FF2B5EF4-FFF2-40B4-BE49-F238E27FC236}">
                <a16:creationId xmlns:a16="http://schemas.microsoft.com/office/drawing/2014/main" id="{60111EF8-C44D-4851-2FB4-11DED1C7CA98}"/>
              </a:ext>
            </a:extLst>
          </p:cNvPr>
          <p:cNvSpPr>
            <a:spLocks noChangeArrowheads="1"/>
          </p:cNvSpPr>
          <p:nvPr/>
        </p:nvSpPr>
        <p:spPr bwMode="auto">
          <a:xfrm>
            <a:off x="228600" y="3276600"/>
            <a:ext cx="8229600" cy="1552575"/>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Since the leftmost bit is 1, the sign is negative. The rest of the bits (0100001) are changed to decimal as 33. After adding the sign, the integer is −33.</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E31B80C2-B215-5EB8-1945-34909857F10F}"/>
              </a:ext>
            </a:extLst>
          </p:cNvPr>
          <p:cNvSpPr>
            <a:spLocks noChangeArrowheads="1"/>
          </p:cNvSpPr>
          <p:nvPr/>
        </p:nvSpPr>
        <p:spPr bwMode="auto">
          <a:xfrm>
            <a:off x="190500" y="1195388"/>
            <a:ext cx="8915400" cy="13731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r>
              <a:rPr lang="en-US" altLang="en-US" b="0" i="0" baseline="0" dirty="0"/>
              <a:t>Figure 3.7 shows both positive and negative overflow when storing an integer in sign-and-magnitude representation using a 4-bit memory location. </a:t>
            </a:r>
          </a:p>
        </p:txBody>
      </p:sp>
      <p:cxnSp>
        <p:nvCxnSpPr>
          <p:cNvPr id="56324" name="Straight Connector 6">
            <a:extLst>
              <a:ext uri="{FF2B5EF4-FFF2-40B4-BE49-F238E27FC236}">
                <a16:creationId xmlns:a16="http://schemas.microsoft.com/office/drawing/2014/main" id="{18349C2F-153E-F736-2847-0238A85D6D34}"/>
              </a:ext>
            </a:extLst>
          </p:cNvPr>
          <p:cNvCxnSpPr>
            <a:cxnSpLocks noChangeShapeType="1"/>
          </p:cNvCxnSpPr>
          <p:nvPr/>
        </p:nvCxnSpPr>
        <p:spPr bwMode="auto">
          <a:xfrm>
            <a:off x="304800" y="6781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6325" name="Text Box 3">
            <a:extLst>
              <a:ext uri="{FF2B5EF4-FFF2-40B4-BE49-F238E27FC236}">
                <a16:creationId xmlns:a16="http://schemas.microsoft.com/office/drawing/2014/main" id="{77AC5732-1FFB-3399-CDAD-9C13939D822B}"/>
              </a:ext>
            </a:extLst>
          </p:cNvPr>
          <p:cNvSpPr txBox="1">
            <a:spLocks noChangeArrowheads="1"/>
          </p:cNvSpPr>
          <p:nvPr/>
        </p:nvSpPr>
        <p:spPr bwMode="auto">
          <a:xfrm>
            <a:off x="1620838" y="557213"/>
            <a:ext cx="6819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Figure 3.7  </a:t>
            </a:r>
            <a:r>
              <a:rPr lang="en-US" altLang="en-US" sz="2000" i="0" baseline="0">
                <a:solidFill>
                  <a:schemeClr val="bg1"/>
                </a:solidFill>
              </a:rPr>
              <a:t>Overflow in sign-and-magnitude representation</a:t>
            </a:r>
          </a:p>
        </p:txBody>
      </p:sp>
      <p:pic>
        <p:nvPicPr>
          <p:cNvPr id="9" name="Picture 8">
            <a:extLst>
              <a:ext uri="{FF2B5EF4-FFF2-40B4-BE49-F238E27FC236}">
                <a16:creationId xmlns:a16="http://schemas.microsoft.com/office/drawing/2014/main" id="{89E86A09-1D6A-D34D-AA4D-3010E7BC8E3F}"/>
              </a:ext>
            </a:extLst>
          </p:cNvPr>
          <p:cNvPicPr>
            <a:picLocks noChangeAspect="1"/>
          </p:cNvPicPr>
          <p:nvPr/>
        </p:nvPicPr>
        <p:blipFill>
          <a:blip r:embed="rId3"/>
          <a:stretch>
            <a:fillRect/>
          </a:stretch>
        </p:blipFill>
        <p:spPr>
          <a:xfrm>
            <a:off x="566737" y="3429000"/>
            <a:ext cx="8010525" cy="1457325"/>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Number Placeholder 1">
            <a:extLst>
              <a:ext uri="{FF2B5EF4-FFF2-40B4-BE49-F238E27FC236}">
                <a16:creationId xmlns:a16="http://schemas.microsoft.com/office/drawing/2014/main" id="{92615E1C-28F7-3680-55BE-D3935A40B14B}"/>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700632C2-C503-492B-AB04-53B346CF2421}" type="slidenum">
              <a:rPr lang="en-US" altLang="en-US" sz="1200" i="0" baseline="0">
                <a:latin typeface="Arial" panose="020B0604020202020204" pitchFamily="34" charset="0"/>
              </a:rPr>
              <a:pPr/>
              <a:t>30</a:t>
            </a:fld>
            <a:endParaRPr lang="en-US" altLang="en-US" sz="1200" i="0" baseline="0">
              <a:latin typeface="Arial" panose="020B0604020202020204" pitchFamily="34" charset="0"/>
            </a:endParaRPr>
          </a:p>
        </p:txBody>
      </p:sp>
      <p:sp>
        <p:nvSpPr>
          <p:cNvPr id="58371" name="Text Box 2">
            <a:extLst>
              <a:ext uri="{FF2B5EF4-FFF2-40B4-BE49-F238E27FC236}">
                <a16:creationId xmlns:a16="http://schemas.microsoft.com/office/drawing/2014/main" id="{F60734F9-7A6A-3470-7578-9D7B7748CD2E}"/>
              </a:ext>
            </a:extLst>
          </p:cNvPr>
          <p:cNvSpPr txBox="1">
            <a:spLocks noChangeArrowheads="1"/>
          </p:cNvSpPr>
          <p:nvPr/>
        </p:nvSpPr>
        <p:spPr bwMode="auto">
          <a:xfrm>
            <a:off x="2286000" y="590550"/>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bg1"/>
                </a:solidFill>
              </a:rPr>
              <a:t>Two’s complement representation</a:t>
            </a:r>
          </a:p>
        </p:txBody>
      </p:sp>
      <p:sp>
        <p:nvSpPr>
          <p:cNvPr id="58372" name="Rectangle 3">
            <a:extLst>
              <a:ext uri="{FF2B5EF4-FFF2-40B4-BE49-F238E27FC236}">
                <a16:creationId xmlns:a16="http://schemas.microsoft.com/office/drawing/2014/main" id="{E24C2EEB-184E-A577-4FAD-A35B98620EE8}"/>
              </a:ext>
            </a:extLst>
          </p:cNvPr>
          <p:cNvSpPr>
            <a:spLocks noChangeArrowheads="1"/>
          </p:cNvSpPr>
          <p:nvPr/>
        </p:nvSpPr>
        <p:spPr bwMode="auto">
          <a:xfrm>
            <a:off x="114300" y="1525588"/>
            <a:ext cx="8915400"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71500" indent="-5715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spcBef>
                <a:spcPts val="600"/>
              </a:spcBef>
              <a:spcAft>
                <a:spcPts val="600"/>
              </a:spcAft>
              <a:buFont typeface="Wingdings" panose="05000000000000000000" pitchFamily="2" charset="2"/>
              <a:buChar char="Ø"/>
            </a:pPr>
            <a:r>
              <a:rPr lang="en-US" altLang="zh-CN" sz="2700" b="0" i="0" baseline="0">
                <a:ea typeface="SimSun" panose="02010600030101010101" pitchFamily="2" charset="-122"/>
                <a:cs typeface="Times New Roman" panose="02020603050405020304" pitchFamily="18" charset="0"/>
              </a:rPr>
              <a:t>Almost all computers use two’s complement representation to store a </a:t>
            </a:r>
            <a:r>
              <a:rPr lang="en-US" altLang="zh-CN" sz="2700" b="0" i="0" u="sng" baseline="0">
                <a:ea typeface="SimSun" panose="02010600030101010101" pitchFamily="2" charset="-122"/>
                <a:cs typeface="Times New Roman" panose="02020603050405020304" pitchFamily="18" charset="0"/>
              </a:rPr>
              <a:t>signed integer </a:t>
            </a:r>
            <a:r>
              <a:rPr lang="en-US" altLang="zh-CN" sz="2700" b="0" i="0" baseline="0">
                <a:ea typeface="SimSun" panose="02010600030101010101" pitchFamily="2" charset="-122"/>
                <a:cs typeface="Times New Roman" panose="02020603050405020304" pitchFamily="18" charset="0"/>
              </a:rPr>
              <a:t>in an n-bit memory location. </a:t>
            </a:r>
          </a:p>
          <a:p>
            <a:pPr algn="just">
              <a:spcBef>
                <a:spcPts val="600"/>
              </a:spcBef>
              <a:spcAft>
                <a:spcPts val="600"/>
              </a:spcAft>
              <a:buFont typeface="Wingdings" panose="05000000000000000000" pitchFamily="2" charset="2"/>
              <a:buChar char="Ø"/>
            </a:pPr>
            <a:r>
              <a:rPr lang="en-US" altLang="zh-CN" sz="2700" b="0" i="0" baseline="0">
                <a:ea typeface="SimSun" panose="02010600030101010101" pitchFamily="2" charset="-122"/>
                <a:cs typeface="Times New Roman" panose="02020603050405020304" pitchFamily="18" charset="0"/>
              </a:rPr>
              <a:t>In this method, the available range for an </a:t>
            </a:r>
            <a:r>
              <a:rPr lang="en-US" altLang="zh-CN" sz="2700" b="0" i="0" u="sng" baseline="0">
                <a:ea typeface="SimSun" panose="02010600030101010101" pitchFamily="2" charset="-122"/>
                <a:cs typeface="Times New Roman" panose="02020603050405020304" pitchFamily="18" charset="0"/>
              </a:rPr>
              <a:t>unsigned integer </a:t>
            </a:r>
            <a:r>
              <a:rPr lang="en-US" altLang="zh-CN" sz="2700" b="0" i="0" baseline="0">
                <a:ea typeface="SimSun" panose="02010600030101010101" pitchFamily="2" charset="-122"/>
                <a:cs typeface="Times New Roman" panose="02020603050405020304" pitchFamily="18" charset="0"/>
              </a:rPr>
              <a:t>of (0 to 2ⁿ − 1) is divided into two equal sub-ranges. </a:t>
            </a:r>
          </a:p>
          <a:p>
            <a:pPr algn="just">
              <a:spcBef>
                <a:spcPts val="600"/>
              </a:spcBef>
              <a:spcAft>
                <a:spcPts val="600"/>
              </a:spcAft>
              <a:buFont typeface="Wingdings" panose="05000000000000000000" pitchFamily="2" charset="2"/>
              <a:buChar char="Ø"/>
            </a:pPr>
            <a:r>
              <a:rPr lang="en-US" altLang="zh-CN" sz="2700" b="0" i="0" baseline="0">
                <a:ea typeface="SimSun" panose="02010600030101010101" pitchFamily="2" charset="-122"/>
                <a:cs typeface="Times New Roman" panose="02020603050405020304" pitchFamily="18" charset="0"/>
              </a:rPr>
              <a:t>The first sub-range is used to represent nonnegative integers, the second half to represent negative integers. </a:t>
            </a:r>
          </a:p>
          <a:p>
            <a:pPr algn="just">
              <a:spcBef>
                <a:spcPts val="600"/>
              </a:spcBef>
              <a:spcAft>
                <a:spcPts val="600"/>
              </a:spcAft>
              <a:buFont typeface="Wingdings" panose="05000000000000000000" pitchFamily="2" charset="2"/>
              <a:buChar char="Ø"/>
            </a:pPr>
            <a:r>
              <a:rPr lang="en-US" altLang="zh-CN" sz="2700" b="0" i="0" baseline="0">
                <a:ea typeface="SimSun" panose="02010600030101010101" pitchFamily="2" charset="-122"/>
                <a:cs typeface="Times New Roman" panose="02020603050405020304" pitchFamily="18" charset="0"/>
              </a:rPr>
              <a:t>The bit patterns are then assigned to negative and nonnegative (zero and positive) integers.</a:t>
            </a:r>
          </a:p>
          <a:p>
            <a:pPr algn="just">
              <a:spcBef>
                <a:spcPts val="600"/>
              </a:spcBef>
              <a:spcAft>
                <a:spcPts val="600"/>
              </a:spcAft>
              <a:buFont typeface="Wingdings" panose="05000000000000000000" pitchFamily="2" charset="2"/>
              <a:buChar char="Ø"/>
            </a:pPr>
            <a:r>
              <a:rPr lang="en-US" altLang="zh-CN" sz="2700" b="0" i="0" baseline="0">
                <a:ea typeface="SimSun" panose="02010600030101010101" pitchFamily="2" charset="-122"/>
                <a:cs typeface="Times New Roman" panose="02020603050405020304" pitchFamily="18" charset="0"/>
              </a:rPr>
              <a:t>Two operations: One’s complement and Two’s complement.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Number Placeholder 1">
            <a:extLst>
              <a:ext uri="{FF2B5EF4-FFF2-40B4-BE49-F238E27FC236}">
                <a16:creationId xmlns:a16="http://schemas.microsoft.com/office/drawing/2014/main" id="{6A83365B-29B8-C0D7-3476-8659D5364D51}"/>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D3402D9-D065-4B29-97BD-749D50B5C724}" type="slidenum">
              <a:rPr lang="en-US" altLang="en-US" sz="1200" i="0" baseline="0">
                <a:latin typeface="Arial" panose="020B0604020202020204" pitchFamily="34" charset="0"/>
              </a:rPr>
              <a:pPr/>
              <a:t>31</a:t>
            </a:fld>
            <a:endParaRPr lang="en-US" altLang="en-US" sz="1200" i="0" baseline="0">
              <a:latin typeface="Arial" panose="020B0604020202020204" pitchFamily="34" charset="0"/>
            </a:endParaRPr>
          </a:p>
        </p:txBody>
      </p:sp>
      <p:sp>
        <p:nvSpPr>
          <p:cNvPr id="60419" name="Text Box 4">
            <a:extLst>
              <a:ext uri="{FF2B5EF4-FFF2-40B4-BE49-F238E27FC236}">
                <a16:creationId xmlns:a16="http://schemas.microsoft.com/office/drawing/2014/main" id="{921ADE63-FAE0-9722-7B22-A3CB6E450C48}"/>
              </a:ext>
            </a:extLst>
          </p:cNvPr>
          <p:cNvSpPr txBox="1">
            <a:spLocks noChangeArrowheads="1"/>
          </p:cNvSpPr>
          <p:nvPr/>
        </p:nvSpPr>
        <p:spPr bwMode="auto">
          <a:xfrm>
            <a:off x="2133600" y="576263"/>
            <a:ext cx="5348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Figure 3.8  </a:t>
            </a:r>
            <a:r>
              <a:rPr lang="en-US" altLang="en-US" sz="2000" i="0" baseline="0">
                <a:solidFill>
                  <a:schemeClr val="bg1"/>
                </a:solidFill>
              </a:rPr>
              <a:t>Two’s complement representation</a:t>
            </a:r>
          </a:p>
        </p:txBody>
      </p:sp>
      <p:pic>
        <p:nvPicPr>
          <p:cNvPr id="60420" name="Picture 10">
            <a:extLst>
              <a:ext uri="{FF2B5EF4-FFF2-40B4-BE49-F238E27FC236}">
                <a16:creationId xmlns:a16="http://schemas.microsoft.com/office/drawing/2014/main" id="{2E8F0E29-24E7-5642-1F67-4CF83C09A5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001838"/>
            <a:ext cx="7954963" cy="160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421" name="Rectangle 6">
            <a:extLst>
              <a:ext uri="{FF2B5EF4-FFF2-40B4-BE49-F238E27FC236}">
                <a16:creationId xmlns:a16="http://schemas.microsoft.com/office/drawing/2014/main" id="{703164BA-5477-BFAA-5B5C-75D14208923C}"/>
              </a:ext>
            </a:extLst>
          </p:cNvPr>
          <p:cNvSpPr>
            <a:spLocks noChangeArrowheads="1"/>
          </p:cNvSpPr>
          <p:nvPr/>
        </p:nvSpPr>
        <p:spPr bwMode="auto">
          <a:xfrm>
            <a:off x="152400" y="3962400"/>
            <a:ext cx="8382000" cy="1404938"/>
          </a:xfrm>
          <a:prstGeom prst="rect">
            <a:avLst/>
          </a:prstGeom>
          <a:solidFill>
            <a:srgbClr val="99FF33"/>
          </a:solidFill>
          <a:ln w="76200" algn="ctr">
            <a:solidFill>
              <a:srgbClr val="00CC00"/>
            </a:solidFill>
            <a:miter lim="800000"/>
            <a:headEnd/>
            <a:tailEnd/>
          </a:ln>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sz="3200">
                <a:latin typeface="Comic Sans MS" panose="030F0702030302020204" pitchFamily="66" charset="0"/>
              </a:rPr>
              <a:t>In two’s complement representation, the leftmost bit </a:t>
            </a:r>
          </a:p>
          <a:p>
            <a:pPr algn="ctr"/>
            <a:r>
              <a:rPr lang="en-US" altLang="en-US" sz="3200">
                <a:latin typeface="Comic Sans MS" panose="030F0702030302020204" pitchFamily="66" charset="0"/>
              </a:rPr>
              <a:t>defines the sign of the integer. </a:t>
            </a:r>
          </a:p>
          <a:p>
            <a:pPr algn="ctr"/>
            <a:r>
              <a:rPr lang="en-US" altLang="en-US" sz="3200">
                <a:latin typeface="Comic Sans MS" panose="030F0702030302020204" pitchFamily="66" charset="0"/>
              </a:rPr>
              <a:t>If it is </a:t>
            </a:r>
            <a:r>
              <a:rPr lang="en-US" altLang="en-US" sz="3200">
                <a:solidFill>
                  <a:schemeClr val="hlink"/>
                </a:solidFill>
                <a:latin typeface="Comic Sans MS" panose="030F0702030302020204" pitchFamily="66" charset="0"/>
              </a:rPr>
              <a:t>0</a:t>
            </a:r>
            <a:r>
              <a:rPr lang="en-US" altLang="en-US" sz="3200">
                <a:latin typeface="Comic Sans MS" panose="030F0702030302020204" pitchFamily="66" charset="0"/>
              </a:rPr>
              <a:t>, the integer is </a:t>
            </a:r>
            <a:r>
              <a:rPr lang="en-US" altLang="en-US" sz="3200">
                <a:solidFill>
                  <a:srgbClr val="0070C0"/>
                </a:solidFill>
                <a:latin typeface="Comic Sans MS" panose="030F0702030302020204" pitchFamily="66" charset="0"/>
              </a:rPr>
              <a:t>positive.</a:t>
            </a:r>
            <a:r>
              <a:rPr lang="en-US" altLang="en-US" sz="3200">
                <a:latin typeface="Comic Sans MS" panose="030F0702030302020204" pitchFamily="66" charset="0"/>
              </a:rPr>
              <a:t> </a:t>
            </a:r>
          </a:p>
          <a:p>
            <a:pPr algn="ctr"/>
            <a:r>
              <a:rPr lang="en-US" altLang="en-US" sz="3200">
                <a:latin typeface="Comic Sans MS" panose="030F0702030302020204" pitchFamily="66" charset="0"/>
              </a:rPr>
              <a:t>If it is </a:t>
            </a:r>
            <a:r>
              <a:rPr lang="en-US" altLang="en-US" sz="3200">
                <a:solidFill>
                  <a:schemeClr val="hlink"/>
                </a:solidFill>
                <a:latin typeface="Comic Sans MS" panose="030F0702030302020204" pitchFamily="66" charset="0"/>
              </a:rPr>
              <a:t>1</a:t>
            </a:r>
            <a:r>
              <a:rPr lang="en-US" altLang="en-US" sz="3200">
                <a:latin typeface="Comic Sans MS" panose="030F0702030302020204" pitchFamily="66" charset="0"/>
              </a:rPr>
              <a:t>, the integer is </a:t>
            </a:r>
            <a:r>
              <a:rPr lang="en-US" altLang="en-US" sz="3200">
                <a:solidFill>
                  <a:srgbClr val="0070C0"/>
                </a:solidFill>
                <a:latin typeface="Comic Sans MS" panose="030F0702030302020204" pitchFamily="66" charset="0"/>
              </a:rPr>
              <a:t>negative.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1">
            <a:extLst>
              <a:ext uri="{FF2B5EF4-FFF2-40B4-BE49-F238E27FC236}">
                <a16:creationId xmlns:a16="http://schemas.microsoft.com/office/drawing/2014/main" id="{EE316B1C-ED32-E34A-F755-50D48BCE4025}"/>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A445EFD1-2603-4442-8844-DB4B26D02E40}" type="slidenum">
              <a:rPr lang="en-US" altLang="en-US" sz="1200" i="0" baseline="0">
                <a:latin typeface="Arial" panose="020B0604020202020204" pitchFamily="34" charset="0"/>
              </a:rPr>
              <a:pPr/>
              <a:t>32</a:t>
            </a:fld>
            <a:endParaRPr lang="en-US" altLang="en-US" sz="1200" i="0" baseline="0">
              <a:latin typeface="Arial" panose="020B0604020202020204" pitchFamily="34" charset="0"/>
            </a:endParaRPr>
          </a:p>
        </p:txBody>
      </p:sp>
      <p:sp>
        <p:nvSpPr>
          <p:cNvPr id="62467" name="Text Box 2">
            <a:extLst>
              <a:ext uri="{FF2B5EF4-FFF2-40B4-BE49-F238E27FC236}">
                <a16:creationId xmlns:a16="http://schemas.microsoft.com/office/drawing/2014/main" id="{BEE0EBE5-B3EF-7772-15F6-24A6D801ABA7}"/>
              </a:ext>
            </a:extLst>
          </p:cNvPr>
          <p:cNvSpPr txBox="1">
            <a:spLocks noChangeArrowheads="1"/>
          </p:cNvSpPr>
          <p:nvPr/>
        </p:nvSpPr>
        <p:spPr bwMode="auto">
          <a:xfrm>
            <a:off x="2438400" y="608013"/>
            <a:ext cx="6705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bg1"/>
                </a:solidFill>
              </a:rPr>
              <a:t>One’s Complementing</a:t>
            </a:r>
          </a:p>
        </p:txBody>
      </p:sp>
      <p:sp>
        <p:nvSpPr>
          <p:cNvPr id="62468" name="Rectangle 3">
            <a:extLst>
              <a:ext uri="{FF2B5EF4-FFF2-40B4-BE49-F238E27FC236}">
                <a16:creationId xmlns:a16="http://schemas.microsoft.com/office/drawing/2014/main" id="{82410A0E-A383-B1AC-B855-359BDD03C89F}"/>
              </a:ext>
            </a:extLst>
          </p:cNvPr>
          <p:cNvSpPr>
            <a:spLocks noChangeArrowheads="1"/>
          </p:cNvSpPr>
          <p:nvPr/>
        </p:nvSpPr>
        <p:spPr bwMode="auto">
          <a:xfrm>
            <a:off x="533400" y="1873250"/>
            <a:ext cx="7696200" cy="335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4488" indent="-344488">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spcBef>
                <a:spcPts val="600"/>
              </a:spcBef>
              <a:spcAft>
                <a:spcPts val="600"/>
              </a:spcAft>
              <a:buFont typeface="Arial" panose="020B0604020202020204" pitchFamily="34" charset="0"/>
              <a:buChar char="•"/>
            </a:pPr>
            <a:r>
              <a:rPr lang="en-US" altLang="zh-CN" sz="3200" b="0" i="0" baseline="0">
                <a:ea typeface="SimSun" panose="02010600030101010101" pitchFamily="2" charset="-122"/>
                <a:cs typeface="Times New Roman" panose="02020603050405020304" pitchFamily="18" charset="0"/>
              </a:rPr>
              <a:t>This operation can be applied to any integer, positive or negative. </a:t>
            </a:r>
          </a:p>
          <a:p>
            <a:pPr algn="just">
              <a:spcBef>
                <a:spcPts val="600"/>
              </a:spcBef>
              <a:spcAft>
                <a:spcPts val="600"/>
              </a:spcAft>
              <a:buFont typeface="Arial" panose="020B0604020202020204" pitchFamily="34" charset="0"/>
              <a:buChar char="•"/>
            </a:pPr>
            <a:r>
              <a:rPr lang="en-US" altLang="zh-CN" sz="3200" b="0" i="0" baseline="0">
                <a:ea typeface="SimSun" panose="02010600030101010101" pitchFamily="2" charset="-122"/>
                <a:cs typeface="Times New Roman" panose="02020603050405020304" pitchFamily="18" charset="0"/>
              </a:rPr>
              <a:t>This operation simply reverses (flips) each bit.</a:t>
            </a:r>
          </a:p>
          <a:p>
            <a:pPr algn="just">
              <a:spcBef>
                <a:spcPts val="600"/>
              </a:spcBef>
              <a:spcAft>
                <a:spcPts val="600"/>
              </a:spcAft>
              <a:buFont typeface="Arial" panose="020B0604020202020204" pitchFamily="34" charset="0"/>
              <a:buChar char="•"/>
            </a:pPr>
            <a:r>
              <a:rPr lang="en-US" altLang="zh-CN" sz="3200" b="0" i="0" baseline="0">
                <a:ea typeface="SimSun" panose="02010600030101010101" pitchFamily="2" charset="-122"/>
                <a:cs typeface="Times New Roman" panose="02020603050405020304" pitchFamily="18" charset="0"/>
              </a:rPr>
              <a:t>A 0-bit is changed to a 1-bit, a 1-bit is changed to a 0-bit</a:t>
            </a:r>
            <a:r>
              <a:rPr lang="en-US" altLang="en-US" sz="3200" b="0" i="0" baseline="0">
                <a:ea typeface="SimSun" panose="02010600030101010101" pitchFamily="2" charset="-122"/>
                <a:cs typeface="Times New Roman" panose="02020603050405020304" pitchFamily="18"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1">
            <a:extLst>
              <a:ext uri="{FF2B5EF4-FFF2-40B4-BE49-F238E27FC236}">
                <a16:creationId xmlns:a16="http://schemas.microsoft.com/office/drawing/2014/main" id="{A2D01F7B-CF4F-E0AB-E228-C9B9A227295E}"/>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29490D3-CC00-4BB3-B25D-86C5A06764CD}" type="slidenum">
              <a:rPr lang="en-US" altLang="en-US" sz="1200" i="0" baseline="0">
                <a:solidFill>
                  <a:srgbClr val="A5300F"/>
                </a:solidFill>
                <a:latin typeface="Arial" panose="020B0604020202020204" pitchFamily="34" charset="0"/>
              </a:rPr>
              <a:pPr/>
              <a:t>33</a:t>
            </a:fld>
            <a:endParaRPr lang="en-US" altLang="en-US" sz="1200" i="0" baseline="0">
              <a:solidFill>
                <a:srgbClr val="A5300F"/>
              </a:solidFill>
              <a:latin typeface="Arial" panose="020B0604020202020204" pitchFamily="34" charset="0"/>
            </a:endParaRPr>
          </a:p>
        </p:txBody>
      </p:sp>
      <p:sp>
        <p:nvSpPr>
          <p:cNvPr id="64515" name="Text Box 4">
            <a:extLst>
              <a:ext uri="{FF2B5EF4-FFF2-40B4-BE49-F238E27FC236}">
                <a16:creationId xmlns:a16="http://schemas.microsoft.com/office/drawing/2014/main" id="{3C290566-2F2A-8AF3-78C3-6117BD2A3E84}"/>
              </a:ext>
            </a:extLst>
          </p:cNvPr>
          <p:cNvSpPr txBox="1">
            <a:spLocks noChangeArrowheads="1"/>
          </p:cNvSpPr>
          <p:nvPr/>
        </p:nvSpPr>
        <p:spPr bwMode="auto">
          <a:xfrm>
            <a:off x="3276600" y="609600"/>
            <a:ext cx="17922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3.8</a:t>
            </a:r>
            <a:endParaRPr lang="en-US" altLang="en-US" sz="2000" baseline="0">
              <a:solidFill>
                <a:schemeClr val="bg1"/>
              </a:solidFill>
            </a:endParaRPr>
          </a:p>
        </p:txBody>
      </p:sp>
      <p:sp>
        <p:nvSpPr>
          <p:cNvPr id="4" name="Rectangle 5">
            <a:extLst>
              <a:ext uri="{FF2B5EF4-FFF2-40B4-BE49-F238E27FC236}">
                <a16:creationId xmlns:a16="http://schemas.microsoft.com/office/drawing/2014/main" id="{7E3C6CEB-F8D2-4F20-1F60-1228C366B859}"/>
              </a:ext>
            </a:extLst>
          </p:cNvPr>
          <p:cNvSpPr>
            <a:spLocks noChangeArrowheads="1"/>
          </p:cNvSpPr>
          <p:nvPr/>
        </p:nvSpPr>
        <p:spPr bwMode="auto">
          <a:xfrm>
            <a:off x="609600" y="2133600"/>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The following shows how we take the one’s complement of the integer 00110110.</a:t>
            </a:r>
          </a:p>
        </p:txBody>
      </p:sp>
      <p:pic>
        <p:nvPicPr>
          <p:cNvPr id="64517" name="Picture 7">
            <a:extLst>
              <a:ext uri="{FF2B5EF4-FFF2-40B4-BE49-F238E27FC236}">
                <a16:creationId xmlns:a16="http://schemas.microsoft.com/office/drawing/2014/main" id="{C38A98B5-6A56-A518-1E6C-C26C8F44AE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3822700"/>
            <a:ext cx="8520113" cy="117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1">
            <a:extLst>
              <a:ext uri="{FF2B5EF4-FFF2-40B4-BE49-F238E27FC236}">
                <a16:creationId xmlns:a16="http://schemas.microsoft.com/office/drawing/2014/main" id="{EA320B64-18C9-B9A3-EDE1-E9051D15AD00}"/>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2161C28-0BE1-457B-AF1F-663A5FB8166D}" type="slidenum">
              <a:rPr lang="en-US" altLang="en-US" sz="1200" i="0" baseline="0">
                <a:latin typeface="Arial" panose="020B0604020202020204" pitchFamily="34" charset="0"/>
              </a:rPr>
              <a:pPr/>
              <a:t>34</a:t>
            </a:fld>
            <a:endParaRPr lang="en-US" altLang="en-US" sz="1200" i="0" baseline="0">
              <a:latin typeface="Arial" panose="020B0604020202020204" pitchFamily="34" charset="0"/>
            </a:endParaRPr>
          </a:p>
        </p:txBody>
      </p:sp>
      <p:sp>
        <p:nvSpPr>
          <p:cNvPr id="65539" name="Text Box 4">
            <a:extLst>
              <a:ext uri="{FF2B5EF4-FFF2-40B4-BE49-F238E27FC236}">
                <a16:creationId xmlns:a16="http://schemas.microsoft.com/office/drawing/2014/main" id="{4B4FDA19-2C19-3678-9B54-7293F1BA8282}"/>
              </a:ext>
            </a:extLst>
          </p:cNvPr>
          <p:cNvSpPr txBox="1">
            <a:spLocks noChangeArrowheads="1"/>
          </p:cNvSpPr>
          <p:nvPr/>
        </p:nvSpPr>
        <p:spPr bwMode="auto">
          <a:xfrm>
            <a:off x="3675063" y="609600"/>
            <a:ext cx="1792287"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3.9</a:t>
            </a:r>
            <a:endParaRPr lang="en-US" altLang="en-US" sz="2000" baseline="0">
              <a:solidFill>
                <a:schemeClr val="bg1"/>
              </a:solidFill>
            </a:endParaRPr>
          </a:p>
        </p:txBody>
      </p:sp>
      <p:sp>
        <p:nvSpPr>
          <p:cNvPr id="1274885" name="Rectangle 5">
            <a:extLst>
              <a:ext uri="{FF2B5EF4-FFF2-40B4-BE49-F238E27FC236}">
                <a16:creationId xmlns:a16="http://schemas.microsoft.com/office/drawing/2014/main" id="{5CA5F857-C20F-B55F-3906-C21BB106C7CC}"/>
              </a:ext>
            </a:extLst>
          </p:cNvPr>
          <p:cNvSpPr>
            <a:spLocks noChangeArrowheads="1"/>
          </p:cNvSpPr>
          <p:nvPr/>
        </p:nvSpPr>
        <p:spPr bwMode="auto">
          <a:xfrm>
            <a:off x="111125" y="2290763"/>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The following shows that we get the original integer if we apply the one’s complement operations twice.</a:t>
            </a:r>
          </a:p>
        </p:txBody>
      </p:sp>
      <p:pic>
        <p:nvPicPr>
          <p:cNvPr id="65541" name="Picture 7">
            <a:extLst>
              <a:ext uri="{FF2B5EF4-FFF2-40B4-BE49-F238E27FC236}">
                <a16:creationId xmlns:a16="http://schemas.microsoft.com/office/drawing/2014/main" id="{8BC8F5C3-239D-26B9-506D-6A6D9E2C8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438" y="3462338"/>
            <a:ext cx="8491537"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Number Placeholder 1">
            <a:extLst>
              <a:ext uri="{FF2B5EF4-FFF2-40B4-BE49-F238E27FC236}">
                <a16:creationId xmlns:a16="http://schemas.microsoft.com/office/drawing/2014/main" id="{16AA086B-1CE0-F715-8AFC-CEAB28FAC8C8}"/>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74BB0C4F-076C-4F2F-85C2-A74A22AB164E}" type="slidenum">
              <a:rPr lang="en-US" altLang="en-US" sz="1200" i="0" baseline="0">
                <a:latin typeface="Arial" panose="020B0604020202020204" pitchFamily="34" charset="0"/>
              </a:rPr>
              <a:pPr/>
              <a:t>35</a:t>
            </a:fld>
            <a:endParaRPr lang="en-US" altLang="en-US" sz="1200" i="0" baseline="0">
              <a:latin typeface="Arial" panose="020B0604020202020204" pitchFamily="34" charset="0"/>
            </a:endParaRPr>
          </a:p>
        </p:txBody>
      </p:sp>
      <p:sp>
        <p:nvSpPr>
          <p:cNvPr id="67587" name="Text Box 2">
            <a:extLst>
              <a:ext uri="{FF2B5EF4-FFF2-40B4-BE49-F238E27FC236}">
                <a16:creationId xmlns:a16="http://schemas.microsoft.com/office/drawing/2014/main" id="{F83F03C5-5BF9-E635-E597-22BAD6B8D3E3}"/>
              </a:ext>
            </a:extLst>
          </p:cNvPr>
          <p:cNvSpPr txBox="1">
            <a:spLocks noChangeArrowheads="1"/>
          </p:cNvSpPr>
          <p:nvPr/>
        </p:nvSpPr>
        <p:spPr bwMode="auto">
          <a:xfrm>
            <a:off x="2362200" y="612775"/>
            <a:ext cx="670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bg1"/>
                </a:solidFill>
              </a:rPr>
              <a:t>Two’s Complementing</a:t>
            </a:r>
          </a:p>
        </p:txBody>
      </p:sp>
      <p:sp>
        <p:nvSpPr>
          <p:cNvPr id="67588" name="Rectangle 3">
            <a:extLst>
              <a:ext uri="{FF2B5EF4-FFF2-40B4-BE49-F238E27FC236}">
                <a16:creationId xmlns:a16="http://schemas.microsoft.com/office/drawing/2014/main" id="{23027E84-FD8F-2260-4E7F-E0E2B869EA56}"/>
              </a:ext>
            </a:extLst>
          </p:cNvPr>
          <p:cNvSpPr>
            <a:spLocks noChangeArrowheads="1"/>
          </p:cNvSpPr>
          <p:nvPr/>
        </p:nvSpPr>
        <p:spPr bwMode="auto">
          <a:xfrm>
            <a:off x="363538" y="1981200"/>
            <a:ext cx="80010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just">
              <a:buFont typeface="Arial" panose="020B0604020202020204" pitchFamily="34" charset="0"/>
              <a:buChar char="•"/>
            </a:pPr>
            <a:r>
              <a:rPr lang="en-US" altLang="en-US" b="0" i="0" baseline="0"/>
              <a:t>The second operation is called </a:t>
            </a:r>
            <a:r>
              <a:rPr lang="en-US" altLang="en-US" baseline="0">
                <a:solidFill>
                  <a:schemeClr val="folHlink"/>
                </a:solidFill>
              </a:rPr>
              <a:t>two’s completing</a:t>
            </a:r>
            <a:r>
              <a:rPr lang="en-US" altLang="en-US" b="0" i="0" baseline="0"/>
              <a:t> or taking the two’s complement of an integer in binary.</a:t>
            </a:r>
            <a:endParaRPr lang="en-US" altLang="zh-CN" i="0" baseline="0">
              <a:ea typeface="SimSun" panose="02010600030101010101" pitchFamily="2" charset="-122"/>
              <a:cs typeface="Times New Roman" panose="02020603050405020304" pitchFamily="18" charset="0"/>
            </a:endParaRPr>
          </a:p>
          <a:p>
            <a:pPr algn="just">
              <a:buFont typeface="Arial" panose="020B0604020202020204" pitchFamily="34" charset="0"/>
              <a:buChar char="•"/>
            </a:pPr>
            <a:r>
              <a:rPr lang="en-US" altLang="zh-CN" i="0" baseline="0">
                <a:ea typeface="SimSun" panose="02010600030101010101" pitchFamily="2" charset="-122"/>
                <a:cs typeface="Times New Roman" panose="02020603050405020304" pitchFamily="18" charset="0"/>
              </a:rPr>
              <a:t>This operation is done in two steps. </a:t>
            </a:r>
          </a:p>
          <a:p>
            <a:pPr algn="just">
              <a:buFont typeface="Arial" panose="020B0604020202020204" pitchFamily="34" charset="0"/>
              <a:buChar char="•"/>
            </a:pPr>
            <a:r>
              <a:rPr lang="en-US" altLang="zh-CN" i="0" baseline="0">
                <a:solidFill>
                  <a:srgbClr val="0070C0"/>
                </a:solidFill>
                <a:ea typeface="SimSun" panose="02010600030101010101" pitchFamily="2" charset="-122"/>
                <a:cs typeface="Times New Roman" panose="02020603050405020304" pitchFamily="18" charset="0"/>
              </a:rPr>
              <a:t>First, we copy bits from the right until a 1 is copied; </a:t>
            </a:r>
          </a:p>
          <a:p>
            <a:pPr algn="just">
              <a:buFont typeface="Arial" panose="020B0604020202020204" pitchFamily="34" charset="0"/>
              <a:buChar char="•"/>
            </a:pPr>
            <a:r>
              <a:rPr lang="en-US" altLang="zh-CN" i="0" baseline="0">
                <a:solidFill>
                  <a:srgbClr val="0070C0"/>
                </a:solidFill>
                <a:ea typeface="SimSun" panose="02010600030101010101" pitchFamily="2" charset="-122"/>
                <a:cs typeface="Times New Roman" panose="02020603050405020304" pitchFamily="18" charset="0"/>
              </a:rPr>
              <a:t>then, we flip the rest of the bits.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Number Placeholder 1">
            <a:extLst>
              <a:ext uri="{FF2B5EF4-FFF2-40B4-BE49-F238E27FC236}">
                <a16:creationId xmlns:a16="http://schemas.microsoft.com/office/drawing/2014/main" id="{7D5B1025-1218-931A-2E85-C05FBD997148}"/>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9D9D98E7-BDBF-4074-B5AA-1A5805F6D7D8}" type="slidenum">
              <a:rPr lang="en-US" altLang="en-US" sz="1200" i="0" baseline="0">
                <a:solidFill>
                  <a:srgbClr val="A5300F"/>
                </a:solidFill>
                <a:latin typeface="Arial" panose="020B0604020202020204" pitchFamily="34" charset="0"/>
              </a:rPr>
              <a:pPr/>
              <a:t>36</a:t>
            </a:fld>
            <a:endParaRPr lang="en-US" altLang="en-US" sz="1200" i="0" baseline="0">
              <a:solidFill>
                <a:srgbClr val="A5300F"/>
              </a:solidFill>
              <a:latin typeface="Arial" panose="020B0604020202020204" pitchFamily="34" charset="0"/>
            </a:endParaRPr>
          </a:p>
        </p:txBody>
      </p:sp>
      <p:sp>
        <p:nvSpPr>
          <p:cNvPr id="3" name="Rectangle 5">
            <a:extLst>
              <a:ext uri="{FF2B5EF4-FFF2-40B4-BE49-F238E27FC236}">
                <a16:creationId xmlns:a16="http://schemas.microsoft.com/office/drawing/2014/main" id="{82B0226D-95E9-A507-39BC-104263D51413}"/>
              </a:ext>
            </a:extLst>
          </p:cNvPr>
          <p:cNvSpPr>
            <a:spLocks noChangeArrowheads="1"/>
          </p:cNvSpPr>
          <p:nvPr/>
        </p:nvSpPr>
        <p:spPr bwMode="auto">
          <a:xfrm>
            <a:off x="609600" y="1995488"/>
            <a:ext cx="6858000" cy="954087"/>
          </a:xfrm>
          <a:prstGeom prst="rect">
            <a:avLst/>
          </a:prstGeom>
          <a:noFill/>
          <a:ln>
            <a:noFill/>
          </a:ln>
          <a:effectLst/>
        </p:spPr>
        <p:txBody>
          <a:bodyPr anchor="ctr">
            <a:spAutoFit/>
          </a:bodyPr>
          <a:lstStyle/>
          <a:p>
            <a:pPr algn="just" eaLnBrk="1" hangingPunct="1">
              <a:defRPr/>
            </a:pPr>
            <a:r>
              <a:rPr lang="en-US" altLang="en-US" b="0" i="0" baseline="0" dirty="0">
                <a:effectLst>
                  <a:outerShdw blurRad="38100" dist="38100" dir="2700000" algn="tl">
                    <a:srgbClr val="C0C0C0"/>
                  </a:outerShdw>
                </a:effectLst>
              </a:rPr>
              <a:t>The following shows how we take the two’s complement of the integer 00110100.</a:t>
            </a:r>
          </a:p>
        </p:txBody>
      </p:sp>
      <p:pic>
        <p:nvPicPr>
          <p:cNvPr id="69636" name="Picture 7">
            <a:extLst>
              <a:ext uri="{FF2B5EF4-FFF2-40B4-BE49-F238E27FC236}">
                <a16:creationId xmlns:a16="http://schemas.microsoft.com/office/drawing/2014/main" id="{6E87FD7C-E547-74F0-9B39-C2CC70B256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3079750"/>
            <a:ext cx="8748713"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9637" name="Text Box 4">
            <a:extLst>
              <a:ext uri="{FF2B5EF4-FFF2-40B4-BE49-F238E27FC236}">
                <a16:creationId xmlns:a16="http://schemas.microsoft.com/office/drawing/2014/main" id="{D8507B75-D15C-EC6F-9AE5-BE867A9A1EA8}"/>
              </a:ext>
            </a:extLst>
          </p:cNvPr>
          <p:cNvSpPr txBox="1">
            <a:spLocks noChangeArrowheads="1"/>
          </p:cNvSpPr>
          <p:nvPr/>
        </p:nvSpPr>
        <p:spPr bwMode="auto">
          <a:xfrm>
            <a:off x="3124200" y="600075"/>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3.10</a:t>
            </a:r>
            <a:endParaRPr lang="en-US" altLang="en-US" sz="2000" baseline="0">
              <a:solidFill>
                <a:schemeClr val="bg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Number Placeholder 1">
            <a:extLst>
              <a:ext uri="{FF2B5EF4-FFF2-40B4-BE49-F238E27FC236}">
                <a16:creationId xmlns:a16="http://schemas.microsoft.com/office/drawing/2014/main" id="{BDEFBED8-0CDF-776F-03F5-57061EC2CBBF}"/>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C452AE16-42D6-4317-AA51-A58A210A3C44}" type="slidenum">
              <a:rPr lang="en-US" altLang="en-US" sz="1200" i="0" baseline="0">
                <a:latin typeface="Arial" panose="020B0604020202020204" pitchFamily="34" charset="0"/>
              </a:rPr>
              <a:pPr/>
              <a:t>37</a:t>
            </a:fld>
            <a:endParaRPr lang="en-US" altLang="en-US" sz="1200" i="0" baseline="0">
              <a:latin typeface="Arial" panose="020B0604020202020204" pitchFamily="34" charset="0"/>
            </a:endParaRPr>
          </a:p>
        </p:txBody>
      </p:sp>
      <p:sp>
        <p:nvSpPr>
          <p:cNvPr id="70659" name="Text Box 4">
            <a:extLst>
              <a:ext uri="{FF2B5EF4-FFF2-40B4-BE49-F238E27FC236}">
                <a16:creationId xmlns:a16="http://schemas.microsoft.com/office/drawing/2014/main" id="{0D83478D-A32A-9337-22BF-A3C3FD9C4D64}"/>
              </a:ext>
            </a:extLst>
          </p:cNvPr>
          <p:cNvSpPr txBox="1">
            <a:spLocks noChangeArrowheads="1"/>
          </p:cNvSpPr>
          <p:nvPr/>
        </p:nvSpPr>
        <p:spPr bwMode="auto">
          <a:xfrm>
            <a:off x="3598863" y="509588"/>
            <a:ext cx="1946275"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3.11</a:t>
            </a:r>
            <a:endParaRPr lang="en-US" altLang="en-US" sz="2000" baseline="0">
              <a:solidFill>
                <a:schemeClr val="bg1"/>
              </a:solidFill>
            </a:endParaRPr>
          </a:p>
        </p:txBody>
      </p:sp>
      <p:sp>
        <p:nvSpPr>
          <p:cNvPr id="1278981" name="Rectangle 5">
            <a:extLst>
              <a:ext uri="{FF2B5EF4-FFF2-40B4-BE49-F238E27FC236}">
                <a16:creationId xmlns:a16="http://schemas.microsoft.com/office/drawing/2014/main" id="{CD736C11-677A-AC42-1EA4-2DAA4D3B6C9E}"/>
              </a:ext>
            </a:extLst>
          </p:cNvPr>
          <p:cNvSpPr>
            <a:spLocks noChangeArrowheads="1"/>
          </p:cNvSpPr>
          <p:nvPr/>
        </p:nvSpPr>
        <p:spPr bwMode="auto">
          <a:xfrm>
            <a:off x="195263" y="1484313"/>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The following shows that we always get the original integer if we apply the two’s complement operation twice.</a:t>
            </a:r>
          </a:p>
        </p:txBody>
      </p:sp>
      <p:pic>
        <p:nvPicPr>
          <p:cNvPr id="70661" name="Picture 7">
            <a:extLst>
              <a:ext uri="{FF2B5EF4-FFF2-40B4-BE49-F238E27FC236}">
                <a16:creationId xmlns:a16="http://schemas.microsoft.com/office/drawing/2014/main" id="{CC964A73-6898-0D4B-4BDA-D3C1E91618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25" y="2454275"/>
            <a:ext cx="8693150" cy="2578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1">
            <a:extLst>
              <a:ext uri="{FF2B5EF4-FFF2-40B4-BE49-F238E27FC236}">
                <a16:creationId xmlns:a16="http://schemas.microsoft.com/office/drawing/2014/main" id="{D016D4A8-8D98-B28D-D600-9E3F983EF3AC}"/>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fld id="{1D2D34B0-62EF-450E-AEFC-8B23FFE6F6A8}" type="slidenum">
              <a:rPr lang="en-US" altLang="en-US" sz="1200" i="0" baseline="0">
                <a:solidFill>
                  <a:srgbClr val="A5300F"/>
                </a:solidFill>
                <a:latin typeface="Arial" panose="020B0604020202020204" pitchFamily="34" charset="0"/>
              </a:rPr>
              <a:pPr/>
              <a:t>38</a:t>
            </a:fld>
            <a:endParaRPr lang="en-US" altLang="en-US" sz="1200" i="0" baseline="0">
              <a:solidFill>
                <a:srgbClr val="A5300F"/>
              </a:solidFill>
              <a:latin typeface="Arial" panose="020B0604020202020204" pitchFamily="34" charset="0"/>
            </a:endParaRPr>
          </a:p>
        </p:txBody>
      </p:sp>
      <p:sp>
        <p:nvSpPr>
          <p:cNvPr id="72707" name="Rectangle 8">
            <a:extLst>
              <a:ext uri="{FF2B5EF4-FFF2-40B4-BE49-F238E27FC236}">
                <a16:creationId xmlns:a16="http://schemas.microsoft.com/office/drawing/2014/main" id="{F393A4D9-15DF-6D94-CDE7-C97316AADECB}"/>
              </a:ext>
            </a:extLst>
          </p:cNvPr>
          <p:cNvSpPr>
            <a:spLocks noChangeArrowheads="1"/>
          </p:cNvSpPr>
          <p:nvPr/>
        </p:nvSpPr>
        <p:spPr bwMode="auto">
          <a:xfrm>
            <a:off x="381000" y="1312863"/>
            <a:ext cx="8382000" cy="1568450"/>
          </a:xfrm>
          <a:prstGeom prst="rect">
            <a:avLst/>
          </a:prstGeom>
          <a:solidFill>
            <a:srgbClr val="99FF33"/>
          </a:solidFill>
          <a:ln w="76200" algn="ctr">
            <a:solidFill>
              <a:srgbClr val="00CC00"/>
            </a:solidFill>
            <a:miter lim="800000"/>
            <a:headEnd/>
            <a:tailEnd/>
          </a:ln>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sz="2400" i="0" baseline="0">
                <a:cs typeface="Times New Roman" panose="02020603050405020304" pitchFamily="18" charset="0"/>
              </a:rPr>
              <a:t>An alternative way to take the two’s complement of an integer is </a:t>
            </a:r>
          </a:p>
          <a:p>
            <a:pPr algn="ctr"/>
            <a:r>
              <a:rPr lang="en-US" altLang="en-US" sz="2400" i="0" baseline="0">
                <a:cs typeface="Times New Roman" panose="02020603050405020304" pitchFamily="18" charset="0"/>
              </a:rPr>
              <a:t>to first take the one’s complement and </a:t>
            </a:r>
          </a:p>
          <a:p>
            <a:pPr algn="ctr"/>
            <a:r>
              <a:rPr lang="en-US" altLang="en-US" sz="2400" i="0" baseline="0">
                <a:cs typeface="Times New Roman" panose="02020603050405020304" pitchFamily="18" charset="0"/>
              </a:rPr>
              <a:t>then add 1 to the result.</a:t>
            </a:r>
          </a:p>
        </p:txBody>
      </p:sp>
      <p:sp>
        <p:nvSpPr>
          <p:cNvPr id="4" name="Rectangle 3">
            <a:extLst>
              <a:ext uri="{FF2B5EF4-FFF2-40B4-BE49-F238E27FC236}">
                <a16:creationId xmlns:a16="http://schemas.microsoft.com/office/drawing/2014/main" id="{ED8F7F5D-6D8A-CEB3-919C-6DAC4D85D640}"/>
              </a:ext>
            </a:extLst>
          </p:cNvPr>
          <p:cNvSpPr>
            <a:spLocks noChangeArrowheads="1"/>
          </p:cNvSpPr>
          <p:nvPr/>
        </p:nvSpPr>
        <p:spPr bwMode="auto">
          <a:xfrm>
            <a:off x="381000" y="3003550"/>
            <a:ext cx="8382000" cy="2163763"/>
          </a:xfrm>
          <a:prstGeom prst="rect">
            <a:avLst/>
          </a:prstGeom>
          <a:solidFill>
            <a:srgbClr val="99FF33"/>
          </a:solidFill>
          <a:ln w="76200" algn="ctr">
            <a:solidFill>
              <a:srgbClr val="00CC00"/>
            </a:solidFill>
            <a:miter lim="800000"/>
            <a:headEnd/>
            <a:tailEnd/>
          </a:ln>
          <a:effectLst/>
        </p:spPr>
        <p:txBody>
          <a:bodyPr>
            <a:spAutoFit/>
          </a:bodyPr>
          <a:lstStyle/>
          <a:p>
            <a:pPr fontAlgn="auto">
              <a:spcBef>
                <a:spcPts val="0"/>
              </a:spcBef>
              <a:spcAft>
                <a:spcPts val="0"/>
              </a:spcAft>
              <a:defRPr/>
            </a:pPr>
            <a:r>
              <a:rPr lang="en-US" sz="2400" i="0" baseline="0" dirty="0">
                <a:cs typeface="Times New Roman" panose="02020603050405020304" pitchFamily="18" charset="0"/>
              </a:rPr>
              <a:t>To store an integer in two’s complement:-</a:t>
            </a:r>
          </a:p>
          <a:p>
            <a:pPr marL="457200" indent="-457200" fontAlgn="auto">
              <a:spcBef>
                <a:spcPts val="0"/>
              </a:spcBef>
              <a:spcAft>
                <a:spcPts val="0"/>
              </a:spcAft>
              <a:buFont typeface="+mj-lt"/>
              <a:buAutoNum type="arabicPeriod"/>
              <a:defRPr/>
            </a:pPr>
            <a:r>
              <a:rPr lang="en-US" sz="2400" i="0" baseline="0" dirty="0">
                <a:cs typeface="Times New Roman" panose="02020603050405020304" pitchFamily="18" charset="0"/>
              </a:rPr>
              <a:t> the integer is changed to n-bits binary.</a:t>
            </a:r>
          </a:p>
          <a:p>
            <a:pPr marL="457200" indent="-457200" fontAlgn="auto">
              <a:spcBef>
                <a:spcPts val="0"/>
              </a:spcBef>
              <a:spcAft>
                <a:spcPts val="0"/>
              </a:spcAft>
              <a:buFont typeface="+mj-lt"/>
              <a:buAutoNum type="arabicPeriod"/>
              <a:defRPr/>
            </a:pPr>
            <a:r>
              <a:rPr lang="en-US" sz="2400" i="0" baseline="0" dirty="0">
                <a:cs typeface="Times New Roman" panose="02020603050405020304" pitchFamily="18" charset="0"/>
              </a:rPr>
              <a:t>If the integer is Zero or positive </a:t>
            </a:r>
            <a:r>
              <a:rPr lang="en-US" sz="2400" i="0" baseline="0" dirty="0">
                <a:cs typeface="Times New Roman" panose="02020603050405020304" pitchFamily="18" charset="0"/>
                <a:sym typeface="Wingdings" pitchFamily="2" charset="2"/>
              </a:rPr>
              <a:t> it is stored as it is</a:t>
            </a:r>
          </a:p>
          <a:p>
            <a:pPr marL="457200" indent="-457200" fontAlgn="auto">
              <a:spcBef>
                <a:spcPts val="0"/>
              </a:spcBef>
              <a:spcAft>
                <a:spcPts val="0"/>
              </a:spcAft>
              <a:buFont typeface="+mj-lt"/>
              <a:buAutoNum type="arabicPeriod"/>
              <a:defRPr/>
            </a:pPr>
            <a:r>
              <a:rPr lang="en-US" sz="2400" i="0" baseline="0" dirty="0">
                <a:cs typeface="Times New Roman" panose="02020603050405020304" pitchFamily="18" charset="0"/>
                <a:sym typeface="Wingdings" pitchFamily="2" charset="2"/>
              </a:rPr>
              <a:t>If the integer is negative  take two’s complement  store it.</a:t>
            </a:r>
          </a:p>
          <a:p>
            <a:pPr fontAlgn="auto">
              <a:spcBef>
                <a:spcPts val="0"/>
              </a:spcBef>
              <a:spcAft>
                <a:spcPts val="0"/>
              </a:spcAft>
              <a:defRPr/>
            </a:pPr>
            <a:endParaRPr lang="en-US" sz="2200" dirty="0">
              <a:latin typeface="Comic Sans MS" pitchFamily="66" charset="0"/>
            </a:endParaRPr>
          </a:p>
        </p:txBody>
      </p:sp>
      <p:sp>
        <p:nvSpPr>
          <p:cNvPr id="72709" name="Rectangle 7">
            <a:extLst>
              <a:ext uri="{FF2B5EF4-FFF2-40B4-BE49-F238E27FC236}">
                <a16:creationId xmlns:a16="http://schemas.microsoft.com/office/drawing/2014/main" id="{AF3B8BE4-C488-98AA-28AA-414171907EF7}"/>
              </a:ext>
            </a:extLst>
          </p:cNvPr>
          <p:cNvSpPr>
            <a:spLocks noChangeArrowheads="1"/>
          </p:cNvSpPr>
          <p:nvPr/>
        </p:nvSpPr>
        <p:spPr bwMode="auto">
          <a:xfrm>
            <a:off x="379413" y="5289550"/>
            <a:ext cx="8382000" cy="1200150"/>
          </a:xfrm>
          <a:prstGeom prst="rect">
            <a:avLst/>
          </a:prstGeom>
          <a:solidFill>
            <a:srgbClr val="99FF33"/>
          </a:solidFill>
          <a:ln w="76200" algn="ctr">
            <a:solidFill>
              <a:srgbClr val="00CC00"/>
            </a:solidFill>
            <a:miter lim="800000"/>
            <a:headEnd/>
            <a:tailEnd/>
          </a:ln>
        </p:spPr>
        <p:txBody>
          <a:bodyPr>
            <a:spAutoFit/>
          </a:bodyPr>
          <a:lstStyle>
            <a:lvl1pPr marL="457200" indent="-457200">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baseline="0">
                <a:cs typeface="Times New Roman" panose="02020603050405020304" pitchFamily="18" charset="0"/>
                <a:sym typeface="Wingdings" panose="05000000000000000000" pitchFamily="2" charset="2"/>
              </a:rPr>
              <a:t>To retrieve an integer in </a:t>
            </a:r>
            <a:r>
              <a:rPr lang="en-US" altLang="en-US" sz="2400" baseline="0">
                <a:cs typeface="Times New Roman" panose="02020603050405020304" pitchFamily="18" charset="0"/>
              </a:rPr>
              <a:t>two’s complement:-</a:t>
            </a:r>
          </a:p>
          <a:p>
            <a:pPr>
              <a:buFont typeface="Arial" panose="020B0604020202020204" pitchFamily="34" charset="0"/>
              <a:buAutoNum type="arabicPeriod"/>
            </a:pPr>
            <a:r>
              <a:rPr lang="en-US" altLang="en-US" sz="2400" baseline="0">
                <a:cs typeface="Times New Roman" panose="02020603050405020304" pitchFamily="18" charset="0"/>
              </a:rPr>
              <a:t>If the leftmost bit is 1 </a:t>
            </a:r>
            <a:r>
              <a:rPr lang="en-US" altLang="en-US" sz="2400" baseline="0">
                <a:cs typeface="Times New Roman" panose="02020603050405020304" pitchFamily="18" charset="0"/>
                <a:sym typeface="Wingdings" panose="05000000000000000000" pitchFamily="2" charset="2"/>
              </a:rPr>
              <a:t> apply two’s complement</a:t>
            </a:r>
            <a:r>
              <a:rPr lang="en-US" altLang="en-US" sz="2400" baseline="0">
                <a:cs typeface="Times New Roman" panose="02020603050405020304" pitchFamily="18" charset="0"/>
              </a:rPr>
              <a:t> </a:t>
            </a:r>
          </a:p>
          <a:p>
            <a:pPr>
              <a:buFont typeface="Arial" panose="020B0604020202020204" pitchFamily="34" charset="0"/>
              <a:buAutoNum type="arabicPeriod"/>
            </a:pPr>
            <a:r>
              <a:rPr lang="en-US" altLang="en-US" sz="2400" baseline="0">
                <a:cs typeface="Times New Roman" panose="02020603050405020304" pitchFamily="18" charset="0"/>
              </a:rPr>
              <a:t>If the leftmost bit is 0 </a:t>
            </a:r>
            <a:r>
              <a:rPr lang="en-US" altLang="en-US" sz="2400" baseline="0">
                <a:cs typeface="Times New Roman" panose="02020603050405020304" pitchFamily="18" charset="0"/>
                <a:sym typeface="Wingdings" panose="05000000000000000000" pitchFamily="2" charset="2"/>
              </a:rPr>
              <a:t> no operation applied</a:t>
            </a:r>
            <a:endParaRPr lang="en-US" altLang="en-US" sz="2400" baseline="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Number Placeholder 1">
            <a:extLst>
              <a:ext uri="{FF2B5EF4-FFF2-40B4-BE49-F238E27FC236}">
                <a16:creationId xmlns:a16="http://schemas.microsoft.com/office/drawing/2014/main" id="{896C06F7-DD3B-488E-9D5A-18A04203CF6D}"/>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5561C38C-CF8A-460A-BBFA-8FC396DA55E1}" type="slidenum">
              <a:rPr lang="en-US" altLang="en-US" sz="1200" i="0" baseline="0">
                <a:latin typeface="Arial" panose="020B0604020202020204" pitchFamily="34" charset="0"/>
              </a:rPr>
              <a:pPr/>
              <a:t>39</a:t>
            </a:fld>
            <a:endParaRPr lang="en-US" altLang="en-US" sz="1200" i="0" baseline="0">
              <a:latin typeface="Arial" panose="020B0604020202020204" pitchFamily="34" charset="0"/>
            </a:endParaRPr>
          </a:p>
        </p:txBody>
      </p:sp>
      <p:sp>
        <p:nvSpPr>
          <p:cNvPr id="73731" name="Text Box 2">
            <a:extLst>
              <a:ext uri="{FF2B5EF4-FFF2-40B4-BE49-F238E27FC236}">
                <a16:creationId xmlns:a16="http://schemas.microsoft.com/office/drawing/2014/main" id="{0981E699-200B-7513-E595-259EEA4AD8CE}"/>
              </a:ext>
            </a:extLst>
          </p:cNvPr>
          <p:cNvSpPr txBox="1">
            <a:spLocks noChangeArrowheads="1"/>
          </p:cNvSpPr>
          <p:nvPr/>
        </p:nvSpPr>
        <p:spPr bwMode="auto">
          <a:xfrm>
            <a:off x="3733800" y="685800"/>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3.12</a:t>
            </a:r>
            <a:endParaRPr lang="en-US" altLang="en-US" sz="2000" baseline="0">
              <a:solidFill>
                <a:schemeClr val="bg1"/>
              </a:solidFill>
            </a:endParaRPr>
          </a:p>
        </p:txBody>
      </p:sp>
      <p:sp>
        <p:nvSpPr>
          <p:cNvPr id="1283075" name="Rectangle 3">
            <a:extLst>
              <a:ext uri="{FF2B5EF4-FFF2-40B4-BE49-F238E27FC236}">
                <a16:creationId xmlns:a16="http://schemas.microsoft.com/office/drawing/2014/main" id="{A3EE2878-7688-690A-4963-5654FF15EC9B}"/>
              </a:ext>
            </a:extLst>
          </p:cNvPr>
          <p:cNvSpPr>
            <a:spLocks noChangeArrowheads="1"/>
          </p:cNvSpPr>
          <p:nvPr/>
        </p:nvSpPr>
        <p:spPr bwMode="auto">
          <a:xfrm>
            <a:off x="203200" y="1778000"/>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Store the integer 28 in an 8-bit memory location using two’s complement representation.</a:t>
            </a:r>
          </a:p>
        </p:txBody>
      </p:sp>
      <p:sp>
        <p:nvSpPr>
          <p:cNvPr id="1283081" name="Rectangle 9">
            <a:extLst>
              <a:ext uri="{FF2B5EF4-FFF2-40B4-BE49-F238E27FC236}">
                <a16:creationId xmlns:a16="http://schemas.microsoft.com/office/drawing/2014/main" id="{EA0FE72E-34CB-2F4F-FDFC-CA87DE3102F5}"/>
              </a:ext>
            </a:extLst>
          </p:cNvPr>
          <p:cNvSpPr>
            <a:spLocks noChangeArrowheads="1"/>
          </p:cNvSpPr>
          <p:nvPr/>
        </p:nvSpPr>
        <p:spPr bwMode="auto">
          <a:xfrm>
            <a:off x="304800" y="2895600"/>
            <a:ext cx="8229600" cy="1552575"/>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The integer is positive (no sign means positive), so after decimal to binary transformation no more action is needed. Note that five extra 0s are added to the left of the integer to make it eight bits.</a:t>
            </a:r>
          </a:p>
        </p:txBody>
      </p:sp>
      <p:pic>
        <p:nvPicPr>
          <p:cNvPr id="73734" name="Picture 10">
            <a:extLst>
              <a:ext uri="{FF2B5EF4-FFF2-40B4-BE49-F238E27FC236}">
                <a16:creationId xmlns:a16="http://schemas.microsoft.com/office/drawing/2014/main" id="{27F26F02-6FB7-2AAF-5291-142DE5132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425" y="4743450"/>
            <a:ext cx="8693150" cy="73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1">
            <a:extLst>
              <a:ext uri="{FF2B5EF4-FFF2-40B4-BE49-F238E27FC236}">
                <a16:creationId xmlns:a16="http://schemas.microsoft.com/office/drawing/2014/main" id="{4BE059F4-B7F4-4F8C-542C-3863270C7804}"/>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8A0451F3-AC63-44EF-B957-5C47F6DE91C6}" type="slidenum">
              <a:rPr lang="en-US" altLang="en-US" sz="1200" i="0" baseline="0">
                <a:latin typeface="Arial" panose="020B0604020202020204" pitchFamily="34" charset="0"/>
              </a:rPr>
              <a:pPr/>
              <a:t>40</a:t>
            </a:fld>
            <a:endParaRPr lang="en-US" altLang="en-US" sz="1200" i="0" baseline="0">
              <a:latin typeface="Arial" panose="020B0604020202020204" pitchFamily="34" charset="0"/>
            </a:endParaRPr>
          </a:p>
        </p:txBody>
      </p:sp>
      <p:sp>
        <p:nvSpPr>
          <p:cNvPr id="75779" name="Text Box 2">
            <a:extLst>
              <a:ext uri="{FF2B5EF4-FFF2-40B4-BE49-F238E27FC236}">
                <a16:creationId xmlns:a16="http://schemas.microsoft.com/office/drawing/2014/main" id="{C35C3DBD-C288-9A7E-6A66-C62D2D6884A5}"/>
              </a:ext>
            </a:extLst>
          </p:cNvPr>
          <p:cNvSpPr txBox="1">
            <a:spLocks noChangeArrowheads="1"/>
          </p:cNvSpPr>
          <p:nvPr/>
        </p:nvSpPr>
        <p:spPr bwMode="auto">
          <a:xfrm>
            <a:off x="2971800" y="588963"/>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3.13</a:t>
            </a:r>
            <a:endParaRPr lang="en-US" altLang="en-US" sz="2000" baseline="0">
              <a:solidFill>
                <a:schemeClr val="bg1"/>
              </a:solidFill>
            </a:endParaRPr>
          </a:p>
        </p:txBody>
      </p:sp>
      <p:sp>
        <p:nvSpPr>
          <p:cNvPr id="1285123" name="Rectangle 3">
            <a:extLst>
              <a:ext uri="{FF2B5EF4-FFF2-40B4-BE49-F238E27FC236}">
                <a16:creationId xmlns:a16="http://schemas.microsoft.com/office/drawing/2014/main" id="{3B48F934-4875-928A-4FB2-307ACC581938}"/>
              </a:ext>
            </a:extLst>
          </p:cNvPr>
          <p:cNvSpPr>
            <a:spLocks noChangeArrowheads="1"/>
          </p:cNvSpPr>
          <p:nvPr/>
        </p:nvSpPr>
        <p:spPr bwMode="auto">
          <a:xfrm>
            <a:off x="134938" y="1798638"/>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Store −28 in an 8-bit memory location using two’s complement representation.</a:t>
            </a:r>
          </a:p>
        </p:txBody>
      </p:sp>
      <p:sp>
        <p:nvSpPr>
          <p:cNvPr id="1285124" name="Rectangle 4">
            <a:extLst>
              <a:ext uri="{FF2B5EF4-FFF2-40B4-BE49-F238E27FC236}">
                <a16:creationId xmlns:a16="http://schemas.microsoft.com/office/drawing/2014/main" id="{8FF35376-D621-9069-C19D-0BFA141858B0}"/>
              </a:ext>
            </a:extLst>
          </p:cNvPr>
          <p:cNvSpPr>
            <a:spLocks noChangeArrowheads="1"/>
          </p:cNvSpPr>
          <p:nvPr/>
        </p:nvSpPr>
        <p:spPr bwMode="auto">
          <a:xfrm>
            <a:off x="236538" y="2733675"/>
            <a:ext cx="8229600" cy="1187450"/>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The integer is negative, so after changing to binary, the computer applies the two’s complement operation on the integer.</a:t>
            </a:r>
          </a:p>
        </p:txBody>
      </p:sp>
      <p:pic>
        <p:nvPicPr>
          <p:cNvPr id="75782" name="Picture 6">
            <a:extLst>
              <a:ext uri="{FF2B5EF4-FFF2-40B4-BE49-F238E27FC236}">
                <a16:creationId xmlns:a16="http://schemas.microsoft.com/office/drawing/2014/main" id="{3D182B18-2036-A399-7169-DD5286CE5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9713" y="3949700"/>
            <a:ext cx="8455025" cy="163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Number Placeholder 1">
            <a:extLst>
              <a:ext uri="{FF2B5EF4-FFF2-40B4-BE49-F238E27FC236}">
                <a16:creationId xmlns:a16="http://schemas.microsoft.com/office/drawing/2014/main" id="{80AF5351-5E40-0EA6-0031-2FFE0FC0FA8F}"/>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BA447369-5C33-4E1A-A033-3F2BA81EEA02}" type="slidenum">
              <a:rPr lang="en-US" altLang="en-US" sz="1200" i="0" baseline="0">
                <a:latin typeface="Arial" panose="020B0604020202020204" pitchFamily="34" charset="0"/>
              </a:rPr>
              <a:pPr/>
              <a:t>41</a:t>
            </a:fld>
            <a:endParaRPr lang="en-US" altLang="en-US" sz="1200" i="0" baseline="0">
              <a:latin typeface="Arial" panose="020B0604020202020204" pitchFamily="34" charset="0"/>
            </a:endParaRPr>
          </a:p>
        </p:txBody>
      </p:sp>
      <p:sp>
        <p:nvSpPr>
          <p:cNvPr id="77827" name="Text Box 2">
            <a:extLst>
              <a:ext uri="{FF2B5EF4-FFF2-40B4-BE49-F238E27FC236}">
                <a16:creationId xmlns:a16="http://schemas.microsoft.com/office/drawing/2014/main" id="{47317FB6-E0B7-E29C-CEAF-E05B172B8B08}"/>
              </a:ext>
            </a:extLst>
          </p:cNvPr>
          <p:cNvSpPr txBox="1">
            <a:spLocks noChangeArrowheads="1"/>
          </p:cNvSpPr>
          <p:nvPr/>
        </p:nvSpPr>
        <p:spPr bwMode="auto">
          <a:xfrm>
            <a:off x="3505200" y="609600"/>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3.14</a:t>
            </a:r>
            <a:endParaRPr lang="en-US" altLang="en-US" sz="2000" baseline="0">
              <a:solidFill>
                <a:schemeClr val="bg1"/>
              </a:solidFill>
            </a:endParaRPr>
          </a:p>
        </p:txBody>
      </p:sp>
      <p:sp>
        <p:nvSpPr>
          <p:cNvPr id="1287171" name="Rectangle 3">
            <a:extLst>
              <a:ext uri="{FF2B5EF4-FFF2-40B4-BE49-F238E27FC236}">
                <a16:creationId xmlns:a16="http://schemas.microsoft.com/office/drawing/2014/main" id="{68DF10DF-4C9E-96BA-9290-B150C7F0D5B9}"/>
              </a:ext>
            </a:extLst>
          </p:cNvPr>
          <p:cNvSpPr>
            <a:spLocks noChangeArrowheads="1"/>
          </p:cNvSpPr>
          <p:nvPr/>
        </p:nvSpPr>
        <p:spPr bwMode="auto">
          <a:xfrm>
            <a:off x="134938" y="1577975"/>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Retrieve the integer that is stored as 00001101 in memory in two’s complement format.</a:t>
            </a:r>
          </a:p>
        </p:txBody>
      </p:sp>
      <p:sp>
        <p:nvSpPr>
          <p:cNvPr id="1287172" name="Rectangle 4">
            <a:extLst>
              <a:ext uri="{FF2B5EF4-FFF2-40B4-BE49-F238E27FC236}">
                <a16:creationId xmlns:a16="http://schemas.microsoft.com/office/drawing/2014/main" id="{A8EE1170-A751-D314-54F7-B26676C94058}"/>
              </a:ext>
            </a:extLst>
          </p:cNvPr>
          <p:cNvSpPr>
            <a:spLocks noChangeArrowheads="1"/>
          </p:cNvSpPr>
          <p:nvPr/>
        </p:nvSpPr>
        <p:spPr bwMode="auto">
          <a:xfrm>
            <a:off x="228600" y="2500313"/>
            <a:ext cx="8229600" cy="1187450"/>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The leftmost bit is 0, so the sign is positive. The integer is changed to decimal and the sign is added.</a:t>
            </a:r>
          </a:p>
        </p:txBody>
      </p:sp>
      <p:pic>
        <p:nvPicPr>
          <p:cNvPr id="77830" name="Picture 6">
            <a:extLst>
              <a:ext uri="{FF2B5EF4-FFF2-40B4-BE49-F238E27FC236}">
                <a16:creationId xmlns:a16="http://schemas.microsoft.com/office/drawing/2014/main" id="{5FFCEEC5-50BD-7CCA-216D-0F97476BA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3886200"/>
            <a:ext cx="8428037" cy="165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1">
            <a:extLst>
              <a:ext uri="{FF2B5EF4-FFF2-40B4-BE49-F238E27FC236}">
                <a16:creationId xmlns:a16="http://schemas.microsoft.com/office/drawing/2014/main" id="{3E327461-F25E-F119-BEDC-2164729DCFC2}"/>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0659A377-DD38-4F3E-A6BE-1039D3EF9C8D}" type="slidenum">
              <a:rPr lang="en-US" altLang="en-US" sz="1200" i="0" baseline="0">
                <a:latin typeface="Arial" panose="020B0604020202020204" pitchFamily="34" charset="0"/>
              </a:rPr>
              <a:pPr/>
              <a:t>42</a:t>
            </a:fld>
            <a:endParaRPr lang="en-US" altLang="en-US" sz="1200" i="0" baseline="0">
              <a:latin typeface="Arial" panose="020B0604020202020204" pitchFamily="34" charset="0"/>
            </a:endParaRPr>
          </a:p>
        </p:txBody>
      </p:sp>
      <p:sp>
        <p:nvSpPr>
          <p:cNvPr id="79875" name="Text Box 2">
            <a:extLst>
              <a:ext uri="{FF2B5EF4-FFF2-40B4-BE49-F238E27FC236}">
                <a16:creationId xmlns:a16="http://schemas.microsoft.com/office/drawing/2014/main" id="{D3979789-DCBC-0E68-E995-ABF07DEBEA40}"/>
              </a:ext>
            </a:extLst>
          </p:cNvPr>
          <p:cNvSpPr txBox="1">
            <a:spLocks noChangeArrowheads="1"/>
          </p:cNvSpPr>
          <p:nvPr/>
        </p:nvSpPr>
        <p:spPr bwMode="auto">
          <a:xfrm>
            <a:off x="3657600" y="609600"/>
            <a:ext cx="1944688" cy="457200"/>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bg1"/>
                </a:solidFill>
              </a:rPr>
              <a:t>Example 3.15</a:t>
            </a:r>
            <a:endParaRPr lang="en-US" altLang="en-US" sz="2000" baseline="0">
              <a:solidFill>
                <a:schemeClr val="bg1"/>
              </a:solidFill>
            </a:endParaRPr>
          </a:p>
        </p:txBody>
      </p:sp>
      <p:sp>
        <p:nvSpPr>
          <p:cNvPr id="1289219" name="Rectangle 3">
            <a:extLst>
              <a:ext uri="{FF2B5EF4-FFF2-40B4-BE49-F238E27FC236}">
                <a16:creationId xmlns:a16="http://schemas.microsoft.com/office/drawing/2014/main" id="{26BF721C-5C7F-3E3D-5AD8-176EA57D26EC}"/>
              </a:ext>
            </a:extLst>
          </p:cNvPr>
          <p:cNvSpPr>
            <a:spLocks noChangeArrowheads="1"/>
          </p:cNvSpPr>
          <p:nvPr/>
        </p:nvSpPr>
        <p:spPr bwMode="auto">
          <a:xfrm>
            <a:off x="100013" y="1552575"/>
            <a:ext cx="8229600" cy="822325"/>
          </a:xfrm>
          <a:prstGeom prst="rect">
            <a:avLst/>
          </a:prstGeom>
          <a:noFill/>
          <a:ln>
            <a:noFill/>
          </a:ln>
          <a:effectLst/>
        </p:spPr>
        <p:txBody>
          <a:bodyPr anchor="ctr">
            <a:spAutoFit/>
          </a:bodyPr>
          <a:lstStyle/>
          <a:p>
            <a:pPr algn="just" eaLnBrk="1" hangingPunct="1">
              <a:defRPr/>
            </a:pPr>
            <a:r>
              <a:rPr lang="en-US" altLang="en-US" sz="2400" b="0" i="0" baseline="0" dirty="0">
                <a:effectLst>
                  <a:outerShdw blurRad="38100" dist="38100" dir="2700000" algn="tl">
                    <a:srgbClr val="C0C0C0"/>
                  </a:outerShdw>
                </a:effectLst>
              </a:rPr>
              <a:t>Retrieve the integer that is stored as 11100110 in memory using two’s complement format.</a:t>
            </a:r>
          </a:p>
        </p:txBody>
      </p:sp>
      <p:sp>
        <p:nvSpPr>
          <p:cNvPr id="1289220" name="Rectangle 4">
            <a:extLst>
              <a:ext uri="{FF2B5EF4-FFF2-40B4-BE49-F238E27FC236}">
                <a16:creationId xmlns:a16="http://schemas.microsoft.com/office/drawing/2014/main" id="{C63CCDC8-641C-7154-156B-7639A6CEB746}"/>
              </a:ext>
            </a:extLst>
          </p:cNvPr>
          <p:cNvSpPr>
            <a:spLocks noChangeArrowheads="1"/>
          </p:cNvSpPr>
          <p:nvPr/>
        </p:nvSpPr>
        <p:spPr bwMode="auto">
          <a:xfrm>
            <a:off x="55563" y="2428875"/>
            <a:ext cx="8229600" cy="1187450"/>
          </a:xfrm>
          <a:prstGeom prst="rect">
            <a:avLst/>
          </a:prstGeom>
          <a:noFill/>
          <a:ln>
            <a:noFill/>
          </a:ln>
          <a:effectLst/>
        </p:spPr>
        <p:txBody>
          <a:bodyPr anchor="ctr">
            <a:spAutoFit/>
          </a:bodyPr>
          <a:lstStyle/>
          <a:p>
            <a:pPr algn="just" eaLnBrk="1" hangingPunct="1">
              <a:defRPr/>
            </a:pPr>
            <a:r>
              <a:rPr lang="en-US" altLang="en-US" sz="2400" i="0" baseline="0" dirty="0">
                <a:solidFill>
                  <a:schemeClr val="folHlink"/>
                </a:solidFill>
                <a:effectLst>
                  <a:outerShdw blurRad="38100" dist="38100" dir="2700000" algn="tl">
                    <a:srgbClr val="C0C0C0"/>
                  </a:outerShdw>
                </a:effectLst>
              </a:rPr>
              <a:t>Solution</a:t>
            </a:r>
          </a:p>
          <a:p>
            <a:pPr algn="just" eaLnBrk="1" hangingPunct="1">
              <a:defRPr/>
            </a:pPr>
            <a:r>
              <a:rPr lang="en-US" altLang="en-US" sz="2400" b="0" i="0" baseline="0" dirty="0">
                <a:effectLst>
                  <a:outerShdw blurRad="38100" dist="38100" dir="2700000" algn="tl">
                    <a:srgbClr val="C0C0C0"/>
                  </a:outerShdw>
                </a:effectLst>
              </a:rPr>
              <a:t>The leftmost bit is 1, so the integer is negative. The integer needs to be two’s complemented before changing to decimal.</a:t>
            </a:r>
          </a:p>
        </p:txBody>
      </p:sp>
      <p:pic>
        <p:nvPicPr>
          <p:cNvPr id="79878" name="Picture 6">
            <a:extLst>
              <a:ext uri="{FF2B5EF4-FFF2-40B4-BE49-F238E27FC236}">
                <a16:creationId xmlns:a16="http://schemas.microsoft.com/office/drawing/2014/main" id="{D550B5A0-9804-84A1-4342-91A955B23B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8" y="3565525"/>
            <a:ext cx="8520112" cy="260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2670882-4FA9-D70D-58DE-E69410393903}"/>
              </a:ext>
            </a:extLst>
          </p:cNvPr>
          <p:cNvSpPr>
            <a:spLocks noGrp="1"/>
          </p:cNvSpPr>
          <p:nvPr>
            <p:ph type="sldNum" sz="quarter" idx="10"/>
          </p:nvPr>
        </p:nvSpPr>
        <p:spPr/>
        <p:txBody>
          <a:bodyPr/>
          <a:lstStyle/>
          <a:p>
            <a:pPr>
              <a:defRPr/>
            </a:pPr>
            <a:fld id="{AF5B3EF3-3B47-4C6D-A43F-53D97F26424E}" type="slidenum">
              <a:rPr lang="en-US" smtClean="0"/>
              <a:pPr>
                <a:defRPr/>
              </a:pPr>
              <a:t>43</a:t>
            </a:fld>
            <a:endParaRPr lang="en-US"/>
          </a:p>
        </p:txBody>
      </p:sp>
      <p:sp>
        <p:nvSpPr>
          <p:cNvPr id="3" name="Rectangle 2">
            <a:extLst>
              <a:ext uri="{FF2B5EF4-FFF2-40B4-BE49-F238E27FC236}">
                <a16:creationId xmlns:a16="http://schemas.microsoft.com/office/drawing/2014/main" id="{7F0E971B-D852-8EA1-5D04-F1AF3FBDD7CD}"/>
              </a:ext>
            </a:extLst>
          </p:cNvPr>
          <p:cNvSpPr txBox="1">
            <a:spLocks noChangeArrowheads="1"/>
          </p:cNvSpPr>
          <p:nvPr/>
        </p:nvSpPr>
        <p:spPr>
          <a:xfrm>
            <a:off x="2362200" y="558800"/>
            <a:ext cx="8229600" cy="1096963"/>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pPr eaLnBrk="1" hangingPunct="1">
              <a:buFont typeface="Times New Roman" panose="02020603050405020304" pitchFamily="18" charset="0"/>
              <a:buNone/>
            </a:pPr>
            <a:r>
              <a:rPr lang="en-US" altLang="en-US" sz="3200" b="0" i="0" baseline="0" dirty="0">
                <a:solidFill>
                  <a:schemeClr val="bg1"/>
                </a:solidFill>
                <a:latin typeface="Times New Roman" panose="02020603050405020304" pitchFamily="18" charset="0"/>
                <a:cs typeface="Times New Roman" panose="02020603050405020304" pitchFamily="18" charset="0"/>
                <a:sym typeface="Times New Roman" panose="02020603050405020304" pitchFamily="18" charset="0"/>
              </a:rPr>
              <a:t>Two’s complement notation systems</a:t>
            </a:r>
          </a:p>
        </p:txBody>
      </p:sp>
      <p:pic>
        <p:nvPicPr>
          <p:cNvPr id="4" name="Picture 4" descr="The first table contains 2 columns, and 8 rows, with the column headings, bit pattern and value represented. The rows are a follows. Row 1. 0 1 1, and 3. Row 2. 0 1 0, and 2. Row 3. 0 0 1, and 1. Row 4. 0 0 0, and 0. Row 5. 1 1 1, and negative 1. Row 6. 1 1 0, and negative 2. Row 7. 1 0 1, and negative 3. Row 8. 1 0 0, and negative 4. The second table contains 2 columns and 16 rows as follows. Row 1. 0 1 1 1, and 7. Row 2. 0 1 1 0, and 6. Row 3. 0 1 0 1, and 5. Row 4. 0 1 0 0, and 4. Row 5. 0 0 1 1, and 3. Row 6. 0 0 1 0, and 2. Row 7. 0 0 0 1, and 1. Row 8. 0 0 0 0, and 0. Row 9. 1 1 1 1, and negative 1. Row 10. 1 1 1 0, and negative 2. Row 11. 1 1 0 1, and negative 3. Row 12. 1 1 0 0, and  negative 4. Row 13. 1 0 1 1, and negative 5. Row 14. 1 0 1 0, and negative 6. Row 15. 1 0 0 1, and negative 7. Row 16. 1 0 0 0, and negative 8." title="Two notation systems are shown using patterns of length 3 and patterns of length four in two tables.">
            <a:extLst>
              <a:ext uri="{FF2B5EF4-FFF2-40B4-BE49-F238E27FC236}">
                <a16:creationId xmlns:a16="http://schemas.microsoft.com/office/drawing/2014/main" id="{B590C829-A297-9F5E-C03C-7D2BA18090DE}"/>
              </a:ext>
            </a:extLst>
          </p:cNvPr>
          <p:cNvPicPr preferRelativeResize="0">
            <a:picLocks noChangeAspect="1" noChangeArrowheads="1"/>
          </p:cNvPicPr>
          <p:nvPr/>
        </p:nvPicPr>
        <p:blipFill>
          <a:blip r:embed="rId2"/>
          <a:srcRect/>
          <a:stretch>
            <a:fillRect/>
          </a:stretch>
        </p:blipFill>
        <p:spPr>
          <a:xfrm>
            <a:off x="2032000" y="1600200"/>
            <a:ext cx="5080000" cy="4699000"/>
          </a:xfrm>
          <a:prstGeom prst="rect">
            <a:avLst/>
          </a:prstGeom>
        </p:spPr>
      </p:pic>
    </p:spTree>
    <p:extLst>
      <p:ext uri="{BB962C8B-B14F-4D97-AF65-F5344CB8AC3E}">
        <p14:creationId xmlns:p14="http://schemas.microsoft.com/office/powerpoint/2010/main" val="17777696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3">
            <a:extLst>
              <a:ext uri="{FF2B5EF4-FFF2-40B4-BE49-F238E27FC236}">
                <a16:creationId xmlns:a16="http://schemas.microsoft.com/office/drawing/2014/main" id="{9D23B201-B7D9-DD1D-8F8F-8D89EF54319A}"/>
              </a:ext>
            </a:extLst>
          </p:cNvPr>
          <p:cNvSpPr txBox="1">
            <a:spLocks noChangeArrowheads="1"/>
          </p:cNvSpPr>
          <p:nvPr/>
        </p:nvSpPr>
        <p:spPr bwMode="auto">
          <a:xfrm>
            <a:off x="303213" y="1862138"/>
            <a:ext cx="66151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2400" i="0" baseline="0">
                <a:solidFill>
                  <a:schemeClr val="folHlink"/>
                </a:solidFill>
              </a:rPr>
              <a:t>Figure 3.9  </a:t>
            </a:r>
            <a:r>
              <a:rPr lang="en-US" altLang="en-US" sz="2000" i="0" baseline="0"/>
              <a:t>Overflow in two’s complement representation</a:t>
            </a:r>
          </a:p>
        </p:txBody>
      </p:sp>
      <p:pic>
        <p:nvPicPr>
          <p:cNvPr id="81923" name="Picture 5">
            <a:extLst>
              <a:ext uri="{FF2B5EF4-FFF2-40B4-BE49-F238E27FC236}">
                <a16:creationId xmlns:a16="http://schemas.microsoft.com/office/drawing/2014/main" id="{2210C3DA-C5FA-AF8F-B841-13302954BC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375" y="2362200"/>
            <a:ext cx="7040563" cy="3922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24" name="Rectangle 6">
            <a:extLst>
              <a:ext uri="{FF2B5EF4-FFF2-40B4-BE49-F238E27FC236}">
                <a16:creationId xmlns:a16="http://schemas.microsoft.com/office/drawing/2014/main" id="{83DA1CFA-2448-DDBD-9A2F-27E7EE274BFD}"/>
              </a:ext>
            </a:extLst>
          </p:cNvPr>
          <p:cNvSpPr>
            <a:spLocks noChangeArrowheads="1"/>
          </p:cNvSpPr>
          <p:nvPr/>
        </p:nvSpPr>
        <p:spPr bwMode="auto">
          <a:xfrm>
            <a:off x="436563" y="1282700"/>
            <a:ext cx="8382000" cy="595313"/>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pPr algn="ctr"/>
            <a:r>
              <a:rPr lang="en-US" altLang="en-US" i="0" baseline="0"/>
              <a:t>There is only one zero in two’s complement notation.</a:t>
            </a:r>
          </a:p>
        </p:txBody>
      </p:sp>
      <p:grpSp>
        <p:nvGrpSpPr>
          <p:cNvPr id="81925" name="Group 7">
            <a:extLst>
              <a:ext uri="{FF2B5EF4-FFF2-40B4-BE49-F238E27FC236}">
                <a16:creationId xmlns:a16="http://schemas.microsoft.com/office/drawing/2014/main" id="{602BEF60-D02F-B7E9-1293-816602502106}"/>
              </a:ext>
            </a:extLst>
          </p:cNvPr>
          <p:cNvGrpSpPr>
            <a:grpSpLocks/>
          </p:cNvGrpSpPr>
          <p:nvPr/>
        </p:nvGrpSpPr>
        <p:grpSpPr bwMode="auto">
          <a:xfrm>
            <a:off x="381000" y="227013"/>
            <a:ext cx="685800" cy="615950"/>
            <a:chOff x="1200" y="1217"/>
            <a:chExt cx="720" cy="388"/>
          </a:xfrm>
        </p:grpSpPr>
        <p:pic>
          <p:nvPicPr>
            <p:cNvPr id="81926" name="Picture 8">
              <a:extLst>
                <a:ext uri="{FF2B5EF4-FFF2-40B4-BE49-F238E27FC236}">
                  <a16:creationId xmlns:a16="http://schemas.microsoft.com/office/drawing/2014/main" id="{E05DD9FE-A3EE-57F5-482C-7F2059954E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27" name="Text Box 9">
              <a:extLst>
                <a:ext uri="{FF2B5EF4-FFF2-40B4-BE49-F238E27FC236}">
                  <a16:creationId xmlns:a16="http://schemas.microsoft.com/office/drawing/2014/main" id="{4C71FE75-14A8-6AA6-A824-B36DA9319BA0}"/>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Number Placeholder 1">
            <a:extLst>
              <a:ext uri="{FF2B5EF4-FFF2-40B4-BE49-F238E27FC236}">
                <a16:creationId xmlns:a16="http://schemas.microsoft.com/office/drawing/2014/main" id="{CD79E370-1A26-EA6B-D081-97F7800CE1E9}"/>
              </a:ext>
            </a:extLst>
          </p:cNvPr>
          <p:cNvSpPr>
            <a:spLocks noGrp="1"/>
          </p:cNvSpPr>
          <p:nvPr>
            <p:ph type="sldNum" sz="quarter" idx="10"/>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1200" i="0" baseline="0">
                <a:latin typeface="Arial" panose="020B0604020202020204" pitchFamily="34" charset="0"/>
              </a:rPr>
              <a:t>3.</a:t>
            </a:r>
            <a:fld id="{34861D2F-79F8-4D64-AFC0-38571AB26511}" type="slidenum">
              <a:rPr lang="en-US" altLang="en-US" sz="1200" i="0" baseline="0">
                <a:latin typeface="Arial" panose="020B0604020202020204" pitchFamily="34" charset="0"/>
              </a:rPr>
              <a:pPr/>
              <a:t>45</a:t>
            </a:fld>
            <a:endParaRPr lang="en-US" altLang="en-US" sz="1200" i="0" baseline="0">
              <a:latin typeface="Arial" panose="020B0604020202020204" pitchFamily="34" charset="0"/>
            </a:endParaRPr>
          </a:p>
        </p:txBody>
      </p:sp>
      <p:sp>
        <p:nvSpPr>
          <p:cNvPr id="83971" name="Text Box 2">
            <a:extLst>
              <a:ext uri="{FF2B5EF4-FFF2-40B4-BE49-F238E27FC236}">
                <a16:creationId xmlns:a16="http://schemas.microsoft.com/office/drawing/2014/main" id="{6BFC0DCD-54D1-162E-F772-CAA148F072EB}"/>
              </a:ext>
            </a:extLst>
          </p:cNvPr>
          <p:cNvSpPr txBox="1">
            <a:spLocks noChangeArrowheads="1"/>
          </p:cNvSpPr>
          <p:nvPr/>
        </p:nvSpPr>
        <p:spPr bwMode="auto">
          <a:xfrm>
            <a:off x="1863725" y="590550"/>
            <a:ext cx="91440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b="1" i="1" baseline="-18000">
                <a:solidFill>
                  <a:schemeClr val="tx1"/>
                </a:solidFill>
                <a:latin typeface="Times New Roman" panose="02020603050405020304" pitchFamily="18" charset="0"/>
              </a:defRPr>
            </a:lvl1pPr>
            <a:lvl2pPr marL="742950" indent="-285750">
              <a:defRPr sz="2800" b="1" i="1" baseline="-18000">
                <a:solidFill>
                  <a:schemeClr val="tx1"/>
                </a:solidFill>
                <a:latin typeface="Times New Roman" panose="02020603050405020304" pitchFamily="18" charset="0"/>
              </a:defRPr>
            </a:lvl2pPr>
            <a:lvl3pPr marL="1143000" indent="-228600">
              <a:defRPr sz="2800" b="1" i="1" baseline="-18000">
                <a:solidFill>
                  <a:schemeClr val="tx1"/>
                </a:solidFill>
                <a:latin typeface="Times New Roman" panose="02020603050405020304" pitchFamily="18" charset="0"/>
              </a:defRPr>
            </a:lvl3pPr>
            <a:lvl4pPr marL="1600200" indent="-228600">
              <a:defRPr sz="2800" b="1" i="1" baseline="-18000">
                <a:solidFill>
                  <a:schemeClr val="tx1"/>
                </a:solidFill>
                <a:latin typeface="Times New Roman" panose="02020603050405020304" pitchFamily="18" charset="0"/>
              </a:defRPr>
            </a:lvl4pPr>
            <a:lvl5pPr marL="2057400" indent="-228600">
              <a:defRPr sz="2800" b="1" i="1" baseline="-18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baseline="-18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baseline="-18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baseline="-18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baseline="-18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3.2.2  Comparison of the three systems</a:t>
            </a:r>
          </a:p>
        </p:txBody>
      </p:sp>
      <p:pic>
        <p:nvPicPr>
          <p:cNvPr id="83972" name="Picture 7">
            <a:extLst>
              <a:ext uri="{FF2B5EF4-FFF2-40B4-BE49-F238E27FC236}">
                <a16:creationId xmlns:a16="http://schemas.microsoft.com/office/drawing/2014/main" id="{E691CB11-67CE-F6C7-E540-592408C17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2875" y="1524000"/>
            <a:ext cx="6435725" cy="485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F672D0C-04AA-7AE8-542F-11B51D8662DE}"/>
              </a:ext>
            </a:extLst>
          </p:cNvPr>
          <p:cNvSpPr>
            <a:spLocks noGrp="1"/>
          </p:cNvSpPr>
          <p:nvPr>
            <p:ph type="sldNum" sz="quarter" idx="10"/>
          </p:nvPr>
        </p:nvSpPr>
        <p:spPr/>
        <p:txBody>
          <a:bodyPr/>
          <a:lstStyle/>
          <a:p>
            <a:pPr>
              <a:defRPr/>
            </a:pPr>
            <a:fld id="{AF5B3EF3-3B47-4C6D-A43F-53D97F26424E}" type="slidenum">
              <a:rPr lang="en-US" smtClean="0"/>
              <a:pPr>
                <a:defRPr/>
              </a:pPr>
              <a:t>46</a:t>
            </a:fld>
            <a:endParaRPr lang="en-US"/>
          </a:p>
        </p:txBody>
      </p:sp>
      <p:sp>
        <p:nvSpPr>
          <p:cNvPr id="3" name="TextBox 2">
            <a:extLst>
              <a:ext uri="{FF2B5EF4-FFF2-40B4-BE49-F238E27FC236}">
                <a16:creationId xmlns:a16="http://schemas.microsoft.com/office/drawing/2014/main" id="{35E928F9-F360-17E0-76E3-7830EE0CC0F3}"/>
              </a:ext>
            </a:extLst>
          </p:cNvPr>
          <p:cNvSpPr txBox="1"/>
          <p:nvPr/>
        </p:nvSpPr>
        <p:spPr>
          <a:xfrm>
            <a:off x="2514600" y="533400"/>
            <a:ext cx="4800600" cy="502702"/>
          </a:xfrm>
          <a:prstGeom prst="rect">
            <a:avLst/>
          </a:prstGeom>
          <a:noFill/>
        </p:spPr>
        <p:txBody>
          <a:bodyPr wrap="square" rtlCol="0">
            <a:spAutoFit/>
          </a:bodyPr>
          <a:lstStyle/>
          <a:p>
            <a:pPr algn="ctr"/>
            <a:r>
              <a:rPr lang="en-US" sz="4000" dirty="0">
                <a:solidFill>
                  <a:schemeClr val="bg1"/>
                </a:solidFill>
              </a:rPr>
              <a:t>Exercise </a:t>
            </a:r>
          </a:p>
        </p:txBody>
      </p:sp>
      <p:sp>
        <p:nvSpPr>
          <p:cNvPr id="4" name="TextBox 3">
            <a:extLst>
              <a:ext uri="{FF2B5EF4-FFF2-40B4-BE49-F238E27FC236}">
                <a16:creationId xmlns:a16="http://schemas.microsoft.com/office/drawing/2014/main" id="{BE5DBFBA-7B08-E0A8-E4D6-B7F1E1479A1D}"/>
              </a:ext>
            </a:extLst>
          </p:cNvPr>
          <p:cNvSpPr txBox="1"/>
          <p:nvPr/>
        </p:nvSpPr>
        <p:spPr>
          <a:xfrm>
            <a:off x="914400" y="1600200"/>
            <a:ext cx="8001000" cy="1959511"/>
          </a:xfrm>
          <a:prstGeom prst="rect">
            <a:avLst/>
          </a:prstGeom>
          <a:noFill/>
        </p:spPr>
        <p:txBody>
          <a:bodyPr wrap="square" rtlCol="0">
            <a:spAutoFit/>
          </a:bodyPr>
          <a:lstStyle/>
          <a:p>
            <a:r>
              <a:rPr lang="en-US" dirty="0"/>
              <a:t>Change the following decimal numbers to 8-bit two’s complement integers</a:t>
            </a:r>
          </a:p>
          <a:p>
            <a:endParaRPr lang="en-US" baseline="0" dirty="0"/>
          </a:p>
          <a:p>
            <a:pPr marL="514350" indent="-514350">
              <a:buAutoNum type="alphaLcParenR"/>
            </a:pPr>
            <a:r>
              <a:rPr lang="en-US" baseline="0" dirty="0"/>
              <a:t>-12</a:t>
            </a:r>
          </a:p>
          <a:p>
            <a:pPr marL="514350" indent="-514350">
              <a:buAutoNum type="alphaLcParenR"/>
            </a:pPr>
            <a:endParaRPr lang="en-US" baseline="0" dirty="0"/>
          </a:p>
          <a:p>
            <a:endParaRPr lang="en-US" dirty="0"/>
          </a:p>
        </p:txBody>
      </p:sp>
      <p:pic>
        <p:nvPicPr>
          <p:cNvPr id="6" name="Picture 5">
            <a:extLst>
              <a:ext uri="{FF2B5EF4-FFF2-40B4-BE49-F238E27FC236}">
                <a16:creationId xmlns:a16="http://schemas.microsoft.com/office/drawing/2014/main" id="{F1793B27-BFC5-3CAC-B58F-C1970AA73B17}"/>
              </a:ext>
            </a:extLst>
          </p:cNvPr>
          <p:cNvPicPr>
            <a:picLocks noChangeAspect="1"/>
          </p:cNvPicPr>
          <p:nvPr/>
        </p:nvPicPr>
        <p:blipFill>
          <a:blip r:embed="rId2"/>
          <a:stretch>
            <a:fillRect/>
          </a:stretch>
        </p:blipFill>
        <p:spPr>
          <a:xfrm>
            <a:off x="452437" y="2881312"/>
            <a:ext cx="8239125" cy="1095375"/>
          </a:xfrm>
          <a:prstGeom prst="rect">
            <a:avLst/>
          </a:prstGeom>
        </p:spPr>
      </p:pic>
    </p:spTree>
    <p:extLst>
      <p:ext uri="{BB962C8B-B14F-4D97-AF65-F5344CB8AC3E}">
        <p14:creationId xmlns:p14="http://schemas.microsoft.com/office/powerpoint/2010/main" val="405307152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898EF6-9448-1B28-624C-3143E7CABDD8}"/>
              </a:ext>
            </a:extLst>
          </p:cNvPr>
          <p:cNvSpPr>
            <a:spLocks noGrp="1"/>
          </p:cNvSpPr>
          <p:nvPr>
            <p:ph type="sldNum" sz="quarter" idx="10"/>
          </p:nvPr>
        </p:nvSpPr>
        <p:spPr/>
        <p:txBody>
          <a:bodyPr/>
          <a:lstStyle/>
          <a:p>
            <a:pPr>
              <a:defRPr/>
            </a:pPr>
            <a:fld id="{AF5B3EF3-3B47-4C6D-A43F-53D97F26424E}" type="slidenum">
              <a:rPr lang="en-US" smtClean="0"/>
              <a:pPr>
                <a:defRPr/>
              </a:pPr>
              <a:t>47</a:t>
            </a:fld>
            <a:endParaRPr lang="en-US"/>
          </a:p>
        </p:txBody>
      </p:sp>
      <p:sp>
        <p:nvSpPr>
          <p:cNvPr id="3" name="TextBox 2">
            <a:extLst>
              <a:ext uri="{FF2B5EF4-FFF2-40B4-BE49-F238E27FC236}">
                <a16:creationId xmlns:a16="http://schemas.microsoft.com/office/drawing/2014/main" id="{20AF8666-6B9D-42D9-881C-07D0FF2DC292}"/>
              </a:ext>
            </a:extLst>
          </p:cNvPr>
          <p:cNvSpPr txBox="1"/>
          <p:nvPr/>
        </p:nvSpPr>
        <p:spPr>
          <a:xfrm>
            <a:off x="1066800" y="1905000"/>
            <a:ext cx="6248400" cy="3970318"/>
          </a:xfrm>
          <a:prstGeom prst="rect">
            <a:avLst/>
          </a:prstGeom>
          <a:noFill/>
        </p:spPr>
        <p:txBody>
          <a:bodyPr wrap="square" rtlCol="0">
            <a:spAutoFit/>
          </a:bodyPr>
          <a:lstStyle/>
          <a:p>
            <a:r>
              <a:rPr lang="en-US" baseline="0" dirty="0"/>
              <a:t>b) 56</a:t>
            </a:r>
          </a:p>
          <a:p>
            <a:r>
              <a:rPr lang="en-US" baseline="0" dirty="0"/>
              <a:t>Convert 56 to binary</a:t>
            </a:r>
          </a:p>
          <a:p>
            <a:r>
              <a:rPr lang="en-US" baseline="0" dirty="0"/>
              <a:t>56/2= 28  → 0 </a:t>
            </a:r>
          </a:p>
          <a:p>
            <a:r>
              <a:rPr lang="en-US" baseline="0" dirty="0"/>
              <a:t>28/2= 14 → 0</a:t>
            </a:r>
          </a:p>
          <a:p>
            <a:r>
              <a:rPr lang="en-US" baseline="0" dirty="0"/>
              <a:t>14/2= 7  → 0  </a:t>
            </a:r>
          </a:p>
          <a:p>
            <a:r>
              <a:rPr lang="en-US" baseline="0" dirty="0"/>
              <a:t>7/2  = 3 → 1</a:t>
            </a:r>
          </a:p>
          <a:p>
            <a:r>
              <a:rPr lang="en-US" baseline="0" dirty="0"/>
              <a:t>3/2= 1 → 1</a:t>
            </a:r>
          </a:p>
          <a:p>
            <a:r>
              <a:rPr lang="en-US" baseline="0" dirty="0"/>
              <a:t>½=0 → 1</a:t>
            </a:r>
          </a:p>
          <a:p>
            <a:r>
              <a:rPr lang="en-US" baseline="0" dirty="0"/>
              <a:t>=(00111000) </a:t>
            </a:r>
          </a:p>
        </p:txBody>
      </p:sp>
    </p:spTree>
    <p:extLst>
      <p:ext uri="{BB962C8B-B14F-4D97-AF65-F5344CB8AC3E}">
        <p14:creationId xmlns:p14="http://schemas.microsoft.com/office/powerpoint/2010/main" val="6764368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E105318-E08C-ED77-93C8-B3F77BBEF32C}"/>
              </a:ext>
            </a:extLst>
          </p:cNvPr>
          <p:cNvSpPr>
            <a:spLocks noGrp="1"/>
          </p:cNvSpPr>
          <p:nvPr>
            <p:ph type="sldNum" sz="quarter" idx="10"/>
          </p:nvPr>
        </p:nvSpPr>
        <p:spPr/>
        <p:txBody>
          <a:bodyPr/>
          <a:lstStyle/>
          <a:p>
            <a:pPr>
              <a:defRPr/>
            </a:pPr>
            <a:fld id="{AF5B3EF3-3B47-4C6D-A43F-53D97F26424E}" type="slidenum">
              <a:rPr lang="en-US" smtClean="0"/>
              <a:pPr>
                <a:defRPr/>
              </a:pPr>
              <a:t>48</a:t>
            </a:fld>
            <a:endParaRPr lang="en-US"/>
          </a:p>
        </p:txBody>
      </p:sp>
      <p:sp>
        <p:nvSpPr>
          <p:cNvPr id="3" name="Slide Number Placeholder 1">
            <a:extLst>
              <a:ext uri="{FF2B5EF4-FFF2-40B4-BE49-F238E27FC236}">
                <a16:creationId xmlns:a16="http://schemas.microsoft.com/office/drawing/2014/main" id="{65352CF9-F010-2AD3-88CE-84BFEA409160}"/>
              </a:ext>
            </a:extLst>
          </p:cNvPr>
          <p:cNvSpPr txBox="1">
            <a:spLocks/>
          </p:cNvSpPr>
          <p:nvPr/>
        </p:nvSpPr>
        <p:spPr>
          <a:xfrm>
            <a:off x="8077200" y="5902820"/>
            <a:ext cx="573951" cy="365125"/>
          </a:xfrm>
          <a:prstGeom prst="rect">
            <a:avLst/>
          </a:prstGeom>
        </p:spPr>
        <p:txBody>
          <a:bodyPr/>
          <a:lstStyle>
            <a:defPPr>
              <a:defRPr lang="en-US"/>
            </a:defPPr>
            <a:lvl1pPr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800" b="1" i="1" kern="1200" baseline="-18000">
                <a:solidFill>
                  <a:schemeClr val="tx1"/>
                </a:solidFill>
                <a:latin typeface="Times New Roman" panose="02020603050405020304" pitchFamily="18" charset="0"/>
                <a:ea typeface="+mn-ea"/>
                <a:cs typeface="+mn-cs"/>
              </a:defRPr>
            </a:lvl5pPr>
            <a:lvl6pPr marL="2286000" algn="l" defTabSz="914400" rtl="0" eaLnBrk="1" latinLnBrk="0" hangingPunct="1">
              <a:defRPr sz="2800" b="1" i="1" kern="1200" baseline="-18000">
                <a:solidFill>
                  <a:schemeClr val="tx1"/>
                </a:solidFill>
                <a:latin typeface="Times New Roman" panose="02020603050405020304" pitchFamily="18" charset="0"/>
                <a:ea typeface="+mn-ea"/>
                <a:cs typeface="+mn-cs"/>
              </a:defRPr>
            </a:lvl6pPr>
            <a:lvl7pPr marL="2743200" algn="l" defTabSz="914400" rtl="0" eaLnBrk="1" latinLnBrk="0" hangingPunct="1">
              <a:defRPr sz="2800" b="1" i="1" kern="1200" baseline="-18000">
                <a:solidFill>
                  <a:schemeClr val="tx1"/>
                </a:solidFill>
                <a:latin typeface="Times New Roman" panose="02020603050405020304" pitchFamily="18" charset="0"/>
                <a:ea typeface="+mn-ea"/>
                <a:cs typeface="+mn-cs"/>
              </a:defRPr>
            </a:lvl7pPr>
            <a:lvl8pPr marL="3200400" algn="l" defTabSz="914400" rtl="0" eaLnBrk="1" latinLnBrk="0" hangingPunct="1">
              <a:defRPr sz="2800" b="1" i="1" kern="1200" baseline="-18000">
                <a:solidFill>
                  <a:schemeClr val="tx1"/>
                </a:solidFill>
                <a:latin typeface="Times New Roman" panose="02020603050405020304" pitchFamily="18" charset="0"/>
                <a:ea typeface="+mn-ea"/>
                <a:cs typeface="+mn-cs"/>
              </a:defRPr>
            </a:lvl8pPr>
            <a:lvl9pPr marL="3657600" algn="l" defTabSz="914400" rtl="0" eaLnBrk="1" latinLnBrk="0" hangingPunct="1">
              <a:defRPr sz="2800" b="1" i="1" kern="1200" baseline="-18000">
                <a:solidFill>
                  <a:schemeClr val="tx1"/>
                </a:solidFill>
                <a:latin typeface="Times New Roman" panose="02020603050405020304" pitchFamily="18" charset="0"/>
                <a:ea typeface="+mn-ea"/>
                <a:cs typeface="+mn-cs"/>
              </a:defRPr>
            </a:lvl9pPr>
          </a:lstStyle>
          <a:p>
            <a:pPr>
              <a:defRPr/>
            </a:pPr>
            <a:fld id="{B1E69E91-E87B-45DD-B099-93F3FF06128A}" type="slidenum">
              <a:rPr lang="en-US" smtClean="0">
                <a:solidFill>
                  <a:srgbClr val="A5300F"/>
                </a:solidFill>
              </a:rPr>
              <a:pPr>
                <a:defRPr/>
              </a:pPr>
              <a:t>48</a:t>
            </a:fld>
            <a:endParaRPr lang="en-US">
              <a:solidFill>
                <a:srgbClr val="A5300F"/>
              </a:solidFill>
            </a:endParaRPr>
          </a:p>
        </p:txBody>
      </p:sp>
      <p:sp>
        <p:nvSpPr>
          <p:cNvPr id="4" name="Rectangle 3">
            <a:extLst>
              <a:ext uri="{FF2B5EF4-FFF2-40B4-BE49-F238E27FC236}">
                <a16:creationId xmlns:a16="http://schemas.microsoft.com/office/drawing/2014/main" id="{37DA59DF-CC49-BFFD-F2E1-5126AEE05E6B}"/>
              </a:ext>
            </a:extLst>
          </p:cNvPr>
          <p:cNvSpPr/>
          <p:nvPr/>
        </p:nvSpPr>
        <p:spPr>
          <a:xfrm>
            <a:off x="2241635" y="2542992"/>
            <a:ext cx="4006161" cy="1107996"/>
          </a:xfrm>
          <a:prstGeom prst="rect">
            <a:avLst/>
          </a:prstGeom>
          <a:noFill/>
        </p:spPr>
        <p:txBody>
          <a:bodyPr wrap="none" lIns="91440" tIns="45720" rIns="91440" bIns="45720">
            <a:spAutoFit/>
          </a:bodyPr>
          <a:lstStyle/>
          <a:p>
            <a:pPr algn="ctr"/>
            <a:r>
              <a:rPr lang="en-US" sz="6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Thank You</a:t>
            </a:r>
          </a:p>
        </p:txBody>
      </p:sp>
    </p:spTree>
    <p:extLst>
      <p:ext uri="{BB962C8B-B14F-4D97-AF65-F5344CB8AC3E}">
        <p14:creationId xmlns:p14="http://schemas.microsoft.com/office/powerpoint/2010/main" val="9728716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8"/>
</p:tagLst>
</file>

<file path=ppt/tags/tag2.xml><?xml version="1.0" encoding="utf-8"?>
<p:tagLst xmlns:a="http://schemas.openxmlformats.org/drawingml/2006/main" xmlns:r="http://schemas.openxmlformats.org/officeDocument/2006/relationships" xmlns:p="http://schemas.openxmlformats.org/presentationml/2006/main">
  <p:tag name="TIMING" val="|9.6|24.3|4.6|21.2|17.1|49.3"/>
</p:tagLst>
</file>

<file path=ppt/tags/tag3.xml><?xml version="1.0" encoding="utf-8"?>
<p:tagLst xmlns:a="http://schemas.openxmlformats.org/drawingml/2006/main" xmlns:r="http://schemas.openxmlformats.org/officeDocument/2006/relationships" xmlns:p="http://schemas.openxmlformats.org/presentationml/2006/main">
  <p:tag name="TIMING" val="|7.4|19.9|36.5|32"/>
</p:tagLst>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800" b="1" i="1" u="none" strike="noStrike" cap="none" normalizeH="0" baseline="-1800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2800" b="1" i="1" u="none" strike="noStrike" cap="none" normalizeH="0" baseline="-18000" smtClean="0">
            <a:ln>
              <a:noFill/>
            </a:ln>
            <a:solidFill>
              <a:schemeClr val="tx1"/>
            </a:solidFill>
            <a:effectLst/>
            <a:latin typeface="Times New Roman" panose="02020603050405020304" pitchFamily="18"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9237</TotalTime>
  <Words>2191</Words>
  <Application>Microsoft Office PowerPoint</Application>
  <PresentationFormat>On-screen Show (4:3)</PresentationFormat>
  <Paragraphs>290</Paragraphs>
  <Slides>48</Slides>
  <Notes>33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Algerian</vt:lpstr>
      <vt:lpstr>Arial</vt:lpstr>
      <vt:lpstr>Calibri</vt:lpstr>
      <vt:lpstr>Comic Sans MS</vt:lpstr>
      <vt:lpstr>Constantia</vt:lpstr>
      <vt:lpstr>Franklin Gothic Demi</vt:lpstr>
      <vt:lpstr>McGrawHill-Italic</vt:lpstr>
      <vt:lpstr>Symbol</vt:lpstr>
      <vt:lpstr>Tahoma</vt:lpstr>
      <vt:lpstr>Times New Roman</vt:lpstr>
      <vt:lpstr>Wingdings</vt:lpstr>
      <vt:lpstr>Blends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Valued Gateway Client</dc:creator>
  <cp:lastModifiedBy>Lamyaa fattouh ibrahim</cp:lastModifiedBy>
  <cp:revision>282</cp:revision>
  <dcterms:created xsi:type="dcterms:W3CDTF">2000-01-15T04:50:39Z</dcterms:created>
  <dcterms:modified xsi:type="dcterms:W3CDTF">2023-02-16T13:54:24Z</dcterms:modified>
</cp:coreProperties>
</file>