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1E95A-B5DB-5F57-E515-39ECD16EC7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0773A-AD26-4820-D428-C61E5C8AB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FBF13-799C-EDB8-BB7E-10DCD23E2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5983C-1F46-5A43-7868-BFFBB533A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46368-B009-7107-F0F2-7CA3ACB5B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64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A7227-BBB9-71D6-8F53-78332C83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89BCB-8DF9-4841-D977-7A668A93C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44B50-B4D3-9587-6CFE-6C266FA12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C3CF5-D8C9-198C-2B4D-DC0E66AF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E1588-5ED8-C09F-8163-AA627BF45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462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3B6B5-9507-9C44-8B44-1195DFA6E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B0A4C-68F5-BCFC-C42E-3DF29CEA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33643-8DE1-6DD4-490D-1C07E39EA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2D0BE-E184-3EFD-263F-D22186A21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37A29-FA4E-BF5A-0A6C-9A3414AC3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78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A46A-D28C-D846-B431-0FD7407B3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F05BE-B5C6-50FD-07B3-99E6EDCBA3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55ABC-FFBC-6081-4A91-334B4BC0F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D82E01-968A-927B-F57E-FB519C859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38CFF4-7CEA-9EFC-6FAA-27D7CCC9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CD322-844A-4461-D6D9-B8CBEFB4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1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78E3F-1A25-6501-C8F5-20D78EAC4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9A0ED9-C092-B387-8F33-FCB8EC571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4038D0-314F-B470-A701-1364E8EDE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C1A3AA-14B0-A8C4-1F91-34A729811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8DF5C3-46E0-3DC5-0A58-DA2796339B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46DF27-C2B5-2413-576E-6270AE872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172403-EA17-03DF-4C15-9C07230E0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41AD90-B334-0CCF-9448-4EBFD5C2B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11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68212-260B-BFAA-BE12-CCBF4B7DC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287994-6073-1D31-85D6-CE37BA3E7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E195A0-E843-B811-F18F-478C6F36E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16C54D-FEFB-81C2-D6D9-49520E464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47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1637FB-85F1-1519-1DBA-3DAF7E386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F1764F-F3BD-CC72-9C9E-F71A5903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28535-0E66-E430-1584-7145B9052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527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06177-B560-DFE2-0BC2-7C639278D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CE629-D919-F72B-21A9-7B6A396310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FF16C-EA7D-896E-FC51-A51E1DF34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957A5D-A509-7761-ACE8-03A39F4A1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0E1276-847E-4AD0-3635-9B61CDB47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3F998B-9ADE-42DB-6AD6-335B1F571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88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3A36B-FCB1-43E8-C6FD-ABB9568F2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A42417-0641-70C3-EC41-26D039432D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A4F7D-0D9B-C650-8328-9718F2F63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1E372-5CE6-65FA-8507-7F1708523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50BA91-D533-8E24-B004-348130EAC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DAB0B5-B423-A5EA-559A-9C6EF846D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633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E1927-58FD-CBB2-FEF8-C62BEB336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310751-7009-3285-E7EE-C7A60313D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20AA1-5B39-5BFF-8D66-C726777D2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ACBBE-BED3-75DD-011D-0F6932424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38F4B-3CFE-D454-E191-AA20F231C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439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80DD2-459A-3898-6AC1-3151FED1AD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8A9B96-EA4E-7CEE-8E71-C28E73518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7473D8-5B9D-5C22-7C22-79FE390AD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4FE67-E260-5149-D343-8E7744977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54EED-0E4E-05B0-A802-293A110B5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0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15345A-9907-0A26-BBDB-8BBDDBB50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8B830C-1F66-7588-D3E2-FFAADF4FC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D8963-1572-3020-E26F-A70E66E9D4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0A84CB-3C3B-4543-808B-DC439FDC6791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A6BF2-4B5D-6A6C-E036-DA26188B87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3F2FC-51F8-32A9-DB8A-CAEA9211B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85FC2D-FEAC-4DF9-922B-2CAB5732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954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56BDF94-25E6-A95A-FF39-9507B79B5B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868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F1B6EC5-098E-C470-F7C9-16B5BA76CB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372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A52E506-22B5-EFB5-4B57-652C280BA3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71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08B9F35-2B15-BD58-1A65-D9417CE952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23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9BCD1EF-AC29-DF01-0BF7-0F55893C98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79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ACC22492-4C47-C831-091E-7D0F571086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68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21AAA6A-1D88-2A37-1EA1-F9B090B0F7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89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91BC649-1DDE-CA64-2D66-CFD2B50693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93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854AC26-AA83-176E-E4BF-1609347826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12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E0965A5-D661-76EF-E5DB-7381D5815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74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4463AA5-F715-B8BC-BC9F-8046C083C9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11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2E35FFA7-2AFB-3331-9572-DB6B15E4FE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55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BE524CA-C823-A881-0D17-AF44FCE6DE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92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908FF153-40EA-3DB6-D692-F8679C20DF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182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2B4F716-E9C5-9936-0EBC-1DC13F0838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64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745670B5-A926-9C08-97F2-AFBDA8D8BC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30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0F2B86E-097C-D312-BA4B-986F1485C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99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9700D63-A2FC-21D7-811E-6DDC1B5EDC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494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A6D1581-3BF0-BCCA-2E5D-16E19624A3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4702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B97B99F-74D3-05D5-565B-332E0FBC78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391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BB6A005-368B-38B4-C4F6-EAF0EBEB75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6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28A88DF-39A3-17CB-CB3B-A03445F2E5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419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A9AAC30-31BA-E3A4-D8C3-A1195CDF74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54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A509EB9-2210-7BAB-A8C8-9A1A142175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831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AD506708-C048-457B-6BC3-E8B1E1CF49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974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6F64599-4E82-245A-F319-303E1E70AD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65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BB72693-9D63-E727-1EAE-62DF0CD5BF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36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E398086-BB1F-1473-E28B-B216718F05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205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37C9746-9162-60FE-BDE5-E6A9EADF25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079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6A6FDD0-CDE5-83F1-3C91-D5FD44F0A9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865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FB28C9D-6E1B-2D66-0BB3-3A18871B33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354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A95688F-ADB0-9FC5-FE8D-E1F83E3E44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2212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AA81631-F2D1-7431-0127-07EB4588F4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228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EFD33F4-7EB4-20BA-084F-41DF988309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651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221D358-6A9A-BA84-5423-2566C97CFF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070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BE1082B-02AD-B748-E570-648BAE15B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395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6E018B5-B4B5-E968-C92F-EF7A034A4A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2743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48E294D2-F39B-290C-3B2C-1F44084FB8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9780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2E723BB-A421-DE1A-1D75-8962DA34F4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147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1811D1B0-A098-DE26-1726-72444C68A6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931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0BFC57A9-C102-36FE-8E9D-09B83E567D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9834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77E6F79E-447B-0743-7622-441DCAB2AA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680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6597CC03-D1D7-0714-437E-7BEDF24989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256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D4BE88D2-8051-F220-6C8C-A854FFAE0D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24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2025-06-24T12:05:40Z</dcterms:created>
  <dcterms:modified xsi:type="dcterms:W3CDTF">2025-06-24T12:06:06Z</dcterms:modified>
</cp:coreProperties>
</file>