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4"/>
  </p:notesMasterIdLst>
  <p:sldIdLst>
    <p:sldId id="618" r:id="rId5"/>
    <p:sldId id="303" r:id="rId6"/>
    <p:sldId id="257" r:id="rId7"/>
    <p:sldId id="619" r:id="rId8"/>
    <p:sldId id="256" r:id="rId9"/>
    <p:sldId id="615" r:id="rId10"/>
    <p:sldId id="594" r:id="rId11"/>
    <p:sldId id="614" r:id="rId12"/>
    <p:sldId id="596" r:id="rId13"/>
    <p:sldId id="482" r:id="rId14"/>
    <p:sldId id="598" r:id="rId15"/>
    <p:sldId id="569" r:id="rId16"/>
    <p:sldId id="595" r:id="rId17"/>
    <p:sldId id="571" r:id="rId18"/>
    <p:sldId id="599" r:id="rId19"/>
    <p:sldId id="570" r:id="rId20"/>
    <p:sldId id="561" r:id="rId21"/>
    <p:sldId id="572" r:id="rId22"/>
    <p:sldId id="560" r:id="rId23"/>
    <p:sldId id="591" r:id="rId24"/>
    <p:sldId id="592" r:id="rId25"/>
    <p:sldId id="600" r:id="rId26"/>
    <p:sldId id="601" r:id="rId27"/>
    <p:sldId id="590" r:id="rId28"/>
    <p:sldId id="593" r:id="rId29"/>
    <p:sldId id="483" r:id="rId30"/>
    <p:sldId id="589" r:id="rId31"/>
    <p:sldId id="584" r:id="rId32"/>
    <p:sldId id="585" r:id="rId33"/>
    <p:sldId id="586" r:id="rId34"/>
    <p:sldId id="587" r:id="rId35"/>
    <p:sldId id="602" r:id="rId36"/>
    <p:sldId id="603" r:id="rId37"/>
    <p:sldId id="604" r:id="rId38"/>
    <p:sldId id="605" r:id="rId39"/>
    <p:sldId id="606" r:id="rId40"/>
    <p:sldId id="608" r:id="rId41"/>
    <p:sldId id="620" r:id="rId42"/>
    <p:sldId id="588" r:id="rId43"/>
    <p:sldId id="609" r:id="rId44"/>
    <p:sldId id="607" r:id="rId45"/>
    <p:sldId id="575" r:id="rId46"/>
    <p:sldId id="610" r:id="rId47"/>
    <p:sldId id="611" r:id="rId48"/>
    <p:sldId id="554" r:id="rId49"/>
    <p:sldId id="613" r:id="rId50"/>
    <p:sldId id="612" r:id="rId51"/>
    <p:sldId id="494" r:id="rId52"/>
    <p:sldId id="617"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8"/>
            <p14:sldId id="303"/>
            <p14:sldId id="257"/>
            <p14:sldId id="619"/>
            <p14:sldId id="256"/>
            <p14:sldId id="615"/>
            <p14:sldId id="594"/>
            <p14:sldId id="614"/>
            <p14:sldId id="596"/>
            <p14:sldId id="482"/>
            <p14:sldId id="598"/>
            <p14:sldId id="569"/>
            <p14:sldId id="595"/>
            <p14:sldId id="571"/>
            <p14:sldId id="599"/>
            <p14:sldId id="570"/>
            <p14:sldId id="561"/>
            <p14:sldId id="572"/>
            <p14:sldId id="560"/>
            <p14:sldId id="591"/>
            <p14:sldId id="592"/>
            <p14:sldId id="600"/>
            <p14:sldId id="601"/>
            <p14:sldId id="590"/>
            <p14:sldId id="593"/>
            <p14:sldId id="483"/>
            <p14:sldId id="589"/>
            <p14:sldId id="584"/>
            <p14:sldId id="585"/>
            <p14:sldId id="586"/>
            <p14:sldId id="587"/>
            <p14:sldId id="602"/>
            <p14:sldId id="603"/>
            <p14:sldId id="604"/>
            <p14:sldId id="605"/>
            <p14:sldId id="606"/>
            <p14:sldId id="608"/>
            <p14:sldId id="620"/>
            <p14:sldId id="588"/>
            <p14:sldId id="609"/>
            <p14:sldId id="607"/>
            <p14:sldId id="575"/>
            <p14:sldId id="610"/>
            <p14:sldId id="611"/>
            <p14:sldId id="554"/>
            <p14:sldId id="613"/>
            <p14:sldId id="612"/>
            <p14:sldId id="494"/>
            <p14:sldId id="6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1F4"/>
    <a:srgbClr val="85DFFF"/>
    <a:srgbClr val="000000"/>
    <a:srgbClr val="FFFFFF"/>
    <a:srgbClr val="8E5A6D"/>
    <a:srgbClr val="669BBC"/>
    <a:srgbClr val="2D3956"/>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81" autoAdjust="0"/>
    <p:restoredTop sz="93738" autoAdjust="0"/>
  </p:normalViewPr>
  <p:slideViewPr>
    <p:cSldViewPr snapToGrid="0">
      <p:cViewPr varScale="1">
        <p:scale>
          <a:sx n="69" d="100"/>
          <a:sy n="69" d="100"/>
        </p:scale>
        <p:origin x="78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commentAuthors" Target="commen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EFD00-1A27-4781-828B-FC478E3D6823}" type="doc">
      <dgm:prSet loTypeId="urn:microsoft.com/office/officeart/2005/8/layout/process4" loCatId="list" qsTypeId="urn:microsoft.com/office/officeart/2005/8/quickstyle/simple2" qsCatId="simple" csTypeId="urn:microsoft.com/office/officeart/2005/8/colors/accent1_2" csCatId="accent1" phldr="1"/>
      <dgm:spPr/>
      <dgm:t>
        <a:bodyPr/>
        <a:lstStyle/>
        <a:p>
          <a:endParaRPr lang="en-US"/>
        </a:p>
      </dgm:t>
    </dgm:pt>
    <dgm:pt modelId="{FE12A10C-887A-44AC-8FD9-9D291FBF96D7}">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مهارات العمل الإداري؛ وتشمل مهارة التخطيط والتنظيم، والتعليم، وتنظيم الوقت.</a:t>
          </a:r>
          <a:endParaRPr lang="en-US" sz="1600" dirty="0">
            <a:solidFill>
              <a:srgbClr val="000000"/>
            </a:solidFill>
            <a:latin typeface="Alexandria" pitchFamily="2" charset="-78"/>
            <a:cs typeface="Alexandria" pitchFamily="2" charset="-78"/>
          </a:endParaRPr>
        </a:p>
      </dgm:t>
    </dgm:pt>
    <dgm:pt modelId="{A43E38AA-C1C1-4C49-A3F7-498BC35299A6}" type="parTrans" cxnId="{A9A0B222-CA57-4C70-B5C2-2DF5FAC18252}">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7709974D-20AC-4F8F-AF2B-72ACED2FD81D}" type="sibTrans" cxnId="{A9A0B222-CA57-4C70-B5C2-2DF5FAC18252}">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31F7295-C743-4A29-BF61-1DE56ACA147D}">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العلاقات الإنسانية والتي تشمل مهارة القيادة والتحفيز وتفويض السلطة، والرقابة والتدريب</a:t>
          </a:r>
          <a:endParaRPr lang="en-US" sz="1600" dirty="0">
            <a:solidFill>
              <a:srgbClr val="000000"/>
            </a:solidFill>
            <a:latin typeface="Alexandria" pitchFamily="2" charset="-78"/>
            <a:cs typeface="Alexandria" pitchFamily="2" charset="-78"/>
          </a:endParaRPr>
        </a:p>
      </dgm:t>
    </dgm:pt>
    <dgm:pt modelId="{85198713-DD7C-4EF2-A6FD-8A767D091292}" type="parTrans" cxnId="{381E26F8-F29D-4857-9445-75A46DB10494}">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17E821B-6EC5-4C21-9B80-91032078D05F}" type="sibTrans" cxnId="{381E26F8-F29D-4857-9445-75A46DB10494}">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005A580F-C3EE-4E3C-8754-5C4A49635671}">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الاتصال وتشمل الاتصال الشفوي والاستماع والتزويد بالمعلومات والاتصال الكتابي</a:t>
          </a:r>
          <a:endParaRPr lang="en-US" sz="1600" dirty="0">
            <a:solidFill>
              <a:srgbClr val="000000"/>
            </a:solidFill>
            <a:latin typeface="Alexandria" pitchFamily="2" charset="-78"/>
            <a:cs typeface="Alexandria" pitchFamily="2" charset="-78"/>
          </a:endParaRPr>
        </a:p>
      </dgm:t>
    </dgm:pt>
    <dgm:pt modelId="{A7E328AC-F9E8-4F71-B776-5F770A51AC6F}" type="parTrans" cxnId="{3FDAB96B-6DD3-45AC-828B-8DEC90443AA5}">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D8B4831E-3802-42DC-BD11-F24CA2350AC9}" type="sibTrans" cxnId="{3FDAB96B-6DD3-45AC-828B-8DEC90443AA5}">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13F0AD6-7CB0-4B7A-993C-EE9FFF9D71D5}">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التحفيز الذاتي. </a:t>
          </a:r>
          <a:endParaRPr lang="en-US" sz="1600" dirty="0">
            <a:solidFill>
              <a:srgbClr val="000000"/>
            </a:solidFill>
            <a:latin typeface="Alexandria" pitchFamily="2" charset="-78"/>
            <a:cs typeface="Alexandria" pitchFamily="2" charset="-78"/>
          </a:endParaRPr>
        </a:p>
      </dgm:t>
    </dgm:pt>
    <dgm:pt modelId="{1B9F4223-9C2D-4E21-AAE4-D23AF71B474A}" type="parTrans" cxnId="{763AA3F2-8E84-492D-ABF6-4ED4FC5C4029}">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3E18DEA4-5908-4067-A855-2F1E44F6E099}" type="sibTrans" cxnId="{763AA3F2-8E84-492D-ABF6-4ED4FC5C4029}">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96905C40-AE2F-4276-BBE4-450A95DF761F}">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المعرفة الوظيفية والتقنية. </a:t>
          </a:r>
          <a:endParaRPr lang="en-US" sz="1600" dirty="0">
            <a:solidFill>
              <a:srgbClr val="000000"/>
            </a:solidFill>
            <a:latin typeface="Alexandria" pitchFamily="2" charset="-78"/>
            <a:cs typeface="Alexandria" pitchFamily="2" charset="-78"/>
          </a:endParaRPr>
        </a:p>
      </dgm:t>
    </dgm:pt>
    <dgm:pt modelId="{87898C33-BEF0-4A8C-BB69-AB1FDE3089ED}" type="parTrans" cxnId="{2B44B2B4-41EE-4ECA-82C4-73F36F91ADA7}">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B7B0FF8-21D9-485D-AE90-2CB6C475E475}" type="sibTrans" cxnId="{2B44B2B4-41EE-4ECA-82C4-73F36F91ADA7}">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02170E28-7035-4F42-9841-A9DD67BA3D06}">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تحليل المشكلات واتخاذ القرارات. </a:t>
          </a:r>
          <a:endParaRPr lang="en-US" sz="1600" dirty="0">
            <a:solidFill>
              <a:srgbClr val="000000"/>
            </a:solidFill>
            <a:latin typeface="Alexandria" pitchFamily="2" charset="-78"/>
            <a:cs typeface="Alexandria" pitchFamily="2" charset="-78"/>
          </a:endParaRPr>
        </a:p>
      </dgm:t>
    </dgm:pt>
    <dgm:pt modelId="{533440FC-54D4-4553-BE43-680CCC4CC874}" type="parTrans" cxnId="{4B182E56-3C23-41C7-8EBB-24E77307505F}">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64B9D9CD-2CE9-482B-A10E-CDA3D7937C23}" type="sibTrans" cxnId="{4B182E56-3C23-41C7-8EBB-24E77307505F}">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C21BBCB-4134-4F5C-96F0-D98D557BCD01}">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المهارة المالية والكمية </a:t>
          </a:r>
          <a:endParaRPr lang="en-US" sz="1600" dirty="0">
            <a:solidFill>
              <a:srgbClr val="000000"/>
            </a:solidFill>
            <a:latin typeface="Alexandria" pitchFamily="2" charset="-78"/>
            <a:cs typeface="Alexandria" pitchFamily="2" charset="-78"/>
          </a:endParaRPr>
        </a:p>
      </dgm:t>
    </dgm:pt>
    <dgm:pt modelId="{A78318EF-2112-4F80-A49F-069334DBA55F}" type="parTrans" cxnId="{EC74C331-FA03-4AFE-8C0A-179A47AC6540}">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CE7290D-5350-412E-829A-1B76C0692DCC}" type="sibTrans" cxnId="{EC74C331-FA03-4AFE-8C0A-179A47AC6540}">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34E77789-6F20-476C-85A3-8CDCFA554794}">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التركيز على النتائج النهائية : التي تضم بعض العناصر التي تم اختيارها على أساس ارتباطها القوي بالأداء المتميز. </a:t>
          </a:r>
          <a:endParaRPr lang="en-US" sz="1600" dirty="0">
            <a:solidFill>
              <a:srgbClr val="000000"/>
            </a:solidFill>
            <a:latin typeface="Alexandria" pitchFamily="2" charset="-78"/>
            <a:cs typeface="Alexandria" pitchFamily="2" charset="-78"/>
          </a:endParaRPr>
        </a:p>
      </dgm:t>
    </dgm:pt>
    <dgm:pt modelId="{C646374B-107E-4F08-98F8-192BD4FCCE6B}" type="parTrans" cxnId="{B6E2DDA9-5088-4964-812D-BDAB85BFF511}">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A49EE8F-BE39-4825-A8E7-6A9B8063B73A}" type="sibTrans" cxnId="{B6E2DDA9-5088-4964-812D-BDAB85BFF511}">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632576DF-B831-4082-9305-2B662019A04F}">
      <dgm:prSet custT="1"/>
      <dgm:spPr>
        <a:solidFill>
          <a:srgbClr val="00B1F4"/>
        </a:solidFill>
        <a:ln>
          <a:solidFill>
            <a:srgbClr val="FFFFFF"/>
          </a:solidFill>
        </a:ln>
      </dgm:spPr>
      <dgm:t>
        <a:bodyPr/>
        <a:lstStyle/>
        <a:p>
          <a:pPr>
            <a:lnSpc>
              <a:spcPct val="100000"/>
            </a:lnSpc>
          </a:pPr>
          <a:r>
            <a:rPr lang="ar-SA" sz="1600">
              <a:solidFill>
                <a:srgbClr val="000000"/>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مهارة العلاقات الإنسانية المتبادلة؛ وتضم العلاقات الإنسانية وإدارة الأزمات. </a:t>
          </a:r>
          <a:endParaRPr lang="en-US" sz="1600" dirty="0">
            <a:solidFill>
              <a:srgbClr val="000000"/>
            </a:solidFill>
            <a:latin typeface="Alexandria" pitchFamily="2" charset="-78"/>
            <a:cs typeface="Alexandria" pitchFamily="2" charset="-78"/>
          </a:endParaRPr>
        </a:p>
      </dgm:t>
    </dgm:pt>
    <dgm:pt modelId="{FEC6FECD-147E-4AC8-9BA6-2F532F156893}" type="parTrans" cxnId="{1386EA09-EEE0-47CC-9AF4-CD475952C01B}">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A24EA60-0A5F-4F2E-9F06-E0EFD28AAB73}" type="sibTrans" cxnId="{1386EA09-EEE0-47CC-9AF4-CD475952C01B}">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91B35AAE-3680-437D-880E-7737C984F303}" type="pres">
      <dgm:prSet presAssocID="{657EFD00-1A27-4781-828B-FC478E3D6823}" presName="Name0" presStyleCnt="0">
        <dgm:presLayoutVars>
          <dgm:dir/>
          <dgm:animLvl val="lvl"/>
          <dgm:resizeHandles val="exact"/>
        </dgm:presLayoutVars>
      </dgm:prSet>
      <dgm:spPr/>
      <dgm:t>
        <a:bodyPr/>
        <a:lstStyle/>
        <a:p>
          <a:endParaRPr lang="en-US"/>
        </a:p>
      </dgm:t>
    </dgm:pt>
    <dgm:pt modelId="{FC373F43-B58B-4AC0-A490-2921DDD49E7C}" type="pres">
      <dgm:prSet presAssocID="{34E77789-6F20-476C-85A3-8CDCFA554794}" presName="boxAndChildren" presStyleCnt="0"/>
      <dgm:spPr/>
    </dgm:pt>
    <dgm:pt modelId="{7BACD4F6-E28D-45A9-80D7-FE1D8AE67BF3}" type="pres">
      <dgm:prSet presAssocID="{34E77789-6F20-476C-85A3-8CDCFA554794}" presName="parentTextBox" presStyleLbl="node1" presStyleIdx="0" presStyleCnt="9" custScaleY="235073"/>
      <dgm:spPr/>
      <dgm:t>
        <a:bodyPr/>
        <a:lstStyle/>
        <a:p>
          <a:endParaRPr lang="en-US"/>
        </a:p>
      </dgm:t>
    </dgm:pt>
    <dgm:pt modelId="{5183C46F-8F74-4BDB-9BA2-386A05A76284}" type="pres">
      <dgm:prSet presAssocID="{1CE7290D-5350-412E-829A-1B76C0692DCC}" presName="sp" presStyleCnt="0"/>
      <dgm:spPr/>
    </dgm:pt>
    <dgm:pt modelId="{3288202A-2B7F-4C8B-9026-571034C8D354}" type="pres">
      <dgm:prSet presAssocID="{FC21BBCB-4134-4F5C-96F0-D98D557BCD01}" presName="arrowAndChildren" presStyleCnt="0"/>
      <dgm:spPr/>
    </dgm:pt>
    <dgm:pt modelId="{F3329845-613E-43D4-8CCC-1260E0D531D2}" type="pres">
      <dgm:prSet presAssocID="{FC21BBCB-4134-4F5C-96F0-D98D557BCD01}" presName="parentTextArrow" presStyleLbl="node1" presStyleIdx="1" presStyleCnt="9"/>
      <dgm:spPr/>
      <dgm:t>
        <a:bodyPr/>
        <a:lstStyle/>
        <a:p>
          <a:endParaRPr lang="en-US"/>
        </a:p>
      </dgm:t>
    </dgm:pt>
    <dgm:pt modelId="{E1F379F2-5B3A-492A-A438-7EB6E4BD37A6}" type="pres">
      <dgm:prSet presAssocID="{64B9D9CD-2CE9-482B-A10E-CDA3D7937C23}" presName="sp" presStyleCnt="0"/>
      <dgm:spPr/>
    </dgm:pt>
    <dgm:pt modelId="{B6E97773-837F-45EC-A6FC-D0241B50A5B5}" type="pres">
      <dgm:prSet presAssocID="{02170E28-7035-4F42-9841-A9DD67BA3D06}" presName="arrowAndChildren" presStyleCnt="0"/>
      <dgm:spPr/>
    </dgm:pt>
    <dgm:pt modelId="{7E00FF6D-435E-4AFF-844C-608B44F0C881}" type="pres">
      <dgm:prSet presAssocID="{02170E28-7035-4F42-9841-A9DD67BA3D06}" presName="parentTextArrow" presStyleLbl="node1" presStyleIdx="2" presStyleCnt="9"/>
      <dgm:spPr/>
      <dgm:t>
        <a:bodyPr/>
        <a:lstStyle/>
        <a:p>
          <a:endParaRPr lang="en-US"/>
        </a:p>
      </dgm:t>
    </dgm:pt>
    <dgm:pt modelId="{2E266751-1443-45D4-8167-876CD4FA3FA4}" type="pres">
      <dgm:prSet presAssocID="{1B7B0FF8-21D9-485D-AE90-2CB6C475E475}" presName="sp" presStyleCnt="0"/>
      <dgm:spPr/>
    </dgm:pt>
    <dgm:pt modelId="{6DD8740B-0DB9-4453-9C2E-45C012F062DC}" type="pres">
      <dgm:prSet presAssocID="{96905C40-AE2F-4276-BBE4-450A95DF761F}" presName="arrowAndChildren" presStyleCnt="0"/>
      <dgm:spPr/>
    </dgm:pt>
    <dgm:pt modelId="{C52900B0-24BB-45DF-AF94-BCF3295ACFDC}" type="pres">
      <dgm:prSet presAssocID="{96905C40-AE2F-4276-BBE4-450A95DF761F}" presName="parentTextArrow" presStyleLbl="node1" presStyleIdx="3" presStyleCnt="9"/>
      <dgm:spPr/>
      <dgm:t>
        <a:bodyPr/>
        <a:lstStyle/>
        <a:p>
          <a:endParaRPr lang="en-US"/>
        </a:p>
      </dgm:t>
    </dgm:pt>
    <dgm:pt modelId="{00E90EE9-B952-4E1F-9CA9-68BA9F0ADE56}" type="pres">
      <dgm:prSet presAssocID="{3E18DEA4-5908-4067-A855-2F1E44F6E099}" presName="sp" presStyleCnt="0"/>
      <dgm:spPr/>
    </dgm:pt>
    <dgm:pt modelId="{90B76661-6074-4C35-BB89-3EE538E5C3FB}" type="pres">
      <dgm:prSet presAssocID="{F13F0AD6-7CB0-4B7A-993C-EE9FFF9D71D5}" presName="arrowAndChildren" presStyleCnt="0"/>
      <dgm:spPr/>
    </dgm:pt>
    <dgm:pt modelId="{82337F10-FFC9-4A98-A6A0-00E699DF2B9F}" type="pres">
      <dgm:prSet presAssocID="{F13F0AD6-7CB0-4B7A-993C-EE9FFF9D71D5}" presName="parentTextArrow" presStyleLbl="node1" presStyleIdx="4" presStyleCnt="9"/>
      <dgm:spPr/>
      <dgm:t>
        <a:bodyPr/>
        <a:lstStyle/>
        <a:p>
          <a:endParaRPr lang="en-US"/>
        </a:p>
      </dgm:t>
    </dgm:pt>
    <dgm:pt modelId="{08E41954-4888-4A91-9D57-D76351DA480F}" type="pres">
      <dgm:prSet presAssocID="{D8B4831E-3802-42DC-BD11-F24CA2350AC9}" presName="sp" presStyleCnt="0"/>
      <dgm:spPr/>
    </dgm:pt>
    <dgm:pt modelId="{3BE69C57-12EA-4B2C-B131-86088AF2233B}" type="pres">
      <dgm:prSet presAssocID="{005A580F-C3EE-4E3C-8754-5C4A49635671}" presName="arrowAndChildren" presStyleCnt="0"/>
      <dgm:spPr/>
    </dgm:pt>
    <dgm:pt modelId="{0F448521-8793-45F1-A52E-4AAC96B354B0}" type="pres">
      <dgm:prSet presAssocID="{005A580F-C3EE-4E3C-8754-5C4A49635671}" presName="parentTextArrow" presStyleLbl="node1" presStyleIdx="5" presStyleCnt="9"/>
      <dgm:spPr/>
      <dgm:t>
        <a:bodyPr/>
        <a:lstStyle/>
        <a:p>
          <a:endParaRPr lang="en-US"/>
        </a:p>
      </dgm:t>
    </dgm:pt>
    <dgm:pt modelId="{222917E0-BED6-4F30-A38C-56E2E3D3B750}" type="pres">
      <dgm:prSet presAssocID="{FA24EA60-0A5F-4F2E-9F06-E0EFD28AAB73}" presName="sp" presStyleCnt="0"/>
      <dgm:spPr/>
    </dgm:pt>
    <dgm:pt modelId="{8C3451A2-1A5B-444B-88DD-B7888D1621E0}" type="pres">
      <dgm:prSet presAssocID="{632576DF-B831-4082-9305-2B662019A04F}" presName="arrowAndChildren" presStyleCnt="0"/>
      <dgm:spPr/>
    </dgm:pt>
    <dgm:pt modelId="{0D8472FC-9201-4545-B1DF-C272078F1657}" type="pres">
      <dgm:prSet presAssocID="{632576DF-B831-4082-9305-2B662019A04F}" presName="parentTextArrow" presStyleLbl="node1" presStyleIdx="6" presStyleCnt="9"/>
      <dgm:spPr/>
      <dgm:t>
        <a:bodyPr/>
        <a:lstStyle/>
        <a:p>
          <a:endParaRPr lang="en-US"/>
        </a:p>
      </dgm:t>
    </dgm:pt>
    <dgm:pt modelId="{30A1B798-F53E-4C9F-A92F-E58396842737}" type="pres">
      <dgm:prSet presAssocID="{117E821B-6EC5-4C21-9B80-91032078D05F}" presName="sp" presStyleCnt="0"/>
      <dgm:spPr/>
    </dgm:pt>
    <dgm:pt modelId="{66DC52E1-359E-4DEC-9F75-EFBECFC4F6D1}" type="pres">
      <dgm:prSet presAssocID="{131F7295-C743-4A29-BF61-1DE56ACA147D}" presName="arrowAndChildren" presStyleCnt="0"/>
      <dgm:spPr/>
    </dgm:pt>
    <dgm:pt modelId="{43EDD881-3F8C-414D-9163-B8D1DA73C006}" type="pres">
      <dgm:prSet presAssocID="{131F7295-C743-4A29-BF61-1DE56ACA147D}" presName="parentTextArrow" presStyleLbl="node1" presStyleIdx="7" presStyleCnt="9"/>
      <dgm:spPr/>
      <dgm:t>
        <a:bodyPr/>
        <a:lstStyle/>
        <a:p>
          <a:endParaRPr lang="en-US"/>
        </a:p>
      </dgm:t>
    </dgm:pt>
    <dgm:pt modelId="{95DCF9E6-9987-4DA9-8887-A4F72F9A952B}" type="pres">
      <dgm:prSet presAssocID="{7709974D-20AC-4F8F-AF2B-72ACED2FD81D}" presName="sp" presStyleCnt="0"/>
      <dgm:spPr/>
    </dgm:pt>
    <dgm:pt modelId="{779CFB7D-5373-4C24-8F54-2E6A670E695A}" type="pres">
      <dgm:prSet presAssocID="{FE12A10C-887A-44AC-8FD9-9D291FBF96D7}" presName="arrowAndChildren" presStyleCnt="0"/>
      <dgm:spPr/>
    </dgm:pt>
    <dgm:pt modelId="{E22B4A73-31AD-46AC-BB35-EB2AEBF48414}" type="pres">
      <dgm:prSet presAssocID="{FE12A10C-887A-44AC-8FD9-9D291FBF96D7}" presName="parentTextArrow" presStyleLbl="node1" presStyleIdx="8" presStyleCnt="9"/>
      <dgm:spPr/>
      <dgm:t>
        <a:bodyPr/>
        <a:lstStyle/>
        <a:p>
          <a:endParaRPr lang="en-US"/>
        </a:p>
      </dgm:t>
    </dgm:pt>
  </dgm:ptLst>
  <dgm:cxnLst>
    <dgm:cxn modelId="{1386EA09-EEE0-47CC-9AF4-CD475952C01B}" srcId="{657EFD00-1A27-4781-828B-FC478E3D6823}" destId="{632576DF-B831-4082-9305-2B662019A04F}" srcOrd="2" destOrd="0" parTransId="{FEC6FECD-147E-4AC8-9BA6-2F532F156893}" sibTransId="{FA24EA60-0A5F-4F2E-9F06-E0EFD28AAB73}"/>
    <dgm:cxn modelId="{BA9DC9C2-63A5-499A-9865-09260403F6E2}" type="presOf" srcId="{FC21BBCB-4134-4F5C-96F0-D98D557BCD01}" destId="{F3329845-613E-43D4-8CCC-1260E0D531D2}" srcOrd="0" destOrd="0" presId="urn:microsoft.com/office/officeart/2005/8/layout/process4"/>
    <dgm:cxn modelId="{A9A0B222-CA57-4C70-B5C2-2DF5FAC18252}" srcId="{657EFD00-1A27-4781-828B-FC478E3D6823}" destId="{FE12A10C-887A-44AC-8FD9-9D291FBF96D7}" srcOrd="0" destOrd="0" parTransId="{A43E38AA-C1C1-4C49-A3F7-498BC35299A6}" sibTransId="{7709974D-20AC-4F8F-AF2B-72ACED2FD81D}"/>
    <dgm:cxn modelId="{EE0894C5-5D81-4CA8-AE43-4A620E1804F6}" type="presOf" srcId="{131F7295-C743-4A29-BF61-1DE56ACA147D}" destId="{43EDD881-3F8C-414D-9163-B8D1DA73C006}" srcOrd="0" destOrd="0" presId="urn:microsoft.com/office/officeart/2005/8/layout/process4"/>
    <dgm:cxn modelId="{A6283DD2-A3F3-46FF-A891-5CA7A20D722D}" type="presOf" srcId="{005A580F-C3EE-4E3C-8754-5C4A49635671}" destId="{0F448521-8793-45F1-A52E-4AAC96B354B0}" srcOrd="0" destOrd="0" presId="urn:microsoft.com/office/officeart/2005/8/layout/process4"/>
    <dgm:cxn modelId="{3FDAB96B-6DD3-45AC-828B-8DEC90443AA5}" srcId="{657EFD00-1A27-4781-828B-FC478E3D6823}" destId="{005A580F-C3EE-4E3C-8754-5C4A49635671}" srcOrd="3" destOrd="0" parTransId="{A7E328AC-F9E8-4F71-B776-5F770A51AC6F}" sibTransId="{D8B4831E-3802-42DC-BD11-F24CA2350AC9}"/>
    <dgm:cxn modelId="{A35AB5C4-F436-41BA-BB93-569F6EF69AD3}" type="presOf" srcId="{FE12A10C-887A-44AC-8FD9-9D291FBF96D7}" destId="{E22B4A73-31AD-46AC-BB35-EB2AEBF48414}" srcOrd="0" destOrd="0" presId="urn:microsoft.com/office/officeart/2005/8/layout/process4"/>
    <dgm:cxn modelId="{2B44B2B4-41EE-4ECA-82C4-73F36F91ADA7}" srcId="{657EFD00-1A27-4781-828B-FC478E3D6823}" destId="{96905C40-AE2F-4276-BBE4-450A95DF761F}" srcOrd="5" destOrd="0" parTransId="{87898C33-BEF0-4A8C-BB69-AB1FDE3089ED}" sibTransId="{1B7B0FF8-21D9-485D-AE90-2CB6C475E475}"/>
    <dgm:cxn modelId="{4B182E56-3C23-41C7-8EBB-24E77307505F}" srcId="{657EFD00-1A27-4781-828B-FC478E3D6823}" destId="{02170E28-7035-4F42-9841-A9DD67BA3D06}" srcOrd="6" destOrd="0" parTransId="{533440FC-54D4-4553-BE43-680CCC4CC874}" sibTransId="{64B9D9CD-2CE9-482B-A10E-CDA3D7937C23}"/>
    <dgm:cxn modelId="{1DB04C5A-7CB1-4C89-A1C2-414967E319B9}" type="presOf" srcId="{F13F0AD6-7CB0-4B7A-993C-EE9FFF9D71D5}" destId="{82337F10-FFC9-4A98-A6A0-00E699DF2B9F}" srcOrd="0" destOrd="0" presId="urn:microsoft.com/office/officeart/2005/8/layout/process4"/>
    <dgm:cxn modelId="{B6E2DDA9-5088-4964-812D-BDAB85BFF511}" srcId="{657EFD00-1A27-4781-828B-FC478E3D6823}" destId="{34E77789-6F20-476C-85A3-8CDCFA554794}" srcOrd="8" destOrd="0" parTransId="{C646374B-107E-4F08-98F8-192BD4FCCE6B}" sibTransId="{FA49EE8F-BE39-4825-A8E7-6A9B8063B73A}"/>
    <dgm:cxn modelId="{EC74C331-FA03-4AFE-8C0A-179A47AC6540}" srcId="{657EFD00-1A27-4781-828B-FC478E3D6823}" destId="{FC21BBCB-4134-4F5C-96F0-D98D557BCD01}" srcOrd="7" destOrd="0" parTransId="{A78318EF-2112-4F80-A49F-069334DBA55F}" sibTransId="{1CE7290D-5350-412E-829A-1B76C0692DCC}"/>
    <dgm:cxn modelId="{B3E3C2E3-6BBD-4247-9DB6-BBF214ECE81F}" type="presOf" srcId="{02170E28-7035-4F42-9841-A9DD67BA3D06}" destId="{7E00FF6D-435E-4AFF-844C-608B44F0C881}" srcOrd="0" destOrd="0" presId="urn:microsoft.com/office/officeart/2005/8/layout/process4"/>
    <dgm:cxn modelId="{381E26F8-F29D-4857-9445-75A46DB10494}" srcId="{657EFD00-1A27-4781-828B-FC478E3D6823}" destId="{131F7295-C743-4A29-BF61-1DE56ACA147D}" srcOrd="1" destOrd="0" parTransId="{85198713-DD7C-4EF2-A6FD-8A767D091292}" sibTransId="{117E821B-6EC5-4C21-9B80-91032078D05F}"/>
    <dgm:cxn modelId="{08300A4E-E670-4826-9A55-9FC55A8F9340}" type="presOf" srcId="{34E77789-6F20-476C-85A3-8CDCFA554794}" destId="{7BACD4F6-E28D-45A9-80D7-FE1D8AE67BF3}" srcOrd="0" destOrd="0" presId="urn:microsoft.com/office/officeart/2005/8/layout/process4"/>
    <dgm:cxn modelId="{290E559E-572E-4282-AAC3-2A1E977222AE}" type="presOf" srcId="{657EFD00-1A27-4781-828B-FC478E3D6823}" destId="{91B35AAE-3680-437D-880E-7737C984F303}" srcOrd="0" destOrd="0" presId="urn:microsoft.com/office/officeart/2005/8/layout/process4"/>
    <dgm:cxn modelId="{4029F7A0-9BA1-481F-9FAC-D95C5ACA6AE9}" type="presOf" srcId="{96905C40-AE2F-4276-BBE4-450A95DF761F}" destId="{C52900B0-24BB-45DF-AF94-BCF3295ACFDC}" srcOrd="0" destOrd="0" presId="urn:microsoft.com/office/officeart/2005/8/layout/process4"/>
    <dgm:cxn modelId="{763AA3F2-8E84-492D-ABF6-4ED4FC5C4029}" srcId="{657EFD00-1A27-4781-828B-FC478E3D6823}" destId="{F13F0AD6-7CB0-4B7A-993C-EE9FFF9D71D5}" srcOrd="4" destOrd="0" parTransId="{1B9F4223-9C2D-4E21-AAE4-D23AF71B474A}" sibTransId="{3E18DEA4-5908-4067-A855-2F1E44F6E099}"/>
    <dgm:cxn modelId="{DD72E0D2-DE69-40E3-9E62-777474EB40E8}" type="presOf" srcId="{632576DF-B831-4082-9305-2B662019A04F}" destId="{0D8472FC-9201-4545-B1DF-C272078F1657}" srcOrd="0" destOrd="0" presId="urn:microsoft.com/office/officeart/2005/8/layout/process4"/>
    <dgm:cxn modelId="{28BB6F3D-4DDA-42FF-A409-4919B3A4C01B}" type="presParOf" srcId="{91B35AAE-3680-437D-880E-7737C984F303}" destId="{FC373F43-B58B-4AC0-A490-2921DDD49E7C}" srcOrd="0" destOrd="0" presId="urn:microsoft.com/office/officeart/2005/8/layout/process4"/>
    <dgm:cxn modelId="{A39A9CDA-F110-4368-821B-6AE7B2CA6C40}" type="presParOf" srcId="{FC373F43-B58B-4AC0-A490-2921DDD49E7C}" destId="{7BACD4F6-E28D-45A9-80D7-FE1D8AE67BF3}" srcOrd="0" destOrd="0" presId="urn:microsoft.com/office/officeart/2005/8/layout/process4"/>
    <dgm:cxn modelId="{4639A64A-E3BF-481A-9D46-DA2562A78D32}" type="presParOf" srcId="{91B35AAE-3680-437D-880E-7737C984F303}" destId="{5183C46F-8F74-4BDB-9BA2-386A05A76284}" srcOrd="1" destOrd="0" presId="urn:microsoft.com/office/officeart/2005/8/layout/process4"/>
    <dgm:cxn modelId="{BE9AA3F8-534D-4B87-9727-849E5916CB81}" type="presParOf" srcId="{91B35AAE-3680-437D-880E-7737C984F303}" destId="{3288202A-2B7F-4C8B-9026-571034C8D354}" srcOrd="2" destOrd="0" presId="urn:microsoft.com/office/officeart/2005/8/layout/process4"/>
    <dgm:cxn modelId="{7C825D7A-57A4-47BF-95B9-3C3300003630}" type="presParOf" srcId="{3288202A-2B7F-4C8B-9026-571034C8D354}" destId="{F3329845-613E-43D4-8CCC-1260E0D531D2}" srcOrd="0" destOrd="0" presId="urn:microsoft.com/office/officeart/2005/8/layout/process4"/>
    <dgm:cxn modelId="{66CE2183-FEED-43B8-A813-7CC075FD19D6}" type="presParOf" srcId="{91B35AAE-3680-437D-880E-7737C984F303}" destId="{E1F379F2-5B3A-492A-A438-7EB6E4BD37A6}" srcOrd="3" destOrd="0" presId="urn:microsoft.com/office/officeart/2005/8/layout/process4"/>
    <dgm:cxn modelId="{676CD29E-06E3-4592-8604-4D7C259AFF18}" type="presParOf" srcId="{91B35AAE-3680-437D-880E-7737C984F303}" destId="{B6E97773-837F-45EC-A6FC-D0241B50A5B5}" srcOrd="4" destOrd="0" presId="urn:microsoft.com/office/officeart/2005/8/layout/process4"/>
    <dgm:cxn modelId="{AB45341B-212D-4F43-98E5-FC79B45C0A6B}" type="presParOf" srcId="{B6E97773-837F-45EC-A6FC-D0241B50A5B5}" destId="{7E00FF6D-435E-4AFF-844C-608B44F0C881}" srcOrd="0" destOrd="0" presId="urn:microsoft.com/office/officeart/2005/8/layout/process4"/>
    <dgm:cxn modelId="{C675796F-9A7E-42AC-A8B8-60FFC8727172}" type="presParOf" srcId="{91B35AAE-3680-437D-880E-7737C984F303}" destId="{2E266751-1443-45D4-8167-876CD4FA3FA4}" srcOrd="5" destOrd="0" presId="urn:microsoft.com/office/officeart/2005/8/layout/process4"/>
    <dgm:cxn modelId="{E8F74C54-C762-4F24-AC9E-C7C739A56CCB}" type="presParOf" srcId="{91B35AAE-3680-437D-880E-7737C984F303}" destId="{6DD8740B-0DB9-4453-9C2E-45C012F062DC}" srcOrd="6" destOrd="0" presId="urn:microsoft.com/office/officeart/2005/8/layout/process4"/>
    <dgm:cxn modelId="{92B81750-DB1B-4891-83C8-A28A5467B595}" type="presParOf" srcId="{6DD8740B-0DB9-4453-9C2E-45C012F062DC}" destId="{C52900B0-24BB-45DF-AF94-BCF3295ACFDC}" srcOrd="0" destOrd="0" presId="urn:microsoft.com/office/officeart/2005/8/layout/process4"/>
    <dgm:cxn modelId="{1707D657-45E1-4975-B251-31ECDA90405F}" type="presParOf" srcId="{91B35AAE-3680-437D-880E-7737C984F303}" destId="{00E90EE9-B952-4E1F-9CA9-68BA9F0ADE56}" srcOrd="7" destOrd="0" presId="urn:microsoft.com/office/officeart/2005/8/layout/process4"/>
    <dgm:cxn modelId="{F3DD8297-B6B0-41AA-AF64-2699A1F3D2EF}" type="presParOf" srcId="{91B35AAE-3680-437D-880E-7737C984F303}" destId="{90B76661-6074-4C35-BB89-3EE538E5C3FB}" srcOrd="8" destOrd="0" presId="urn:microsoft.com/office/officeart/2005/8/layout/process4"/>
    <dgm:cxn modelId="{96FEE826-8256-4548-996F-A02368C8061C}" type="presParOf" srcId="{90B76661-6074-4C35-BB89-3EE538E5C3FB}" destId="{82337F10-FFC9-4A98-A6A0-00E699DF2B9F}" srcOrd="0" destOrd="0" presId="urn:microsoft.com/office/officeart/2005/8/layout/process4"/>
    <dgm:cxn modelId="{B6A66AEC-5B22-4B7E-9685-B69F418A3798}" type="presParOf" srcId="{91B35AAE-3680-437D-880E-7737C984F303}" destId="{08E41954-4888-4A91-9D57-D76351DA480F}" srcOrd="9" destOrd="0" presId="urn:microsoft.com/office/officeart/2005/8/layout/process4"/>
    <dgm:cxn modelId="{6AA08D2C-3856-4340-9891-39C930B6E3DD}" type="presParOf" srcId="{91B35AAE-3680-437D-880E-7737C984F303}" destId="{3BE69C57-12EA-4B2C-B131-86088AF2233B}" srcOrd="10" destOrd="0" presId="urn:microsoft.com/office/officeart/2005/8/layout/process4"/>
    <dgm:cxn modelId="{8C590D04-5765-43EA-ADDD-8CD0006C645D}" type="presParOf" srcId="{3BE69C57-12EA-4B2C-B131-86088AF2233B}" destId="{0F448521-8793-45F1-A52E-4AAC96B354B0}" srcOrd="0" destOrd="0" presId="urn:microsoft.com/office/officeart/2005/8/layout/process4"/>
    <dgm:cxn modelId="{6DB3F450-A74F-4E6D-A140-4F88A6B22969}" type="presParOf" srcId="{91B35AAE-3680-437D-880E-7737C984F303}" destId="{222917E0-BED6-4F30-A38C-56E2E3D3B750}" srcOrd="11" destOrd="0" presId="urn:microsoft.com/office/officeart/2005/8/layout/process4"/>
    <dgm:cxn modelId="{EBD2E66B-2EA5-41F5-8996-F9DF09E6B29C}" type="presParOf" srcId="{91B35AAE-3680-437D-880E-7737C984F303}" destId="{8C3451A2-1A5B-444B-88DD-B7888D1621E0}" srcOrd="12" destOrd="0" presId="urn:microsoft.com/office/officeart/2005/8/layout/process4"/>
    <dgm:cxn modelId="{3375188F-552A-45B7-BCA2-25EE8B397132}" type="presParOf" srcId="{8C3451A2-1A5B-444B-88DD-B7888D1621E0}" destId="{0D8472FC-9201-4545-B1DF-C272078F1657}" srcOrd="0" destOrd="0" presId="urn:microsoft.com/office/officeart/2005/8/layout/process4"/>
    <dgm:cxn modelId="{0BBBCEAF-9412-426D-899E-8334DAF4BFAD}" type="presParOf" srcId="{91B35AAE-3680-437D-880E-7737C984F303}" destId="{30A1B798-F53E-4C9F-A92F-E58396842737}" srcOrd="13" destOrd="0" presId="urn:microsoft.com/office/officeart/2005/8/layout/process4"/>
    <dgm:cxn modelId="{FEFC0832-CB4F-4E5C-B25D-1EC744F7CF73}" type="presParOf" srcId="{91B35AAE-3680-437D-880E-7737C984F303}" destId="{66DC52E1-359E-4DEC-9F75-EFBECFC4F6D1}" srcOrd="14" destOrd="0" presId="urn:microsoft.com/office/officeart/2005/8/layout/process4"/>
    <dgm:cxn modelId="{DBACDBB1-CEFF-4445-91AB-789F51A43CA0}" type="presParOf" srcId="{66DC52E1-359E-4DEC-9F75-EFBECFC4F6D1}" destId="{43EDD881-3F8C-414D-9163-B8D1DA73C006}" srcOrd="0" destOrd="0" presId="urn:microsoft.com/office/officeart/2005/8/layout/process4"/>
    <dgm:cxn modelId="{3B427F73-3DEE-4C49-9D24-D92253ACCE6D}" type="presParOf" srcId="{91B35AAE-3680-437D-880E-7737C984F303}" destId="{95DCF9E6-9987-4DA9-8887-A4F72F9A952B}" srcOrd="15" destOrd="0" presId="urn:microsoft.com/office/officeart/2005/8/layout/process4"/>
    <dgm:cxn modelId="{FECB6071-81C0-4178-8CBD-715B351036FA}" type="presParOf" srcId="{91B35AAE-3680-437D-880E-7737C984F303}" destId="{779CFB7D-5373-4C24-8F54-2E6A670E695A}" srcOrd="16" destOrd="0" presId="urn:microsoft.com/office/officeart/2005/8/layout/process4"/>
    <dgm:cxn modelId="{AE0932E4-9A5B-4230-A073-154A3AF23A25}" type="presParOf" srcId="{779CFB7D-5373-4C24-8F54-2E6A670E695A}" destId="{E22B4A73-31AD-46AC-BB35-EB2AEBF48414}" srcOrd="0" destOrd="0" presId="urn:microsoft.com/office/officeart/2005/8/layout/process4"/>
  </dgm:cxnLst>
  <dgm:bg>
    <a:effectLst>
      <a:glow rad="228600">
        <a:schemeClr val="accent6">
          <a:satMod val="175000"/>
          <a:alpha val="40000"/>
        </a:schemeClr>
      </a:glow>
      <a:outerShdw blurRad="50800" dist="50800" dir="5400000" algn="ctr" rotWithShape="0">
        <a:srgbClr val="C00000"/>
      </a:outerShdw>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4AFC5D7-765C-4256-A826-759A0C4F6FEA}" type="doc">
      <dgm:prSet loTypeId="urn:microsoft.com/office/officeart/2005/8/layout/pyramid2" loCatId="list" qsTypeId="urn:microsoft.com/office/officeart/2005/8/quickstyle/simple1" qsCatId="simple" csTypeId="urn:microsoft.com/office/officeart/2005/8/colors/accent5_4" csCatId="accent5" phldr="1"/>
      <dgm:spPr/>
      <dgm:t>
        <a:bodyPr/>
        <a:lstStyle/>
        <a:p>
          <a:endParaRPr lang="en-US"/>
        </a:p>
      </dgm:t>
    </dgm:pt>
    <dgm:pt modelId="{D3029D18-0AD4-4D04-9827-37B64EE97FE7}">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الإحساس والتعاطف؛ أي القدرة على فهم ومعرفة حاجات ورغبات وشعور الآخرين. </a:t>
          </a:r>
          <a:endParaRPr lang="en-US" sz="1600" dirty="0">
            <a:latin typeface="Alexandria" pitchFamily="2" charset="-78"/>
            <a:cs typeface="Alexandria" pitchFamily="2" charset="-78"/>
          </a:endParaRPr>
        </a:p>
      </dgm:t>
    </dgm:pt>
    <dgm:pt modelId="{8328BE1F-6E36-48AA-81F1-F27526C29279}" type="parTrans" cxnId="{FD0F162C-7843-4064-9EAA-8C1FA7E4E5BE}">
      <dgm:prSet/>
      <dgm:spPr/>
      <dgm:t>
        <a:bodyPr/>
        <a:lstStyle/>
        <a:p>
          <a:endParaRPr lang="en-US"/>
        </a:p>
      </dgm:t>
    </dgm:pt>
    <dgm:pt modelId="{3E0D36A4-02AC-4388-88EA-8D23A6057D31}" type="sibTrans" cxnId="{FD0F162C-7843-4064-9EAA-8C1FA7E4E5BE}">
      <dgm:prSet/>
      <dgm:spPr/>
      <dgm:t>
        <a:bodyPr/>
        <a:lstStyle/>
        <a:p>
          <a:endParaRPr lang="en-US"/>
        </a:p>
      </dgm:t>
    </dgm:pt>
    <dgm:pt modelId="{EB3BD217-37C1-4D91-9B75-C9F28EA8E889}">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الثقة بالنفس، والتي تساعد في تشخيص المشكلة بشكل جيد. </a:t>
          </a:r>
          <a:endParaRPr lang="en-US" sz="1600" dirty="0">
            <a:latin typeface="Alexandria" pitchFamily="2" charset="-78"/>
            <a:cs typeface="Alexandria" pitchFamily="2" charset="-78"/>
          </a:endParaRPr>
        </a:p>
      </dgm:t>
    </dgm:pt>
    <dgm:pt modelId="{92A9970A-EB0A-42A5-BBDC-8BFD6992488B}" type="parTrans" cxnId="{62E484A3-7BF5-4566-AA71-959A3020B111}">
      <dgm:prSet/>
      <dgm:spPr/>
      <dgm:t>
        <a:bodyPr/>
        <a:lstStyle/>
        <a:p>
          <a:endParaRPr lang="en-US"/>
        </a:p>
      </dgm:t>
    </dgm:pt>
    <dgm:pt modelId="{CBEB34B1-07FD-4B18-9E4A-8B31158B9B5A}" type="sibTrans" cxnId="{62E484A3-7BF5-4566-AA71-959A3020B111}">
      <dgm:prSet/>
      <dgm:spPr/>
      <dgm:t>
        <a:bodyPr/>
        <a:lstStyle/>
        <a:p>
          <a:endParaRPr lang="en-US"/>
        </a:p>
      </dgm:t>
    </dgm:pt>
    <dgm:pt modelId="{B1208385-E73D-4C9F-8D8F-F2697576E7FA}">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القدرة على الاتصال؛ أي توضيح وإيصال ما يريده لمرؤوسيه، خاصة فيما يتعلق بالأهداف وتوقعات المرؤوسين</a:t>
          </a:r>
          <a:endParaRPr lang="en-US" sz="1600" dirty="0">
            <a:latin typeface="Alexandria" pitchFamily="2" charset="-78"/>
            <a:cs typeface="Alexandria" pitchFamily="2" charset="-78"/>
          </a:endParaRPr>
        </a:p>
      </dgm:t>
    </dgm:pt>
    <dgm:pt modelId="{EA649AEC-0EAE-4B73-B802-2E2ADE31FCC7}" type="parTrans" cxnId="{584788EE-DD34-4E09-9329-A9D6F748B857}">
      <dgm:prSet/>
      <dgm:spPr/>
      <dgm:t>
        <a:bodyPr/>
        <a:lstStyle/>
        <a:p>
          <a:endParaRPr lang="en-US"/>
        </a:p>
      </dgm:t>
    </dgm:pt>
    <dgm:pt modelId="{EC061EC9-E4E4-4E37-B86A-B3E33834242D}" type="sibTrans" cxnId="{584788EE-DD34-4E09-9329-A9D6F748B857}">
      <dgm:prSet/>
      <dgm:spPr/>
      <dgm:t>
        <a:bodyPr/>
        <a:lstStyle/>
        <a:p>
          <a:endParaRPr lang="en-US"/>
        </a:p>
      </dgm:t>
    </dgm:pt>
    <dgm:pt modelId="{1B0D1DA1-501D-4390-A1E2-6DCAE8C1F7CD}">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الوعي ويقصد به وعي القائد لمدى تأثيره على مرؤوسيه، والأسلوب الأفضل لممارسة مثل هذا التأثير، والإلمام بالنظريات والأبحاث المتعلقة بالقيادة، ونظريات الحفز، والاتصال ومحاولة تطبيقها.</a:t>
          </a:r>
          <a:endParaRPr lang="en-US" sz="1600" dirty="0">
            <a:latin typeface="Alexandria" pitchFamily="2" charset="-78"/>
            <a:cs typeface="Alexandria" pitchFamily="2" charset="-78"/>
          </a:endParaRPr>
        </a:p>
      </dgm:t>
    </dgm:pt>
    <dgm:pt modelId="{696D6499-45EE-4B46-B516-B8D4538329FA}" type="parTrans" cxnId="{09D19CE0-D67F-42AE-B3EC-9FF513F0D4BE}">
      <dgm:prSet/>
      <dgm:spPr/>
      <dgm:t>
        <a:bodyPr/>
        <a:lstStyle/>
        <a:p>
          <a:endParaRPr lang="en-US"/>
        </a:p>
      </dgm:t>
    </dgm:pt>
    <dgm:pt modelId="{DDE2456C-5B7E-45D4-806D-CBC713206EC9}" type="sibTrans" cxnId="{09D19CE0-D67F-42AE-B3EC-9FF513F0D4BE}">
      <dgm:prSet/>
      <dgm:spPr/>
      <dgm:t>
        <a:bodyPr/>
        <a:lstStyle/>
        <a:p>
          <a:endParaRPr lang="en-US"/>
        </a:p>
      </dgm:t>
    </dgm:pt>
    <dgm:pt modelId="{E34712D1-3387-4A7C-A621-5707280065E5}" type="pres">
      <dgm:prSet presAssocID="{54AFC5D7-765C-4256-A826-759A0C4F6FEA}" presName="compositeShape" presStyleCnt="0">
        <dgm:presLayoutVars>
          <dgm:dir/>
          <dgm:resizeHandles/>
        </dgm:presLayoutVars>
      </dgm:prSet>
      <dgm:spPr/>
      <dgm:t>
        <a:bodyPr/>
        <a:lstStyle/>
        <a:p>
          <a:endParaRPr lang="en-US"/>
        </a:p>
      </dgm:t>
    </dgm:pt>
    <dgm:pt modelId="{D11739D1-A106-4FE8-B1AC-816823597E49}" type="pres">
      <dgm:prSet presAssocID="{54AFC5D7-765C-4256-A826-759A0C4F6FEA}" presName="pyramid" presStyleLbl="node1" presStyleIdx="0" presStyleCnt="1"/>
      <dgm:spPr>
        <a:solidFill>
          <a:srgbClr val="00B1F4"/>
        </a:solidFill>
      </dgm:spPr>
    </dgm:pt>
    <dgm:pt modelId="{AA7C6DDF-D1EC-4D85-9369-0C3F7B1A53A9}" type="pres">
      <dgm:prSet presAssocID="{54AFC5D7-765C-4256-A826-759A0C4F6FEA}" presName="theList" presStyleCnt="0"/>
      <dgm:spPr/>
    </dgm:pt>
    <dgm:pt modelId="{F3E72BFD-CBC1-4DB9-8344-A19BA8CE1481}" type="pres">
      <dgm:prSet presAssocID="{D3029D18-0AD4-4D04-9827-37B64EE97FE7}" presName="aNode" presStyleLbl="fgAcc1" presStyleIdx="0" presStyleCnt="4" custScaleX="155181" custScaleY="98664">
        <dgm:presLayoutVars>
          <dgm:bulletEnabled val="1"/>
        </dgm:presLayoutVars>
      </dgm:prSet>
      <dgm:spPr/>
      <dgm:t>
        <a:bodyPr/>
        <a:lstStyle/>
        <a:p>
          <a:endParaRPr lang="en-US"/>
        </a:p>
      </dgm:t>
    </dgm:pt>
    <dgm:pt modelId="{82643AAA-AC5D-4813-BA1B-8E72633A64AC}" type="pres">
      <dgm:prSet presAssocID="{D3029D18-0AD4-4D04-9827-37B64EE97FE7}" presName="aSpace" presStyleCnt="0"/>
      <dgm:spPr/>
    </dgm:pt>
    <dgm:pt modelId="{A89989CA-3BC0-4523-AEDB-546CD4E0A084}" type="pres">
      <dgm:prSet presAssocID="{EB3BD217-37C1-4D91-9B75-C9F28EA8E889}" presName="aNode" presStyleLbl="fgAcc1" presStyleIdx="1" presStyleCnt="4" custScaleX="170624" custScaleY="61586" custLinFactNeighborX="1023" custLinFactNeighborY="0">
        <dgm:presLayoutVars>
          <dgm:bulletEnabled val="1"/>
        </dgm:presLayoutVars>
      </dgm:prSet>
      <dgm:spPr/>
      <dgm:t>
        <a:bodyPr/>
        <a:lstStyle/>
        <a:p>
          <a:endParaRPr lang="en-US"/>
        </a:p>
      </dgm:t>
    </dgm:pt>
    <dgm:pt modelId="{E2A02AA7-2185-41DF-BFB2-0032BD0B7D66}" type="pres">
      <dgm:prSet presAssocID="{EB3BD217-37C1-4D91-9B75-C9F28EA8E889}" presName="aSpace" presStyleCnt="0"/>
      <dgm:spPr/>
    </dgm:pt>
    <dgm:pt modelId="{85B408D5-E60D-43AB-BF00-69FAC30E263D}" type="pres">
      <dgm:prSet presAssocID="{B1208385-E73D-4C9F-8D8F-F2697576E7FA}" presName="aNode" presStyleLbl="fgAcc1" presStyleIdx="2" presStyleCnt="4" custScaleX="184607" custScaleY="97809">
        <dgm:presLayoutVars>
          <dgm:bulletEnabled val="1"/>
        </dgm:presLayoutVars>
      </dgm:prSet>
      <dgm:spPr/>
      <dgm:t>
        <a:bodyPr/>
        <a:lstStyle/>
        <a:p>
          <a:endParaRPr lang="en-US"/>
        </a:p>
      </dgm:t>
    </dgm:pt>
    <dgm:pt modelId="{5C3348AA-6705-4871-BB30-5F546994A083}" type="pres">
      <dgm:prSet presAssocID="{B1208385-E73D-4C9F-8D8F-F2697576E7FA}" presName="aSpace" presStyleCnt="0"/>
      <dgm:spPr/>
    </dgm:pt>
    <dgm:pt modelId="{FBC01D86-DFA6-4818-BA78-01899670E68B}" type="pres">
      <dgm:prSet presAssocID="{1B0D1DA1-501D-4390-A1E2-6DCAE8C1F7CD}" presName="aNode" presStyleLbl="fgAcc1" presStyleIdx="3" presStyleCnt="4" custScaleX="205074" custScaleY="132280">
        <dgm:presLayoutVars>
          <dgm:bulletEnabled val="1"/>
        </dgm:presLayoutVars>
      </dgm:prSet>
      <dgm:spPr/>
      <dgm:t>
        <a:bodyPr/>
        <a:lstStyle/>
        <a:p>
          <a:endParaRPr lang="en-US"/>
        </a:p>
      </dgm:t>
    </dgm:pt>
    <dgm:pt modelId="{3842CE6B-AE1A-430C-816F-C4BFDF08F97D}" type="pres">
      <dgm:prSet presAssocID="{1B0D1DA1-501D-4390-A1E2-6DCAE8C1F7CD}" presName="aSpace" presStyleCnt="0"/>
      <dgm:spPr/>
    </dgm:pt>
  </dgm:ptLst>
  <dgm:cxnLst>
    <dgm:cxn modelId="{0AE2F408-8E61-40CD-90FC-29DD3D5C1B4E}" type="presOf" srcId="{B1208385-E73D-4C9F-8D8F-F2697576E7FA}" destId="{85B408D5-E60D-43AB-BF00-69FAC30E263D}" srcOrd="0" destOrd="0" presId="urn:microsoft.com/office/officeart/2005/8/layout/pyramid2"/>
    <dgm:cxn modelId="{6799F7C2-403C-45B5-B526-A45B05518219}" type="presOf" srcId="{EB3BD217-37C1-4D91-9B75-C9F28EA8E889}" destId="{A89989CA-3BC0-4523-AEDB-546CD4E0A084}" srcOrd="0" destOrd="0" presId="urn:microsoft.com/office/officeart/2005/8/layout/pyramid2"/>
    <dgm:cxn modelId="{FCF9259E-1B68-4516-B3D5-F35BFE5A7A9C}" type="presOf" srcId="{1B0D1DA1-501D-4390-A1E2-6DCAE8C1F7CD}" destId="{FBC01D86-DFA6-4818-BA78-01899670E68B}" srcOrd="0" destOrd="0" presId="urn:microsoft.com/office/officeart/2005/8/layout/pyramid2"/>
    <dgm:cxn modelId="{FD0F162C-7843-4064-9EAA-8C1FA7E4E5BE}" srcId="{54AFC5D7-765C-4256-A826-759A0C4F6FEA}" destId="{D3029D18-0AD4-4D04-9827-37B64EE97FE7}" srcOrd="0" destOrd="0" parTransId="{8328BE1F-6E36-48AA-81F1-F27526C29279}" sibTransId="{3E0D36A4-02AC-4388-88EA-8D23A6057D31}"/>
    <dgm:cxn modelId="{BF081C68-DF8F-46D9-B508-0D92570D221B}" type="presOf" srcId="{54AFC5D7-765C-4256-A826-759A0C4F6FEA}" destId="{E34712D1-3387-4A7C-A621-5707280065E5}" srcOrd="0" destOrd="0" presId="urn:microsoft.com/office/officeart/2005/8/layout/pyramid2"/>
    <dgm:cxn modelId="{584788EE-DD34-4E09-9329-A9D6F748B857}" srcId="{54AFC5D7-765C-4256-A826-759A0C4F6FEA}" destId="{B1208385-E73D-4C9F-8D8F-F2697576E7FA}" srcOrd="2" destOrd="0" parTransId="{EA649AEC-0EAE-4B73-B802-2E2ADE31FCC7}" sibTransId="{EC061EC9-E4E4-4E37-B86A-B3E33834242D}"/>
    <dgm:cxn modelId="{820ED944-945A-4C62-A9DA-5B7AD82C6971}" type="presOf" srcId="{D3029D18-0AD4-4D04-9827-37B64EE97FE7}" destId="{F3E72BFD-CBC1-4DB9-8344-A19BA8CE1481}" srcOrd="0" destOrd="0" presId="urn:microsoft.com/office/officeart/2005/8/layout/pyramid2"/>
    <dgm:cxn modelId="{62E484A3-7BF5-4566-AA71-959A3020B111}" srcId="{54AFC5D7-765C-4256-A826-759A0C4F6FEA}" destId="{EB3BD217-37C1-4D91-9B75-C9F28EA8E889}" srcOrd="1" destOrd="0" parTransId="{92A9970A-EB0A-42A5-BBDC-8BFD6992488B}" sibTransId="{CBEB34B1-07FD-4B18-9E4A-8B31158B9B5A}"/>
    <dgm:cxn modelId="{09D19CE0-D67F-42AE-B3EC-9FF513F0D4BE}" srcId="{54AFC5D7-765C-4256-A826-759A0C4F6FEA}" destId="{1B0D1DA1-501D-4390-A1E2-6DCAE8C1F7CD}" srcOrd="3" destOrd="0" parTransId="{696D6499-45EE-4B46-B516-B8D4538329FA}" sibTransId="{DDE2456C-5B7E-45D4-806D-CBC713206EC9}"/>
    <dgm:cxn modelId="{DE027D15-F66E-4701-9C34-8149AE486D84}" type="presParOf" srcId="{E34712D1-3387-4A7C-A621-5707280065E5}" destId="{D11739D1-A106-4FE8-B1AC-816823597E49}" srcOrd="0" destOrd="0" presId="urn:microsoft.com/office/officeart/2005/8/layout/pyramid2"/>
    <dgm:cxn modelId="{1E7BEE69-C6C6-46A4-84A7-DD8B218283BD}" type="presParOf" srcId="{E34712D1-3387-4A7C-A621-5707280065E5}" destId="{AA7C6DDF-D1EC-4D85-9369-0C3F7B1A53A9}" srcOrd="1" destOrd="0" presId="urn:microsoft.com/office/officeart/2005/8/layout/pyramid2"/>
    <dgm:cxn modelId="{4329363A-669F-4CC5-AB30-E03AF082901B}" type="presParOf" srcId="{AA7C6DDF-D1EC-4D85-9369-0C3F7B1A53A9}" destId="{F3E72BFD-CBC1-4DB9-8344-A19BA8CE1481}" srcOrd="0" destOrd="0" presId="urn:microsoft.com/office/officeart/2005/8/layout/pyramid2"/>
    <dgm:cxn modelId="{E3B01394-FB79-4500-828A-0564E0BB888B}" type="presParOf" srcId="{AA7C6DDF-D1EC-4D85-9369-0C3F7B1A53A9}" destId="{82643AAA-AC5D-4813-BA1B-8E72633A64AC}" srcOrd="1" destOrd="0" presId="urn:microsoft.com/office/officeart/2005/8/layout/pyramid2"/>
    <dgm:cxn modelId="{6BF7E289-BE7B-4F68-9FBA-7A635D9308D1}" type="presParOf" srcId="{AA7C6DDF-D1EC-4D85-9369-0C3F7B1A53A9}" destId="{A89989CA-3BC0-4523-AEDB-546CD4E0A084}" srcOrd="2" destOrd="0" presId="urn:microsoft.com/office/officeart/2005/8/layout/pyramid2"/>
    <dgm:cxn modelId="{4ABF2BB3-1C58-4DB1-A08B-B0D7CBD4F7C6}" type="presParOf" srcId="{AA7C6DDF-D1EC-4D85-9369-0C3F7B1A53A9}" destId="{E2A02AA7-2185-41DF-BFB2-0032BD0B7D66}" srcOrd="3" destOrd="0" presId="urn:microsoft.com/office/officeart/2005/8/layout/pyramid2"/>
    <dgm:cxn modelId="{B5EE144A-B562-494D-B4FE-F3FFCEB9EDBF}" type="presParOf" srcId="{AA7C6DDF-D1EC-4D85-9369-0C3F7B1A53A9}" destId="{85B408D5-E60D-43AB-BF00-69FAC30E263D}" srcOrd="4" destOrd="0" presId="urn:microsoft.com/office/officeart/2005/8/layout/pyramid2"/>
    <dgm:cxn modelId="{0AC52F02-5505-4502-A800-BF4E5442E165}" type="presParOf" srcId="{AA7C6DDF-D1EC-4D85-9369-0C3F7B1A53A9}" destId="{5C3348AA-6705-4871-BB30-5F546994A083}" srcOrd="5" destOrd="0" presId="urn:microsoft.com/office/officeart/2005/8/layout/pyramid2"/>
    <dgm:cxn modelId="{841AC07D-3B8B-42D1-A485-6B3D61E6532B}" type="presParOf" srcId="{AA7C6DDF-D1EC-4D85-9369-0C3F7B1A53A9}" destId="{FBC01D86-DFA6-4818-BA78-01899670E68B}" srcOrd="6" destOrd="0" presId="urn:microsoft.com/office/officeart/2005/8/layout/pyramid2"/>
    <dgm:cxn modelId="{07477150-16B8-415F-844E-B0E1AEDAADBB}" type="presParOf" srcId="{AA7C6DDF-D1EC-4D85-9369-0C3F7B1A53A9}" destId="{3842CE6B-AE1A-430C-816F-C4BFDF08F97D}"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630739-D311-49F6-BBB0-B296E99E9982}" type="doc">
      <dgm:prSet loTypeId="urn:microsoft.com/office/officeart/2005/8/layout/process4" loCatId="process" qsTypeId="urn:microsoft.com/office/officeart/2005/8/quickstyle/simple1" qsCatId="simple" csTypeId="urn:microsoft.com/office/officeart/2005/8/colors/accent1_2" csCatId="accent1" phldr="1"/>
      <dgm:spPr/>
    </dgm:pt>
    <dgm:pt modelId="{2969DD5D-98AF-42E3-B638-552B44CB7AD2}">
      <dgm:prSet phldrT="[Tex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التقليل من الادارة المركزية والتوجه الى ابعد الحدود الممكنة. </a:t>
          </a:r>
        </a:p>
      </dgm:t>
    </dgm:pt>
    <dgm:pt modelId="{C9BE4DC6-A010-45E7-907F-6CC00FF5BF6A}" type="parTrans" cxnId="{473AB09C-CC04-4A35-A59E-8B3316AF132A}">
      <dgm:prSet/>
      <dgm:spPr/>
      <dgm:t>
        <a:bodyPr/>
        <a:lstStyle/>
        <a:p>
          <a:pPr algn="ctr"/>
          <a:endParaRPr lang="en-US" sz="1600">
            <a:latin typeface="Alexandria" pitchFamily="2" charset="-78"/>
            <a:cs typeface="Alexandria" pitchFamily="2" charset="-78"/>
          </a:endParaRPr>
        </a:p>
      </dgm:t>
    </dgm:pt>
    <dgm:pt modelId="{F1A317D4-338A-4333-8544-16565DCCC4FF}" type="sibTrans" cxnId="{473AB09C-CC04-4A35-A59E-8B3316AF132A}">
      <dgm:prSet/>
      <dgm:spPr/>
      <dgm:t>
        <a:bodyPr/>
        <a:lstStyle/>
        <a:p>
          <a:pPr algn="ctr"/>
          <a:endParaRPr lang="en-US" sz="1600">
            <a:latin typeface="Alexandria" pitchFamily="2" charset="-78"/>
            <a:cs typeface="Alexandria" pitchFamily="2" charset="-78"/>
          </a:endParaRPr>
        </a:p>
      </dgm:t>
    </dgm:pt>
    <dgm:pt modelId="{389EB222-DC5A-42C6-A5EB-DBD3BB293CEF}">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اعطاء مدير المدرسة </a:t>
          </a:r>
          <a:r>
            <a:rPr lang="ar-JO" sz="1600" dirty="0">
              <a:solidFill>
                <a:srgbClr val="000000"/>
              </a:solidFill>
              <a:latin typeface="Alexandria" pitchFamily="2" charset="-78"/>
              <a:cs typeface="Alexandria" pitchFamily="2" charset="-78"/>
            </a:rPr>
            <a:t>أو الجامعة </a:t>
          </a:r>
          <a:r>
            <a:rPr lang="ar-SA" sz="1600" dirty="0">
              <a:solidFill>
                <a:srgbClr val="000000"/>
              </a:solidFill>
              <a:latin typeface="Alexandria" pitchFamily="2" charset="-78"/>
              <a:cs typeface="Alexandria" pitchFamily="2" charset="-78"/>
            </a:rPr>
            <a:t>حرية الحركة والتعرف في حد</a:t>
          </a:r>
          <a:r>
            <a:rPr lang="ar-JO" sz="1600" dirty="0">
              <a:solidFill>
                <a:srgbClr val="000000"/>
              </a:solidFill>
              <a:latin typeface="Alexandria" pitchFamily="2" charset="-78"/>
              <a:cs typeface="Alexandria" pitchFamily="2" charset="-78"/>
            </a:rPr>
            <a:t>ا</a:t>
          </a:r>
          <a:r>
            <a:rPr lang="ar-SA" sz="1600" dirty="0">
              <a:solidFill>
                <a:srgbClr val="000000"/>
              </a:solidFill>
              <a:latin typeface="Alexandria" pitchFamily="2" charset="-78"/>
              <a:cs typeface="Alexandria" pitchFamily="2" charset="-78"/>
            </a:rPr>
            <a:t>د</a:t>
          </a:r>
          <a:r>
            <a:rPr lang="ar-JO" sz="1600" dirty="0">
              <a:solidFill>
                <a:srgbClr val="000000"/>
              </a:solidFill>
              <a:latin typeface="Alexandria" pitchFamily="2" charset="-78"/>
              <a:cs typeface="Alexandria" pitchFamily="2" charset="-78"/>
            </a:rPr>
            <a:t>ها</a:t>
          </a:r>
          <a:r>
            <a:rPr lang="ar-SA" sz="1600" dirty="0">
              <a:solidFill>
                <a:srgbClr val="000000"/>
              </a:solidFill>
              <a:latin typeface="Alexandria" pitchFamily="2" charset="-78"/>
              <a:cs typeface="Alexandria" pitchFamily="2" charset="-78"/>
            </a:rPr>
            <a:t> بما يحقق مصلحتها. </a:t>
          </a:r>
          <a:endParaRPr lang="en-US" sz="1600" dirty="0">
            <a:solidFill>
              <a:srgbClr val="000000"/>
            </a:solidFill>
            <a:latin typeface="Alexandria" pitchFamily="2" charset="-78"/>
            <a:cs typeface="Alexandria" pitchFamily="2" charset="-78"/>
          </a:endParaRPr>
        </a:p>
      </dgm:t>
    </dgm:pt>
    <dgm:pt modelId="{315DCC57-3D62-4C0D-A19F-24CAE290B3DF}" type="parTrans" cxnId="{0E434CF3-4680-4C94-9A2B-E017A883CF40}">
      <dgm:prSet/>
      <dgm:spPr/>
      <dgm:t>
        <a:bodyPr/>
        <a:lstStyle/>
        <a:p>
          <a:pPr algn="ctr"/>
          <a:endParaRPr lang="en-US" sz="1600">
            <a:latin typeface="Alexandria" pitchFamily="2" charset="-78"/>
            <a:cs typeface="Alexandria" pitchFamily="2" charset="-78"/>
          </a:endParaRPr>
        </a:p>
      </dgm:t>
    </dgm:pt>
    <dgm:pt modelId="{9DE1FB2C-3D68-4B39-A24B-0E48905F2C78}" type="sibTrans" cxnId="{0E434CF3-4680-4C94-9A2B-E017A883CF40}">
      <dgm:prSet/>
      <dgm:spPr/>
      <dgm:t>
        <a:bodyPr/>
        <a:lstStyle/>
        <a:p>
          <a:pPr algn="ctr"/>
          <a:endParaRPr lang="en-US" sz="1600">
            <a:latin typeface="Alexandria" pitchFamily="2" charset="-78"/>
            <a:cs typeface="Alexandria" pitchFamily="2" charset="-78"/>
          </a:endParaRPr>
        </a:p>
      </dgm:t>
    </dgm:pt>
    <dgm:pt modelId="{A06D78B8-1D49-43F1-B11C-36E02CA7AAA8}">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حماية الحرية الفكرية والعلمية والحرية الشخصية المسؤولة الملتزمة. </a:t>
          </a:r>
          <a:endParaRPr lang="en-US" sz="1600" dirty="0">
            <a:solidFill>
              <a:srgbClr val="000000"/>
            </a:solidFill>
            <a:latin typeface="Alexandria" pitchFamily="2" charset="-78"/>
            <a:cs typeface="Alexandria" pitchFamily="2" charset="-78"/>
          </a:endParaRPr>
        </a:p>
      </dgm:t>
    </dgm:pt>
    <dgm:pt modelId="{A44EE369-F33A-4455-9F02-59438E3C9585}" type="parTrans" cxnId="{D5CD348E-8842-4006-A21A-08E3FEACC39D}">
      <dgm:prSet/>
      <dgm:spPr/>
      <dgm:t>
        <a:bodyPr/>
        <a:lstStyle/>
        <a:p>
          <a:pPr algn="ctr"/>
          <a:endParaRPr lang="en-US" sz="1600">
            <a:latin typeface="Alexandria" pitchFamily="2" charset="-78"/>
            <a:cs typeface="Alexandria" pitchFamily="2" charset="-78"/>
          </a:endParaRPr>
        </a:p>
      </dgm:t>
    </dgm:pt>
    <dgm:pt modelId="{C65918DA-C0EF-4936-A05C-155D655A90CE}" type="sibTrans" cxnId="{D5CD348E-8842-4006-A21A-08E3FEACC39D}">
      <dgm:prSet/>
      <dgm:spPr/>
      <dgm:t>
        <a:bodyPr/>
        <a:lstStyle/>
        <a:p>
          <a:pPr algn="ctr"/>
          <a:endParaRPr lang="en-US" sz="1600">
            <a:latin typeface="Alexandria" pitchFamily="2" charset="-78"/>
            <a:cs typeface="Alexandria" pitchFamily="2" charset="-78"/>
          </a:endParaRPr>
        </a:p>
      </dgm:t>
    </dgm:pt>
    <dgm:pt modelId="{F1436AA4-174F-4AB1-B570-BB341F6A1B90}">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تأكيد الشعور بالأمن والطمأنينة وابعاد شبح الخوف من نتائج الابتكار والتجربة والتجديد. </a:t>
          </a:r>
          <a:endParaRPr lang="en-US" sz="1600" dirty="0">
            <a:solidFill>
              <a:srgbClr val="000000"/>
            </a:solidFill>
            <a:latin typeface="Alexandria" pitchFamily="2" charset="-78"/>
            <a:cs typeface="Alexandria" pitchFamily="2" charset="-78"/>
          </a:endParaRPr>
        </a:p>
      </dgm:t>
    </dgm:pt>
    <dgm:pt modelId="{66DE86E2-6F20-478C-B70C-5FA57E01021A}" type="parTrans" cxnId="{2EAF8403-4377-4F87-BA02-65962EF6D7FB}">
      <dgm:prSet/>
      <dgm:spPr/>
      <dgm:t>
        <a:bodyPr/>
        <a:lstStyle/>
        <a:p>
          <a:pPr algn="ctr"/>
          <a:endParaRPr lang="en-US" sz="1600">
            <a:latin typeface="Alexandria" pitchFamily="2" charset="-78"/>
            <a:cs typeface="Alexandria" pitchFamily="2" charset="-78"/>
          </a:endParaRPr>
        </a:p>
      </dgm:t>
    </dgm:pt>
    <dgm:pt modelId="{477C2A22-DE96-475B-9362-9A8931EF3208}" type="sibTrans" cxnId="{2EAF8403-4377-4F87-BA02-65962EF6D7FB}">
      <dgm:prSet/>
      <dgm:spPr/>
      <dgm:t>
        <a:bodyPr/>
        <a:lstStyle/>
        <a:p>
          <a:pPr algn="ctr"/>
          <a:endParaRPr lang="en-US" sz="1600">
            <a:latin typeface="Alexandria" pitchFamily="2" charset="-78"/>
            <a:cs typeface="Alexandria" pitchFamily="2" charset="-78"/>
          </a:endParaRPr>
        </a:p>
      </dgm:t>
    </dgm:pt>
    <dgm:pt modelId="{E262F9B5-7E59-4390-A16B-C4BA50B3C0FF}">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توفير الاستقرار في الوظيفة لمدير الم</a:t>
          </a:r>
          <a:r>
            <a:rPr lang="ar-JO" sz="1600" dirty="0">
              <a:solidFill>
                <a:srgbClr val="000000"/>
              </a:solidFill>
              <a:latin typeface="Alexandria" pitchFamily="2" charset="-78"/>
              <a:cs typeface="Alexandria" pitchFamily="2" charset="-78"/>
            </a:rPr>
            <a:t>ؤسس</a:t>
          </a:r>
          <a:r>
            <a:rPr lang="ar-SA" sz="1600" dirty="0">
              <a:solidFill>
                <a:srgbClr val="000000"/>
              </a:solidFill>
              <a:latin typeface="Alexandria" pitchFamily="2" charset="-78"/>
              <a:cs typeface="Alexandria" pitchFamily="2" charset="-78"/>
            </a:rPr>
            <a:t>ة ليستطيع ان يرسم خططاً طويلة المدى </a:t>
          </a:r>
          <a:r>
            <a:rPr lang="ar-JO" sz="1600" dirty="0">
              <a:solidFill>
                <a:srgbClr val="000000"/>
              </a:solidFill>
              <a:latin typeface="Alexandria" pitchFamily="2" charset="-78"/>
              <a:cs typeface="Alexandria" pitchFamily="2" charset="-78"/>
            </a:rPr>
            <a:t>ل</a:t>
          </a:r>
          <a:r>
            <a:rPr lang="ar-SA" sz="1600" dirty="0">
              <a:solidFill>
                <a:srgbClr val="000000"/>
              </a:solidFill>
              <a:latin typeface="Alexandria" pitchFamily="2" charset="-78"/>
              <a:cs typeface="Alexandria" pitchFamily="2" charset="-78"/>
            </a:rPr>
            <a:t>إصلاح م</a:t>
          </a:r>
          <a:r>
            <a:rPr lang="ar-JO" sz="1600" dirty="0">
              <a:solidFill>
                <a:srgbClr val="000000"/>
              </a:solidFill>
              <a:latin typeface="Alexandria" pitchFamily="2" charset="-78"/>
              <a:cs typeface="Alexandria" pitchFamily="2" charset="-78"/>
            </a:rPr>
            <a:t>ؤسسته</a:t>
          </a:r>
          <a:r>
            <a:rPr lang="ar-SA" sz="1600" dirty="0">
              <a:solidFill>
                <a:srgbClr val="000000"/>
              </a:solidFill>
              <a:latin typeface="Alexandria" pitchFamily="2" charset="-78"/>
              <a:cs typeface="Alexandria" pitchFamily="2" charset="-78"/>
            </a:rPr>
            <a:t> ولتأكيد عمله بنفسه. </a:t>
          </a:r>
          <a:endParaRPr lang="en-US" sz="1600" dirty="0">
            <a:solidFill>
              <a:srgbClr val="000000"/>
            </a:solidFill>
            <a:latin typeface="Alexandria" pitchFamily="2" charset="-78"/>
            <a:cs typeface="Alexandria" pitchFamily="2" charset="-78"/>
          </a:endParaRPr>
        </a:p>
      </dgm:t>
    </dgm:pt>
    <dgm:pt modelId="{31D5C98C-982C-4CEA-B73A-D3D584C9CCAC}" type="parTrans" cxnId="{1FE7C291-C43A-4CB8-99D3-DECA7E096BF3}">
      <dgm:prSet/>
      <dgm:spPr/>
      <dgm:t>
        <a:bodyPr/>
        <a:lstStyle/>
        <a:p>
          <a:pPr algn="ctr"/>
          <a:endParaRPr lang="en-US" sz="1600">
            <a:latin typeface="Alexandria" pitchFamily="2" charset="-78"/>
            <a:cs typeface="Alexandria" pitchFamily="2" charset="-78"/>
          </a:endParaRPr>
        </a:p>
      </dgm:t>
    </dgm:pt>
    <dgm:pt modelId="{A7459E03-E01E-4B13-8CC7-2AE4B31DA47A}" type="sibTrans" cxnId="{1FE7C291-C43A-4CB8-99D3-DECA7E096BF3}">
      <dgm:prSet/>
      <dgm:spPr/>
      <dgm:t>
        <a:bodyPr/>
        <a:lstStyle/>
        <a:p>
          <a:pPr algn="ctr"/>
          <a:endParaRPr lang="en-US" sz="1600">
            <a:latin typeface="Alexandria" pitchFamily="2" charset="-78"/>
            <a:cs typeface="Alexandria" pitchFamily="2" charset="-78"/>
          </a:endParaRPr>
        </a:p>
      </dgm:t>
    </dgm:pt>
    <dgm:pt modelId="{5F8D8777-6E9D-43B3-9867-8D76FE7EBE5B}">
      <dgm:prSet custT="1"/>
      <dgm:spPr>
        <a:solidFill>
          <a:srgbClr val="FFFFFF"/>
        </a:solidFill>
        <a:ln w="28575">
          <a:solidFill>
            <a:srgbClr val="00B1F4"/>
          </a:solidFill>
        </a:ln>
      </dgm:spPr>
      <dgm:t>
        <a:bodyPr/>
        <a:lstStyle/>
        <a:p>
          <a:pPr algn="ctr"/>
          <a:r>
            <a:rPr lang="ar-JO" sz="1600">
              <a:solidFill>
                <a:srgbClr val="000000"/>
              </a:solidFill>
              <a:latin typeface="Alexandria" pitchFamily="2" charset="-78"/>
              <a:cs typeface="Alexandria" pitchFamily="2" charset="-78"/>
            </a:rPr>
            <a:t>ت</a:t>
          </a:r>
          <a:r>
            <a:rPr lang="ar-SA" sz="1600" dirty="0">
              <a:solidFill>
                <a:srgbClr val="000000"/>
              </a:solidFill>
              <a:latin typeface="Alexandria" pitchFamily="2" charset="-78"/>
              <a:cs typeface="Alexandria" pitchFamily="2" charset="-78"/>
            </a:rPr>
            <a:t>وفير المبنى </a:t>
          </a:r>
          <a:r>
            <a:rPr lang="ar-JO" sz="1600" dirty="0">
              <a:solidFill>
                <a:srgbClr val="000000"/>
              </a:solidFill>
              <a:latin typeface="Alexandria" pitchFamily="2" charset="-78"/>
              <a:cs typeface="Alexandria" pitchFamily="2" charset="-78"/>
            </a:rPr>
            <a:t>المناسب</a:t>
          </a:r>
          <a:endParaRPr lang="en-US" sz="1600" dirty="0">
            <a:solidFill>
              <a:srgbClr val="000000"/>
            </a:solidFill>
            <a:latin typeface="Alexandria" pitchFamily="2" charset="-78"/>
            <a:cs typeface="Alexandria" pitchFamily="2" charset="-78"/>
          </a:endParaRPr>
        </a:p>
      </dgm:t>
    </dgm:pt>
    <dgm:pt modelId="{4E26FA7A-0CC0-480F-851D-69ED67576875}" type="parTrans" cxnId="{AF49DD85-EDFF-4780-9184-78A38A64EF39}">
      <dgm:prSet/>
      <dgm:spPr/>
      <dgm:t>
        <a:bodyPr/>
        <a:lstStyle/>
        <a:p>
          <a:endParaRPr lang="en-US" sz="1600">
            <a:latin typeface="Alexandria" pitchFamily="2" charset="-78"/>
            <a:cs typeface="Alexandria" pitchFamily="2" charset="-78"/>
          </a:endParaRPr>
        </a:p>
      </dgm:t>
    </dgm:pt>
    <dgm:pt modelId="{D2950F78-1AFB-42FF-BA9D-7E7C68AB9B22}" type="sibTrans" cxnId="{AF49DD85-EDFF-4780-9184-78A38A64EF39}">
      <dgm:prSet/>
      <dgm:spPr/>
      <dgm:t>
        <a:bodyPr/>
        <a:lstStyle/>
        <a:p>
          <a:endParaRPr lang="en-US" sz="1600">
            <a:latin typeface="Alexandria" pitchFamily="2" charset="-78"/>
            <a:cs typeface="Alexandria" pitchFamily="2" charset="-78"/>
          </a:endParaRPr>
        </a:p>
      </dgm:t>
    </dgm:pt>
    <dgm:pt modelId="{E08872DA-37B7-4631-A5F5-621616EE1B19}">
      <dgm:prSet custT="1"/>
      <dgm:spPr>
        <a:solidFill>
          <a:srgbClr val="FFFFFF"/>
        </a:solidFill>
        <a:ln w="28575">
          <a:solidFill>
            <a:srgbClr val="00B1F4"/>
          </a:solidFill>
        </a:ln>
      </dgm:spPr>
      <dgm:t>
        <a:bodyPr/>
        <a:lstStyle/>
        <a:p>
          <a:pPr algn="ctr"/>
          <a:r>
            <a:rPr lang="ar-SA" sz="1600">
              <a:solidFill>
                <a:srgbClr val="000000"/>
              </a:solidFill>
              <a:latin typeface="Alexandria" pitchFamily="2" charset="-78"/>
              <a:cs typeface="Alexandria" pitchFamily="2" charset="-78"/>
            </a:rPr>
            <a:t>تطبيق </a:t>
          </a:r>
          <a:r>
            <a:rPr lang="ar-SA" sz="1600" dirty="0">
              <a:solidFill>
                <a:srgbClr val="000000"/>
              </a:solidFill>
              <a:latin typeface="Alexandria" pitchFamily="2" charset="-78"/>
              <a:cs typeface="Alexandria" pitchFamily="2" charset="-78"/>
            </a:rPr>
            <a:t>الاسلوب الديمقراطي في الادارة التعليمية. </a:t>
          </a:r>
          <a:endParaRPr lang="en-US" sz="1600" dirty="0">
            <a:solidFill>
              <a:srgbClr val="000000"/>
            </a:solidFill>
            <a:latin typeface="Alexandria" pitchFamily="2" charset="-78"/>
            <a:cs typeface="Alexandria" pitchFamily="2" charset="-78"/>
          </a:endParaRPr>
        </a:p>
      </dgm:t>
    </dgm:pt>
    <dgm:pt modelId="{AECB6977-4249-40F7-A772-7CF4660B7527}" type="parTrans" cxnId="{8DFBE666-CDF6-4CBC-A332-9140F6BE31EF}">
      <dgm:prSet/>
      <dgm:spPr/>
      <dgm:t>
        <a:bodyPr/>
        <a:lstStyle/>
        <a:p>
          <a:endParaRPr lang="en-US" sz="1600">
            <a:latin typeface="Alexandria" pitchFamily="2" charset="-78"/>
            <a:cs typeface="Alexandria" pitchFamily="2" charset="-78"/>
          </a:endParaRPr>
        </a:p>
      </dgm:t>
    </dgm:pt>
    <dgm:pt modelId="{29A291C3-D3D6-482F-A33B-EFB98B29819E}" type="sibTrans" cxnId="{8DFBE666-CDF6-4CBC-A332-9140F6BE31EF}">
      <dgm:prSet/>
      <dgm:spPr/>
      <dgm:t>
        <a:bodyPr/>
        <a:lstStyle/>
        <a:p>
          <a:endParaRPr lang="en-US" sz="1600">
            <a:latin typeface="Alexandria" pitchFamily="2" charset="-78"/>
            <a:cs typeface="Alexandria" pitchFamily="2" charset="-78"/>
          </a:endParaRPr>
        </a:p>
      </dgm:t>
    </dgm:pt>
    <dgm:pt modelId="{400FBE49-FD6F-4D09-9E03-67EB42AF88FF}" type="pres">
      <dgm:prSet presAssocID="{F2630739-D311-49F6-BBB0-B296E99E9982}" presName="Name0" presStyleCnt="0">
        <dgm:presLayoutVars>
          <dgm:dir/>
          <dgm:animLvl val="lvl"/>
          <dgm:resizeHandles val="exact"/>
        </dgm:presLayoutVars>
      </dgm:prSet>
      <dgm:spPr/>
    </dgm:pt>
    <dgm:pt modelId="{1CEB5471-F5DD-4536-A8B5-AB6FDB89769B}" type="pres">
      <dgm:prSet presAssocID="{5F8D8777-6E9D-43B3-9867-8D76FE7EBE5B}" presName="boxAndChildren" presStyleCnt="0"/>
      <dgm:spPr/>
    </dgm:pt>
    <dgm:pt modelId="{D30DDFA0-2DD2-4153-A59D-47DDAA44C2A6}" type="pres">
      <dgm:prSet presAssocID="{5F8D8777-6E9D-43B3-9867-8D76FE7EBE5B}" presName="parentTextBox" presStyleLbl="node1" presStyleIdx="0" presStyleCnt="7"/>
      <dgm:spPr/>
      <dgm:t>
        <a:bodyPr/>
        <a:lstStyle/>
        <a:p>
          <a:endParaRPr lang="en-US"/>
        </a:p>
      </dgm:t>
    </dgm:pt>
    <dgm:pt modelId="{E367722C-B708-4975-9F25-77D750E597A9}" type="pres">
      <dgm:prSet presAssocID="{29A291C3-D3D6-482F-A33B-EFB98B29819E}" presName="sp" presStyleCnt="0"/>
      <dgm:spPr/>
    </dgm:pt>
    <dgm:pt modelId="{FFC9CF08-DBEA-40B6-AA7B-B35D00A60792}" type="pres">
      <dgm:prSet presAssocID="{E08872DA-37B7-4631-A5F5-621616EE1B19}" presName="arrowAndChildren" presStyleCnt="0"/>
      <dgm:spPr/>
    </dgm:pt>
    <dgm:pt modelId="{95DD332D-E164-452E-A3B8-C4DB7F288FEE}" type="pres">
      <dgm:prSet presAssocID="{E08872DA-37B7-4631-A5F5-621616EE1B19}" presName="parentTextArrow" presStyleLbl="node1" presStyleIdx="1" presStyleCnt="7"/>
      <dgm:spPr/>
      <dgm:t>
        <a:bodyPr/>
        <a:lstStyle/>
        <a:p>
          <a:endParaRPr lang="en-US"/>
        </a:p>
      </dgm:t>
    </dgm:pt>
    <dgm:pt modelId="{FBEBB480-2A95-4E07-937F-F687EB771CDB}" type="pres">
      <dgm:prSet presAssocID="{A7459E03-E01E-4B13-8CC7-2AE4B31DA47A}" presName="sp" presStyleCnt="0"/>
      <dgm:spPr/>
    </dgm:pt>
    <dgm:pt modelId="{6621D812-F70F-43A4-BAFC-BC5C68F91554}" type="pres">
      <dgm:prSet presAssocID="{E262F9B5-7E59-4390-A16B-C4BA50B3C0FF}" presName="arrowAndChildren" presStyleCnt="0"/>
      <dgm:spPr/>
    </dgm:pt>
    <dgm:pt modelId="{3A21DFAD-6C8D-4211-B573-9AE955D03BC6}" type="pres">
      <dgm:prSet presAssocID="{E262F9B5-7E59-4390-A16B-C4BA50B3C0FF}" presName="parentTextArrow" presStyleLbl="node1" presStyleIdx="2" presStyleCnt="7"/>
      <dgm:spPr/>
      <dgm:t>
        <a:bodyPr/>
        <a:lstStyle/>
        <a:p>
          <a:endParaRPr lang="en-US"/>
        </a:p>
      </dgm:t>
    </dgm:pt>
    <dgm:pt modelId="{EADE779F-FFC1-4744-AAE4-936844525685}" type="pres">
      <dgm:prSet presAssocID="{477C2A22-DE96-475B-9362-9A8931EF3208}" presName="sp" presStyleCnt="0"/>
      <dgm:spPr/>
    </dgm:pt>
    <dgm:pt modelId="{8767A6BE-2AEF-41A0-9E43-EDBC85EECBCE}" type="pres">
      <dgm:prSet presAssocID="{F1436AA4-174F-4AB1-B570-BB341F6A1B90}" presName="arrowAndChildren" presStyleCnt="0"/>
      <dgm:spPr/>
    </dgm:pt>
    <dgm:pt modelId="{81280E2F-2C7A-43B6-BFEF-998E4A205992}" type="pres">
      <dgm:prSet presAssocID="{F1436AA4-174F-4AB1-B570-BB341F6A1B90}" presName="parentTextArrow" presStyleLbl="node1" presStyleIdx="3" presStyleCnt="7"/>
      <dgm:spPr/>
      <dgm:t>
        <a:bodyPr/>
        <a:lstStyle/>
        <a:p>
          <a:endParaRPr lang="en-US"/>
        </a:p>
      </dgm:t>
    </dgm:pt>
    <dgm:pt modelId="{6D8E363D-2972-4D23-B50D-3D1CACEA9418}" type="pres">
      <dgm:prSet presAssocID="{C65918DA-C0EF-4936-A05C-155D655A90CE}" presName="sp" presStyleCnt="0"/>
      <dgm:spPr/>
    </dgm:pt>
    <dgm:pt modelId="{D074AA63-D75B-4CCC-AC83-6BEF18F91E82}" type="pres">
      <dgm:prSet presAssocID="{A06D78B8-1D49-43F1-B11C-36E02CA7AAA8}" presName="arrowAndChildren" presStyleCnt="0"/>
      <dgm:spPr/>
    </dgm:pt>
    <dgm:pt modelId="{6BFD593C-9739-4CAD-AC7C-70D1D913C33B}" type="pres">
      <dgm:prSet presAssocID="{A06D78B8-1D49-43F1-B11C-36E02CA7AAA8}" presName="parentTextArrow" presStyleLbl="node1" presStyleIdx="4" presStyleCnt="7"/>
      <dgm:spPr/>
      <dgm:t>
        <a:bodyPr/>
        <a:lstStyle/>
        <a:p>
          <a:endParaRPr lang="en-US"/>
        </a:p>
      </dgm:t>
    </dgm:pt>
    <dgm:pt modelId="{874EE1F9-F260-4377-B975-54DBCB48BE54}" type="pres">
      <dgm:prSet presAssocID="{9DE1FB2C-3D68-4B39-A24B-0E48905F2C78}" presName="sp" presStyleCnt="0"/>
      <dgm:spPr/>
    </dgm:pt>
    <dgm:pt modelId="{9121D4AC-8F99-4082-B55A-2481F489A6B4}" type="pres">
      <dgm:prSet presAssocID="{389EB222-DC5A-42C6-A5EB-DBD3BB293CEF}" presName="arrowAndChildren" presStyleCnt="0"/>
      <dgm:spPr/>
    </dgm:pt>
    <dgm:pt modelId="{D32B6600-C7F4-4A15-9770-11ACEB5B9D3A}" type="pres">
      <dgm:prSet presAssocID="{389EB222-DC5A-42C6-A5EB-DBD3BB293CEF}" presName="parentTextArrow" presStyleLbl="node1" presStyleIdx="5" presStyleCnt="7"/>
      <dgm:spPr/>
      <dgm:t>
        <a:bodyPr/>
        <a:lstStyle/>
        <a:p>
          <a:endParaRPr lang="en-US"/>
        </a:p>
      </dgm:t>
    </dgm:pt>
    <dgm:pt modelId="{8A172105-BF39-4B75-B72C-FB0EBA941B15}" type="pres">
      <dgm:prSet presAssocID="{F1A317D4-338A-4333-8544-16565DCCC4FF}" presName="sp" presStyleCnt="0"/>
      <dgm:spPr/>
    </dgm:pt>
    <dgm:pt modelId="{C4C16D3B-9B08-4493-808E-81556E43C0F6}" type="pres">
      <dgm:prSet presAssocID="{2969DD5D-98AF-42E3-B638-552B44CB7AD2}" presName="arrowAndChildren" presStyleCnt="0"/>
      <dgm:spPr/>
    </dgm:pt>
    <dgm:pt modelId="{FAA3C9B0-4708-451C-B9B1-4FF1FA794793}" type="pres">
      <dgm:prSet presAssocID="{2969DD5D-98AF-42E3-B638-552B44CB7AD2}" presName="parentTextArrow" presStyleLbl="node1" presStyleIdx="6" presStyleCnt="7"/>
      <dgm:spPr/>
      <dgm:t>
        <a:bodyPr/>
        <a:lstStyle/>
        <a:p>
          <a:endParaRPr lang="en-US"/>
        </a:p>
      </dgm:t>
    </dgm:pt>
  </dgm:ptLst>
  <dgm:cxnLst>
    <dgm:cxn modelId="{AF49DD85-EDFF-4780-9184-78A38A64EF39}" srcId="{F2630739-D311-49F6-BBB0-B296E99E9982}" destId="{5F8D8777-6E9D-43B3-9867-8D76FE7EBE5B}" srcOrd="6" destOrd="0" parTransId="{4E26FA7A-0CC0-480F-851D-69ED67576875}" sibTransId="{D2950F78-1AFB-42FF-BA9D-7E7C68AB9B22}"/>
    <dgm:cxn modelId="{1FE7C291-C43A-4CB8-99D3-DECA7E096BF3}" srcId="{F2630739-D311-49F6-BBB0-B296E99E9982}" destId="{E262F9B5-7E59-4390-A16B-C4BA50B3C0FF}" srcOrd="4" destOrd="0" parTransId="{31D5C98C-982C-4CEA-B73A-D3D584C9CCAC}" sibTransId="{A7459E03-E01E-4B13-8CC7-2AE4B31DA47A}"/>
    <dgm:cxn modelId="{07884581-EEB3-4210-83EA-5D67E0E4E479}" type="presOf" srcId="{A06D78B8-1D49-43F1-B11C-36E02CA7AAA8}" destId="{6BFD593C-9739-4CAD-AC7C-70D1D913C33B}" srcOrd="0" destOrd="0" presId="urn:microsoft.com/office/officeart/2005/8/layout/process4"/>
    <dgm:cxn modelId="{335F954B-596A-464E-8E70-D489B8C458A5}" type="presOf" srcId="{5F8D8777-6E9D-43B3-9867-8D76FE7EBE5B}" destId="{D30DDFA0-2DD2-4153-A59D-47DDAA44C2A6}" srcOrd="0" destOrd="0" presId="urn:microsoft.com/office/officeart/2005/8/layout/process4"/>
    <dgm:cxn modelId="{DBC9D93D-0A7E-4D14-916F-CBE3A8EE31FE}" type="presOf" srcId="{F2630739-D311-49F6-BBB0-B296E99E9982}" destId="{400FBE49-FD6F-4D09-9E03-67EB42AF88FF}" srcOrd="0" destOrd="0" presId="urn:microsoft.com/office/officeart/2005/8/layout/process4"/>
    <dgm:cxn modelId="{D5CD348E-8842-4006-A21A-08E3FEACC39D}" srcId="{F2630739-D311-49F6-BBB0-B296E99E9982}" destId="{A06D78B8-1D49-43F1-B11C-36E02CA7AAA8}" srcOrd="2" destOrd="0" parTransId="{A44EE369-F33A-4455-9F02-59438E3C9585}" sibTransId="{C65918DA-C0EF-4936-A05C-155D655A90CE}"/>
    <dgm:cxn modelId="{DEBDA4F6-8094-4E9A-8934-D77A9731039C}" type="presOf" srcId="{F1436AA4-174F-4AB1-B570-BB341F6A1B90}" destId="{81280E2F-2C7A-43B6-BFEF-998E4A205992}" srcOrd="0" destOrd="0" presId="urn:microsoft.com/office/officeart/2005/8/layout/process4"/>
    <dgm:cxn modelId="{F9DE0CC7-1E21-4FE7-AD8A-FB64947E48DC}" type="presOf" srcId="{E262F9B5-7E59-4390-A16B-C4BA50B3C0FF}" destId="{3A21DFAD-6C8D-4211-B573-9AE955D03BC6}" srcOrd="0" destOrd="0" presId="urn:microsoft.com/office/officeart/2005/8/layout/process4"/>
    <dgm:cxn modelId="{473AB09C-CC04-4A35-A59E-8B3316AF132A}" srcId="{F2630739-D311-49F6-BBB0-B296E99E9982}" destId="{2969DD5D-98AF-42E3-B638-552B44CB7AD2}" srcOrd="0" destOrd="0" parTransId="{C9BE4DC6-A010-45E7-907F-6CC00FF5BF6A}" sibTransId="{F1A317D4-338A-4333-8544-16565DCCC4FF}"/>
    <dgm:cxn modelId="{2EAF8403-4377-4F87-BA02-65962EF6D7FB}" srcId="{F2630739-D311-49F6-BBB0-B296E99E9982}" destId="{F1436AA4-174F-4AB1-B570-BB341F6A1B90}" srcOrd="3" destOrd="0" parTransId="{66DE86E2-6F20-478C-B70C-5FA57E01021A}" sibTransId="{477C2A22-DE96-475B-9362-9A8931EF3208}"/>
    <dgm:cxn modelId="{0E434CF3-4680-4C94-9A2B-E017A883CF40}" srcId="{F2630739-D311-49F6-BBB0-B296E99E9982}" destId="{389EB222-DC5A-42C6-A5EB-DBD3BB293CEF}" srcOrd="1" destOrd="0" parTransId="{315DCC57-3D62-4C0D-A19F-24CAE290B3DF}" sibTransId="{9DE1FB2C-3D68-4B39-A24B-0E48905F2C78}"/>
    <dgm:cxn modelId="{8DFBE666-CDF6-4CBC-A332-9140F6BE31EF}" srcId="{F2630739-D311-49F6-BBB0-B296E99E9982}" destId="{E08872DA-37B7-4631-A5F5-621616EE1B19}" srcOrd="5" destOrd="0" parTransId="{AECB6977-4249-40F7-A772-7CF4660B7527}" sibTransId="{29A291C3-D3D6-482F-A33B-EFB98B29819E}"/>
    <dgm:cxn modelId="{800DEB65-BEE0-4363-9032-27E927DDB115}" type="presOf" srcId="{E08872DA-37B7-4631-A5F5-621616EE1B19}" destId="{95DD332D-E164-452E-A3B8-C4DB7F288FEE}" srcOrd="0" destOrd="0" presId="urn:microsoft.com/office/officeart/2005/8/layout/process4"/>
    <dgm:cxn modelId="{C672F4BE-63E9-45DD-AAA0-CDCB55189826}" type="presOf" srcId="{389EB222-DC5A-42C6-A5EB-DBD3BB293CEF}" destId="{D32B6600-C7F4-4A15-9770-11ACEB5B9D3A}" srcOrd="0" destOrd="0" presId="urn:microsoft.com/office/officeart/2005/8/layout/process4"/>
    <dgm:cxn modelId="{EB1CDFBC-77A7-4DA1-99DF-18533C4AE75B}" type="presOf" srcId="{2969DD5D-98AF-42E3-B638-552B44CB7AD2}" destId="{FAA3C9B0-4708-451C-B9B1-4FF1FA794793}" srcOrd="0" destOrd="0" presId="urn:microsoft.com/office/officeart/2005/8/layout/process4"/>
    <dgm:cxn modelId="{29BFF69D-F61D-4029-85A9-6A0A9D351C4D}" type="presParOf" srcId="{400FBE49-FD6F-4D09-9E03-67EB42AF88FF}" destId="{1CEB5471-F5DD-4536-A8B5-AB6FDB89769B}" srcOrd="0" destOrd="0" presId="urn:microsoft.com/office/officeart/2005/8/layout/process4"/>
    <dgm:cxn modelId="{FB292573-E200-4E39-9206-7E4F24E44F35}" type="presParOf" srcId="{1CEB5471-F5DD-4536-A8B5-AB6FDB89769B}" destId="{D30DDFA0-2DD2-4153-A59D-47DDAA44C2A6}" srcOrd="0" destOrd="0" presId="urn:microsoft.com/office/officeart/2005/8/layout/process4"/>
    <dgm:cxn modelId="{AB8562D0-FDD9-40D8-A0DD-5A0546B3ABF1}" type="presParOf" srcId="{400FBE49-FD6F-4D09-9E03-67EB42AF88FF}" destId="{E367722C-B708-4975-9F25-77D750E597A9}" srcOrd="1" destOrd="0" presId="urn:microsoft.com/office/officeart/2005/8/layout/process4"/>
    <dgm:cxn modelId="{91B889F6-3FE6-422E-A182-14543C7FF74D}" type="presParOf" srcId="{400FBE49-FD6F-4D09-9E03-67EB42AF88FF}" destId="{FFC9CF08-DBEA-40B6-AA7B-B35D00A60792}" srcOrd="2" destOrd="0" presId="urn:microsoft.com/office/officeart/2005/8/layout/process4"/>
    <dgm:cxn modelId="{BBBBBF1F-C758-48AA-996E-9238082688E1}" type="presParOf" srcId="{FFC9CF08-DBEA-40B6-AA7B-B35D00A60792}" destId="{95DD332D-E164-452E-A3B8-C4DB7F288FEE}" srcOrd="0" destOrd="0" presId="urn:microsoft.com/office/officeart/2005/8/layout/process4"/>
    <dgm:cxn modelId="{03B04157-355B-4F61-94D8-FA8E894689DE}" type="presParOf" srcId="{400FBE49-FD6F-4D09-9E03-67EB42AF88FF}" destId="{FBEBB480-2A95-4E07-937F-F687EB771CDB}" srcOrd="3" destOrd="0" presId="urn:microsoft.com/office/officeart/2005/8/layout/process4"/>
    <dgm:cxn modelId="{EB50114F-B72A-4A6A-A8E0-685EFA62BA4F}" type="presParOf" srcId="{400FBE49-FD6F-4D09-9E03-67EB42AF88FF}" destId="{6621D812-F70F-43A4-BAFC-BC5C68F91554}" srcOrd="4" destOrd="0" presId="urn:microsoft.com/office/officeart/2005/8/layout/process4"/>
    <dgm:cxn modelId="{9AE96153-5BDA-4D0C-9999-D9538006D43F}" type="presParOf" srcId="{6621D812-F70F-43A4-BAFC-BC5C68F91554}" destId="{3A21DFAD-6C8D-4211-B573-9AE955D03BC6}" srcOrd="0" destOrd="0" presId="urn:microsoft.com/office/officeart/2005/8/layout/process4"/>
    <dgm:cxn modelId="{D9B90C3D-77F6-4980-ABD4-AAC91A3C1505}" type="presParOf" srcId="{400FBE49-FD6F-4D09-9E03-67EB42AF88FF}" destId="{EADE779F-FFC1-4744-AAE4-936844525685}" srcOrd="5" destOrd="0" presId="urn:microsoft.com/office/officeart/2005/8/layout/process4"/>
    <dgm:cxn modelId="{0C7F581D-5DDB-4C7F-AC61-A7B9C8BBFDDE}" type="presParOf" srcId="{400FBE49-FD6F-4D09-9E03-67EB42AF88FF}" destId="{8767A6BE-2AEF-41A0-9E43-EDBC85EECBCE}" srcOrd="6" destOrd="0" presId="urn:microsoft.com/office/officeart/2005/8/layout/process4"/>
    <dgm:cxn modelId="{88127139-295E-4987-BEF9-14A31C5760E0}" type="presParOf" srcId="{8767A6BE-2AEF-41A0-9E43-EDBC85EECBCE}" destId="{81280E2F-2C7A-43B6-BFEF-998E4A205992}" srcOrd="0" destOrd="0" presId="urn:microsoft.com/office/officeart/2005/8/layout/process4"/>
    <dgm:cxn modelId="{8A303059-DACA-4962-AB10-3B72C4A98DA1}" type="presParOf" srcId="{400FBE49-FD6F-4D09-9E03-67EB42AF88FF}" destId="{6D8E363D-2972-4D23-B50D-3D1CACEA9418}" srcOrd="7" destOrd="0" presId="urn:microsoft.com/office/officeart/2005/8/layout/process4"/>
    <dgm:cxn modelId="{2C73AE36-1594-4F4A-B0E5-8072753B724F}" type="presParOf" srcId="{400FBE49-FD6F-4D09-9E03-67EB42AF88FF}" destId="{D074AA63-D75B-4CCC-AC83-6BEF18F91E82}" srcOrd="8" destOrd="0" presId="urn:microsoft.com/office/officeart/2005/8/layout/process4"/>
    <dgm:cxn modelId="{03D54BBE-C318-459F-8978-3074B3D83602}" type="presParOf" srcId="{D074AA63-D75B-4CCC-AC83-6BEF18F91E82}" destId="{6BFD593C-9739-4CAD-AC7C-70D1D913C33B}" srcOrd="0" destOrd="0" presId="urn:microsoft.com/office/officeart/2005/8/layout/process4"/>
    <dgm:cxn modelId="{BB4198C2-BBCB-4897-8735-0F1730BF9050}" type="presParOf" srcId="{400FBE49-FD6F-4D09-9E03-67EB42AF88FF}" destId="{874EE1F9-F260-4377-B975-54DBCB48BE54}" srcOrd="9" destOrd="0" presId="urn:microsoft.com/office/officeart/2005/8/layout/process4"/>
    <dgm:cxn modelId="{57DC3B95-BC25-49C8-A43D-AF11DC264C5D}" type="presParOf" srcId="{400FBE49-FD6F-4D09-9E03-67EB42AF88FF}" destId="{9121D4AC-8F99-4082-B55A-2481F489A6B4}" srcOrd="10" destOrd="0" presId="urn:microsoft.com/office/officeart/2005/8/layout/process4"/>
    <dgm:cxn modelId="{B036B1F8-D691-42A1-B4FD-A625A81C65F5}" type="presParOf" srcId="{9121D4AC-8F99-4082-B55A-2481F489A6B4}" destId="{D32B6600-C7F4-4A15-9770-11ACEB5B9D3A}" srcOrd="0" destOrd="0" presId="urn:microsoft.com/office/officeart/2005/8/layout/process4"/>
    <dgm:cxn modelId="{7877F8FA-3F4E-4C95-9111-75BF0B77496A}" type="presParOf" srcId="{400FBE49-FD6F-4D09-9E03-67EB42AF88FF}" destId="{8A172105-BF39-4B75-B72C-FB0EBA941B15}" srcOrd="11" destOrd="0" presId="urn:microsoft.com/office/officeart/2005/8/layout/process4"/>
    <dgm:cxn modelId="{DCD629D5-341A-49C3-AE2F-85A28A98ECA5}" type="presParOf" srcId="{400FBE49-FD6F-4D09-9E03-67EB42AF88FF}" destId="{C4C16D3B-9B08-4493-808E-81556E43C0F6}" srcOrd="12" destOrd="0" presId="urn:microsoft.com/office/officeart/2005/8/layout/process4"/>
    <dgm:cxn modelId="{048F6D25-117D-406B-8C8F-7F8239B8FF94}" type="presParOf" srcId="{C4C16D3B-9B08-4493-808E-81556E43C0F6}" destId="{FAA3C9B0-4708-451C-B9B1-4FF1FA79479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B1F7DC-A117-4F27-87E4-2C2526BCD589}"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350098B5-FEE1-40E4-8BA9-AD298E8E015D}">
      <dgm:prSet phldrT="[Text]" custT="1"/>
      <dgm:spPr/>
      <dgm:t>
        <a:bodyPr/>
        <a:lstStyle/>
        <a:p>
          <a:pPr>
            <a:lnSpc>
              <a:spcPct val="150000"/>
            </a:lnSpc>
          </a:pPr>
          <a:r>
            <a:rPr lang="ar-SA" sz="1400" dirty="0">
              <a:solidFill>
                <a:srgbClr val="000000"/>
              </a:solidFill>
              <a:latin typeface="Alexandria" pitchFamily="2" charset="-78"/>
              <a:cs typeface="Alexandria" pitchFamily="2" charset="-78"/>
            </a:rPr>
            <a:t>التخطيط، وهو محاولة السيطرة على المستقبل باتجاه الأهداف المطلوبة والتي تم اختيارها بدقة. </a:t>
          </a:r>
          <a:endParaRPr lang="en-US" sz="1400" dirty="0">
            <a:solidFill>
              <a:srgbClr val="000000"/>
            </a:solidFill>
            <a:latin typeface="Alexandria" pitchFamily="2" charset="-78"/>
            <a:cs typeface="Alexandria" pitchFamily="2" charset="-78"/>
          </a:endParaRPr>
        </a:p>
      </dgm:t>
    </dgm:pt>
    <dgm:pt modelId="{74E1B135-3289-44DE-95B4-EC212D64772C}" type="parTrans" cxnId="{20474AAB-2AC3-4593-8DEB-03A59AD1E122}">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84FB353D-893C-4548-B70F-09EC6560D2E2}" type="sibTrans" cxnId="{20474AAB-2AC3-4593-8DEB-03A59AD1E122}">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977C85EE-89CC-446E-B4DD-4350B3028FAE}">
      <dgm:prSet custT="1"/>
      <dgm:spPr/>
      <dgm:t>
        <a:bodyPr/>
        <a:lstStyle/>
        <a:p>
          <a:pPr>
            <a:lnSpc>
              <a:spcPct val="150000"/>
            </a:lnSpc>
          </a:pPr>
          <a:r>
            <a:rPr lang="ar-SA" sz="1400">
              <a:solidFill>
                <a:srgbClr val="000000"/>
              </a:solidFill>
              <a:latin typeface="Alexandria" pitchFamily="2" charset="-78"/>
              <a:cs typeface="Alexandria" pitchFamily="2" charset="-78"/>
            </a:rPr>
            <a:t>التخصيص، ويعني اختيار وتعيين المصادر المادية والبشرية اللازمة لعمل الخطة.</a:t>
          </a:r>
          <a:endParaRPr lang="en-US" sz="1400" dirty="0">
            <a:solidFill>
              <a:srgbClr val="000000"/>
            </a:solidFill>
            <a:latin typeface="Alexandria" pitchFamily="2" charset="-78"/>
            <a:cs typeface="Alexandria" pitchFamily="2" charset="-78"/>
          </a:endParaRPr>
        </a:p>
      </dgm:t>
    </dgm:pt>
    <dgm:pt modelId="{175B6558-494B-4659-B431-BA887181F76A}" type="parTrans" cxnId="{EC5C42D0-6CFD-470B-AAE5-7A81EFBA9651}">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709336CA-AC27-49A9-B96D-146AB53A8D03}" type="sibTrans" cxnId="{EC5C42D0-6CFD-470B-AAE5-7A81EFBA9651}">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AAB1D349-AF86-4D95-81B0-897691275112}">
      <dgm:prSet custT="1"/>
      <dgm:spPr/>
      <dgm:t>
        <a:bodyPr/>
        <a:lstStyle/>
        <a:p>
          <a:pPr>
            <a:lnSpc>
              <a:spcPct val="150000"/>
            </a:lnSpc>
          </a:pPr>
          <a:r>
            <a:rPr lang="ar-SA" sz="1400">
              <a:solidFill>
                <a:srgbClr val="000000"/>
              </a:solidFill>
              <a:latin typeface="Alexandria" pitchFamily="2" charset="-78"/>
              <a:cs typeface="Alexandria" pitchFamily="2" charset="-78"/>
            </a:rPr>
            <a:t>التحفيز، والقصد منه، إثارة الفعالية في السلوك باتجاه النتائج المرغوبة. </a:t>
          </a:r>
          <a:endParaRPr lang="en-US" sz="1400" dirty="0">
            <a:solidFill>
              <a:srgbClr val="000000"/>
            </a:solidFill>
            <a:latin typeface="Alexandria" pitchFamily="2" charset="-78"/>
            <a:cs typeface="Alexandria" pitchFamily="2" charset="-78"/>
          </a:endParaRPr>
        </a:p>
      </dgm:t>
    </dgm:pt>
    <dgm:pt modelId="{E22A57ED-C9F6-44B9-BBC7-37BF21B938F9}" type="parTrans" cxnId="{3CFC7F05-A871-4F32-9245-B8BEAEF72375}">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95501273-D0AE-4313-B4A3-95C2288A19DD}" type="sibTrans" cxnId="{3CFC7F05-A871-4F32-9245-B8BEAEF72375}">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DCE33204-CACB-4169-8952-9A3F46E0E47D}">
      <dgm:prSet custT="1"/>
      <dgm:spPr/>
      <dgm:t>
        <a:bodyPr/>
        <a:lstStyle/>
        <a:p>
          <a:pPr>
            <a:lnSpc>
              <a:spcPct val="150000"/>
            </a:lnSpc>
          </a:pPr>
          <a:r>
            <a:rPr lang="ar-SA" sz="1400">
              <a:solidFill>
                <a:srgbClr val="000000"/>
              </a:solidFill>
              <a:latin typeface="Alexandria" pitchFamily="2" charset="-78"/>
              <a:cs typeface="Alexandria" pitchFamily="2" charset="-78"/>
            </a:rPr>
            <a:t>التنسيق، وهو ربط الفعاليات والنشاطات المختلفة في إطار متكامل للعمل الهادف. </a:t>
          </a:r>
          <a:endParaRPr lang="en-US" sz="1400" dirty="0">
            <a:solidFill>
              <a:srgbClr val="000000"/>
            </a:solidFill>
            <a:latin typeface="Alexandria" pitchFamily="2" charset="-78"/>
            <a:cs typeface="Alexandria" pitchFamily="2" charset="-78"/>
          </a:endParaRPr>
        </a:p>
      </dgm:t>
    </dgm:pt>
    <dgm:pt modelId="{6832AD14-55AA-47DB-B58C-13095EDB0B8D}" type="parTrans" cxnId="{D4222D34-CA39-40E9-AABA-BC221DC9A74E}">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8303D286-1DFA-48FD-9A33-3FAE9F4F7302}" type="sibTrans" cxnId="{D4222D34-CA39-40E9-AABA-BC221DC9A74E}">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B9B025E5-3745-47D2-997A-10755EFB6318}">
      <dgm:prSet custT="1"/>
      <dgm:spPr/>
      <dgm:t>
        <a:bodyPr/>
        <a:lstStyle/>
        <a:p>
          <a:pPr>
            <a:lnSpc>
              <a:spcPct val="150000"/>
            </a:lnSpc>
          </a:pPr>
          <a:r>
            <a:rPr lang="ar-SA" sz="1400" dirty="0">
              <a:solidFill>
                <a:srgbClr val="000000"/>
              </a:solidFill>
              <a:latin typeface="Alexandria" pitchFamily="2" charset="-78"/>
              <a:cs typeface="Alexandria" pitchFamily="2" charset="-78"/>
            </a:rPr>
            <a:t>التقييم، ويعني الفحص المستمر للنتائج المتحققة، وللأساليب التي نفذت بها وظائف الإدارة</a:t>
          </a:r>
          <a:endParaRPr lang="en-US" sz="1400" dirty="0">
            <a:solidFill>
              <a:srgbClr val="000000"/>
            </a:solidFill>
            <a:latin typeface="Alexandria" pitchFamily="2" charset="-78"/>
            <a:ea typeface="Calibri" panose="020F0502020204030204" pitchFamily="34" charset="0"/>
            <a:cs typeface="Alexandria" pitchFamily="2" charset="-78"/>
          </a:endParaRPr>
        </a:p>
      </dgm:t>
    </dgm:pt>
    <dgm:pt modelId="{9AD1FA92-A2F5-467F-9A2C-3A10188636DF}" type="parTrans" cxnId="{48F75AED-33CF-47C1-9CE5-CD10AB400749}">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C231725D-7665-4C79-9F8E-210B4CECDC86}" type="sibTrans" cxnId="{48F75AED-33CF-47C1-9CE5-CD10AB400749}">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EB76829A-315A-481A-BA22-EA4A843B917B}" type="pres">
      <dgm:prSet presAssocID="{92B1F7DC-A117-4F27-87E4-2C2526BCD589}" presName="Name0" presStyleCnt="0">
        <dgm:presLayoutVars>
          <dgm:chMax/>
          <dgm:chPref/>
          <dgm:dir/>
        </dgm:presLayoutVars>
      </dgm:prSet>
      <dgm:spPr/>
      <dgm:t>
        <a:bodyPr/>
        <a:lstStyle/>
        <a:p>
          <a:endParaRPr lang="en-US"/>
        </a:p>
      </dgm:t>
    </dgm:pt>
    <dgm:pt modelId="{A50E4AB1-64EA-4B62-9B2B-3A563D7E9E1C}" type="pres">
      <dgm:prSet presAssocID="{350098B5-FEE1-40E4-8BA9-AD298E8E015D}" presName="parenttextcomposite" presStyleCnt="0"/>
      <dgm:spPr/>
    </dgm:pt>
    <dgm:pt modelId="{8CEC07A6-C163-4C9A-ACFB-0C1A2EF733D3}" type="pres">
      <dgm:prSet presAssocID="{350098B5-FEE1-40E4-8BA9-AD298E8E015D}" presName="parenttext" presStyleLbl="revTx" presStyleIdx="0" presStyleCnt="5">
        <dgm:presLayoutVars>
          <dgm:chMax/>
          <dgm:chPref val="2"/>
          <dgm:bulletEnabled val="1"/>
        </dgm:presLayoutVars>
      </dgm:prSet>
      <dgm:spPr/>
      <dgm:t>
        <a:bodyPr/>
        <a:lstStyle/>
        <a:p>
          <a:endParaRPr lang="en-US"/>
        </a:p>
      </dgm:t>
    </dgm:pt>
    <dgm:pt modelId="{CFBFCC6E-47D8-4ACF-A552-6BAF324139F7}" type="pres">
      <dgm:prSet presAssocID="{350098B5-FEE1-40E4-8BA9-AD298E8E015D}" presName="parallelogramComposite" presStyleCnt="0"/>
      <dgm:spPr/>
    </dgm:pt>
    <dgm:pt modelId="{41FE833A-7D09-45F0-A396-90E658FF19FF}" type="pres">
      <dgm:prSet presAssocID="{350098B5-FEE1-40E4-8BA9-AD298E8E015D}" presName="parallelogram1" presStyleLbl="alignNode1" presStyleIdx="0" presStyleCnt="35"/>
      <dgm:spPr/>
    </dgm:pt>
    <dgm:pt modelId="{E036FF84-209C-4482-84FC-7A5B76EE5735}" type="pres">
      <dgm:prSet presAssocID="{350098B5-FEE1-40E4-8BA9-AD298E8E015D}" presName="parallelogram2" presStyleLbl="alignNode1" presStyleIdx="1" presStyleCnt="35"/>
      <dgm:spPr/>
    </dgm:pt>
    <dgm:pt modelId="{4E6D429F-40AE-4ACA-AFAD-403181598197}" type="pres">
      <dgm:prSet presAssocID="{350098B5-FEE1-40E4-8BA9-AD298E8E015D}" presName="parallelogram3" presStyleLbl="alignNode1" presStyleIdx="2" presStyleCnt="35"/>
      <dgm:spPr/>
    </dgm:pt>
    <dgm:pt modelId="{99D34AC9-5C2F-4462-A279-D89D58315183}" type="pres">
      <dgm:prSet presAssocID="{350098B5-FEE1-40E4-8BA9-AD298E8E015D}" presName="parallelogram4" presStyleLbl="alignNode1" presStyleIdx="3" presStyleCnt="35"/>
      <dgm:spPr/>
    </dgm:pt>
    <dgm:pt modelId="{B1C74CDF-C9EE-454B-B4D4-530CB3EA2B96}" type="pres">
      <dgm:prSet presAssocID="{350098B5-FEE1-40E4-8BA9-AD298E8E015D}" presName="parallelogram5" presStyleLbl="alignNode1" presStyleIdx="4" presStyleCnt="35"/>
      <dgm:spPr/>
    </dgm:pt>
    <dgm:pt modelId="{5D4EB207-1421-4119-BC60-B0F106A32F6A}" type="pres">
      <dgm:prSet presAssocID="{350098B5-FEE1-40E4-8BA9-AD298E8E015D}" presName="parallelogram6" presStyleLbl="alignNode1" presStyleIdx="5" presStyleCnt="35"/>
      <dgm:spPr/>
    </dgm:pt>
    <dgm:pt modelId="{1D0FA533-3AA7-43FA-9F38-BCA74016B5D3}" type="pres">
      <dgm:prSet presAssocID="{350098B5-FEE1-40E4-8BA9-AD298E8E015D}" presName="parallelogram7" presStyleLbl="alignNode1" presStyleIdx="6" presStyleCnt="35"/>
      <dgm:spPr/>
    </dgm:pt>
    <dgm:pt modelId="{2A8E41D8-61B0-4A44-9D09-BA9DEBA89E06}" type="pres">
      <dgm:prSet presAssocID="{84FB353D-893C-4548-B70F-09EC6560D2E2}" presName="sibTrans" presStyleCnt="0"/>
      <dgm:spPr/>
    </dgm:pt>
    <dgm:pt modelId="{769855F4-9211-4833-8ABF-32D1F40E6DE4}" type="pres">
      <dgm:prSet presAssocID="{977C85EE-89CC-446E-B4DD-4350B3028FAE}" presName="parenttextcomposite" presStyleCnt="0"/>
      <dgm:spPr/>
    </dgm:pt>
    <dgm:pt modelId="{B0576FAD-93CE-4F1E-8E0E-3282B3B38E83}" type="pres">
      <dgm:prSet presAssocID="{977C85EE-89CC-446E-B4DD-4350B3028FAE}" presName="parenttext" presStyleLbl="revTx" presStyleIdx="1" presStyleCnt="5">
        <dgm:presLayoutVars>
          <dgm:chMax/>
          <dgm:chPref val="2"/>
          <dgm:bulletEnabled val="1"/>
        </dgm:presLayoutVars>
      </dgm:prSet>
      <dgm:spPr/>
      <dgm:t>
        <a:bodyPr/>
        <a:lstStyle/>
        <a:p>
          <a:endParaRPr lang="en-US"/>
        </a:p>
      </dgm:t>
    </dgm:pt>
    <dgm:pt modelId="{F82B6849-B2F0-4951-B3EE-93358E64D655}" type="pres">
      <dgm:prSet presAssocID="{977C85EE-89CC-446E-B4DD-4350B3028FAE}" presName="parallelogramComposite" presStyleCnt="0"/>
      <dgm:spPr/>
    </dgm:pt>
    <dgm:pt modelId="{44D0922C-0F9F-4610-9011-5FB235A85328}" type="pres">
      <dgm:prSet presAssocID="{977C85EE-89CC-446E-B4DD-4350B3028FAE}" presName="parallelogram1" presStyleLbl="alignNode1" presStyleIdx="7" presStyleCnt="35"/>
      <dgm:spPr/>
    </dgm:pt>
    <dgm:pt modelId="{D9668F7E-390D-4F1B-8997-66ACEDE67F33}" type="pres">
      <dgm:prSet presAssocID="{977C85EE-89CC-446E-B4DD-4350B3028FAE}" presName="parallelogram2" presStyleLbl="alignNode1" presStyleIdx="8" presStyleCnt="35"/>
      <dgm:spPr/>
    </dgm:pt>
    <dgm:pt modelId="{5D9E09FE-3B5D-407A-A366-0D5B46857E2F}" type="pres">
      <dgm:prSet presAssocID="{977C85EE-89CC-446E-B4DD-4350B3028FAE}" presName="parallelogram3" presStyleLbl="alignNode1" presStyleIdx="9" presStyleCnt="35"/>
      <dgm:spPr/>
    </dgm:pt>
    <dgm:pt modelId="{693C7E27-3184-4B7B-9D98-C254E9823B90}" type="pres">
      <dgm:prSet presAssocID="{977C85EE-89CC-446E-B4DD-4350B3028FAE}" presName="parallelogram4" presStyleLbl="alignNode1" presStyleIdx="10" presStyleCnt="35"/>
      <dgm:spPr/>
    </dgm:pt>
    <dgm:pt modelId="{66B08C21-2D8F-4796-AC34-F03672F02951}" type="pres">
      <dgm:prSet presAssocID="{977C85EE-89CC-446E-B4DD-4350B3028FAE}" presName="parallelogram5" presStyleLbl="alignNode1" presStyleIdx="11" presStyleCnt="35"/>
      <dgm:spPr/>
    </dgm:pt>
    <dgm:pt modelId="{F0D3E673-4E8B-4179-BC4A-19B997DB1737}" type="pres">
      <dgm:prSet presAssocID="{977C85EE-89CC-446E-B4DD-4350B3028FAE}" presName="parallelogram6" presStyleLbl="alignNode1" presStyleIdx="12" presStyleCnt="35"/>
      <dgm:spPr/>
    </dgm:pt>
    <dgm:pt modelId="{800749A2-4629-4AF8-AAC1-BCBE35FB4AE5}" type="pres">
      <dgm:prSet presAssocID="{977C85EE-89CC-446E-B4DD-4350B3028FAE}" presName="parallelogram7" presStyleLbl="alignNode1" presStyleIdx="13" presStyleCnt="35"/>
      <dgm:spPr/>
    </dgm:pt>
    <dgm:pt modelId="{436CDCCD-EEBE-4B17-AE97-5152623CB07E}" type="pres">
      <dgm:prSet presAssocID="{709336CA-AC27-49A9-B96D-146AB53A8D03}" presName="sibTrans" presStyleCnt="0"/>
      <dgm:spPr/>
    </dgm:pt>
    <dgm:pt modelId="{7D951787-34F6-486C-96D7-8F1925195DB8}" type="pres">
      <dgm:prSet presAssocID="{AAB1D349-AF86-4D95-81B0-897691275112}" presName="parenttextcomposite" presStyleCnt="0"/>
      <dgm:spPr/>
    </dgm:pt>
    <dgm:pt modelId="{26549131-276D-42F1-9EC6-39DBAF5A9636}" type="pres">
      <dgm:prSet presAssocID="{AAB1D349-AF86-4D95-81B0-897691275112}" presName="parenttext" presStyleLbl="revTx" presStyleIdx="2" presStyleCnt="5">
        <dgm:presLayoutVars>
          <dgm:chMax/>
          <dgm:chPref val="2"/>
          <dgm:bulletEnabled val="1"/>
        </dgm:presLayoutVars>
      </dgm:prSet>
      <dgm:spPr/>
      <dgm:t>
        <a:bodyPr/>
        <a:lstStyle/>
        <a:p>
          <a:endParaRPr lang="en-US"/>
        </a:p>
      </dgm:t>
    </dgm:pt>
    <dgm:pt modelId="{26211512-95FF-42F2-A2F3-A8CDB6B36E15}" type="pres">
      <dgm:prSet presAssocID="{AAB1D349-AF86-4D95-81B0-897691275112}" presName="parallelogramComposite" presStyleCnt="0"/>
      <dgm:spPr/>
    </dgm:pt>
    <dgm:pt modelId="{E341954E-F11A-4FAA-B1FA-A8250102B25B}" type="pres">
      <dgm:prSet presAssocID="{AAB1D349-AF86-4D95-81B0-897691275112}" presName="parallelogram1" presStyleLbl="alignNode1" presStyleIdx="14" presStyleCnt="35"/>
      <dgm:spPr/>
    </dgm:pt>
    <dgm:pt modelId="{EAFB2A2E-5C08-45B1-86A4-D30466B99930}" type="pres">
      <dgm:prSet presAssocID="{AAB1D349-AF86-4D95-81B0-897691275112}" presName="parallelogram2" presStyleLbl="alignNode1" presStyleIdx="15" presStyleCnt="35"/>
      <dgm:spPr/>
    </dgm:pt>
    <dgm:pt modelId="{C609FBC0-47CD-4E42-8737-D105545881A1}" type="pres">
      <dgm:prSet presAssocID="{AAB1D349-AF86-4D95-81B0-897691275112}" presName="parallelogram3" presStyleLbl="alignNode1" presStyleIdx="16" presStyleCnt="35"/>
      <dgm:spPr/>
    </dgm:pt>
    <dgm:pt modelId="{4302B23F-A1BF-443F-84C2-534233E59EB8}" type="pres">
      <dgm:prSet presAssocID="{AAB1D349-AF86-4D95-81B0-897691275112}" presName="parallelogram4" presStyleLbl="alignNode1" presStyleIdx="17" presStyleCnt="35"/>
      <dgm:spPr/>
    </dgm:pt>
    <dgm:pt modelId="{71736073-546C-496C-994C-ECF88C23FE57}" type="pres">
      <dgm:prSet presAssocID="{AAB1D349-AF86-4D95-81B0-897691275112}" presName="parallelogram5" presStyleLbl="alignNode1" presStyleIdx="18" presStyleCnt="35"/>
      <dgm:spPr/>
    </dgm:pt>
    <dgm:pt modelId="{58FE561E-48CC-418A-BF1B-06BA87EA006C}" type="pres">
      <dgm:prSet presAssocID="{AAB1D349-AF86-4D95-81B0-897691275112}" presName="parallelogram6" presStyleLbl="alignNode1" presStyleIdx="19" presStyleCnt="35"/>
      <dgm:spPr/>
    </dgm:pt>
    <dgm:pt modelId="{1E33C757-AFD8-4FF2-AD4D-36F6B420F309}" type="pres">
      <dgm:prSet presAssocID="{AAB1D349-AF86-4D95-81B0-897691275112}" presName="parallelogram7" presStyleLbl="alignNode1" presStyleIdx="20" presStyleCnt="35"/>
      <dgm:spPr/>
    </dgm:pt>
    <dgm:pt modelId="{8191241F-0E1D-4C5D-80AF-3E98717BF875}" type="pres">
      <dgm:prSet presAssocID="{95501273-D0AE-4313-B4A3-95C2288A19DD}" presName="sibTrans" presStyleCnt="0"/>
      <dgm:spPr/>
    </dgm:pt>
    <dgm:pt modelId="{96A21BEA-37B4-43AC-8E52-269C1C505674}" type="pres">
      <dgm:prSet presAssocID="{DCE33204-CACB-4169-8952-9A3F46E0E47D}" presName="parenttextcomposite" presStyleCnt="0"/>
      <dgm:spPr/>
    </dgm:pt>
    <dgm:pt modelId="{FD0821D0-8D38-4C28-B52B-61F167CCF2EE}" type="pres">
      <dgm:prSet presAssocID="{DCE33204-CACB-4169-8952-9A3F46E0E47D}" presName="parenttext" presStyleLbl="revTx" presStyleIdx="3" presStyleCnt="5">
        <dgm:presLayoutVars>
          <dgm:chMax/>
          <dgm:chPref val="2"/>
          <dgm:bulletEnabled val="1"/>
        </dgm:presLayoutVars>
      </dgm:prSet>
      <dgm:spPr/>
      <dgm:t>
        <a:bodyPr/>
        <a:lstStyle/>
        <a:p>
          <a:endParaRPr lang="en-US"/>
        </a:p>
      </dgm:t>
    </dgm:pt>
    <dgm:pt modelId="{8FD1C520-7381-41D1-BAE1-76AF3B0C677D}" type="pres">
      <dgm:prSet presAssocID="{DCE33204-CACB-4169-8952-9A3F46E0E47D}" presName="parallelogramComposite" presStyleCnt="0"/>
      <dgm:spPr/>
    </dgm:pt>
    <dgm:pt modelId="{F8446086-6F97-43A0-AB73-50A9AB7AA842}" type="pres">
      <dgm:prSet presAssocID="{DCE33204-CACB-4169-8952-9A3F46E0E47D}" presName="parallelogram1" presStyleLbl="alignNode1" presStyleIdx="21" presStyleCnt="35"/>
      <dgm:spPr/>
    </dgm:pt>
    <dgm:pt modelId="{BFB352E4-3C69-44B0-B9EB-969AD8E7B599}" type="pres">
      <dgm:prSet presAssocID="{DCE33204-CACB-4169-8952-9A3F46E0E47D}" presName="parallelogram2" presStyleLbl="alignNode1" presStyleIdx="22" presStyleCnt="35"/>
      <dgm:spPr/>
    </dgm:pt>
    <dgm:pt modelId="{55252B64-ECF3-4EF2-9E62-3E8B7F7C4323}" type="pres">
      <dgm:prSet presAssocID="{DCE33204-CACB-4169-8952-9A3F46E0E47D}" presName="parallelogram3" presStyleLbl="alignNode1" presStyleIdx="23" presStyleCnt="35"/>
      <dgm:spPr/>
    </dgm:pt>
    <dgm:pt modelId="{991EF7EE-9F31-4695-BE2C-D205F190C862}" type="pres">
      <dgm:prSet presAssocID="{DCE33204-CACB-4169-8952-9A3F46E0E47D}" presName="parallelogram4" presStyleLbl="alignNode1" presStyleIdx="24" presStyleCnt="35"/>
      <dgm:spPr/>
    </dgm:pt>
    <dgm:pt modelId="{AA4BC864-C5AE-45B8-A66F-6A9619AF1AD0}" type="pres">
      <dgm:prSet presAssocID="{DCE33204-CACB-4169-8952-9A3F46E0E47D}" presName="parallelogram5" presStyleLbl="alignNode1" presStyleIdx="25" presStyleCnt="35"/>
      <dgm:spPr/>
    </dgm:pt>
    <dgm:pt modelId="{51749FEA-A2F0-478E-A822-6786FA8F8DF0}" type="pres">
      <dgm:prSet presAssocID="{DCE33204-CACB-4169-8952-9A3F46E0E47D}" presName="parallelogram6" presStyleLbl="alignNode1" presStyleIdx="26" presStyleCnt="35"/>
      <dgm:spPr/>
    </dgm:pt>
    <dgm:pt modelId="{3A0D55E0-1971-4F3F-AD6B-E14BE90DA01B}" type="pres">
      <dgm:prSet presAssocID="{DCE33204-CACB-4169-8952-9A3F46E0E47D}" presName="parallelogram7" presStyleLbl="alignNode1" presStyleIdx="27" presStyleCnt="35"/>
      <dgm:spPr/>
    </dgm:pt>
    <dgm:pt modelId="{4465DE23-6093-41E8-9308-C070164557D0}" type="pres">
      <dgm:prSet presAssocID="{8303D286-1DFA-48FD-9A33-3FAE9F4F7302}" presName="sibTrans" presStyleCnt="0"/>
      <dgm:spPr/>
    </dgm:pt>
    <dgm:pt modelId="{D98B7434-8CA6-4FE0-8B2A-D3589E46BF79}" type="pres">
      <dgm:prSet presAssocID="{B9B025E5-3745-47D2-997A-10755EFB6318}" presName="parenttextcomposite" presStyleCnt="0"/>
      <dgm:spPr/>
    </dgm:pt>
    <dgm:pt modelId="{E097DE61-75E8-47F9-BD05-F9B0E0A46C6D}" type="pres">
      <dgm:prSet presAssocID="{B9B025E5-3745-47D2-997A-10755EFB6318}" presName="parenttext" presStyleLbl="revTx" presStyleIdx="4" presStyleCnt="5">
        <dgm:presLayoutVars>
          <dgm:chMax/>
          <dgm:chPref val="2"/>
          <dgm:bulletEnabled val="1"/>
        </dgm:presLayoutVars>
      </dgm:prSet>
      <dgm:spPr/>
      <dgm:t>
        <a:bodyPr/>
        <a:lstStyle/>
        <a:p>
          <a:endParaRPr lang="en-US"/>
        </a:p>
      </dgm:t>
    </dgm:pt>
    <dgm:pt modelId="{C9528F0B-732B-4721-AFE9-5CAA5C70720E}" type="pres">
      <dgm:prSet presAssocID="{B9B025E5-3745-47D2-997A-10755EFB6318}" presName="parallelogramComposite" presStyleCnt="0"/>
      <dgm:spPr/>
    </dgm:pt>
    <dgm:pt modelId="{94F14E10-34A0-4878-923D-8C150AAE064D}" type="pres">
      <dgm:prSet presAssocID="{B9B025E5-3745-47D2-997A-10755EFB6318}" presName="parallelogram1" presStyleLbl="alignNode1" presStyleIdx="28" presStyleCnt="35"/>
      <dgm:spPr/>
    </dgm:pt>
    <dgm:pt modelId="{3A8A98D4-F4F9-4422-A461-36A6741324F6}" type="pres">
      <dgm:prSet presAssocID="{B9B025E5-3745-47D2-997A-10755EFB6318}" presName="parallelogram2" presStyleLbl="alignNode1" presStyleIdx="29" presStyleCnt="35"/>
      <dgm:spPr/>
    </dgm:pt>
    <dgm:pt modelId="{9728A153-BC5E-463D-86CC-817AA7D3BDBB}" type="pres">
      <dgm:prSet presAssocID="{B9B025E5-3745-47D2-997A-10755EFB6318}" presName="parallelogram3" presStyleLbl="alignNode1" presStyleIdx="30" presStyleCnt="35"/>
      <dgm:spPr/>
    </dgm:pt>
    <dgm:pt modelId="{C675E986-5949-466E-8210-DACE73B247B5}" type="pres">
      <dgm:prSet presAssocID="{B9B025E5-3745-47D2-997A-10755EFB6318}" presName="parallelogram4" presStyleLbl="alignNode1" presStyleIdx="31" presStyleCnt="35"/>
      <dgm:spPr/>
    </dgm:pt>
    <dgm:pt modelId="{B20BB055-2988-4030-A811-BCA596C69797}" type="pres">
      <dgm:prSet presAssocID="{B9B025E5-3745-47D2-997A-10755EFB6318}" presName="parallelogram5" presStyleLbl="alignNode1" presStyleIdx="32" presStyleCnt="35"/>
      <dgm:spPr/>
    </dgm:pt>
    <dgm:pt modelId="{243209D0-EFE6-4AC3-AF69-A186A5EAAA3D}" type="pres">
      <dgm:prSet presAssocID="{B9B025E5-3745-47D2-997A-10755EFB6318}" presName="parallelogram6" presStyleLbl="alignNode1" presStyleIdx="33" presStyleCnt="35"/>
      <dgm:spPr/>
    </dgm:pt>
    <dgm:pt modelId="{F4D6548B-FD58-4F70-ADEF-2C090428CD5A}" type="pres">
      <dgm:prSet presAssocID="{B9B025E5-3745-47D2-997A-10755EFB6318}" presName="parallelogram7" presStyleLbl="alignNode1" presStyleIdx="34" presStyleCnt="35"/>
      <dgm:spPr/>
    </dgm:pt>
  </dgm:ptLst>
  <dgm:cxnLst>
    <dgm:cxn modelId="{F6B69BB7-C15A-4C75-8A35-3D9911A3E63A}" type="presOf" srcId="{350098B5-FEE1-40E4-8BA9-AD298E8E015D}" destId="{8CEC07A6-C163-4C9A-ACFB-0C1A2EF733D3}" srcOrd="0" destOrd="0" presId="urn:microsoft.com/office/officeart/2008/layout/VerticalAccentList"/>
    <dgm:cxn modelId="{48F75AED-33CF-47C1-9CE5-CD10AB400749}" srcId="{92B1F7DC-A117-4F27-87E4-2C2526BCD589}" destId="{B9B025E5-3745-47D2-997A-10755EFB6318}" srcOrd="4" destOrd="0" parTransId="{9AD1FA92-A2F5-467F-9A2C-3A10188636DF}" sibTransId="{C231725D-7665-4C79-9F8E-210B4CECDC86}"/>
    <dgm:cxn modelId="{2F5E735F-2C61-4147-A857-FDF9561897BB}" type="presOf" srcId="{AAB1D349-AF86-4D95-81B0-897691275112}" destId="{26549131-276D-42F1-9EC6-39DBAF5A9636}" srcOrd="0" destOrd="0" presId="urn:microsoft.com/office/officeart/2008/layout/VerticalAccentList"/>
    <dgm:cxn modelId="{E48782BE-2566-4627-8EE5-60854EA89501}" type="presOf" srcId="{DCE33204-CACB-4169-8952-9A3F46E0E47D}" destId="{FD0821D0-8D38-4C28-B52B-61F167CCF2EE}" srcOrd="0" destOrd="0" presId="urn:microsoft.com/office/officeart/2008/layout/VerticalAccentList"/>
    <dgm:cxn modelId="{20474AAB-2AC3-4593-8DEB-03A59AD1E122}" srcId="{92B1F7DC-A117-4F27-87E4-2C2526BCD589}" destId="{350098B5-FEE1-40E4-8BA9-AD298E8E015D}" srcOrd="0" destOrd="0" parTransId="{74E1B135-3289-44DE-95B4-EC212D64772C}" sibTransId="{84FB353D-893C-4548-B70F-09EC6560D2E2}"/>
    <dgm:cxn modelId="{3F8CFCB6-767E-41B3-982E-69CAA87DA049}" type="presOf" srcId="{92B1F7DC-A117-4F27-87E4-2C2526BCD589}" destId="{EB76829A-315A-481A-BA22-EA4A843B917B}" srcOrd="0" destOrd="0" presId="urn:microsoft.com/office/officeart/2008/layout/VerticalAccentList"/>
    <dgm:cxn modelId="{EC5C42D0-6CFD-470B-AAE5-7A81EFBA9651}" srcId="{92B1F7DC-A117-4F27-87E4-2C2526BCD589}" destId="{977C85EE-89CC-446E-B4DD-4350B3028FAE}" srcOrd="1" destOrd="0" parTransId="{175B6558-494B-4659-B431-BA887181F76A}" sibTransId="{709336CA-AC27-49A9-B96D-146AB53A8D03}"/>
    <dgm:cxn modelId="{D4222D34-CA39-40E9-AABA-BC221DC9A74E}" srcId="{92B1F7DC-A117-4F27-87E4-2C2526BCD589}" destId="{DCE33204-CACB-4169-8952-9A3F46E0E47D}" srcOrd="3" destOrd="0" parTransId="{6832AD14-55AA-47DB-B58C-13095EDB0B8D}" sibTransId="{8303D286-1DFA-48FD-9A33-3FAE9F4F7302}"/>
    <dgm:cxn modelId="{3CFC7F05-A871-4F32-9245-B8BEAEF72375}" srcId="{92B1F7DC-A117-4F27-87E4-2C2526BCD589}" destId="{AAB1D349-AF86-4D95-81B0-897691275112}" srcOrd="2" destOrd="0" parTransId="{E22A57ED-C9F6-44B9-BBC7-37BF21B938F9}" sibTransId="{95501273-D0AE-4313-B4A3-95C2288A19DD}"/>
    <dgm:cxn modelId="{CB61A801-C8F8-4A59-8490-04CC5878167D}" type="presOf" srcId="{977C85EE-89CC-446E-B4DD-4350B3028FAE}" destId="{B0576FAD-93CE-4F1E-8E0E-3282B3B38E83}" srcOrd="0" destOrd="0" presId="urn:microsoft.com/office/officeart/2008/layout/VerticalAccentList"/>
    <dgm:cxn modelId="{E9C83B66-34C8-4C11-AA7B-2A3FB11C6AE7}" type="presOf" srcId="{B9B025E5-3745-47D2-997A-10755EFB6318}" destId="{E097DE61-75E8-47F9-BD05-F9B0E0A46C6D}" srcOrd="0" destOrd="0" presId="urn:microsoft.com/office/officeart/2008/layout/VerticalAccentList"/>
    <dgm:cxn modelId="{27ADA782-5CB2-49F3-B256-0CF274CFB21A}" type="presParOf" srcId="{EB76829A-315A-481A-BA22-EA4A843B917B}" destId="{A50E4AB1-64EA-4B62-9B2B-3A563D7E9E1C}" srcOrd="0" destOrd="0" presId="urn:microsoft.com/office/officeart/2008/layout/VerticalAccentList"/>
    <dgm:cxn modelId="{4B326BFF-84FE-4126-B802-83E1C37B8179}" type="presParOf" srcId="{A50E4AB1-64EA-4B62-9B2B-3A563D7E9E1C}" destId="{8CEC07A6-C163-4C9A-ACFB-0C1A2EF733D3}" srcOrd="0" destOrd="0" presId="urn:microsoft.com/office/officeart/2008/layout/VerticalAccentList"/>
    <dgm:cxn modelId="{48AF248A-A1CA-49F3-B0A8-12ED21D0DAF5}" type="presParOf" srcId="{EB76829A-315A-481A-BA22-EA4A843B917B}" destId="{CFBFCC6E-47D8-4ACF-A552-6BAF324139F7}" srcOrd="1" destOrd="0" presId="urn:microsoft.com/office/officeart/2008/layout/VerticalAccentList"/>
    <dgm:cxn modelId="{6F4E7451-4793-46F1-A466-EA1EAA543987}" type="presParOf" srcId="{CFBFCC6E-47D8-4ACF-A552-6BAF324139F7}" destId="{41FE833A-7D09-45F0-A396-90E658FF19FF}" srcOrd="0" destOrd="0" presId="urn:microsoft.com/office/officeart/2008/layout/VerticalAccentList"/>
    <dgm:cxn modelId="{822021B1-CE04-4A7D-9BD3-405969D33731}" type="presParOf" srcId="{CFBFCC6E-47D8-4ACF-A552-6BAF324139F7}" destId="{E036FF84-209C-4482-84FC-7A5B76EE5735}" srcOrd="1" destOrd="0" presId="urn:microsoft.com/office/officeart/2008/layout/VerticalAccentList"/>
    <dgm:cxn modelId="{DB3CF282-8D66-4B64-B115-22CDE38A57C2}" type="presParOf" srcId="{CFBFCC6E-47D8-4ACF-A552-6BAF324139F7}" destId="{4E6D429F-40AE-4ACA-AFAD-403181598197}" srcOrd="2" destOrd="0" presId="urn:microsoft.com/office/officeart/2008/layout/VerticalAccentList"/>
    <dgm:cxn modelId="{B72388EF-49D5-4C01-A5A1-8B948EDA81FF}" type="presParOf" srcId="{CFBFCC6E-47D8-4ACF-A552-6BAF324139F7}" destId="{99D34AC9-5C2F-4462-A279-D89D58315183}" srcOrd="3" destOrd="0" presId="urn:microsoft.com/office/officeart/2008/layout/VerticalAccentList"/>
    <dgm:cxn modelId="{594235C4-3DE1-43DA-8B7D-33126CCB392B}" type="presParOf" srcId="{CFBFCC6E-47D8-4ACF-A552-6BAF324139F7}" destId="{B1C74CDF-C9EE-454B-B4D4-530CB3EA2B96}" srcOrd="4" destOrd="0" presId="urn:microsoft.com/office/officeart/2008/layout/VerticalAccentList"/>
    <dgm:cxn modelId="{7478B79D-2DCD-4F41-81B1-B34817072D98}" type="presParOf" srcId="{CFBFCC6E-47D8-4ACF-A552-6BAF324139F7}" destId="{5D4EB207-1421-4119-BC60-B0F106A32F6A}" srcOrd="5" destOrd="0" presId="urn:microsoft.com/office/officeart/2008/layout/VerticalAccentList"/>
    <dgm:cxn modelId="{858DB339-444D-4A79-B538-16ECD996735A}" type="presParOf" srcId="{CFBFCC6E-47D8-4ACF-A552-6BAF324139F7}" destId="{1D0FA533-3AA7-43FA-9F38-BCA74016B5D3}" srcOrd="6" destOrd="0" presId="urn:microsoft.com/office/officeart/2008/layout/VerticalAccentList"/>
    <dgm:cxn modelId="{6EB74461-64C7-4737-AAEE-082AF4164BB5}" type="presParOf" srcId="{EB76829A-315A-481A-BA22-EA4A843B917B}" destId="{2A8E41D8-61B0-4A44-9D09-BA9DEBA89E06}" srcOrd="2" destOrd="0" presId="urn:microsoft.com/office/officeart/2008/layout/VerticalAccentList"/>
    <dgm:cxn modelId="{45B6C558-EDE1-4BC0-BC79-86772226A533}" type="presParOf" srcId="{EB76829A-315A-481A-BA22-EA4A843B917B}" destId="{769855F4-9211-4833-8ABF-32D1F40E6DE4}" srcOrd="3" destOrd="0" presId="urn:microsoft.com/office/officeart/2008/layout/VerticalAccentList"/>
    <dgm:cxn modelId="{1BA3EBD5-08E1-4D96-8FBC-10867F9376FA}" type="presParOf" srcId="{769855F4-9211-4833-8ABF-32D1F40E6DE4}" destId="{B0576FAD-93CE-4F1E-8E0E-3282B3B38E83}" srcOrd="0" destOrd="0" presId="urn:microsoft.com/office/officeart/2008/layout/VerticalAccentList"/>
    <dgm:cxn modelId="{EDA0FBC0-377C-48E6-B65E-D91FD47D07E1}" type="presParOf" srcId="{EB76829A-315A-481A-BA22-EA4A843B917B}" destId="{F82B6849-B2F0-4951-B3EE-93358E64D655}" srcOrd="4" destOrd="0" presId="urn:microsoft.com/office/officeart/2008/layout/VerticalAccentList"/>
    <dgm:cxn modelId="{4D95BCC4-2858-4308-8C87-3F776E30D1BD}" type="presParOf" srcId="{F82B6849-B2F0-4951-B3EE-93358E64D655}" destId="{44D0922C-0F9F-4610-9011-5FB235A85328}" srcOrd="0" destOrd="0" presId="urn:microsoft.com/office/officeart/2008/layout/VerticalAccentList"/>
    <dgm:cxn modelId="{51C75F0D-CFB7-4EF0-A528-7EADE12E2326}" type="presParOf" srcId="{F82B6849-B2F0-4951-B3EE-93358E64D655}" destId="{D9668F7E-390D-4F1B-8997-66ACEDE67F33}" srcOrd="1" destOrd="0" presId="urn:microsoft.com/office/officeart/2008/layout/VerticalAccentList"/>
    <dgm:cxn modelId="{4921A222-74DF-45A0-A80C-A90095BAD3F3}" type="presParOf" srcId="{F82B6849-B2F0-4951-B3EE-93358E64D655}" destId="{5D9E09FE-3B5D-407A-A366-0D5B46857E2F}" srcOrd="2" destOrd="0" presId="urn:microsoft.com/office/officeart/2008/layout/VerticalAccentList"/>
    <dgm:cxn modelId="{98515749-224E-46D1-9119-A727055EA01D}" type="presParOf" srcId="{F82B6849-B2F0-4951-B3EE-93358E64D655}" destId="{693C7E27-3184-4B7B-9D98-C254E9823B90}" srcOrd="3" destOrd="0" presId="urn:microsoft.com/office/officeart/2008/layout/VerticalAccentList"/>
    <dgm:cxn modelId="{0FD168A5-D49F-4CA2-A04A-2722C8C5E8C0}" type="presParOf" srcId="{F82B6849-B2F0-4951-B3EE-93358E64D655}" destId="{66B08C21-2D8F-4796-AC34-F03672F02951}" srcOrd="4" destOrd="0" presId="urn:microsoft.com/office/officeart/2008/layout/VerticalAccentList"/>
    <dgm:cxn modelId="{043E684E-E7F7-47A8-AD16-D2E9FBE39912}" type="presParOf" srcId="{F82B6849-B2F0-4951-B3EE-93358E64D655}" destId="{F0D3E673-4E8B-4179-BC4A-19B997DB1737}" srcOrd="5" destOrd="0" presId="urn:microsoft.com/office/officeart/2008/layout/VerticalAccentList"/>
    <dgm:cxn modelId="{CB56C435-DC04-4C37-8A39-58B2EC1AB2D6}" type="presParOf" srcId="{F82B6849-B2F0-4951-B3EE-93358E64D655}" destId="{800749A2-4629-4AF8-AAC1-BCBE35FB4AE5}" srcOrd="6" destOrd="0" presId="urn:microsoft.com/office/officeart/2008/layout/VerticalAccentList"/>
    <dgm:cxn modelId="{3077BD95-642C-4E7A-986A-623B2FB2846C}" type="presParOf" srcId="{EB76829A-315A-481A-BA22-EA4A843B917B}" destId="{436CDCCD-EEBE-4B17-AE97-5152623CB07E}" srcOrd="5" destOrd="0" presId="urn:microsoft.com/office/officeart/2008/layout/VerticalAccentList"/>
    <dgm:cxn modelId="{552E4A51-228E-4F0B-9669-DF5B5391C7B6}" type="presParOf" srcId="{EB76829A-315A-481A-BA22-EA4A843B917B}" destId="{7D951787-34F6-486C-96D7-8F1925195DB8}" srcOrd="6" destOrd="0" presId="urn:microsoft.com/office/officeart/2008/layout/VerticalAccentList"/>
    <dgm:cxn modelId="{9E4D85CE-2609-436D-9477-25BE53936486}" type="presParOf" srcId="{7D951787-34F6-486C-96D7-8F1925195DB8}" destId="{26549131-276D-42F1-9EC6-39DBAF5A9636}" srcOrd="0" destOrd="0" presId="urn:microsoft.com/office/officeart/2008/layout/VerticalAccentList"/>
    <dgm:cxn modelId="{49CC14E6-51F7-4D0A-938C-70B057AAB510}" type="presParOf" srcId="{EB76829A-315A-481A-BA22-EA4A843B917B}" destId="{26211512-95FF-42F2-A2F3-A8CDB6B36E15}" srcOrd="7" destOrd="0" presId="urn:microsoft.com/office/officeart/2008/layout/VerticalAccentList"/>
    <dgm:cxn modelId="{CBCED1FA-748D-4F27-8AFD-9913825A670B}" type="presParOf" srcId="{26211512-95FF-42F2-A2F3-A8CDB6B36E15}" destId="{E341954E-F11A-4FAA-B1FA-A8250102B25B}" srcOrd="0" destOrd="0" presId="urn:microsoft.com/office/officeart/2008/layout/VerticalAccentList"/>
    <dgm:cxn modelId="{3755E08E-D560-4159-87D2-8A91DF8C17AD}" type="presParOf" srcId="{26211512-95FF-42F2-A2F3-A8CDB6B36E15}" destId="{EAFB2A2E-5C08-45B1-86A4-D30466B99930}" srcOrd="1" destOrd="0" presId="urn:microsoft.com/office/officeart/2008/layout/VerticalAccentList"/>
    <dgm:cxn modelId="{EC98A717-5A1F-4C8A-93D6-8599BD66F6DD}" type="presParOf" srcId="{26211512-95FF-42F2-A2F3-A8CDB6B36E15}" destId="{C609FBC0-47CD-4E42-8737-D105545881A1}" srcOrd="2" destOrd="0" presId="urn:microsoft.com/office/officeart/2008/layout/VerticalAccentList"/>
    <dgm:cxn modelId="{F7DAAB46-AC59-4460-A642-0C8C34171F5A}" type="presParOf" srcId="{26211512-95FF-42F2-A2F3-A8CDB6B36E15}" destId="{4302B23F-A1BF-443F-84C2-534233E59EB8}" srcOrd="3" destOrd="0" presId="urn:microsoft.com/office/officeart/2008/layout/VerticalAccentList"/>
    <dgm:cxn modelId="{A51ABD3C-292F-425C-90B0-5EBC408EA8AB}" type="presParOf" srcId="{26211512-95FF-42F2-A2F3-A8CDB6B36E15}" destId="{71736073-546C-496C-994C-ECF88C23FE57}" srcOrd="4" destOrd="0" presId="urn:microsoft.com/office/officeart/2008/layout/VerticalAccentList"/>
    <dgm:cxn modelId="{2AC0D141-0C3C-4181-95EE-C3A6AAA87F60}" type="presParOf" srcId="{26211512-95FF-42F2-A2F3-A8CDB6B36E15}" destId="{58FE561E-48CC-418A-BF1B-06BA87EA006C}" srcOrd="5" destOrd="0" presId="urn:microsoft.com/office/officeart/2008/layout/VerticalAccentList"/>
    <dgm:cxn modelId="{9FCFDF5D-9E66-4642-BBF7-A1C80355F172}" type="presParOf" srcId="{26211512-95FF-42F2-A2F3-A8CDB6B36E15}" destId="{1E33C757-AFD8-4FF2-AD4D-36F6B420F309}" srcOrd="6" destOrd="0" presId="urn:microsoft.com/office/officeart/2008/layout/VerticalAccentList"/>
    <dgm:cxn modelId="{16CB89D4-EB49-420E-83F5-527DABD9ED24}" type="presParOf" srcId="{EB76829A-315A-481A-BA22-EA4A843B917B}" destId="{8191241F-0E1D-4C5D-80AF-3E98717BF875}" srcOrd="8" destOrd="0" presId="urn:microsoft.com/office/officeart/2008/layout/VerticalAccentList"/>
    <dgm:cxn modelId="{C98E2A6F-9EF2-479D-B7CE-150EBB58891E}" type="presParOf" srcId="{EB76829A-315A-481A-BA22-EA4A843B917B}" destId="{96A21BEA-37B4-43AC-8E52-269C1C505674}" srcOrd="9" destOrd="0" presId="urn:microsoft.com/office/officeart/2008/layout/VerticalAccentList"/>
    <dgm:cxn modelId="{FF8A247E-D80A-401C-8CCF-34F429BD69CA}" type="presParOf" srcId="{96A21BEA-37B4-43AC-8E52-269C1C505674}" destId="{FD0821D0-8D38-4C28-B52B-61F167CCF2EE}" srcOrd="0" destOrd="0" presId="urn:microsoft.com/office/officeart/2008/layout/VerticalAccentList"/>
    <dgm:cxn modelId="{E3A542A5-C241-4C18-AE91-C61C97CE96EA}" type="presParOf" srcId="{EB76829A-315A-481A-BA22-EA4A843B917B}" destId="{8FD1C520-7381-41D1-BAE1-76AF3B0C677D}" srcOrd="10" destOrd="0" presId="urn:microsoft.com/office/officeart/2008/layout/VerticalAccentList"/>
    <dgm:cxn modelId="{2DC89F16-2A2B-4AFE-B286-D410C0123B0B}" type="presParOf" srcId="{8FD1C520-7381-41D1-BAE1-76AF3B0C677D}" destId="{F8446086-6F97-43A0-AB73-50A9AB7AA842}" srcOrd="0" destOrd="0" presId="urn:microsoft.com/office/officeart/2008/layout/VerticalAccentList"/>
    <dgm:cxn modelId="{DFA6971E-41A3-4046-9D27-D0A94F9060C4}" type="presParOf" srcId="{8FD1C520-7381-41D1-BAE1-76AF3B0C677D}" destId="{BFB352E4-3C69-44B0-B9EB-969AD8E7B599}" srcOrd="1" destOrd="0" presId="urn:microsoft.com/office/officeart/2008/layout/VerticalAccentList"/>
    <dgm:cxn modelId="{AB64466F-29B3-4058-91B1-E923D0EA21D9}" type="presParOf" srcId="{8FD1C520-7381-41D1-BAE1-76AF3B0C677D}" destId="{55252B64-ECF3-4EF2-9E62-3E8B7F7C4323}" srcOrd="2" destOrd="0" presId="urn:microsoft.com/office/officeart/2008/layout/VerticalAccentList"/>
    <dgm:cxn modelId="{38B24595-E2DD-4F5D-AF0A-A721ED69152B}" type="presParOf" srcId="{8FD1C520-7381-41D1-BAE1-76AF3B0C677D}" destId="{991EF7EE-9F31-4695-BE2C-D205F190C862}" srcOrd="3" destOrd="0" presId="urn:microsoft.com/office/officeart/2008/layout/VerticalAccentList"/>
    <dgm:cxn modelId="{24EF7B46-398F-4CC7-AFF0-48DB603F1DDF}" type="presParOf" srcId="{8FD1C520-7381-41D1-BAE1-76AF3B0C677D}" destId="{AA4BC864-C5AE-45B8-A66F-6A9619AF1AD0}" srcOrd="4" destOrd="0" presId="urn:microsoft.com/office/officeart/2008/layout/VerticalAccentList"/>
    <dgm:cxn modelId="{D5DD735C-BD8B-462C-9F40-38CDBF279B38}" type="presParOf" srcId="{8FD1C520-7381-41D1-BAE1-76AF3B0C677D}" destId="{51749FEA-A2F0-478E-A822-6786FA8F8DF0}" srcOrd="5" destOrd="0" presId="urn:microsoft.com/office/officeart/2008/layout/VerticalAccentList"/>
    <dgm:cxn modelId="{02D9B41D-A14A-4B51-A30E-1B4CCAB92749}" type="presParOf" srcId="{8FD1C520-7381-41D1-BAE1-76AF3B0C677D}" destId="{3A0D55E0-1971-4F3F-AD6B-E14BE90DA01B}" srcOrd="6" destOrd="0" presId="urn:microsoft.com/office/officeart/2008/layout/VerticalAccentList"/>
    <dgm:cxn modelId="{460FCDBF-7D4C-45A7-8963-E2038C673AB9}" type="presParOf" srcId="{EB76829A-315A-481A-BA22-EA4A843B917B}" destId="{4465DE23-6093-41E8-9308-C070164557D0}" srcOrd="11" destOrd="0" presId="urn:microsoft.com/office/officeart/2008/layout/VerticalAccentList"/>
    <dgm:cxn modelId="{E9A865A6-4A63-49DF-BB73-2EF5324E5500}" type="presParOf" srcId="{EB76829A-315A-481A-BA22-EA4A843B917B}" destId="{D98B7434-8CA6-4FE0-8B2A-D3589E46BF79}" srcOrd="12" destOrd="0" presId="urn:microsoft.com/office/officeart/2008/layout/VerticalAccentList"/>
    <dgm:cxn modelId="{BEA9E144-B332-4511-9DB9-EE13BF37C6A9}" type="presParOf" srcId="{D98B7434-8CA6-4FE0-8B2A-D3589E46BF79}" destId="{E097DE61-75E8-47F9-BD05-F9B0E0A46C6D}" srcOrd="0" destOrd="0" presId="urn:microsoft.com/office/officeart/2008/layout/VerticalAccentList"/>
    <dgm:cxn modelId="{5EA12CDF-814F-452F-A7B8-1A5E571FC005}" type="presParOf" srcId="{EB76829A-315A-481A-BA22-EA4A843B917B}" destId="{C9528F0B-732B-4721-AFE9-5CAA5C70720E}" srcOrd="13" destOrd="0" presId="urn:microsoft.com/office/officeart/2008/layout/VerticalAccentList"/>
    <dgm:cxn modelId="{1D7F593C-9B7A-43EB-BCC7-6E0BF9950720}" type="presParOf" srcId="{C9528F0B-732B-4721-AFE9-5CAA5C70720E}" destId="{94F14E10-34A0-4878-923D-8C150AAE064D}" srcOrd="0" destOrd="0" presId="urn:microsoft.com/office/officeart/2008/layout/VerticalAccentList"/>
    <dgm:cxn modelId="{45E1A1CB-CD0A-456A-B98C-D30ABAFD58F8}" type="presParOf" srcId="{C9528F0B-732B-4721-AFE9-5CAA5C70720E}" destId="{3A8A98D4-F4F9-4422-A461-36A6741324F6}" srcOrd="1" destOrd="0" presId="urn:microsoft.com/office/officeart/2008/layout/VerticalAccentList"/>
    <dgm:cxn modelId="{36AB9F3A-F093-41A8-B5A5-DC4A7C789A64}" type="presParOf" srcId="{C9528F0B-732B-4721-AFE9-5CAA5C70720E}" destId="{9728A153-BC5E-463D-86CC-817AA7D3BDBB}" srcOrd="2" destOrd="0" presId="urn:microsoft.com/office/officeart/2008/layout/VerticalAccentList"/>
    <dgm:cxn modelId="{057351B2-EBF3-4578-92CB-CE851DE56958}" type="presParOf" srcId="{C9528F0B-732B-4721-AFE9-5CAA5C70720E}" destId="{C675E986-5949-466E-8210-DACE73B247B5}" srcOrd="3" destOrd="0" presId="urn:microsoft.com/office/officeart/2008/layout/VerticalAccentList"/>
    <dgm:cxn modelId="{47F528CB-122E-4F2D-A19F-3504E2B666D1}" type="presParOf" srcId="{C9528F0B-732B-4721-AFE9-5CAA5C70720E}" destId="{B20BB055-2988-4030-A811-BCA596C69797}" srcOrd="4" destOrd="0" presId="urn:microsoft.com/office/officeart/2008/layout/VerticalAccentList"/>
    <dgm:cxn modelId="{A3B4C44C-925F-48DB-969A-94BB4AC7046A}" type="presParOf" srcId="{C9528F0B-732B-4721-AFE9-5CAA5C70720E}" destId="{243209D0-EFE6-4AC3-AF69-A186A5EAAA3D}" srcOrd="5" destOrd="0" presId="urn:microsoft.com/office/officeart/2008/layout/VerticalAccentList"/>
    <dgm:cxn modelId="{B0711479-13E1-408B-B506-38316616A1E3}" type="presParOf" srcId="{C9528F0B-732B-4721-AFE9-5CAA5C70720E}" destId="{F4D6548B-FD58-4F70-ADEF-2C090428CD5A}" srcOrd="6"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B57B08-F097-4C9A-8695-E6038EBC4387}"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1582B9A6-8AF9-4F97-89D3-C4858C7CDD71}">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التخطيط لترجمة الأهداف التربوية البعيدة المدى إلى أهداف واقعية ممكنة التحقق . </a:t>
          </a:r>
          <a:endParaRPr lang="en-US" sz="1600" b="0" dirty="0">
            <a:latin typeface="Alexandria" pitchFamily="2" charset="-78"/>
            <a:cs typeface="Alexandria" pitchFamily="2" charset="-78"/>
          </a:endParaRPr>
        </a:p>
      </dgm:t>
    </dgm:pt>
    <dgm:pt modelId="{FBD2E80B-981A-4E07-B340-97FD1FC87487}" type="parTrans" cxnId="{CBBAD7DB-3A2A-49F5-B024-DDB5D134E660}">
      <dgm:prSet/>
      <dgm:spPr/>
      <dgm:t>
        <a:bodyPr/>
        <a:lstStyle/>
        <a:p>
          <a:pPr>
            <a:lnSpc>
              <a:spcPct val="150000"/>
            </a:lnSpc>
          </a:pPr>
          <a:endParaRPr lang="en-US" sz="1600">
            <a:latin typeface="Alexandria Light" pitchFamily="2" charset="-78"/>
            <a:cs typeface="Alexandria Light" pitchFamily="2" charset="-78"/>
          </a:endParaRPr>
        </a:p>
      </dgm:t>
    </dgm:pt>
    <dgm:pt modelId="{12C9C186-278C-4D12-8950-A786E73BB7DD}" type="sibTrans" cxnId="{CBBAD7DB-3A2A-49F5-B024-DDB5D134E660}">
      <dgm:prSet/>
      <dgm:spPr/>
      <dgm:t>
        <a:bodyPr/>
        <a:lstStyle/>
        <a:p>
          <a:pPr>
            <a:lnSpc>
              <a:spcPct val="150000"/>
            </a:lnSpc>
          </a:pPr>
          <a:endParaRPr lang="en-US" sz="1600">
            <a:latin typeface="Alexandria Light" pitchFamily="2" charset="-78"/>
            <a:cs typeface="Alexandria Light" pitchFamily="2" charset="-78"/>
          </a:endParaRPr>
        </a:p>
      </dgm:t>
    </dgm:pt>
    <dgm:pt modelId="{3E23A13A-0B7B-4BCD-8898-AA32784814A8}">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rtl="1">
            <a:lnSpc>
              <a:spcPct val="150000"/>
            </a:lnSpc>
          </a:pPr>
          <a:r>
            <a:rPr lang="ar-SA" sz="1600" b="0" dirty="0">
              <a:latin typeface="Alexandria" pitchFamily="2" charset="-78"/>
              <a:cs typeface="Alexandria" pitchFamily="2" charset="-78"/>
            </a:rPr>
            <a:t>وضع سياسة تعليمية لمؤسسة تعكس السياسة العامة للتعليم مكيفة لمطالب وظروف ال</a:t>
          </a:r>
          <a:r>
            <a:rPr lang="ar-JO" sz="1600" b="0" dirty="0">
              <a:latin typeface="Alexandria" pitchFamily="2" charset="-78"/>
              <a:cs typeface="Alexandria" pitchFamily="2" charset="-78"/>
            </a:rPr>
            <a:t>مؤسسة</a:t>
          </a:r>
          <a:r>
            <a:rPr lang="ar-SA" sz="1600" b="0" dirty="0">
              <a:latin typeface="Alexandria" pitchFamily="2" charset="-78"/>
              <a:cs typeface="Alexandria" pitchFamily="2" charset="-78"/>
            </a:rPr>
            <a:t> التي يعمل معها . </a:t>
          </a:r>
          <a:endParaRPr lang="en-US" sz="1600" b="0" dirty="0">
            <a:latin typeface="Alexandria" pitchFamily="2" charset="-78"/>
            <a:cs typeface="Alexandria" pitchFamily="2" charset="-78"/>
          </a:endParaRPr>
        </a:p>
      </dgm:t>
    </dgm:pt>
    <dgm:pt modelId="{8D5240E3-3BF5-4CE7-86F5-62320B954C05}" type="parTrans" cxnId="{A9044C23-34B3-4B71-A248-27C348F71D58}">
      <dgm:prSet/>
      <dgm:spPr/>
      <dgm:t>
        <a:bodyPr/>
        <a:lstStyle/>
        <a:p>
          <a:pPr>
            <a:lnSpc>
              <a:spcPct val="150000"/>
            </a:lnSpc>
          </a:pPr>
          <a:endParaRPr lang="en-US" sz="1600">
            <a:latin typeface="Alexandria Light" pitchFamily="2" charset="-78"/>
            <a:cs typeface="Alexandria Light" pitchFamily="2" charset="-78"/>
          </a:endParaRPr>
        </a:p>
      </dgm:t>
    </dgm:pt>
    <dgm:pt modelId="{9723747B-8694-4E90-991B-09B1F76FDCC1}" type="sibTrans" cxnId="{A9044C23-34B3-4B71-A248-27C348F71D58}">
      <dgm:prSet/>
      <dgm:spPr/>
      <dgm:t>
        <a:bodyPr/>
        <a:lstStyle/>
        <a:p>
          <a:pPr>
            <a:lnSpc>
              <a:spcPct val="150000"/>
            </a:lnSpc>
          </a:pPr>
          <a:endParaRPr lang="en-US" sz="1600">
            <a:latin typeface="Alexandria Light" pitchFamily="2" charset="-78"/>
            <a:cs typeface="Alexandria Light" pitchFamily="2" charset="-78"/>
          </a:endParaRPr>
        </a:p>
      </dgm:t>
    </dgm:pt>
    <dgm:pt modelId="{71C4EDC7-0624-4FF2-A00A-D426FA6D14EE}">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rtl="1">
            <a:lnSpc>
              <a:spcPct val="150000"/>
            </a:lnSpc>
          </a:pPr>
          <a:r>
            <a:rPr lang="ar-SA" sz="1600" b="0" dirty="0">
              <a:latin typeface="Alexandria" pitchFamily="2" charset="-78"/>
              <a:cs typeface="Alexandria" pitchFamily="2" charset="-78"/>
            </a:rPr>
            <a:t>إدارة عمليات التفاعل الاجتماعي المحققة للأهداف في إطار المناهج المقررة . </a:t>
          </a:r>
          <a:endParaRPr lang="en-US" sz="1600" b="0" dirty="0">
            <a:latin typeface="Alexandria" pitchFamily="2" charset="-78"/>
            <a:cs typeface="Alexandria" pitchFamily="2" charset="-78"/>
          </a:endParaRPr>
        </a:p>
      </dgm:t>
    </dgm:pt>
    <dgm:pt modelId="{C89D5171-0394-43EC-9D99-D921EA477DC0}" type="parTrans" cxnId="{EB4309CF-E66E-49B5-8F4F-10C155554577}">
      <dgm:prSet/>
      <dgm:spPr/>
      <dgm:t>
        <a:bodyPr/>
        <a:lstStyle/>
        <a:p>
          <a:pPr>
            <a:lnSpc>
              <a:spcPct val="150000"/>
            </a:lnSpc>
          </a:pPr>
          <a:endParaRPr lang="en-US" sz="1600">
            <a:latin typeface="Alexandria Light" pitchFamily="2" charset="-78"/>
            <a:cs typeface="Alexandria Light" pitchFamily="2" charset="-78"/>
          </a:endParaRPr>
        </a:p>
      </dgm:t>
    </dgm:pt>
    <dgm:pt modelId="{DC9B559D-A211-423C-984F-E54C02059DD8}" type="sibTrans" cxnId="{EB4309CF-E66E-49B5-8F4F-10C155554577}">
      <dgm:prSet/>
      <dgm:spPr/>
      <dgm:t>
        <a:bodyPr/>
        <a:lstStyle/>
        <a:p>
          <a:pPr>
            <a:lnSpc>
              <a:spcPct val="150000"/>
            </a:lnSpc>
          </a:pPr>
          <a:endParaRPr lang="en-US" sz="1600">
            <a:latin typeface="Alexandria Light" pitchFamily="2" charset="-78"/>
            <a:cs typeface="Alexandria Light" pitchFamily="2" charset="-78"/>
          </a:endParaRPr>
        </a:p>
      </dgm:t>
    </dgm:pt>
    <dgm:pt modelId="{19569E78-0625-494A-8F88-7C65B51C01C3}">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التنسيق بين الأدوار لتجنب صراع الأدوار، والتأكيد على القيام بسلوك الدور في ضوء المعايير المشتقة من الأهداف. </a:t>
          </a:r>
          <a:endParaRPr lang="en-US" sz="1600" b="0" dirty="0">
            <a:latin typeface="Alexandria" pitchFamily="2" charset="-78"/>
            <a:cs typeface="Alexandria" pitchFamily="2" charset="-78"/>
          </a:endParaRPr>
        </a:p>
      </dgm:t>
    </dgm:pt>
    <dgm:pt modelId="{06EEEE54-EDBF-4BF5-A2F5-AB3E2ABCB72A}" type="parTrans" cxnId="{5678E108-5283-4562-873A-A5B261505B18}">
      <dgm:prSet/>
      <dgm:spPr/>
      <dgm:t>
        <a:bodyPr/>
        <a:lstStyle/>
        <a:p>
          <a:pPr>
            <a:lnSpc>
              <a:spcPct val="150000"/>
            </a:lnSpc>
          </a:pPr>
          <a:endParaRPr lang="en-US" sz="1600">
            <a:latin typeface="Alexandria Light" pitchFamily="2" charset="-78"/>
            <a:cs typeface="Alexandria Light" pitchFamily="2" charset="-78"/>
          </a:endParaRPr>
        </a:p>
      </dgm:t>
    </dgm:pt>
    <dgm:pt modelId="{41EAA858-8D75-4440-BE6D-C87EA29B2954}" type="sibTrans" cxnId="{5678E108-5283-4562-873A-A5B261505B18}">
      <dgm:prSet/>
      <dgm:spPr/>
      <dgm:t>
        <a:bodyPr/>
        <a:lstStyle/>
        <a:p>
          <a:pPr>
            <a:lnSpc>
              <a:spcPct val="150000"/>
            </a:lnSpc>
          </a:pPr>
          <a:endParaRPr lang="en-US" sz="1600">
            <a:latin typeface="Alexandria Light" pitchFamily="2" charset="-78"/>
            <a:cs typeface="Alexandria Light" pitchFamily="2" charset="-78"/>
          </a:endParaRPr>
        </a:p>
      </dgm:t>
    </dgm:pt>
    <dgm:pt modelId="{7B8CE4CF-3408-4AF1-84C0-D5A8A5CA6EEC}">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صيانة بناء الجماعة من حيث توفر إمكانيات الحراك الرأسي والأفقي، وطرق الاتصال المنظم من الاعضاء. </a:t>
          </a:r>
          <a:endParaRPr lang="en-US" sz="1600" b="0" dirty="0">
            <a:latin typeface="Alexandria" pitchFamily="2" charset="-78"/>
            <a:cs typeface="Alexandria" pitchFamily="2" charset="-78"/>
          </a:endParaRPr>
        </a:p>
      </dgm:t>
    </dgm:pt>
    <dgm:pt modelId="{A954642E-7A14-4F15-B6E2-81FA8863B679}" type="parTrans" cxnId="{915A1CD3-7980-4EA2-8ADF-7B3A740BB77C}">
      <dgm:prSet/>
      <dgm:spPr/>
      <dgm:t>
        <a:bodyPr/>
        <a:lstStyle/>
        <a:p>
          <a:pPr>
            <a:lnSpc>
              <a:spcPct val="150000"/>
            </a:lnSpc>
          </a:pPr>
          <a:endParaRPr lang="en-US" sz="1600">
            <a:latin typeface="Alexandria Light" pitchFamily="2" charset="-78"/>
            <a:cs typeface="Alexandria Light" pitchFamily="2" charset="-78"/>
          </a:endParaRPr>
        </a:p>
      </dgm:t>
    </dgm:pt>
    <dgm:pt modelId="{414BE2D6-73C6-4E78-82AD-7AF21D109A64}" type="sibTrans" cxnId="{915A1CD3-7980-4EA2-8ADF-7B3A740BB77C}">
      <dgm:prSet/>
      <dgm:spPr/>
      <dgm:t>
        <a:bodyPr/>
        <a:lstStyle/>
        <a:p>
          <a:pPr>
            <a:lnSpc>
              <a:spcPct val="150000"/>
            </a:lnSpc>
          </a:pPr>
          <a:endParaRPr lang="en-US" sz="1600">
            <a:latin typeface="Alexandria Light" pitchFamily="2" charset="-78"/>
            <a:cs typeface="Alexandria Light" pitchFamily="2" charset="-78"/>
          </a:endParaRPr>
        </a:p>
      </dgm:t>
    </dgm:pt>
    <dgm:pt modelId="{C05FE001-D55C-44EF-97DC-47D2442CBECA}">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حراسة معايير السلوك التربوي في ضوء الأعراف والتقاليد واللوائح والقوانين. </a:t>
          </a:r>
          <a:endParaRPr lang="en-US" sz="1600" b="0" dirty="0">
            <a:latin typeface="Alexandria" pitchFamily="2" charset="-78"/>
            <a:cs typeface="Alexandria" pitchFamily="2" charset="-78"/>
          </a:endParaRPr>
        </a:p>
      </dgm:t>
    </dgm:pt>
    <dgm:pt modelId="{07E9D34C-8FBF-458C-88DC-ACDA13370039}" type="parTrans" cxnId="{1C6C356C-10F9-4CCE-A77E-01F61108AA7A}">
      <dgm:prSet/>
      <dgm:spPr/>
      <dgm:t>
        <a:bodyPr/>
        <a:lstStyle/>
        <a:p>
          <a:pPr>
            <a:lnSpc>
              <a:spcPct val="150000"/>
            </a:lnSpc>
          </a:pPr>
          <a:endParaRPr lang="en-US" sz="1600">
            <a:latin typeface="Alexandria Light" pitchFamily="2" charset="-78"/>
            <a:cs typeface="Alexandria Light" pitchFamily="2" charset="-78"/>
          </a:endParaRPr>
        </a:p>
      </dgm:t>
    </dgm:pt>
    <dgm:pt modelId="{C032BE34-9126-4917-A949-D2EEAF2F7E6C}" type="sibTrans" cxnId="{1C6C356C-10F9-4CCE-A77E-01F61108AA7A}">
      <dgm:prSet/>
      <dgm:spPr/>
      <dgm:t>
        <a:bodyPr/>
        <a:lstStyle/>
        <a:p>
          <a:pPr>
            <a:lnSpc>
              <a:spcPct val="150000"/>
            </a:lnSpc>
          </a:pPr>
          <a:endParaRPr lang="en-US" sz="1600">
            <a:latin typeface="Alexandria Light" pitchFamily="2" charset="-78"/>
            <a:cs typeface="Alexandria Light" pitchFamily="2" charset="-78"/>
          </a:endParaRPr>
        </a:p>
      </dgm:t>
    </dgm:pt>
    <dgm:pt modelId="{6599FDE3-A247-41C5-91EF-28BAF2B5C33C}">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تهيئة المناخ الصحي لعمل جماعي يمارس بروح الفريق.</a:t>
          </a:r>
          <a:endParaRPr lang="en-US" sz="1600" b="0" dirty="0">
            <a:latin typeface="Alexandria" pitchFamily="2" charset="-78"/>
            <a:cs typeface="Alexandria" pitchFamily="2" charset="-78"/>
          </a:endParaRPr>
        </a:p>
      </dgm:t>
    </dgm:pt>
    <dgm:pt modelId="{8440E8A6-B600-41ED-BD3A-3B4DB39E3EFA}" type="parTrans" cxnId="{DA94E5B7-985A-4702-AB23-94CE7BB448E1}">
      <dgm:prSet/>
      <dgm:spPr/>
      <dgm:t>
        <a:bodyPr/>
        <a:lstStyle/>
        <a:p>
          <a:pPr>
            <a:lnSpc>
              <a:spcPct val="150000"/>
            </a:lnSpc>
          </a:pPr>
          <a:endParaRPr lang="en-US" sz="1600">
            <a:latin typeface="Alexandria Light" pitchFamily="2" charset="-78"/>
            <a:cs typeface="Alexandria Light" pitchFamily="2" charset="-78"/>
          </a:endParaRPr>
        </a:p>
      </dgm:t>
    </dgm:pt>
    <dgm:pt modelId="{176BE145-49B8-4270-B854-F1F847487472}" type="sibTrans" cxnId="{DA94E5B7-985A-4702-AB23-94CE7BB448E1}">
      <dgm:prSet/>
      <dgm:spPr/>
      <dgm:t>
        <a:bodyPr/>
        <a:lstStyle/>
        <a:p>
          <a:pPr>
            <a:lnSpc>
              <a:spcPct val="150000"/>
            </a:lnSpc>
          </a:pPr>
          <a:endParaRPr lang="en-US" sz="1600">
            <a:latin typeface="Alexandria Light" pitchFamily="2" charset="-78"/>
            <a:cs typeface="Alexandria Light" pitchFamily="2" charset="-78"/>
          </a:endParaRPr>
        </a:p>
      </dgm:t>
    </dgm:pt>
    <dgm:pt modelId="{EB64B736-A323-48D1-8D9E-9EC877CB1085}">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00000"/>
            </a:lnSpc>
          </a:pPr>
          <a:r>
            <a:rPr lang="ar-SA" sz="1600" b="0" dirty="0">
              <a:latin typeface="Alexandria" pitchFamily="2" charset="-78"/>
              <a:cs typeface="Alexandria" pitchFamily="2" charset="-78"/>
            </a:rPr>
            <a:t>أن يكون حاكما وسيطا بين أعضاء الجماعة، وأنموذج لها في سلوكه، ورمزا لها في أداء مهماته - الثواب والعقاب في حالات الصواب والخطأ وبما يكفل المحافظة على انضباط الجماعة.</a:t>
          </a:r>
          <a:endParaRPr lang="en-US" sz="1600" b="0" dirty="0">
            <a:latin typeface="Alexandria" pitchFamily="2" charset="-78"/>
            <a:cs typeface="Alexandria" pitchFamily="2" charset="-78"/>
          </a:endParaRPr>
        </a:p>
      </dgm:t>
    </dgm:pt>
    <dgm:pt modelId="{C9CE0A3D-F0F8-4E1E-89E5-6B668643CDFC}" type="parTrans" cxnId="{C5363DC7-954B-4EEF-A593-308957D2E790}">
      <dgm:prSet/>
      <dgm:spPr/>
      <dgm:t>
        <a:bodyPr/>
        <a:lstStyle/>
        <a:p>
          <a:pPr>
            <a:lnSpc>
              <a:spcPct val="150000"/>
            </a:lnSpc>
          </a:pPr>
          <a:endParaRPr lang="en-US" sz="1600">
            <a:latin typeface="Alexandria Light" pitchFamily="2" charset="-78"/>
            <a:cs typeface="Alexandria Light" pitchFamily="2" charset="-78"/>
          </a:endParaRPr>
        </a:p>
      </dgm:t>
    </dgm:pt>
    <dgm:pt modelId="{1943682F-D012-46AD-9F95-B03A921F57B3}" type="sibTrans" cxnId="{C5363DC7-954B-4EEF-A593-308957D2E790}">
      <dgm:prSet/>
      <dgm:spPr/>
      <dgm:t>
        <a:bodyPr/>
        <a:lstStyle/>
        <a:p>
          <a:pPr>
            <a:lnSpc>
              <a:spcPct val="150000"/>
            </a:lnSpc>
          </a:pPr>
          <a:endParaRPr lang="en-US" sz="1600">
            <a:latin typeface="Alexandria Light" pitchFamily="2" charset="-78"/>
            <a:cs typeface="Alexandria Light" pitchFamily="2" charset="-78"/>
          </a:endParaRPr>
        </a:p>
      </dgm:t>
    </dgm:pt>
    <dgm:pt modelId="{40A5B101-2E92-4BB0-BD8E-3243FD81B2CD}" type="pres">
      <dgm:prSet presAssocID="{84B57B08-F097-4C9A-8695-E6038EBC4387}" presName="vert0" presStyleCnt="0">
        <dgm:presLayoutVars>
          <dgm:dir/>
          <dgm:animOne val="branch"/>
          <dgm:animLvl val="lvl"/>
        </dgm:presLayoutVars>
      </dgm:prSet>
      <dgm:spPr/>
      <dgm:t>
        <a:bodyPr/>
        <a:lstStyle/>
        <a:p>
          <a:endParaRPr lang="en-US"/>
        </a:p>
      </dgm:t>
    </dgm:pt>
    <dgm:pt modelId="{F2F259DB-9024-40E8-8026-3C2908EBE8C6}" type="pres">
      <dgm:prSet presAssocID="{1582B9A6-8AF9-4F97-89D3-C4858C7CDD71}" presName="thickLine" presStyleLbl="alignNode1" presStyleIdx="0" presStyleCnt="8"/>
      <dgm:spPr/>
    </dgm:pt>
    <dgm:pt modelId="{BB3FFFB1-95B9-4A5F-A3BC-B0F5238CCE1F}" type="pres">
      <dgm:prSet presAssocID="{1582B9A6-8AF9-4F97-89D3-C4858C7CDD71}" presName="horz1" presStyleCnt="0"/>
      <dgm:spPr/>
    </dgm:pt>
    <dgm:pt modelId="{6D8EEACF-145E-462E-B073-E85FAB805309}" type="pres">
      <dgm:prSet presAssocID="{1582B9A6-8AF9-4F97-89D3-C4858C7CDD71}" presName="tx1" presStyleLbl="revTx" presStyleIdx="0" presStyleCnt="8"/>
      <dgm:spPr/>
      <dgm:t>
        <a:bodyPr/>
        <a:lstStyle/>
        <a:p>
          <a:endParaRPr lang="en-US"/>
        </a:p>
      </dgm:t>
    </dgm:pt>
    <dgm:pt modelId="{CC91B6B2-9D0E-4BCA-A777-80A6005AA1AF}" type="pres">
      <dgm:prSet presAssocID="{1582B9A6-8AF9-4F97-89D3-C4858C7CDD71}" presName="vert1" presStyleCnt="0"/>
      <dgm:spPr/>
    </dgm:pt>
    <dgm:pt modelId="{94B6B47A-52AC-4326-B770-B388C45C3DB4}" type="pres">
      <dgm:prSet presAssocID="{3E23A13A-0B7B-4BCD-8898-AA32784814A8}" presName="thickLine" presStyleLbl="alignNode1" presStyleIdx="1" presStyleCnt="8"/>
      <dgm:spPr/>
    </dgm:pt>
    <dgm:pt modelId="{657C0B28-C8F7-48E0-93A6-41F24A9E7C42}" type="pres">
      <dgm:prSet presAssocID="{3E23A13A-0B7B-4BCD-8898-AA32784814A8}" presName="horz1" presStyleCnt="0"/>
      <dgm:spPr/>
    </dgm:pt>
    <dgm:pt modelId="{7EB093B4-7A5E-48C1-8E34-0516B37F18A2}" type="pres">
      <dgm:prSet presAssocID="{3E23A13A-0B7B-4BCD-8898-AA32784814A8}" presName="tx1" presStyleLbl="revTx" presStyleIdx="1" presStyleCnt="8"/>
      <dgm:spPr/>
      <dgm:t>
        <a:bodyPr/>
        <a:lstStyle/>
        <a:p>
          <a:endParaRPr lang="en-US"/>
        </a:p>
      </dgm:t>
    </dgm:pt>
    <dgm:pt modelId="{82E4BDB0-CDEB-426B-86DB-4A466A8FB1BC}" type="pres">
      <dgm:prSet presAssocID="{3E23A13A-0B7B-4BCD-8898-AA32784814A8}" presName="vert1" presStyleCnt="0"/>
      <dgm:spPr/>
    </dgm:pt>
    <dgm:pt modelId="{959A8F7F-09DD-4FAE-896A-FE59394BD03C}" type="pres">
      <dgm:prSet presAssocID="{71C4EDC7-0624-4FF2-A00A-D426FA6D14EE}" presName="thickLine" presStyleLbl="alignNode1" presStyleIdx="2" presStyleCnt="8"/>
      <dgm:spPr/>
    </dgm:pt>
    <dgm:pt modelId="{6B916895-323F-4EE3-8B5F-3E3D4410C0A4}" type="pres">
      <dgm:prSet presAssocID="{71C4EDC7-0624-4FF2-A00A-D426FA6D14EE}" presName="horz1" presStyleCnt="0"/>
      <dgm:spPr/>
    </dgm:pt>
    <dgm:pt modelId="{2990ABDF-8D35-4DC9-8C1B-E9D061E938B8}" type="pres">
      <dgm:prSet presAssocID="{71C4EDC7-0624-4FF2-A00A-D426FA6D14EE}" presName="tx1" presStyleLbl="revTx" presStyleIdx="2" presStyleCnt="8"/>
      <dgm:spPr/>
      <dgm:t>
        <a:bodyPr/>
        <a:lstStyle/>
        <a:p>
          <a:endParaRPr lang="en-US"/>
        </a:p>
      </dgm:t>
    </dgm:pt>
    <dgm:pt modelId="{ADC3287C-EEE8-4FD2-921C-98753A359C1D}" type="pres">
      <dgm:prSet presAssocID="{71C4EDC7-0624-4FF2-A00A-D426FA6D14EE}" presName="vert1" presStyleCnt="0"/>
      <dgm:spPr/>
    </dgm:pt>
    <dgm:pt modelId="{D7456305-63BB-4E6F-9992-01D1A558C833}" type="pres">
      <dgm:prSet presAssocID="{19569E78-0625-494A-8F88-7C65B51C01C3}" presName="thickLine" presStyleLbl="alignNode1" presStyleIdx="3" presStyleCnt="8"/>
      <dgm:spPr/>
    </dgm:pt>
    <dgm:pt modelId="{2A5EEDF7-27E6-4F3A-B18A-0FFDB139F0AE}" type="pres">
      <dgm:prSet presAssocID="{19569E78-0625-494A-8F88-7C65B51C01C3}" presName="horz1" presStyleCnt="0"/>
      <dgm:spPr/>
    </dgm:pt>
    <dgm:pt modelId="{5E317BEE-7F9C-472E-85E9-D0BED84C5CD3}" type="pres">
      <dgm:prSet presAssocID="{19569E78-0625-494A-8F88-7C65B51C01C3}" presName="tx1" presStyleLbl="revTx" presStyleIdx="3" presStyleCnt="8"/>
      <dgm:spPr/>
      <dgm:t>
        <a:bodyPr/>
        <a:lstStyle/>
        <a:p>
          <a:endParaRPr lang="en-US"/>
        </a:p>
      </dgm:t>
    </dgm:pt>
    <dgm:pt modelId="{8EC85142-8E46-4EF5-8DE9-430537C39AF9}" type="pres">
      <dgm:prSet presAssocID="{19569E78-0625-494A-8F88-7C65B51C01C3}" presName="vert1" presStyleCnt="0"/>
      <dgm:spPr/>
    </dgm:pt>
    <dgm:pt modelId="{90AB3CA3-435C-4E94-9BA0-73B6C8BFBD25}" type="pres">
      <dgm:prSet presAssocID="{7B8CE4CF-3408-4AF1-84C0-D5A8A5CA6EEC}" presName="thickLine" presStyleLbl="alignNode1" presStyleIdx="4" presStyleCnt="8"/>
      <dgm:spPr/>
    </dgm:pt>
    <dgm:pt modelId="{DBB18853-4133-410C-8BF9-5950BE2C676E}" type="pres">
      <dgm:prSet presAssocID="{7B8CE4CF-3408-4AF1-84C0-D5A8A5CA6EEC}" presName="horz1" presStyleCnt="0"/>
      <dgm:spPr/>
    </dgm:pt>
    <dgm:pt modelId="{48C3BA19-F2F7-43AF-A632-684E20B95D9B}" type="pres">
      <dgm:prSet presAssocID="{7B8CE4CF-3408-4AF1-84C0-D5A8A5CA6EEC}" presName="tx1" presStyleLbl="revTx" presStyleIdx="4" presStyleCnt="8"/>
      <dgm:spPr/>
      <dgm:t>
        <a:bodyPr/>
        <a:lstStyle/>
        <a:p>
          <a:endParaRPr lang="en-US"/>
        </a:p>
      </dgm:t>
    </dgm:pt>
    <dgm:pt modelId="{FE2B584F-6A3F-4F20-9286-2445A6424FD1}" type="pres">
      <dgm:prSet presAssocID="{7B8CE4CF-3408-4AF1-84C0-D5A8A5CA6EEC}" presName="vert1" presStyleCnt="0"/>
      <dgm:spPr/>
    </dgm:pt>
    <dgm:pt modelId="{D093BC3E-37CE-4BBC-BB20-011ED47C29BB}" type="pres">
      <dgm:prSet presAssocID="{C05FE001-D55C-44EF-97DC-47D2442CBECA}" presName="thickLine" presStyleLbl="alignNode1" presStyleIdx="5" presStyleCnt="8"/>
      <dgm:spPr/>
    </dgm:pt>
    <dgm:pt modelId="{C5C193E3-5076-41A1-B053-AB759D6BC6F8}" type="pres">
      <dgm:prSet presAssocID="{C05FE001-D55C-44EF-97DC-47D2442CBECA}" presName="horz1" presStyleCnt="0"/>
      <dgm:spPr/>
    </dgm:pt>
    <dgm:pt modelId="{F4EB8F98-1F64-4E5B-A5DD-79575989BDE3}" type="pres">
      <dgm:prSet presAssocID="{C05FE001-D55C-44EF-97DC-47D2442CBECA}" presName="tx1" presStyleLbl="revTx" presStyleIdx="5" presStyleCnt="8"/>
      <dgm:spPr/>
      <dgm:t>
        <a:bodyPr/>
        <a:lstStyle/>
        <a:p>
          <a:endParaRPr lang="en-US"/>
        </a:p>
      </dgm:t>
    </dgm:pt>
    <dgm:pt modelId="{C56E28D2-D7FE-4DEE-8DA7-000CAF0488A8}" type="pres">
      <dgm:prSet presAssocID="{C05FE001-D55C-44EF-97DC-47D2442CBECA}" presName="vert1" presStyleCnt="0"/>
      <dgm:spPr/>
    </dgm:pt>
    <dgm:pt modelId="{ACC22619-F773-4140-ADAF-F6DC6A7E3847}" type="pres">
      <dgm:prSet presAssocID="{6599FDE3-A247-41C5-91EF-28BAF2B5C33C}" presName="thickLine" presStyleLbl="alignNode1" presStyleIdx="6" presStyleCnt="8"/>
      <dgm:spPr/>
    </dgm:pt>
    <dgm:pt modelId="{3D8568B8-5B93-4DB4-B9AA-6DE5BD0D1152}" type="pres">
      <dgm:prSet presAssocID="{6599FDE3-A247-41C5-91EF-28BAF2B5C33C}" presName="horz1" presStyleCnt="0"/>
      <dgm:spPr/>
    </dgm:pt>
    <dgm:pt modelId="{85C12243-3BE4-4733-B82A-BB885B0915BC}" type="pres">
      <dgm:prSet presAssocID="{6599FDE3-A247-41C5-91EF-28BAF2B5C33C}" presName="tx1" presStyleLbl="revTx" presStyleIdx="6" presStyleCnt="8"/>
      <dgm:spPr/>
      <dgm:t>
        <a:bodyPr/>
        <a:lstStyle/>
        <a:p>
          <a:endParaRPr lang="en-US"/>
        </a:p>
      </dgm:t>
    </dgm:pt>
    <dgm:pt modelId="{89556FAB-92B6-41AD-B7F4-127E7A534881}" type="pres">
      <dgm:prSet presAssocID="{6599FDE3-A247-41C5-91EF-28BAF2B5C33C}" presName="vert1" presStyleCnt="0"/>
      <dgm:spPr/>
    </dgm:pt>
    <dgm:pt modelId="{6625CBE9-4D0B-4CAA-9430-D86EE97294B8}" type="pres">
      <dgm:prSet presAssocID="{EB64B736-A323-48D1-8D9E-9EC877CB1085}" presName="thickLine" presStyleLbl="alignNode1" presStyleIdx="7" presStyleCnt="8"/>
      <dgm:spPr/>
    </dgm:pt>
    <dgm:pt modelId="{9E9363B4-6C9E-4AA4-92F8-F9866D9A748B}" type="pres">
      <dgm:prSet presAssocID="{EB64B736-A323-48D1-8D9E-9EC877CB1085}" presName="horz1" presStyleCnt="0"/>
      <dgm:spPr/>
    </dgm:pt>
    <dgm:pt modelId="{A4227AFF-B5DF-42F3-9785-8AD87D20D7F4}" type="pres">
      <dgm:prSet presAssocID="{EB64B736-A323-48D1-8D9E-9EC877CB1085}" presName="tx1" presStyleLbl="revTx" presStyleIdx="7" presStyleCnt="8"/>
      <dgm:spPr/>
      <dgm:t>
        <a:bodyPr/>
        <a:lstStyle/>
        <a:p>
          <a:endParaRPr lang="en-US"/>
        </a:p>
      </dgm:t>
    </dgm:pt>
    <dgm:pt modelId="{954B95FF-7EE5-4EE9-8587-BFDD0A3A33F6}" type="pres">
      <dgm:prSet presAssocID="{EB64B736-A323-48D1-8D9E-9EC877CB1085}" presName="vert1" presStyleCnt="0"/>
      <dgm:spPr/>
    </dgm:pt>
  </dgm:ptLst>
  <dgm:cxnLst>
    <dgm:cxn modelId="{1C6C356C-10F9-4CCE-A77E-01F61108AA7A}" srcId="{84B57B08-F097-4C9A-8695-E6038EBC4387}" destId="{C05FE001-D55C-44EF-97DC-47D2442CBECA}" srcOrd="5" destOrd="0" parTransId="{07E9D34C-8FBF-458C-88DC-ACDA13370039}" sibTransId="{C032BE34-9126-4917-A949-D2EEAF2F7E6C}"/>
    <dgm:cxn modelId="{EB4309CF-E66E-49B5-8F4F-10C155554577}" srcId="{84B57B08-F097-4C9A-8695-E6038EBC4387}" destId="{71C4EDC7-0624-4FF2-A00A-D426FA6D14EE}" srcOrd="2" destOrd="0" parTransId="{C89D5171-0394-43EC-9D99-D921EA477DC0}" sibTransId="{DC9B559D-A211-423C-984F-E54C02059DD8}"/>
    <dgm:cxn modelId="{915A1CD3-7980-4EA2-8ADF-7B3A740BB77C}" srcId="{84B57B08-F097-4C9A-8695-E6038EBC4387}" destId="{7B8CE4CF-3408-4AF1-84C0-D5A8A5CA6EEC}" srcOrd="4" destOrd="0" parTransId="{A954642E-7A14-4F15-B6E2-81FA8863B679}" sibTransId="{414BE2D6-73C6-4E78-82AD-7AF21D109A64}"/>
    <dgm:cxn modelId="{4BA6E97F-27EC-490F-81F1-EC495EA6660C}" type="presOf" srcId="{71C4EDC7-0624-4FF2-A00A-D426FA6D14EE}" destId="{2990ABDF-8D35-4DC9-8C1B-E9D061E938B8}" srcOrd="0" destOrd="0" presId="urn:microsoft.com/office/officeart/2008/layout/LinedList"/>
    <dgm:cxn modelId="{51D7AEB9-F136-4575-8C13-77D88B5FECB9}" type="presOf" srcId="{19569E78-0625-494A-8F88-7C65B51C01C3}" destId="{5E317BEE-7F9C-472E-85E9-D0BED84C5CD3}" srcOrd="0" destOrd="0" presId="urn:microsoft.com/office/officeart/2008/layout/LinedList"/>
    <dgm:cxn modelId="{E950D907-A26F-49EB-B7CE-019B127F46EB}" type="presOf" srcId="{C05FE001-D55C-44EF-97DC-47D2442CBECA}" destId="{F4EB8F98-1F64-4E5B-A5DD-79575989BDE3}" srcOrd="0" destOrd="0" presId="urn:microsoft.com/office/officeart/2008/layout/LinedList"/>
    <dgm:cxn modelId="{FB37EED0-33E6-409A-8992-7382A98A74B3}" type="presOf" srcId="{84B57B08-F097-4C9A-8695-E6038EBC4387}" destId="{40A5B101-2E92-4BB0-BD8E-3243FD81B2CD}" srcOrd="0" destOrd="0" presId="urn:microsoft.com/office/officeart/2008/layout/LinedList"/>
    <dgm:cxn modelId="{DC29A550-BAEA-4B1A-AE8F-91C397961623}" type="presOf" srcId="{7B8CE4CF-3408-4AF1-84C0-D5A8A5CA6EEC}" destId="{48C3BA19-F2F7-43AF-A632-684E20B95D9B}" srcOrd="0" destOrd="0" presId="urn:microsoft.com/office/officeart/2008/layout/LinedList"/>
    <dgm:cxn modelId="{A3595555-C93B-44DC-9F16-1773F2E7F96C}" type="presOf" srcId="{EB64B736-A323-48D1-8D9E-9EC877CB1085}" destId="{A4227AFF-B5DF-42F3-9785-8AD87D20D7F4}" srcOrd="0" destOrd="0" presId="urn:microsoft.com/office/officeart/2008/layout/LinedList"/>
    <dgm:cxn modelId="{FBB5DBA1-4159-4F6D-AA68-BEF8AEACE80B}" type="presOf" srcId="{1582B9A6-8AF9-4F97-89D3-C4858C7CDD71}" destId="{6D8EEACF-145E-462E-B073-E85FAB805309}" srcOrd="0" destOrd="0" presId="urn:microsoft.com/office/officeart/2008/layout/LinedList"/>
    <dgm:cxn modelId="{DA94E5B7-985A-4702-AB23-94CE7BB448E1}" srcId="{84B57B08-F097-4C9A-8695-E6038EBC4387}" destId="{6599FDE3-A247-41C5-91EF-28BAF2B5C33C}" srcOrd="6" destOrd="0" parTransId="{8440E8A6-B600-41ED-BD3A-3B4DB39E3EFA}" sibTransId="{176BE145-49B8-4270-B854-F1F847487472}"/>
    <dgm:cxn modelId="{5678E108-5283-4562-873A-A5B261505B18}" srcId="{84B57B08-F097-4C9A-8695-E6038EBC4387}" destId="{19569E78-0625-494A-8F88-7C65B51C01C3}" srcOrd="3" destOrd="0" parTransId="{06EEEE54-EDBF-4BF5-A2F5-AB3E2ABCB72A}" sibTransId="{41EAA858-8D75-4440-BE6D-C87EA29B2954}"/>
    <dgm:cxn modelId="{3ACB7779-1DA9-4864-AE49-02FAD2B82993}" type="presOf" srcId="{6599FDE3-A247-41C5-91EF-28BAF2B5C33C}" destId="{85C12243-3BE4-4733-B82A-BB885B0915BC}" srcOrd="0" destOrd="0" presId="urn:microsoft.com/office/officeart/2008/layout/LinedList"/>
    <dgm:cxn modelId="{A9044C23-34B3-4B71-A248-27C348F71D58}" srcId="{84B57B08-F097-4C9A-8695-E6038EBC4387}" destId="{3E23A13A-0B7B-4BCD-8898-AA32784814A8}" srcOrd="1" destOrd="0" parTransId="{8D5240E3-3BF5-4CE7-86F5-62320B954C05}" sibTransId="{9723747B-8694-4E90-991B-09B1F76FDCC1}"/>
    <dgm:cxn modelId="{A44925AB-4E6B-4F5B-A3A4-D9A79AFE54EC}" type="presOf" srcId="{3E23A13A-0B7B-4BCD-8898-AA32784814A8}" destId="{7EB093B4-7A5E-48C1-8E34-0516B37F18A2}" srcOrd="0" destOrd="0" presId="urn:microsoft.com/office/officeart/2008/layout/LinedList"/>
    <dgm:cxn modelId="{C5363DC7-954B-4EEF-A593-308957D2E790}" srcId="{84B57B08-F097-4C9A-8695-E6038EBC4387}" destId="{EB64B736-A323-48D1-8D9E-9EC877CB1085}" srcOrd="7" destOrd="0" parTransId="{C9CE0A3D-F0F8-4E1E-89E5-6B668643CDFC}" sibTransId="{1943682F-D012-46AD-9F95-B03A921F57B3}"/>
    <dgm:cxn modelId="{CBBAD7DB-3A2A-49F5-B024-DDB5D134E660}" srcId="{84B57B08-F097-4C9A-8695-E6038EBC4387}" destId="{1582B9A6-8AF9-4F97-89D3-C4858C7CDD71}" srcOrd="0" destOrd="0" parTransId="{FBD2E80B-981A-4E07-B340-97FD1FC87487}" sibTransId="{12C9C186-278C-4D12-8950-A786E73BB7DD}"/>
    <dgm:cxn modelId="{87C90474-9FCE-4B65-956D-1E7B4A592311}" type="presParOf" srcId="{40A5B101-2E92-4BB0-BD8E-3243FD81B2CD}" destId="{F2F259DB-9024-40E8-8026-3C2908EBE8C6}" srcOrd="0" destOrd="0" presId="urn:microsoft.com/office/officeart/2008/layout/LinedList"/>
    <dgm:cxn modelId="{49A45678-6D79-4600-AFAC-A1F04C1122D9}" type="presParOf" srcId="{40A5B101-2E92-4BB0-BD8E-3243FD81B2CD}" destId="{BB3FFFB1-95B9-4A5F-A3BC-B0F5238CCE1F}" srcOrd="1" destOrd="0" presId="urn:microsoft.com/office/officeart/2008/layout/LinedList"/>
    <dgm:cxn modelId="{0013D61B-9925-4F8E-B459-5E305C49DDB4}" type="presParOf" srcId="{BB3FFFB1-95B9-4A5F-A3BC-B0F5238CCE1F}" destId="{6D8EEACF-145E-462E-B073-E85FAB805309}" srcOrd="0" destOrd="0" presId="urn:microsoft.com/office/officeart/2008/layout/LinedList"/>
    <dgm:cxn modelId="{FE4ADF88-3E6B-4BDE-AB32-B34E32A45124}" type="presParOf" srcId="{BB3FFFB1-95B9-4A5F-A3BC-B0F5238CCE1F}" destId="{CC91B6B2-9D0E-4BCA-A777-80A6005AA1AF}" srcOrd="1" destOrd="0" presId="urn:microsoft.com/office/officeart/2008/layout/LinedList"/>
    <dgm:cxn modelId="{67C8F767-72BF-4B0A-A5DB-A578908DDDE7}" type="presParOf" srcId="{40A5B101-2E92-4BB0-BD8E-3243FD81B2CD}" destId="{94B6B47A-52AC-4326-B770-B388C45C3DB4}" srcOrd="2" destOrd="0" presId="urn:microsoft.com/office/officeart/2008/layout/LinedList"/>
    <dgm:cxn modelId="{932A3ED7-F250-41D0-BE1B-2267F44E0363}" type="presParOf" srcId="{40A5B101-2E92-4BB0-BD8E-3243FD81B2CD}" destId="{657C0B28-C8F7-48E0-93A6-41F24A9E7C42}" srcOrd="3" destOrd="0" presId="urn:microsoft.com/office/officeart/2008/layout/LinedList"/>
    <dgm:cxn modelId="{8B04C83F-EF29-4BF9-A2C0-E6D3D9B36C6B}" type="presParOf" srcId="{657C0B28-C8F7-48E0-93A6-41F24A9E7C42}" destId="{7EB093B4-7A5E-48C1-8E34-0516B37F18A2}" srcOrd="0" destOrd="0" presId="urn:microsoft.com/office/officeart/2008/layout/LinedList"/>
    <dgm:cxn modelId="{29D954E3-CD2B-417A-8B8E-A33AB4FA9386}" type="presParOf" srcId="{657C0B28-C8F7-48E0-93A6-41F24A9E7C42}" destId="{82E4BDB0-CDEB-426B-86DB-4A466A8FB1BC}" srcOrd="1" destOrd="0" presId="urn:microsoft.com/office/officeart/2008/layout/LinedList"/>
    <dgm:cxn modelId="{08B56A59-A9F9-4E38-9823-262280A6C6DF}" type="presParOf" srcId="{40A5B101-2E92-4BB0-BD8E-3243FD81B2CD}" destId="{959A8F7F-09DD-4FAE-896A-FE59394BD03C}" srcOrd="4" destOrd="0" presId="urn:microsoft.com/office/officeart/2008/layout/LinedList"/>
    <dgm:cxn modelId="{65FEB60D-8F63-4B92-9C25-656EBA0D81C0}" type="presParOf" srcId="{40A5B101-2E92-4BB0-BD8E-3243FD81B2CD}" destId="{6B916895-323F-4EE3-8B5F-3E3D4410C0A4}" srcOrd="5" destOrd="0" presId="urn:microsoft.com/office/officeart/2008/layout/LinedList"/>
    <dgm:cxn modelId="{3EC1BBE3-9B3F-4378-8703-8EB0CE8CFE00}" type="presParOf" srcId="{6B916895-323F-4EE3-8B5F-3E3D4410C0A4}" destId="{2990ABDF-8D35-4DC9-8C1B-E9D061E938B8}" srcOrd="0" destOrd="0" presId="urn:microsoft.com/office/officeart/2008/layout/LinedList"/>
    <dgm:cxn modelId="{6E2F5E3B-874F-465A-BEAF-E9FB90159ABB}" type="presParOf" srcId="{6B916895-323F-4EE3-8B5F-3E3D4410C0A4}" destId="{ADC3287C-EEE8-4FD2-921C-98753A359C1D}" srcOrd="1" destOrd="0" presId="urn:microsoft.com/office/officeart/2008/layout/LinedList"/>
    <dgm:cxn modelId="{9624FCA6-2587-4347-9EC2-1529AC83F0AC}" type="presParOf" srcId="{40A5B101-2E92-4BB0-BD8E-3243FD81B2CD}" destId="{D7456305-63BB-4E6F-9992-01D1A558C833}" srcOrd="6" destOrd="0" presId="urn:microsoft.com/office/officeart/2008/layout/LinedList"/>
    <dgm:cxn modelId="{0091C8F2-0E4F-4F69-834A-5DE350DB51C3}" type="presParOf" srcId="{40A5B101-2E92-4BB0-BD8E-3243FD81B2CD}" destId="{2A5EEDF7-27E6-4F3A-B18A-0FFDB139F0AE}" srcOrd="7" destOrd="0" presId="urn:microsoft.com/office/officeart/2008/layout/LinedList"/>
    <dgm:cxn modelId="{DACA5CBF-39A2-410F-9B91-6C843E7CE6BF}" type="presParOf" srcId="{2A5EEDF7-27E6-4F3A-B18A-0FFDB139F0AE}" destId="{5E317BEE-7F9C-472E-85E9-D0BED84C5CD3}" srcOrd="0" destOrd="0" presId="urn:microsoft.com/office/officeart/2008/layout/LinedList"/>
    <dgm:cxn modelId="{125C9991-17CC-49D8-8512-24857B86B09B}" type="presParOf" srcId="{2A5EEDF7-27E6-4F3A-B18A-0FFDB139F0AE}" destId="{8EC85142-8E46-4EF5-8DE9-430537C39AF9}" srcOrd="1" destOrd="0" presId="urn:microsoft.com/office/officeart/2008/layout/LinedList"/>
    <dgm:cxn modelId="{E64F17A9-24BA-4D8B-BAAC-1A6F5C60BAD9}" type="presParOf" srcId="{40A5B101-2E92-4BB0-BD8E-3243FD81B2CD}" destId="{90AB3CA3-435C-4E94-9BA0-73B6C8BFBD25}" srcOrd="8" destOrd="0" presId="urn:microsoft.com/office/officeart/2008/layout/LinedList"/>
    <dgm:cxn modelId="{DC22051B-3947-4352-9D9C-7881630CC1FA}" type="presParOf" srcId="{40A5B101-2E92-4BB0-BD8E-3243FD81B2CD}" destId="{DBB18853-4133-410C-8BF9-5950BE2C676E}" srcOrd="9" destOrd="0" presId="urn:microsoft.com/office/officeart/2008/layout/LinedList"/>
    <dgm:cxn modelId="{39467E39-C4CF-4DD4-A6D0-11ED032E3677}" type="presParOf" srcId="{DBB18853-4133-410C-8BF9-5950BE2C676E}" destId="{48C3BA19-F2F7-43AF-A632-684E20B95D9B}" srcOrd="0" destOrd="0" presId="urn:microsoft.com/office/officeart/2008/layout/LinedList"/>
    <dgm:cxn modelId="{CD25D078-7F51-4BB3-A75E-C591C9F81778}" type="presParOf" srcId="{DBB18853-4133-410C-8BF9-5950BE2C676E}" destId="{FE2B584F-6A3F-4F20-9286-2445A6424FD1}" srcOrd="1" destOrd="0" presId="urn:microsoft.com/office/officeart/2008/layout/LinedList"/>
    <dgm:cxn modelId="{C6B6AA7E-1AF3-4211-B1B7-A962BAA49089}" type="presParOf" srcId="{40A5B101-2E92-4BB0-BD8E-3243FD81B2CD}" destId="{D093BC3E-37CE-4BBC-BB20-011ED47C29BB}" srcOrd="10" destOrd="0" presId="urn:microsoft.com/office/officeart/2008/layout/LinedList"/>
    <dgm:cxn modelId="{31569E9D-2F86-4B47-B1F9-717FD8AD2601}" type="presParOf" srcId="{40A5B101-2E92-4BB0-BD8E-3243FD81B2CD}" destId="{C5C193E3-5076-41A1-B053-AB759D6BC6F8}" srcOrd="11" destOrd="0" presId="urn:microsoft.com/office/officeart/2008/layout/LinedList"/>
    <dgm:cxn modelId="{322BE515-1480-4828-B53A-D9482169AE78}" type="presParOf" srcId="{C5C193E3-5076-41A1-B053-AB759D6BC6F8}" destId="{F4EB8F98-1F64-4E5B-A5DD-79575989BDE3}" srcOrd="0" destOrd="0" presId="urn:microsoft.com/office/officeart/2008/layout/LinedList"/>
    <dgm:cxn modelId="{077E7F65-9DB8-47BB-8737-3C47317F3567}" type="presParOf" srcId="{C5C193E3-5076-41A1-B053-AB759D6BC6F8}" destId="{C56E28D2-D7FE-4DEE-8DA7-000CAF0488A8}" srcOrd="1" destOrd="0" presId="urn:microsoft.com/office/officeart/2008/layout/LinedList"/>
    <dgm:cxn modelId="{1E5A9C5E-5431-4117-9B7D-165351ADE9CB}" type="presParOf" srcId="{40A5B101-2E92-4BB0-BD8E-3243FD81B2CD}" destId="{ACC22619-F773-4140-ADAF-F6DC6A7E3847}" srcOrd="12" destOrd="0" presId="urn:microsoft.com/office/officeart/2008/layout/LinedList"/>
    <dgm:cxn modelId="{C66A9B8D-AD71-4C22-8299-CDCA7A640451}" type="presParOf" srcId="{40A5B101-2E92-4BB0-BD8E-3243FD81B2CD}" destId="{3D8568B8-5B93-4DB4-B9AA-6DE5BD0D1152}" srcOrd="13" destOrd="0" presId="urn:microsoft.com/office/officeart/2008/layout/LinedList"/>
    <dgm:cxn modelId="{98752236-36CF-462D-8CE5-49CD3AD910FF}" type="presParOf" srcId="{3D8568B8-5B93-4DB4-B9AA-6DE5BD0D1152}" destId="{85C12243-3BE4-4733-B82A-BB885B0915BC}" srcOrd="0" destOrd="0" presId="urn:microsoft.com/office/officeart/2008/layout/LinedList"/>
    <dgm:cxn modelId="{94205BFC-B3B6-452E-A198-C137D5F7CF08}" type="presParOf" srcId="{3D8568B8-5B93-4DB4-B9AA-6DE5BD0D1152}" destId="{89556FAB-92B6-41AD-B7F4-127E7A534881}" srcOrd="1" destOrd="0" presId="urn:microsoft.com/office/officeart/2008/layout/LinedList"/>
    <dgm:cxn modelId="{EDFAF56C-A314-4BC9-AAD3-F69D7A846073}" type="presParOf" srcId="{40A5B101-2E92-4BB0-BD8E-3243FD81B2CD}" destId="{6625CBE9-4D0B-4CAA-9430-D86EE97294B8}" srcOrd="14" destOrd="0" presId="urn:microsoft.com/office/officeart/2008/layout/LinedList"/>
    <dgm:cxn modelId="{57CBC418-3315-4EDA-8ED3-A1EFBADA3977}" type="presParOf" srcId="{40A5B101-2E92-4BB0-BD8E-3243FD81B2CD}" destId="{9E9363B4-6C9E-4AA4-92F8-F9866D9A748B}" srcOrd="15" destOrd="0" presId="urn:microsoft.com/office/officeart/2008/layout/LinedList"/>
    <dgm:cxn modelId="{389320AA-8BAC-488F-AC07-6CEA9E82822D}" type="presParOf" srcId="{9E9363B4-6C9E-4AA4-92F8-F9866D9A748B}" destId="{A4227AFF-B5DF-42F3-9785-8AD87D20D7F4}" srcOrd="0" destOrd="0" presId="urn:microsoft.com/office/officeart/2008/layout/LinedList"/>
    <dgm:cxn modelId="{017278AC-DCDF-44E7-9DD7-E23B19638FE5}" type="presParOf" srcId="{9E9363B4-6C9E-4AA4-92F8-F9866D9A748B}" destId="{954B95FF-7EE5-4EE9-8587-BFDD0A3A33F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3535CBA-736D-408F-8911-50F8FBA509D5}"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13A52762-FE06-42B9-83C9-1F662BBB35CB}">
      <dgm:prSet phldrT="[Text]" custT="1"/>
      <dgm:spPr>
        <a:solidFill>
          <a:srgbClr val="00B1F4"/>
        </a:solidFill>
      </dgm:spPr>
      <dgm:t>
        <a:bodyPr/>
        <a:lstStyle/>
        <a:p>
          <a:pPr algn="ctr">
            <a:lnSpc>
              <a:spcPct val="150000"/>
            </a:lnSpc>
            <a:buFont typeface="+mj-lt"/>
            <a:buNone/>
          </a:pPr>
          <a:r>
            <a:rPr lang="ar-SA" sz="1600" dirty="0">
              <a:solidFill>
                <a:srgbClr val="000000"/>
              </a:solidFill>
              <a:latin typeface="Alexandria" pitchFamily="2" charset="-78"/>
              <a:cs typeface="Alexandria" pitchFamily="2" charset="-78"/>
            </a:rPr>
            <a:t>معايير اختيار القادة الأكاديميين وتشمل مؤهلاتهم ومستوى إعدادهم، وخبراتهم وإنتاجهم العلمي، ومهاراتهم</a:t>
          </a:r>
          <a:endParaRPr lang="en-US" sz="1600" dirty="0">
            <a:solidFill>
              <a:srgbClr val="000000"/>
            </a:solidFill>
            <a:latin typeface="Alexandria" pitchFamily="2" charset="-78"/>
            <a:cs typeface="Alexandria" pitchFamily="2" charset="-78"/>
          </a:endParaRPr>
        </a:p>
      </dgm:t>
    </dgm:pt>
    <dgm:pt modelId="{E08D0D8A-BDD8-4A4B-9552-1366B91B8EA3}" type="parTrans" cxnId="{5E8D42B0-DEA8-4EC4-B277-824627662756}">
      <dgm:prSet/>
      <dgm:spPr/>
      <dgm:t>
        <a:bodyPr/>
        <a:lstStyle/>
        <a:p>
          <a:pPr>
            <a:lnSpc>
              <a:spcPct val="150000"/>
            </a:lnSpc>
          </a:pPr>
          <a:endParaRPr lang="en-US" sz="1600">
            <a:latin typeface="Alexandria" pitchFamily="2" charset="-78"/>
            <a:cs typeface="Alexandria" pitchFamily="2" charset="-78"/>
          </a:endParaRPr>
        </a:p>
      </dgm:t>
    </dgm:pt>
    <dgm:pt modelId="{8E2E524B-5EBF-4EDB-8BD8-1365AA2F1922}" type="sibTrans" cxnId="{5E8D42B0-DEA8-4EC4-B277-824627662756}">
      <dgm:prSet custT="1"/>
      <dgm:spPr>
        <a:solidFill>
          <a:srgbClr val="000000">
            <a:alpha val="90000"/>
          </a:srgbClr>
        </a:solidFill>
        <a:ln>
          <a:noFill/>
        </a:ln>
      </dgm:spPr>
      <dgm:t>
        <a:bodyPr/>
        <a:lstStyle/>
        <a:p>
          <a:pPr>
            <a:lnSpc>
              <a:spcPct val="150000"/>
            </a:lnSpc>
          </a:pPr>
          <a:endParaRPr lang="en-US" sz="2000">
            <a:latin typeface="Alexandria" pitchFamily="2" charset="-78"/>
            <a:cs typeface="Alexandria" pitchFamily="2" charset="-78"/>
          </a:endParaRPr>
        </a:p>
      </dgm:t>
    </dgm:pt>
    <dgm:pt modelId="{4981D923-019E-41C3-89FA-D3F6B64BC4EE}">
      <dgm:prSet custT="1"/>
      <dgm:spPr>
        <a:solidFill>
          <a:srgbClr val="00B1F4"/>
        </a:solidFill>
      </dgm:spPr>
      <dgm:t>
        <a:bodyPr/>
        <a:lstStyle/>
        <a:p>
          <a:pPr algn="ctr">
            <a:lnSpc>
              <a:spcPct val="150000"/>
            </a:lnSpc>
          </a:pPr>
          <a:r>
            <a:rPr lang="ar-SA" sz="1600">
              <a:solidFill>
                <a:srgbClr val="000000"/>
              </a:solidFill>
              <a:latin typeface="Alexandria" pitchFamily="2" charset="-78"/>
              <a:cs typeface="Alexandria" pitchFamily="2" charset="-78"/>
            </a:rPr>
            <a:t>مدى توافر متطلبات تطويرهم. </a:t>
          </a:r>
          <a:endParaRPr lang="en-US" sz="1600" dirty="0">
            <a:solidFill>
              <a:srgbClr val="000000"/>
            </a:solidFill>
            <a:latin typeface="Alexandria" pitchFamily="2" charset="-78"/>
            <a:cs typeface="Alexandria" pitchFamily="2" charset="-78"/>
          </a:endParaRPr>
        </a:p>
      </dgm:t>
    </dgm:pt>
    <dgm:pt modelId="{13646A33-B7C3-4568-A9C7-88409B7A1CFB}" type="parTrans" cxnId="{A14F0DB0-E1E1-42E5-9F3B-E63B196FA1B5}">
      <dgm:prSet/>
      <dgm:spPr/>
      <dgm:t>
        <a:bodyPr/>
        <a:lstStyle/>
        <a:p>
          <a:pPr>
            <a:lnSpc>
              <a:spcPct val="150000"/>
            </a:lnSpc>
          </a:pPr>
          <a:endParaRPr lang="en-US" sz="1600">
            <a:latin typeface="Alexandria" pitchFamily="2" charset="-78"/>
            <a:cs typeface="Alexandria" pitchFamily="2" charset="-78"/>
          </a:endParaRPr>
        </a:p>
      </dgm:t>
    </dgm:pt>
    <dgm:pt modelId="{DE598D90-D676-43A6-9346-2A9169A3F16C}" type="sibTrans" cxnId="{A14F0DB0-E1E1-42E5-9F3B-E63B196FA1B5}">
      <dgm:prSet custT="1"/>
      <dgm:spPr>
        <a:solidFill>
          <a:srgbClr val="000000">
            <a:alpha val="90000"/>
          </a:srgbClr>
        </a:solidFill>
        <a:ln>
          <a:noFill/>
        </a:ln>
      </dgm:spPr>
      <dgm:t>
        <a:bodyPr/>
        <a:lstStyle/>
        <a:p>
          <a:pPr>
            <a:lnSpc>
              <a:spcPct val="150000"/>
            </a:lnSpc>
          </a:pPr>
          <a:endParaRPr lang="en-US" sz="2000">
            <a:latin typeface="Alexandria" pitchFamily="2" charset="-78"/>
            <a:cs typeface="Alexandria" pitchFamily="2" charset="-78"/>
          </a:endParaRPr>
        </a:p>
      </dgm:t>
    </dgm:pt>
    <dgm:pt modelId="{745DB04D-4941-492C-9906-639076CBC0BE}">
      <dgm:prSet custT="1"/>
      <dgm:spPr>
        <a:solidFill>
          <a:srgbClr val="00B1F4"/>
        </a:solidFill>
      </dgm:spPr>
      <dgm:t>
        <a:bodyPr/>
        <a:lstStyle/>
        <a:p>
          <a:pPr algn="ctr">
            <a:lnSpc>
              <a:spcPct val="150000"/>
            </a:lnSpc>
          </a:pPr>
          <a:r>
            <a:rPr lang="ar-SA" sz="1600">
              <a:solidFill>
                <a:srgbClr val="000000"/>
              </a:solidFill>
              <a:latin typeface="Alexandria" pitchFamily="2" charset="-78"/>
              <a:cs typeface="Alexandria" pitchFamily="2" charset="-78"/>
            </a:rPr>
            <a:t>طريقة متابعة أدائهم.</a:t>
          </a:r>
          <a:endParaRPr lang="en-US" sz="1600" dirty="0">
            <a:solidFill>
              <a:srgbClr val="000000"/>
            </a:solidFill>
            <a:latin typeface="Alexandria" pitchFamily="2" charset="-78"/>
            <a:cs typeface="Alexandria" pitchFamily="2" charset="-78"/>
          </a:endParaRPr>
        </a:p>
      </dgm:t>
    </dgm:pt>
    <dgm:pt modelId="{0B95EF1F-2D7C-4BA1-BE79-5DD4D77250DC}" type="parTrans" cxnId="{E0F1E1B5-D6FE-42D2-8C3D-400644331A57}">
      <dgm:prSet/>
      <dgm:spPr/>
      <dgm:t>
        <a:bodyPr/>
        <a:lstStyle/>
        <a:p>
          <a:pPr>
            <a:lnSpc>
              <a:spcPct val="150000"/>
            </a:lnSpc>
          </a:pPr>
          <a:endParaRPr lang="en-US" sz="1600">
            <a:latin typeface="Alexandria" pitchFamily="2" charset="-78"/>
            <a:cs typeface="Alexandria" pitchFamily="2" charset="-78"/>
          </a:endParaRPr>
        </a:p>
      </dgm:t>
    </dgm:pt>
    <dgm:pt modelId="{E65CCB46-C8C7-4A70-ADEC-BD93DA6A9186}" type="sibTrans" cxnId="{E0F1E1B5-D6FE-42D2-8C3D-400644331A57}">
      <dgm:prSet/>
      <dgm:spPr/>
      <dgm:t>
        <a:bodyPr/>
        <a:lstStyle/>
        <a:p>
          <a:pPr>
            <a:lnSpc>
              <a:spcPct val="150000"/>
            </a:lnSpc>
          </a:pPr>
          <a:endParaRPr lang="en-US" sz="1600">
            <a:latin typeface="Alexandria" pitchFamily="2" charset="-78"/>
            <a:cs typeface="Alexandria" pitchFamily="2" charset="-78"/>
          </a:endParaRPr>
        </a:p>
      </dgm:t>
    </dgm:pt>
    <dgm:pt modelId="{F09B87F1-80DA-4D54-AC5F-54C49E1F9E57}" type="pres">
      <dgm:prSet presAssocID="{63535CBA-736D-408F-8911-50F8FBA509D5}" presName="outerComposite" presStyleCnt="0">
        <dgm:presLayoutVars>
          <dgm:chMax val="5"/>
          <dgm:dir/>
          <dgm:resizeHandles val="exact"/>
        </dgm:presLayoutVars>
      </dgm:prSet>
      <dgm:spPr/>
      <dgm:t>
        <a:bodyPr/>
        <a:lstStyle/>
        <a:p>
          <a:endParaRPr lang="en-US"/>
        </a:p>
      </dgm:t>
    </dgm:pt>
    <dgm:pt modelId="{02BE7E07-333F-4977-9FE0-1C9E784784D7}" type="pres">
      <dgm:prSet presAssocID="{63535CBA-736D-408F-8911-50F8FBA509D5}" presName="dummyMaxCanvas" presStyleCnt="0">
        <dgm:presLayoutVars/>
      </dgm:prSet>
      <dgm:spPr/>
    </dgm:pt>
    <dgm:pt modelId="{911637BF-67EE-4F20-8697-0D3BAE30DF62}" type="pres">
      <dgm:prSet presAssocID="{63535CBA-736D-408F-8911-50F8FBA509D5}" presName="ThreeNodes_1" presStyleLbl="node1" presStyleIdx="0" presStyleCnt="3" custScaleY="98549">
        <dgm:presLayoutVars>
          <dgm:bulletEnabled val="1"/>
        </dgm:presLayoutVars>
      </dgm:prSet>
      <dgm:spPr/>
      <dgm:t>
        <a:bodyPr/>
        <a:lstStyle/>
        <a:p>
          <a:endParaRPr lang="en-US"/>
        </a:p>
      </dgm:t>
    </dgm:pt>
    <dgm:pt modelId="{08159595-686A-461F-82A5-5EE95F497491}" type="pres">
      <dgm:prSet presAssocID="{63535CBA-736D-408F-8911-50F8FBA509D5}" presName="ThreeNodes_2" presStyleLbl="node1" presStyleIdx="1" presStyleCnt="3" custScaleY="76222" custLinFactNeighborX="138" custLinFactNeighborY="17192">
        <dgm:presLayoutVars>
          <dgm:bulletEnabled val="1"/>
        </dgm:presLayoutVars>
      </dgm:prSet>
      <dgm:spPr/>
      <dgm:t>
        <a:bodyPr/>
        <a:lstStyle/>
        <a:p>
          <a:endParaRPr lang="en-US"/>
        </a:p>
      </dgm:t>
    </dgm:pt>
    <dgm:pt modelId="{91F58634-CA82-4DCE-83E1-5B9C4534967D}" type="pres">
      <dgm:prSet presAssocID="{63535CBA-736D-408F-8911-50F8FBA509D5}" presName="ThreeNodes_3" presStyleLbl="node1" presStyleIdx="2" presStyleCnt="3" custScaleY="57725" custLinFactNeighborY="6996">
        <dgm:presLayoutVars>
          <dgm:bulletEnabled val="1"/>
        </dgm:presLayoutVars>
      </dgm:prSet>
      <dgm:spPr/>
      <dgm:t>
        <a:bodyPr/>
        <a:lstStyle/>
        <a:p>
          <a:endParaRPr lang="en-US"/>
        </a:p>
      </dgm:t>
    </dgm:pt>
    <dgm:pt modelId="{1009244E-5008-4EB0-8437-FE8CA3B677B6}" type="pres">
      <dgm:prSet presAssocID="{63535CBA-736D-408F-8911-50F8FBA509D5}" presName="ThreeConn_1-2" presStyleLbl="fgAccFollowNode1" presStyleIdx="0" presStyleCnt="2" custLinFactNeighborY="-7125">
        <dgm:presLayoutVars>
          <dgm:bulletEnabled val="1"/>
        </dgm:presLayoutVars>
      </dgm:prSet>
      <dgm:spPr/>
      <dgm:t>
        <a:bodyPr/>
        <a:lstStyle/>
        <a:p>
          <a:endParaRPr lang="en-US"/>
        </a:p>
      </dgm:t>
    </dgm:pt>
    <dgm:pt modelId="{80A1250A-8A43-4509-A23E-69B7C93DE4CB}" type="pres">
      <dgm:prSet presAssocID="{63535CBA-736D-408F-8911-50F8FBA509D5}" presName="ThreeConn_2-3" presStyleLbl="fgAccFollowNode1" presStyleIdx="1" presStyleCnt="2">
        <dgm:presLayoutVars>
          <dgm:bulletEnabled val="1"/>
        </dgm:presLayoutVars>
      </dgm:prSet>
      <dgm:spPr/>
      <dgm:t>
        <a:bodyPr/>
        <a:lstStyle/>
        <a:p>
          <a:endParaRPr lang="en-US"/>
        </a:p>
      </dgm:t>
    </dgm:pt>
    <dgm:pt modelId="{3700370C-ED5B-495E-96A6-DB0140075C9D}" type="pres">
      <dgm:prSet presAssocID="{63535CBA-736D-408F-8911-50F8FBA509D5}" presName="ThreeNodes_1_text" presStyleLbl="node1" presStyleIdx="2" presStyleCnt="3">
        <dgm:presLayoutVars>
          <dgm:bulletEnabled val="1"/>
        </dgm:presLayoutVars>
      </dgm:prSet>
      <dgm:spPr/>
      <dgm:t>
        <a:bodyPr/>
        <a:lstStyle/>
        <a:p>
          <a:endParaRPr lang="en-US"/>
        </a:p>
      </dgm:t>
    </dgm:pt>
    <dgm:pt modelId="{CCCF040A-EC91-4C90-8ADF-9AAA644CE9AB}" type="pres">
      <dgm:prSet presAssocID="{63535CBA-736D-408F-8911-50F8FBA509D5}" presName="ThreeNodes_2_text" presStyleLbl="node1" presStyleIdx="2" presStyleCnt="3">
        <dgm:presLayoutVars>
          <dgm:bulletEnabled val="1"/>
        </dgm:presLayoutVars>
      </dgm:prSet>
      <dgm:spPr/>
      <dgm:t>
        <a:bodyPr/>
        <a:lstStyle/>
        <a:p>
          <a:endParaRPr lang="en-US"/>
        </a:p>
      </dgm:t>
    </dgm:pt>
    <dgm:pt modelId="{2BD866AD-12DA-4669-826E-77C5284E6D8D}" type="pres">
      <dgm:prSet presAssocID="{63535CBA-736D-408F-8911-50F8FBA509D5}" presName="ThreeNodes_3_text" presStyleLbl="node1" presStyleIdx="2" presStyleCnt="3">
        <dgm:presLayoutVars>
          <dgm:bulletEnabled val="1"/>
        </dgm:presLayoutVars>
      </dgm:prSet>
      <dgm:spPr/>
      <dgm:t>
        <a:bodyPr/>
        <a:lstStyle/>
        <a:p>
          <a:endParaRPr lang="en-US"/>
        </a:p>
      </dgm:t>
    </dgm:pt>
  </dgm:ptLst>
  <dgm:cxnLst>
    <dgm:cxn modelId="{5E8D42B0-DEA8-4EC4-B277-824627662756}" srcId="{63535CBA-736D-408F-8911-50F8FBA509D5}" destId="{13A52762-FE06-42B9-83C9-1F662BBB35CB}" srcOrd="0" destOrd="0" parTransId="{E08D0D8A-BDD8-4A4B-9552-1366B91B8EA3}" sibTransId="{8E2E524B-5EBF-4EDB-8BD8-1365AA2F1922}"/>
    <dgm:cxn modelId="{A2832828-B56E-4101-BEAE-B7516FA5C0A3}" type="presOf" srcId="{63535CBA-736D-408F-8911-50F8FBA509D5}" destId="{F09B87F1-80DA-4D54-AC5F-54C49E1F9E57}" srcOrd="0" destOrd="0" presId="urn:microsoft.com/office/officeart/2005/8/layout/vProcess5"/>
    <dgm:cxn modelId="{B8DB23BC-3289-41F5-9854-D9FC02DC2AB5}" type="presOf" srcId="{745DB04D-4941-492C-9906-639076CBC0BE}" destId="{2BD866AD-12DA-4669-826E-77C5284E6D8D}" srcOrd="1" destOrd="0" presId="urn:microsoft.com/office/officeart/2005/8/layout/vProcess5"/>
    <dgm:cxn modelId="{9D49B992-23D7-427F-8FD9-DF216377B5BF}" type="presOf" srcId="{4981D923-019E-41C3-89FA-D3F6B64BC4EE}" destId="{08159595-686A-461F-82A5-5EE95F497491}" srcOrd="0" destOrd="0" presId="urn:microsoft.com/office/officeart/2005/8/layout/vProcess5"/>
    <dgm:cxn modelId="{E0F1E1B5-D6FE-42D2-8C3D-400644331A57}" srcId="{63535CBA-736D-408F-8911-50F8FBA509D5}" destId="{745DB04D-4941-492C-9906-639076CBC0BE}" srcOrd="2" destOrd="0" parTransId="{0B95EF1F-2D7C-4BA1-BE79-5DD4D77250DC}" sibTransId="{E65CCB46-C8C7-4A70-ADEC-BD93DA6A9186}"/>
    <dgm:cxn modelId="{17933E35-F4EE-4049-9DC3-4C9B4FEB2A29}" type="presOf" srcId="{8E2E524B-5EBF-4EDB-8BD8-1365AA2F1922}" destId="{1009244E-5008-4EB0-8437-FE8CA3B677B6}" srcOrd="0" destOrd="0" presId="urn:microsoft.com/office/officeart/2005/8/layout/vProcess5"/>
    <dgm:cxn modelId="{CA0163C2-42F4-4929-A1D0-961E3EB0E801}" type="presOf" srcId="{13A52762-FE06-42B9-83C9-1F662BBB35CB}" destId="{3700370C-ED5B-495E-96A6-DB0140075C9D}" srcOrd="1" destOrd="0" presId="urn:microsoft.com/office/officeart/2005/8/layout/vProcess5"/>
    <dgm:cxn modelId="{F5DB65BE-7F23-42DE-BACA-4B9BCCF35B8B}" type="presOf" srcId="{13A52762-FE06-42B9-83C9-1F662BBB35CB}" destId="{911637BF-67EE-4F20-8697-0D3BAE30DF62}" srcOrd="0" destOrd="0" presId="urn:microsoft.com/office/officeart/2005/8/layout/vProcess5"/>
    <dgm:cxn modelId="{6DBD2EC5-7875-4823-8ED9-B44EA9B6769D}" type="presOf" srcId="{745DB04D-4941-492C-9906-639076CBC0BE}" destId="{91F58634-CA82-4DCE-83E1-5B9C4534967D}" srcOrd="0" destOrd="0" presId="urn:microsoft.com/office/officeart/2005/8/layout/vProcess5"/>
    <dgm:cxn modelId="{4BA8D53E-650D-48B2-B1D9-6AC901B0D5AA}" type="presOf" srcId="{DE598D90-D676-43A6-9346-2A9169A3F16C}" destId="{80A1250A-8A43-4509-A23E-69B7C93DE4CB}" srcOrd="0" destOrd="0" presId="urn:microsoft.com/office/officeart/2005/8/layout/vProcess5"/>
    <dgm:cxn modelId="{37C9A74A-E528-49CA-BC2D-8368B0F14A09}" type="presOf" srcId="{4981D923-019E-41C3-89FA-D3F6B64BC4EE}" destId="{CCCF040A-EC91-4C90-8ADF-9AAA644CE9AB}" srcOrd="1" destOrd="0" presId="urn:microsoft.com/office/officeart/2005/8/layout/vProcess5"/>
    <dgm:cxn modelId="{A14F0DB0-E1E1-42E5-9F3B-E63B196FA1B5}" srcId="{63535CBA-736D-408F-8911-50F8FBA509D5}" destId="{4981D923-019E-41C3-89FA-D3F6B64BC4EE}" srcOrd="1" destOrd="0" parTransId="{13646A33-B7C3-4568-A9C7-88409B7A1CFB}" sibTransId="{DE598D90-D676-43A6-9346-2A9169A3F16C}"/>
    <dgm:cxn modelId="{F42C2270-D685-456D-9477-275736F1F308}" type="presParOf" srcId="{F09B87F1-80DA-4D54-AC5F-54C49E1F9E57}" destId="{02BE7E07-333F-4977-9FE0-1C9E784784D7}" srcOrd="0" destOrd="0" presId="urn:microsoft.com/office/officeart/2005/8/layout/vProcess5"/>
    <dgm:cxn modelId="{851F25A3-67DF-465D-B86C-7CCDBF5F4E57}" type="presParOf" srcId="{F09B87F1-80DA-4D54-AC5F-54C49E1F9E57}" destId="{911637BF-67EE-4F20-8697-0D3BAE30DF62}" srcOrd="1" destOrd="0" presId="urn:microsoft.com/office/officeart/2005/8/layout/vProcess5"/>
    <dgm:cxn modelId="{7F9846D4-A984-4A5E-A5B4-69CC8FEE5A37}" type="presParOf" srcId="{F09B87F1-80DA-4D54-AC5F-54C49E1F9E57}" destId="{08159595-686A-461F-82A5-5EE95F497491}" srcOrd="2" destOrd="0" presId="urn:microsoft.com/office/officeart/2005/8/layout/vProcess5"/>
    <dgm:cxn modelId="{E9D360B5-73EF-4C6D-94E7-2B0B1D46F067}" type="presParOf" srcId="{F09B87F1-80DA-4D54-AC5F-54C49E1F9E57}" destId="{91F58634-CA82-4DCE-83E1-5B9C4534967D}" srcOrd="3" destOrd="0" presId="urn:microsoft.com/office/officeart/2005/8/layout/vProcess5"/>
    <dgm:cxn modelId="{E1616340-20DB-4812-BBE1-724C301FCA86}" type="presParOf" srcId="{F09B87F1-80DA-4D54-AC5F-54C49E1F9E57}" destId="{1009244E-5008-4EB0-8437-FE8CA3B677B6}" srcOrd="4" destOrd="0" presId="urn:microsoft.com/office/officeart/2005/8/layout/vProcess5"/>
    <dgm:cxn modelId="{BDC2B9F4-0C71-4A07-8CCF-0DD79CB5238F}" type="presParOf" srcId="{F09B87F1-80DA-4D54-AC5F-54C49E1F9E57}" destId="{80A1250A-8A43-4509-A23E-69B7C93DE4CB}" srcOrd="5" destOrd="0" presId="urn:microsoft.com/office/officeart/2005/8/layout/vProcess5"/>
    <dgm:cxn modelId="{B5A813F0-A089-437B-B14A-5E611C954D23}" type="presParOf" srcId="{F09B87F1-80DA-4D54-AC5F-54C49E1F9E57}" destId="{3700370C-ED5B-495E-96A6-DB0140075C9D}" srcOrd="6" destOrd="0" presId="urn:microsoft.com/office/officeart/2005/8/layout/vProcess5"/>
    <dgm:cxn modelId="{57FD3B23-1FC6-4B24-B309-CEC765124D05}" type="presParOf" srcId="{F09B87F1-80DA-4D54-AC5F-54C49E1F9E57}" destId="{CCCF040A-EC91-4C90-8ADF-9AAA644CE9AB}" srcOrd="7" destOrd="0" presId="urn:microsoft.com/office/officeart/2005/8/layout/vProcess5"/>
    <dgm:cxn modelId="{FFBB3B07-662C-43FF-B192-7797831B629F}" type="presParOf" srcId="{F09B87F1-80DA-4D54-AC5F-54C49E1F9E57}" destId="{2BD866AD-12DA-4669-826E-77C5284E6D8D}"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06263E3-8E76-4DDD-800A-8323C1D99BF0}" type="doc">
      <dgm:prSet loTypeId="urn:microsoft.com/office/officeart/2005/8/layout/radial6" loCatId="cycle" qsTypeId="urn:microsoft.com/office/officeart/2005/8/quickstyle/simple1" qsCatId="simple" csTypeId="urn:microsoft.com/office/officeart/2005/8/colors/accent1_1" csCatId="accent1" phldr="1"/>
      <dgm:spPr/>
      <dgm:t>
        <a:bodyPr/>
        <a:lstStyle/>
        <a:p>
          <a:endParaRPr lang="en-US"/>
        </a:p>
      </dgm:t>
    </dgm:pt>
    <dgm:pt modelId="{19D14081-9022-45E6-AE00-6FD0BBF83FBD}">
      <dgm:prSet phldrT="[Text]" custT="1"/>
      <dgm:spPr>
        <a:solidFill>
          <a:srgbClr val="FFFFFF"/>
        </a:solidFill>
        <a:ln>
          <a:solidFill>
            <a:srgbClr val="00B1F4"/>
          </a:solidFill>
        </a:ln>
      </dgm:spPr>
      <dgm:t>
        <a:bodyPr/>
        <a:lstStyle/>
        <a:p>
          <a:pPr>
            <a:lnSpc>
              <a:spcPct val="150000"/>
            </a:lnSpc>
          </a:pPr>
          <a:r>
            <a:rPr lang="ar-SA" sz="1600" b="1" dirty="0">
              <a:solidFill>
                <a:srgbClr val="00B1F4"/>
              </a:solidFill>
              <a:latin typeface="Alexandria" pitchFamily="2" charset="-78"/>
              <a:cs typeface="Alexandria" pitchFamily="2" charset="-78"/>
            </a:rPr>
            <a:t>معايير اختيار القائد</a:t>
          </a:r>
          <a:endParaRPr lang="en-US" sz="1600" b="1" dirty="0">
            <a:solidFill>
              <a:srgbClr val="00B1F4"/>
            </a:solidFill>
            <a:latin typeface="Alexandria" pitchFamily="2" charset="-78"/>
            <a:cs typeface="Alexandria" pitchFamily="2" charset="-78"/>
          </a:endParaRPr>
        </a:p>
      </dgm:t>
    </dgm:pt>
    <dgm:pt modelId="{488AC75E-298F-4A22-9ED8-AAEFADD814C0}" type="parTrans" cxnId="{09E87114-17B3-477A-9777-929864933F7A}">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D7D857F3-9C75-421F-9888-D5DA71354984}" type="sibTrans" cxnId="{09E87114-17B3-477A-9777-929864933F7A}">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1FD1E9E-1B5A-4295-85FA-8F8D4CD56722}">
      <dgm:prSet phldrT="[Tex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الأقدمية</a:t>
          </a:r>
          <a:endParaRPr lang="en-US" sz="900" b="1" dirty="0">
            <a:solidFill>
              <a:srgbClr val="000000"/>
            </a:solidFill>
            <a:latin typeface="Alexandria" pitchFamily="2" charset="-78"/>
            <a:cs typeface="Alexandria" pitchFamily="2" charset="-78"/>
          </a:endParaRPr>
        </a:p>
      </dgm:t>
    </dgm:pt>
    <dgm:pt modelId="{A6BB7BE2-903A-4ADE-8BAC-9E72E4EE5A5E}" type="parTrans" cxnId="{73BBF26C-62A2-4020-8F14-82B0889DCEC4}">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9B4BBCC-C0DB-45D7-BF0E-7E9A7EB2ADA9}" type="sibTrans" cxnId="{73BBF26C-62A2-4020-8F14-82B0889DCEC4}">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8EA65776-4773-46C2-AAEF-F063B6DD3C32}">
      <dgm:prSet phldrT="[Text]"/>
      <dgm:spPr/>
      <dgm:t>
        <a:bodyPr/>
        <a:lstStyle/>
        <a:p>
          <a:pPr>
            <a:lnSpc>
              <a:spcPct val="150000"/>
            </a:lnSpc>
          </a:pPr>
          <a:endParaRPr lang="en-US" sz="2000" b="1" dirty="0">
            <a:solidFill>
              <a:srgbClr val="00B1F4"/>
            </a:solidFill>
            <a:latin typeface="Alexandria" pitchFamily="2" charset="-78"/>
            <a:cs typeface="Alexandria" pitchFamily="2" charset="-78"/>
          </a:endParaRPr>
        </a:p>
      </dgm:t>
    </dgm:pt>
    <dgm:pt modelId="{F23699D0-A6EC-418B-979F-30B13FC9F684}" type="parTrans" cxnId="{DC82D28C-5D64-495A-8319-530496E7022E}">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C94FF646-21FA-4DE6-AA35-78421CC724A1}" type="sibTrans" cxnId="{DC82D28C-5D64-495A-8319-530496E7022E}">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4496A467-FCBB-4786-ADE4-1DE3F27CB3CE}">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الجدارة</a:t>
          </a:r>
          <a:endParaRPr lang="en-US" sz="900" b="1" dirty="0">
            <a:solidFill>
              <a:srgbClr val="000000"/>
            </a:solidFill>
            <a:latin typeface="Alexandria" pitchFamily="2" charset="-78"/>
            <a:cs typeface="Alexandria" pitchFamily="2" charset="-78"/>
          </a:endParaRPr>
        </a:p>
      </dgm:t>
    </dgm:pt>
    <dgm:pt modelId="{EBC315CC-02B6-4FAC-8856-FCE5C6C55A68}" type="parTrans" cxnId="{B75BD081-95A3-4CA1-AA81-1599D32D39DD}">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850198BC-3C4E-450C-BF86-87E0B159A28C}" type="sibTrans" cxnId="{B75BD081-95A3-4CA1-AA81-1599D32D39DD}">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BD3FA6FB-263C-4315-B661-3ABFC3BF93B3}">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الكفاءة</a:t>
          </a:r>
          <a:endParaRPr lang="en-US" sz="900" b="1" dirty="0">
            <a:solidFill>
              <a:srgbClr val="000000"/>
            </a:solidFill>
            <a:latin typeface="Alexandria" pitchFamily="2" charset="-78"/>
            <a:cs typeface="Alexandria" pitchFamily="2" charset="-78"/>
          </a:endParaRPr>
        </a:p>
      </dgm:t>
    </dgm:pt>
    <dgm:pt modelId="{44C8F1F3-8BA5-447C-9668-B795FA894BF3}" type="parTrans" cxnId="{0B78CFAD-5AD8-45B9-8A6D-013969D1E716}">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7208D40-7F78-48C1-AFF3-96635776E50D}" type="sibTrans" cxnId="{0B78CFAD-5AD8-45B9-8A6D-013969D1E716}">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47748590-17D5-4DD3-B2A4-6A179D2FC5AA}">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نظام يجمع بين الأقدمية والجدارة</a:t>
          </a:r>
          <a:endParaRPr lang="en-US" sz="900" b="1" dirty="0">
            <a:solidFill>
              <a:srgbClr val="000000"/>
            </a:solidFill>
            <a:latin typeface="Alexandria" pitchFamily="2" charset="-78"/>
            <a:cs typeface="Alexandria" pitchFamily="2" charset="-78"/>
          </a:endParaRPr>
        </a:p>
      </dgm:t>
    </dgm:pt>
    <dgm:pt modelId="{D5ED3597-55AA-485D-B803-0DA8601E2FD2}" type="parTrans" cxnId="{3E259E0A-C12C-4DB8-A6F9-543901B1940B}">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E57D5E03-A9FF-477A-B5A4-A9701554818D}" type="sibTrans" cxnId="{3E259E0A-C12C-4DB8-A6F9-543901B1940B}">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C55F998-AA7D-4A0B-A0CA-CA9FBC117337}">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مقاييس الرتبة العلمية</a:t>
          </a:r>
          <a:endParaRPr lang="en-US" sz="900" b="1" dirty="0">
            <a:solidFill>
              <a:srgbClr val="000000"/>
            </a:solidFill>
            <a:latin typeface="Alexandria" pitchFamily="2" charset="-78"/>
            <a:cs typeface="Alexandria" pitchFamily="2" charset="-78"/>
          </a:endParaRPr>
        </a:p>
      </dgm:t>
    </dgm:pt>
    <dgm:pt modelId="{995370C8-2C77-42D1-8C3C-3A8C3F0E55C2}" type="parTrans" cxnId="{E88B2F08-01B7-406D-8F98-D9567EFC69EC}">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D464188A-FEDD-48FE-90BF-A3F84838DC75}" type="sibTrans" cxnId="{E88B2F08-01B7-406D-8F98-D9567EFC69EC}">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8FC0D4DA-92ED-4743-95F9-E81C4D21CE9B}">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الإعداد الأكاديمي</a:t>
          </a:r>
          <a:endParaRPr lang="en-US" sz="900" b="1" dirty="0">
            <a:solidFill>
              <a:srgbClr val="000000"/>
            </a:solidFill>
            <a:latin typeface="Alexandria" pitchFamily="2" charset="-78"/>
            <a:cs typeface="Alexandria" pitchFamily="2" charset="-78"/>
          </a:endParaRPr>
        </a:p>
      </dgm:t>
    </dgm:pt>
    <dgm:pt modelId="{E9F03846-6D18-4F51-896E-0295A2A0F7FF}" type="parTrans" cxnId="{E7D4360C-3736-4CEB-8969-FB99A41D5941}">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7B4C7CAF-CA85-4FA2-B47D-AF700927648C}" type="sibTrans" cxnId="{E7D4360C-3736-4CEB-8969-FB99A41D5941}">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FC6C881F-6F70-4D1A-B7DA-87E6CC5B7027}">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الانتخاب</a:t>
          </a:r>
          <a:endParaRPr lang="en-US" sz="900" b="1" dirty="0">
            <a:solidFill>
              <a:srgbClr val="000000"/>
            </a:solidFill>
            <a:latin typeface="Alexandria" pitchFamily="2" charset="-78"/>
            <a:cs typeface="Alexandria" pitchFamily="2" charset="-78"/>
          </a:endParaRPr>
        </a:p>
      </dgm:t>
    </dgm:pt>
    <dgm:pt modelId="{B1085B36-61D1-46DE-84FD-6846924653CD}" type="parTrans" cxnId="{A1850716-5779-41C3-805C-1525BB140782}">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930A875A-515C-4024-8B6E-FEE77E1C9D7B}" type="sibTrans" cxnId="{A1850716-5779-41C3-805C-1525BB140782}">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EBF39790-EE60-412F-B7AD-C8F0E527C533}">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الترقية</a:t>
          </a:r>
          <a:endParaRPr lang="en-US" sz="900" b="1" dirty="0">
            <a:solidFill>
              <a:srgbClr val="000000"/>
            </a:solidFill>
            <a:latin typeface="Alexandria" pitchFamily="2" charset="-78"/>
            <a:cs typeface="Alexandria" pitchFamily="2" charset="-78"/>
          </a:endParaRPr>
        </a:p>
      </dgm:t>
    </dgm:pt>
    <dgm:pt modelId="{AF315BBB-83BC-44A3-8BA0-7CC4E7F797D9}" type="parTrans" cxnId="{99930D1D-B28D-4A52-AA70-385381A6641D}">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BF938386-F495-48B1-BB28-19AF4E54B4B7}" type="sibTrans" cxnId="{99930D1D-B28D-4A52-AA70-385381A6641D}">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385BD3B7-35DF-4FC1-A904-D4CF5366DBC5}">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الاختيار على أساس النظريات</a:t>
          </a:r>
          <a:endParaRPr lang="en-US" sz="900" b="1" dirty="0">
            <a:solidFill>
              <a:srgbClr val="000000"/>
            </a:solidFill>
            <a:latin typeface="Alexandria" pitchFamily="2" charset="-78"/>
            <a:cs typeface="Alexandria" pitchFamily="2" charset="-78"/>
          </a:endParaRPr>
        </a:p>
      </dgm:t>
    </dgm:pt>
    <dgm:pt modelId="{31336C0E-166C-4A6E-844B-73F1099868D5}" type="parTrans" cxnId="{D46473C0-3B3E-4123-9A6E-87829121EA25}">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ADF3159C-7007-4FCA-9FD0-96E0D416F3B8}" type="sibTrans" cxnId="{D46473C0-3B3E-4123-9A6E-87829121EA25}">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74110D9A-EC17-4E7F-8340-29B6503E6C39}" type="pres">
      <dgm:prSet presAssocID="{806263E3-8E76-4DDD-800A-8323C1D99BF0}" presName="Name0" presStyleCnt="0">
        <dgm:presLayoutVars>
          <dgm:chMax val="1"/>
          <dgm:dir/>
          <dgm:animLvl val="ctr"/>
          <dgm:resizeHandles val="exact"/>
        </dgm:presLayoutVars>
      </dgm:prSet>
      <dgm:spPr/>
      <dgm:t>
        <a:bodyPr/>
        <a:lstStyle/>
        <a:p>
          <a:endParaRPr lang="en-US"/>
        </a:p>
      </dgm:t>
    </dgm:pt>
    <dgm:pt modelId="{6DB0019F-66EC-43B5-9887-BB68C0FBEE8F}" type="pres">
      <dgm:prSet presAssocID="{19D14081-9022-45E6-AE00-6FD0BBF83FBD}" presName="centerShape" presStyleLbl="node0" presStyleIdx="0" presStyleCnt="1"/>
      <dgm:spPr/>
      <dgm:t>
        <a:bodyPr/>
        <a:lstStyle/>
        <a:p>
          <a:endParaRPr lang="en-US"/>
        </a:p>
      </dgm:t>
    </dgm:pt>
    <dgm:pt modelId="{F8574D3A-F1E2-4E0C-AF6D-2E61D6179B84}" type="pres">
      <dgm:prSet presAssocID="{21FD1E9E-1B5A-4295-85FA-8F8D4CD56722}" presName="node" presStyleLbl="node1" presStyleIdx="0" presStyleCnt="9">
        <dgm:presLayoutVars>
          <dgm:bulletEnabled val="1"/>
        </dgm:presLayoutVars>
      </dgm:prSet>
      <dgm:spPr/>
      <dgm:t>
        <a:bodyPr/>
        <a:lstStyle/>
        <a:p>
          <a:endParaRPr lang="en-US"/>
        </a:p>
      </dgm:t>
    </dgm:pt>
    <dgm:pt modelId="{5C32A07F-B4AB-4FEC-8765-2AB8EEF59480}" type="pres">
      <dgm:prSet presAssocID="{21FD1E9E-1B5A-4295-85FA-8F8D4CD56722}" presName="dummy" presStyleCnt="0"/>
      <dgm:spPr/>
    </dgm:pt>
    <dgm:pt modelId="{1C9AF33F-8438-4276-8AC2-2145F1EE58F9}" type="pres">
      <dgm:prSet presAssocID="{29B4BBCC-C0DB-45D7-BF0E-7E9A7EB2ADA9}" presName="sibTrans" presStyleLbl="sibTrans2D1" presStyleIdx="0" presStyleCnt="9"/>
      <dgm:spPr/>
      <dgm:t>
        <a:bodyPr/>
        <a:lstStyle/>
        <a:p>
          <a:endParaRPr lang="en-US"/>
        </a:p>
      </dgm:t>
    </dgm:pt>
    <dgm:pt modelId="{688C9211-575B-4F46-89E8-35605E45295C}" type="pres">
      <dgm:prSet presAssocID="{4496A467-FCBB-4786-ADE4-1DE3F27CB3CE}" presName="node" presStyleLbl="node1" presStyleIdx="1" presStyleCnt="9">
        <dgm:presLayoutVars>
          <dgm:bulletEnabled val="1"/>
        </dgm:presLayoutVars>
      </dgm:prSet>
      <dgm:spPr/>
      <dgm:t>
        <a:bodyPr/>
        <a:lstStyle/>
        <a:p>
          <a:endParaRPr lang="en-US"/>
        </a:p>
      </dgm:t>
    </dgm:pt>
    <dgm:pt modelId="{D50EBF50-82F8-4681-BB23-1A62052D7EA4}" type="pres">
      <dgm:prSet presAssocID="{4496A467-FCBB-4786-ADE4-1DE3F27CB3CE}" presName="dummy" presStyleCnt="0"/>
      <dgm:spPr/>
    </dgm:pt>
    <dgm:pt modelId="{B857ACA1-60C9-4D54-8F79-6474DE44C43C}" type="pres">
      <dgm:prSet presAssocID="{850198BC-3C4E-450C-BF86-87E0B159A28C}" presName="sibTrans" presStyleLbl="sibTrans2D1" presStyleIdx="1" presStyleCnt="9"/>
      <dgm:spPr/>
      <dgm:t>
        <a:bodyPr/>
        <a:lstStyle/>
        <a:p>
          <a:endParaRPr lang="en-US"/>
        </a:p>
      </dgm:t>
    </dgm:pt>
    <dgm:pt modelId="{04200F3A-3E39-40F6-9C0F-D60700BF3655}" type="pres">
      <dgm:prSet presAssocID="{BD3FA6FB-263C-4315-B661-3ABFC3BF93B3}" presName="node" presStyleLbl="node1" presStyleIdx="2" presStyleCnt="9">
        <dgm:presLayoutVars>
          <dgm:bulletEnabled val="1"/>
        </dgm:presLayoutVars>
      </dgm:prSet>
      <dgm:spPr/>
      <dgm:t>
        <a:bodyPr/>
        <a:lstStyle/>
        <a:p>
          <a:endParaRPr lang="en-US"/>
        </a:p>
      </dgm:t>
    </dgm:pt>
    <dgm:pt modelId="{00FA17C3-137C-4A32-8D7B-65DB625877AF}" type="pres">
      <dgm:prSet presAssocID="{BD3FA6FB-263C-4315-B661-3ABFC3BF93B3}" presName="dummy" presStyleCnt="0"/>
      <dgm:spPr/>
    </dgm:pt>
    <dgm:pt modelId="{84009D84-72B8-4B8B-84A5-F5811F2BA683}" type="pres">
      <dgm:prSet presAssocID="{27208D40-7F78-48C1-AFF3-96635776E50D}" presName="sibTrans" presStyleLbl="sibTrans2D1" presStyleIdx="2" presStyleCnt="9"/>
      <dgm:spPr/>
      <dgm:t>
        <a:bodyPr/>
        <a:lstStyle/>
        <a:p>
          <a:endParaRPr lang="en-US"/>
        </a:p>
      </dgm:t>
    </dgm:pt>
    <dgm:pt modelId="{55B4EBF4-4656-4B9A-ACE8-ABB80C39CF91}" type="pres">
      <dgm:prSet presAssocID="{47748590-17D5-4DD3-B2A4-6A179D2FC5AA}" presName="node" presStyleLbl="node1" presStyleIdx="3" presStyleCnt="9">
        <dgm:presLayoutVars>
          <dgm:bulletEnabled val="1"/>
        </dgm:presLayoutVars>
      </dgm:prSet>
      <dgm:spPr/>
      <dgm:t>
        <a:bodyPr/>
        <a:lstStyle/>
        <a:p>
          <a:endParaRPr lang="en-US"/>
        </a:p>
      </dgm:t>
    </dgm:pt>
    <dgm:pt modelId="{F7946BF4-1A80-4067-B62A-E46839EAF4DE}" type="pres">
      <dgm:prSet presAssocID="{47748590-17D5-4DD3-B2A4-6A179D2FC5AA}" presName="dummy" presStyleCnt="0"/>
      <dgm:spPr/>
    </dgm:pt>
    <dgm:pt modelId="{2E910E92-703C-4FE9-B311-DFC0BCA25436}" type="pres">
      <dgm:prSet presAssocID="{E57D5E03-A9FF-477A-B5A4-A9701554818D}" presName="sibTrans" presStyleLbl="sibTrans2D1" presStyleIdx="3" presStyleCnt="9"/>
      <dgm:spPr/>
      <dgm:t>
        <a:bodyPr/>
        <a:lstStyle/>
        <a:p>
          <a:endParaRPr lang="en-US"/>
        </a:p>
      </dgm:t>
    </dgm:pt>
    <dgm:pt modelId="{4B2819F8-8C8D-4F21-BB13-A551C6FACEC7}" type="pres">
      <dgm:prSet presAssocID="{2C55F998-AA7D-4A0B-A0CA-CA9FBC117337}" presName="node" presStyleLbl="node1" presStyleIdx="4" presStyleCnt="9">
        <dgm:presLayoutVars>
          <dgm:bulletEnabled val="1"/>
        </dgm:presLayoutVars>
      </dgm:prSet>
      <dgm:spPr/>
      <dgm:t>
        <a:bodyPr/>
        <a:lstStyle/>
        <a:p>
          <a:endParaRPr lang="en-US"/>
        </a:p>
      </dgm:t>
    </dgm:pt>
    <dgm:pt modelId="{845713E9-956A-453D-84C5-3EC9CC8691F0}" type="pres">
      <dgm:prSet presAssocID="{2C55F998-AA7D-4A0B-A0CA-CA9FBC117337}" presName="dummy" presStyleCnt="0"/>
      <dgm:spPr/>
    </dgm:pt>
    <dgm:pt modelId="{74A11CA0-31F3-4ED0-897E-DC2D91A1CAB5}" type="pres">
      <dgm:prSet presAssocID="{D464188A-FEDD-48FE-90BF-A3F84838DC75}" presName="sibTrans" presStyleLbl="sibTrans2D1" presStyleIdx="4" presStyleCnt="9"/>
      <dgm:spPr/>
      <dgm:t>
        <a:bodyPr/>
        <a:lstStyle/>
        <a:p>
          <a:endParaRPr lang="en-US"/>
        </a:p>
      </dgm:t>
    </dgm:pt>
    <dgm:pt modelId="{106E7F21-517E-45DD-816D-8E689DD20F47}" type="pres">
      <dgm:prSet presAssocID="{8FC0D4DA-92ED-4743-95F9-E81C4D21CE9B}" presName="node" presStyleLbl="node1" presStyleIdx="5" presStyleCnt="9">
        <dgm:presLayoutVars>
          <dgm:bulletEnabled val="1"/>
        </dgm:presLayoutVars>
      </dgm:prSet>
      <dgm:spPr/>
      <dgm:t>
        <a:bodyPr/>
        <a:lstStyle/>
        <a:p>
          <a:endParaRPr lang="en-US"/>
        </a:p>
      </dgm:t>
    </dgm:pt>
    <dgm:pt modelId="{0B351458-D5A3-462C-8556-7965B5CCB2C5}" type="pres">
      <dgm:prSet presAssocID="{8FC0D4DA-92ED-4743-95F9-E81C4D21CE9B}" presName="dummy" presStyleCnt="0"/>
      <dgm:spPr/>
    </dgm:pt>
    <dgm:pt modelId="{E0BB33C0-3D8E-4FA4-8708-0C85B1FB1EF4}" type="pres">
      <dgm:prSet presAssocID="{7B4C7CAF-CA85-4FA2-B47D-AF700927648C}" presName="sibTrans" presStyleLbl="sibTrans2D1" presStyleIdx="5" presStyleCnt="9"/>
      <dgm:spPr/>
      <dgm:t>
        <a:bodyPr/>
        <a:lstStyle/>
        <a:p>
          <a:endParaRPr lang="en-US"/>
        </a:p>
      </dgm:t>
    </dgm:pt>
    <dgm:pt modelId="{356BC36F-D6B7-41FA-9525-F2604E381EE3}" type="pres">
      <dgm:prSet presAssocID="{FC6C881F-6F70-4D1A-B7DA-87E6CC5B7027}" presName="node" presStyleLbl="node1" presStyleIdx="6" presStyleCnt="9">
        <dgm:presLayoutVars>
          <dgm:bulletEnabled val="1"/>
        </dgm:presLayoutVars>
      </dgm:prSet>
      <dgm:spPr/>
      <dgm:t>
        <a:bodyPr/>
        <a:lstStyle/>
        <a:p>
          <a:endParaRPr lang="en-US"/>
        </a:p>
      </dgm:t>
    </dgm:pt>
    <dgm:pt modelId="{A981243A-8EEE-401E-983E-D2344ABFEB3F}" type="pres">
      <dgm:prSet presAssocID="{FC6C881F-6F70-4D1A-B7DA-87E6CC5B7027}" presName="dummy" presStyleCnt="0"/>
      <dgm:spPr/>
    </dgm:pt>
    <dgm:pt modelId="{1429AF40-BB73-4C55-B679-57BE3BC3BB22}" type="pres">
      <dgm:prSet presAssocID="{930A875A-515C-4024-8B6E-FEE77E1C9D7B}" presName="sibTrans" presStyleLbl="sibTrans2D1" presStyleIdx="6" presStyleCnt="9"/>
      <dgm:spPr/>
      <dgm:t>
        <a:bodyPr/>
        <a:lstStyle/>
        <a:p>
          <a:endParaRPr lang="en-US"/>
        </a:p>
      </dgm:t>
    </dgm:pt>
    <dgm:pt modelId="{BC0FB9DA-906E-4AFE-B75E-1A555B12B963}" type="pres">
      <dgm:prSet presAssocID="{EBF39790-EE60-412F-B7AD-C8F0E527C533}" presName="node" presStyleLbl="node1" presStyleIdx="7" presStyleCnt="9">
        <dgm:presLayoutVars>
          <dgm:bulletEnabled val="1"/>
        </dgm:presLayoutVars>
      </dgm:prSet>
      <dgm:spPr/>
      <dgm:t>
        <a:bodyPr/>
        <a:lstStyle/>
        <a:p>
          <a:endParaRPr lang="en-US"/>
        </a:p>
      </dgm:t>
    </dgm:pt>
    <dgm:pt modelId="{B9CD332B-D5F5-419F-AEFB-1626B9559DB4}" type="pres">
      <dgm:prSet presAssocID="{EBF39790-EE60-412F-B7AD-C8F0E527C533}" presName="dummy" presStyleCnt="0"/>
      <dgm:spPr/>
    </dgm:pt>
    <dgm:pt modelId="{A758071E-65A4-45A6-AA17-1D9A183254E6}" type="pres">
      <dgm:prSet presAssocID="{BF938386-F495-48B1-BB28-19AF4E54B4B7}" presName="sibTrans" presStyleLbl="sibTrans2D1" presStyleIdx="7" presStyleCnt="9"/>
      <dgm:spPr/>
      <dgm:t>
        <a:bodyPr/>
        <a:lstStyle/>
        <a:p>
          <a:endParaRPr lang="en-US"/>
        </a:p>
      </dgm:t>
    </dgm:pt>
    <dgm:pt modelId="{102D92A8-900F-4BB7-BF45-3C9EF8DD4AA4}" type="pres">
      <dgm:prSet presAssocID="{385BD3B7-35DF-4FC1-A904-D4CF5366DBC5}" presName="node" presStyleLbl="node1" presStyleIdx="8" presStyleCnt="9">
        <dgm:presLayoutVars>
          <dgm:bulletEnabled val="1"/>
        </dgm:presLayoutVars>
      </dgm:prSet>
      <dgm:spPr/>
      <dgm:t>
        <a:bodyPr/>
        <a:lstStyle/>
        <a:p>
          <a:endParaRPr lang="en-US"/>
        </a:p>
      </dgm:t>
    </dgm:pt>
    <dgm:pt modelId="{6AAF72F6-55AC-4D8C-BD1E-02D5F47BC89E}" type="pres">
      <dgm:prSet presAssocID="{385BD3B7-35DF-4FC1-A904-D4CF5366DBC5}" presName="dummy" presStyleCnt="0"/>
      <dgm:spPr/>
    </dgm:pt>
    <dgm:pt modelId="{8B42ECA6-9448-4F6C-901A-9041D63AA751}" type="pres">
      <dgm:prSet presAssocID="{ADF3159C-7007-4FCA-9FD0-96E0D416F3B8}" presName="sibTrans" presStyleLbl="sibTrans2D1" presStyleIdx="8" presStyleCnt="9"/>
      <dgm:spPr/>
      <dgm:t>
        <a:bodyPr/>
        <a:lstStyle/>
        <a:p>
          <a:endParaRPr lang="en-US"/>
        </a:p>
      </dgm:t>
    </dgm:pt>
  </dgm:ptLst>
  <dgm:cxnLst>
    <dgm:cxn modelId="{3101F90A-B68A-45CC-90DB-591A4B704518}" type="presOf" srcId="{D464188A-FEDD-48FE-90BF-A3F84838DC75}" destId="{74A11CA0-31F3-4ED0-897E-DC2D91A1CAB5}" srcOrd="0" destOrd="0" presId="urn:microsoft.com/office/officeart/2005/8/layout/radial6"/>
    <dgm:cxn modelId="{3E259E0A-C12C-4DB8-A6F9-543901B1940B}" srcId="{19D14081-9022-45E6-AE00-6FD0BBF83FBD}" destId="{47748590-17D5-4DD3-B2A4-6A179D2FC5AA}" srcOrd="3" destOrd="0" parTransId="{D5ED3597-55AA-485D-B803-0DA8601E2FD2}" sibTransId="{E57D5E03-A9FF-477A-B5A4-A9701554818D}"/>
    <dgm:cxn modelId="{B75BD081-95A3-4CA1-AA81-1599D32D39DD}" srcId="{19D14081-9022-45E6-AE00-6FD0BBF83FBD}" destId="{4496A467-FCBB-4786-ADE4-1DE3F27CB3CE}" srcOrd="1" destOrd="0" parTransId="{EBC315CC-02B6-4FAC-8856-FCE5C6C55A68}" sibTransId="{850198BC-3C4E-450C-BF86-87E0B159A28C}"/>
    <dgm:cxn modelId="{715A8A6D-E4AD-4018-BA29-D530656FEC52}" type="presOf" srcId="{19D14081-9022-45E6-AE00-6FD0BBF83FBD}" destId="{6DB0019F-66EC-43B5-9887-BB68C0FBEE8F}" srcOrd="0" destOrd="0" presId="urn:microsoft.com/office/officeart/2005/8/layout/radial6"/>
    <dgm:cxn modelId="{E48F2E94-240F-4285-8DB4-C15F286CFA05}" type="presOf" srcId="{29B4BBCC-C0DB-45D7-BF0E-7E9A7EB2ADA9}" destId="{1C9AF33F-8438-4276-8AC2-2145F1EE58F9}" srcOrd="0" destOrd="0" presId="urn:microsoft.com/office/officeart/2005/8/layout/radial6"/>
    <dgm:cxn modelId="{9437D780-E55C-4EB5-8E54-6EE4BE58E34E}" type="presOf" srcId="{930A875A-515C-4024-8B6E-FEE77E1C9D7B}" destId="{1429AF40-BB73-4C55-B679-57BE3BC3BB22}" srcOrd="0" destOrd="0" presId="urn:microsoft.com/office/officeart/2005/8/layout/radial6"/>
    <dgm:cxn modelId="{565B6BAA-BE3A-41F1-91E1-0384608D6449}" type="presOf" srcId="{7B4C7CAF-CA85-4FA2-B47D-AF700927648C}" destId="{E0BB33C0-3D8E-4FA4-8708-0C85B1FB1EF4}" srcOrd="0" destOrd="0" presId="urn:microsoft.com/office/officeart/2005/8/layout/radial6"/>
    <dgm:cxn modelId="{8C389A18-B493-492E-A1FD-5322260F5350}" type="presOf" srcId="{4496A467-FCBB-4786-ADE4-1DE3F27CB3CE}" destId="{688C9211-575B-4F46-89E8-35605E45295C}" srcOrd="0" destOrd="0" presId="urn:microsoft.com/office/officeart/2005/8/layout/radial6"/>
    <dgm:cxn modelId="{3BF492AC-7CC1-4DD0-B315-827F293FF534}" type="presOf" srcId="{47748590-17D5-4DD3-B2A4-6A179D2FC5AA}" destId="{55B4EBF4-4656-4B9A-ACE8-ABB80C39CF91}" srcOrd="0" destOrd="0" presId="urn:microsoft.com/office/officeart/2005/8/layout/radial6"/>
    <dgm:cxn modelId="{DC82D28C-5D64-495A-8319-530496E7022E}" srcId="{806263E3-8E76-4DDD-800A-8323C1D99BF0}" destId="{8EA65776-4773-46C2-AAEF-F063B6DD3C32}" srcOrd="1" destOrd="0" parTransId="{F23699D0-A6EC-418B-979F-30B13FC9F684}" sibTransId="{C94FF646-21FA-4DE6-AA35-78421CC724A1}"/>
    <dgm:cxn modelId="{DD1BF5EE-23BE-476C-BACC-02A62C637EB0}" type="presOf" srcId="{27208D40-7F78-48C1-AFF3-96635776E50D}" destId="{84009D84-72B8-4B8B-84A5-F5811F2BA683}" srcOrd="0" destOrd="0" presId="urn:microsoft.com/office/officeart/2005/8/layout/radial6"/>
    <dgm:cxn modelId="{139582CC-5822-435A-822A-7892C217A4ED}" type="presOf" srcId="{806263E3-8E76-4DDD-800A-8323C1D99BF0}" destId="{74110D9A-EC17-4E7F-8340-29B6503E6C39}" srcOrd="0" destOrd="0" presId="urn:microsoft.com/office/officeart/2005/8/layout/radial6"/>
    <dgm:cxn modelId="{99930D1D-B28D-4A52-AA70-385381A6641D}" srcId="{19D14081-9022-45E6-AE00-6FD0BBF83FBD}" destId="{EBF39790-EE60-412F-B7AD-C8F0E527C533}" srcOrd="7" destOrd="0" parTransId="{AF315BBB-83BC-44A3-8BA0-7CC4E7F797D9}" sibTransId="{BF938386-F495-48B1-BB28-19AF4E54B4B7}"/>
    <dgm:cxn modelId="{E7D4360C-3736-4CEB-8969-FB99A41D5941}" srcId="{19D14081-9022-45E6-AE00-6FD0BBF83FBD}" destId="{8FC0D4DA-92ED-4743-95F9-E81C4D21CE9B}" srcOrd="5" destOrd="0" parTransId="{E9F03846-6D18-4F51-896E-0295A2A0F7FF}" sibTransId="{7B4C7CAF-CA85-4FA2-B47D-AF700927648C}"/>
    <dgm:cxn modelId="{C3BE7DB2-A004-4894-AA32-9DBB2A08462D}" type="presOf" srcId="{21FD1E9E-1B5A-4295-85FA-8F8D4CD56722}" destId="{F8574D3A-F1E2-4E0C-AF6D-2E61D6179B84}" srcOrd="0" destOrd="0" presId="urn:microsoft.com/office/officeart/2005/8/layout/radial6"/>
    <dgm:cxn modelId="{8F838DC8-D943-4ECF-A19F-63A108CFB08E}" type="presOf" srcId="{385BD3B7-35DF-4FC1-A904-D4CF5366DBC5}" destId="{102D92A8-900F-4BB7-BF45-3C9EF8DD4AA4}" srcOrd="0" destOrd="0" presId="urn:microsoft.com/office/officeart/2005/8/layout/radial6"/>
    <dgm:cxn modelId="{9EF9E2DE-A56B-43C2-8953-8A0EB521C2AC}" type="presOf" srcId="{BD3FA6FB-263C-4315-B661-3ABFC3BF93B3}" destId="{04200F3A-3E39-40F6-9C0F-D60700BF3655}" srcOrd="0" destOrd="0" presId="urn:microsoft.com/office/officeart/2005/8/layout/radial6"/>
    <dgm:cxn modelId="{A1850716-5779-41C3-805C-1525BB140782}" srcId="{19D14081-9022-45E6-AE00-6FD0BBF83FBD}" destId="{FC6C881F-6F70-4D1A-B7DA-87E6CC5B7027}" srcOrd="6" destOrd="0" parTransId="{B1085B36-61D1-46DE-84FD-6846924653CD}" sibTransId="{930A875A-515C-4024-8B6E-FEE77E1C9D7B}"/>
    <dgm:cxn modelId="{7A0258BD-7D0D-41B2-AA40-1CDB790433B8}" type="presOf" srcId="{8FC0D4DA-92ED-4743-95F9-E81C4D21CE9B}" destId="{106E7F21-517E-45DD-816D-8E689DD20F47}" srcOrd="0" destOrd="0" presId="urn:microsoft.com/office/officeart/2005/8/layout/radial6"/>
    <dgm:cxn modelId="{D46473C0-3B3E-4123-9A6E-87829121EA25}" srcId="{19D14081-9022-45E6-AE00-6FD0BBF83FBD}" destId="{385BD3B7-35DF-4FC1-A904-D4CF5366DBC5}" srcOrd="8" destOrd="0" parTransId="{31336C0E-166C-4A6E-844B-73F1099868D5}" sibTransId="{ADF3159C-7007-4FCA-9FD0-96E0D416F3B8}"/>
    <dgm:cxn modelId="{97450A67-3506-4C08-95B0-95866BECF450}" type="presOf" srcId="{BF938386-F495-48B1-BB28-19AF4E54B4B7}" destId="{A758071E-65A4-45A6-AA17-1D9A183254E6}" srcOrd="0" destOrd="0" presId="urn:microsoft.com/office/officeart/2005/8/layout/radial6"/>
    <dgm:cxn modelId="{0EFB8863-DEB5-4A5A-87B2-F089ADBC9BE5}" type="presOf" srcId="{E57D5E03-A9FF-477A-B5A4-A9701554818D}" destId="{2E910E92-703C-4FE9-B311-DFC0BCA25436}" srcOrd="0" destOrd="0" presId="urn:microsoft.com/office/officeart/2005/8/layout/radial6"/>
    <dgm:cxn modelId="{0B78CFAD-5AD8-45B9-8A6D-013969D1E716}" srcId="{19D14081-9022-45E6-AE00-6FD0BBF83FBD}" destId="{BD3FA6FB-263C-4315-B661-3ABFC3BF93B3}" srcOrd="2" destOrd="0" parTransId="{44C8F1F3-8BA5-447C-9668-B795FA894BF3}" sibTransId="{27208D40-7F78-48C1-AFF3-96635776E50D}"/>
    <dgm:cxn modelId="{09E87114-17B3-477A-9777-929864933F7A}" srcId="{806263E3-8E76-4DDD-800A-8323C1D99BF0}" destId="{19D14081-9022-45E6-AE00-6FD0BBF83FBD}" srcOrd="0" destOrd="0" parTransId="{488AC75E-298F-4A22-9ED8-AAEFADD814C0}" sibTransId="{D7D857F3-9C75-421F-9888-D5DA71354984}"/>
    <dgm:cxn modelId="{FCE830E2-EE2D-47C0-9601-A5CCBA58A5B3}" type="presOf" srcId="{850198BC-3C4E-450C-BF86-87E0B159A28C}" destId="{B857ACA1-60C9-4D54-8F79-6474DE44C43C}" srcOrd="0" destOrd="0" presId="urn:microsoft.com/office/officeart/2005/8/layout/radial6"/>
    <dgm:cxn modelId="{73BBF26C-62A2-4020-8F14-82B0889DCEC4}" srcId="{19D14081-9022-45E6-AE00-6FD0BBF83FBD}" destId="{21FD1E9E-1B5A-4295-85FA-8F8D4CD56722}" srcOrd="0" destOrd="0" parTransId="{A6BB7BE2-903A-4ADE-8BAC-9E72E4EE5A5E}" sibTransId="{29B4BBCC-C0DB-45D7-BF0E-7E9A7EB2ADA9}"/>
    <dgm:cxn modelId="{8446AF9B-C293-47F2-9A6E-A0A62F0BDA0D}" type="presOf" srcId="{ADF3159C-7007-4FCA-9FD0-96E0D416F3B8}" destId="{8B42ECA6-9448-4F6C-901A-9041D63AA751}" srcOrd="0" destOrd="0" presId="urn:microsoft.com/office/officeart/2005/8/layout/radial6"/>
    <dgm:cxn modelId="{8F42D063-65A7-4493-B972-6F63531AC134}" type="presOf" srcId="{FC6C881F-6F70-4D1A-B7DA-87E6CC5B7027}" destId="{356BC36F-D6B7-41FA-9525-F2604E381EE3}" srcOrd="0" destOrd="0" presId="urn:microsoft.com/office/officeart/2005/8/layout/radial6"/>
    <dgm:cxn modelId="{E88B2F08-01B7-406D-8F98-D9567EFC69EC}" srcId="{19D14081-9022-45E6-AE00-6FD0BBF83FBD}" destId="{2C55F998-AA7D-4A0B-A0CA-CA9FBC117337}" srcOrd="4" destOrd="0" parTransId="{995370C8-2C77-42D1-8C3C-3A8C3F0E55C2}" sibTransId="{D464188A-FEDD-48FE-90BF-A3F84838DC75}"/>
    <dgm:cxn modelId="{27C62C07-B59D-4597-A391-4D840195EBD2}" type="presOf" srcId="{2C55F998-AA7D-4A0B-A0CA-CA9FBC117337}" destId="{4B2819F8-8C8D-4F21-BB13-A551C6FACEC7}" srcOrd="0" destOrd="0" presId="urn:microsoft.com/office/officeart/2005/8/layout/radial6"/>
    <dgm:cxn modelId="{CCAED853-9FDF-49DC-8B85-BEEF219C64E3}" type="presOf" srcId="{EBF39790-EE60-412F-B7AD-C8F0E527C533}" destId="{BC0FB9DA-906E-4AFE-B75E-1A555B12B963}" srcOrd="0" destOrd="0" presId="urn:microsoft.com/office/officeart/2005/8/layout/radial6"/>
    <dgm:cxn modelId="{31A7E0AB-51A2-463E-935F-0193F6B3BBD4}" type="presParOf" srcId="{74110D9A-EC17-4E7F-8340-29B6503E6C39}" destId="{6DB0019F-66EC-43B5-9887-BB68C0FBEE8F}" srcOrd="0" destOrd="0" presId="urn:microsoft.com/office/officeart/2005/8/layout/radial6"/>
    <dgm:cxn modelId="{7484C408-54B3-412D-B539-814DC51BAF03}" type="presParOf" srcId="{74110D9A-EC17-4E7F-8340-29B6503E6C39}" destId="{F8574D3A-F1E2-4E0C-AF6D-2E61D6179B84}" srcOrd="1" destOrd="0" presId="urn:microsoft.com/office/officeart/2005/8/layout/radial6"/>
    <dgm:cxn modelId="{928FBCB8-BF84-4FEA-BB4B-2F21B115BF83}" type="presParOf" srcId="{74110D9A-EC17-4E7F-8340-29B6503E6C39}" destId="{5C32A07F-B4AB-4FEC-8765-2AB8EEF59480}" srcOrd="2" destOrd="0" presId="urn:microsoft.com/office/officeart/2005/8/layout/radial6"/>
    <dgm:cxn modelId="{D30AA70C-8B56-4B50-B28B-A9D8C6C743B6}" type="presParOf" srcId="{74110D9A-EC17-4E7F-8340-29B6503E6C39}" destId="{1C9AF33F-8438-4276-8AC2-2145F1EE58F9}" srcOrd="3" destOrd="0" presId="urn:microsoft.com/office/officeart/2005/8/layout/radial6"/>
    <dgm:cxn modelId="{89CCD2B6-541F-4D44-9182-2F6539E46A30}" type="presParOf" srcId="{74110D9A-EC17-4E7F-8340-29B6503E6C39}" destId="{688C9211-575B-4F46-89E8-35605E45295C}" srcOrd="4" destOrd="0" presId="urn:microsoft.com/office/officeart/2005/8/layout/radial6"/>
    <dgm:cxn modelId="{64D51060-18C7-45D4-B41E-D22E782BDF9A}" type="presParOf" srcId="{74110D9A-EC17-4E7F-8340-29B6503E6C39}" destId="{D50EBF50-82F8-4681-BB23-1A62052D7EA4}" srcOrd="5" destOrd="0" presId="urn:microsoft.com/office/officeart/2005/8/layout/radial6"/>
    <dgm:cxn modelId="{838E1637-721E-4625-B311-9F3534758ABE}" type="presParOf" srcId="{74110D9A-EC17-4E7F-8340-29B6503E6C39}" destId="{B857ACA1-60C9-4D54-8F79-6474DE44C43C}" srcOrd="6" destOrd="0" presId="urn:microsoft.com/office/officeart/2005/8/layout/radial6"/>
    <dgm:cxn modelId="{2CB658BD-37DF-49CA-B5C1-4DCB977FD8DB}" type="presParOf" srcId="{74110D9A-EC17-4E7F-8340-29B6503E6C39}" destId="{04200F3A-3E39-40F6-9C0F-D60700BF3655}" srcOrd="7" destOrd="0" presId="urn:microsoft.com/office/officeart/2005/8/layout/radial6"/>
    <dgm:cxn modelId="{7A5D9D93-8AE5-43B5-8B7A-C93D0EF61EC3}" type="presParOf" srcId="{74110D9A-EC17-4E7F-8340-29B6503E6C39}" destId="{00FA17C3-137C-4A32-8D7B-65DB625877AF}" srcOrd="8" destOrd="0" presId="urn:microsoft.com/office/officeart/2005/8/layout/radial6"/>
    <dgm:cxn modelId="{50585DA7-75B6-497F-BE74-938EB434813C}" type="presParOf" srcId="{74110D9A-EC17-4E7F-8340-29B6503E6C39}" destId="{84009D84-72B8-4B8B-84A5-F5811F2BA683}" srcOrd="9" destOrd="0" presId="urn:microsoft.com/office/officeart/2005/8/layout/radial6"/>
    <dgm:cxn modelId="{AB15D4A2-6BF3-4980-B698-CE6924A459B5}" type="presParOf" srcId="{74110D9A-EC17-4E7F-8340-29B6503E6C39}" destId="{55B4EBF4-4656-4B9A-ACE8-ABB80C39CF91}" srcOrd="10" destOrd="0" presId="urn:microsoft.com/office/officeart/2005/8/layout/radial6"/>
    <dgm:cxn modelId="{1191AC23-77DE-4414-9DAD-493C1EC8D003}" type="presParOf" srcId="{74110D9A-EC17-4E7F-8340-29B6503E6C39}" destId="{F7946BF4-1A80-4067-B62A-E46839EAF4DE}" srcOrd="11" destOrd="0" presId="urn:microsoft.com/office/officeart/2005/8/layout/radial6"/>
    <dgm:cxn modelId="{AD4E1A48-BF0A-42A9-9CF0-875B9A2236F9}" type="presParOf" srcId="{74110D9A-EC17-4E7F-8340-29B6503E6C39}" destId="{2E910E92-703C-4FE9-B311-DFC0BCA25436}" srcOrd="12" destOrd="0" presId="urn:microsoft.com/office/officeart/2005/8/layout/radial6"/>
    <dgm:cxn modelId="{552DF74A-272F-4442-A8AB-77B4BB53E108}" type="presParOf" srcId="{74110D9A-EC17-4E7F-8340-29B6503E6C39}" destId="{4B2819F8-8C8D-4F21-BB13-A551C6FACEC7}" srcOrd="13" destOrd="0" presId="urn:microsoft.com/office/officeart/2005/8/layout/radial6"/>
    <dgm:cxn modelId="{3E1E08CC-FD3C-44EA-865F-192ACD153AAB}" type="presParOf" srcId="{74110D9A-EC17-4E7F-8340-29B6503E6C39}" destId="{845713E9-956A-453D-84C5-3EC9CC8691F0}" srcOrd="14" destOrd="0" presId="urn:microsoft.com/office/officeart/2005/8/layout/radial6"/>
    <dgm:cxn modelId="{29ED22D6-4B2A-449E-B3FA-4BAB5315355A}" type="presParOf" srcId="{74110D9A-EC17-4E7F-8340-29B6503E6C39}" destId="{74A11CA0-31F3-4ED0-897E-DC2D91A1CAB5}" srcOrd="15" destOrd="0" presId="urn:microsoft.com/office/officeart/2005/8/layout/radial6"/>
    <dgm:cxn modelId="{13F8979F-BB10-4E28-94C0-5B485A5751B8}" type="presParOf" srcId="{74110D9A-EC17-4E7F-8340-29B6503E6C39}" destId="{106E7F21-517E-45DD-816D-8E689DD20F47}" srcOrd="16" destOrd="0" presId="urn:microsoft.com/office/officeart/2005/8/layout/radial6"/>
    <dgm:cxn modelId="{F28BF073-6429-4101-A032-AD1E45AF9FB5}" type="presParOf" srcId="{74110D9A-EC17-4E7F-8340-29B6503E6C39}" destId="{0B351458-D5A3-462C-8556-7965B5CCB2C5}" srcOrd="17" destOrd="0" presId="urn:microsoft.com/office/officeart/2005/8/layout/radial6"/>
    <dgm:cxn modelId="{C25D95E3-6F46-45F3-9586-1BEC8E10C1D7}" type="presParOf" srcId="{74110D9A-EC17-4E7F-8340-29B6503E6C39}" destId="{E0BB33C0-3D8E-4FA4-8708-0C85B1FB1EF4}" srcOrd="18" destOrd="0" presId="urn:microsoft.com/office/officeart/2005/8/layout/radial6"/>
    <dgm:cxn modelId="{0A80EA43-B84C-4EF2-992B-0E1EA1D60ECC}" type="presParOf" srcId="{74110D9A-EC17-4E7F-8340-29B6503E6C39}" destId="{356BC36F-D6B7-41FA-9525-F2604E381EE3}" srcOrd="19" destOrd="0" presId="urn:microsoft.com/office/officeart/2005/8/layout/radial6"/>
    <dgm:cxn modelId="{87DEE740-A446-4ACC-9C2D-876778886604}" type="presParOf" srcId="{74110D9A-EC17-4E7F-8340-29B6503E6C39}" destId="{A981243A-8EEE-401E-983E-D2344ABFEB3F}" srcOrd="20" destOrd="0" presId="urn:microsoft.com/office/officeart/2005/8/layout/radial6"/>
    <dgm:cxn modelId="{5EDB843D-73F7-45E2-9F54-353281469A4F}" type="presParOf" srcId="{74110D9A-EC17-4E7F-8340-29B6503E6C39}" destId="{1429AF40-BB73-4C55-B679-57BE3BC3BB22}" srcOrd="21" destOrd="0" presId="urn:microsoft.com/office/officeart/2005/8/layout/radial6"/>
    <dgm:cxn modelId="{A3130490-93F1-426C-9198-CD4B5EED1B49}" type="presParOf" srcId="{74110D9A-EC17-4E7F-8340-29B6503E6C39}" destId="{BC0FB9DA-906E-4AFE-B75E-1A555B12B963}" srcOrd="22" destOrd="0" presId="urn:microsoft.com/office/officeart/2005/8/layout/radial6"/>
    <dgm:cxn modelId="{4CF07F63-49CC-46EC-B8B0-5E41A21E88C0}" type="presParOf" srcId="{74110D9A-EC17-4E7F-8340-29B6503E6C39}" destId="{B9CD332B-D5F5-419F-AEFB-1626B9559DB4}" srcOrd="23" destOrd="0" presId="urn:microsoft.com/office/officeart/2005/8/layout/radial6"/>
    <dgm:cxn modelId="{6B2C122C-43AA-4552-B10B-E858C6022BB5}" type="presParOf" srcId="{74110D9A-EC17-4E7F-8340-29B6503E6C39}" destId="{A758071E-65A4-45A6-AA17-1D9A183254E6}" srcOrd="24" destOrd="0" presId="urn:microsoft.com/office/officeart/2005/8/layout/radial6"/>
    <dgm:cxn modelId="{63366FBE-5E91-4B61-A908-28DEF6DAD016}" type="presParOf" srcId="{74110D9A-EC17-4E7F-8340-29B6503E6C39}" destId="{102D92A8-900F-4BB7-BF45-3C9EF8DD4AA4}" srcOrd="25" destOrd="0" presId="urn:microsoft.com/office/officeart/2005/8/layout/radial6"/>
    <dgm:cxn modelId="{C2326529-515C-4A69-A426-90D68C7F04CE}" type="presParOf" srcId="{74110D9A-EC17-4E7F-8340-29B6503E6C39}" destId="{6AAF72F6-55AC-4D8C-BD1E-02D5F47BC89E}" srcOrd="26" destOrd="0" presId="urn:microsoft.com/office/officeart/2005/8/layout/radial6"/>
    <dgm:cxn modelId="{BCC0FBDD-83D5-47A7-921B-9E335DDDA514}" type="presParOf" srcId="{74110D9A-EC17-4E7F-8340-29B6503E6C39}" destId="{8B42ECA6-9448-4F6C-901A-9041D63AA751}" srcOrd="27"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CE7C53A-FAF6-46F9-A24A-C3EE4D6C7C69}"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E7FD415C-5075-4E54-B103-065354BA4D67}">
      <dgm:prSet phldrT="[Text]" custT="1"/>
      <dgm:spPr>
        <a:solidFill>
          <a:srgbClr val="00B1F4"/>
        </a:solidFill>
        <a:ln>
          <a:solidFill>
            <a:srgbClr val="00B1F4"/>
          </a:solidFill>
        </a:ln>
      </dgm:spPr>
      <dgm:t>
        <a:bodyPr/>
        <a:lstStyle/>
        <a:p>
          <a:r>
            <a:rPr lang="ar-JO" sz="2000" dirty="0">
              <a:latin typeface="Alexandria" pitchFamily="2" charset="-78"/>
              <a:cs typeface="Alexandria" pitchFamily="2" charset="-78"/>
            </a:rPr>
            <a:t>التدريب</a:t>
          </a:r>
          <a:endParaRPr lang="en-US" sz="2000" dirty="0">
            <a:latin typeface="Alexandria" pitchFamily="2" charset="-78"/>
            <a:cs typeface="Alexandria" pitchFamily="2" charset="-78"/>
          </a:endParaRPr>
        </a:p>
      </dgm:t>
    </dgm:pt>
    <dgm:pt modelId="{105A6FD1-E99E-4F97-8961-6DF6E64FE3BA}" type="parTrans" cxnId="{D39891CD-A7E9-4BF0-9337-BBE5D01E47E2}">
      <dgm:prSet/>
      <dgm:spPr/>
      <dgm:t>
        <a:bodyPr/>
        <a:lstStyle/>
        <a:p>
          <a:endParaRPr lang="en-US" sz="2000">
            <a:latin typeface="Alexandria" pitchFamily="2" charset="-78"/>
            <a:cs typeface="Alexandria" pitchFamily="2" charset="-78"/>
          </a:endParaRPr>
        </a:p>
      </dgm:t>
    </dgm:pt>
    <dgm:pt modelId="{76AD1AFA-BDF4-4CA7-BE1E-5F6FE7FE6281}" type="sibTrans" cxnId="{D39891CD-A7E9-4BF0-9337-BBE5D01E47E2}">
      <dgm:prSet/>
      <dgm:spPr/>
      <dgm:t>
        <a:bodyPr/>
        <a:lstStyle/>
        <a:p>
          <a:endParaRPr lang="en-US" sz="2000">
            <a:latin typeface="Alexandria" pitchFamily="2" charset="-78"/>
            <a:cs typeface="Alexandria" pitchFamily="2" charset="-78"/>
          </a:endParaRPr>
        </a:p>
      </dgm:t>
    </dgm:pt>
    <dgm:pt modelId="{B801DEAB-489A-4D77-940D-69DB1B7C18C0}">
      <dgm:prSet phldrT="[Text]" custT="1"/>
      <dgm:spPr>
        <a:solidFill>
          <a:srgbClr val="00B1F4"/>
        </a:solidFill>
        <a:ln>
          <a:solidFill>
            <a:srgbClr val="00B1F4"/>
          </a:solidFill>
        </a:ln>
      </dgm:spPr>
      <dgm:t>
        <a:bodyPr/>
        <a:lstStyle/>
        <a:p>
          <a:r>
            <a:rPr lang="ar-JO" sz="2000" dirty="0">
              <a:latin typeface="Alexandria" pitchFamily="2" charset="-78"/>
              <a:cs typeface="Alexandria" pitchFamily="2" charset="-78"/>
            </a:rPr>
            <a:t>التنمية الإدارية</a:t>
          </a:r>
          <a:endParaRPr lang="en-US" sz="2000" dirty="0">
            <a:latin typeface="Alexandria" pitchFamily="2" charset="-78"/>
            <a:cs typeface="Alexandria" pitchFamily="2" charset="-78"/>
          </a:endParaRPr>
        </a:p>
      </dgm:t>
    </dgm:pt>
    <dgm:pt modelId="{B15EC15A-9A31-428A-8B5A-B0E4289D08B5}" type="parTrans" cxnId="{EF46DB92-DA73-4BEA-BD8A-9F47FF430EF6}">
      <dgm:prSet/>
      <dgm:spPr/>
      <dgm:t>
        <a:bodyPr/>
        <a:lstStyle/>
        <a:p>
          <a:endParaRPr lang="en-US" sz="2000">
            <a:latin typeface="Alexandria" pitchFamily="2" charset="-78"/>
            <a:cs typeface="Alexandria" pitchFamily="2" charset="-78"/>
          </a:endParaRPr>
        </a:p>
      </dgm:t>
    </dgm:pt>
    <dgm:pt modelId="{CF5EC774-F64F-4A55-9FE6-EDC376865374}" type="sibTrans" cxnId="{EF46DB92-DA73-4BEA-BD8A-9F47FF430EF6}">
      <dgm:prSet/>
      <dgm:spPr/>
      <dgm:t>
        <a:bodyPr/>
        <a:lstStyle/>
        <a:p>
          <a:endParaRPr lang="en-US" sz="2000">
            <a:latin typeface="Alexandria" pitchFamily="2" charset="-78"/>
            <a:cs typeface="Alexandria" pitchFamily="2" charset="-78"/>
          </a:endParaRPr>
        </a:p>
      </dgm:t>
    </dgm:pt>
    <dgm:pt modelId="{8D3D3297-EC6C-49C0-A513-8E5143F35A30}">
      <dgm:prSet phldrT="[Text]" custT="1"/>
      <dgm:spPr>
        <a:solidFill>
          <a:srgbClr val="00B1F4"/>
        </a:solidFill>
        <a:ln>
          <a:solidFill>
            <a:srgbClr val="00B1F4"/>
          </a:solidFill>
        </a:ln>
      </dgm:spPr>
      <dgm:t>
        <a:bodyPr/>
        <a:lstStyle/>
        <a:p>
          <a:r>
            <a:rPr lang="ar-JO" sz="2000" dirty="0">
              <a:latin typeface="Alexandria" pitchFamily="2" charset="-78"/>
              <a:cs typeface="Alexandria" pitchFamily="2" charset="-78"/>
            </a:rPr>
            <a:t>التنمية الذاتية</a:t>
          </a:r>
          <a:endParaRPr lang="en-US" sz="2000" dirty="0">
            <a:latin typeface="Alexandria" pitchFamily="2" charset="-78"/>
            <a:cs typeface="Alexandria" pitchFamily="2" charset="-78"/>
          </a:endParaRPr>
        </a:p>
      </dgm:t>
    </dgm:pt>
    <dgm:pt modelId="{21F422FB-F616-4BB0-B5AE-9C5F166264AE}" type="parTrans" cxnId="{6AD2229F-4E15-4D9D-87D4-B111E87A5836}">
      <dgm:prSet/>
      <dgm:spPr/>
      <dgm:t>
        <a:bodyPr/>
        <a:lstStyle/>
        <a:p>
          <a:endParaRPr lang="en-US" sz="2000">
            <a:latin typeface="Alexandria" pitchFamily="2" charset="-78"/>
            <a:cs typeface="Alexandria" pitchFamily="2" charset="-78"/>
          </a:endParaRPr>
        </a:p>
      </dgm:t>
    </dgm:pt>
    <dgm:pt modelId="{D1DAEAFC-24CD-4A54-97E2-9E7E2EEFA923}" type="sibTrans" cxnId="{6AD2229F-4E15-4D9D-87D4-B111E87A5836}">
      <dgm:prSet/>
      <dgm:spPr/>
      <dgm:t>
        <a:bodyPr/>
        <a:lstStyle/>
        <a:p>
          <a:endParaRPr lang="en-US" sz="2000">
            <a:latin typeface="Alexandria" pitchFamily="2" charset="-78"/>
            <a:cs typeface="Alexandria" pitchFamily="2" charset="-78"/>
          </a:endParaRPr>
        </a:p>
      </dgm:t>
    </dgm:pt>
    <dgm:pt modelId="{9EE65E2F-CBC6-4184-8030-3FE799DD0393}" type="pres">
      <dgm:prSet presAssocID="{FCE7C53A-FAF6-46F9-A24A-C3EE4D6C7C69}" presName="CompostProcess" presStyleCnt="0">
        <dgm:presLayoutVars>
          <dgm:dir/>
          <dgm:resizeHandles val="exact"/>
        </dgm:presLayoutVars>
      </dgm:prSet>
      <dgm:spPr/>
      <dgm:t>
        <a:bodyPr/>
        <a:lstStyle/>
        <a:p>
          <a:endParaRPr lang="en-US"/>
        </a:p>
      </dgm:t>
    </dgm:pt>
    <dgm:pt modelId="{CF47B209-93E9-49E5-AFD6-3BFF20FED42A}" type="pres">
      <dgm:prSet presAssocID="{FCE7C53A-FAF6-46F9-A24A-C3EE4D6C7C69}" presName="arrow" presStyleLbl="bgShp" presStyleIdx="0" presStyleCnt="1"/>
      <dgm:spPr>
        <a:solidFill>
          <a:srgbClr val="85DFFF"/>
        </a:solidFill>
      </dgm:spPr>
    </dgm:pt>
    <dgm:pt modelId="{CE4476E8-2773-4191-97DA-6AF46FFACD32}" type="pres">
      <dgm:prSet presAssocID="{FCE7C53A-FAF6-46F9-A24A-C3EE4D6C7C69}" presName="linearProcess" presStyleCnt="0"/>
      <dgm:spPr/>
    </dgm:pt>
    <dgm:pt modelId="{FCDB180E-2789-464C-B92D-12A169D4635E}" type="pres">
      <dgm:prSet presAssocID="{E7FD415C-5075-4E54-B103-065354BA4D67}" presName="textNode" presStyleLbl="node1" presStyleIdx="0" presStyleCnt="3">
        <dgm:presLayoutVars>
          <dgm:bulletEnabled val="1"/>
        </dgm:presLayoutVars>
      </dgm:prSet>
      <dgm:spPr/>
      <dgm:t>
        <a:bodyPr/>
        <a:lstStyle/>
        <a:p>
          <a:endParaRPr lang="en-US"/>
        </a:p>
      </dgm:t>
    </dgm:pt>
    <dgm:pt modelId="{D996D740-36BB-4A50-AFD7-18075003F856}" type="pres">
      <dgm:prSet presAssocID="{76AD1AFA-BDF4-4CA7-BE1E-5F6FE7FE6281}" presName="sibTrans" presStyleCnt="0"/>
      <dgm:spPr/>
    </dgm:pt>
    <dgm:pt modelId="{5E063B51-8CBA-47AE-82FC-C969A763596E}" type="pres">
      <dgm:prSet presAssocID="{B801DEAB-489A-4D77-940D-69DB1B7C18C0}" presName="textNode" presStyleLbl="node1" presStyleIdx="1" presStyleCnt="3">
        <dgm:presLayoutVars>
          <dgm:bulletEnabled val="1"/>
        </dgm:presLayoutVars>
      </dgm:prSet>
      <dgm:spPr/>
      <dgm:t>
        <a:bodyPr/>
        <a:lstStyle/>
        <a:p>
          <a:endParaRPr lang="en-US"/>
        </a:p>
      </dgm:t>
    </dgm:pt>
    <dgm:pt modelId="{CA5BB0DB-ECD9-4B8F-851A-8023AC2C50DE}" type="pres">
      <dgm:prSet presAssocID="{CF5EC774-F64F-4A55-9FE6-EDC376865374}" presName="sibTrans" presStyleCnt="0"/>
      <dgm:spPr/>
    </dgm:pt>
    <dgm:pt modelId="{79631ECC-D7A9-4777-92A1-790508470996}" type="pres">
      <dgm:prSet presAssocID="{8D3D3297-EC6C-49C0-A513-8E5143F35A30}" presName="textNode" presStyleLbl="node1" presStyleIdx="2" presStyleCnt="3">
        <dgm:presLayoutVars>
          <dgm:bulletEnabled val="1"/>
        </dgm:presLayoutVars>
      </dgm:prSet>
      <dgm:spPr/>
      <dgm:t>
        <a:bodyPr/>
        <a:lstStyle/>
        <a:p>
          <a:endParaRPr lang="en-US"/>
        </a:p>
      </dgm:t>
    </dgm:pt>
  </dgm:ptLst>
  <dgm:cxnLst>
    <dgm:cxn modelId="{A4DAD624-87A6-48EF-BB94-8434A96753C1}" type="presOf" srcId="{FCE7C53A-FAF6-46F9-A24A-C3EE4D6C7C69}" destId="{9EE65E2F-CBC6-4184-8030-3FE799DD0393}" srcOrd="0" destOrd="0" presId="urn:microsoft.com/office/officeart/2005/8/layout/hProcess9"/>
    <dgm:cxn modelId="{EF46DB92-DA73-4BEA-BD8A-9F47FF430EF6}" srcId="{FCE7C53A-FAF6-46F9-A24A-C3EE4D6C7C69}" destId="{B801DEAB-489A-4D77-940D-69DB1B7C18C0}" srcOrd="1" destOrd="0" parTransId="{B15EC15A-9A31-428A-8B5A-B0E4289D08B5}" sibTransId="{CF5EC774-F64F-4A55-9FE6-EDC376865374}"/>
    <dgm:cxn modelId="{D39891CD-A7E9-4BF0-9337-BBE5D01E47E2}" srcId="{FCE7C53A-FAF6-46F9-A24A-C3EE4D6C7C69}" destId="{E7FD415C-5075-4E54-B103-065354BA4D67}" srcOrd="0" destOrd="0" parTransId="{105A6FD1-E99E-4F97-8961-6DF6E64FE3BA}" sibTransId="{76AD1AFA-BDF4-4CA7-BE1E-5F6FE7FE6281}"/>
    <dgm:cxn modelId="{16D75A31-B4D6-4E7F-A082-F37EB6108C2A}" type="presOf" srcId="{E7FD415C-5075-4E54-B103-065354BA4D67}" destId="{FCDB180E-2789-464C-B92D-12A169D4635E}" srcOrd="0" destOrd="0" presId="urn:microsoft.com/office/officeart/2005/8/layout/hProcess9"/>
    <dgm:cxn modelId="{6AD2229F-4E15-4D9D-87D4-B111E87A5836}" srcId="{FCE7C53A-FAF6-46F9-A24A-C3EE4D6C7C69}" destId="{8D3D3297-EC6C-49C0-A513-8E5143F35A30}" srcOrd="2" destOrd="0" parTransId="{21F422FB-F616-4BB0-B5AE-9C5F166264AE}" sibTransId="{D1DAEAFC-24CD-4A54-97E2-9E7E2EEFA923}"/>
    <dgm:cxn modelId="{4B5C3105-0F52-4583-9246-81C869C1EE76}" type="presOf" srcId="{B801DEAB-489A-4D77-940D-69DB1B7C18C0}" destId="{5E063B51-8CBA-47AE-82FC-C969A763596E}" srcOrd="0" destOrd="0" presId="urn:microsoft.com/office/officeart/2005/8/layout/hProcess9"/>
    <dgm:cxn modelId="{387FAA1E-449F-41FA-A226-FC7790A985E8}" type="presOf" srcId="{8D3D3297-EC6C-49C0-A513-8E5143F35A30}" destId="{79631ECC-D7A9-4777-92A1-790508470996}" srcOrd="0" destOrd="0" presId="urn:microsoft.com/office/officeart/2005/8/layout/hProcess9"/>
    <dgm:cxn modelId="{D91A2926-18E1-46E7-A722-0666041985F0}" type="presParOf" srcId="{9EE65E2F-CBC6-4184-8030-3FE799DD0393}" destId="{CF47B209-93E9-49E5-AFD6-3BFF20FED42A}" srcOrd="0" destOrd="0" presId="urn:microsoft.com/office/officeart/2005/8/layout/hProcess9"/>
    <dgm:cxn modelId="{5DB9A8D7-2D9B-4ABA-AC95-0A2F05FE7164}" type="presParOf" srcId="{9EE65E2F-CBC6-4184-8030-3FE799DD0393}" destId="{CE4476E8-2773-4191-97DA-6AF46FFACD32}" srcOrd="1" destOrd="0" presId="urn:microsoft.com/office/officeart/2005/8/layout/hProcess9"/>
    <dgm:cxn modelId="{56E34AFE-C91A-4D4E-92C9-5532CEEB722D}" type="presParOf" srcId="{CE4476E8-2773-4191-97DA-6AF46FFACD32}" destId="{FCDB180E-2789-464C-B92D-12A169D4635E}" srcOrd="0" destOrd="0" presId="urn:microsoft.com/office/officeart/2005/8/layout/hProcess9"/>
    <dgm:cxn modelId="{5215D8C8-BBDC-4803-AF02-87989DB00A73}" type="presParOf" srcId="{CE4476E8-2773-4191-97DA-6AF46FFACD32}" destId="{D996D740-36BB-4A50-AFD7-18075003F856}" srcOrd="1" destOrd="0" presId="urn:microsoft.com/office/officeart/2005/8/layout/hProcess9"/>
    <dgm:cxn modelId="{6135AEC0-1288-4515-AA41-9D4B28B56B73}" type="presParOf" srcId="{CE4476E8-2773-4191-97DA-6AF46FFACD32}" destId="{5E063B51-8CBA-47AE-82FC-C969A763596E}" srcOrd="2" destOrd="0" presId="urn:microsoft.com/office/officeart/2005/8/layout/hProcess9"/>
    <dgm:cxn modelId="{47D88572-0A48-40A4-B700-CD102874F8C9}" type="presParOf" srcId="{CE4476E8-2773-4191-97DA-6AF46FFACD32}" destId="{CA5BB0DB-ECD9-4B8F-851A-8023AC2C50DE}" srcOrd="3" destOrd="0" presId="urn:microsoft.com/office/officeart/2005/8/layout/hProcess9"/>
    <dgm:cxn modelId="{73857EEE-E317-4256-A30D-88F72EBC63FD}" type="presParOf" srcId="{CE4476E8-2773-4191-97DA-6AF46FFACD32}" destId="{79631ECC-D7A9-4777-92A1-790508470996}"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CD4F6-E28D-45A9-80D7-FE1D8AE67BF3}">
      <dsp:nvSpPr>
        <dsp:cNvPr id="0" name=""/>
        <dsp:cNvSpPr/>
      </dsp:nvSpPr>
      <dsp:spPr>
        <a:xfrm>
          <a:off x="0" y="4397521"/>
          <a:ext cx="9470260" cy="847886"/>
        </a:xfrm>
        <a:prstGeom prst="rec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مهارة التركيز على النتائج النهائية : التي تضم بعض العناصر التي تم اختيارها على أساس ارتباطها القوي بالأداء المتميز. </a:t>
          </a:r>
          <a:endParaRPr lang="en-US" sz="1600" kern="1200" dirty="0">
            <a:solidFill>
              <a:srgbClr val="000000"/>
            </a:solidFill>
            <a:latin typeface="Alexandria" pitchFamily="2" charset="-78"/>
            <a:cs typeface="Alexandria" pitchFamily="2" charset="-78"/>
          </a:endParaRPr>
        </a:p>
      </dsp:txBody>
      <dsp:txXfrm>
        <a:off x="0" y="4397521"/>
        <a:ext cx="9470260" cy="847886"/>
      </dsp:txXfrm>
    </dsp:sp>
    <dsp:sp modelId="{F3329845-613E-43D4-8CCC-1260E0D531D2}">
      <dsp:nvSpPr>
        <dsp:cNvPr id="0" name=""/>
        <dsp:cNvSpPr/>
      </dsp:nvSpPr>
      <dsp:spPr>
        <a:xfrm rot="10800000">
          <a:off x="0" y="3848189"/>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المهارة المالية والكمية </a:t>
          </a:r>
          <a:endParaRPr lang="en-US" sz="1600" kern="1200" dirty="0">
            <a:solidFill>
              <a:srgbClr val="000000"/>
            </a:solidFill>
            <a:latin typeface="Alexandria" pitchFamily="2" charset="-78"/>
            <a:cs typeface="Alexandria" pitchFamily="2" charset="-78"/>
          </a:endParaRPr>
        </a:p>
      </dsp:txBody>
      <dsp:txXfrm rot="10800000">
        <a:off x="0" y="3848189"/>
        <a:ext cx="9470260" cy="360455"/>
      </dsp:txXfrm>
    </dsp:sp>
    <dsp:sp modelId="{7E00FF6D-435E-4AFF-844C-608B44F0C881}">
      <dsp:nvSpPr>
        <dsp:cNvPr id="0" name=""/>
        <dsp:cNvSpPr/>
      </dsp:nvSpPr>
      <dsp:spPr>
        <a:xfrm rot="10800000">
          <a:off x="0" y="3298857"/>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مهارة تحليل المشكلات واتخاذ القرارات. </a:t>
          </a:r>
          <a:endParaRPr lang="en-US" sz="1600" kern="1200" dirty="0">
            <a:solidFill>
              <a:srgbClr val="000000"/>
            </a:solidFill>
            <a:latin typeface="Alexandria" pitchFamily="2" charset="-78"/>
            <a:cs typeface="Alexandria" pitchFamily="2" charset="-78"/>
          </a:endParaRPr>
        </a:p>
      </dsp:txBody>
      <dsp:txXfrm rot="10800000">
        <a:off x="0" y="3298857"/>
        <a:ext cx="9470260" cy="360455"/>
      </dsp:txXfrm>
    </dsp:sp>
    <dsp:sp modelId="{C52900B0-24BB-45DF-AF94-BCF3295ACFDC}">
      <dsp:nvSpPr>
        <dsp:cNvPr id="0" name=""/>
        <dsp:cNvSpPr/>
      </dsp:nvSpPr>
      <dsp:spPr>
        <a:xfrm rot="10800000">
          <a:off x="0" y="2749525"/>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مهارة المعرفة الوظيفية والتقنية. </a:t>
          </a:r>
          <a:endParaRPr lang="en-US" sz="1600" kern="1200" dirty="0">
            <a:solidFill>
              <a:srgbClr val="000000"/>
            </a:solidFill>
            <a:latin typeface="Alexandria" pitchFamily="2" charset="-78"/>
            <a:cs typeface="Alexandria" pitchFamily="2" charset="-78"/>
          </a:endParaRPr>
        </a:p>
      </dsp:txBody>
      <dsp:txXfrm rot="10800000">
        <a:off x="0" y="2749525"/>
        <a:ext cx="9470260" cy="360455"/>
      </dsp:txXfrm>
    </dsp:sp>
    <dsp:sp modelId="{82337F10-FFC9-4A98-A6A0-00E699DF2B9F}">
      <dsp:nvSpPr>
        <dsp:cNvPr id="0" name=""/>
        <dsp:cNvSpPr/>
      </dsp:nvSpPr>
      <dsp:spPr>
        <a:xfrm rot="10800000">
          <a:off x="0" y="2200193"/>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مهارة التحفيز الذاتي. </a:t>
          </a:r>
          <a:endParaRPr lang="en-US" sz="1600" kern="1200" dirty="0">
            <a:solidFill>
              <a:srgbClr val="000000"/>
            </a:solidFill>
            <a:latin typeface="Alexandria" pitchFamily="2" charset="-78"/>
            <a:cs typeface="Alexandria" pitchFamily="2" charset="-78"/>
          </a:endParaRPr>
        </a:p>
      </dsp:txBody>
      <dsp:txXfrm rot="10800000">
        <a:off x="0" y="2200193"/>
        <a:ext cx="9470260" cy="360455"/>
      </dsp:txXfrm>
    </dsp:sp>
    <dsp:sp modelId="{0F448521-8793-45F1-A52E-4AAC96B354B0}">
      <dsp:nvSpPr>
        <dsp:cNvPr id="0" name=""/>
        <dsp:cNvSpPr/>
      </dsp:nvSpPr>
      <dsp:spPr>
        <a:xfrm rot="10800000">
          <a:off x="0" y="1650861"/>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مهارة الاتصال وتشمل الاتصال الشفوي والاستماع والتزويد بالمعلومات والاتصال الكتابي</a:t>
          </a:r>
          <a:endParaRPr lang="en-US" sz="1600" kern="1200" dirty="0">
            <a:solidFill>
              <a:srgbClr val="000000"/>
            </a:solidFill>
            <a:latin typeface="Alexandria" pitchFamily="2" charset="-78"/>
            <a:cs typeface="Alexandria" pitchFamily="2" charset="-78"/>
          </a:endParaRPr>
        </a:p>
      </dsp:txBody>
      <dsp:txXfrm rot="10800000">
        <a:off x="0" y="1650861"/>
        <a:ext cx="9470260" cy="360455"/>
      </dsp:txXfrm>
    </dsp:sp>
    <dsp:sp modelId="{0D8472FC-9201-4545-B1DF-C272078F1657}">
      <dsp:nvSpPr>
        <dsp:cNvPr id="0" name=""/>
        <dsp:cNvSpPr/>
      </dsp:nvSpPr>
      <dsp:spPr>
        <a:xfrm rot="10800000">
          <a:off x="0" y="1101529"/>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a:solidFill>
                <a:srgbClr val="000000"/>
              </a:solidFill>
              <a:latin typeface="Alexandria" pitchFamily="2" charset="-78"/>
              <a:cs typeface="Alexandria" pitchFamily="2" charset="-78"/>
            </a:rPr>
            <a:t> </a:t>
          </a:r>
          <a:r>
            <a:rPr lang="ar-SA" sz="1600" kern="1200" dirty="0">
              <a:solidFill>
                <a:srgbClr val="000000"/>
              </a:solidFill>
              <a:latin typeface="Alexandria" pitchFamily="2" charset="-78"/>
              <a:cs typeface="Alexandria" pitchFamily="2" charset="-78"/>
            </a:rPr>
            <a:t>مهارة العلاقات الإنسانية المتبادلة؛ وتضم العلاقات الإنسانية وإدارة الأزمات. </a:t>
          </a:r>
          <a:endParaRPr lang="en-US" sz="1600" kern="1200" dirty="0">
            <a:solidFill>
              <a:srgbClr val="000000"/>
            </a:solidFill>
            <a:latin typeface="Alexandria" pitchFamily="2" charset="-78"/>
            <a:cs typeface="Alexandria" pitchFamily="2" charset="-78"/>
          </a:endParaRPr>
        </a:p>
      </dsp:txBody>
      <dsp:txXfrm rot="10800000">
        <a:off x="0" y="1101529"/>
        <a:ext cx="9470260" cy="360455"/>
      </dsp:txXfrm>
    </dsp:sp>
    <dsp:sp modelId="{43EDD881-3F8C-414D-9163-B8D1DA73C006}">
      <dsp:nvSpPr>
        <dsp:cNvPr id="0" name=""/>
        <dsp:cNvSpPr/>
      </dsp:nvSpPr>
      <dsp:spPr>
        <a:xfrm rot="10800000">
          <a:off x="0" y="552197"/>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مهارة العلاقات الإنسانية والتي تشمل مهارة القيادة والتحفيز وتفويض السلطة، والرقابة والتدريب</a:t>
          </a:r>
          <a:endParaRPr lang="en-US" sz="1600" kern="1200" dirty="0">
            <a:solidFill>
              <a:srgbClr val="000000"/>
            </a:solidFill>
            <a:latin typeface="Alexandria" pitchFamily="2" charset="-78"/>
            <a:cs typeface="Alexandria" pitchFamily="2" charset="-78"/>
          </a:endParaRPr>
        </a:p>
      </dsp:txBody>
      <dsp:txXfrm rot="10800000">
        <a:off x="0" y="552197"/>
        <a:ext cx="9470260" cy="360455"/>
      </dsp:txXfrm>
    </dsp:sp>
    <dsp:sp modelId="{E22B4A73-31AD-46AC-BB35-EB2AEBF48414}">
      <dsp:nvSpPr>
        <dsp:cNvPr id="0" name=""/>
        <dsp:cNvSpPr/>
      </dsp:nvSpPr>
      <dsp:spPr>
        <a:xfrm rot="10800000">
          <a:off x="0" y="2865"/>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100000"/>
            </a:lnSpc>
            <a:spcBef>
              <a:spcPct val="0"/>
            </a:spcBef>
            <a:spcAft>
              <a:spcPct val="35000"/>
            </a:spcAft>
          </a:pPr>
          <a:r>
            <a:rPr lang="ar-SA" sz="1600" kern="1200" dirty="0">
              <a:solidFill>
                <a:srgbClr val="000000"/>
              </a:solidFill>
              <a:latin typeface="Alexandria" pitchFamily="2" charset="-78"/>
              <a:cs typeface="Alexandria" pitchFamily="2" charset="-78"/>
            </a:rPr>
            <a:t>مهارات العمل الإداري؛ وتشمل مهارة التخطيط والتنظيم، والتعليم، وتنظيم الوقت.</a:t>
          </a:r>
          <a:endParaRPr lang="en-US" sz="1600" kern="1200" dirty="0">
            <a:solidFill>
              <a:srgbClr val="000000"/>
            </a:solidFill>
            <a:latin typeface="Alexandria" pitchFamily="2" charset="-78"/>
            <a:cs typeface="Alexandria" pitchFamily="2" charset="-78"/>
          </a:endParaRPr>
        </a:p>
      </dsp:txBody>
      <dsp:txXfrm rot="10800000">
        <a:off x="0" y="2865"/>
        <a:ext cx="9470260" cy="3604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739D1-A106-4FE8-B1AC-816823597E49}">
      <dsp:nvSpPr>
        <dsp:cNvPr id="0" name=""/>
        <dsp:cNvSpPr/>
      </dsp:nvSpPr>
      <dsp:spPr>
        <a:xfrm>
          <a:off x="929517" y="0"/>
          <a:ext cx="5418667" cy="5418667"/>
        </a:xfrm>
        <a:prstGeom prst="triangle">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E72BFD-CBC1-4DB9-8344-A19BA8CE1481}">
      <dsp:nvSpPr>
        <dsp:cNvPr id="0" name=""/>
        <dsp:cNvSpPr/>
      </dsp:nvSpPr>
      <dsp:spPr>
        <a:xfrm>
          <a:off x="2667076" y="542315"/>
          <a:ext cx="5465682" cy="971100"/>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SA" sz="1600" kern="1200" dirty="0">
              <a:latin typeface="Alexandria" pitchFamily="2" charset="-78"/>
              <a:cs typeface="Alexandria" pitchFamily="2" charset="-78"/>
            </a:rPr>
            <a:t>الإحساس والتعاطف؛ أي القدرة على فهم ومعرفة حاجات ورغبات وشعور الآخرين. </a:t>
          </a:r>
          <a:endParaRPr lang="en-US" sz="1600" kern="1200" dirty="0">
            <a:latin typeface="Alexandria" pitchFamily="2" charset="-78"/>
            <a:cs typeface="Alexandria" pitchFamily="2" charset="-78"/>
          </a:endParaRPr>
        </a:p>
      </dsp:txBody>
      <dsp:txXfrm>
        <a:off x="2714481" y="589720"/>
        <a:ext cx="5370872" cy="876290"/>
      </dsp:txXfrm>
    </dsp:sp>
    <dsp:sp modelId="{A89989CA-3BC0-4523-AEDB-546CD4E0A084}">
      <dsp:nvSpPr>
        <dsp:cNvPr id="0" name=""/>
        <dsp:cNvSpPr/>
      </dsp:nvSpPr>
      <dsp:spPr>
        <a:xfrm>
          <a:off x="2431146" y="1636446"/>
          <a:ext cx="6009605" cy="606160"/>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SA" sz="1600" kern="1200" dirty="0">
              <a:latin typeface="Alexandria" pitchFamily="2" charset="-78"/>
              <a:cs typeface="Alexandria" pitchFamily="2" charset="-78"/>
            </a:rPr>
            <a:t>الثقة بالنفس، والتي تساعد في تشخيص المشكلة بشكل جيد. </a:t>
          </a:r>
          <a:endParaRPr lang="en-US" sz="1600" kern="1200" dirty="0">
            <a:latin typeface="Alexandria" pitchFamily="2" charset="-78"/>
            <a:cs typeface="Alexandria" pitchFamily="2" charset="-78"/>
          </a:endParaRPr>
        </a:p>
      </dsp:txBody>
      <dsp:txXfrm>
        <a:off x="2460736" y="1666036"/>
        <a:ext cx="5950425" cy="546980"/>
      </dsp:txXfrm>
    </dsp:sp>
    <dsp:sp modelId="{85B408D5-E60D-43AB-BF00-69FAC30E263D}">
      <dsp:nvSpPr>
        <dsp:cNvPr id="0" name=""/>
        <dsp:cNvSpPr/>
      </dsp:nvSpPr>
      <dsp:spPr>
        <a:xfrm>
          <a:off x="2148865" y="2365638"/>
          <a:ext cx="6502105" cy="962685"/>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SA" sz="1600" kern="1200" dirty="0">
              <a:latin typeface="Alexandria" pitchFamily="2" charset="-78"/>
              <a:cs typeface="Alexandria" pitchFamily="2" charset="-78"/>
            </a:rPr>
            <a:t>القدرة على الاتصال؛ أي توضيح وإيصال ما يريده لمرؤوسيه، خاصة فيما يتعلق بالأهداف وتوقعات المرؤوسين</a:t>
          </a:r>
          <a:endParaRPr lang="en-US" sz="1600" kern="1200" dirty="0">
            <a:latin typeface="Alexandria" pitchFamily="2" charset="-78"/>
            <a:cs typeface="Alexandria" pitchFamily="2" charset="-78"/>
          </a:endParaRPr>
        </a:p>
      </dsp:txBody>
      <dsp:txXfrm>
        <a:off x="2195859" y="2412632"/>
        <a:ext cx="6408117" cy="868697"/>
      </dsp:txXfrm>
    </dsp:sp>
    <dsp:sp modelId="{FBC01D86-DFA6-4818-BA78-01899670E68B}">
      <dsp:nvSpPr>
        <dsp:cNvPr id="0" name=""/>
        <dsp:cNvSpPr/>
      </dsp:nvSpPr>
      <dsp:spPr>
        <a:xfrm>
          <a:off x="1788427" y="3451354"/>
          <a:ext cx="7222980" cy="1301965"/>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SA" sz="1600" kern="1200" dirty="0">
              <a:latin typeface="Alexandria" pitchFamily="2" charset="-78"/>
              <a:cs typeface="Alexandria" pitchFamily="2" charset="-78"/>
            </a:rPr>
            <a:t>الوعي ويقصد به وعي القائد لمدى تأثيره على مرؤوسيه، والأسلوب الأفضل لممارسة مثل هذا التأثير، والإلمام بالنظريات والأبحاث المتعلقة بالقيادة، ونظريات الحفز، والاتصال ومحاولة تطبيقها.</a:t>
          </a:r>
          <a:endParaRPr lang="en-US" sz="1600" kern="1200" dirty="0">
            <a:latin typeface="Alexandria" pitchFamily="2" charset="-78"/>
            <a:cs typeface="Alexandria" pitchFamily="2" charset="-78"/>
          </a:endParaRPr>
        </a:p>
      </dsp:txBody>
      <dsp:txXfrm>
        <a:off x="1851984" y="3514911"/>
        <a:ext cx="7095866" cy="11748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0DDFA0-2DD2-4153-A59D-47DDAA44C2A6}">
      <dsp:nvSpPr>
        <dsp:cNvPr id="0" name=""/>
        <dsp:cNvSpPr/>
      </dsp:nvSpPr>
      <dsp:spPr>
        <a:xfrm>
          <a:off x="0" y="4284985"/>
          <a:ext cx="11480799" cy="468903"/>
        </a:xfrm>
        <a:prstGeom prst="rec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JO" sz="1600" kern="1200">
              <a:solidFill>
                <a:srgbClr val="000000"/>
              </a:solidFill>
              <a:latin typeface="Alexandria" pitchFamily="2" charset="-78"/>
              <a:cs typeface="Alexandria" pitchFamily="2" charset="-78"/>
            </a:rPr>
            <a:t>ت</a:t>
          </a:r>
          <a:r>
            <a:rPr lang="ar-SA" sz="1600" kern="1200" dirty="0">
              <a:solidFill>
                <a:srgbClr val="000000"/>
              </a:solidFill>
              <a:latin typeface="Alexandria" pitchFamily="2" charset="-78"/>
              <a:cs typeface="Alexandria" pitchFamily="2" charset="-78"/>
            </a:rPr>
            <a:t>وفير المبنى </a:t>
          </a:r>
          <a:r>
            <a:rPr lang="ar-JO" sz="1600" kern="1200" dirty="0">
              <a:solidFill>
                <a:srgbClr val="000000"/>
              </a:solidFill>
              <a:latin typeface="Alexandria" pitchFamily="2" charset="-78"/>
              <a:cs typeface="Alexandria" pitchFamily="2" charset="-78"/>
            </a:rPr>
            <a:t>المناسب</a:t>
          </a:r>
          <a:endParaRPr lang="en-US" sz="1600" kern="1200" dirty="0">
            <a:solidFill>
              <a:srgbClr val="000000"/>
            </a:solidFill>
            <a:latin typeface="Alexandria" pitchFamily="2" charset="-78"/>
            <a:cs typeface="Alexandria" pitchFamily="2" charset="-78"/>
          </a:endParaRPr>
        </a:p>
      </dsp:txBody>
      <dsp:txXfrm>
        <a:off x="0" y="4284985"/>
        <a:ext cx="11480799" cy="468903"/>
      </dsp:txXfrm>
    </dsp:sp>
    <dsp:sp modelId="{95DD332D-E164-452E-A3B8-C4DB7F288FEE}">
      <dsp:nvSpPr>
        <dsp:cNvPr id="0" name=""/>
        <dsp:cNvSpPr/>
      </dsp:nvSpPr>
      <dsp:spPr>
        <a:xfrm rot="10800000">
          <a:off x="0" y="3570845"/>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SA" sz="1600" kern="1200">
              <a:solidFill>
                <a:srgbClr val="000000"/>
              </a:solidFill>
              <a:latin typeface="Alexandria" pitchFamily="2" charset="-78"/>
              <a:cs typeface="Alexandria" pitchFamily="2" charset="-78"/>
            </a:rPr>
            <a:t>تطبيق </a:t>
          </a:r>
          <a:r>
            <a:rPr lang="ar-SA" sz="1600" kern="1200" dirty="0">
              <a:solidFill>
                <a:srgbClr val="000000"/>
              </a:solidFill>
              <a:latin typeface="Alexandria" pitchFamily="2" charset="-78"/>
              <a:cs typeface="Alexandria" pitchFamily="2" charset="-78"/>
            </a:rPr>
            <a:t>الاسلوب الديمقراطي في الادارة التعليمية. </a:t>
          </a:r>
          <a:endParaRPr lang="en-US" sz="1600" kern="1200" dirty="0">
            <a:solidFill>
              <a:srgbClr val="000000"/>
            </a:solidFill>
            <a:latin typeface="Alexandria" pitchFamily="2" charset="-78"/>
            <a:cs typeface="Alexandria" pitchFamily="2" charset="-78"/>
          </a:endParaRPr>
        </a:p>
      </dsp:txBody>
      <dsp:txXfrm rot="10800000">
        <a:off x="0" y="3570845"/>
        <a:ext cx="11480799" cy="468597"/>
      </dsp:txXfrm>
    </dsp:sp>
    <dsp:sp modelId="{3A21DFAD-6C8D-4211-B573-9AE955D03BC6}">
      <dsp:nvSpPr>
        <dsp:cNvPr id="0" name=""/>
        <dsp:cNvSpPr/>
      </dsp:nvSpPr>
      <dsp:spPr>
        <a:xfrm rot="10800000">
          <a:off x="0" y="285670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SA" sz="1600" kern="1200" dirty="0">
              <a:solidFill>
                <a:srgbClr val="000000"/>
              </a:solidFill>
              <a:latin typeface="Alexandria" pitchFamily="2" charset="-78"/>
              <a:cs typeface="Alexandria" pitchFamily="2" charset="-78"/>
            </a:rPr>
            <a:t>توفير الاستقرار في الوظيفة لمدير الم</a:t>
          </a:r>
          <a:r>
            <a:rPr lang="ar-JO" sz="1600" kern="1200" dirty="0">
              <a:solidFill>
                <a:srgbClr val="000000"/>
              </a:solidFill>
              <a:latin typeface="Alexandria" pitchFamily="2" charset="-78"/>
              <a:cs typeface="Alexandria" pitchFamily="2" charset="-78"/>
            </a:rPr>
            <a:t>ؤسس</a:t>
          </a:r>
          <a:r>
            <a:rPr lang="ar-SA" sz="1600" kern="1200" dirty="0">
              <a:solidFill>
                <a:srgbClr val="000000"/>
              </a:solidFill>
              <a:latin typeface="Alexandria" pitchFamily="2" charset="-78"/>
              <a:cs typeface="Alexandria" pitchFamily="2" charset="-78"/>
            </a:rPr>
            <a:t>ة ليستطيع ان يرسم خططاً طويلة المدى </a:t>
          </a:r>
          <a:r>
            <a:rPr lang="ar-JO" sz="1600" kern="1200" dirty="0">
              <a:solidFill>
                <a:srgbClr val="000000"/>
              </a:solidFill>
              <a:latin typeface="Alexandria" pitchFamily="2" charset="-78"/>
              <a:cs typeface="Alexandria" pitchFamily="2" charset="-78"/>
            </a:rPr>
            <a:t>ل</a:t>
          </a:r>
          <a:r>
            <a:rPr lang="ar-SA" sz="1600" kern="1200" dirty="0">
              <a:solidFill>
                <a:srgbClr val="000000"/>
              </a:solidFill>
              <a:latin typeface="Alexandria" pitchFamily="2" charset="-78"/>
              <a:cs typeface="Alexandria" pitchFamily="2" charset="-78"/>
            </a:rPr>
            <a:t>إصلاح م</a:t>
          </a:r>
          <a:r>
            <a:rPr lang="ar-JO" sz="1600" kern="1200" dirty="0">
              <a:solidFill>
                <a:srgbClr val="000000"/>
              </a:solidFill>
              <a:latin typeface="Alexandria" pitchFamily="2" charset="-78"/>
              <a:cs typeface="Alexandria" pitchFamily="2" charset="-78"/>
            </a:rPr>
            <a:t>ؤسسته</a:t>
          </a:r>
          <a:r>
            <a:rPr lang="ar-SA" sz="1600" kern="1200" dirty="0">
              <a:solidFill>
                <a:srgbClr val="000000"/>
              </a:solidFill>
              <a:latin typeface="Alexandria" pitchFamily="2" charset="-78"/>
              <a:cs typeface="Alexandria" pitchFamily="2" charset="-78"/>
            </a:rPr>
            <a:t> ولتأكيد عمله بنفسه. </a:t>
          </a:r>
          <a:endParaRPr lang="en-US" sz="1600" kern="1200" dirty="0">
            <a:solidFill>
              <a:srgbClr val="000000"/>
            </a:solidFill>
            <a:latin typeface="Alexandria" pitchFamily="2" charset="-78"/>
            <a:cs typeface="Alexandria" pitchFamily="2" charset="-78"/>
          </a:endParaRPr>
        </a:p>
      </dsp:txBody>
      <dsp:txXfrm rot="10800000">
        <a:off x="0" y="2856704"/>
        <a:ext cx="11480799" cy="468597"/>
      </dsp:txXfrm>
    </dsp:sp>
    <dsp:sp modelId="{81280E2F-2C7A-43B6-BFEF-998E4A205992}">
      <dsp:nvSpPr>
        <dsp:cNvPr id="0" name=""/>
        <dsp:cNvSpPr/>
      </dsp:nvSpPr>
      <dsp:spPr>
        <a:xfrm rot="10800000">
          <a:off x="0" y="214256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SA" sz="1600" kern="1200" dirty="0">
              <a:solidFill>
                <a:srgbClr val="000000"/>
              </a:solidFill>
              <a:latin typeface="Alexandria" pitchFamily="2" charset="-78"/>
              <a:cs typeface="Alexandria" pitchFamily="2" charset="-78"/>
            </a:rPr>
            <a:t>تأكيد الشعور بالأمن والطمأنينة وابعاد شبح الخوف من نتائج الابتكار والتجربة والتجديد. </a:t>
          </a:r>
          <a:endParaRPr lang="en-US" sz="1600" kern="1200" dirty="0">
            <a:solidFill>
              <a:srgbClr val="000000"/>
            </a:solidFill>
            <a:latin typeface="Alexandria" pitchFamily="2" charset="-78"/>
            <a:cs typeface="Alexandria" pitchFamily="2" charset="-78"/>
          </a:endParaRPr>
        </a:p>
      </dsp:txBody>
      <dsp:txXfrm rot="10800000">
        <a:off x="0" y="2142564"/>
        <a:ext cx="11480799" cy="468597"/>
      </dsp:txXfrm>
    </dsp:sp>
    <dsp:sp modelId="{6BFD593C-9739-4CAD-AC7C-70D1D913C33B}">
      <dsp:nvSpPr>
        <dsp:cNvPr id="0" name=""/>
        <dsp:cNvSpPr/>
      </dsp:nvSpPr>
      <dsp:spPr>
        <a:xfrm rot="10800000">
          <a:off x="0" y="142842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SA" sz="1600" kern="1200" dirty="0">
              <a:solidFill>
                <a:srgbClr val="000000"/>
              </a:solidFill>
              <a:latin typeface="Alexandria" pitchFamily="2" charset="-78"/>
              <a:cs typeface="Alexandria" pitchFamily="2" charset="-78"/>
            </a:rPr>
            <a:t>حماية الحرية الفكرية والعلمية والحرية الشخصية المسؤولة الملتزمة. </a:t>
          </a:r>
          <a:endParaRPr lang="en-US" sz="1600" kern="1200" dirty="0">
            <a:solidFill>
              <a:srgbClr val="000000"/>
            </a:solidFill>
            <a:latin typeface="Alexandria" pitchFamily="2" charset="-78"/>
            <a:cs typeface="Alexandria" pitchFamily="2" charset="-78"/>
          </a:endParaRPr>
        </a:p>
      </dsp:txBody>
      <dsp:txXfrm rot="10800000">
        <a:off x="0" y="1428424"/>
        <a:ext cx="11480799" cy="468597"/>
      </dsp:txXfrm>
    </dsp:sp>
    <dsp:sp modelId="{D32B6600-C7F4-4A15-9770-11ACEB5B9D3A}">
      <dsp:nvSpPr>
        <dsp:cNvPr id="0" name=""/>
        <dsp:cNvSpPr/>
      </dsp:nvSpPr>
      <dsp:spPr>
        <a:xfrm rot="10800000">
          <a:off x="0" y="71428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SA" sz="1600" kern="1200" dirty="0">
              <a:solidFill>
                <a:srgbClr val="000000"/>
              </a:solidFill>
              <a:latin typeface="Alexandria" pitchFamily="2" charset="-78"/>
              <a:cs typeface="Alexandria" pitchFamily="2" charset="-78"/>
            </a:rPr>
            <a:t>اعطاء مدير المدرسة </a:t>
          </a:r>
          <a:r>
            <a:rPr lang="ar-JO" sz="1600" kern="1200" dirty="0">
              <a:solidFill>
                <a:srgbClr val="000000"/>
              </a:solidFill>
              <a:latin typeface="Alexandria" pitchFamily="2" charset="-78"/>
              <a:cs typeface="Alexandria" pitchFamily="2" charset="-78"/>
            </a:rPr>
            <a:t>أو الجامعة </a:t>
          </a:r>
          <a:r>
            <a:rPr lang="ar-SA" sz="1600" kern="1200" dirty="0">
              <a:solidFill>
                <a:srgbClr val="000000"/>
              </a:solidFill>
              <a:latin typeface="Alexandria" pitchFamily="2" charset="-78"/>
              <a:cs typeface="Alexandria" pitchFamily="2" charset="-78"/>
            </a:rPr>
            <a:t>حرية الحركة والتعرف في حد</a:t>
          </a:r>
          <a:r>
            <a:rPr lang="ar-JO" sz="1600" kern="1200" dirty="0">
              <a:solidFill>
                <a:srgbClr val="000000"/>
              </a:solidFill>
              <a:latin typeface="Alexandria" pitchFamily="2" charset="-78"/>
              <a:cs typeface="Alexandria" pitchFamily="2" charset="-78"/>
            </a:rPr>
            <a:t>ا</a:t>
          </a:r>
          <a:r>
            <a:rPr lang="ar-SA" sz="1600" kern="1200" dirty="0">
              <a:solidFill>
                <a:srgbClr val="000000"/>
              </a:solidFill>
              <a:latin typeface="Alexandria" pitchFamily="2" charset="-78"/>
              <a:cs typeface="Alexandria" pitchFamily="2" charset="-78"/>
            </a:rPr>
            <a:t>د</a:t>
          </a:r>
          <a:r>
            <a:rPr lang="ar-JO" sz="1600" kern="1200" dirty="0">
              <a:solidFill>
                <a:srgbClr val="000000"/>
              </a:solidFill>
              <a:latin typeface="Alexandria" pitchFamily="2" charset="-78"/>
              <a:cs typeface="Alexandria" pitchFamily="2" charset="-78"/>
            </a:rPr>
            <a:t>ها</a:t>
          </a:r>
          <a:r>
            <a:rPr lang="ar-SA" sz="1600" kern="1200" dirty="0">
              <a:solidFill>
                <a:srgbClr val="000000"/>
              </a:solidFill>
              <a:latin typeface="Alexandria" pitchFamily="2" charset="-78"/>
              <a:cs typeface="Alexandria" pitchFamily="2" charset="-78"/>
            </a:rPr>
            <a:t> بما يحقق مصلحتها. </a:t>
          </a:r>
          <a:endParaRPr lang="en-US" sz="1600" kern="1200" dirty="0">
            <a:solidFill>
              <a:srgbClr val="000000"/>
            </a:solidFill>
            <a:latin typeface="Alexandria" pitchFamily="2" charset="-78"/>
            <a:cs typeface="Alexandria" pitchFamily="2" charset="-78"/>
          </a:endParaRPr>
        </a:p>
      </dsp:txBody>
      <dsp:txXfrm rot="10800000">
        <a:off x="0" y="714284"/>
        <a:ext cx="11480799" cy="468597"/>
      </dsp:txXfrm>
    </dsp:sp>
    <dsp:sp modelId="{FAA3C9B0-4708-451C-B9B1-4FF1FA794793}">
      <dsp:nvSpPr>
        <dsp:cNvPr id="0" name=""/>
        <dsp:cNvSpPr/>
      </dsp:nvSpPr>
      <dsp:spPr>
        <a:xfrm rot="10800000">
          <a:off x="0" y="143"/>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ar-SA" sz="1600" kern="1200" dirty="0">
              <a:solidFill>
                <a:srgbClr val="000000"/>
              </a:solidFill>
              <a:latin typeface="Alexandria" pitchFamily="2" charset="-78"/>
              <a:cs typeface="Alexandria" pitchFamily="2" charset="-78"/>
            </a:rPr>
            <a:t>التقليل من الادارة المركزية والتوجه الى ابعد الحدود الممكنة. </a:t>
          </a:r>
        </a:p>
      </dsp:txBody>
      <dsp:txXfrm rot="10800000">
        <a:off x="0" y="143"/>
        <a:ext cx="11480799" cy="4685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C07A6-C163-4C9A-ACFB-0C1A2EF733D3}">
      <dsp:nvSpPr>
        <dsp:cNvPr id="0" name=""/>
        <dsp:cNvSpPr/>
      </dsp:nvSpPr>
      <dsp:spPr>
        <a:xfrm>
          <a:off x="434318" y="281512"/>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150000"/>
            </a:lnSpc>
            <a:spcBef>
              <a:spcPct val="0"/>
            </a:spcBef>
            <a:spcAft>
              <a:spcPct val="35000"/>
            </a:spcAft>
          </a:pPr>
          <a:r>
            <a:rPr lang="ar-SA" sz="1400" kern="1200" dirty="0">
              <a:solidFill>
                <a:srgbClr val="000000"/>
              </a:solidFill>
              <a:latin typeface="Alexandria" pitchFamily="2" charset="-78"/>
              <a:cs typeface="Alexandria" pitchFamily="2" charset="-78"/>
            </a:rPr>
            <a:t>التخطيط، وهو محاولة السيطرة على المستقبل باتجاه الأهداف المطلوبة والتي تم اختيارها بدقة. </a:t>
          </a:r>
          <a:endParaRPr lang="en-US" sz="1400" kern="1200" dirty="0">
            <a:solidFill>
              <a:srgbClr val="000000"/>
            </a:solidFill>
            <a:latin typeface="Alexandria" pitchFamily="2" charset="-78"/>
            <a:cs typeface="Alexandria" pitchFamily="2" charset="-78"/>
          </a:endParaRPr>
        </a:p>
      </dsp:txBody>
      <dsp:txXfrm>
        <a:off x="434318" y="281512"/>
        <a:ext cx="7817728" cy="710702"/>
      </dsp:txXfrm>
    </dsp:sp>
    <dsp:sp modelId="{41FE833A-7D09-45F0-A396-90E658FF19FF}">
      <dsp:nvSpPr>
        <dsp:cNvPr id="0" name=""/>
        <dsp:cNvSpPr/>
      </dsp:nvSpPr>
      <dsp:spPr>
        <a:xfrm>
          <a:off x="434318"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6FF84-209C-4482-84FC-7A5B76EE5735}">
      <dsp:nvSpPr>
        <dsp:cNvPr id="0" name=""/>
        <dsp:cNvSpPr/>
      </dsp:nvSpPr>
      <dsp:spPr>
        <a:xfrm>
          <a:off x="1537486"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D429F-40AE-4ACA-AFAD-403181598197}">
      <dsp:nvSpPr>
        <dsp:cNvPr id="0" name=""/>
        <dsp:cNvSpPr/>
      </dsp:nvSpPr>
      <dsp:spPr>
        <a:xfrm>
          <a:off x="2640654"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D34AC9-5C2F-4462-A279-D89D58315183}">
      <dsp:nvSpPr>
        <dsp:cNvPr id="0" name=""/>
        <dsp:cNvSpPr/>
      </dsp:nvSpPr>
      <dsp:spPr>
        <a:xfrm>
          <a:off x="3743823"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C74CDF-C9EE-454B-B4D4-530CB3EA2B96}">
      <dsp:nvSpPr>
        <dsp:cNvPr id="0" name=""/>
        <dsp:cNvSpPr/>
      </dsp:nvSpPr>
      <dsp:spPr>
        <a:xfrm>
          <a:off x="4846991"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4EB207-1421-4119-BC60-B0F106A32F6A}">
      <dsp:nvSpPr>
        <dsp:cNvPr id="0" name=""/>
        <dsp:cNvSpPr/>
      </dsp:nvSpPr>
      <dsp:spPr>
        <a:xfrm>
          <a:off x="5950160"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0FA533-3AA7-43FA-9F38-BCA74016B5D3}">
      <dsp:nvSpPr>
        <dsp:cNvPr id="0" name=""/>
        <dsp:cNvSpPr/>
      </dsp:nvSpPr>
      <dsp:spPr>
        <a:xfrm>
          <a:off x="7053328"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576FAD-93CE-4F1E-8E0E-3282B3B38E83}">
      <dsp:nvSpPr>
        <dsp:cNvPr id="0" name=""/>
        <dsp:cNvSpPr/>
      </dsp:nvSpPr>
      <dsp:spPr>
        <a:xfrm>
          <a:off x="434318" y="1274315"/>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150000"/>
            </a:lnSpc>
            <a:spcBef>
              <a:spcPct val="0"/>
            </a:spcBef>
            <a:spcAft>
              <a:spcPct val="35000"/>
            </a:spcAft>
          </a:pPr>
          <a:r>
            <a:rPr lang="ar-SA" sz="1400" kern="1200">
              <a:solidFill>
                <a:srgbClr val="000000"/>
              </a:solidFill>
              <a:latin typeface="Alexandria" pitchFamily="2" charset="-78"/>
              <a:cs typeface="Alexandria" pitchFamily="2" charset="-78"/>
            </a:rPr>
            <a:t>التخصيص، ويعني اختيار وتعيين المصادر المادية والبشرية اللازمة لعمل الخطة.</a:t>
          </a:r>
          <a:endParaRPr lang="en-US" sz="1400" kern="1200" dirty="0">
            <a:solidFill>
              <a:srgbClr val="000000"/>
            </a:solidFill>
            <a:latin typeface="Alexandria" pitchFamily="2" charset="-78"/>
            <a:cs typeface="Alexandria" pitchFamily="2" charset="-78"/>
          </a:endParaRPr>
        </a:p>
      </dsp:txBody>
      <dsp:txXfrm>
        <a:off x="434318" y="1274315"/>
        <a:ext cx="7817728" cy="710702"/>
      </dsp:txXfrm>
    </dsp:sp>
    <dsp:sp modelId="{44D0922C-0F9F-4610-9011-5FB235A85328}">
      <dsp:nvSpPr>
        <dsp:cNvPr id="0" name=""/>
        <dsp:cNvSpPr/>
      </dsp:nvSpPr>
      <dsp:spPr>
        <a:xfrm>
          <a:off x="434318"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668F7E-390D-4F1B-8997-66ACEDE67F33}">
      <dsp:nvSpPr>
        <dsp:cNvPr id="0" name=""/>
        <dsp:cNvSpPr/>
      </dsp:nvSpPr>
      <dsp:spPr>
        <a:xfrm>
          <a:off x="1537486"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9E09FE-3B5D-407A-A366-0D5B46857E2F}">
      <dsp:nvSpPr>
        <dsp:cNvPr id="0" name=""/>
        <dsp:cNvSpPr/>
      </dsp:nvSpPr>
      <dsp:spPr>
        <a:xfrm>
          <a:off x="2640654"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3C7E27-3184-4B7B-9D98-C254E9823B90}">
      <dsp:nvSpPr>
        <dsp:cNvPr id="0" name=""/>
        <dsp:cNvSpPr/>
      </dsp:nvSpPr>
      <dsp:spPr>
        <a:xfrm>
          <a:off x="3743823"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B08C21-2D8F-4796-AC34-F03672F02951}">
      <dsp:nvSpPr>
        <dsp:cNvPr id="0" name=""/>
        <dsp:cNvSpPr/>
      </dsp:nvSpPr>
      <dsp:spPr>
        <a:xfrm>
          <a:off x="4846991"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D3E673-4E8B-4179-BC4A-19B997DB1737}">
      <dsp:nvSpPr>
        <dsp:cNvPr id="0" name=""/>
        <dsp:cNvSpPr/>
      </dsp:nvSpPr>
      <dsp:spPr>
        <a:xfrm>
          <a:off x="5950160"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0749A2-4629-4AF8-AAC1-BCBE35FB4AE5}">
      <dsp:nvSpPr>
        <dsp:cNvPr id="0" name=""/>
        <dsp:cNvSpPr/>
      </dsp:nvSpPr>
      <dsp:spPr>
        <a:xfrm>
          <a:off x="7053328"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549131-276D-42F1-9EC6-39DBAF5A9636}">
      <dsp:nvSpPr>
        <dsp:cNvPr id="0" name=""/>
        <dsp:cNvSpPr/>
      </dsp:nvSpPr>
      <dsp:spPr>
        <a:xfrm>
          <a:off x="434318" y="2267118"/>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150000"/>
            </a:lnSpc>
            <a:spcBef>
              <a:spcPct val="0"/>
            </a:spcBef>
            <a:spcAft>
              <a:spcPct val="35000"/>
            </a:spcAft>
          </a:pPr>
          <a:r>
            <a:rPr lang="ar-SA" sz="1400" kern="1200">
              <a:solidFill>
                <a:srgbClr val="000000"/>
              </a:solidFill>
              <a:latin typeface="Alexandria" pitchFamily="2" charset="-78"/>
              <a:cs typeface="Alexandria" pitchFamily="2" charset="-78"/>
            </a:rPr>
            <a:t>التحفيز، والقصد منه، إثارة الفعالية في السلوك باتجاه النتائج المرغوبة. </a:t>
          </a:r>
          <a:endParaRPr lang="en-US" sz="1400" kern="1200" dirty="0">
            <a:solidFill>
              <a:srgbClr val="000000"/>
            </a:solidFill>
            <a:latin typeface="Alexandria" pitchFamily="2" charset="-78"/>
            <a:cs typeface="Alexandria" pitchFamily="2" charset="-78"/>
          </a:endParaRPr>
        </a:p>
      </dsp:txBody>
      <dsp:txXfrm>
        <a:off x="434318" y="2267118"/>
        <a:ext cx="7817728" cy="710702"/>
      </dsp:txXfrm>
    </dsp:sp>
    <dsp:sp modelId="{E341954E-F11A-4FAA-B1FA-A8250102B25B}">
      <dsp:nvSpPr>
        <dsp:cNvPr id="0" name=""/>
        <dsp:cNvSpPr/>
      </dsp:nvSpPr>
      <dsp:spPr>
        <a:xfrm>
          <a:off x="434318"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B2A2E-5C08-45B1-86A4-D30466B99930}">
      <dsp:nvSpPr>
        <dsp:cNvPr id="0" name=""/>
        <dsp:cNvSpPr/>
      </dsp:nvSpPr>
      <dsp:spPr>
        <a:xfrm>
          <a:off x="1537486"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09FBC0-47CD-4E42-8737-D105545881A1}">
      <dsp:nvSpPr>
        <dsp:cNvPr id="0" name=""/>
        <dsp:cNvSpPr/>
      </dsp:nvSpPr>
      <dsp:spPr>
        <a:xfrm>
          <a:off x="2640654"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02B23F-A1BF-443F-84C2-534233E59EB8}">
      <dsp:nvSpPr>
        <dsp:cNvPr id="0" name=""/>
        <dsp:cNvSpPr/>
      </dsp:nvSpPr>
      <dsp:spPr>
        <a:xfrm>
          <a:off x="3743823"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36073-546C-496C-994C-ECF88C23FE57}">
      <dsp:nvSpPr>
        <dsp:cNvPr id="0" name=""/>
        <dsp:cNvSpPr/>
      </dsp:nvSpPr>
      <dsp:spPr>
        <a:xfrm>
          <a:off x="4846991"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E561E-48CC-418A-BF1B-06BA87EA006C}">
      <dsp:nvSpPr>
        <dsp:cNvPr id="0" name=""/>
        <dsp:cNvSpPr/>
      </dsp:nvSpPr>
      <dsp:spPr>
        <a:xfrm>
          <a:off x="5950160"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33C757-AFD8-4FF2-AD4D-36F6B420F309}">
      <dsp:nvSpPr>
        <dsp:cNvPr id="0" name=""/>
        <dsp:cNvSpPr/>
      </dsp:nvSpPr>
      <dsp:spPr>
        <a:xfrm>
          <a:off x="7053328"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0821D0-8D38-4C28-B52B-61F167CCF2EE}">
      <dsp:nvSpPr>
        <dsp:cNvPr id="0" name=""/>
        <dsp:cNvSpPr/>
      </dsp:nvSpPr>
      <dsp:spPr>
        <a:xfrm>
          <a:off x="434318" y="3259921"/>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150000"/>
            </a:lnSpc>
            <a:spcBef>
              <a:spcPct val="0"/>
            </a:spcBef>
            <a:spcAft>
              <a:spcPct val="35000"/>
            </a:spcAft>
          </a:pPr>
          <a:r>
            <a:rPr lang="ar-SA" sz="1400" kern="1200">
              <a:solidFill>
                <a:srgbClr val="000000"/>
              </a:solidFill>
              <a:latin typeface="Alexandria" pitchFamily="2" charset="-78"/>
              <a:cs typeface="Alexandria" pitchFamily="2" charset="-78"/>
            </a:rPr>
            <a:t>التنسيق، وهو ربط الفعاليات والنشاطات المختلفة في إطار متكامل للعمل الهادف. </a:t>
          </a:r>
          <a:endParaRPr lang="en-US" sz="1400" kern="1200" dirty="0">
            <a:solidFill>
              <a:srgbClr val="000000"/>
            </a:solidFill>
            <a:latin typeface="Alexandria" pitchFamily="2" charset="-78"/>
            <a:cs typeface="Alexandria" pitchFamily="2" charset="-78"/>
          </a:endParaRPr>
        </a:p>
      </dsp:txBody>
      <dsp:txXfrm>
        <a:off x="434318" y="3259921"/>
        <a:ext cx="7817728" cy="710702"/>
      </dsp:txXfrm>
    </dsp:sp>
    <dsp:sp modelId="{F8446086-6F97-43A0-AB73-50A9AB7AA842}">
      <dsp:nvSpPr>
        <dsp:cNvPr id="0" name=""/>
        <dsp:cNvSpPr/>
      </dsp:nvSpPr>
      <dsp:spPr>
        <a:xfrm>
          <a:off x="434318"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352E4-3C69-44B0-B9EB-969AD8E7B599}">
      <dsp:nvSpPr>
        <dsp:cNvPr id="0" name=""/>
        <dsp:cNvSpPr/>
      </dsp:nvSpPr>
      <dsp:spPr>
        <a:xfrm>
          <a:off x="1537486"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252B64-ECF3-4EF2-9E62-3E8B7F7C4323}">
      <dsp:nvSpPr>
        <dsp:cNvPr id="0" name=""/>
        <dsp:cNvSpPr/>
      </dsp:nvSpPr>
      <dsp:spPr>
        <a:xfrm>
          <a:off x="2640654"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1EF7EE-9F31-4695-BE2C-D205F190C862}">
      <dsp:nvSpPr>
        <dsp:cNvPr id="0" name=""/>
        <dsp:cNvSpPr/>
      </dsp:nvSpPr>
      <dsp:spPr>
        <a:xfrm>
          <a:off x="3743823"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4BC864-C5AE-45B8-A66F-6A9619AF1AD0}">
      <dsp:nvSpPr>
        <dsp:cNvPr id="0" name=""/>
        <dsp:cNvSpPr/>
      </dsp:nvSpPr>
      <dsp:spPr>
        <a:xfrm>
          <a:off x="4846991"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749FEA-A2F0-478E-A822-6786FA8F8DF0}">
      <dsp:nvSpPr>
        <dsp:cNvPr id="0" name=""/>
        <dsp:cNvSpPr/>
      </dsp:nvSpPr>
      <dsp:spPr>
        <a:xfrm>
          <a:off x="5950160"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0D55E0-1971-4F3F-AD6B-E14BE90DA01B}">
      <dsp:nvSpPr>
        <dsp:cNvPr id="0" name=""/>
        <dsp:cNvSpPr/>
      </dsp:nvSpPr>
      <dsp:spPr>
        <a:xfrm>
          <a:off x="7053328"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97DE61-75E8-47F9-BD05-F9B0E0A46C6D}">
      <dsp:nvSpPr>
        <dsp:cNvPr id="0" name=""/>
        <dsp:cNvSpPr/>
      </dsp:nvSpPr>
      <dsp:spPr>
        <a:xfrm>
          <a:off x="434318" y="4252725"/>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150000"/>
            </a:lnSpc>
            <a:spcBef>
              <a:spcPct val="0"/>
            </a:spcBef>
            <a:spcAft>
              <a:spcPct val="35000"/>
            </a:spcAft>
          </a:pPr>
          <a:r>
            <a:rPr lang="ar-SA" sz="1400" kern="1200" dirty="0">
              <a:solidFill>
                <a:srgbClr val="000000"/>
              </a:solidFill>
              <a:latin typeface="Alexandria" pitchFamily="2" charset="-78"/>
              <a:cs typeface="Alexandria" pitchFamily="2" charset="-78"/>
            </a:rPr>
            <a:t>التقييم، ويعني الفحص المستمر للنتائج المتحققة، وللأساليب التي نفذت بها وظائف الإدارة</a:t>
          </a:r>
          <a:endParaRPr lang="en-US" sz="1400" kern="1200" dirty="0">
            <a:solidFill>
              <a:srgbClr val="000000"/>
            </a:solidFill>
            <a:latin typeface="Alexandria" pitchFamily="2" charset="-78"/>
            <a:ea typeface="Calibri" panose="020F0502020204030204" pitchFamily="34" charset="0"/>
            <a:cs typeface="Alexandria" pitchFamily="2" charset="-78"/>
          </a:endParaRPr>
        </a:p>
      </dsp:txBody>
      <dsp:txXfrm>
        <a:off x="434318" y="4252725"/>
        <a:ext cx="7817728" cy="710702"/>
      </dsp:txXfrm>
    </dsp:sp>
    <dsp:sp modelId="{94F14E10-34A0-4878-923D-8C150AAE064D}">
      <dsp:nvSpPr>
        <dsp:cNvPr id="0" name=""/>
        <dsp:cNvSpPr/>
      </dsp:nvSpPr>
      <dsp:spPr>
        <a:xfrm>
          <a:off x="434318"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8A98D4-F4F9-4422-A461-36A6741324F6}">
      <dsp:nvSpPr>
        <dsp:cNvPr id="0" name=""/>
        <dsp:cNvSpPr/>
      </dsp:nvSpPr>
      <dsp:spPr>
        <a:xfrm>
          <a:off x="1537486"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28A153-BC5E-463D-86CC-817AA7D3BDBB}">
      <dsp:nvSpPr>
        <dsp:cNvPr id="0" name=""/>
        <dsp:cNvSpPr/>
      </dsp:nvSpPr>
      <dsp:spPr>
        <a:xfrm>
          <a:off x="2640654"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75E986-5949-466E-8210-DACE73B247B5}">
      <dsp:nvSpPr>
        <dsp:cNvPr id="0" name=""/>
        <dsp:cNvSpPr/>
      </dsp:nvSpPr>
      <dsp:spPr>
        <a:xfrm>
          <a:off x="3743823"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0BB055-2988-4030-A811-BCA596C69797}">
      <dsp:nvSpPr>
        <dsp:cNvPr id="0" name=""/>
        <dsp:cNvSpPr/>
      </dsp:nvSpPr>
      <dsp:spPr>
        <a:xfrm>
          <a:off x="4846991"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3209D0-EFE6-4AC3-AF69-A186A5EAAA3D}">
      <dsp:nvSpPr>
        <dsp:cNvPr id="0" name=""/>
        <dsp:cNvSpPr/>
      </dsp:nvSpPr>
      <dsp:spPr>
        <a:xfrm>
          <a:off x="5950160"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6548B-FD58-4F70-ADEF-2C090428CD5A}">
      <dsp:nvSpPr>
        <dsp:cNvPr id="0" name=""/>
        <dsp:cNvSpPr/>
      </dsp:nvSpPr>
      <dsp:spPr>
        <a:xfrm>
          <a:off x="7053328"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F259DB-9024-40E8-8026-3C2908EBE8C6}">
      <dsp:nvSpPr>
        <dsp:cNvPr id="0" name=""/>
        <dsp:cNvSpPr/>
      </dsp:nvSpPr>
      <dsp:spPr>
        <a:xfrm>
          <a:off x="0" y="0"/>
          <a:ext cx="104108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8EEACF-145E-462E-B073-E85FAB805309}">
      <dsp:nvSpPr>
        <dsp:cNvPr id="0" name=""/>
        <dsp:cNvSpPr/>
      </dsp:nvSpPr>
      <dsp:spPr>
        <a:xfrm>
          <a:off x="0" y="0"/>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a:lnSpc>
              <a:spcPct val="150000"/>
            </a:lnSpc>
            <a:spcBef>
              <a:spcPct val="0"/>
            </a:spcBef>
            <a:spcAft>
              <a:spcPct val="35000"/>
            </a:spcAft>
          </a:pPr>
          <a:r>
            <a:rPr lang="ar-SA" sz="1600" b="0" kern="1200" dirty="0">
              <a:latin typeface="Alexandria" pitchFamily="2" charset="-78"/>
              <a:cs typeface="Alexandria" pitchFamily="2" charset="-78"/>
            </a:rPr>
            <a:t>التخطيط لترجمة الأهداف التربوية البعيدة المدى إلى أهداف واقعية ممكنة التحقق . </a:t>
          </a:r>
          <a:endParaRPr lang="en-US" sz="1600" b="0" kern="1200" dirty="0">
            <a:latin typeface="Alexandria" pitchFamily="2" charset="-78"/>
            <a:cs typeface="Alexandria" pitchFamily="2" charset="-78"/>
          </a:endParaRPr>
        </a:p>
      </dsp:txBody>
      <dsp:txXfrm>
        <a:off x="0" y="0"/>
        <a:ext cx="10410825" cy="635793"/>
      </dsp:txXfrm>
    </dsp:sp>
    <dsp:sp modelId="{94B6B47A-52AC-4326-B770-B388C45C3DB4}">
      <dsp:nvSpPr>
        <dsp:cNvPr id="0" name=""/>
        <dsp:cNvSpPr/>
      </dsp:nvSpPr>
      <dsp:spPr>
        <a:xfrm>
          <a:off x="0" y="635793"/>
          <a:ext cx="1041082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B093B4-7A5E-48C1-8E34-0516B37F18A2}">
      <dsp:nvSpPr>
        <dsp:cNvPr id="0" name=""/>
        <dsp:cNvSpPr/>
      </dsp:nvSpPr>
      <dsp:spPr>
        <a:xfrm>
          <a:off x="0" y="635793"/>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rtl="1">
            <a:lnSpc>
              <a:spcPct val="150000"/>
            </a:lnSpc>
            <a:spcBef>
              <a:spcPct val="0"/>
            </a:spcBef>
            <a:spcAft>
              <a:spcPct val="35000"/>
            </a:spcAft>
          </a:pPr>
          <a:r>
            <a:rPr lang="ar-SA" sz="1600" b="0" kern="1200" dirty="0">
              <a:latin typeface="Alexandria" pitchFamily="2" charset="-78"/>
              <a:cs typeface="Alexandria" pitchFamily="2" charset="-78"/>
            </a:rPr>
            <a:t>وضع سياسة تعليمية لمؤسسة تعكس السياسة العامة للتعليم مكيفة لمطالب وظروف ال</a:t>
          </a:r>
          <a:r>
            <a:rPr lang="ar-JO" sz="1600" b="0" kern="1200" dirty="0">
              <a:latin typeface="Alexandria" pitchFamily="2" charset="-78"/>
              <a:cs typeface="Alexandria" pitchFamily="2" charset="-78"/>
            </a:rPr>
            <a:t>مؤسسة</a:t>
          </a:r>
          <a:r>
            <a:rPr lang="ar-SA" sz="1600" b="0" kern="1200" dirty="0">
              <a:latin typeface="Alexandria" pitchFamily="2" charset="-78"/>
              <a:cs typeface="Alexandria" pitchFamily="2" charset="-78"/>
            </a:rPr>
            <a:t> التي يعمل معها . </a:t>
          </a:r>
          <a:endParaRPr lang="en-US" sz="1600" b="0" kern="1200" dirty="0">
            <a:latin typeface="Alexandria" pitchFamily="2" charset="-78"/>
            <a:cs typeface="Alexandria" pitchFamily="2" charset="-78"/>
          </a:endParaRPr>
        </a:p>
      </dsp:txBody>
      <dsp:txXfrm>
        <a:off x="0" y="635793"/>
        <a:ext cx="10410825" cy="635793"/>
      </dsp:txXfrm>
    </dsp:sp>
    <dsp:sp modelId="{959A8F7F-09DD-4FAE-896A-FE59394BD03C}">
      <dsp:nvSpPr>
        <dsp:cNvPr id="0" name=""/>
        <dsp:cNvSpPr/>
      </dsp:nvSpPr>
      <dsp:spPr>
        <a:xfrm>
          <a:off x="0" y="1271587"/>
          <a:ext cx="1041082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0ABDF-8D35-4DC9-8C1B-E9D061E938B8}">
      <dsp:nvSpPr>
        <dsp:cNvPr id="0" name=""/>
        <dsp:cNvSpPr/>
      </dsp:nvSpPr>
      <dsp:spPr>
        <a:xfrm>
          <a:off x="0" y="1271587"/>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rtl="1">
            <a:lnSpc>
              <a:spcPct val="150000"/>
            </a:lnSpc>
            <a:spcBef>
              <a:spcPct val="0"/>
            </a:spcBef>
            <a:spcAft>
              <a:spcPct val="35000"/>
            </a:spcAft>
          </a:pPr>
          <a:r>
            <a:rPr lang="ar-SA" sz="1600" b="0" kern="1200" dirty="0">
              <a:latin typeface="Alexandria" pitchFamily="2" charset="-78"/>
              <a:cs typeface="Alexandria" pitchFamily="2" charset="-78"/>
            </a:rPr>
            <a:t>إدارة عمليات التفاعل الاجتماعي المحققة للأهداف في إطار المناهج المقررة . </a:t>
          </a:r>
          <a:endParaRPr lang="en-US" sz="1600" b="0" kern="1200" dirty="0">
            <a:latin typeface="Alexandria" pitchFamily="2" charset="-78"/>
            <a:cs typeface="Alexandria" pitchFamily="2" charset="-78"/>
          </a:endParaRPr>
        </a:p>
      </dsp:txBody>
      <dsp:txXfrm>
        <a:off x="0" y="1271587"/>
        <a:ext cx="10410825" cy="635793"/>
      </dsp:txXfrm>
    </dsp:sp>
    <dsp:sp modelId="{D7456305-63BB-4E6F-9992-01D1A558C833}">
      <dsp:nvSpPr>
        <dsp:cNvPr id="0" name=""/>
        <dsp:cNvSpPr/>
      </dsp:nvSpPr>
      <dsp:spPr>
        <a:xfrm>
          <a:off x="0" y="1907381"/>
          <a:ext cx="1041082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17BEE-7F9C-472E-85E9-D0BED84C5CD3}">
      <dsp:nvSpPr>
        <dsp:cNvPr id="0" name=""/>
        <dsp:cNvSpPr/>
      </dsp:nvSpPr>
      <dsp:spPr>
        <a:xfrm>
          <a:off x="0" y="1907381"/>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a:lnSpc>
              <a:spcPct val="150000"/>
            </a:lnSpc>
            <a:spcBef>
              <a:spcPct val="0"/>
            </a:spcBef>
            <a:spcAft>
              <a:spcPct val="35000"/>
            </a:spcAft>
          </a:pPr>
          <a:r>
            <a:rPr lang="ar-SA" sz="1600" b="0" kern="1200" dirty="0">
              <a:latin typeface="Alexandria" pitchFamily="2" charset="-78"/>
              <a:cs typeface="Alexandria" pitchFamily="2" charset="-78"/>
            </a:rPr>
            <a:t>التنسيق بين الأدوار لتجنب صراع الأدوار، والتأكيد على القيام بسلوك الدور في ضوء المعايير المشتقة من الأهداف. </a:t>
          </a:r>
          <a:endParaRPr lang="en-US" sz="1600" b="0" kern="1200" dirty="0">
            <a:latin typeface="Alexandria" pitchFamily="2" charset="-78"/>
            <a:cs typeface="Alexandria" pitchFamily="2" charset="-78"/>
          </a:endParaRPr>
        </a:p>
      </dsp:txBody>
      <dsp:txXfrm>
        <a:off x="0" y="1907381"/>
        <a:ext cx="10410825" cy="635793"/>
      </dsp:txXfrm>
    </dsp:sp>
    <dsp:sp modelId="{90AB3CA3-435C-4E94-9BA0-73B6C8BFBD25}">
      <dsp:nvSpPr>
        <dsp:cNvPr id="0" name=""/>
        <dsp:cNvSpPr/>
      </dsp:nvSpPr>
      <dsp:spPr>
        <a:xfrm>
          <a:off x="0" y="2543175"/>
          <a:ext cx="1041082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C3BA19-F2F7-43AF-A632-684E20B95D9B}">
      <dsp:nvSpPr>
        <dsp:cNvPr id="0" name=""/>
        <dsp:cNvSpPr/>
      </dsp:nvSpPr>
      <dsp:spPr>
        <a:xfrm>
          <a:off x="0" y="2543175"/>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a:lnSpc>
              <a:spcPct val="150000"/>
            </a:lnSpc>
            <a:spcBef>
              <a:spcPct val="0"/>
            </a:spcBef>
            <a:spcAft>
              <a:spcPct val="35000"/>
            </a:spcAft>
          </a:pPr>
          <a:r>
            <a:rPr lang="ar-SA" sz="1600" b="0" kern="1200" dirty="0">
              <a:latin typeface="Alexandria" pitchFamily="2" charset="-78"/>
              <a:cs typeface="Alexandria" pitchFamily="2" charset="-78"/>
            </a:rPr>
            <a:t>صيانة بناء الجماعة من حيث توفر إمكانيات الحراك الرأسي والأفقي، وطرق الاتصال المنظم من الاعضاء. </a:t>
          </a:r>
          <a:endParaRPr lang="en-US" sz="1600" b="0" kern="1200" dirty="0">
            <a:latin typeface="Alexandria" pitchFamily="2" charset="-78"/>
            <a:cs typeface="Alexandria" pitchFamily="2" charset="-78"/>
          </a:endParaRPr>
        </a:p>
      </dsp:txBody>
      <dsp:txXfrm>
        <a:off x="0" y="2543175"/>
        <a:ext cx="10410825" cy="635793"/>
      </dsp:txXfrm>
    </dsp:sp>
    <dsp:sp modelId="{D093BC3E-37CE-4BBC-BB20-011ED47C29BB}">
      <dsp:nvSpPr>
        <dsp:cNvPr id="0" name=""/>
        <dsp:cNvSpPr/>
      </dsp:nvSpPr>
      <dsp:spPr>
        <a:xfrm>
          <a:off x="0" y="3178968"/>
          <a:ext cx="104108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EB8F98-1F64-4E5B-A5DD-79575989BDE3}">
      <dsp:nvSpPr>
        <dsp:cNvPr id="0" name=""/>
        <dsp:cNvSpPr/>
      </dsp:nvSpPr>
      <dsp:spPr>
        <a:xfrm>
          <a:off x="0" y="3178968"/>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a:lnSpc>
              <a:spcPct val="150000"/>
            </a:lnSpc>
            <a:spcBef>
              <a:spcPct val="0"/>
            </a:spcBef>
            <a:spcAft>
              <a:spcPct val="35000"/>
            </a:spcAft>
          </a:pPr>
          <a:r>
            <a:rPr lang="ar-SA" sz="1600" b="0" kern="1200" dirty="0">
              <a:latin typeface="Alexandria" pitchFamily="2" charset="-78"/>
              <a:cs typeface="Alexandria" pitchFamily="2" charset="-78"/>
            </a:rPr>
            <a:t>حراسة معايير السلوك التربوي في ضوء الأعراف والتقاليد واللوائح والقوانين. </a:t>
          </a:r>
          <a:endParaRPr lang="en-US" sz="1600" b="0" kern="1200" dirty="0">
            <a:latin typeface="Alexandria" pitchFamily="2" charset="-78"/>
            <a:cs typeface="Alexandria" pitchFamily="2" charset="-78"/>
          </a:endParaRPr>
        </a:p>
      </dsp:txBody>
      <dsp:txXfrm>
        <a:off x="0" y="3178968"/>
        <a:ext cx="10410825" cy="635793"/>
      </dsp:txXfrm>
    </dsp:sp>
    <dsp:sp modelId="{ACC22619-F773-4140-ADAF-F6DC6A7E3847}">
      <dsp:nvSpPr>
        <dsp:cNvPr id="0" name=""/>
        <dsp:cNvSpPr/>
      </dsp:nvSpPr>
      <dsp:spPr>
        <a:xfrm>
          <a:off x="0" y="3814762"/>
          <a:ext cx="1041082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C12243-3BE4-4733-B82A-BB885B0915BC}">
      <dsp:nvSpPr>
        <dsp:cNvPr id="0" name=""/>
        <dsp:cNvSpPr/>
      </dsp:nvSpPr>
      <dsp:spPr>
        <a:xfrm>
          <a:off x="0" y="3814762"/>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a:lnSpc>
              <a:spcPct val="150000"/>
            </a:lnSpc>
            <a:spcBef>
              <a:spcPct val="0"/>
            </a:spcBef>
            <a:spcAft>
              <a:spcPct val="35000"/>
            </a:spcAft>
          </a:pPr>
          <a:r>
            <a:rPr lang="ar-SA" sz="1600" b="0" kern="1200" dirty="0">
              <a:latin typeface="Alexandria" pitchFamily="2" charset="-78"/>
              <a:cs typeface="Alexandria" pitchFamily="2" charset="-78"/>
            </a:rPr>
            <a:t>تهيئة المناخ الصحي لعمل جماعي يمارس بروح الفريق.</a:t>
          </a:r>
          <a:endParaRPr lang="en-US" sz="1600" b="0" kern="1200" dirty="0">
            <a:latin typeface="Alexandria" pitchFamily="2" charset="-78"/>
            <a:cs typeface="Alexandria" pitchFamily="2" charset="-78"/>
          </a:endParaRPr>
        </a:p>
      </dsp:txBody>
      <dsp:txXfrm>
        <a:off x="0" y="3814762"/>
        <a:ext cx="10410825" cy="635793"/>
      </dsp:txXfrm>
    </dsp:sp>
    <dsp:sp modelId="{6625CBE9-4D0B-4CAA-9430-D86EE97294B8}">
      <dsp:nvSpPr>
        <dsp:cNvPr id="0" name=""/>
        <dsp:cNvSpPr/>
      </dsp:nvSpPr>
      <dsp:spPr>
        <a:xfrm>
          <a:off x="0" y="4450556"/>
          <a:ext cx="1041082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227AFF-B5DF-42F3-9785-8AD87D20D7F4}">
      <dsp:nvSpPr>
        <dsp:cNvPr id="0" name=""/>
        <dsp:cNvSpPr/>
      </dsp:nvSpPr>
      <dsp:spPr>
        <a:xfrm>
          <a:off x="0" y="4450556"/>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lvl="0" algn="ctr" defTabSz="711200">
            <a:lnSpc>
              <a:spcPct val="100000"/>
            </a:lnSpc>
            <a:spcBef>
              <a:spcPct val="0"/>
            </a:spcBef>
            <a:spcAft>
              <a:spcPct val="35000"/>
            </a:spcAft>
          </a:pPr>
          <a:r>
            <a:rPr lang="ar-SA" sz="1600" b="0" kern="1200" dirty="0">
              <a:latin typeface="Alexandria" pitchFamily="2" charset="-78"/>
              <a:cs typeface="Alexandria" pitchFamily="2" charset="-78"/>
            </a:rPr>
            <a:t>أن يكون حاكما وسيطا بين أعضاء الجماعة، وأنموذج لها في سلوكه، ورمزا لها في أداء مهماته - الثواب والعقاب في حالات الصواب والخطأ وبما يكفل المحافظة على انضباط الجماعة.</a:t>
          </a:r>
          <a:endParaRPr lang="en-US" sz="1600" b="0" kern="1200" dirty="0">
            <a:latin typeface="Alexandria" pitchFamily="2" charset="-78"/>
            <a:cs typeface="Alexandria" pitchFamily="2" charset="-78"/>
          </a:endParaRPr>
        </a:p>
      </dsp:txBody>
      <dsp:txXfrm>
        <a:off x="0" y="4450556"/>
        <a:ext cx="10410825" cy="6357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1637BF-67EE-4F20-8697-0D3BAE30DF62}">
      <dsp:nvSpPr>
        <dsp:cNvPr id="0" name=""/>
        <dsp:cNvSpPr/>
      </dsp:nvSpPr>
      <dsp:spPr>
        <a:xfrm>
          <a:off x="0" y="7463"/>
          <a:ext cx="6908800" cy="1013773"/>
        </a:xfrm>
        <a:prstGeom prst="roundRect">
          <a:avLst>
            <a:gd name="adj" fmla="val 10000"/>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buFont typeface="+mj-lt"/>
            <a:buNone/>
          </a:pPr>
          <a:r>
            <a:rPr lang="ar-SA" sz="1600" kern="1200" dirty="0">
              <a:solidFill>
                <a:srgbClr val="000000"/>
              </a:solidFill>
              <a:latin typeface="Alexandria" pitchFamily="2" charset="-78"/>
              <a:cs typeface="Alexandria" pitchFamily="2" charset="-78"/>
            </a:rPr>
            <a:t>معايير اختيار القادة الأكاديميين وتشمل مؤهلاتهم ومستوى إعدادهم، وخبراتهم وإنتاجهم العلمي، ومهاراتهم</a:t>
          </a:r>
          <a:endParaRPr lang="en-US" sz="1600" kern="1200" dirty="0">
            <a:solidFill>
              <a:srgbClr val="000000"/>
            </a:solidFill>
            <a:latin typeface="Alexandria" pitchFamily="2" charset="-78"/>
            <a:cs typeface="Alexandria" pitchFamily="2" charset="-78"/>
          </a:endParaRPr>
        </a:p>
      </dsp:txBody>
      <dsp:txXfrm>
        <a:off x="29692" y="37155"/>
        <a:ext cx="5799627" cy="954389"/>
      </dsp:txXfrm>
    </dsp:sp>
    <dsp:sp modelId="{08159595-686A-461F-82A5-5EE95F497491}">
      <dsp:nvSpPr>
        <dsp:cNvPr id="0" name=""/>
        <dsp:cNvSpPr/>
      </dsp:nvSpPr>
      <dsp:spPr>
        <a:xfrm>
          <a:off x="619134" y="1499306"/>
          <a:ext cx="6908800" cy="784095"/>
        </a:xfrm>
        <a:prstGeom prst="roundRect">
          <a:avLst>
            <a:gd name="adj" fmla="val 10000"/>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SA" sz="1600" kern="1200">
              <a:solidFill>
                <a:srgbClr val="000000"/>
              </a:solidFill>
              <a:latin typeface="Alexandria" pitchFamily="2" charset="-78"/>
              <a:cs typeface="Alexandria" pitchFamily="2" charset="-78"/>
            </a:rPr>
            <a:t>مدى توافر متطلبات تطويرهم. </a:t>
          </a:r>
          <a:endParaRPr lang="en-US" sz="1600" kern="1200" dirty="0">
            <a:solidFill>
              <a:srgbClr val="000000"/>
            </a:solidFill>
            <a:latin typeface="Alexandria" pitchFamily="2" charset="-78"/>
            <a:cs typeface="Alexandria" pitchFamily="2" charset="-78"/>
          </a:endParaRPr>
        </a:p>
      </dsp:txBody>
      <dsp:txXfrm>
        <a:off x="642099" y="1522271"/>
        <a:ext cx="5584615" cy="738165"/>
      </dsp:txXfrm>
    </dsp:sp>
    <dsp:sp modelId="{91F58634-CA82-4DCE-83E1-5B9C4534967D}">
      <dsp:nvSpPr>
        <dsp:cNvPr id="0" name=""/>
        <dsp:cNvSpPr/>
      </dsp:nvSpPr>
      <dsp:spPr>
        <a:xfrm>
          <a:off x="1219199" y="2689709"/>
          <a:ext cx="6908800" cy="593817"/>
        </a:xfrm>
        <a:prstGeom prst="roundRect">
          <a:avLst>
            <a:gd name="adj" fmla="val 10000"/>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SA" sz="1600" kern="1200">
              <a:solidFill>
                <a:srgbClr val="000000"/>
              </a:solidFill>
              <a:latin typeface="Alexandria" pitchFamily="2" charset="-78"/>
              <a:cs typeface="Alexandria" pitchFamily="2" charset="-78"/>
            </a:rPr>
            <a:t>طريقة متابعة أدائهم.</a:t>
          </a:r>
          <a:endParaRPr lang="en-US" sz="1600" kern="1200" dirty="0">
            <a:solidFill>
              <a:srgbClr val="000000"/>
            </a:solidFill>
            <a:latin typeface="Alexandria" pitchFamily="2" charset="-78"/>
            <a:cs typeface="Alexandria" pitchFamily="2" charset="-78"/>
          </a:endParaRPr>
        </a:p>
      </dsp:txBody>
      <dsp:txXfrm>
        <a:off x="1236591" y="2707101"/>
        <a:ext cx="5595761" cy="559033"/>
      </dsp:txXfrm>
    </dsp:sp>
    <dsp:sp modelId="{1009244E-5008-4EB0-8437-FE8CA3B677B6}">
      <dsp:nvSpPr>
        <dsp:cNvPr id="0" name=""/>
        <dsp:cNvSpPr/>
      </dsp:nvSpPr>
      <dsp:spPr>
        <a:xfrm>
          <a:off x="6240145" y="732455"/>
          <a:ext cx="668655" cy="668655"/>
        </a:xfrm>
        <a:prstGeom prst="downArrow">
          <a:avLst>
            <a:gd name="adj1" fmla="val 55000"/>
            <a:gd name="adj2" fmla="val 45000"/>
          </a:avLst>
        </a:prstGeom>
        <a:solidFill>
          <a:srgbClr val="0000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150000"/>
            </a:lnSpc>
            <a:spcBef>
              <a:spcPct val="0"/>
            </a:spcBef>
            <a:spcAft>
              <a:spcPct val="35000"/>
            </a:spcAft>
          </a:pPr>
          <a:endParaRPr lang="en-US" sz="2000" kern="1200">
            <a:latin typeface="Alexandria" pitchFamily="2" charset="-78"/>
            <a:cs typeface="Alexandria" pitchFamily="2" charset="-78"/>
          </a:endParaRPr>
        </a:p>
      </dsp:txBody>
      <dsp:txXfrm>
        <a:off x="6390592" y="732455"/>
        <a:ext cx="367761" cy="503163"/>
      </dsp:txXfrm>
    </dsp:sp>
    <dsp:sp modelId="{80A1250A-8A43-4509-A23E-69B7C93DE4CB}">
      <dsp:nvSpPr>
        <dsp:cNvPr id="0" name=""/>
        <dsp:cNvSpPr/>
      </dsp:nvSpPr>
      <dsp:spPr>
        <a:xfrm>
          <a:off x="6849744" y="1973389"/>
          <a:ext cx="668655" cy="668655"/>
        </a:xfrm>
        <a:prstGeom prst="downArrow">
          <a:avLst>
            <a:gd name="adj1" fmla="val 55000"/>
            <a:gd name="adj2" fmla="val 45000"/>
          </a:avLst>
        </a:prstGeom>
        <a:solidFill>
          <a:srgbClr val="0000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150000"/>
            </a:lnSpc>
            <a:spcBef>
              <a:spcPct val="0"/>
            </a:spcBef>
            <a:spcAft>
              <a:spcPct val="35000"/>
            </a:spcAft>
          </a:pPr>
          <a:endParaRPr lang="en-US" sz="2000" kern="1200">
            <a:latin typeface="Alexandria" pitchFamily="2" charset="-78"/>
            <a:cs typeface="Alexandria" pitchFamily="2" charset="-78"/>
          </a:endParaRPr>
        </a:p>
      </dsp:txBody>
      <dsp:txXfrm>
        <a:off x="7000191" y="1973389"/>
        <a:ext cx="367761" cy="50316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42ECA6-9448-4F6C-901A-9041D63AA751}">
      <dsp:nvSpPr>
        <dsp:cNvPr id="0" name=""/>
        <dsp:cNvSpPr/>
      </dsp:nvSpPr>
      <dsp:spPr>
        <a:xfrm>
          <a:off x="2688669" y="458322"/>
          <a:ext cx="4639787" cy="4639787"/>
        </a:xfrm>
        <a:prstGeom prst="blockArc">
          <a:avLst>
            <a:gd name="adj1" fmla="val 13800000"/>
            <a:gd name="adj2" fmla="val 162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A758071E-65A4-45A6-AA17-1D9A183254E6}">
      <dsp:nvSpPr>
        <dsp:cNvPr id="0" name=""/>
        <dsp:cNvSpPr/>
      </dsp:nvSpPr>
      <dsp:spPr>
        <a:xfrm>
          <a:off x="2688669" y="458322"/>
          <a:ext cx="4639787" cy="4639787"/>
        </a:xfrm>
        <a:prstGeom prst="blockArc">
          <a:avLst>
            <a:gd name="adj1" fmla="val 11400000"/>
            <a:gd name="adj2" fmla="val 138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1429AF40-BB73-4C55-B679-57BE3BC3BB22}">
      <dsp:nvSpPr>
        <dsp:cNvPr id="0" name=""/>
        <dsp:cNvSpPr/>
      </dsp:nvSpPr>
      <dsp:spPr>
        <a:xfrm>
          <a:off x="2688669" y="458322"/>
          <a:ext cx="4639787" cy="4639787"/>
        </a:xfrm>
        <a:prstGeom prst="blockArc">
          <a:avLst>
            <a:gd name="adj1" fmla="val 9000000"/>
            <a:gd name="adj2" fmla="val 114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E0BB33C0-3D8E-4FA4-8708-0C85B1FB1EF4}">
      <dsp:nvSpPr>
        <dsp:cNvPr id="0" name=""/>
        <dsp:cNvSpPr/>
      </dsp:nvSpPr>
      <dsp:spPr>
        <a:xfrm>
          <a:off x="2688669" y="458322"/>
          <a:ext cx="4639787" cy="4639787"/>
        </a:xfrm>
        <a:prstGeom prst="blockArc">
          <a:avLst>
            <a:gd name="adj1" fmla="val 6600000"/>
            <a:gd name="adj2" fmla="val 90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74A11CA0-31F3-4ED0-897E-DC2D91A1CAB5}">
      <dsp:nvSpPr>
        <dsp:cNvPr id="0" name=""/>
        <dsp:cNvSpPr/>
      </dsp:nvSpPr>
      <dsp:spPr>
        <a:xfrm>
          <a:off x="2688669" y="458322"/>
          <a:ext cx="4639787" cy="4639787"/>
        </a:xfrm>
        <a:prstGeom prst="blockArc">
          <a:avLst>
            <a:gd name="adj1" fmla="val 4200000"/>
            <a:gd name="adj2" fmla="val 66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2E910E92-703C-4FE9-B311-DFC0BCA25436}">
      <dsp:nvSpPr>
        <dsp:cNvPr id="0" name=""/>
        <dsp:cNvSpPr/>
      </dsp:nvSpPr>
      <dsp:spPr>
        <a:xfrm>
          <a:off x="2688669" y="458322"/>
          <a:ext cx="4639787" cy="4639787"/>
        </a:xfrm>
        <a:prstGeom prst="blockArc">
          <a:avLst>
            <a:gd name="adj1" fmla="val 1800000"/>
            <a:gd name="adj2" fmla="val 42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84009D84-72B8-4B8B-84A5-F5811F2BA683}">
      <dsp:nvSpPr>
        <dsp:cNvPr id="0" name=""/>
        <dsp:cNvSpPr/>
      </dsp:nvSpPr>
      <dsp:spPr>
        <a:xfrm>
          <a:off x="2688669" y="458322"/>
          <a:ext cx="4639787" cy="4639787"/>
        </a:xfrm>
        <a:prstGeom prst="blockArc">
          <a:avLst>
            <a:gd name="adj1" fmla="val 21000000"/>
            <a:gd name="adj2" fmla="val 18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B857ACA1-60C9-4D54-8F79-6474DE44C43C}">
      <dsp:nvSpPr>
        <dsp:cNvPr id="0" name=""/>
        <dsp:cNvSpPr/>
      </dsp:nvSpPr>
      <dsp:spPr>
        <a:xfrm>
          <a:off x="2688669" y="458322"/>
          <a:ext cx="4639787" cy="4639787"/>
        </a:xfrm>
        <a:prstGeom prst="blockArc">
          <a:avLst>
            <a:gd name="adj1" fmla="val 18600000"/>
            <a:gd name="adj2" fmla="val 210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1C9AF33F-8438-4276-8AC2-2145F1EE58F9}">
      <dsp:nvSpPr>
        <dsp:cNvPr id="0" name=""/>
        <dsp:cNvSpPr/>
      </dsp:nvSpPr>
      <dsp:spPr>
        <a:xfrm>
          <a:off x="2688669" y="458322"/>
          <a:ext cx="4639787" cy="4639787"/>
        </a:xfrm>
        <a:prstGeom prst="blockArc">
          <a:avLst>
            <a:gd name="adj1" fmla="val 16200000"/>
            <a:gd name="adj2" fmla="val 186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6DB0019F-66EC-43B5-9887-BB68C0FBEE8F}">
      <dsp:nvSpPr>
        <dsp:cNvPr id="0" name=""/>
        <dsp:cNvSpPr/>
      </dsp:nvSpPr>
      <dsp:spPr>
        <a:xfrm>
          <a:off x="4304233" y="2073887"/>
          <a:ext cx="1408658" cy="1408658"/>
        </a:xfrm>
        <a:prstGeom prst="ellipse">
          <a:avLst/>
        </a:prstGeom>
        <a:solidFill>
          <a:srgbClr val="FFFFFF"/>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50000"/>
            </a:lnSpc>
            <a:spcBef>
              <a:spcPct val="0"/>
            </a:spcBef>
            <a:spcAft>
              <a:spcPct val="35000"/>
            </a:spcAft>
          </a:pPr>
          <a:r>
            <a:rPr lang="ar-SA" sz="1600" b="1" kern="1200" dirty="0">
              <a:solidFill>
                <a:srgbClr val="00B1F4"/>
              </a:solidFill>
              <a:latin typeface="Alexandria" pitchFamily="2" charset="-78"/>
              <a:cs typeface="Alexandria" pitchFamily="2" charset="-78"/>
            </a:rPr>
            <a:t>معايير اختيار القائد</a:t>
          </a:r>
          <a:endParaRPr lang="en-US" sz="1600" b="1" kern="1200" dirty="0">
            <a:solidFill>
              <a:srgbClr val="00B1F4"/>
            </a:solidFill>
            <a:latin typeface="Alexandria" pitchFamily="2" charset="-78"/>
            <a:cs typeface="Alexandria" pitchFamily="2" charset="-78"/>
          </a:endParaRPr>
        </a:p>
      </dsp:txBody>
      <dsp:txXfrm>
        <a:off x="4510526" y="2280180"/>
        <a:ext cx="996072" cy="996072"/>
      </dsp:txXfrm>
    </dsp:sp>
    <dsp:sp modelId="{F8574D3A-F1E2-4E0C-AF6D-2E61D6179B84}">
      <dsp:nvSpPr>
        <dsp:cNvPr id="0" name=""/>
        <dsp:cNvSpPr/>
      </dsp:nvSpPr>
      <dsp:spPr>
        <a:xfrm>
          <a:off x="4515532" y="790"/>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الأقدمية</a:t>
          </a:r>
          <a:endParaRPr lang="en-US" sz="900" b="1" kern="1200" dirty="0">
            <a:solidFill>
              <a:srgbClr val="000000"/>
            </a:solidFill>
            <a:latin typeface="Alexandria" pitchFamily="2" charset="-78"/>
            <a:cs typeface="Alexandria" pitchFamily="2" charset="-78"/>
          </a:endParaRPr>
        </a:p>
      </dsp:txBody>
      <dsp:txXfrm>
        <a:off x="4659937" y="145195"/>
        <a:ext cx="697250" cy="697250"/>
      </dsp:txXfrm>
    </dsp:sp>
    <dsp:sp modelId="{688C9211-575B-4F46-89E8-35605E45295C}">
      <dsp:nvSpPr>
        <dsp:cNvPr id="0" name=""/>
        <dsp:cNvSpPr/>
      </dsp:nvSpPr>
      <dsp:spPr>
        <a:xfrm>
          <a:off x="5983913" y="535237"/>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الجدارة</a:t>
          </a:r>
          <a:endParaRPr lang="en-US" sz="900" b="1" kern="1200" dirty="0">
            <a:solidFill>
              <a:srgbClr val="000000"/>
            </a:solidFill>
            <a:latin typeface="Alexandria" pitchFamily="2" charset="-78"/>
            <a:cs typeface="Alexandria" pitchFamily="2" charset="-78"/>
          </a:endParaRPr>
        </a:p>
      </dsp:txBody>
      <dsp:txXfrm>
        <a:off x="6128318" y="679642"/>
        <a:ext cx="697250" cy="697250"/>
      </dsp:txXfrm>
    </dsp:sp>
    <dsp:sp modelId="{04200F3A-3E39-40F6-9C0F-D60700BF3655}">
      <dsp:nvSpPr>
        <dsp:cNvPr id="0" name=""/>
        <dsp:cNvSpPr/>
      </dsp:nvSpPr>
      <dsp:spPr>
        <a:xfrm>
          <a:off x="6765223" y="1888504"/>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الكفاءة</a:t>
          </a:r>
          <a:endParaRPr lang="en-US" sz="900" b="1" kern="1200" dirty="0">
            <a:solidFill>
              <a:srgbClr val="000000"/>
            </a:solidFill>
            <a:latin typeface="Alexandria" pitchFamily="2" charset="-78"/>
            <a:cs typeface="Alexandria" pitchFamily="2" charset="-78"/>
          </a:endParaRPr>
        </a:p>
      </dsp:txBody>
      <dsp:txXfrm>
        <a:off x="6909628" y="2032909"/>
        <a:ext cx="697250" cy="697250"/>
      </dsp:txXfrm>
    </dsp:sp>
    <dsp:sp modelId="{55B4EBF4-4656-4B9A-ACE8-ABB80C39CF91}">
      <dsp:nvSpPr>
        <dsp:cNvPr id="0" name=""/>
        <dsp:cNvSpPr/>
      </dsp:nvSpPr>
      <dsp:spPr>
        <a:xfrm>
          <a:off x="6493877" y="3427383"/>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نظام يجمع بين الأقدمية والجدارة</a:t>
          </a:r>
          <a:endParaRPr lang="en-US" sz="900" b="1" kern="1200" dirty="0">
            <a:solidFill>
              <a:srgbClr val="000000"/>
            </a:solidFill>
            <a:latin typeface="Alexandria" pitchFamily="2" charset="-78"/>
            <a:cs typeface="Alexandria" pitchFamily="2" charset="-78"/>
          </a:endParaRPr>
        </a:p>
      </dsp:txBody>
      <dsp:txXfrm>
        <a:off x="6638282" y="3571788"/>
        <a:ext cx="697250" cy="697250"/>
      </dsp:txXfrm>
    </dsp:sp>
    <dsp:sp modelId="{4B2819F8-8C8D-4F21-BB13-A551C6FACEC7}">
      <dsp:nvSpPr>
        <dsp:cNvPr id="0" name=""/>
        <dsp:cNvSpPr/>
      </dsp:nvSpPr>
      <dsp:spPr>
        <a:xfrm>
          <a:off x="5296841" y="4431815"/>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مقاييس الرتبة العلمية</a:t>
          </a:r>
          <a:endParaRPr lang="en-US" sz="900" b="1" kern="1200" dirty="0">
            <a:solidFill>
              <a:srgbClr val="000000"/>
            </a:solidFill>
            <a:latin typeface="Alexandria" pitchFamily="2" charset="-78"/>
            <a:cs typeface="Alexandria" pitchFamily="2" charset="-78"/>
          </a:endParaRPr>
        </a:p>
      </dsp:txBody>
      <dsp:txXfrm>
        <a:off x="5441246" y="4576220"/>
        <a:ext cx="697250" cy="697250"/>
      </dsp:txXfrm>
    </dsp:sp>
    <dsp:sp modelId="{106E7F21-517E-45DD-816D-8E689DD20F47}">
      <dsp:nvSpPr>
        <dsp:cNvPr id="0" name=""/>
        <dsp:cNvSpPr/>
      </dsp:nvSpPr>
      <dsp:spPr>
        <a:xfrm>
          <a:off x="3734223" y="4431815"/>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الإعداد الأكاديمي</a:t>
          </a:r>
          <a:endParaRPr lang="en-US" sz="900" b="1" kern="1200" dirty="0">
            <a:solidFill>
              <a:srgbClr val="000000"/>
            </a:solidFill>
            <a:latin typeface="Alexandria" pitchFamily="2" charset="-78"/>
            <a:cs typeface="Alexandria" pitchFamily="2" charset="-78"/>
          </a:endParaRPr>
        </a:p>
      </dsp:txBody>
      <dsp:txXfrm>
        <a:off x="3878628" y="4576220"/>
        <a:ext cx="697250" cy="697250"/>
      </dsp:txXfrm>
    </dsp:sp>
    <dsp:sp modelId="{356BC36F-D6B7-41FA-9525-F2604E381EE3}">
      <dsp:nvSpPr>
        <dsp:cNvPr id="0" name=""/>
        <dsp:cNvSpPr/>
      </dsp:nvSpPr>
      <dsp:spPr>
        <a:xfrm>
          <a:off x="2537187" y="3427383"/>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الانتخاب</a:t>
          </a:r>
          <a:endParaRPr lang="en-US" sz="900" b="1" kern="1200" dirty="0">
            <a:solidFill>
              <a:srgbClr val="000000"/>
            </a:solidFill>
            <a:latin typeface="Alexandria" pitchFamily="2" charset="-78"/>
            <a:cs typeface="Alexandria" pitchFamily="2" charset="-78"/>
          </a:endParaRPr>
        </a:p>
      </dsp:txBody>
      <dsp:txXfrm>
        <a:off x="2681592" y="3571788"/>
        <a:ext cx="697250" cy="697250"/>
      </dsp:txXfrm>
    </dsp:sp>
    <dsp:sp modelId="{BC0FB9DA-906E-4AFE-B75E-1A555B12B963}">
      <dsp:nvSpPr>
        <dsp:cNvPr id="0" name=""/>
        <dsp:cNvSpPr/>
      </dsp:nvSpPr>
      <dsp:spPr>
        <a:xfrm>
          <a:off x="2265842" y="1888504"/>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الترقية</a:t>
          </a:r>
          <a:endParaRPr lang="en-US" sz="900" b="1" kern="1200" dirty="0">
            <a:solidFill>
              <a:srgbClr val="000000"/>
            </a:solidFill>
            <a:latin typeface="Alexandria" pitchFamily="2" charset="-78"/>
            <a:cs typeface="Alexandria" pitchFamily="2" charset="-78"/>
          </a:endParaRPr>
        </a:p>
      </dsp:txBody>
      <dsp:txXfrm>
        <a:off x="2410247" y="2032909"/>
        <a:ext cx="697250" cy="697250"/>
      </dsp:txXfrm>
    </dsp:sp>
    <dsp:sp modelId="{102D92A8-900F-4BB7-BF45-3C9EF8DD4AA4}">
      <dsp:nvSpPr>
        <dsp:cNvPr id="0" name=""/>
        <dsp:cNvSpPr/>
      </dsp:nvSpPr>
      <dsp:spPr>
        <a:xfrm>
          <a:off x="3047151" y="535237"/>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150000"/>
            </a:lnSpc>
            <a:spcBef>
              <a:spcPct val="0"/>
            </a:spcBef>
            <a:spcAft>
              <a:spcPct val="35000"/>
            </a:spcAft>
          </a:pPr>
          <a:r>
            <a:rPr lang="ar-SA" sz="900" b="1" kern="1200" dirty="0">
              <a:solidFill>
                <a:srgbClr val="000000"/>
              </a:solidFill>
              <a:latin typeface="Alexandria" pitchFamily="2" charset="-78"/>
              <a:cs typeface="Alexandria" pitchFamily="2" charset="-78"/>
            </a:rPr>
            <a:t>الاختيار على أساس النظريات</a:t>
          </a:r>
          <a:endParaRPr lang="en-US" sz="900" b="1" kern="1200" dirty="0">
            <a:solidFill>
              <a:srgbClr val="000000"/>
            </a:solidFill>
            <a:latin typeface="Alexandria" pitchFamily="2" charset="-78"/>
            <a:cs typeface="Alexandria" pitchFamily="2" charset="-78"/>
          </a:endParaRPr>
        </a:p>
      </dsp:txBody>
      <dsp:txXfrm>
        <a:off x="3191556" y="679642"/>
        <a:ext cx="697250" cy="6972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7B209-93E9-49E5-AFD6-3BFF20FED42A}">
      <dsp:nvSpPr>
        <dsp:cNvPr id="0" name=""/>
        <dsp:cNvSpPr/>
      </dsp:nvSpPr>
      <dsp:spPr>
        <a:xfrm>
          <a:off x="614124" y="0"/>
          <a:ext cx="6960077" cy="3318933"/>
        </a:xfrm>
        <a:prstGeom prst="rightArrow">
          <a:avLst/>
        </a:prstGeom>
        <a:solidFill>
          <a:srgbClr val="85DFFF"/>
        </a:solidFill>
        <a:ln>
          <a:noFill/>
        </a:ln>
        <a:effectLst/>
      </dsp:spPr>
      <dsp:style>
        <a:lnRef idx="0">
          <a:scrgbClr r="0" g="0" b="0"/>
        </a:lnRef>
        <a:fillRef idx="1">
          <a:scrgbClr r="0" g="0" b="0"/>
        </a:fillRef>
        <a:effectRef idx="0">
          <a:scrgbClr r="0" g="0" b="0"/>
        </a:effectRef>
        <a:fontRef idx="minor"/>
      </dsp:style>
    </dsp:sp>
    <dsp:sp modelId="{FCDB180E-2789-464C-B92D-12A169D4635E}">
      <dsp:nvSpPr>
        <dsp:cNvPr id="0" name=""/>
        <dsp:cNvSpPr/>
      </dsp:nvSpPr>
      <dsp:spPr>
        <a:xfrm>
          <a:off x="0" y="995679"/>
          <a:ext cx="2456497" cy="1327573"/>
        </a:xfrm>
        <a:prstGeom prst="roundRect">
          <a:avLst/>
        </a:prstGeom>
        <a:solidFill>
          <a:srgbClr val="00B1F4"/>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latin typeface="Alexandria" pitchFamily="2" charset="-78"/>
              <a:cs typeface="Alexandria" pitchFamily="2" charset="-78"/>
            </a:rPr>
            <a:t>التدريب</a:t>
          </a:r>
          <a:endParaRPr lang="en-US" sz="2000" kern="1200" dirty="0">
            <a:latin typeface="Alexandria" pitchFamily="2" charset="-78"/>
            <a:cs typeface="Alexandria" pitchFamily="2" charset="-78"/>
          </a:endParaRPr>
        </a:p>
      </dsp:txBody>
      <dsp:txXfrm>
        <a:off x="64807" y="1060486"/>
        <a:ext cx="2326883" cy="1197959"/>
      </dsp:txXfrm>
    </dsp:sp>
    <dsp:sp modelId="{5E063B51-8CBA-47AE-82FC-C969A763596E}">
      <dsp:nvSpPr>
        <dsp:cNvPr id="0" name=""/>
        <dsp:cNvSpPr/>
      </dsp:nvSpPr>
      <dsp:spPr>
        <a:xfrm>
          <a:off x="2865914" y="995679"/>
          <a:ext cx="2456497" cy="1327573"/>
        </a:xfrm>
        <a:prstGeom prst="roundRect">
          <a:avLst/>
        </a:prstGeom>
        <a:solidFill>
          <a:srgbClr val="00B1F4"/>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latin typeface="Alexandria" pitchFamily="2" charset="-78"/>
              <a:cs typeface="Alexandria" pitchFamily="2" charset="-78"/>
            </a:rPr>
            <a:t>التنمية الإدارية</a:t>
          </a:r>
          <a:endParaRPr lang="en-US" sz="2000" kern="1200" dirty="0">
            <a:latin typeface="Alexandria" pitchFamily="2" charset="-78"/>
            <a:cs typeface="Alexandria" pitchFamily="2" charset="-78"/>
          </a:endParaRPr>
        </a:p>
      </dsp:txBody>
      <dsp:txXfrm>
        <a:off x="2930721" y="1060486"/>
        <a:ext cx="2326883" cy="1197959"/>
      </dsp:txXfrm>
    </dsp:sp>
    <dsp:sp modelId="{79631ECC-D7A9-4777-92A1-790508470996}">
      <dsp:nvSpPr>
        <dsp:cNvPr id="0" name=""/>
        <dsp:cNvSpPr/>
      </dsp:nvSpPr>
      <dsp:spPr>
        <a:xfrm>
          <a:off x="5731828" y="995679"/>
          <a:ext cx="2456497" cy="1327573"/>
        </a:xfrm>
        <a:prstGeom prst="roundRect">
          <a:avLst/>
        </a:prstGeom>
        <a:solidFill>
          <a:srgbClr val="00B1F4"/>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latin typeface="Alexandria" pitchFamily="2" charset="-78"/>
              <a:cs typeface="Alexandria" pitchFamily="2" charset="-78"/>
            </a:rPr>
            <a:t>التنمية الذاتية</a:t>
          </a:r>
          <a:endParaRPr lang="en-US" sz="2000" kern="1200" dirty="0">
            <a:latin typeface="Alexandria" pitchFamily="2" charset="-78"/>
            <a:cs typeface="Alexandria" pitchFamily="2" charset="-78"/>
          </a:endParaRPr>
        </a:p>
      </dsp:txBody>
      <dsp:txXfrm>
        <a:off x="5796635" y="1060486"/>
        <a:ext cx="2326883" cy="119795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6640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1678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390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4684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4883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2931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0106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1859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195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561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5009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681794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04042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1924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5666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68232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141144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2597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5325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70027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614668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31394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15273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29277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3989106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143959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6910064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4080269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NULL"/><Relationship Id="rId5" Type="http://schemas.openxmlformats.org/officeDocument/2006/relationships/image" Target="../media/image6.png"/><Relationship Id="rId4" Type="http://schemas.openxmlformats.org/officeDocument/2006/relationships/image" Target="NUL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0.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0.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0.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1.xml"/><Relationship Id="rId5" Type="http://schemas.openxmlformats.org/officeDocument/2006/relationships/image" Target="NULL"/><Relationship Id="rId4" Type="http://schemas.openxmlformats.org/officeDocument/2006/relationships/image" Target="../media/image16.png"/></Relationships>
</file>

<file path=ppt/slides/_rels/slide4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9</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119007" y="3429000"/>
            <a:ext cx="6653849" cy="860877"/>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اختيار القادة التربويين وإعدادهم وتنميتهم</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87973" y="1517459"/>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القائد التربوي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أهمية المهارات القيادية المهارات القيادية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مواصفات القائد التربوي الناجح</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القائد التربوي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القدرات القيادية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متطلبات القيادة التربوية للمدير الناجح</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993335" y="1517459"/>
            <a:ext cx="6094638" cy="3959482"/>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مهام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 القيادات التي يجب أن يمتلكها القائد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وظائف القائد التربوي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أدوار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تصورات القائد الابداعي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معايير اختيار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أساليب تنمية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الخاتمة</a:t>
            </a:r>
          </a:p>
        </p:txBody>
      </p:sp>
      <p:sp>
        <p:nvSpPr>
          <p:cNvPr id="2" name="Rectangle 1">
            <a:extLst>
              <a:ext uri="{FF2B5EF4-FFF2-40B4-BE49-F238E27FC236}">
                <a16:creationId xmlns:a16="http://schemas.microsoft.com/office/drawing/2014/main" id="{6F06BF93-78FF-3E25-9FFB-ED40843D974B}"/>
              </a:ext>
            </a:extLst>
          </p:cNvPr>
          <p:cNvSpPr/>
          <p:nvPr/>
        </p:nvSpPr>
        <p:spPr>
          <a:xfrm>
            <a:off x="9519385" y="6169794"/>
            <a:ext cx="1819175"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377D6993-83C4-623C-6E71-41DC8350A6B3}"/>
              </a:ext>
            </a:extLst>
          </p:cNvPr>
          <p:cNvGrpSpPr/>
          <p:nvPr/>
        </p:nvGrpSpPr>
        <p:grpSpPr>
          <a:xfrm>
            <a:off x="513430" y="2552319"/>
            <a:ext cx="3637656" cy="2817967"/>
            <a:chOff x="726120" y="2102776"/>
            <a:chExt cx="4229100" cy="3044599"/>
          </a:xfrm>
        </p:grpSpPr>
        <p:pic>
          <p:nvPicPr>
            <p:cNvPr id="13"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 xmlns:asvg="http://schemas.microsoft.com/office/drawing/2016/SVG/main" xmlns:lc="http://schemas.openxmlformats.org/drawingml/2006/lockedCanvas" r:embed="rId4"/>
                </a:ext>
              </a:extLst>
            </a:blip>
            <a:stretch>
              <a:fillRect/>
            </a:stretch>
          </p:blipFill>
          <p:spPr>
            <a:xfrm>
              <a:off x="726120" y="3210684"/>
              <a:ext cx="4229100" cy="1936691"/>
            </a:xfrm>
            <a:prstGeom prst="rect">
              <a:avLst/>
            </a:prstGeom>
          </p:spPr>
        </p:pic>
        <p:pic>
          <p:nvPicPr>
            <p:cNvPr id="14"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 xmlns:asvg="http://schemas.microsoft.com/office/drawing/2016/SVG/main" xmlns:lc="http://schemas.openxmlformats.org/drawingml/2006/lockedCanvas" r:embed="rId6"/>
                </a:ext>
              </a:extLst>
            </a:blip>
            <a:stretch>
              <a:fillRect/>
            </a:stretch>
          </p:blipFill>
          <p:spPr>
            <a:xfrm>
              <a:off x="1419226" y="2102776"/>
              <a:ext cx="2557462" cy="1346033"/>
            </a:xfrm>
            <a:prstGeom prst="rect">
              <a:avLst/>
            </a:prstGeom>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469775" y="1800958"/>
            <a:ext cx="11123509" cy="3256084"/>
          </a:xfrm>
          <a:prstGeom prst="rect">
            <a:avLst/>
          </a:prstGeom>
          <a:noFill/>
        </p:spPr>
        <p:txBody>
          <a:bodyPr wrap="square" rtlCol="1">
            <a:spAutoFit/>
          </a:bodyPr>
          <a:lstStyle/>
          <a:p>
            <a:pPr algn="just" rtl="1">
              <a:lnSpc>
                <a:spcPct val="200000"/>
              </a:lnSpc>
            </a:pPr>
            <a:r>
              <a:rPr lang="ar-SA" sz="1500" dirty="0">
                <a:latin typeface="Alexandria" pitchFamily="2" charset="-78"/>
                <a:cs typeface="Alexandria" pitchFamily="2" charset="-78"/>
              </a:rPr>
              <a:t>تعد القيادة التربوية جوهر العمل الاداري في التعليم ، إذ تعد القيادة الكفؤة إحدى المميزات الرئيسة التي يمكن بواسطتها التمييز بين المنظمات الناجحة، فهي التي تقوم بتوجيه عمليات الفعل ورد الفعل وتنسيقها وفق الظروف المحيطة، وتعد القيادة الفاعلة احد العناصر النادرة التي تعاني من نقصها المجتمعات النامية على سواء.</a:t>
            </a:r>
            <a:endParaRPr lang="ar-EG" sz="1500" dirty="0">
              <a:latin typeface="Alexandria" pitchFamily="2" charset="-78"/>
              <a:cs typeface="Alexandria" pitchFamily="2" charset="-78"/>
            </a:endParaRPr>
          </a:p>
          <a:p>
            <a:pPr algn="just" rtl="1">
              <a:lnSpc>
                <a:spcPct val="200000"/>
              </a:lnSpc>
            </a:pPr>
            <a:endParaRPr lang="ar-SA" sz="1500" dirty="0">
              <a:latin typeface="Alexandria" pitchFamily="2" charset="-78"/>
              <a:cs typeface="Alexandria" pitchFamily="2" charset="-78"/>
            </a:endParaRPr>
          </a:p>
          <a:p>
            <a:pPr algn="just" rtl="1">
              <a:lnSpc>
                <a:spcPct val="200000"/>
              </a:lnSpc>
            </a:pPr>
            <a:r>
              <a:rPr lang="ar-SA" sz="1500" dirty="0">
                <a:latin typeface="Alexandria" pitchFamily="2" charset="-78"/>
                <a:cs typeface="Alexandria" pitchFamily="2" charset="-78"/>
              </a:rPr>
              <a:t>وينظر للقيادة التربوية كونها ذلك العمل أو السلوك بين الافراد أو الجماعات الذي يدعو الى تحرك الفرد أو الجماعة نحو الاهداف التربوية التي يشتركون في قبولها. ويضيف البعض بان عمل القيادة نوع من التفاعل بين فرد وجماعة وبين جماعة وجماعة، يقود الى اضافة جديدة للأفراد أو المجموعة.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525E2AA3-F908-E114-7F1A-A4686507AE75}"/>
              </a:ext>
            </a:extLst>
          </p:cNvPr>
          <p:cNvSpPr/>
          <p:nvPr/>
        </p:nvSpPr>
        <p:spPr>
          <a:xfrm>
            <a:off x="9519385" y="6169794"/>
            <a:ext cx="1819175"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9B5628B-D03C-5C90-898F-3178AC2655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817EE1C3-EF0F-6DE0-7D21-633417F9E94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29475" y="2735035"/>
            <a:ext cx="6890382" cy="2636043"/>
          </a:xfrm>
          <a:prstGeom prst="rect">
            <a:avLst/>
          </a:prstGeom>
          <a:noFill/>
        </p:spPr>
        <p:txBody>
          <a:bodyPr wrap="square" rtlCol="0">
            <a:spAutoFit/>
          </a:bodyPr>
          <a:lstStyle/>
          <a:p>
            <a:pPr algn="just" rtl="1">
              <a:lnSpc>
                <a:spcPct val="150000"/>
              </a:lnSpc>
            </a:pPr>
            <a:r>
              <a:rPr lang="ar-JO" sz="1600" dirty="0">
                <a:cs typeface="Alexandria" pitchFamily="2" charset="-78"/>
              </a:rPr>
              <a:t>إن القيادة التربوية هي إحدى عناصر الإدارة التربوية. ويقوم عليها قائد تربوي تجاوز مرحلة الادارة؛ التي تعنى بتسيير شؤون المؤسسة التربوية تسييراً روتينيا، إلى التأثير السحري في العاملين معه في المؤسسة التربوية، بما يوفر لهم فرص الابداع والتطوير، وبالتالي تحقيق اهداف مؤسستهم على الوجه الأكمل. وعليه، فإن نجاح المؤسسة التربوية في تحقيق اهدافها يتوقف على قدرات القائد التربوي، وخصائصه وإمكاناته في توجيه العمل، ورعاية العاملين معه، وتقديم العون والمساعدة لهم.</a:t>
            </a:r>
          </a:p>
        </p:txBody>
      </p:sp>
      <p:pic>
        <p:nvPicPr>
          <p:cNvPr id="8" name="Picture 7">
            <a:extLst>
              <a:ext uri="{FF2B5EF4-FFF2-40B4-BE49-F238E27FC236}">
                <a16:creationId xmlns:a16="http://schemas.microsoft.com/office/drawing/2014/main" id="{BE143EAC-B683-F1D5-1947-D5281CE7F63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64435" y="2941949"/>
            <a:ext cx="3642960" cy="2429129"/>
          </a:xfrm>
          <a:prstGeom prst="rect">
            <a:avLst/>
          </a:prstGeom>
        </p:spPr>
      </p:pic>
      <p:sp>
        <p:nvSpPr>
          <p:cNvPr id="3" name="Rectangle 2">
            <a:extLst>
              <a:ext uri="{FF2B5EF4-FFF2-40B4-BE49-F238E27FC236}">
                <a16:creationId xmlns:a16="http://schemas.microsoft.com/office/drawing/2014/main" id="{20403EB3-764D-B18E-1AD3-DD9CE6FA2F0C}"/>
              </a:ext>
            </a:extLst>
          </p:cNvPr>
          <p:cNvSpPr/>
          <p:nvPr/>
        </p:nvSpPr>
        <p:spPr>
          <a:xfrm>
            <a:off x="5186412" y="6463365"/>
            <a:ext cx="1819175"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A29FF4F2-1310-E016-0FC1-0DEA5306095F}"/>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8E2959E-A172-21A0-5130-077A1E4F7EE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CA0A24-E1DA-585A-08CD-192AA2F0DDB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08914" y="1955344"/>
            <a:ext cx="5807837" cy="3784947"/>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إن القيادة التربوية تتضمن تعامل القائد التربوي مع العاملين في المنظمة التربوية التي يقودها (مدرسة أو مديرية تربية أو كلية أو جامعة أم غير ذلك</a:t>
            </a:r>
            <a:r>
              <a:rPr lang="ar-JO" dirty="0">
                <a:latin typeface="Alexandria" pitchFamily="2" charset="-78"/>
                <a:cs typeface="Alexandria" pitchFamily="2" charset="-78"/>
              </a:rPr>
              <a:t>)</a:t>
            </a:r>
            <a:r>
              <a:rPr lang="ar-SA" dirty="0">
                <a:latin typeface="Alexandria" pitchFamily="2" charset="-78"/>
                <a:cs typeface="Alexandria" pitchFamily="2" charset="-78"/>
              </a:rPr>
              <a:t> لتحقيق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هذه المنظمة، وقد ذكر الباحثون في الادارة التربوية والقيادة </a:t>
            </a:r>
            <a:r>
              <a:rPr lang="ar-JO" dirty="0">
                <a:latin typeface="Alexandria" pitchFamily="2" charset="-78"/>
                <a:cs typeface="Alexandria" pitchFamily="2" charset="-78"/>
              </a:rPr>
              <a:t>أ</a:t>
            </a:r>
            <a:r>
              <a:rPr lang="ar-SA" dirty="0">
                <a:latin typeface="Alexandria" pitchFamily="2" charset="-78"/>
                <a:cs typeface="Alexandria" pitchFamily="2" charset="-78"/>
              </a:rPr>
              <a:t>ن </a:t>
            </a:r>
            <a:r>
              <a:rPr lang="ar-JO" dirty="0">
                <a:latin typeface="Alexandria" pitchFamily="2" charset="-78"/>
                <a:cs typeface="Alexandria" pitchFamily="2" charset="-78"/>
              </a:rPr>
              <a:t>أ</a:t>
            </a:r>
            <a:r>
              <a:rPr lang="ar-SA" dirty="0">
                <a:latin typeface="Alexandria" pitchFamily="2" charset="-78"/>
                <a:cs typeface="Alexandria" pitchFamily="2" charset="-78"/>
              </a:rPr>
              <a:t>ي</a:t>
            </a:r>
            <a:r>
              <a:rPr lang="ar-JO" dirty="0">
                <a:latin typeface="Alexandria" pitchFamily="2" charset="-78"/>
                <a:cs typeface="Alexandria" pitchFamily="2" charset="-78"/>
              </a:rPr>
              <a:t>ًّ</a:t>
            </a:r>
            <a:r>
              <a:rPr lang="ar-SA" dirty="0">
                <a:latin typeface="Alexandria" pitchFamily="2" charset="-78"/>
                <a:cs typeface="Alexandria" pitchFamily="2" charset="-78"/>
              </a:rPr>
              <a:t>ا من رجل الادارة أو القائد لا يستطيع 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منظمته الا من خلال قيامه بعشرة وظائف وهي: التخطيط والتنظيم، والتوظيف والتوجيه والتنسيق وكتابة التقارير، واعداد الموازنات والرقابة والتقويم، واتخاذ القرار.</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AE72A12B-CBB6-5256-A674-A49F648044C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6578" y="2249714"/>
            <a:ext cx="5061364" cy="3680581"/>
          </a:xfrm>
          <a:prstGeom prst="rect">
            <a:avLst/>
          </a:prstGeom>
        </p:spPr>
      </p:pic>
    </p:spTree>
    <p:extLst>
      <p:ext uri="{BB962C8B-B14F-4D97-AF65-F5344CB8AC3E}">
        <p14:creationId xmlns:p14="http://schemas.microsoft.com/office/powerpoint/2010/main" val="350651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7250" y="1426844"/>
            <a:ext cx="108778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53916" y="1564710"/>
            <a:ext cx="6123709" cy="4482702"/>
          </a:xfrm>
          <a:prstGeom prst="rect">
            <a:avLst/>
          </a:prstGeom>
          <a:noFill/>
        </p:spPr>
        <p:txBody>
          <a:bodyPr wrap="square" rtlCol="0">
            <a:spAutoFit/>
          </a:bodyPr>
          <a:lstStyle/>
          <a:p>
            <a:pPr algn="r" rtl="1">
              <a:lnSpc>
                <a:spcPct val="150000"/>
              </a:lnSpc>
            </a:pPr>
            <a:r>
              <a:rPr lang="ar-SA" sz="1600" b="1" dirty="0">
                <a:solidFill>
                  <a:srgbClr val="00B0F0"/>
                </a:solidFill>
                <a:latin typeface="Alexandria" pitchFamily="2" charset="-78"/>
                <a:cs typeface="Alexandria" pitchFamily="2" charset="-78"/>
              </a:rPr>
              <a:t>القائد التربوي هو </a:t>
            </a:r>
            <a:r>
              <a:rPr lang="ar-SA" sz="1600" dirty="0">
                <a:latin typeface="Alexandria" pitchFamily="2" charset="-78"/>
                <a:cs typeface="Alexandria" pitchFamily="2" charset="-78"/>
              </a:rPr>
              <a:t>الإنسان المبدع الذي يأتي بالطرائق الجديدة؛ ليعمل على تحسين العمل وتغيير مسار النتائج إلى الأفضل، والقائد الناجح هو الذي تظهر مهاراته في وضع وإعداد الخطة، وفي طريقة تنفيذها، وهو متميز في بث روح الحماسة والمثابرة عند الآخرين.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القائد هو الشخص الذي يتميز عن زملائه، ويتصف بقدرته على التأثير فيهم، وقيادتهم.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ويعرف أيضا بأنه الشخص الذي يعمل على تحقيق أهداف العملية التربوية، ومن أجل هذا فإن القائد يعمل على تقوية وتدعيم العلاقات لتحقيق أهداف الجماعة، كما يعمل على تعديل سلوك الجماعة بما يؤدي إلى تماسكها</a:t>
            </a:r>
            <a:r>
              <a:rPr lang="en-US" sz="1600" dirty="0">
                <a:latin typeface="Alexandria" pitchFamily="2" charset="-78"/>
                <a:cs typeface="Alexandria" pitchFamily="2" charset="-78"/>
              </a:rPr>
              <a:t>. </a:t>
            </a:r>
          </a:p>
        </p:txBody>
      </p:sp>
      <p:sp>
        <p:nvSpPr>
          <p:cNvPr id="2" name="Rectangle 1">
            <a:extLst>
              <a:ext uri="{FF2B5EF4-FFF2-40B4-BE49-F238E27FC236}">
                <a16:creationId xmlns:a16="http://schemas.microsoft.com/office/drawing/2014/main" id="{7D15F191-CC3F-FCF5-04A0-2B5000041A08}"/>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028" y="2605961"/>
            <a:ext cx="4323402" cy="2982039"/>
          </a:xfrm>
          <a:prstGeom prst="rect">
            <a:avLst/>
          </a:prstGeom>
        </p:spPr>
      </p:pic>
    </p:spTree>
    <p:extLst>
      <p:ext uri="{BB962C8B-B14F-4D97-AF65-F5344CB8AC3E}">
        <p14:creationId xmlns:p14="http://schemas.microsoft.com/office/powerpoint/2010/main" val="125575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D812DB0-B6C6-E1E2-8D48-C0CF186A19D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1B05BFA-8388-F99A-17B5-B3A0FE30DBE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918A1EA-7070-1677-1BDF-BB2771B611F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أهمية المهارات القيادية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66825" y="1983357"/>
            <a:ext cx="10563225" cy="3933384"/>
          </a:xfrm>
          <a:prstGeom prst="rect">
            <a:avLst/>
          </a:prstGeom>
          <a:noFill/>
        </p:spPr>
        <p:txBody>
          <a:bodyPr wrap="square" rtlCol="0">
            <a:spAutoFit/>
          </a:bodyPr>
          <a:lstStyle/>
          <a:p>
            <a:pPr algn="just" rtl="1">
              <a:lnSpc>
                <a:spcPct val="150000"/>
              </a:lnSpc>
            </a:pPr>
            <a:r>
              <a:rPr lang="ar-JO" sz="1400" dirty="0">
                <a:cs typeface="Alexandria" pitchFamily="2" charset="-78"/>
              </a:rPr>
              <a:t>تنبع أهمية المهارات القيادية من الأسباب التالية: </a:t>
            </a:r>
          </a:p>
          <a:p>
            <a:pPr marL="457200" indent="-457200" algn="just" rtl="1">
              <a:lnSpc>
                <a:spcPct val="150000"/>
              </a:lnSpc>
              <a:buFont typeface="Wingdings" panose="05000000000000000000" pitchFamily="2" charset="2"/>
              <a:buChar char="Ø"/>
            </a:pPr>
            <a:r>
              <a:rPr lang="ar-JO" sz="1400" dirty="0">
                <a:cs typeface="Alexandria" pitchFamily="2" charset="-78"/>
              </a:rPr>
              <a:t> دون المهارات القيادية لا يستطيع القائد تحويل الأهداف المطلوبة إلى نتائج.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يفقد التخطيط والتنظيم والرقابة وتأثيرها في تحقيق أهداف المنظمة.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لا تستطيع المنظمة تصور المستقبل، ومن ثم تخطيط تقدمها وازدهارها البعيد على أساسه.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يصعب على المنظمة التعامل مع متغيرات البيئة الخارجية والتي تؤثر بطريقة مباشرة أو غير مباشرة في تحقيق المنظمة لأهدافها المرسومة.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لا يستطيع القائد تحفيز الأفراد ودفعهم إلى تحقيق أهداف المنظمة. </a:t>
            </a:r>
          </a:p>
          <a:p>
            <a:pPr algn="just" rtl="1">
              <a:lnSpc>
                <a:spcPct val="150000"/>
              </a:lnSpc>
            </a:pPr>
            <a:r>
              <a:rPr lang="ar-JO" sz="1400" dirty="0">
                <a:cs typeface="Alexandria" pitchFamily="2" charset="-78"/>
              </a:rPr>
              <a:t>كما تكمن أهمية المهارات القيادية في تحسين مستوى الأداء، رفع الإنتاجية، قيادة التوازن بين أهداف المنظمة وأهداف العاملين، رفع مستوى الرضا الوظيفي للعاملين ضمان استمرار وجود فعالية إدارية وتنظيمية. ومما لاشك فيه أن القائد يحتاج تلك المهارات القيادية، فهي وسيلته التي تمكنت من تحديد اتجاهات مرؤوسيه ومطالبهم، وتحفيزهم على العمل واستثارة جهودهم، ولا شك أيضا من أن توافر تلك المهارات القيادية وفعالية استخدامها من جانب القادة تمكنهم من التأثير في تابعيهم ورفع مستويات أدائهم وتحقيق أهداف المنظمة التي يعملون فيها. </a:t>
            </a:r>
            <a:endParaRPr lang="en-US" sz="1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FE6FAB8-D8E3-4574-FD58-2B3697F453E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4843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3646CFB-08B7-47D7-AFE3-01569E4EE86A}"/>
              </a:ext>
            </a:extLst>
          </p:cNvPr>
          <p:cNvGraphicFramePr/>
          <p:nvPr>
            <p:extLst>
              <p:ext uri="{D42A27DB-BD31-4B8C-83A1-F6EECF244321}">
                <p14:modId xmlns:p14="http://schemas.microsoft.com/office/powerpoint/2010/main" val="641755305"/>
              </p:ext>
            </p:extLst>
          </p:nvPr>
        </p:nvGraphicFramePr>
        <p:xfrm>
          <a:off x="1007240" y="1352551"/>
          <a:ext cx="9470260" cy="5248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AD2DD9F1-CE61-70C7-FFA5-3888A44C658D}"/>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المهارات القيادية </a:t>
            </a:r>
          </a:p>
        </p:txBody>
      </p:sp>
    </p:spTree>
    <p:extLst>
      <p:ext uri="{BB962C8B-B14F-4D97-AF65-F5344CB8AC3E}">
        <p14:creationId xmlns:p14="http://schemas.microsoft.com/office/powerpoint/2010/main" val="165143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AFB9EFD-7EF3-D5A8-04A9-D4C0816C227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9A3ECA4-7037-AE24-9F0B-51B1D5FC625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10025" y="1983132"/>
            <a:ext cx="7725083" cy="3933834"/>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اتفق المربون على ضرورة امتلاك القائد الناجح الصفات الآتية: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توافر الشخصية القوية التي تؤهله لمواجهة المشكلات والصعوبات والعمل على حلها، ومنها تحقيق التجاوب بينه وبين المرؤوسين من جهة وبين الطلبة من جهة اخرى، وتحقيق الاحترام المتبادل الآرائه ومقترحاته.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توافر الذكاء وقابلية اقناع المرؤوسين بأن النظم الادارية للمؤسسة التربوية وضعت المصلحتهم والنهوض بهم وبالتالي تقديرهم للمسؤولية واشراكهم في مسؤوليات المؤسسة التربوية بالأساليب التربوية الحديثة وليس بالقسر.</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تقبله للعمل الاداري والاخلاص فيه اذ ان القائد الناجح هو الذي يتقبل المسؤولية الادارية عن قناعة تامة، وبالتالي يكون هو القدوة الصالحة في اداء الواجب.</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الحزم والكياسة: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ن يكون حازماً في تصرفاته ولا يسمح لاحد بالتقصير ولكن بأسلوب مرن ويجابه المشكلات بصدر رحب، فلا يثور لأتفه الاسباب ويعمل على احترام النظام والتزام حدود القانون بعيداً عن العواطف.</a:t>
            </a:r>
            <a:endParaRPr lang="en-US" sz="1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A58E2675-583C-0F6E-CCEA-D8DE44449015}"/>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مواصفات القائد التربوي الناجح</a:t>
            </a:r>
          </a:p>
        </p:txBody>
      </p:sp>
      <p:pic>
        <p:nvPicPr>
          <p:cNvPr id="9" name="Picture 8">
            <a:extLst>
              <a:ext uri="{FF2B5EF4-FFF2-40B4-BE49-F238E27FC236}">
                <a16:creationId xmlns:a16="http://schemas.microsoft.com/office/drawing/2014/main" id="{A4CA6B2A-4EA4-ADB6-9924-AD67377651BD}"/>
              </a:ext>
            </a:extLst>
          </p:cNvPr>
          <p:cNvPicPr>
            <a:picLocks noChangeAspect="1"/>
          </p:cNvPicPr>
          <p:nvPr/>
        </p:nvPicPr>
        <p:blipFill>
          <a:blip r:embed="rId2">
            <a:clrChange>
              <a:clrFrom>
                <a:srgbClr val="FFFFFF"/>
              </a:clrFrom>
              <a:clrTo>
                <a:srgbClr val="FFFFFF">
                  <a:alpha val="0"/>
                </a:srgbClr>
              </a:clrTo>
            </a:clrChange>
          </a:blip>
          <a:stretch>
            <a:fillRect/>
          </a:stretch>
        </p:blipFill>
        <p:spPr>
          <a:xfrm flipH="1">
            <a:off x="906580" y="3125198"/>
            <a:ext cx="3219263" cy="2336838"/>
          </a:xfrm>
          <a:prstGeom prst="rect">
            <a:avLst/>
          </a:prstGeom>
        </p:spPr>
      </p:pic>
      <p:sp>
        <p:nvSpPr>
          <p:cNvPr id="3" name="Rectangle 2">
            <a:extLst>
              <a:ext uri="{FF2B5EF4-FFF2-40B4-BE49-F238E27FC236}">
                <a16:creationId xmlns:a16="http://schemas.microsoft.com/office/drawing/2014/main" id="{44DF4DDC-31F3-D18E-D60B-B022873078D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479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521855C-9249-FAF3-665A-B07AF5B4443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37193D1-6345-AC30-83FF-E1E2CD8BAD2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ED199FB5-E347-15CE-231F-D4535FEFDB7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مواصفات القائد التربوي الناجح</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125843" y="1981914"/>
            <a:ext cx="7915544" cy="393383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الاهتمام بالناحية الانسانية في قيادته: ان يجعل من العاملين معه اسرة واحدة فيشعر الجميع باهتماماته لهم وحرصه على مصلحتهم واسهامه في حل مشكلاتهم ودفعهم للعمل المخلص الدؤوب.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ان يمتلك القائد الصحة الجسمية والعقلية التي تعد من اهم الصفات التي تتطلبها القيادة التربوية.</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تطوير الخبرة التربوية والادارية : يشترط في القائد الناجح ان يمتلك المبادئ العامة لطبيعة عمله وان يعمل على اكتساب الخبرة من خلال تحمله الميداني والمتابعة للمتغيرات التربوية في حقل الادارة التربوية الحديثة.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الخبرة الفنية: ان يولي الناحية الفنية اهتماماته وان لا يقتصر عمله على الجانب الاداري.</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الثقافة العامة والافق الواسع من اهم ما يتميز به القائد الناجح ان يكون ذا افق واسع، وعليه ان يدرس كافة الاحتمالات قبل اتخاذ القرار، وان يتصرف بحكمة عالية في حل المشكلات التي تتميز بها الحياة التربوية.</a:t>
            </a:r>
            <a:endParaRPr lang="en-US" sz="14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FC803333-D4D1-58B4-588C-941DDAC080DF}"/>
              </a:ext>
            </a:extLst>
          </p:cNvPr>
          <p:cNvPicPr>
            <a:picLocks noChangeAspect="1"/>
          </p:cNvPicPr>
          <p:nvPr/>
        </p:nvPicPr>
        <p:blipFill>
          <a:blip r:embed="rId2">
            <a:clrChange>
              <a:clrFrom>
                <a:srgbClr val="FFFFFF"/>
              </a:clrFrom>
              <a:clrTo>
                <a:srgbClr val="FFFFFF">
                  <a:alpha val="0"/>
                </a:srgbClr>
              </a:clrTo>
            </a:clrChange>
          </a:blip>
          <a:stretch>
            <a:fillRect/>
          </a:stretch>
        </p:blipFill>
        <p:spPr>
          <a:xfrm flipH="1">
            <a:off x="906580" y="3125198"/>
            <a:ext cx="3219263" cy="2336838"/>
          </a:xfrm>
          <a:prstGeom prst="rect">
            <a:avLst/>
          </a:prstGeom>
        </p:spPr>
      </p:pic>
      <p:sp>
        <p:nvSpPr>
          <p:cNvPr id="3" name="Rectangle 2">
            <a:extLst>
              <a:ext uri="{FF2B5EF4-FFF2-40B4-BE49-F238E27FC236}">
                <a16:creationId xmlns:a16="http://schemas.microsoft.com/office/drawing/2014/main" id="{5774F3E0-152E-51DB-8587-F00AC2C66ED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7723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C2F7477-EE62-45EC-9E92-2054F822E478}"/>
              </a:ext>
            </a:extLst>
          </p:cNvPr>
          <p:cNvGraphicFramePr/>
          <p:nvPr>
            <p:extLst>
              <p:ext uri="{D42A27DB-BD31-4B8C-83A1-F6EECF244321}">
                <p14:modId xmlns:p14="http://schemas.microsoft.com/office/powerpoint/2010/main" val="2480854275"/>
              </p:ext>
            </p:extLst>
          </p:nvPr>
        </p:nvGraphicFramePr>
        <p:xfrm>
          <a:off x="-1055688" y="1439333"/>
          <a:ext cx="99409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4090EE07-9B14-87F6-682E-E17E114AAA58}"/>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خصائص القائد التربوي</a:t>
            </a:r>
          </a:p>
        </p:txBody>
      </p:sp>
    </p:spTree>
    <p:extLst>
      <p:ext uri="{BB962C8B-B14F-4D97-AF65-F5344CB8AC3E}">
        <p14:creationId xmlns:p14="http://schemas.microsoft.com/office/powerpoint/2010/main" val="2045221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B50DC21-B98B-041B-9731-A326A3E7305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9A602D5-1CF5-5098-0EA5-842796BD065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D6F0758-221D-6819-34C8-618BA1716EF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القدرات القيادية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585314" y="2475038"/>
            <a:ext cx="7247647" cy="2638736"/>
          </a:xfrm>
          <a:prstGeom prst="rect">
            <a:avLst/>
          </a:prstGeom>
          <a:noFill/>
        </p:spPr>
        <p:txBody>
          <a:bodyPr wrap="square" rtlCol="0">
            <a:spAutoFit/>
          </a:bodyPr>
          <a:lstStyle/>
          <a:p>
            <a:pPr algn="just" rtl="1">
              <a:lnSpc>
                <a:spcPct val="150000"/>
              </a:lnSpc>
            </a:pPr>
            <a:r>
              <a:rPr lang="ar-SA" sz="1600" dirty="0">
                <a:cs typeface="Alexandria" pitchFamily="2" charset="-78"/>
              </a:rPr>
              <a:t>هناك عدة عوامل تساعد القائد التربوي على النجاح في عمله، ولعل في مقدمة هذه العوامل ما يعرف بالمهارات والقدرات القيادية، وأن نجاح </a:t>
            </a:r>
            <a:r>
              <a:rPr lang="ar-JO" sz="1600" dirty="0">
                <a:cs typeface="Alexandria" pitchFamily="2" charset="-78"/>
              </a:rPr>
              <a:t>ال</a:t>
            </a:r>
            <a:r>
              <a:rPr lang="ar-SA" sz="1600" dirty="0">
                <a:cs typeface="Alexandria" pitchFamily="2" charset="-78"/>
              </a:rPr>
              <a:t>مدير يعتمد بشكل كبير على ما يتمتع به من مهارات، </a:t>
            </a:r>
            <a:r>
              <a:rPr lang="ar-SA" sz="1600" u="sng" dirty="0">
                <a:cs typeface="Alexandria" pitchFamily="2" charset="-78"/>
              </a:rPr>
              <a:t>والمقصود بالمهارة أنها أداء العمل بسرعة ودقة، بينما تعني القدرة إمكانية أداء العمل بصرف النظر عن السرعة أو الدقة في أدائه</a:t>
            </a:r>
            <a:r>
              <a:rPr lang="ar-SA" sz="1600" dirty="0">
                <a:cs typeface="Alexandria" pitchFamily="2" charset="-78"/>
              </a:rPr>
              <a:t>، لذا ولضمان نجاح </a:t>
            </a:r>
            <a:r>
              <a:rPr lang="ar-JO" sz="1600" dirty="0">
                <a:cs typeface="Alexandria" pitchFamily="2" charset="-78"/>
              </a:rPr>
              <a:t>ال</a:t>
            </a:r>
            <a:r>
              <a:rPr lang="ar-SA" sz="1600" dirty="0">
                <a:cs typeface="Alexandria" pitchFamily="2" charset="-78"/>
              </a:rPr>
              <a:t>مدير كقائد تربوي في مهنته على أكمل وجه لابد من أن تتوفر لديه مجموعة مهارات وقدرات التي تساعده وتسانده في أداء وظيفته. ومن أبرز هذه القدرات هي: </a:t>
            </a:r>
            <a:endParaRPr lang="en-US" sz="1600" dirty="0"/>
          </a:p>
        </p:txBody>
      </p:sp>
      <p:pic>
        <p:nvPicPr>
          <p:cNvPr id="8" name="Picture 7">
            <a:extLst>
              <a:ext uri="{FF2B5EF4-FFF2-40B4-BE49-F238E27FC236}">
                <a16:creationId xmlns:a16="http://schemas.microsoft.com/office/drawing/2014/main" id="{8F657F63-0676-6D3D-243B-0D749A39E7CD}"/>
              </a:ext>
            </a:extLst>
          </p:cNvPr>
          <p:cNvPicPr>
            <a:picLocks noChangeAspect="1"/>
          </p:cNvPicPr>
          <p:nvPr/>
        </p:nvPicPr>
        <p:blipFill>
          <a:blip r:embed="rId2"/>
          <a:stretch>
            <a:fillRect/>
          </a:stretch>
        </p:blipFill>
        <p:spPr>
          <a:xfrm>
            <a:off x="1817502" y="2514600"/>
            <a:ext cx="1407202" cy="3230405"/>
          </a:xfrm>
          <a:prstGeom prst="rect">
            <a:avLst/>
          </a:prstGeom>
        </p:spPr>
      </p:pic>
      <p:sp>
        <p:nvSpPr>
          <p:cNvPr id="3" name="Rectangle 2">
            <a:extLst>
              <a:ext uri="{FF2B5EF4-FFF2-40B4-BE49-F238E27FC236}">
                <a16:creationId xmlns:a16="http://schemas.microsoft.com/office/drawing/2014/main" id="{CC0A40B7-1502-09C3-F771-381C12D98158}"/>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588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20D4520-A5BC-1E9F-F9C4-155241A221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6B0F741-3A5A-86E7-EC11-CA448A97691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22825" y="2559636"/>
            <a:ext cx="10512135" cy="2780826"/>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القدرات الذاتية: تشمل السمات والقدرات الواجبة في بناء شخصية الأفراد ليصبحوا قادة، مثل القدرات العقلية والسمات الشخصية وضبط النفس والمبادئ والابتكار والسيطرة والتنظيم.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القدرات الإنسانية: تعرف بأنها قدرة ال</a:t>
            </a:r>
            <a:r>
              <a:rPr lang="ar-JO" dirty="0">
                <a:latin typeface="Alexandria" pitchFamily="2" charset="-78"/>
                <a:cs typeface="Alexandria" pitchFamily="2" charset="-78"/>
              </a:rPr>
              <a:t>قائد</a:t>
            </a:r>
            <a:r>
              <a:rPr lang="ar-SA" dirty="0">
                <a:latin typeface="Alexandria" pitchFamily="2" charset="-78"/>
                <a:cs typeface="Alexandria" pitchFamily="2" charset="-78"/>
              </a:rPr>
              <a:t> </a:t>
            </a:r>
            <a:r>
              <a:rPr lang="ar-JO" dirty="0">
                <a:latin typeface="Alexandria" pitchFamily="2" charset="-78"/>
                <a:cs typeface="Alexandria" pitchFamily="2" charset="-78"/>
              </a:rPr>
              <a:t>على</a:t>
            </a:r>
            <a:r>
              <a:rPr lang="ar-SA" dirty="0">
                <a:latin typeface="Alexandria" pitchFamily="2" charset="-78"/>
                <a:cs typeface="Alexandria" pitchFamily="2" charset="-78"/>
              </a:rPr>
              <a:t> التعامل الفعال والسلوك</a:t>
            </a:r>
            <a:r>
              <a:rPr lang="ar-JO" dirty="0">
                <a:latin typeface="Alexandria" pitchFamily="2" charset="-78"/>
                <a:cs typeface="Alexandria" pitchFamily="2" charset="-78"/>
              </a:rPr>
              <a:t> الجيد</a:t>
            </a:r>
            <a:r>
              <a:rPr lang="ar-SA" dirty="0">
                <a:latin typeface="Alexandria" pitchFamily="2" charset="-78"/>
                <a:cs typeface="Alexandria" pitchFamily="2" charset="-78"/>
              </a:rPr>
              <a:t> كعضو في جماعة، وكعنصر في تنمية الجهود المشتركة مع الفريق الذي تحت قيادته ، وتتضمن ا</a:t>
            </a:r>
            <a:r>
              <a:rPr lang="ar-JO" dirty="0">
                <a:latin typeface="Alexandria" pitchFamily="2" charset="-78"/>
                <a:cs typeface="Alexandria" pitchFamily="2" charset="-78"/>
              </a:rPr>
              <a:t>لقدرة</a:t>
            </a:r>
            <a:r>
              <a:rPr lang="ar-SA" dirty="0">
                <a:latin typeface="Alexandria" pitchFamily="2" charset="-78"/>
                <a:cs typeface="Alexandria" pitchFamily="2" charset="-78"/>
              </a:rPr>
              <a:t> الإنسانية مدى كفاءة مدير المدرسة</a:t>
            </a:r>
            <a:r>
              <a:rPr lang="ar-JO" dirty="0">
                <a:latin typeface="Alexandria" pitchFamily="2" charset="-78"/>
                <a:cs typeface="Alexandria" pitchFamily="2" charset="-78"/>
              </a:rPr>
              <a:t> أو الجامعة</a:t>
            </a:r>
            <a:r>
              <a:rPr lang="ar-SA" dirty="0">
                <a:latin typeface="Alexandria" pitchFamily="2" charset="-78"/>
                <a:cs typeface="Alexandria" pitchFamily="2" charset="-78"/>
              </a:rPr>
              <a:t> في التعرف على متطلبات العمل مع الناس أفراداً و جماعات.</a:t>
            </a:r>
          </a:p>
        </p:txBody>
      </p:sp>
      <p:sp>
        <p:nvSpPr>
          <p:cNvPr id="3" name="Rectangle 2">
            <a:extLst>
              <a:ext uri="{FF2B5EF4-FFF2-40B4-BE49-F238E27FC236}">
                <a16:creationId xmlns:a16="http://schemas.microsoft.com/office/drawing/2014/main" id="{AA1DC70E-DB31-9450-A2D1-8B17B64B480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150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93E85EC-7BF5-BBCB-6290-CC62FE69DD5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F35F5AF-7E5C-ED6B-6321-42FAD4C11EC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77977" y="1970308"/>
            <a:ext cx="10512135" cy="3959482"/>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القدرات الإدراكية تعني قدرة القائد على رؤية التنظيم الذي يقوده وفهم الترابط بين أجزائه ونشاطاته وتأثير التغيرات التي تحدث في أي جزء منه في بقية أجزائه، وقدرته على تصور وفهم علاقات الموظف بالمؤسسة كلها وبالمجتمع الذي يعمل فيه.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endParaRPr lang="ar-SA"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القدرات الإدارية يتصل هذا النوع بالقدرات التدبيرية التي يمارسها القائد في إدارة مؤسسة لغايات التخطيط والتنظيم والتنسيق والمتابعة سعيا إلى تحقيق أهدافها مثل تقييم الاحتياجات المؤسسية من بشرية ومادية والقدرة على إدارة التغيير وفق خطوات مرحلية قائمة على حنكة تقاضيه في إقناع الآخرين بالأفكار الجديدة وبناء نظام تقييمي شامل وفعّال لأداء العاملين.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F918CCD5-C545-2C2B-91A7-CCDFA7447B6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29145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97D2CCB-E3EC-D8AB-DEBE-B236E140B5A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7FEF04F-2C94-AFB5-9AE1-739BBF3C433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a:extLst>
              <a:ext uri="{FF2B5EF4-FFF2-40B4-BE49-F238E27FC236}">
                <a16:creationId xmlns:a16="http://schemas.microsoft.com/office/drawing/2014/main" id="{67A77196-C44F-4653-B572-86B2B503FF61}"/>
              </a:ext>
            </a:extLst>
          </p:cNvPr>
          <p:cNvSpPr/>
          <p:nvPr/>
        </p:nvSpPr>
        <p:spPr>
          <a:xfrm>
            <a:off x="1104900" y="2282637"/>
            <a:ext cx="10630208" cy="2974597"/>
          </a:xfrm>
          <a:prstGeom prst="rect">
            <a:avLst/>
          </a:prstGeom>
          <a:noFill/>
        </p:spPr>
        <p:txBody>
          <a:bodyPr wrap="square">
            <a:spAutoFit/>
          </a:bodyPr>
          <a:lstStyle/>
          <a:p>
            <a:pPr algn="r" rtl="1">
              <a:lnSpc>
                <a:spcPct val="200000"/>
              </a:lnSpc>
            </a:pPr>
            <a:r>
              <a:rPr lang="ar-SA" sz="1600" dirty="0">
                <a:latin typeface="Alexandria" pitchFamily="2" charset="-78"/>
                <a:cs typeface="Alexandria" pitchFamily="2" charset="-78"/>
              </a:rPr>
              <a:t>القدرات الفنية: وهي المعرفة المتخصصة في فرع من فروع العلم والكفاءة في استخدام هذه المعرفة أفضل استخدام على نحو يحقق الهدف بفاعلية، ويمكن الحصول على هذه المهارة بالدراسة والخبرة، ومن أهم هذه السمات: </a:t>
            </a:r>
            <a:endParaRPr lang="en-US"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514350" lvl="0" indent="-514350" algn="r" rtl="1">
              <a:lnSpc>
                <a:spcPct val="200000"/>
              </a:lnSpc>
              <a:buFont typeface="+mj-lt"/>
              <a:buAutoNum type="arabicPeriod"/>
            </a:pPr>
            <a:r>
              <a:rPr lang="ar-SA" sz="1600" dirty="0">
                <a:latin typeface="Alexandria" pitchFamily="2" charset="-78"/>
                <a:cs typeface="Alexandria" pitchFamily="2" charset="-78"/>
              </a:rPr>
              <a:t>القدرة على تحمل المسؤولية. </a:t>
            </a:r>
            <a:endParaRPr lang="en-US" sz="1600" dirty="0">
              <a:latin typeface="Alexandria" pitchFamily="2" charset="-78"/>
              <a:cs typeface="Alexandria" pitchFamily="2" charset="-78"/>
            </a:endParaRPr>
          </a:p>
          <a:p>
            <a:pPr marL="514350" lvl="0" indent="-514350" algn="r" rtl="1">
              <a:lnSpc>
                <a:spcPct val="200000"/>
              </a:lnSpc>
              <a:buFont typeface="+mj-lt"/>
              <a:buAutoNum type="arabicPeriod"/>
            </a:pPr>
            <a:r>
              <a:rPr lang="ar-SA" sz="1600" dirty="0">
                <a:latin typeface="Alexandria" pitchFamily="2" charset="-78"/>
                <a:cs typeface="Alexandria" pitchFamily="2" charset="-78"/>
              </a:rPr>
              <a:t>الفهم العميق والشامل للأمور. </a:t>
            </a:r>
            <a:endParaRPr lang="en-US" sz="1600" dirty="0">
              <a:latin typeface="Alexandria" pitchFamily="2" charset="-78"/>
              <a:cs typeface="Alexandria" pitchFamily="2" charset="-78"/>
            </a:endParaRPr>
          </a:p>
          <a:p>
            <a:pPr marL="514350" lvl="0" indent="-514350" algn="r" rtl="1">
              <a:lnSpc>
                <a:spcPct val="200000"/>
              </a:lnSpc>
              <a:buFont typeface="+mj-lt"/>
              <a:buAutoNum type="arabicPeriod"/>
            </a:pPr>
            <a:r>
              <a:rPr lang="ar-SA" sz="1600" dirty="0">
                <a:latin typeface="Alexandria" pitchFamily="2" charset="-78"/>
                <a:cs typeface="Alexandria" pitchFamily="2" charset="-78"/>
              </a:rPr>
              <a:t>الحزم والإيمان بتحقيق الهدف.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75FEC7B-19C6-ABCA-CFF1-4AA41DB235E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7333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502CC096-EE4E-5B2B-93A7-7B6990733F9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0182819A-4F03-9038-2C1A-A491CE706C4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3667434" y="1962126"/>
            <a:ext cx="8067674" cy="4159537"/>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ال</a:t>
            </a:r>
            <a:r>
              <a:rPr lang="ar-JO" dirty="0">
                <a:latin typeface="Alexandria" pitchFamily="2" charset="-78"/>
                <a:cs typeface="Alexandria" pitchFamily="2" charset="-78"/>
              </a:rPr>
              <a:t>قدرات</a:t>
            </a:r>
            <a:r>
              <a:rPr lang="ar-SA" dirty="0">
                <a:latin typeface="Alexandria" pitchFamily="2" charset="-78"/>
                <a:cs typeface="Alexandria" pitchFamily="2" charset="-78"/>
              </a:rPr>
              <a:t> التقنية وتأت</a:t>
            </a:r>
            <a:r>
              <a:rPr lang="ar-JO" dirty="0">
                <a:latin typeface="Alexandria" pitchFamily="2" charset="-78"/>
                <a:cs typeface="Alexandria" pitchFamily="2" charset="-78"/>
              </a:rPr>
              <a:t>ي</a:t>
            </a:r>
            <a:r>
              <a:rPr lang="ar-SA" dirty="0">
                <a:latin typeface="Alexandria" pitchFamily="2" charset="-78"/>
                <a:cs typeface="Alexandria" pitchFamily="2" charset="-78"/>
              </a:rPr>
              <a:t> أهميتها من اعتماد نظام معلومات مرجعي متجدد تستند إليه عمليات التخطيط والمتابعة والتنبؤ والقدرة على تحليل المعلومات وتصنيفها وتوظيفها في اتخاذ القرارات أضف إلى ذلك الإلمام بمفردات التعليم الإلكتروني والمهارات الحاسوبي</a:t>
            </a:r>
            <a:r>
              <a:rPr lang="ar-JO" dirty="0">
                <a:latin typeface="Alexandria" pitchFamily="2" charset="-78"/>
                <a:cs typeface="Alexandria" pitchFamily="2" charset="-78"/>
              </a:rPr>
              <a:t>ة</a:t>
            </a:r>
            <a:r>
              <a:rPr lang="ar-SA" dirty="0">
                <a:latin typeface="Alexandria" pitchFamily="2" charset="-78"/>
                <a:cs typeface="Alexandria" pitchFamily="2" charset="-78"/>
              </a:rPr>
              <a:t> والمعلوماتية واتخاذ القرارات، وتشمل هذه ال</a:t>
            </a:r>
            <a:r>
              <a:rPr lang="ar-JO" dirty="0">
                <a:latin typeface="Alexandria" pitchFamily="2" charset="-78"/>
                <a:cs typeface="Alexandria" pitchFamily="2" charset="-78"/>
              </a:rPr>
              <a:t>قدرات</a:t>
            </a:r>
            <a:r>
              <a:rPr lang="ar-SA" dirty="0">
                <a:latin typeface="Alexandria" pitchFamily="2" charset="-78"/>
                <a:cs typeface="Alexandria" pitchFamily="2" charset="-78"/>
              </a:rPr>
              <a:t> على الآتي:</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جمع المعلومات من مصادرها وتحليلها. </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تحليل المواقف المختلفة واختيار القرار المناسب. </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نقل الأفكار للآخرين بسهولة. </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تصميم نظام معلومات بسيط </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800C7D8-C90D-C44B-0212-DE1676DD904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510" y="1880692"/>
            <a:ext cx="2627924" cy="4002872"/>
          </a:xfrm>
          <a:prstGeom prst="rect">
            <a:avLst/>
          </a:prstGeom>
        </p:spPr>
      </p:pic>
    </p:spTree>
    <p:extLst>
      <p:ext uri="{BB962C8B-B14F-4D97-AF65-F5344CB8AC3E}">
        <p14:creationId xmlns:p14="http://schemas.microsoft.com/office/powerpoint/2010/main" val="828818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23C61C63-E8A3-48C6-BEBD-5D00C92D3942}"/>
              </a:ext>
            </a:extLst>
          </p:cNvPr>
          <p:cNvGraphicFramePr/>
          <p:nvPr>
            <p:extLst>
              <p:ext uri="{D42A27DB-BD31-4B8C-83A1-F6EECF244321}">
                <p14:modId xmlns:p14="http://schemas.microsoft.com/office/powerpoint/2010/main" val="1537174074"/>
              </p:ext>
            </p:extLst>
          </p:nvPr>
        </p:nvGraphicFramePr>
        <p:xfrm>
          <a:off x="495300" y="1473199"/>
          <a:ext cx="11480799" cy="4754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2E2779E3-7431-CAB1-DD74-FA7F4B69AAC0}"/>
              </a:ext>
            </a:extLst>
          </p:cNvPr>
          <p:cNvSpPr txBox="1"/>
          <p:nvPr/>
        </p:nvSpPr>
        <p:spPr>
          <a:xfrm>
            <a:off x="3840921" y="295202"/>
            <a:ext cx="451015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متطلبات القيادة التربوية للمدير الناجح</a:t>
            </a:r>
          </a:p>
        </p:txBody>
      </p:sp>
      <p:sp>
        <p:nvSpPr>
          <p:cNvPr id="2" name="Rectangle 1">
            <a:extLst>
              <a:ext uri="{FF2B5EF4-FFF2-40B4-BE49-F238E27FC236}">
                <a16:creationId xmlns:a16="http://schemas.microsoft.com/office/drawing/2014/main" id="{29D4AC53-E9C7-CC23-D2E6-E7A47E98D1EE}"/>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09110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5A8A1DF-A85D-4BF2-9D23-C37111A37D67}"/>
              </a:ext>
            </a:extLst>
          </p:cNvPr>
          <p:cNvGraphicFramePr/>
          <p:nvPr>
            <p:extLst>
              <p:ext uri="{D42A27DB-BD31-4B8C-83A1-F6EECF244321}">
                <p14:modId xmlns:p14="http://schemas.microsoft.com/office/powerpoint/2010/main" val="2319511834"/>
              </p:ext>
            </p:extLst>
          </p:nvPr>
        </p:nvGraphicFramePr>
        <p:xfrm>
          <a:off x="2210234" y="889616"/>
          <a:ext cx="86863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D0C25387-E125-CF38-1E3A-86D0E9579876}"/>
              </a:ext>
            </a:extLst>
          </p:cNvPr>
          <p:cNvSpPr txBox="1"/>
          <p:nvPr/>
        </p:nvSpPr>
        <p:spPr>
          <a:xfrm>
            <a:off x="3840921" y="295202"/>
            <a:ext cx="4510158" cy="501932"/>
          </a:xfrm>
          <a:prstGeom prst="rect">
            <a:avLst/>
          </a:prstGeom>
          <a:noFill/>
        </p:spPr>
        <p:txBody>
          <a:bodyPr wrap="square">
            <a:spAutoFit/>
          </a:bodyPr>
          <a:lstStyle/>
          <a:p>
            <a:pPr algn="ctr" rtl="1">
              <a:lnSpc>
                <a:spcPct val="150000"/>
              </a:lnSpc>
            </a:pPr>
            <a:r>
              <a:rPr lang="ar-SA" sz="2000">
                <a:solidFill>
                  <a:srgbClr val="00AEEF"/>
                </a:solidFill>
                <a:latin typeface="Alexandria" pitchFamily="2" charset="-78"/>
                <a:ea typeface="Calibri"/>
                <a:cs typeface="Alexandria" pitchFamily="2" charset="-78"/>
                <a:sym typeface="Calibri"/>
              </a:rPr>
              <a:t>مهام القائد</a:t>
            </a:r>
            <a:endParaRPr lang="ar-SA" sz="2000" dirty="0">
              <a:solidFill>
                <a:srgbClr val="00AEEF"/>
              </a:solidFill>
              <a:latin typeface="Alexandria" pitchFamily="2" charset="-78"/>
              <a:ea typeface="Calibri"/>
              <a:cs typeface="Alexandria" pitchFamily="2" charset="-78"/>
              <a:sym typeface="Calibri"/>
            </a:endParaRPr>
          </a:p>
        </p:txBody>
      </p:sp>
      <p:sp>
        <p:nvSpPr>
          <p:cNvPr id="9" name="TextBox 8">
            <a:extLst>
              <a:ext uri="{FF2B5EF4-FFF2-40B4-BE49-F238E27FC236}">
                <a16:creationId xmlns:a16="http://schemas.microsoft.com/office/drawing/2014/main" id="{031E8F0B-031A-96DD-CA7A-C9161728B684}"/>
              </a:ext>
            </a:extLst>
          </p:cNvPr>
          <p:cNvSpPr txBox="1"/>
          <p:nvPr/>
        </p:nvSpPr>
        <p:spPr>
          <a:xfrm>
            <a:off x="3225800" y="889616"/>
            <a:ext cx="6096000" cy="276999"/>
          </a:xfrm>
          <a:prstGeom prst="rect">
            <a:avLst/>
          </a:prstGeom>
          <a:noFill/>
        </p:spPr>
        <p:txBody>
          <a:bodyPr wrap="square">
            <a:spAutoFit/>
          </a:bodyPr>
          <a:lstStyle/>
          <a:p>
            <a:pPr algn="ctr" rtl="1"/>
            <a:r>
              <a:rPr lang="ar-SA" sz="1200" dirty="0">
                <a:solidFill>
                  <a:srgbClr val="000000"/>
                </a:solidFill>
                <a:cs typeface="Alexandria" pitchFamily="2" charset="-78"/>
              </a:rPr>
              <a:t>إن نجاح المؤسسة التعليمية يعتمد على كفاءة القائد التربوي عند قيامه بالمهام التالية :</a:t>
            </a:r>
            <a:endParaRPr lang="en-US" sz="1200" dirty="0">
              <a:solidFill>
                <a:srgbClr val="000000"/>
              </a:solidFill>
            </a:endParaRPr>
          </a:p>
        </p:txBody>
      </p:sp>
      <p:sp>
        <p:nvSpPr>
          <p:cNvPr id="3" name="Rectangle 2">
            <a:extLst>
              <a:ext uri="{FF2B5EF4-FFF2-40B4-BE49-F238E27FC236}">
                <a16:creationId xmlns:a16="http://schemas.microsoft.com/office/drawing/2014/main" id="{7CF7F303-FF4D-B115-B676-C775545BB78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4026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D5C3D4D-761B-ECDC-4FB7-54ECEFFE72E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D1F4554-8FB1-93FA-1CD9-6B17BB57169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206500" y="2282637"/>
            <a:ext cx="10528608" cy="2780826"/>
          </a:xfrm>
          <a:prstGeom prst="rect">
            <a:avLst/>
          </a:prstGeom>
          <a:noFill/>
        </p:spPr>
        <p:txBody>
          <a:bodyPr wrap="square">
            <a:spAutoFit/>
          </a:bodyPr>
          <a:lstStyle/>
          <a:p>
            <a:pPr algn="just" rtl="1">
              <a:lnSpc>
                <a:spcPct val="200000"/>
              </a:lnSpc>
              <a:spcAft>
                <a:spcPts val="800"/>
              </a:spcAft>
            </a:pPr>
            <a:r>
              <a:rPr lang="ar-SA" dirty="0">
                <a:cs typeface="Alexandria" pitchFamily="2" charset="-78"/>
              </a:rPr>
              <a:t>ولكي يتمكن القائد الأكاديمي من القيام بمسؤولياته بكفاءة ويواجه المشكلات التي تواجه الإدارة على مختلف المستويات أعضاء الهيئة التدريسية، الطلبة المجتمع المحلي، فلا بد من تمتعه بالمهارات المعرفية أو الفكرية، والإنسانية التي تمكنه من التواصل الصحي الفعال مع العاملين والموظفين، والإسهام في تفهم وحل المشكلات الإدارية التي تواجه الأفراد، وأيضاً التمتع بالمهارات الفنية التي تمكنه من الإلمام بالتخطيط والتطوير، واستخدام الوسائل الفعالة لتحقيق أهداف المؤسسة.</a:t>
            </a:r>
          </a:p>
        </p:txBody>
      </p:sp>
      <p:sp>
        <p:nvSpPr>
          <p:cNvPr id="3" name="Rectangle 2">
            <a:extLst>
              <a:ext uri="{FF2B5EF4-FFF2-40B4-BE49-F238E27FC236}">
                <a16:creationId xmlns:a16="http://schemas.microsoft.com/office/drawing/2014/main" id="{F60F9D02-E779-42B8-0B47-103CC0FB800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6522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8BC220E-2AA0-89D1-8F42-8E1036EBC29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159CD9D-1A91-9E8D-D392-CCF48A1C9A1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154418" y="2108575"/>
            <a:ext cx="10648950" cy="3469732"/>
          </a:xfrm>
          <a:prstGeom prst="rect">
            <a:avLst/>
          </a:prstGeom>
          <a:noFill/>
        </p:spPr>
        <p:txBody>
          <a:bodyPr wrap="square">
            <a:spAutoFit/>
          </a:bodyPr>
          <a:lstStyle/>
          <a:p>
            <a:pPr marL="342900" indent="-342900" algn="r" rtl="1">
              <a:lnSpc>
                <a:spcPct val="200000"/>
              </a:lnSpc>
              <a:buFont typeface="Wingdings" panose="05000000000000000000" pitchFamily="2" charset="2"/>
              <a:buChar char="v"/>
            </a:pPr>
            <a:r>
              <a:rPr lang="ar-SA" sz="1600" dirty="0">
                <a:cs typeface="Alexandria" pitchFamily="2" charset="-78"/>
              </a:rPr>
              <a:t> قيادة استراتيجية تهدف للحفاظ على المؤسسة، والقدرة على التكيف مع المتغيرات التي تطرأ في بيئتها والتعامل معها وأدارتها بكفاية وفاعلية. </a:t>
            </a:r>
            <a:endParaRPr lang="en-US" sz="1600" dirty="0"/>
          </a:p>
          <a:p>
            <a:pPr marL="342900" indent="-342900" algn="r" rtl="1">
              <a:lnSpc>
                <a:spcPct val="200000"/>
              </a:lnSpc>
              <a:buFont typeface="Wingdings" panose="05000000000000000000" pitchFamily="2" charset="2"/>
              <a:buChar char="v"/>
            </a:pPr>
            <a:r>
              <a:rPr lang="ar-SA" sz="1600" dirty="0">
                <a:cs typeface="Alexandria" pitchFamily="2" charset="-78"/>
              </a:rPr>
              <a:t>قيادة معلوماتية تتيح لإدارة المؤسسة الإطلاع على أحدث التطورات في مجال عملها سواء داخلها أم خارجها. </a:t>
            </a:r>
            <a:endParaRPr lang="en-US" sz="1600" dirty="0"/>
          </a:p>
          <a:p>
            <a:pPr marL="342900" indent="-342900" algn="r" rtl="1">
              <a:lnSpc>
                <a:spcPct val="200000"/>
              </a:lnSpc>
              <a:buFont typeface="Wingdings" panose="05000000000000000000" pitchFamily="2" charset="2"/>
              <a:buChar char="v"/>
            </a:pPr>
            <a:r>
              <a:rPr lang="ar-SA" sz="1600" dirty="0">
                <a:cs typeface="Alexandria" pitchFamily="2" charset="-78"/>
              </a:rPr>
              <a:t>قيادة الأزمات قيادة المواقف الطارئة، واتخاذ قرارات سريعة تتطلب قدرة على إدراك الضغوط وتحديد مصادرها وتحليل أساليبها وابتكار أساليب للتعامل معها. </a:t>
            </a:r>
            <a:endParaRPr lang="en-US" sz="1600" dirty="0"/>
          </a:p>
          <a:p>
            <a:pPr marL="342900" indent="-342900" algn="r" rtl="1">
              <a:lnSpc>
                <a:spcPct val="200000"/>
              </a:lnSpc>
              <a:buFont typeface="Wingdings" panose="05000000000000000000" pitchFamily="2" charset="2"/>
              <a:buChar char="v"/>
            </a:pPr>
            <a:r>
              <a:rPr lang="ar-SA" sz="1600" dirty="0">
                <a:cs typeface="Alexandria" pitchFamily="2" charset="-78"/>
              </a:rPr>
              <a:t>قيادة العلاقات الإنسانية: دفع العاملين نحو العمل بالإقناع والتحفيز والبعد عن التسلط ومراعاة مشاعرهم والتأثير في سلوك الآخرين. </a:t>
            </a:r>
            <a:endParaRPr lang="en-US" sz="1600" dirty="0"/>
          </a:p>
        </p:txBody>
      </p:sp>
      <p:sp>
        <p:nvSpPr>
          <p:cNvPr id="6" name="TextBox 5">
            <a:extLst>
              <a:ext uri="{FF2B5EF4-FFF2-40B4-BE49-F238E27FC236}">
                <a16:creationId xmlns:a16="http://schemas.microsoft.com/office/drawing/2014/main" id="{5A7AAB3B-75B4-9DCC-8194-40144CF1B21C}"/>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 القيادات التي يجب أن يمتلكها القائد  </a:t>
            </a:r>
          </a:p>
        </p:txBody>
      </p:sp>
      <p:sp>
        <p:nvSpPr>
          <p:cNvPr id="3" name="Rectangle 2">
            <a:extLst>
              <a:ext uri="{FF2B5EF4-FFF2-40B4-BE49-F238E27FC236}">
                <a16:creationId xmlns:a16="http://schemas.microsoft.com/office/drawing/2014/main" id="{362652D0-8AF0-99DC-0F99-B649A462FE7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3486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F5BCC07-4C44-B3F2-1C0D-D142DC4A2A9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D50075E-FC9D-C151-4892-663755EC870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154418" y="2576674"/>
            <a:ext cx="10648950" cy="2638736"/>
          </a:xfrm>
          <a:prstGeom prst="rect">
            <a:avLst/>
          </a:prstGeom>
          <a:noFill/>
        </p:spPr>
        <p:txBody>
          <a:bodyPr wrap="square">
            <a:spAutoFit/>
          </a:bodyPr>
          <a:lstStyle/>
          <a:p>
            <a:pPr marL="457200" indent="-457200" algn="just" rtl="1">
              <a:lnSpc>
                <a:spcPct val="150000"/>
              </a:lnSpc>
              <a:buFont typeface="Wingdings" panose="05000000000000000000" pitchFamily="2" charset="2"/>
              <a:buChar char="v"/>
            </a:pPr>
            <a:r>
              <a:rPr lang="ar-SA" sz="1600" dirty="0">
                <a:cs typeface="Alexandria" pitchFamily="2" charset="-78"/>
              </a:rPr>
              <a:t>  قيادة التغيير المخطط التصور المستقبلي للمؤسسة وتحديد</a:t>
            </a:r>
            <a:r>
              <a:rPr lang="ar-JO" sz="1600" dirty="0">
                <a:cs typeface="Alexandria" pitchFamily="2" charset="-78"/>
              </a:rPr>
              <a:t> أهدافها </a:t>
            </a:r>
            <a:r>
              <a:rPr lang="ar-SA" sz="1600" dirty="0">
                <a:cs typeface="Alexandria" pitchFamily="2" charset="-78"/>
              </a:rPr>
              <a:t>بالاعتماد على التخطيط كأساس لإحداث التغيير. </a:t>
            </a:r>
            <a:endParaRPr lang="en-US" sz="1600" dirty="0"/>
          </a:p>
          <a:p>
            <a:pPr marL="457200" indent="-457200" algn="just" rtl="1">
              <a:lnSpc>
                <a:spcPct val="150000"/>
              </a:lnSpc>
              <a:buFont typeface="Wingdings" panose="05000000000000000000" pitchFamily="2" charset="2"/>
              <a:buChar char="v"/>
            </a:pPr>
            <a:r>
              <a:rPr lang="ar-SA" sz="1600" dirty="0">
                <a:cs typeface="Alexandria" pitchFamily="2" charset="-78"/>
              </a:rPr>
              <a:t>قيادة توجهها حاجات الجمهور المستهدف تعمل على تلبية حاجات الفئات المستهدفة بالاعتماد على منحى علمي متكامل.</a:t>
            </a:r>
            <a:endParaRPr lang="en-US" sz="1600" dirty="0"/>
          </a:p>
          <a:p>
            <a:pPr marL="457200" indent="-457200" algn="just" rtl="1">
              <a:lnSpc>
                <a:spcPct val="150000"/>
              </a:lnSpc>
              <a:buFont typeface="Wingdings" panose="05000000000000000000" pitchFamily="2" charset="2"/>
              <a:buChar char="v"/>
            </a:pPr>
            <a:r>
              <a:rPr lang="ar-SA" sz="1600" dirty="0">
                <a:cs typeface="Alexandria" pitchFamily="2" charset="-78"/>
              </a:rPr>
              <a:t>قيادة الموارد البشرية وتعتمد على التخطيط لتنمية الموارد البشرية بصورة تكاملية. تسعى لتحقيق مصلحة الفرد والمؤسسة.</a:t>
            </a:r>
            <a:endParaRPr lang="en-US" sz="1600" dirty="0"/>
          </a:p>
          <a:p>
            <a:pPr marL="457200" indent="-457200" algn="just" rtl="1">
              <a:lnSpc>
                <a:spcPct val="150000"/>
              </a:lnSpc>
              <a:buFont typeface="Wingdings" panose="05000000000000000000" pitchFamily="2" charset="2"/>
              <a:buChar char="v"/>
            </a:pPr>
            <a:r>
              <a:rPr lang="ar-SA" sz="1600" dirty="0">
                <a:cs typeface="Alexandria" pitchFamily="2" charset="-78"/>
              </a:rPr>
              <a:t>قيادة الجودة الشاملة تركز على تحقيق الجودة والنوعية في مخرجاتها وتحرص على تقديم الأفضل والأجود. </a:t>
            </a:r>
            <a:endParaRPr lang="en-US" sz="1600" dirty="0"/>
          </a:p>
        </p:txBody>
      </p:sp>
      <p:sp>
        <p:nvSpPr>
          <p:cNvPr id="2" name="TextBox 1">
            <a:extLst>
              <a:ext uri="{FF2B5EF4-FFF2-40B4-BE49-F238E27FC236}">
                <a16:creationId xmlns:a16="http://schemas.microsoft.com/office/drawing/2014/main" id="{71A5E6C5-228B-3FBD-6587-24D5724607AE}"/>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 القيادات التي يجب أن يمتلكها القائد  </a:t>
            </a:r>
          </a:p>
        </p:txBody>
      </p:sp>
      <p:sp>
        <p:nvSpPr>
          <p:cNvPr id="3" name="Rectangle 2">
            <a:extLst>
              <a:ext uri="{FF2B5EF4-FFF2-40B4-BE49-F238E27FC236}">
                <a16:creationId xmlns:a16="http://schemas.microsoft.com/office/drawing/2014/main" id="{DA28BE90-DC6A-EF45-E8E4-18DCBC10DCD7}"/>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7504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55E0898-FC01-D455-BAFB-1D7BE39A53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8C6844A-67A6-0A36-D148-B9F043892EA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231875" y="2809180"/>
            <a:ext cx="10648950" cy="2229906"/>
          </a:xfrm>
          <a:prstGeom prst="rect">
            <a:avLst/>
          </a:prstGeom>
          <a:noFill/>
        </p:spPr>
        <p:txBody>
          <a:bodyPr wrap="square">
            <a:spAutoFit/>
          </a:bodyPr>
          <a:lstStyle/>
          <a:p>
            <a:pPr marL="457200" indent="-457200" algn="just" rtl="1">
              <a:lnSpc>
                <a:spcPct val="200000"/>
              </a:lnSpc>
              <a:buFont typeface="Wingdings" panose="05000000000000000000" pitchFamily="2" charset="2"/>
              <a:buChar char="v"/>
            </a:pPr>
            <a:r>
              <a:rPr lang="ar-SA" dirty="0">
                <a:cs typeface="Alexandria" pitchFamily="2" charset="-78"/>
              </a:rPr>
              <a:t>  قيادة الابتكار والبحث والتطوير تركز على منظومة البحث والتطوير في عملها لغايات الارتقاء به ورفع سويته، كما تؤكد على الإبداع والتجديد، بهدف الوصول إلى درجات عالية من الإتقان والتميز.</a:t>
            </a:r>
            <a:endParaRPr lang="en-US" dirty="0"/>
          </a:p>
          <a:p>
            <a:pPr marL="457200" indent="-457200" algn="just" rtl="1">
              <a:lnSpc>
                <a:spcPct val="200000"/>
              </a:lnSpc>
              <a:buFont typeface="Wingdings" panose="05000000000000000000" pitchFamily="2" charset="2"/>
              <a:buChar char="v"/>
            </a:pPr>
            <a:r>
              <a:rPr lang="ar-SA" dirty="0">
                <a:cs typeface="Alexandria" pitchFamily="2" charset="-78"/>
              </a:rPr>
              <a:t>قيادة المشاركة وفرق العمل القدرة على تكوين فرق العمل وإدارتها والتفاعل السليم معها والتزام المرونة في التوجيه والقيادة.</a:t>
            </a:r>
            <a:endParaRPr lang="en-US" dirty="0"/>
          </a:p>
        </p:txBody>
      </p:sp>
      <p:sp>
        <p:nvSpPr>
          <p:cNvPr id="6" name="TextBox 5">
            <a:extLst>
              <a:ext uri="{FF2B5EF4-FFF2-40B4-BE49-F238E27FC236}">
                <a16:creationId xmlns:a16="http://schemas.microsoft.com/office/drawing/2014/main" id="{8FDC3F94-5C23-BF1B-6774-65242C00514E}"/>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 القيادات التي يجب أن يمتلكها القائد  </a:t>
            </a:r>
          </a:p>
        </p:txBody>
      </p:sp>
      <p:sp>
        <p:nvSpPr>
          <p:cNvPr id="3" name="Rectangle 2">
            <a:extLst>
              <a:ext uri="{FF2B5EF4-FFF2-40B4-BE49-F238E27FC236}">
                <a16:creationId xmlns:a16="http://schemas.microsoft.com/office/drawing/2014/main" id="{5B704DA4-5343-A543-84D4-12DCB0C9A8E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54817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2CE0DF5-863C-49A9-8349-B25DCA861EB9}"/>
              </a:ext>
            </a:extLst>
          </p:cNvPr>
          <p:cNvGraphicFramePr/>
          <p:nvPr>
            <p:extLst>
              <p:ext uri="{D42A27DB-BD31-4B8C-83A1-F6EECF244321}">
                <p14:modId xmlns:p14="http://schemas.microsoft.com/office/powerpoint/2010/main" val="2466630818"/>
              </p:ext>
            </p:extLst>
          </p:nvPr>
        </p:nvGraphicFramePr>
        <p:xfrm>
          <a:off x="809625" y="1247775"/>
          <a:ext cx="10410825" cy="5086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3627D64-3B09-8621-80E6-6618C2C979B8}"/>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وظائف القائد التربوي </a:t>
            </a:r>
          </a:p>
        </p:txBody>
      </p:sp>
      <p:sp>
        <p:nvSpPr>
          <p:cNvPr id="3" name="Rectangle 2">
            <a:extLst>
              <a:ext uri="{FF2B5EF4-FFF2-40B4-BE49-F238E27FC236}">
                <a16:creationId xmlns:a16="http://schemas.microsoft.com/office/drawing/2014/main" id="{D395517A-467E-4A50-ECD9-5E13EF30FC12}"/>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0253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D0FC65F-534D-8FCE-F23E-7D89E3448E5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066B70D-BA0C-F679-FDED-3E7FF796DFE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FE98862A-B55B-EFE7-EDBE-4799E87B2E7D}"/>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أدوار القائد الأكاديمي</a:t>
            </a:r>
          </a:p>
        </p:txBody>
      </p:sp>
      <p:sp>
        <p:nvSpPr>
          <p:cNvPr id="9" name="Rectangle 8">
            <a:extLst>
              <a:ext uri="{FF2B5EF4-FFF2-40B4-BE49-F238E27FC236}">
                <a16:creationId xmlns:a16="http://schemas.microsoft.com/office/drawing/2014/main" id="{A8055C92-4E9A-469D-8354-325013FA6BE8}"/>
              </a:ext>
            </a:extLst>
          </p:cNvPr>
          <p:cNvSpPr/>
          <p:nvPr/>
        </p:nvSpPr>
        <p:spPr>
          <a:xfrm>
            <a:off x="1200150" y="2188011"/>
            <a:ext cx="10715625" cy="3287503"/>
          </a:xfrm>
          <a:prstGeom prst="rect">
            <a:avLst/>
          </a:prstGeom>
          <a:noFill/>
        </p:spPr>
        <p:txBody>
          <a:bodyPr wrap="square">
            <a:spAutoFit/>
          </a:bodyPr>
          <a:lstStyle/>
          <a:p>
            <a:pPr marL="457200" indent="-457200" algn="just" rtl="1">
              <a:lnSpc>
                <a:spcPct val="150000"/>
              </a:lnSpc>
              <a:buFont typeface="+mj-lt"/>
              <a:buAutoNum type="arabicPeriod"/>
            </a:pPr>
            <a:r>
              <a:rPr lang="ar-SA" sz="1400" dirty="0">
                <a:latin typeface="Alexandria" pitchFamily="2" charset="-78"/>
                <a:cs typeface="Alexandria" pitchFamily="2" charset="-78"/>
              </a:rPr>
              <a:t>ادواره تجاه طلابه، وتشتمل التدريس والتقويم، والإرشاد والتوجيه والإشراف على بحوث الطلبة ودراساتهم، وتيسير وتسهيل عملية التعلم، وإعداد المواد التعليمية والأدلة الدراسية.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أدواره تجاه المؤسسة التي يعمل بها، وتشتمل العمليات الإدارية بـ بما فيها من مشاركة في صناعة القرارات، ورسم السياسات وتخطيط البرامج والخطط والمشاركة في الاجتماعات واللجان والهيئات المتخصصة ، وتمثيل المدرسة أو الجامعة أو كلياتها في المحافل الرسمية أو الشعبية.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أدواره تجاه المجتمع المحيط به، وتشمل خدمة المؤسسات ذات العلاقة في المجتمع المحلي ونشر الثقافة، وتقديم الاستشارات، وإجراء الدراسات والأبحاث التي تعالج المشكلات التي يعاني منها المجتمع، وتدعيم علاقة الجامعة</a:t>
            </a:r>
            <a:r>
              <a:rPr lang="ar-JO" sz="1400" dirty="0">
                <a:latin typeface="Alexandria" pitchFamily="2" charset="-78"/>
                <a:cs typeface="Alexandria" pitchFamily="2" charset="-78"/>
              </a:rPr>
              <a:t> أو المدرسة</a:t>
            </a:r>
            <a:r>
              <a:rPr lang="ar-SA" sz="1400" dirty="0">
                <a:latin typeface="Alexandria" pitchFamily="2" charset="-78"/>
                <a:cs typeface="Alexandria" pitchFamily="2" charset="-78"/>
              </a:rPr>
              <a:t> بمؤسسات المجتمع المحلي، وتفعيل دور المؤسسات الحكومية والأهلية في خدمة طلاب المد</a:t>
            </a:r>
            <a:r>
              <a:rPr lang="ar-JO" sz="1400" dirty="0">
                <a:latin typeface="Alexandria" pitchFamily="2" charset="-78"/>
                <a:cs typeface="Alexandria" pitchFamily="2" charset="-78"/>
              </a:rPr>
              <a:t>ا</a:t>
            </a:r>
            <a:r>
              <a:rPr lang="ar-SA" sz="1400" dirty="0">
                <a:latin typeface="Alexandria" pitchFamily="2" charset="-78"/>
                <a:cs typeface="Alexandria" pitchFamily="2" charset="-78"/>
              </a:rPr>
              <a:t>رس أو الجامع</a:t>
            </a:r>
            <a:r>
              <a:rPr lang="ar-JO" sz="1400" dirty="0">
                <a:latin typeface="Alexandria" pitchFamily="2" charset="-78"/>
                <a:cs typeface="Alexandria" pitchFamily="2" charset="-78"/>
              </a:rPr>
              <a:t>ات</a:t>
            </a:r>
            <a:r>
              <a:rPr lang="ar-SA" sz="1400" dirty="0">
                <a:latin typeface="Alexandria" pitchFamily="2" charset="-78"/>
                <a:cs typeface="Alexandria" pitchFamily="2" charset="-78"/>
              </a:rPr>
              <a:t>. </a:t>
            </a:r>
          </a:p>
          <a:p>
            <a:pPr marL="457200" indent="-457200" algn="just" rtl="1">
              <a:lnSpc>
                <a:spcPct val="150000"/>
              </a:lnSpc>
              <a:buFont typeface="+mj-lt"/>
              <a:buAutoNum type="arabicPeriod"/>
            </a:pPr>
            <a:r>
              <a:rPr lang="ar-SA" sz="1400" dirty="0">
                <a:latin typeface="Alexandria" pitchFamily="2" charset="-78"/>
                <a:cs typeface="Alexandria" pitchFamily="2" charset="-78"/>
              </a:rPr>
              <a:t>ادواره تجاه نفسه، وتشمل سعيه نحو رفع مستوى تأهيله، وتطوير ذاته مهنياً من خلال الإطلاع والبحث، والمشاركة في المؤتمرات، وتنظيم الزيارات، وحضور حلقات النقاش والدورات التدريبية، وتبادل الزيارات مع زملاء.</a:t>
            </a: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C6EAC06-C18D-CD84-DC82-5CB9D7F7110C}"/>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7003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F397DC5-2E39-C6D5-E013-3A3937E45AA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4168BDF-3927-78FA-44D5-85CCF59D68F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5372100" y="2153829"/>
            <a:ext cx="6363008" cy="37135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200000"/>
              </a:lnSpc>
            </a:pPr>
            <a:r>
              <a:rPr lang="ar-SA" sz="1600" dirty="0">
                <a:cs typeface="Alexandria" pitchFamily="2" charset="-78"/>
              </a:rPr>
              <a:t> لهذا فإن القائد الأكاديمي ينبغي أن يكون مسلحاً بالكفايات الشخصية، والمعرفية والأدائية التي تمكنه من أداء هذه الأدوار بفاعلية، إذ إن أهمية دور القائد المعاصر لم تعد قاصرة على زيادة المعرفة، بل تعداها للإسهام في تغير النظام التربوي من أجل تحقيق التعليم الملائم والوظيفي، ويجب أن يكون ملتزماً </a:t>
            </a:r>
            <a:r>
              <a:rPr lang="ar-JO" sz="1600" dirty="0">
                <a:cs typeface="Alexandria" pitchFamily="2" charset="-78"/>
              </a:rPr>
              <a:t>ب</a:t>
            </a:r>
            <a:r>
              <a:rPr lang="ar-SA" sz="1600" dirty="0">
                <a:cs typeface="Alexandria" pitchFamily="2" charset="-78"/>
              </a:rPr>
              <a:t>مجتمعه لتحقيق العدل والمساواة، وينبغي عليه العمل على ترسيخ هذه القيم، ونشر المعرفة والمهارات في المجتمع.</a:t>
            </a:r>
            <a:endParaRPr lang="en-US" sz="1600" dirty="0"/>
          </a:p>
        </p:txBody>
      </p:sp>
      <p:sp>
        <p:nvSpPr>
          <p:cNvPr id="3" name="Rectangle 2">
            <a:extLst>
              <a:ext uri="{FF2B5EF4-FFF2-40B4-BE49-F238E27FC236}">
                <a16:creationId xmlns:a16="http://schemas.microsoft.com/office/drawing/2014/main" id="{E6AB63AF-DE33-C56E-AA2F-0495343C8E1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7129" y="2046514"/>
            <a:ext cx="3198748" cy="3735450"/>
          </a:xfrm>
          <a:prstGeom prst="rect">
            <a:avLst/>
          </a:prstGeom>
        </p:spPr>
      </p:pic>
    </p:spTree>
    <p:extLst>
      <p:ext uri="{BB962C8B-B14F-4D97-AF65-F5344CB8AC3E}">
        <p14:creationId xmlns:p14="http://schemas.microsoft.com/office/powerpoint/2010/main" val="2193411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D922BDF-E64E-9B75-253B-DFC1B1290BC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1178592-1D7E-A506-C6B3-64B6D206C07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3E141CB-A282-BBA3-A3B6-43C46A440DB9}"/>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تصورات القائد الابداعي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82826" y="2088501"/>
            <a:ext cx="10792134" cy="372309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solidFill>
                  <a:srgbClr val="00B1F4"/>
                </a:solidFill>
                <a:latin typeface="Alexandria" pitchFamily="2" charset="-78"/>
                <a:cs typeface="Alexandria" pitchFamily="2" charset="-78"/>
              </a:rPr>
              <a:t>التصور الأول: </a:t>
            </a:r>
            <a:r>
              <a:rPr lang="ar-SA" sz="1800" dirty="0">
                <a:latin typeface="Alexandria" pitchFamily="2" charset="-78"/>
                <a:cs typeface="Alexandria" pitchFamily="2" charset="-78"/>
              </a:rPr>
              <a:t>يركز على دور القائد في تعزيز إبداع الآخرين في السياق التنظيمي، وثم تطوير هذا المفهوم ضمن سلسلة من أبحاث الإبداع التنظيمي التي تطور وتبحث في التأثيرات على إبداع الموظفين، حيث إن تأثيرات القيادة تعزز من إبداع الموظف. </a:t>
            </a:r>
            <a:endParaRPr lang="en-US"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 </a:t>
            </a:r>
            <a:r>
              <a:rPr lang="ar-SA" sz="1800" dirty="0">
                <a:solidFill>
                  <a:srgbClr val="00B1F4"/>
                </a:solidFill>
                <a:latin typeface="Alexandria" pitchFamily="2" charset="-78"/>
                <a:cs typeface="Alexandria" pitchFamily="2" charset="-78"/>
              </a:rPr>
              <a:t>التصور الثاني: </a:t>
            </a:r>
            <a:r>
              <a:rPr lang="ar-JO" sz="1800" dirty="0">
                <a:latin typeface="Alexandria" pitchFamily="2" charset="-78"/>
                <a:cs typeface="Alexandria" pitchFamily="2" charset="-78"/>
              </a:rPr>
              <a:t>ت</a:t>
            </a:r>
            <a:r>
              <a:rPr lang="ar-SA" sz="1800" dirty="0">
                <a:latin typeface="Alexandria" pitchFamily="2" charset="-78"/>
                <a:cs typeface="Alexandria" pitchFamily="2" charset="-78"/>
              </a:rPr>
              <a:t>صور القائد الإبداعي كمصدر أساس للتفكير والسلوك الإبداعي وكمؤسس مبدع يخلق ويدير إبداعه. </a:t>
            </a:r>
            <a:endParaRPr lang="en-US" sz="1800" dirty="0">
              <a:latin typeface="Alexandria" pitchFamily="2" charset="-78"/>
              <a:cs typeface="Alexandria" pitchFamily="2" charset="-78"/>
            </a:endParaRPr>
          </a:p>
          <a:p>
            <a:pPr algn="just" rtl="1">
              <a:lnSpc>
                <a:spcPct val="150000"/>
              </a:lnSpc>
            </a:pPr>
            <a:r>
              <a:rPr lang="ar-SA" sz="1800" dirty="0">
                <a:solidFill>
                  <a:srgbClr val="00B1F4"/>
                </a:solidFill>
                <a:latin typeface="Alexandria" pitchFamily="2" charset="-78"/>
                <a:cs typeface="Alexandria" pitchFamily="2" charset="-78"/>
              </a:rPr>
              <a:t>التصور الثالث: </a:t>
            </a:r>
            <a:r>
              <a:rPr lang="ar-SA" sz="1800" dirty="0">
                <a:latin typeface="Alexandria" pitchFamily="2" charset="-78"/>
                <a:cs typeface="Alexandria" pitchFamily="2" charset="-78"/>
              </a:rPr>
              <a:t>ركز على دور القائد في دمج أفكاره الإبداعية مع أفكار أخرى إبداعية متنوعة في سياق العمل، حيث يقوم القائد بتجميع العمل الإبداعي مع المساهمات الإبداعية من الآخرين؛ وهذا يسمى بالاندماج الإبداعي.</a:t>
            </a: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58CBCAB-3907-8136-0AA9-7AF70586224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8755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76300" y="16299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endParaRPr lang="ar-JO" sz="2000" dirty="0">
              <a:cs typeface="Alexandria" pitchFamily="2" charset="-78"/>
            </a:endParaRPr>
          </a:p>
        </p:txBody>
      </p:sp>
      <p:graphicFrame>
        <p:nvGraphicFramePr>
          <p:cNvPr id="2" name="Diagram 1">
            <a:extLst>
              <a:ext uri="{FF2B5EF4-FFF2-40B4-BE49-F238E27FC236}">
                <a16:creationId xmlns:a16="http://schemas.microsoft.com/office/drawing/2014/main" id="{A139F32E-4715-4EC6-8B8D-DCA9355C8A99}"/>
              </a:ext>
            </a:extLst>
          </p:cNvPr>
          <p:cNvGraphicFramePr/>
          <p:nvPr>
            <p:extLst>
              <p:ext uri="{D42A27DB-BD31-4B8C-83A1-F6EECF244321}">
                <p14:modId xmlns:p14="http://schemas.microsoft.com/office/powerpoint/2010/main" val="565443565"/>
              </p:ext>
            </p:extLst>
          </p:nvPr>
        </p:nvGraphicFramePr>
        <p:xfrm>
          <a:off x="2032000" y="2579750"/>
          <a:ext cx="8128000"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BE47E93-0F24-D612-AFA7-8A3BA7A2FADC}"/>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المعايير النوعية لاختيار القائد</a:t>
            </a:r>
          </a:p>
        </p:txBody>
      </p:sp>
      <p:sp>
        <p:nvSpPr>
          <p:cNvPr id="7" name="TextBox 6">
            <a:extLst>
              <a:ext uri="{FF2B5EF4-FFF2-40B4-BE49-F238E27FC236}">
                <a16:creationId xmlns:a16="http://schemas.microsoft.com/office/drawing/2014/main" id="{3683F5E4-A80F-72A6-6062-6F66D09C1E00}"/>
              </a:ext>
            </a:extLst>
          </p:cNvPr>
          <p:cNvSpPr txBox="1"/>
          <p:nvPr/>
        </p:nvSpPr>
        <p:spPr>
          <a:xfrm>
            <a:off x="3876675" y="1022328"/>
            <a:ext cx="4438650" cy="307777"/>
          </a:xfrm>
          <a:prstGeom prst="rect">
            <a:avLst/>
          </a:prstGeom>
          <a:noFill/>
        </p:spPr>
        <p:txBody>
          <a:bodyPr wrap="square">
            <a:spAutoFit/>
          </a:bodyPr>
          <a:lstStyle/>
          <a:p>
            <a:pPr rtl="1"/>
            <a:r>
              <a:rPr lang="ar-JO" sz="1400" dirty="0">
                <a:cs typeface="Alexandria" pitchFamily="2" charset="-78"/>
              </a:rPr>
              <a:t>ال</a:t>
            </a:r>
            <a:r>
              <a:rPr lang="ar-SA" sz="1400" dirty="0">
                <a:cs typeface="Alexandria" pitchFamily="2" charset="-78"/>
              </a:rPr>
              <a:t>معايير النوعية المتعلقة </a:t>
            </a:r>
            <a:r>
              <a:rPr lang="ar-JO" sz="1400" dirty="0">
                <a:cs typeface="Alexandria" pitchFamily="2" charset="-78"/>
              </a:rPr>
              <a:t>بالقائد </a:t>
            </a:r>
            <a:r>
              <a:rPr lang="ar-SA" sz="1400" dirty="0">
                <a:cs typeface="Alexandria" pitchFamily="2" charset="-78"/>
              </a:rPr>
              <a:t>ينبغي </a:t>
            </a:r>
            <a:r>
              <a:rPr lang="ar-JO" sz="1400" dirty="0">
                <a:cs typeface="Alexandria" pitchFamily="2" charset="-78"/>
              </a:rPr>
              <a:t>أ</a:t>
            </a:r>
            <a:r>
              <a:rPr lang="ar-SA" sz="1400" dirty="0">
                <a:cs typeface="Alexandria" pitchFamily="2" charset="-78"/>
              </a:rPr>
              <a:t>ن تركز على:</a:t>
            </a:r>
            <a:endParaRPr lang="en-US" sz="1400" dirty="0"/>
          </a:p>
        </p:txBody>
      </p:sp>
      <p:sp>
        <p:nvSpPr>
          <p:cNvPr id="3" name="Rectangle 2">
            <a:extLst>
              <a:ext uri="{FF2B5EF4-FFF2-40B4-BE49-F238E27FC236}">
                <a16:creationId xmlns:a16="http://schemas.microsoft.com/office/drawing/2014/main" id="{73A663B5-2F9E-8E13-468F-829BC6D9A83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07823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5E77BA3-4F42-4E59-B834-07CDAE254F28}"/>
              </a:ext>
            </a:extLst>
          </p:cNvPr>
          <p:cNvGraphicFramePr/>
          <p:nvPr>
            <p:extLst>
              <p:ext uri="{D42A27DB-BD31-4B8C-83A1-F6EECF244321}">
                <p14:modId xmlns:p14="http://schemas.microsoft.com/office/powerpoint/2010/main" val="3425987769"/>
              </p:ext>
            </p:extLst>
          </p:nvPr>
        </p:nvGraphicFramePr>
        <p:xfrm>
          <a:off x="693056" y="431894"/>
          <a:ext cx="100171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79042854-DEDB-21B0-5F6D-7F119E3A78A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0800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ACC6D46-BC3F-A8F4-4E95-3E3753F172A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62BE851-0651-D89A-CC6B-6F1C1E0402F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D2296C97-BBA4-D2B6-1C23-2B5AA16C30DB}"/>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09980" y="2179567"/>
            <a:ext cx="10537825" cy="29166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800" dirty="0">
                <a:solidFill>
                  <a:srgbClr val="00B1F4"/>
                </a:solidFill>
                <a:cs typeface="Alexandria" pitchFamily="2" charset="-78"/>
              </a:rPr>
              <a:t> الأقدمية: </a:t>
            </a:r>
            <a:r>
              <a:rPr lang="ar-SA" sz="1800" dirty="0">
                <a:cs typeface="Alexandria" pitchFamily="2" charset="-78"/>
              </a:rPr>
              <a:t>يحبذ العاملون غالباً نظام الأقدمية في شغل الوظائف الإدارية</a:t>
            </a:r>
            <a:r>
              <a:rPr lang="ar-JO" sz="1800" dirty="0">
                <a:cs typeface="Alexandria" pitchFamily="2" charset="-78"/>
              </a:rPr>
              <a:t> والقيادية،</a:t>
            </a:r>
            <a:r>
              <a:rPr lang="ar-SA" sz="1800" dirty="0">
                <a:cs typeface="Alexandria" pitchFamily="2" charset="-78"/>
              </a:rPr>
              <a:t> وذلك لما يقدمه هذا الأسلوب لهم من تأمين ضد أي تصرف أو تجاوز أو محاباة شخصية؛ لأن الترقية تتم تبعا السنوات الخدمة، ولعل المبرر الرئيس لهذا الأسلوب هو سهولة إدارته، كما انه يزيد ولاء العاملين للمؤسسة، أما عن الحجج التي تساق ضد هذا الأسلوب فهي إن عدد سنوات الخبرة لا يعني بالضرورة اكتساب خبرة جديدة، وكذلك الاحتكام بشكل مطلق للأقدمية، معناه تقليل الحوافز أمام العاملين للتنافس في العمل وتطويره لاعتمادهم الأقدمية وليس الكفاءة مما يؤدي إلى وصول أشخاص غير مؤهلين لوظائف القيادة. </a:t>
            </a:r>
            <a:endParaRPr lang="en-US" sz="1800" dirty="0"/>
          </a:p>
        </p:txBody>
      </p:sp>
      <p:sp>
        <p:nvSpPr>
          <p:cNvPr id="3" name="Rectangle 2">
            <a:extLst>
              <a:ext uri="{FF2B5EF4-FFF2-40B4-BE49-F238E27FC236}">
                <a16:creationId xmlns:a16="http://schemas.microsoft.com/office/drawing/2014/main" id="{CF102815-AA3B-B860-028B-7789B3C06FF2}"/>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3503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8F5286A-1318-8CC0-FF29-C0DCD838B31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926F10C-6511-5D18-D643-44B3CB8D709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7D14D28-51BD-7995-DBEE-DFD439AD887F}"/>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31875" y="2252571"/>
            <a:ext cx="10792133" cy="339495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800" dirty="0">
                <a:solidFill>
                  <a:srgbClr val="00B1F4"/>
                </a:solidFill>
                <a:cs typeface="Alexandria" pitchFamily="2" charset="-78"/>
              </a:rPr>
              <a:t>الجدارة</a:t>
            </a:r>
            <a:r>
              <a:rPr lang="ar-SA" sz="1800" dirty="0">
                <a:cs typeface="Alexandria" pitchFamily="2" charset="-78"/>
              </a:rPr>
              <a:t>، حيث يمكن تحديد جدارة الموظف في شغل وظيفة قياديه بوسيلة أو أكثر كوضع حد أدنى للمؤهلات المطلوبة، وتقديرات الرؤساء، والامتحانات التحريرية، والمقابلة الشخصية وتقييم التدريب والخبرة، وكذلك المعرفة والفهم اللذان يؤسس عليهما النشاط وإطار الظروف الذي يجب أن يؤدي خلاله تلك الأنشطة وعليه فأن الترقية المحكومة بالأداء، فالموظف النشيط الذي يتميز بالديناميكية، والمبادرة، وصواب القرارات يكون هو الأجدر بغض النظر عن كونه اسبق بالعمل في المؤسسة فالمهم الكفاءة . </a:t>
            </a:r>
            <a:endParaRPr lang="en-US" sz="1800" dirty="0"/>
          </a:p>
        </p:txBody>
      </p:sp>
      <p:sp>
        <p:nvSpPr>
          <p:cNvPr id="3" name="Rectangle 2">
            <a:extLst>
              <a:ext uri="{FF2B5EF4-FFF2-40B4-BE49-F238E27FC236}">
                <a16:creationId xmlns:a16="http://schemas.microsoft.com/office/drawing/2014/main" id="{8FCB4F37-D21B-BC1C-5B9B-DBF0EE7C9CE8}"/>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60165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89714E6-9223-C12C-C78A-EDB952AE013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6CD68F9-0648-7D70-5179-FC45559FEC9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117F0A8-C87C-31AE-C217-D27894327474}"/>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122988"/>
            <a:ext cx="10306050" cy="346501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dirty="0">
                <a:solidFill>
                  <a:srgbClr val="00B1F4"/>
                </a:solidFill>
                <a:cs typeface="Alexandria" pitchFamily="2" charset="-78"/>
              </a:rPr>
              <a:t>الكفاءة</a:t>
            </a:r>
            <a:r>
              <a:rPr lang="ar-SA" sz="1600" dirty="0">
                <a:cs typeface="Alexandria" pitchFamily="2" charset="-78"/>
              </a:rPr>
              <a:t> وهي تتضمن اختيار صفوة العناصر الصالحة للقيام بأعباء المهمات الإدارية الصعبة فضلا عن تحقيق التكافؤ والمساواة بين طالبي شغل الوظائف القيادية، وهذه صفة مطلوبة لا بد من توافرها في القيادات الإدارية .</a:t>
            </a:r>
            <a:endParaRPr lang="en-US" sz="1600" dirty="0"/>
          </a:p>
          <a:p>
            <a:pPr algn="just" rtl="1">
              <a:lnSpc>
                <a:spcPct val="200000"/>
              </a:lnSpc>
            </a:pPr>
            <a:r>
              <a:rPr lang="ar-SA" sz="1600" dirty="0">
                <a:cs typeface="Alexandria" pitchFamily="2" charset="-78"/>
              </a:rPr>
              <a:t> </a:t>
            </a:r>
            <a:endParaRPr lang="en-US" sz="1600" dirty="0"/>
          </a:p>
          <a:p>
            <a:pPr algn="just" rtl="1">
              <a:lnSpc>
                <a:spcPct val="200000"/>
              </a:lnSpc>
            </a:pPr>
            <a:r>
              <a:rPr lang="ar-SA" sz="1600" dirty="0">
                <a:solidFill>
                  <a:srgbClr val="00B1F4"/>
                </a:solidFill>
                <a:cs typeface="Alexandria" pitchFamily="2" charset="-78"/>
              </a:rPr>
              <a:t>نظام يجمع بين الأقدمية والجدارة: </a:t>
            </a:r>
            <a:r>
              <a:rPr lang="ar-SA" sz="1600" dirty="0">
                <a:cs typeface="Alexandria" pitchFamily="2" charset="-78"/>
              </a:rPr>
              <a:t>هذا النظام يسمح بالترقية حسب الأقدمية بالنسبة إلى الوظائف الدنيا، بينما يرتبط شرط الجدارة بالترقية للوظائف العليا، فهي تتطلب حدا أدنى من سنوات الخدمة، إضافة إلى تقديم عدد معين من الأبحاث والدراسات، وتقرير إيجابي عن حسن أدائه، وتعاونه مع زملائه ورؤسائه. </a:t>
            </a:r>
            <a:endParaRPr lang="ar-JO" sz="1600" dirty="0">
              <a:cs typeface="Alexandria" pitchFamily="2" charset="-78"/>
            </a:endParaRPr>
          </a:p>
        </p:txBody>
      </p:sp>
      <p:sp>
        <p:nvSpPr>
          <p:cNvPr id="3" name="Rectangle 2">
            <a:extLst>
              <a:ext uri="{FF2B5EF4-FFF2-40B4-BE49-F238E27FC236}">
                <a16:creationId xmlns:a16="http://schemas.microsoft.com/office/drawing/2014/main" id="{D84DC6BF-5848-FD43-ABB2-9655881E1B7C}"/>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17357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D5FBA6B-A983-F4E5-40F6-63C9B8A32E3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CF85A6A-C785-0CBD-7C34-CB05E033D04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453647F-4E98-BF7D-22DD-D6923BD125ED}"/>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2903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200000"/>
              </a:lnSpc>
            </a:pPr>
            <a:r>
              <a:rPr lang="ar-SA" sz="1600" dirty="0">
                <a:solidFill>
                  <a:srgbClr val="00B1F4"/>
                </a:solidFill>
                <a:latin typeface="Alexandria" pitchFamily="2" charset="-78"/>
                <a:cs typeface="Alexandria" pitchFamily="2" charset="-78"/>
              </a:rPr>
              <a:t>مقاييس الرتب العلمية، </a:t>
            </a:r>
            <a:r>
              <a:rPr lang="ar-SA" sz="1600" dirty="0">
                <a:latin typeface="Alexandria" pitchFamily="2" charset="-78"/>
                <a:cs typeface="Alexandria" pitchFamily="2" charset="-78"/>
              </a:rPr>
              <a:t>تعد من الطرق والأساليب الفعالة في اختيار المرشحين إذا أحسن بناؤها واستخدامها ومنها استخدام اختبار الإجراء الموقفي حيث يقوم الخبراء المتخصصون بتقييم قدرة الفرد على القيادة في ضوء الأداء الذي يقوم به في موقف معين أو عدة مواقف تضم أناساً آخرين.</a:t>
            </a:r>
            <a:endParaRPr lang="en-US"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200000"/>
              </a:lnSpc>
            </a:pPr>
            <a:r>
              <a:rPr lang="ar-SA" sz="1600" dirty="0">
                <a:solidFill>
                  <a:srgbClr val="00B1F4"/>
                </a:solidFill>
                <a:latin typeface="Alexandria" pitchFamily="2" charset="-78"/>
                <a:cs typeface="Alexandria" pitchFamily="2" charset="-78"/>
              </a:rPr>
              <a:t> الإعداد الأكاديمي: </a:t>
            </a:r>
            <a:r>
              <a:rPr lang="ar-SA" sz="1600" dirty="0">
                <a:latin typeface="Alexandria" pitchFamily="2" charset="-78"/>
                <a:cs typeface="Alexandria" pitchFamily="2" charset="-78"/>
              </a:rPr>
              <a:t>وهذا الأسلوب تتبعه كثيرا من الدول المتقدمة، وتقوم على إعداد الإداريين في مؤسسات تنظم خصيصا لهذه الغاية، ويعتقد أنه من أنجح الأساليب خاصة إذا ربط بين التعليم والمهارة النظرية، والتطبيق العملي .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B9996FA-7ECF-8928-B6E7-BA9A88124C7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6881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248C509-E4A2-94F1-54A8-E5EDEC2AEE0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2FC5432-A1F2-E77E-2614-3D7FDE0E701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6884BBED-6C60-F933-C1F4-6361F2290FC9}"/>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82826" y="2270612"/>
            <a:ext cx="10792133" cy="339495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200000"/>
              </a:lnSpc>
            </a:pPr>
            <a:r>
              <a:rPr lang="ar-SA" sz="1600" dirty="0">
                <a:solidFill>
                  <a:srgbClr val="00B1F4"/>
                </a:solidFill>
                <a:cs typeface="Alexandria" pitchFamily="2" charset="-78"/>
              </a:rPr>
              <a:t>الانتخاب</a:t>
            </a:r>
            <a:r>
              <a:rPr lang="ar-SA" sz="1600" dirty="0">
                <a:cs typeface="Alexandria" pitchFamily="2" charset="-78"/>
              </a:rPr>
              <a:t> ويتم بهذا الأسلوب اختيار القيادات في المناصب الإدارية المحلية ويوجه له بعض الانتقادات، لانه لا يعتمد على القدرة والكفاءة، والمهارة والخبرة بقدر ما يعتمد على التأثير في الناخبين كما يلجأ بعض الفائزين في الانتخابات على محاباة أنصارهم، وإذا كانت الانتخابات دورية فسيؤدي استمرارها إلى فقدان عنصر الاستقرار الإداري، أو الاستمرارية في العمل، وهو العنصر اللازم لنجاح القائد وتفهمه لشؤون عملة. </a:t>
            </a:r>
            <a:endParaRPr lang="ar-EG" sz="1600" dirty="0">
              <a:cs typeface="Alexandria" pitchFamily="2" charset="-78"/>
            </a:endParaRPr>
          </a:p>
          <a:p>
            <a:pPr algn="r" rtl="1">
              <a:lnSpc>
                <a:spcPct val="200000"/>
              </a:lnSpc>
            </a:pPr>
            <a:endParaRPr lang="ar-EG" sz="1600" dirty="0">
              <a:cs typeface="Alexandria" pitchFamily="2" charset="-78"/>
            </a:endParaRPr>
          </a:p>
          <a:p>
            <a:pPr algn="r" rtl="1">
              <a:lnSpc>
                <a:spcPct val="200000"/>
              </a:lnSpc>
            </a:pPr>
            <a:r>
              <a:rPr lang="ar-JO" sz="1600" dirty="0">
                <a:cs typeface="Alexandria" pitchFamily="2" charset="-78"/>
              </a:rPr>
              <a:t>ويمكن التغلب على هذه النواقص من خلال ترشيح ذوي الكفاءات والخبرات والمهارات والاختيار فيما بينهم.</a:t>
            </a:r>
            <a:endParaRPr lang="en-US" sz="1600" dirty="0"/>
          </a:p>
        </p:txBody>
      </p:sp>
      <p:sp>
        <p:nvSpPr>
          <p:cNvPr id="3" name="Rectangle 2">
            <a:extLst>
              <a:ext uri="{FF2B5EF4-FFF2-40B4-BE49-F238E27FC236}">
                <a16:creationId xmlns:a16="http://schemas.microsoft.com/office/drawing/2014/main" id="{D5042CCB-2FB2-29ED-1124-8DC3530BD68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9846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04A7D72-91F0-A656-213F-28EB5AEF18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4917C69-92BF-069C-7684-5E2EDF71ED4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4EEB7CF-48EE-962E-FCE1-D51ACB2DFB96}"/>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13130" y="2098026"/>
            <a:ext cx="10931525" cy="37040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dirty="0">
                <a:solidFill>
                  <a:srgbClr val="00B1F4"/>
                </a:solidFill>
                <a:cs typeface="Alexandria" pitchFamily="2" charset="-78"/>
              </a:rPr>
              <a:t>الترقية</a:t>
            </a:r>
            <a:r>
              <a:rPr lang="ar-SA" sz="1600" dirty="0">
                <a:cs typeface="Alexandria" pitchFamily="2" charset="-78"/>
              </a:rPr>
              <a:t> بناءً على تنسيب وتقييم الزملاء فمن المفيد أحيانا عند وجود شا</a:t>
            </a:r>
            <a:r>
              <a:rPr lang="ar-JO" sz="1600" dirty="0">
                <a:cs typeface="Alexandria" pitchFamily="2" charset="-78"/>
              </a:rPr>
              <a:t>غ</a:t>
            </a:r>
            <a:r>
              <a:rPr lang="ar-SA" sz="1600" dirty="0">
                <a:cs typeface="Alexandria" pitchFamily="2" charset="-78"/>
              </a:rPr>
              <a:t>ر لوظيفة أعلى اخذ رأي الزملاء فيمن يرونه أهلا للترقية، ويفيد هذا الأسلوب في الوظائف محدودة الشواغر أو يكون الوضع في مثل هذه الظروف وضعا تتسم فيه الشواغر، بالمحدودية مما يجعل بعض المؤهلين غير قادرين على الحصول على ترقيات مناسبة، والترقية يمكن أن تتم من خلال مسارين هما من دون الأخذ بمعايير الاختيار  والترقية بالأقدمية، وهذا هو الحال عندما يكون الاعتماد على النظرية الشخصية، أما الاعتماد على النظرية الموضوعية فإن الأمر مختلف تماماً؛ لأن الترقية وفقاً لهذا المفهوم تعني انتقال الموظف إلى منصب إداري أعلى، وهي بهذا تقوم على عملية الربط بين الوظيفة ومسؤولياتها ونوعية المؤهلات والخبرات اللازمة لتحسن أداء كل منها. </a:t>
            </a:r>
            <a:endParaRPr lang="en-US" sz="1600" dirty="0"/>
          </a:p>
        </p:txBody>
      </p:sp>
      <p:sp>
        <p:nvSpPr>
          <p:cNvPr id="3" name="Rectangle 2">
            <a:extLst>
              <a:ext uri="{FF2B5EF4-FFF2-40B4-BE49-F238E27FC236}">
                <a16:creationId xmlns:a16="http://schemas.microsoft.com/office/drawing/2014/main" id="{6A99007B-082E-7438-6729-91F379A8CA3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53423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111AD41-E495-ADFF-4E64-FADDBBB1FE1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CF9BAF7-F731-9EA5-EEAA-7D7AE5C9C2D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F9BEE91-2D6C-A34B-1FB4-86B5789BED7E}"/>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42379" y="2040173"/>
            <a:ext cx="10556876" cy="381975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dirty="0">
                <a:solidFill>
                  <a:srgbClr val="00B1F4"/>
                </a:solidFill>
                <a:latin typeface="Alexandria" pitchFamily="2" charset="-78"/>
                <a:cs typeface="Alexandria" pitchFamily="2" charset="-78"/>
              </a:rPr>
              <a:t>الاختيار على أساس النظريات؛ </a:t>
            </a:r>
            <a:r>
              <a:rPr lang="ar-SA" sz="1600" dirty="0">
                <a:latin typeface="Alexandria" pitchFamily="2" charset="-78"/>
                <a:cs typeface="Alexandria" pitchFamily="2" charset="-78"/>
              </a:rPr>
              <a:t>هناك عدد من النظريات تحدثت عن سمات القائد الناجح يعتمدها الإداريون كأسلوب عند اختيار القائد وكان لكل نظرية وجهة نظرها الخاصة ومبرراتها ويمكن تصنيفها إلى ثلاثة مداخل رئيسة هي الصفات، والسلوك، والمواقف فنظريات الصفات على الرغم من أنها تعطي عدة صفات للقائد الكفؤ إلا أنها ليست في جميع الحالات، ثم جاءت النظرية السلوكية التي ركزت على الاهتمام بالعمل أو العاملين أو كليهما، والنظرية الموقفي</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التي حدد فيها شروط أو ظروف استعمال كل نوع من أنواع سلوك القادة، لذلك فإن القائد الذي تحتاجه اليوم أو في الغد، هو الإنسان القادر على إن يضفي من قوته وشخصيته على مركزة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وليس الذي يستمد قوته من كونه شاغلا لهذا المركز، ولا بد له أن يعتني بالحاضر والمستقبل معا مع عدم إهمال الماضي، وأن يقود المؤسسة نحو الإبداع، وأهل القرن المعاصر بكل ما فيه من متغيرات وتطور هائل في سبل الاتصال والتواصل والغاء المسافات والحواجز بين القول والأفكار وسهولة انتقال التجارب البشرية يفرض على المجتمعات ضرورة البحث عن قادة مميزين بالقدرة على المبادءة والإبداع.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AB21EC2-1650-C1AB-CE34-B0BA66FE6D8C}"/>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2826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B94A027-D36D-FF56-F2D4-D3D675D60A8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7F6E477-76F7-5EA4-455C-19871AB80F1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14D39E7-C8C4-AAD7-A436-588F3D0D3163}"/>
              </a:ext>
            </a:extLst>
          </p:cNvPr>
          <p:cNvSpPr txBox="1"/>
          <p:nvPr/>
        </p:nvSpPr>
        <p:spPr>
          <a:xfrm>
            <a:off x="3200400" y="295202"/>
            <a:ext cx="5791200"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عملية إختيار القادة التربويين في مؤسسات التربوية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47775" y="2309956"/>
            <a:ext cx="10487333" cy="250541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400" dirty="0">
                <a:latin typeface="Alexandria" pitchFamily="2" charset="-78"/>
                <a:cs typeface="Alexandria" pitchFamily="2" charset="-78"/>
              </a:rPr>
              <a:t>تهدف عملية الاختيار إلى تعيين أفراد يتوقع لهم النجاح في المؤسسات التي سيديرونها، وتتطلب عملية الاختيار سلسلة من الخطوات المنظمة التي تقلل من فرص تعيين مديرين غير أكفاء: </a:t>
            </a:r>
            <a:endParaRPr lang="en-US" sz="1400"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Ø"/>
            </a:pPr>
            <a:r>
              <a:rPr lang="ar-SA" sz="1400" dirty="0">
                <a:latin typeface="Alexandria" pitchFamily="2" charset="-78"/>
                <a:cs typeface="Alexandria" pitchFamily="2" charset="-78"/>
              </a:rPr>
              <a:t>يتم في الخطوة الأولى تحديد الوظائف الشاغرة حيث تقوم </a:t>
            </a:r>
            <a:r>
              <a:rPr lang="ar-JO" sz="1400" dirty="0">
                <a:latin typeface="Alexandria" pitchFamily="2" charset="-78"/>
                <a:cs typeface="Alexandria" pitchFamily="2" charset="-78"/>
              </a:rPr>
              <a:t>المؤسسة التعليمية </a:t>
            </a:r>
            <a:r>
              <a:rPr lang="ar-SA" sz="1400" dirty="0">
                <a:latin typeface="Alexandria" pitchFamily="2" charset="-78"/>
                <a:cs typeface="Alexandria" pitchFamily="2" charset="-78"/>
              </a:rPr>
              <a:t>بالإعلان عن المناصب الشاغرة وعن الشروط اللازمة لتقدم هذه الوظائف وعن المواعيد المحددة لاستقبال الطلبات، </a:t>
            </a:r>
            <a:endParaRPr lang="en-US" sz="1400"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Ø"/>
            </a:pPr>
            <a:r>
              <a:rPr lang="ar-SA" sz="1400" dirty="0">
                <a:latin typeface="Alexandria" pitchFamily="2" charset="-78"/>
                <a:cs typeface="Alexandria" pitchFamily="2" charset="-78"/>
              </a:rPr>
              <a:t>أما الخطوة الثانية فيتم تحديد معايير الاختيار أهمها المؤهل العلمي وعدد سنوات الخبرة الإدارية وعدد الدورات التي حضرها الفرد في الإدارة المدرسية. </a:t>
            </a: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9332168-8C9B-2C1C-5336-7F62F6D78032}"/>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67173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B94A027-D36D-FF56-F2D4-D3D675D60A8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7F6E477-76F7-5EA4-455C-19871AB80F1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14D39E7-C8C4-AAD7-A436-588F3D0D3163}"/>
              </a:ext>
            </a:extLst>
          </p:cNvPr>
          <p:cNvSpPr txBox="1"/>
          <p:nvPr/>
        </p:nvSpPr>
        <p:spPr>
          <a:xfrm>
            <a:off x="3200400" y="295202"/>
            <a:ext cx="5791200"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عملية إختيار القادة التربويين في مؤسسات التربوية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47775" y="2309947"/>
            <a:ext cx="10487333" cy="290546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rtl="1">
              <a:lnSpc>
                <a:spcPct val="200000"/>
              </a:lnSpc>
              <a:buFont typeface="Wingdings" panose="05000000000000000000" pitchFamily="2" charset="2"/>
              <a:buChar char="Ø"/>
            </a:pPr>
            <a:r>
              <a:rPr lang="ar-SA" sz="1400" dirty="0">
                <a:cs typeface="Alexandria" pitchFamily="2" charset="-78"/>
              </a:rPr>
              <a:t>بعد ذلك يتم استلام طلبات الراغبين في الترشح المدير متوسطة في الوقت المحدد وتدقيق هذه الطلبات للتأكد من سلامة المعلومات الواردة فيها وتصنيفها، </a:t>
            </a:r>
            <a:endParaRPr lang="en-US" sz="1400" dirty="0"/>
          </a:p>
          <a:p>
            <a:pPr marL="342900" indent="-342900" algn="just" rtl="1">
              <a:lnSpc>
                <a:spcPct val="200000"/>
              </a:lnSpc>
              <a:buFont typeface="Wingdings" panose="05000000000000000000" pitchFamily="2" charset="2"/>
              <a:buChar char="Ø"/>
            </a:pPr>
            <a:r>
              <a:rPr lang="ar-SA" sz="1400" dirty="0">
                <a:cs typeface="Alexandria" pitchFamily="2" charset="-78"/>
              </a:rPr>
              <a:t>أما الخطوة الرابعة فهي تنظيم كشوفات بأسماء الأشخاص الذين تنطبق عليهم الشروط المعلنة، وذلك لمقابلتهم في الوقت المحدد، ثم مقابلة المرشحين عن طريق لجنة مدركة لعناصر القيادة الإدارية التربوية.</a:t>
            </a:r>
            <a:endParaRPr lang="en-US" sz="1400" dirty="0"/>
          </a:p>
          <a:p>
            <a:pPr marL="342900" indent="-342900" algn="just" rtl="1">
              <a:lnSpc>
                <a:spcPct val="200000"/>
              </a:lnSpc>
              <a:buFont typeface="Wingdings" panose="05000000000000000000" pitchFamily="2" charset="2"/>
              <a:buChar char="Ø"/>
            </a:pPr>
            <a:r>
              <a:rPr lang="ar-SA" sz="1400" dirty="0">
                <a:cs typeface="Alexandria" pitchFamily="2" charset="-78"/>
              </a:rPr>
              <a:t> بعد ذلك يتم تنظيم كشوفات بأسماء الذين تم مقابلتهم والإعلان عن أسماء الفائزين، ثم اتخاذ القرار باختبار نهائي من قبل مدير التربية.</a:t>
            </a:r>
            <a:endParaRPr lang="en-US" sz="1400" dirty="0"/>
          </a:p>
          <a:p>
            <a:pPr marL="342900" indent="-342900" algn="just" rtl="1">
              <a:lnSpc>
                <a:spcPct val="200000"/>
              </a:lnSpc>
              <a:buFont typeface="Wingdings" panose="05000000000000000000" pitchFamily="2" charset="2"/>
              <a:buChar char="Ø"/>
            </a:pPr>
            <a:r>
              <a:rPr lang="ar-SA" sz="1400" dirty="0">
                <a:cs typeface="Alexandria" pitchFamily="2" charset="-78"/>
              </a:rPr>
              <a:t>وأخيرا إعلام المقبولين بالقرار النهائي وتحديد اسم المؤسسة التي سيعمل فيها كل منهم</a:t>
            </a:r>
            <a:r>
              <a:rPr lang="en-US" sz="1400" dirty="0"/>
              <a:t>.</a:t>
            </a:r>
          </a:p>
          <a:p>
            <a:pPr algn="just" rtl="1">
              <a:lnSpc>
                <a:spcPct val="200000"/>
              </a:lnSpc>
            </a:pPr>
            <a:r>
              <a:rPr lang="ar-SA" sz="1400" dirty="0">
                <a:cs typeface="Alexandria" pitchFamily="2" charset="-78"/>
              </a:rPr>
              <a:t> </a:t>
            </a:r>
            <a:endParaRPr lang="en-US" sz="1400" dirty="0"/>
          </a:p>
        </p:txBody>
      </p:sp>
      <p:sp>
        <p:nvSpPr>
          <p:cNvPr id="3" name="Rectangle 2">
            <a:extLst>
              <a:ext uri="{FF2B5EF4-FFF2-40B4-BE49-F238E27FC236}">
                <a16:creationId xmlns:a16="http://schemas.microsoft.com/office/drawing/2014/main" id="{D63B78F6-847E-B28C-079D-CB581D2E959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7071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62820A7-EEBD-DD03-2D2F-3E91643C5ED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71BFED0-3232-D91C-F64A-7100CA612D9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6EA13CD-CB44-3A97-E3A2-C2231094F23F}"/>
              </a:ext>
            </a:extLst>
          </p:cNvPr>
          <p:cNvSpPr txBox="1"/>
          <p:nvPr/>
        </p:nvSpPr>
        <p:spPr>
          <a:xfrm>
            <a:off x="3200400" y="295202"/>
            <a:ext cx="5791200"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التطوير المهني والإداري للقادة الأكاديميين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66825" y="2569341"/>
            <a:ext cx="10610849" cy="257586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dirty="0">
                <a:latin typeface="Alexandria" pitchFamily="2" charset="-78"/>
                <a:cs typeface="Alexandria" pitchFamily="2" charset="-78"/>
              </a:rPr>
              <a:t>في ظل التوجه نحو جودة التعليم أصبح</a:t>
            </a:r>
            <a:r>
              <a:rPr lang="ar-JO" sz="1600" dirty="0">
                <a:latin typeface="Alexandria" pitchFamily="2" charset="-78"/>
                <a:cs typeface="Alexandria" pitchFamily="2" charset="-78"/>
              </a:rPr>
              <a:t>ت المؤسسات التعليمية</a:t>
            </a:r>
            <a:r>
              <a:rPr lang="ar-SA" sz="1600" dirty="0">
                <a:latin typeface="Alexandria" pitchFamily="2" charset="-78"/>
                <a:cs typeface="Alexandria" pitchFamily="2" charset="-78"/>
              </a:rPr>
              <a:t> تضطلع بأدوار اكثر جدية خصوصاً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تحقيق الجودة، </a:t>
            </a:r>
            <a:r>
              <a:rPr lang="ar-JO" sz="1600" dirty="0">
                <a:latin typeface="Alexandria" pitchFamily="2" charset="-78"/>
                <a:cs typeface="Alexandria" pitchFamily="2" charset="-78"/>
              </a:rPr>
              <a:t>وهذا </a:t>
            </a:r>
            <a:r>
              <a:rPr lang="ar-SA" sz="1600" dirty="0">
                <a:latin typeface="Alexandria" pitchFamily="2" charset="-78"/>
                <a:cs typeface="Alexandria" pitchFamily="2" charset="-78"/>
              </a:rPr>
              <a:t>يتطلب ضرورة الاهتمام بالتطوير المهني </a:t>
            </a:r>
            <a:r>
              <a:rPr lang="ar-JO" sz="1600" dirty="0">
                <a:latin typeface="Alexandria" pitchFamily="2" charset="-78"/>
                <a:cs typeface="Alexandria" pitchFamily="2" charset="-78"/>
              </a:rPr>
              <a:t>لقائد </a:t>
            </a:r>
            <a:r>
              <a:rPr lang="ar-SA" sz="1600" dirty="0">
                <a:latin typeface="Alexandria" pitchFamily="2" charset="-78"/>
                <a:cs typeface="Alexandria" pitchFamily="2" charset="-78"/>
              </a:rPr>
              <a:t>لأنه يشكل متطلباً أساسياً من متطلبات تحقيق الجودة، بحيث يتم من خلال التدريب لتهيئة الفرص للاستفادة القصوى من جهود العاملين في مختلف المستويات، داعياً إلى العمل على تصميم برنامج قوي للتعليم والتدريب؛ بغية راكبة التطورات والمستجدات التي تؤدي إلى تطوير مستويات الأداء .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33EFAB0-8707-E3B3-EE4F-EDA151D0E16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1663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1D681-9FE8-214C-E00C-F26650A5CC2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B345A44-B01C-C894-11E3-8AB8B4F90D5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0E6016BF-9201-E785-D3E8-16C8BCA2D762}"/>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أسباب الاهتمام بتنمية مهارات وتطوير القدرات للقادة الأكاديميين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76325" y="2132745"/>
            <a:ext cx="10555593" cy="4124764"/>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أصبحت أغلبية المنظمات تحتم بتنمية مهارات وقدرات قادتها وذلك لعدة اعتبارات أهمها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تعقد الأعمال الإدارية واتساعها، وما يترتب عن ذلك من ضرورة توجيه وتنسيق الجهود نحو تحقيق أهداف المنظمات، وهو ما تقوم به القيادات الإدارية.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زيادة الطلب على القادة الأكفاء، لأنهم العنصر الأفضل لفعالية وكفاءة المنظمات وقدرتها على تحقيق أهدافها بأعلى كفاءة وأقل تكلفة.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الاتجاه نحو استخدام المثقفين وأصحاب الخبرة المتخصصة لمواجهة التحديات العالمية، والاقتصادية والاجتماعية والثقافية.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ضمان حيوية المنظمات وقدرتها على الاستمرار والمنافسة من خلال تنمية قدرات قادتها ومهاراتهم.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3BE62A1-481B-FD10-ACB9-155F6A5C8058}"/>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02333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EA237D5-B30F-AD70-D18E-FAF1D611A19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DDF237D-7762-49E7-3AA4-BE2DCF96FD7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BFFAC2B-4188-46CF-042D-234CEEC78188}"/>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التطوير المهني والإداري للقادة الأكاديميين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609724" y="2329508"/>
            <a:ext cx="10039351" cy="26234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وقد تركزت وسائل التطوير المهني والإداري للقائد الأكاديمي على وجه العموم في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v"/>
            </a:pPr>
            <a:r>
              <a:rPr lang="ar-SA" sz="1600" dirty="0">
                <a:latin typeface="Alexandria" pitchFamily="2" charset="-78"/>
                <a:cs typeface="Alexandria" pitchFamily="2" charset="-78"/>
              </a:rPr>
              <a:t>التطوير الذاتي، والمستند إلى الجهود الشخصية للقائد الأكاديمي عن طريق الإطلاع والاستماع للندوات والمحاضرات وحضور المؤتمرات وحلقات النقاش، وإجراء الدراسات والأبحاث والتأليف والترجمة.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v"/>
            </a:pPr>
            <a:r>
              <a:rPr lang="ar-SA" sz="1600" dirty="0">
                <a:latin typeface="Alexandria" pitchFamily="2" charset="-78"/>
                <a:cs typeface="Alexandria" pitchFamily="2" charset="-78"/>
              </a:rPr>
              <a:t>التطوير المؤسسي، وهو التطوير الذي تخطط له و تشرف على تنفيذه وحدة متخصصة في المؤسسة التعليمية، والتي يمكن أن توظف الدورات التدريبية المستمرة، وورش العمل وحلقات النقاش، واستضافة أساتذة زائرين وتبادل الزيارات والمشاركات البحثية ويعد التدريب أهم وسائل التطوير المهني.</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F383C555-2FA9-1308-E8BD-2F1A8A839D3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52864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graphicFrame>
        <p:nvGraphicFramePr>
          <p:cNvPr id="2" name="Diagram 1">
            <a:extLst>
              <a:ext uri="{FF2B5EF4-FFF2-40B4-BE49-F238E27FC236}">
                <a16:creationId xmlns:a16="http://schemas.microsoft.com/office/drawing/2014/main" id="{418B3F65-D7F8-4B27-87C8-35094E1D2B2D}"/>
              </a:ext>
            </a:extLst>
          </p:cNvPr>
          <p:cNvGraphicFramePr/>
          <p:nvPr>
            <p:extLst>
              <p:ext uri="{D42A27DB-BD31-4B8C-83A1-F6EECF244321}">
                <p14:modId xmlns:p14="http://schemas.microsoft.com/office/powerpoint/2010/main" val="4094913398"/>
              </p:ext>
            </p:extLst>
          </p:nvPr>
        </p:nvGraphicFramePr>
        <p:xfrm>
          <a:off x="2031999" y="2819399"/>
          <a:ext cx="8188326" cy="3318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CE370030-0EF5-A35D-E33C-624680F22330}"/>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3" name="Rectangle 2">
            <a:extLst>
              <a:ext uri="{FF2B5EF4-FFF2-40B4-BE49-F238E27FC236}">
                <a16:creationId xmlns:a16="http://schemas.microsoft.com/office/drawing/2014/main" id="{9E99A602-7B9D-73CF-CE52-99986EF09B5F}"/>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702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E4DF3ED-757D-3EDE-DB36-E7560E998E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E0BC037-2DEB-57B3-747C-0669E873CEC2}"/>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AFA44E1D-8062-6105-B41D-B990C2970EAA}"/>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1166810" y="1885612"/>
            <a:ext cx="10409887" cy="4400757"/>
          </a:xfrm>
          <a:prstGeom prst="rect">
            <a:avLst/>
          </a:prstGeom>
          <a:noFill/>
        </p:spPr>
        <p:txBody>
          <a:bodyPr wrap="square" rtlCol="0">
            <a:spAutoFit/>
          </a:bodyPr>
          <a:lstStyle/>
          <a:p>
            <a:pPr algn="just" rtl="1">
              <a:lnSpc>
                <a:spcPct val="150000"/>
              </a:lnSpc>
            </a:pPr>
            <a:r>
              <a:rPr lang="ar-SA" sz="1600" b="1" dirty="0">
                <a:solidFill>
                  <a:srgbClr val="00B1F4"/>
                </a:solidFill>
                <a:latin typeface="Alexandria" pitchFamily="2" charset="-78"/>
                <a:cs typeface="Alexandria" pitchFamily="2" charset="-78"/>
              </a:rPr>
              <a:t>أولا - التدريب</a:t>
            </a:r>
            <a:r>
              <a:rPr lang="ar-SA" sz="1600" dirty="0">
                <a:solidFill>
                  <a:srgbClr val="00B1F4"/>
                </a:solidFill>
                <a:latin typeface="Alexandria" pitchFamily="2" charset="-78"/>
                <a:cs typeface="Alexandria" pitchFamily="2" charset="-78"/>
              </a:rPr>
              <a:t>: </a:t>
            </a:r>
            <a:r>
              <a:rPr lang="ar-SA" sz="1600" dirty="0">
                <a:latin typeface="Alexandria" pitchFamily="2" charset="-78"/>
                <a:cs typeface="Alexandria" pitchFamily="2" charset="-78"/>
              </a:rPr>
              <a:t>يعرف التدريب بأنه: " الجهد المنظم والمخطط له لتزويد الموارد البشرية في المنظمة بمعارف معينة، وتحسين وتطوير مهاراتها وقدراتها وتغيير سلوكها واتجاهاتها بشكل إيجابي بناء، مما قد ينعكس على تحسين الأداء في المنظمة</a:t>
            </a:r>
            <a:r>
              <a:rPr lang="ar-JO"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  وتتنوع أساليب التدريب الإداري الممكن استخدامها بناء على نوع المهارات المراد إكسابها للقادة، وكذلك على مستواهم الوظيفي، وهذه تضفي مرونة كبيرة على العملية التدريبية، حيث أن إعطاء عدة خيارات في كيفية تناول الموضوع التدريبي تتيح مدى أكبر من الفائدة.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  أسلوب المحاضرة: تعني المحاضرة كمية من المعلومات توصل من شخص إلى آخر، ويعتمد في نجاحها على مهارة المدرب في الإلقاء وإنصات المتدرب وتعتبر من أكثر الأساليب استخداما لبساطتها.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أسلوب دراسة الحالة: يقوم هذا الأسلوب على الممارسة الفعالية الموضوعات التدريب المعروضة من خلال تعريض الأفراد المشاركين إلى مشكلات إدارية واقعية معينة، ثم يطلب منهم تحليلها والوصول إلى حل مناسب والهدف الرئيسي منها، يتمثل في تدريب القادة على التفكير والتحليل المنطقي المشكلات حقيقية.</a:t>
            </a:r>
            <a:endParaRPr lang="en-US" sz="1600" dirty="0">
              <a:latin typeface="Alexandria" pitchFamily="2" charset="-78"/>
              <a:cs typeface="Alexandria" pitchFamily="2" charset="-78"/>
            </a:endParaRPr>
          </a:p>
          <a:p>
            <a:pPr>
              <a:lnSpc>
                <a:spcPct val="150000"/>
              </a:lnSpc>
            </a:pPr>
            <a:endParaRPr lang="en-US" sz="12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C8C7B02-ED75-D90F-6B44-CE841A766D5F}"/>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83224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EB81089-9D45-3FCF-2B4F-518942AAAF5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2DBFA10-9F52-BC43-52D4-FDA15FD90B3A}"/>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1017255" y="2026432"/>
            <a:ext cx="11039478" cy="421609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المؤلفات والمواد التدريبية المطبوعة ويعتبر هذا الأسلوب أيسر وأسهل الأساليب التي يستفيد منها القائد في تنمية مهاراته، وتعد من أكثر الأساليب المستخدمة بحيث يضطلع على ما بين يديه من مواد ومؤلفات مطبوعة في جميع حقول المعرفة.</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أسلوب تقمص الأدوار في هذا الأسلوب يقوم المتدرب بأداء دور القائد، والذي يبرز فيه أرائه واتجاهاته اتجاه مشكلة معينة يدور حولها النقاش من قبل الأفراد الآخرين، تحت توجيه وإشراف المدرب.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 أسلوب سلة القرارات: يهدف هذا الأسلوب إلى تدريب الفرد على عملية اتخاذ القرار، ويعتمد هذا الأسلوب على وضع المتدرب في موقع المدير وتم تعريضه الحالات ومشكلات إدارية ويطلب منه اتخاذ القرار فيها، ثم يوضع له نقاط الضعف والقوة في قراراته، وبالتالي تحسن قدراته ومهاراته القيادية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أسلوب المباريات الإدارية حيث أن الفكرة الأساسية في المباريات الإدارية هي محاولة تمثيل الواقع ببناء نموذج يربط بين المتغيرات الأساسية في المواقف التي تواجه الإدارة في ظروف معينة، ويترك للإدارة ممثلة في الفرق المشتركة في المباراة أن تتخذ قرارات المواجهة هذه المواقف.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أسلوب التدريب الحسي: هذا النوع من التدريب يرتبط بمفهوم العلاقات الإنسانية، ويعطي مزيدا من فهم الذات وفهم الآخرين مدركا لمشاعرهم، مما يعمق الإحساس لدى المدير بمشكلات الأفراد، فيعمل على حلها وزيادة قدراتهم وإنتاجياتهم. </a:t>
            </a:r>
            <a:endParaRPr lang="en-US" sz="1400" dirty="0">
              <a:latin typeface="Alexandria" pitchFamily="2" charset="-78"/>
              <a:cs typeface="Alexandria" pitchFamily="2" charset="-78"/>
            </a:endParaRPr>
          </a:p>
          <a:p>
            <a:pPr>
              <a:lnSpc>
                <a:spcPct val="150000"/>
              </a:lnSpc>
            </a:pPr>
            <a:endParaRPr lang="en-US" sz="11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26964FD-29F6-3D95-75A8-DB02A0BF68F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60133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A75FDD6-58AB-DA77-FCB9-866E21B7DA6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8D6949E-5433-412D-B9C4-0DD34867F83C}"/>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5BA9ADE4-2DB3-2848-A69D-9BC142927F63}"/>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32027" y="1887643"/>
            <a:ext cx="10603081" cy="4451924"/>
          </a:xfrm>
          <a:prstGeom prst="rect">
            <a:avLst/>
          </a:prstGeom>
          <a:noFill/>
        </p:spPr>
        <p:txBody>
          <a:bodyPr wrap="square" rtlCol="0">
            <a:spAutoFit/>
          </a:bodyPr>
          <a:lstStyle/>
          <a:p>
            <a:pPr algn="r" rtl="1">
              <a:lnSpc>
                <a:spcPct val="200000"/>
              </a:lnSpc>
            </a:pPr>
            <a:r>
              <a:rPr lang="ar-SA" sz="1600" dirty="0">
                <a:solidFill>
                  <a:srgbClr val="00B1F4"/>
                </a:solidFill>
                <a:latin typeface="Alexandria" pitchFamily="2" charset="-78"/>
                <a:cs typeface="Alexandria" pitchFamily="2" charset="-78"/>
              </a:rPr>
              <a:t>ثانيا : التنمية الإدارية: </a:t>
            </a:r>
            <a:r>
              <a:rPr lang="ar-SA" sz="1600" dirty="0">
                <a:latin typeface="Alexandria" pitchFamily="2" charset="-78"/>
                <a:cs typeface="Alexandria" pitchFamily="2" charset="-78"/>
              </a:rPr>
              <a:t>وتعرف بأنها : نشاط مخطط ومستمر، يهدف إلى تطوير السلوك الإداري، وتطوير قدرات المديرين والقادة، من خلال المعارف والمهارات التي يكتسبونها من خلال برامج التنمية الإدارية. وتسعى التنمية الإدارية لتحقيق أهداف رئيسية أهمها : </a:t>
            </a:r>
            <a:endParaRPr lang="ar-JO"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تحديد الاحتياجات اللازمة من القيادات، كما ونوعا لمواجهة الاحتياجات المتجددة والمتزايدة والناتجة عن عمليات التوسيع في أنشطة المنظمة فضلا عن عمليات الإحلال والترقي</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تنمية مهارات وصقل قدرات القيادات الإدارية الحالية للتسلح لتولي مهام المناصب الإدارية.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 رفع الروح المعنوية للقادة وتنمية ولاءهم وانتماءهم للمنظمة.</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60D60F0-F4BE-D529-93F3-F769F8FBD5D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0926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CB6967C-1AFA-6223-113B-60DDEDF94B4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E659E687-5A81-9E34-EE01-81DFA0BB4651}"/>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111787D-FDAF-C2E0-9795-141A2B75D26E}"/>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59294" y="2024161"/>
            <a:ext cx="10839198" cy="4256999"/>
          </a:xfrm>
          <a:prstGeom prst="rect">
            <a:avLst/>
          </a:prstGeom>
          <a:noFill/>
        </p:spPr>
        <p:txBody>
          <a:bodyPr wrap="square" rtlCol="0">
            <a:spAutoFit/>
          </a:bodyPr>
          <a:lstStyle/>
          <a:p>
            <a:pPr algn="just" rtl="1">
              <a:lnSpc>
                <a:spcPct val="150000"/>
              </a:lnSpc>
            </a:pPr>
            <a:r>
              <a:rPr lang="ar-SA" sz="1400" dirty="0">
                <a:solidFill>
                  <a:srgbClr val="00B1F4"/>
                </a:solidFill>
                <a:latin typeface="Alexandria" pitchFamily="2" charset="-78"/>
                <a:cs typeface="Alexandria" pitchFamily="2" charset="-78"/>
              </a:rPr>
              <a:t>ثالثا - أسلوب التنمية الذاتية: </a:t>
            </a:r>
            <a:r>
              <a:rPr lang="ar-SA" sz="1400" dirty="0">
                <a:latin typeface="Alexandria" pitchFamily="2" charset="-78"/>
                <a:cs typeface="Alexandria" pitchFamily="2" charset="-78"/>
              </a:rPr>
              <a:t>وتعني التنمية الذاتية أن يدرك القائد وبنفسه نقاط القوة في سلوكه القيادي، ومواطن ضعفه أو الجوانب التي تمثل قصورا لديه، </a:t>
            </a:r>
            <a:r>
              <a:rPr lang="ar-JO" sz="1400" dirty="0">
                <a:latin typeface="Alexandria" pitchFamily="2" charset="-78"/>
                <a:cs typeface="Alexandria" pitchFamily="2" charset="-78"/>
              </a:rPr>
              <a:t>فيتعرف عليها ويفهمها</a:t>
            </a:r>
            <a:r>
              <a:rPr lang="ar-SA" sz="1400" dirty="0">
                <a:latin typeface="Alexandria" pitchFamily="2" charset="-78"/>
                <a:cs typeface="Alexandria" pitchFamily="2" charset="-78"/>
              </a:rPr>
              <a:t> ويجتهد وبشكل شخصي في التغلب عليها وتجاوزها ، ويعتبر أسلوب التنمية الذاتية نوع من التقدم والتطور الذي يخطط له القائد أو الفرد بنفسه وبمحض إرادته ورغبته، ويقوم بتنفيذه بمفرده أو بالإستعانة بالآخرين في جد وحماس، وصولا إلى ما يصبوا إليه في الحياة بصفة عامة وفي العمل بصفة خاصة، وهذا الأسلوب لتطوير المهارات القيادية للقادة لا يرتبط بمواقيت محددة مثل البرامج التدريبية، وإن استند إلى برامج معينة تكون بمثابة الركيزة التي ينطلق منها إلى أفاق أوسع، بالإضافة إلى أن هذا النوع من الأساليب تتطلب تحديد أهداف واقعية للنمو تستند إلى احتياجات فعلية تدفع القائد إلى التثقيف الذاتي والاستمرارية في التعليم والتقويم الذاتي للإنجازات والتغلب على الأخطاء، والعمل الجاد والمثمر .</a:t>
            </a:r>
            <a:endParaRPr lang="ar-EG"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 وعليه فإنه لكي يحقق القائد الفعالية الإدارية المطلوبة عليه أن يتعدى الحد الأدنى من المعارف والعلوم والمهارات التي اكتسبها من دراسته الأكاديمية في إحدى الكليات أو المعاهد العليا، بل يجب عليه أن يتعلم بصفة مستمرة، وأن يكتسب خبرات ومهارات جديدة لكي يمارس </a:t>
            </a:r>
            <a:r>
              <a:rPr lang="ar-JO" sz="1400" dirty="0">
                <a:latin typeface="Alexandria" pitchFamily="2" charset="-78"/>
                <a:cs typeface="Alexandria" pitchFamily="2" charset="-78"/>
              </a:rPr>
              <a:t>العمل</a:t>
            </a:r>
            <a:r>
              <a:rPr lang="ar-SA" sz="1400" dirty="0">
                <a:latin typeface="Alexandria" pitchFamily="2" charset="-78"/>
                <a:cs typeface="Alexandria" pitchFamily="2" charset="-78"/>
              </a:rPr>
              <a:t> القيادي في إطار رؤية متجددة وملائمة للظروف والتحديات، ويتطلب ذلك أن يضع لنفسه برنامجا لتطوير مهاراته وقدراته الإدارية والقيادية والفكرية استنادا إلى تجارب الآخرين واستلهامها لمبادئ الإدارة  الحديثة.</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9DB9FCD-EA93-E0F1-C739-8E70BD503F0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25635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85850" y="1985112"/>
            <a:ext cx="10549093" cy="4011932"/>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إن من أهم الأسس التي </a:t>
            </a:r>
            <a:r>
              <a:rPr lang="ar-JO" sz="1600" dirty="0">
                <a:latin typeface="Alexandria" pitchFamily="2" charset="-78"/>
                <a:cs typeface="Alexandria" pitchFamily="2" charset="-78"/>
              </a:rPr>
              <a:t>تساعد </a:t>
            </a:r>
            <a:r>
              <a:rPr lang="ar-SA" sz="1600" dirty="0">
                <a:latin typeface="Alexandria" pitchFamily="2" charset="-78"/>
                <a:cs typeface="Alexandria" pitchFamily="2" charset="-78"/>
              </a:rPr>
              <a:t>القادة </a:t>
            </a:r>
            <a:r>
              <a:rPr lang="ar-JO" sz="1600" dirty="0">
                <a:latin typeface="Alexandria" pitchFamily="2" charset="-78"/>
                <a:cs typeface="Alexandria" pitchFamily="2" charset="-78"/>
              </a:rPr>
              <a:t>على ال</a:t>
            </a:r>
            <a:r>
              <a:rPr lang="ar-SA" sz="1600" dirty="0">
                <a:latin typeface="Alexandria" pitchFamily="2" charset="-78"/>
                <a:cs typeface="Alexandria" pitchFamily="2" charset="-78"/>
              </a:rPr>
              <a:t>تعلم واكتساب </a:t>
            </a:r>
            <a:r>
              <a:rPr lang="ar-JO" sz="1600" dirty="0">
                <a:latin typeface="Alexandria" pitchFamily="2" charset="-78"/>
                <a:cs typeface="Alexandria" pitchFamily="2" charset="-78"/>
              </a:rPr>
              <a:t>ا</a:t>
            </a:r>
            <a:r>
              <a:rPr lang="ar-SA" sz="1600" dirty="0">
                <a:latin typeface="Alexandria" pitchFamily="2" charset="-78"/>
                <a:cs typeface="Alexandria" pitchFamily="2" charset="-78"/>
              </a:rPr>
              <a:t>لمهارات القيادية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في ضوء </a:t>
            </a:r>
            <a:r>
              <a:rPr lang="ar-JO" sz="1600" dirty="0">
                <a:latin typeface="Alexandria" pitchFamily="2" charset="-78"/>
                <a:cs typeface="Alexandria" pitchFamily="2" charset="-78"/>
              </a:rPr>
              <a:t>التطورات هو </a:t>
            </a:r>
            <a:r>
              <a:rPr lang="ar-SA" sz="1600" dirty="0">
                <a:latin typeface="Alexandria" pitchFamily="2" charset="-78"/>
                <a:cs typeface="Alexandria" pitchFamily="2" charset="-78"/>
              </a:rPr>
              <a:t>تحد</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د قدرتهم على القيام بواجباتهم الأساسية بنجاح، لذلك على المنظمات اليوم التوجه نحو الاهتمام بالأساليب التي من شأنها إعداد القادة وتنمية وتطوير مهاراتهم، وذلك من خلال إشراكهم في برامج تدريبية تخصصية وتأهيلية، والعمل على تنميتهم ذاتيا من خلال دفعهم نحو الاضطلاع المستمر على الدراسات والأبحاث التي لها علاقة بميادين العمل المختلفة، إضافة إلى إشراكهم في كافة. الدوريات العلمية من أجل وقوفهم على كافة المستجدات الجديدة، وإثارة حماسهم ورغبتهم وتمكينهم من ممارسة أعمالهم ونشاطاتهم بما يتلاءم مع المقاييس المطلوبة والبحث بشكل دائم على إدخال الأساليب الحديثة والمتطورة لتنمية مهارات القادة المختلفة.</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30CAB6F-2D94-1F0B-61D2-37FE71E8EA5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65262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672763" y="6179507"/>
            <a:ext cx="2279266" cy="384052"/>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09AD7FA-1EED-024E-1FAC-EE4C8CAE303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7319826-9C3C-9A19-A5DD-31317574DDBB}"/>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F4FA2CD2-6D8F-0BE3-7FA5-D134711FD8E4}"/>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المراجع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585314" y="2014638"/>
            <a:ext cx="7138879" cy="3906903"/>
          </a:xfrm>
          <a:prstGeom prst="rect">
            <a:avLst/>
          </a:prstGeom>
          <a:noFill/>
        </p:spPr>
        <p:txBody>
          <a:bodyPr wrap="square" rtlCol="0">
            <a:spAutoFit/>
          </a:bodyPr>
          <a:lstStyle/>
          <a:p>
            <a:pPr algn="r" rtl="1">
              <a:lnSpc>
                <a:spcPct val="200000"/>
              </a:lnSpc>
            </a:pPr>
            <a:r>
              <a:rPr lang="ar-JO" sz="1400" dirty="0">
                <a:cs typeface="Alexandria" pitchFamily="2" charset="-78"/>
              </a:rPr>
              <a:t>بوتغان، ليلى(2017).أساليب إعداد القادة وتنمية مهاراتهم، </a:t>
            </a:r>
            <a:r>
              <a:rPr lang="ar-JO" sz="1400" b="1" dirty="0">
                <a:cs typeface="Alexandria" pitchFamily="2" charset="-78"/>
              </a:rPr>
              <a:t>مجلة تاريخ العلو</a:t>
            </a:r>
            <a:r>
              <a:rPr lang="ar-JO" sz="1400" dirty="0">
                <a:cs typeface="Alexandria" pitchFamily="2" charset="-78"/>
              </a:rPr>
              <a:t>، 1(8)، 25-26.</a:t>
            </a:r>
          </a:p>
          <a:p>
            <a:pPr algn="r" rtl="1">
              <a:lnSpc>
                <a:spcPct val="200000"/>
              </a:lnSpc>
            </a:pPr>
            <a:r>
              <a:rPr lang="ar-JO" sz="1400" dirty="0">
                <a:cs typeface="Alexandria" pitchFamily="2" charset="-78"/>
              </a:rPr>
              <a:t>ثابت، جمال(2009).خصائص وسمات المدير القائد في الألفية الثالثة</a:t>
            </a:r>
            <a:r>
              <a:rPr lang="ar-JO" sz="1400" b="1" dirty="0">
                <a:cs typeface="Alexandria" pitchFamily="2" charset="-78"/>
              </a:rPr>
              <a:t>. أعمال مؤتمرات إعداد القيادات الإدارية والمالية في المؤسسات العربية المنظمة العربية للتنمية الإدارية</a:t>
            </a:r>
            <a:r>
              <a:rPr lang="ar-JO" sz="1400" dirty="0">
                <a:cs typeface="Alexandria" pitchFamily="2" charset="-78"/>
              </a:rPr>
              <a:t>، القاهرة، 211-230.</a:t>
            </a:r>
          </a:p>
          <a:p>
            <a:pPr algn="r" rtl="1">
              <a:lnSpc>
                <a:spcPct val="200000"/>
              </a:lnSpc>
            </a:pPr>
            <a:r>
              <a:rPr lang="ar-JO" sz="1400" dirty="0">
                <a:cs typeface="Alexandria" pitchFamily="2" charset="-78"/>
              </a:rPr>
              <a:t>خليفه، امنه(2007). </a:t>
            </a:r>
            <a:r>
              <a:rPr lang="ar-JO" sz="1400" b="1" dirty="0">
                <a:cs typeface="Alexandria" pitchFamily="2" charset="-78"/>
              </a:rPr>
              <a:t>تطوير معايير اختيار القادة الأكاديميين في الجامعات الاردنية العامة في ضوء الواقع والاتجاهات المعاصرة</a:t>
            </a:r>
            <a:r>
              <a:rPr lang="ar-JO" sz="1400" dirty="0">
                <a:cs typeface="Alexandria" pitchFamily="2" charset="-78"/>
              </a:rPr>
              <a:t>. أطروحة دكتوراة غير منشورة، جامعة عمان العربية.</a:t>
            </a:r>
          </a:p>
          <a:p>
            <a:pPr algn="r" rtl="1">
              <a:lnSpc>
                <a:spcPct val="200000"/>
              </a:lnSpc>
            </a:pPr>
            <a:r>
              <a:rPr lang="ar-JO" sz="1400" dirty="0">
                <a:cs typeface="Alexandria" pitchFamily="2" charset="-78"/>
              </a:rPr>
              <a:t>صبر، علاء (2023). معايير اختيار القائد التربوي من وجهة نظر المشرفين التربويين. </a:t>
            </a:r>
            <a:r>
              <a:rPr lang="ar-JO" sz="1400" b="1" dirty="0">
                <a:cs typeface="Alexandria" pitchFamily="2" charset="-78"/>
              </a:rPr>
              <a:t>مجلة الكلية الإسلامية الجامعة</a:t>
            </a:r>
            <a:r>
              <a:rPr lang="ar-JO" sz="1400" dirty="0">
                <a:cs typeface="Alexandria" pitchFamily="2" charset="-78"/>
              </a:rPr>
              <a:t>، 1(728)، 751-782.</a:t>
            </a:r>
          </a:p>
        </p:txBody>
      </p:sp>
      <p:sp>
        <p:nvSpPr>
          <p:cNvPr id="3" name="Rectangle 2">
            <a:extLst>
              <a:ext uri="{FF2B5EF4-FFF2-40B4-BE49-F238E27FC236}">
                <a16:creationId xmlns:a16="http://schemas.microsoft.com/office/drawing/2014/main" id="{369D93DC-8717-2780-BA32-681BDC9C565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239" y="2662494"/>
            <a:ext cx="3263075" cy="3137943"/>
          </a:xfrm>
          <a:prstGeom prst="rect">
            <a:avLst/>
          </a:prstGeom>
        </p:spPr>
      </p:pic>
    </p:spTree>
    <p:extLst>
      <p:ext uri="{BB962C8B-B14F-4D97-AF65-F5344CB8AC3E}">
        <p14:creationId xmlns:p14="http://schemas.microsoft.com/office/powerpoint/2010/main" val="80975000"/>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BB9BB10-939C-4565-B336-A43DD9B97B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EAF0326-AA15-45E6-9252-000D83618AAC}">
  <ds:schemaRefs>
    <ds:schemaRef ds:uri="http://schemas.microsoft.com/sharepoint/v3/contenttype/forms"/>
  </ds:schemaRefs>
</ds:datastoreItem>
</file>

<file path=customXml/itemProps3.xml><?xml version="1.0" encoding="utf-8"?>
<ds:datastoreItem xmlns:ds="http://schemas.openxmlformats.org/officeDocument/2006/customXml" ds:itemID="{DE73BDDD-CC32-4155-BBF4-9B044FECC47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Theme1</Template>
  <TotalTime>9993</TotalTime>
  <Words>4215</Words>
  <Application>Microsoft Office PowerPoint</Application>
  <PresentationFormat>Widescreen</PresentationFormat>
  <Paragraphs>224</Paragraphs>
  <Slides>49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463</cp:revision>
  <dcterms:created xsi:type="dcterms:W3CDTF">2023-04-29T09:08:23Z</dcterms:created>
  <dcterms:modified xsi:type="dcterms:W3CDTF">2026-04-10T15:16:10Z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