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DBF11E-92AC-23B3-49BB-040C70D877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038D662-83A3-6D01-A23C-07D1BFC8EE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D342DC-2B03-4FC0-A921-ED4BEA8A6520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F393A47-BEA7-A9A2-FB70-EB88BB732D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DDDCC5C-8948-6E3E-2C1D-D1AC5DFDC9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B9C0EB-8F71-4655-846B-24B82E15EE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9317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32A3759-53BA-B0E5-50CC-B569A8F251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67782D8-1E21-2FF4-3370-C6227A6C26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981F84F-BBF7-9E29-D433-9AC273FAA07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1D342DC-2B03-4FC0-A921-ED4BEA8A6520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F990D7-B232-3A01-06DB-F1E48DA1582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38EBB18-0BE0-7760-7CCA-0B7FAF805B2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4B9C0EB-8F71-4655-846B-24B82E15EE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24416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hyperlink" Target="https://paperswithcode.com/paper/language-models-are-unsupervised-multitask" TargetMode="Externa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hyperlink" Target="https://paperswithcode.com/paper/language-models-are-unsupervised-multitask" TargetMode="Externa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CDDFF5C-3431-6A77-CC7D-9594D39BE4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781CD85-9EA6-C360-CB46-46F28B59079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2953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C6D4F4C-21FC-EF69-C785-FD818AC5AE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841AE62-6B6A-CE9E-A758-50FE3EB4C6E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501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A7A26DB-D356-1D05-8879-EB9955A44F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sz="3600">
                <a:latin typeface="Times New Roman" panose="02020603050405020304" pitchFamily="18" charset="0"/>
                <a:cs typeface="Times New Roman" panose="02020603050405020304" pitchFamily="18" charset="0"/>
              </a:rPr>
              <a:t>Dr. Shahira Ahmed</a:t>
            </a:r>
            <a:br>
              <a:rPr lang="en-US" sz="360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600" b="0" i="0">
                <a:solidFill>
                  <a:schemeClr val="accent5">
                    <a:lumMod val="7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shahira.ahmed@midocean.ae</a:t>
            </a:r>
            <a:endParaRPr lang="en-US" sz="3600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11C0FFC-87D3-127B-E6D2-A4FFF96909A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5298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1F90124-0386-0F52-14D7-B69CE8DE85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/>
              <a:t>Reference</a:t>
            </a:r>
            <a:endParaRPr lang="en-US" b="1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B50B0DF-BEB2-9626-898A-2EDB43C1F5B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1016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2FFA9B7-44CD-DAEB-661F-F81F8B430A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What is Deep Learning?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2CF357B-740C-BD76-EF4C-ECA302CF866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6465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A67C157-2B94-4154-5857-FFE9BFF822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Structured vs Unstructured Data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057BBC9-2A4F-1748-3CA3-1F59D0D6F0D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452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172B2B2-9D98-DED0-6DE9-9AB4150F7D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ML vs DL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8F789B9-EAC6-0CA9-7158-91809278AFC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3833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5290F99-09FC-EEDA-CDC1-F4E7A267E4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Why now?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6D45BEC-C311-5454-2D6E-FCE75AE4867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2594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39784A8-67A9-4433-65C8-74639BB3E1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Applications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C564920-E22C-1A45-9524-419121C537E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2028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AB77B48-A0FC-8073-B4FB-5389B342DA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A6902F1-D333-5A24-2BDD-16A56E75FFB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4201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1F7A119-7A42-6630-4EC6-45F33BFE8A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hlinkClick r:id="rId2"/>
              </a:rPr>
              <a:t>GPT-3 language model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DFCBE12-41A8-4B1A-6922-5732969A63DE}"/>
              </a:ext>
            </a:extLst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7184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DFCFDF1-E68A-84F3-8411-A60E71E750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hlinkClick r:id="rId2"/>
              </a:rPr>
              <a:t>GPT language model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6B5E4E9-2644-7E45-D809-387B8092CF68}"/>
              </a:ext>
            </a:extLst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6914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4A38758-C4B6-4745-B167-75384FACE3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2963629-EBB7-FBDF-E8E2-BAFCDFFB9E2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472658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35</Words>
  <Application>Microsoft Office PowerPoint</Application>
  <PresentationFormat>Widescreen</PresentationFormat>
  <Paragraphs>9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Aptos</vt:lpstr>
      <vt:lpstr>Aptos Display</vt:lpstr>
      <vt:lpstr>Arial</vt:lpstr>
      <vt:lpstr>Times New Roman</vt:lpstr>
      <vt:lpstr>Office Theme</vt:lpstr>
      <vt:lpstr>PowerPoint Presentation</vt:lpstr>
      <vt:lpstr>PowerPoint Presentation</vt:lpstr>
      <vt:lpstr>Dr. Shahira Ahmed shahira.ahmed@midocean.ae</vt:lpstr>
      <vt:lpstr>Reference</vt:lpstr>
      <vt:lpstr>What is Deep Learning?</vt:lpstr>
      <vt:lpstr>Structured vs Unstructured Data</vt:lpstr>
      <vt:lpstr>ML vs DL</vt:lpstr>
      <vt:lpstr>Why now?</vt:lpstr>
      <vt:lpstr>Applications</vt:lpstr>
      <vt:lpstr>PowerPoint Presentation</vt:lpstr>
      <vt:lpstr>GPT-3 language model</vt:lpstr>
      <vt:lpstr>GPT language model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Shahira azazy</dc:creator>
  <cp:lastModifiedBy>Shahira azazy</cp:lastModifiedBy>
  <cp:revision>1</cp:revision>
  <dcterms:created xsi:type="dcterms:W3CDTF">2026-01-26T03:42:20Z</dcterms:created>
  <dcterms:modified xsi:type="dcterms:W3CDTF">2026-01-26T03:42:20Z</dcterms:modified>
</cp:coreProperties>
</file>