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A7C8A-3F0A-0EA8-8D87-DD1684939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371809-172E-4AAA-5151-5BB7B67F2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A3C21-6AA9-4AC4-8F5F-5607A7032B26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90BA23-4611-891F-8147-E9C38341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334478-9A75-23D5-9121-5AF29949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AD7DB-76BA-4885-A8AC-F2B7387EB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743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6F29E1-E6FE-2E18-D03C-88E691FD4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FD11A-75B6-F905-D3EA-4AA2CCA12C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C8C6E-8978-94CC-EC57-A815C26E33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BA3C21-6AA9-4AC4-8F5F-5607A7032B26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14263-DFD9-AB2F-9DCF-0FF58DA2AC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197DB-52BB-CAF5-6510-1F5892099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AAD7DB-76BA-4885-A8AC-F2B7387EB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88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A6C94-43C8-9DB5-C261-EB3A30C9A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DB093F-7CB2-7CFD-154A-D7DC3026F6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31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A5D47F-3C48-E5AE-E873-4E62EE5AE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B104D-93AF-DCCE-34A3-004DF24578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55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7F8FD8-0743-73FC-326C-00B01533A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5EE1EB-8747-2120-85E8-6BEE536FA7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9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24E938-DA05-A68D-1A56-72A380904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960EE-D364-7ABC-1865-4E94F2EF4E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43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69EDEF-97B8-B775-3AFD-A88A62451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BCAE3-D8BF-07F7-B98E-59BDAE144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0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512F4-21A5-C27C-5995-B0648DF34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7967E-5FB3-B49C-5979-A377A4F73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58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E4C303-F889-EADD-BB84-2DA075AC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FBEF3-94C9-DA4F-1792-0C2A172E0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447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74A594-434C-7910-7D5B-4975BB613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D4741D-3115-27A6-02C1-3FD523E857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0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68875D-918C-1BC0-BCF7-F10E4BE67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249A3-0699-6124-7D2B-2D5108F7E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49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0716B7-7A7C-B9E7-CE0E-2B99BCC9C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BA491-E473-86F2-2FE5-D22E132B57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CCB7A-3088-4673-8B14-C93E9C321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41986-522D-0409-4D4F-538D8D17E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49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C931E3-66C4-65F6-FA2A-CA89C1D04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FAC20-8755-D5B5-0A94-AC6DF5639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672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48FA3C-38F6-3569-8049-34C4B75E4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69074-F51E-123F-FC95-DCB07CC8D0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FFEC1-3C03-A345-F90A-88FF62B55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8E70B-2375-A860-9ACC-A4F6B1565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470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742C35-7EBD-9EEA-744F-DDDA2E09A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128BE-FE1C-51D0-12E2-077E2A22C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756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04861-FD53-8849-5531-DAD8C386A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3AFA50-72DD-BFDF-5BEC-F0DAF14A65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530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C5C36-216D-10C6-192B-C09CC7250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E0F48-902F-0BF3-5C21-BDFE96CE92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258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9F5AB9-E33C-4420-3F89-973501893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39867-E9B4-3E2C-1DD1-D5A8FDCF1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78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FE3F2-B452-11A9-3BCE-92B15B7C6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128AF-D7D3-E117-AD5E-30682189F3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3765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C6D577-7D14-9615-3712-37F57AB13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554C1-BADF-AFE7-D40D-CAF59EA34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46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12161-740D-918E-6707-0B8C7F396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23E598-BD52-1260-EB20-3A849466C4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7405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48BB5A-6F7E-9A63-324C-C01562A8B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814657-76F4-70EF-6C25-D132AD6A9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9907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6A5DCB-13D1-848F-B963-9A3945F83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F6E4F-A9A0-B1A7-3C06-CDF4DB2135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762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D9319-9CED-E8A2-CD45-19666D36A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B556C-50E5-A211-E7BA-F5389CEA1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7984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5A72F0-70D3-0217-3733-C787472B3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A93F8-0894-1299-CAEE-A8D3E1057E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6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14587D-491A-A85A-04B8-4A63E6232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01787-5C3F-652F-95EA-E838FA1A26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724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9DFACC-E459-75DF-11C2-34C94C2AD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F121A8-2FBC-3AA3-079A-95B8CED7E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857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73EC6E-4FEF-E92F-A4F4-84F6FC7D0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252527-1F09-C005-EF05-563C49033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6926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194ECB-B46B-3A5E-A535-50085A734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82633-4F28-4F50-B31F-C3B47BC3A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9330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20DC34-7063-F153-F7D1-45BBB2D88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3E4947-02A3-A0CE-4A04-23C4A49C5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401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543B3D-7FD7-1A11-6656-FAFC05F70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CD03EA-5D46-759B-321A-944BF07576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820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426242-D441-FA3C-3F1D-35A91AAC1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A8A35-85DE-68CD-5026-0070BBF48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50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46E4EC-8116-19AF-18D1-742C0A013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DCED1-23CA-E911-9A8B-7C67F657C7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379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06866-E8C5-2706-123C-AD1EBA0C7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BE7E34-DF80-A632-153B-2F5AFF7DF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63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2025-05-19T19:29:42Z</dcterms:created>
  <dcterms:modified xsi:type="dcterms:W3CDTF">2025-05-19T19:29:42Z</dcterms:modified>
</cp:coreProperties>
</file>