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ink/ink28.xml" ContentType="application/inkml+xml"/>
  <Override PartName="/ppt/ink/ink29.xml" ContentType="application/inkml+xml"/>
  <Override PartName="/ppt/ink/ink30.xml" ContentType="application/inkml+xml"/>
  <Override PartName="/ppt/ink/ink31.xml" ContentType="application/inkml+xml"/>
  <Override PartName="/ppt/ink/ink32.xml" ContentType="application/inkml+xml"/>
  <Override PartName="/ppt/ink/ink33.xml" ContentType="application/inkml+xml"/>
  <Override PartName="/ppt/ink/ink34.xml" ContentType="application/inkml+xml"/>
  <Override PartName="/ppt/ink/ink35.xml" ContentType="application/inkml+xml"/>
  <Override PartName="/ppt/ink/ink36.xml" ContentType="application/inkml+xml"/>
  <Override PartName="/ppt/ink/ink37.xml" ContentType="application/inkml+xml"/>
  <Override PartName="/ppt/ink/ink38.xml" ContentType="application/inkml+xml"/>
  <Override PartName="/ppt/ink/ink39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45"/>
  </p:notesMasterIdLst>
  <p:handoutMasterIdLst>
    <p:handoutMasterId r:id="rId46"/>
  </p:handoutMasterIdLst>
  <p:sldIdLst>
    <p:sldId id="264" r:id="rId3"/>
    <p:sldId id="666" r:id="rId4"/>
    <p:sldId id="667" r:id="rId5"/>
    <p:sldId id="668" r:id="rId6"/>
    <p:sldId id="669" r:id="rId7"/>
    <p:sldId id="670" r:id="rId8"/>
    <p:sldId id="671" r:id="rId9"/>
    <p:sldId id="672" r:id="rId10"/>
    <p:sldId id="673" r:id="rId11"/>
    <p:sldId id="674" r:id="rId12"/>
    <p:sldId id="675" r:id="rId13"/>
    <p:sldId id="676" r:id="rId14"/>
    <p:sldId id="677" r:id="rId15"/>
    <p:sldId id="678" r:id="rId16"/>
    <p:sldId id="679" r:id="rId17"/>
    <p:sldId id="680" r:id="rId18"/>
    <p:sldId id="681" r:id="rId19"/>
    <p:sldId id="682" r:id="rId20"/>
    <p:sldId id="683" r:id="rId21"/>
    <p:sldId id="684" r:id="rId22"/>
    <p:sldId id="685" r:id="rId23"/>
    <p:sldId id="686" r:id="rId24"/>
    <p:sldId id="687" r:id="rId25"/>
    <p:sldId id="688" r:id="rId26"/>
    <p:sldId id="689" r:id="rId27"/>
    <p:sldId id="690" r:id="rId28"/>
    <p:sldId id="691" r:id="rId29"/>
    <p:sldId id="692" r:id="rId30"/>
    <p:sldId id="693" r:id="rId31"/>
    <p:sldId id="694" r:id="rId32"/>
    <p:sldId id="695" r:id="rId33"/>
    <p:sldId id="696" r:id="rId34"/>
    <p:sldId id="697" r:id="rId35"/>
    <p:sldId id="698" r:id="rId36"/>
    <p:sldId id="699" r:id="rId37"/>
    <p:sldId id="700" r:id="rId38"/>
    <p:sldId id="701" r:id="rId39"/>
    <p:sldId id="702" r:id="rId40"/>
    <p:sldId id="703" r:id="rId41"/>
    <p:sldId id="704" r:id="rId42"/>
    <p:sldId id="705" r:id="rId43"/>
    <p:sldId id="706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9BDD"/>
    <a:srgbClr val="FFFF00"/>
    <a:srgbClr val="53728A"/>
    <a:srgbClr val="00B0F0"/>
    <a:srgbClr val="24A9E1"/>
    <a:srgbClr val="1C3746"/>
    <a:srgbClr val="838383"/>
    <a:srgbClr val="B989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97" autoAdjust="0"/>
    <p:restoredTop sz="87394" autoAdjust="0"/>
  </p:normalViewPr>
  <p:slideViewPr>
    <p:cSldViewPr snapToGrid="0">
      <p:cViewPr varScale="1">
        <p:scale>
          <a:sx n="68" d="100"/>
          <a:sy n="68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1B6D45-6D22-405F-AD68-5503824D5A48}" type="datetimeFigureOut">
              <a:rPr lang="en-US" smtClean="0"/>
              <a:t>24-Jul-21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1C7372-1E09-41C5-AEC5-5CB4E0B26D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6361953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39:52.8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3241 14089 918 0,'0'0'183'0,"17"-12"-62"0,-17 12-67 15,0 0-16-15,0 0 13 0,0 0-18 16,0 0-11-16,22-12 5 0,-22 12-22 16,0 0 13-16,0 0-9 0,0 0-1 0,0 0-8 15,0 0 9-15,0 0-9 0,0 0 9 16,0 0 4-16,0 0-8 0,0 0-1 16,0 0 5-16,0 0-1 0,0 0 5 0,0 0-9 15,0 0 1-15,0 0-14 0,21-12 1 16,-21 12 8-16,0 0 0 0,0 0-13 15,0 0 17-15,0 0-13 0,44 12 9 0,-44-12 0 16,30 6-13-16,-30-6 9 0,30 13-5 16,-30-13 0-16,35 12 9 0,-16-4 5 15,-19-8-1-15,43 11 9 0,-23-7-8 0,-20-4-14 16,40 8 4-16,-18-4 10 0,-22-4-1 16,42 5-4-16,-15-2 13 0,-27-3-8 0,43 7 8 15,-43-7-13-15,44 2 8 0,-23-2-8 16,-21 0-4-16,44 0 0 0,-44 0 12 15,48 0-4-15,-26 3 1 0,-22-3-10 16,42 0 10-16,-19 3-14 0,-23-3 5 0,37 4-5 16,-37-4 9-16,37 3-4 0,-37-3 4 15,37 2-4-15,-37-2 8 0,40 3-4 0,-40-3 17 16,35 0-13-16,-35 0-4 0,35 0-8 16,-35 0 4-16,34 0 4 0,-34 0 0 15,31 0-9-15,-31 0 13 0,31 0-12 0,-31 0 16 16,0 0-12-16,40 4 8 0,-40-4 1 15,0 0-14-15,37 3 9 0,-37-3-9 16,31 3 1-16,-31-3 8 0,30 2-9 0,-30-2 22 16,36 3-13-16,-36-3-4 0,35 4 21 15,-35-4-8-15,43 3-9 0,-43-3 0 16,39 3-5-16,-39-3 10 0,38 0 12 0,-16 3-9 16,-22-3 1-16,37 0-1 0,-37 0-4 15,33 3-4-15,-33-3 9 0,35 4-9 16,-35-4 29-16,39 0-25 0,-39 0-4 15,37 4 9-15,-37-4-13 0,31 1-1 0,-31-1 14 16,37 0 3-16,-37 0-8 0,34 0 9 16,-34 0 3-16,43 0 0 0,-43 0 8 0,42-1 20 15,-14-3 15-15,2 0-2 0,1-2-12 16,2 3-8-16,-3 0 3 0,5-1-4 0,-5-1-1 16,5 2-21-16,-3-4 0 0,0 4 11 15,2 1-1-15,-3-1-11 0,1-4 1 16,2 7 6-16,-6-5 10 0,0 2-23 15,-28 3 3-15,57-7 0 0,-25 2-4 0,-7 1 1 16,2-4-1-16,-27 8 1 0,55-4 19 16,-26-4-3-16,-1 5-11 0,-6-5 23 15,6 4-3-15,1-2 5 0,-4-3-16 0,0 3 19 16,3 0 2-16,-28 6-7 0,49-12 9 16,-24 1-12-16,2 6-7 0,-6-3 6 0,8 0-5 15,-6 0-10-15,4 1 1 0,1 3-1 16,-28 4-5-16,54-14 5 0,-24 11-5 15,0-4 5-15,-5 2-13 0,-25 5 11 16,54-10-12-16,-29 5 9 0,2 2-8 0,-27 3 5 16,41-10 2-16,-12 4-7 0,-9-2 2 15,7 4-2-15,-27 4 2 0,47-12-5 0,-26 1 10 16,8 5-15-16,-6-3 18 0,-23 9-13 16,45-18 5-16,-20 12 6 0,-6-5-14 15,6 6 11-15,-2-3 2 0,1-6-4 16,-24 14-6-16,40-13 10 0,-22 5-15 0,7-1 0 15,-1 2 10-15,-24 7-13 0,40-18 8 16,-15 13 3-16,-5-5 2 0,0 1 0 0,-20 9-3 16,40-12-2-16,-40 12 3 0,36-16 0 15,-18 9-3-15,-18 7 7 0,30-8-12 16,-30 8 13-16,32-13-13 0,-32 13 5 0,33-12 5 16,-16 6-3-16,-17 6 6 0,35-9-8 15,-35 9-13-15,27-11 13 0,-27 11 3 16,23-8-3-16,-23 8 2 0,27-8-4 0,-27 8 7 15,0 0 5-15,30-11-7 0,-30 11 7 16,0 0-8-16,32-6 3 0,-32 6-5 16,0 0 3-16,33-7-1 0,-33 7-2 0,0 0 3 15,32-5 2-15,-32 5-10 0,22-3 5 16,-22 3 5-16,0 0-5 0,42-7 0 0,-42 7 7 16,27 0-4-16,-27 0 2 0,30-5-10 15,-30 5 10-15,28-3-8 0,-28 3 6 16,0 0-6-16,40-9-2 0,-40 9 18 15,29-3-13-15,-29 3-5 0,0 0 2 0,33-4-4 16,-33 4 9-16,0 0 1 0,35-3-13 16,-35 3 0-16,0 0 17 0,30-3 1 15,-30 3-3-15,0 0-3 0,35-4-12 0,-35 4 8 16,0 0-3-16,39-1 2 0,-39 1 8 16,30 0-7-16,-30 0 22 0,35-4-15 0,-35 4-5 15,35-3 2-15,-35 3-2 0,39-5-2 16,-39 5 2-16,42-4 2 0,-42 4-4 15,40-3-3-15,-18-2 5 0,-22 5 7 16,40-3-14-16,-40 3 17 0,43-5-15 0,-24 1 5 16,-19 4 0-16,46-4-8 0,-27-3 11 15,-19 7 2-15,42-7 0 0,-42 7 2 0,43-6-2 16,-26 0-7-16,-17 6 2 0,42-9 5 16,-42 9-5-16,33-9 12 0,-33 9-7 15,35-9 7-15,-35 9 11 0,34-9-11 0,-16 1 7 16,-18 8-5-16,30-15 8 0,-13 6 2 15,-17 9 4-15,32-19 2 0,-19 7 14 16,-13 12 26-16,24-20-23 0,-24 20 3 0,21-22-7 16,-11 5-5-16,-10 17 10 0,17-27-5 15,-17 27-20-15,13-28 3 0,-13 28-4 16,12-31 0-16,-7 15-3 0,-5 16 1 0,3-27-4 16,-3 27 3-16,6-30-9 0,-6 30-1 15,-6-32-7-15,6 32 8 0,0 0-8 16,-8-42 2-16,8 42 11 0,-17-27-11 15,6 10 7-15,11 17-5 0,-20-28-6 0,5 16 7 16,15 12-3-16,-22-25 5 0,8 13-10 16,14 12 4-16,-26-25-3 0,26 25 4 0,-34-21 11 15,21 9-13-15,13 12-10 0,-39-24 12 16,23 14-4-16,16 10 4 0,-37-19 14 0,20 7-12 16,17 12-2-16,-42-16 10 0,24 8-4 15,18 8-10-15,-40-15 1 0,20 6 7 16,20 9-16-16,-46-17 8 0,26 12 0 15,-8-3 2-15,28 8-4 0,-45-7 8 0,16 2-8 16,29 5 2-16,-60-3 7 0,30 2-12 16,-5 1 7-16,1 0 18 0,4 1-24 0,-5-1 0 15,5 3 12-15,-2 2-3 0,2-2 1 16,0-1-3-16,30-2 1 0,-65 2-11 16,35 3-4-16,-4-2 20 0,3 1-11 0,-3 1 6 15,2-2 3-15,-1 0-16 0,1 1 1 16,2 1 3-16,-2-2 7 0,0 1 0 15,2-1-4-15,30-3-4 0,-53 3 10 16,26-1-8-16,0 2 15 0,27-4 0 0,-43 0 0 16,43 0-4-16,-45 3-3 0,45-3 1 15,-46 0 0-15,46 0 6 0,-38 0 9 0,38 0-19 16,-40-3 17-16,40 3-6 0,-37-4 6 16,37 4-4-16,-37-2-4 0,37 2 2 0,-40-3-2 15,40 3 4-15,-33-3-12 0,33 3 15 16,-39-4-9-16,39 4-6 0,-30-3-7 15,30 3 18-15,-34-5-6 0,34 5 8 16,-35-4-10-16,35 4 12 0,-31-3 12 16,31 3-12-16,-36-7-9 0,36 7 19 0,-41-1-1 15,41 1 3-15,-35-4 1 0,35 4-11 16,-42-3 2-16,42 3 7 0,-34-5-5 0,34 5-6 16,-33-2 7-16,33 2-3 0,-32-2-5 15,32 2-3-15,0 0-1 0,-44 0 1 0,44 0 2 16,0 0-1-16,-33-8-4 0,33 8 3 15,0 0-3-15,-40 0-14 0,40 0 14 16,0 0-14-16,-34 0 1 0,34 0 13 16,0 0-3-16,-40 0 2 0,40 0-5 0,0 0 2 15,-35 0-9-15,35 0 11 0,0 0-6 16,-35 0-1-16,35 0 5 0,0 0-3 16,-33-3-1-16,33 3 3 0,0 0-10 0,-37-1 8 15,37 1 7-15,-32-4 1 0,32 4 0 16,0 0 5-16,-45-7-8 0,45 7 10 0,-30-6-5 15,30 6 2-15,-32-6-4 0,32 6 4 16,-34-6-7-16,34 6 1 0,-28-3-3 16,28 3 2-16,-32-6 0 0,32 6 0 0,-30-6 1 15,30 6-1-15,-32-3-3 0,32 3 2 16,-31-6-9-16,31 6 9 0,-32-8-6 16,32 8 0-16,-32-4-2 0,32 4 5 0,-33-9-3 15,33 9 1-15,-32-11-2 0,32 11 3 16,-34-5 1-16,34 5-4 0,-40-10-1 0,20 4 0 15,20 6-1-15,-48-9-1 0,26 3 4 16,-10 0 0-16,0 3-6 0,4-4 6 16,28 7 3-16,-55-8-3 0,23 5-2 15,-2-1 1-15,3 1-1 0,2-2 0 0,29 5 1 16,-53-4 0-16,24 1 2 0,29 3-4 16,-45-7 2-16,45 7 0 0,-38-1-7 0,38 1-2 15,-44-9 10-15,44 9-6 0,-37-3 5 16,37 3 1-16,-42-1-2 0,42 1 4 15,-40-3-5-15,40 3 0 0,-42 0 6 0,42 0 1 16,-43-4-10-16,43 4 9 0,-42 0-11 16,42 0 4-16,-42 0 5 0,42 0-4 15,-38 0-2-15,38 0 3 0,-34 0 4 16,34 0-6-16,-36 4 0 0,36-4 5 0,-39 0-6 16,39 0 12-16,-43 3-8 0,43-3-2 15,-46 0 2-15,21 1-2 0,25-1 3 0,-41 0 6 16,41 0-14-16,-47 0 10 15,25 3-7-15,22-3 8 0,-44 5-7 0,44-5 6 16,-35 0-2-16,35 0-2 0,-43 4-2 0,43-4 7 16,-40 0 0-16,40 0 0 0,-39 0-1 15,39 0-2-15,-40 0-2 0,40 0-5 0,-38 0 6 16,38 0-1-16,-35 0-2 0,35 0 2 16,-37 0 2-16,37 0 3 0,-32 0-4 15,32 0 2-15,-34 0-5 0,34 0 6 16,-31 1-3-16,31-1 2 0,0 0 1 0,-44 0-2 15,44 0-7-15,-27 2 3 0,27-2 4 16,0 0-6-16,-46 5 6 0,46-5-6 0,-31 3 9 16,31-3-7-16,-33 4 1 0,33-4-6 15,-33 3 9-15,33-3 6 0,-34 2-14 16,34-2 7-16,-30 3 0 0,30-3 8 0,-35 0-11 16,35 0 3-16,-34 4-5 0,34-4 3 15,-40 0-2-15,40 0 1 0,-30 0 8 16,30 0-3-16,-35 3-1 0,35-3 5 0,0 0-3 15,-45-3-3-15,45 3 8 0,0 0-3 16,-40-4-2-16,40 4 2 0,0 0-6 16,-37 0 2-16,37 0 3 0,0 0-1 0,-34 0-9 15,34 0 10-15,0 0 0 0,-40-3-5 16,40 3 3-16,0 0 2 0,-38-2 0 0,38 2 7 16,-30-3-9-16,30 3 3 0,0 0 1 15,-35-4 1-15,35 4-7 0,-32-3 3 16,32 3-3-16,0 0 0 0,-47-5 4 15,47 5-8-15,-32 0 8 0,32 0 3 0,0 0-4 16,-45-2 4-16,45 2-4 0,0 0 2 16,-45 0-1-16,45 0 1 0,-34-1 1 15,34 1 3-15,0 0-6 0,-40 0 2 0,40 0-5 16,-32 0 3-16,32 0 4 0,0 0-6 16,-36 1-1-16,36-1 5 0,-30 2-3 0,30-2 3 15,-32 5-6-15,32-5-1 0,-29 7 0 16,29-7 1-16,-31 5 0 0,31-5 2 15,0 0 0-15,-39 7-1 0,39-7-5 16,-22 6 7-16,22-6-6 0,0 0-1 0,-26 5-3 16,26-5 1-16,0 0 4 0,0 0-5 15,-26 10 8-15,26-10 1 0,0 0 0 0,-23 21-1 16,23-21-6-16,-13 16 2 0,13-16 3 16,0 0 2-16,-20 22-1 0,20-22 0 15,0 0-4-15,-14 21 3 0,14-21 8 0,0 0-9 16,-15 24-3-16,15-24 7 0,-5 19-5 15,5-19-1-15,0 0 4 0,-12 28 1 0,12-28-2 16,0 0 3-16,-3 31-3 0,3-31-4 16,0 0-7-16,0 30 14 0,0-30 0 15,0 0-4-15,3 30 3 0,-3-30-2 16,0 0 1-16,2 32 5 0,-2-32-5 0,0 0 0 16,3 30 0-16,-3-30 0 0,0 0 0 15,7 32 2-15,-7-32-3 0,5 20 4 16,-5-20-5-16,7 25 1 0,-7-25-7 0,10 28 7 15,-10-28 4-15,12 21-3 0,-12-21 2 16,8 25 0-16,-8-25-10 0,12 22 10 0,-12-22-2 16,16 22 4-16,-16-22-1 0,15 20-6 15,-15-20 3-15,17 23 3 0,-17-23-3 16,17 24-1-16,-17-24 2 0,15 19 0 0,-15-19-1 16,18 21 1-16,-18-21 2 0,17 20 6 15,-17-20-13-15,20 15 1 0,-20-15-4 16,14 15 6-16,-14-15-1 0,18 15 2 0,-18-15-2 15,17 12 0-15,-17-12-8 0,0 0 15 16,21 19-2-16,-21-19-7 0,0 0 5 0,21 13 1 16,-21-13-9-16,0 0 11 0,20 19-5 15,-20-19 5-15,0 0-8 0,16 15 10 16,-16-15-6-16,0 0-1 0,20 18 9 16,-20-18-5-16,14 15-5 0,-14-15 4 0,0 0-5 15,15 18-1-15,-15-18-5 0,13 16 13 16,-13-16-6-16,0 0 1 0,20 22-3 15,-20-22 7-15,17 18-6 0,-17-18 3 0,18 19 0 16,-18-19 4-16,22 19-1 0,-13-7-12 16,-9-12-16-16,25 24-26 0,-10-9-33 0,1 4-44 15,1-4-85-15,3 2-261 0,0-4-375 16,5-10-80-16</inkml:trace>
  <inkml:trace contextRef="#ctx0" brushRef="#br0" timeOffset="3837.7061">11672 9182 631 0,'0'0'480'16,"0"0"-104"-16,0 0-136 0,0 0-24 15,0 0-57-15,0 0-13 0,0 0-26 0,-13-32-17 16,13 32 6-16,0 0-11 0,0 0 25 15,0 0-21-15,0 0-5 0,0 0-14 16,0 0 3-16,0 0-17 0,0 0-6 0,0 0-12 16,0 0 14-16,0 0-21 0,0 0-9 15,0 0 6-15,0 0-18 0,0 0 1 0,0 0 5 16,0 0-14-16,0 0 7 0,0 0-9 16,0 0-5-16,0 0 4 0,0 0-8 15,0 0-2-15,0 0-2 0,0 0 6 16,0 0-18-16,0 0 18 0,0 0-14 0,0 0 2 15,0 0 6-15,0 0-10 0,0 0 10 16,0 0-4-16,0 0 16 0,0 0-10 16,0 0-4-16,48 60 10 0,-48-60-12 0,19 18 8 15,-19-18 0-15,23 16 0 0,-8-6-4 0,-15-10 4 16,30 12-14-16,-13-6 10 0,-17-6 10 16,40 6-1-16,-21-1-7 0,-19-5-2 15,50 5 4-15,-50-5 8 0,47-5-2 16,-19 5 6-16,-28 0-4 0,52-5 8 15,-34 2-3-15,-18 3 13 0,40-6 12 0,-40 6 2 16,41-8 7-16,-41 8 8 0,35-12-23 16,-17 7-4-16,-18 5 12 0,42-19-14 0,-19 4 0 15,-3 2 1-15,5 2 6 0,-4-5-2 16,7-6 3-16,-1 1 0 0,0-6-1 0,3-7 6 16,5 1 12-16,-5-6-9 0,3-1 7 15,2-2-1-15,4 0-5 0,-4-3-1 0,-2 3-8 16,1-5 3-16,9-2-8 0,-1-1 0 15,2 1-10-15,3-1-1 0,-2 5-4 16,3-2-1-16,-3 3-1 0,9 6 1 16,-2-6-6-16,1 6 1 0,1-2-11 15,3 3-32-15,-7 4-44 0,14 2-83 0,-18 3-131 16,0 1-607-16,-6-3-384 0</inkml:trace>
  <inkml:trace contextRef="#ctx0" brushRef="#br0" timeOffset="8275.0857">9380 10583 4052 0,'0'0'-191'16,"0"0"32"-16,-38-21 9 0,38 21 13 0,0 0 21 16,0 0 17-16,0 0 31 0,-15-18 14 15,15 18 16-15,0 0 3 0,0 0 1 0,0 0 8 16,0 0 11-16,-17-18-6 0,17 18 2 15,0 0 1-15,0 0 7 0,0 0-3 16,0 0-10-16,0 0 19 0,-13-22 10 0,13 22 17 16,0 0 10-16,0 0 8 0,0 0 1 15,0 0-10-15,0 0 5 0,0 0 2 16,0 0-13-16,0 0-3 0,-9-23-10 0,9 23 3 16,0 0 5-16,0 0-6 0,0 0-9 15,0 0-5-15,0 0 10 0,0 0-13 16,0 0 6-16,0 0-6 0,0 0 10 0,0 0 3 15,0 0-3-15,0 0-2 0,0 0-5 16,0 0 0-16,0 0 5 0,30 81-5 16,-30-81 5-16,6 29-10 0,2-13 14 0,-1 7-11 15,-7-23 9-15,16 39-7 0,-4-16-2 16,1-1 4-16,-1-1 7 0,6 0-18 16,-4 2 14-16,3-5-3 0,-1 0 0 0,1-3 1 15,3-1-1-15,-3-1-7 0,-17-13 20 16,28 27-13-16,-13-19 7 0,-15-8-4 0,30 19 9 15,-16-13-2-15,-14-6 13 0,30 12 16 16,-30-12-5-16,22 9 9 0,-22-9 7 16,20 9 8-16,-20-9 24 0,0 0 18 0,22 11 4 15,-22-11 19-15,0 0 11 0,0 0 4 16,26 4-11-16,-26-4-7 0,0 0-12 16,0 0-8-16,0 0-17 0,0 0-10 0,0 0-8 15,0 0-9-15,39-11-11 0,-39 11 0 16,18-16-7-16,-18 16-6 0,17-18 2 15,-17 18-8-15,15-18-7 0,-15 18 3 16,20-22-1-16,-20 22-6 0,30-25-1 0,-15 13 2 16,0-7-9-16,5 4 1 0,-3-8 3 15,3 6-3-15,7-5-3 0,0-3 1 0,-2 2-2 16,3-1-2-16,1 1 5 0,-4-4-4 16,3 0 3-16,4-1-4 0,-4-1-3 0,6-5 5 15,-4-1-4-15,0 8 3 0,5-8 1 16,-8 7-1-16,-2-1 5 0,0-3 3 0,0 5 2 15,-1 2-1-15,-3 1 0 0,3 0 0 16,1-3 0-16,-5 1-3 0,3 1 1 16,2-2-5-16,1-1 0 0,-1 3 1 15,-2 1-2-15,4-1-2 0,3 2 3 0,-5-3-6 16,3-2 4-16,1 4 0 0,-2 1-2 16,-1 6 0-16,0-5-2 0,-5 7-6 0,3-2-8 15,-3 2-25-15,0 3-29 16,2 3-32-16,-23 9-56 0,38-16-94 0,-21 13-282 15,-17 3-364-15,27-8-389 0</inkml:trace>
  <inkml:trace contextRef="#ctx0" brushRef="#br0" timeOffset="37043.6493">14981 6126 364 0,'0'0'161'15,"0"0"-17"-15,0 0 2 0,0 0-21 16,0 0 0-16,0 0-12 0,0 0-6 15,0 0-13-15,0 0 6 0,0 0-18 16,0 0-6-16,0 0-14 0,0 0-2 0,0 0-16 16,0 0 6-16,0 0-12 0,0 0 3 15,0 0 0-15,0 0 6 0,0 0-4 0,0 0 10 16,0 0-19-16,0 0 7 0,0 0 13 16,0 0 5-16,0 0-14 0,0 0-4 0,0 0 6 15,0 0-13-15,0 0 9 0,0 0-22 16,0 0-3-16,0 0 9 0,0 0-4 15,0 0-11-15,0 0 8 0,18-23 9 16,-18 23-12-16,0 0 14 0,0 0 6 0,0 0 2 16,0 0 1-16,0 0 9 0,0 0-9 15,0 0 4-15,0 0 0 0,0 0-11 16,0 0-16-16,0 0 13 0,0 0-12 0,0 0 9 16,0 0-5-16,0 0 0 0,0 0-6 15,0 0-1-15,0 0 2 0,25-11-1 0,-25 11 1 16,0 0 4-16,0 0-5 0,0 0 7 15,0 0-9-15,0 0-3 0,0 0-2 16,0 0 5-16,0 0 0 0,0 0 4 16,29-9-3-16,-29 9-6 0,0 0 5 0,23-9-3 15,-23 9-3-15,0 0-1 0,25-10 8 16,-25 10 1-16,0 0 3 0,20-8 5 0,-20 8 12 16,0 0 8-16,0 0-7 0,0 0-8 15,29-14 6-15,-29 14-1 0,0 0-4 16,0 0-9-16,0 0 5 0,22-6-13 0,-22 6 1 15,0 0-1-15,0 0-1 0,28-7 3 16,-28 7 0-16,0 0-19 0,0 0 14 16,34-5-3-16,-34 5 3 0,0 0 1 0,30-7-5 15,-30 7-4-15,0 0 3 0,0 0 1 16,30-5-1-16,-30 5-3 0,0 0 6 16,0 0-5-16,0 0 1 0,35-3-6 0,-35 3 6 15,0 0-2-15,0 0-2 0,0 0-2 16,25-7-2-16,-25 7 10 0,0 0-10 15,0 0 4-15,0 0 19 0,0 0-21 16,30-2-6-16,-30 2 6 0,0 0 4 0,0 0 2 16,0 0 3-16,0 0-7 0,32-3 8 15,-32 3-10-15,0 0-5 0,0 0 5 0,0 0-2 16,30-4 4-16,-30 4-4 0,0 0 12 16,0 0-6-16,0 0-4 0,0 0 2 15,38 0 0-15,-38 0-4 0,0 0 0 0,0 0 10 16,0 0-12-16,36 4 6 0,-36-4 0 15,0 0 0-15,0 0 0 0,0 0 6 16,31 0-12-16,-31 0 6 0,0 0-9 0,0 0 5 16,29 0 4-16,-29 0 8 0,0 0 3 15,0 0-9-15,37 0 5 0,-37 0-7 16,0 0 0-16,0 0 2 0,33-4 9 0,-33 4 5 16,0 0-12-16,0 0 9 0,0 0 1 15,0 0-14-15,37 4 11 0,-37-4-6 0,0 0 2 16,0 0 0-16,0 0 2 0,0 0 4 15,0 0-15-15,32-4 7 0,-32 4-12 16,0 0 16-16,0 0-2 0,0 0-4 16,0 0 4-16,0 0 4 0,0 0-2 0,0 0 15 15,33 0-8-15,-33 0 1 0,0 0-4 16,0 0 4-16,0 0 4 0,0 0-8 0,0 0-1 16,0 0 4-16,0 0-2 0,0 0-3 15,0 0 2-15,34 4-6 0,-34-4-1 16,0 0-1-16,0 0-7 0,0 0 2 0,31 3 15 15,-31-3-8-15,0 0-1 0,0 0 9 16,34 2-9-16,-34-2-4 0,0 0-1 16,0 0 6-16,33 0-3 0,-33 0-2 15,0 0-2-15,0 0 6 0,35 0-9 0,-35 0 2 16,0 0 2-16,0 0 5 0,34 3-6 0,-34-3 5 16,0 0-3-16,0 0 6 0,32 0-8 15,-32 0 3-15,0 0 8 0,0 0 0 16,0 0 6-16,0 0 17 0,30 0 0 0,-30 0 7 15,0 0 0-15,0 0-1 0,0 0-4 16,0 0 0-16,0 0-6 0,0 0-6 0,0 0 1 16,0 0-4-16,0 0-3 0,0 0-5 15,0 0 5-15,31 0 18 0,-31 0 2 16,0 0-12-16,0 0 0 0,0 0-3 16,0 0-2-16,0 0 0 0,0 0-6 15,31 0 0-15,-31 0-2 0,0 0 1 0,0 0-7 16,0 0 2-16,0 0 1 0,35-3-2 15,-35 3 1-15,0 0 0 0,0 0 0 0,0 0-4 16,37-2-2-16,-37 2 1 0,0 0 0 16,0 0 1-16,36-3 1 0,-36 3-3 0,0 0-4 15,25-4 7-15,-25 4-4 0,0 0 7 16,37-3-7-16,-37 3 1 0,0 0-1 0,37 0 0 16,-37 0 5-16,0 0-2 0,25-3-4 15,-25 3-1-15,0 0-3 0,0 0 0 16,32-5 6-16,-32 5-1 0,0 0-1 15,0 0 2-15,0 0-4 0,0 0-1 0,30 0 4 16,-30 0-4-16,0 0 0 0,0 0 3 16,0 0-1-16,0 0 3 0,0 0-5 15,35 0 2-15,-35 0 0 0,0 0 5 16,0 0-6-16,34-4-3 0,-34 4 7 0,0 0-3 16,35 4 0-16,-35-4-3 0,0 0 6 15,35 0-6-15,-35 0 5 0,0 0-4 0,37 3 0 16,-37-3 7-16,0 0-5 0,33 2-1 0,-33-2-1 15,0 0 1-15,35 0 1 0,-35 0-5 16,0 0 5-16,29 0 2 0,-29 0-5 16,0 0 2-16,0 0 1 0,30 3-2 0,-30-3 3 15,0 0 0-15,0 0-1 0,32 3-1 16,-32-3 0-16,0 0 2 0,0 0-5 16,28 4 4-16,-28-4 0 0,0 0 0 15,0 0-1-15,32 3 0 0,-32-3 2 0,0 0 0 16,0 0-2-16,0 0 2 0,33 2-1 15,-33-2 3-15,0 0-3 0,0 0 2 16,0 0-3-16,29 3 3 0,-29-3 1 0,0 0-3 16,0 0-2-16,0 0 4 0,30 4-1 15,-30-4-1-15,0 0 3 0,38 0-1 0,-38 0 0 16,30 0 1-16,-30 0-3 0,30 0 5 16,-30 0 0-16,41 0-3 0,-41 0 2 15,33-4-1-15,-33 4 1 0,35 0 0 0,-35 0 2 16,30-3-2-16,-30 3-2 0,0 0 3 15,44-2-2-15,-44 2 2 0,32 0-4 0,-32 0 6 16,33 0-3-16,-33 0-2 0,32-3-4 16,-32 3 6-16,33 0 0 0,-33 0-2 15,37 0 1-15,-37 0-4 0,34 0 1 16,-34 0 0-16,33 0 1 0,-33 0 3 0,37 0-2 16,-37 0-2-16,37 0 0 0,-37 0 0 15,35-4 0-15,-35 4 2 0,0 0-2 0,45 0 0 16,-45 0 0-16,27-3-2 0,-27 3 4 15,0 0 3-15,28 3 3 0,-28-3 3 0,0 0-4 16,0 0 6-16,0 0-6 0,37 0 2 16,-37 0-2-16,0 0-1 0,0 0-1 15,0 0-2-15,28 0 0 0,-28 0 1 0,0 0 3 16,0 0-5-16,0 0 1 0,34 4-3 16,-34-4 3-16,0 0-2 0,0 0 3 15,0 0-3-15,27 3 0 0,-27-3 0 0,0 0 1 16,0 0-2-16,0 0 2 0,30 0-1 15,-30 0 1-15,0 0-1 0,0 0 0 16,31 0 1-16,-31 0 0 0,0 0-2 0,0 0 1 16,29 2-1-16,-29-2-1 0,0 0-1 15,0 0 2-15,0 0 0 0,0 0 3 0,32 7-6 16,-32-7 7-16,0 0-5 0,0 0 2 16,0 0 0-16,0 0-1 0,0 0-2 15,30 0 4-15,-30 0-3 0,0 0 2 0,0 0 1 16,0 0 3-16,0 0 5 0,0 0 8 15,0 0 3-15,0 0 0 0,0 0 5 16,0 0-1-16,0 0-2 0,0 0 1 0,0 0-4 16,0 0-2-16,0 0-3 0,0 0-2 15,0 0 1-15,0 0-2 0,0 0-3 16,0 0 1-16,0 0-3 0,0 0 0 0,0 0 0 16,32 3-1-16,-32-3-3 0,0 0 1 15,0 0 0-15,0 0 2 0,0 0-4 0,0 0 2 16,0 0-1-16,0 0-3 0,0 0 0 15,0 0 0-15,0 0 0 0,0 0 2 16,0 0-2-16,0 0 4 0,0 0-3 0,0 0 0 16,0 0-1-16,0 0 0 0,0 0 3 15,0 0-3-15,0 0 1 0,0 0-1 16,0 0-2-16,0 0 0 0,33 0 1 0,-33 0-2 16,0 0 5-16,0 0 0 0,0 0-3 15,0 0 0-15,0 0-1 0,0 0 6 16,0 0-5-16,34-3 0 0,-34 3 2 15,0 0-1-15,0 0 0 0,0 0 1 0,36-4 0 16,-36 4-1-16,0 0-1 0,0 0 1 16,30-3 0-16,-30 3 0 0,0 0-1 0,0 0 2 15,36-2-1-15,-36 2 0 0,0 0 0 16,0 0 2-16,0 0-2 0,30-7 0 0,-30 7-2 16,0 0 2-16,30-3 2 0,-30 3-1 15,0 0 0-15,0 0-2 0,33-3 1 0,-33 3 1 16,0 0-1-16,32 0-2 0,-32 0 2 15,0 0 2-15,33-2-3 0,-33 2 2 16,0 0-3-16,34-3 4 0,-34 3-3 16,0 0-1-16,0 0 4 0,45-4-2 0,-45 4-1 15,0 0 3-15,0 0-6 0,35 0 3 16,-35 0 0-16,0 0 3 0,34 0-2 16,-34 0-1-16,0 0 2 0,33-3-1 0,-33 3 1 15,32 3-2-15,-32-3 0 0,33-3 3 16,-33 3-1-16,46 0 2 0,-46 0-2 0,46-3-3 15,-46 3 2-15,42 0 0 0,-42 0 0 16,42 0 1-16,-42 0-1 0,42-3 1 0,-19 3-2 16,-23 0 2-16,35 0 1 0,-35 0-2 15,51-3 0-15,-51 3 2 0,45-3-2 16,-22 3 0-16,-23 0 2 0,59-5-2 0,-33 4 0 16,3-2 1-16,-29 3 1 0,58-3-1 15,-31-2-1-15,0 4 2 0,-27 1-2 16,43-3 1-16,-43 3 0 0,41-7 0 15,-41 7 0-15,41-4-2 0,-24 1 0 0,-17 3 1 16,40-6 0-16,-40 6 0 0,40-3 0 16,-40 3 2-16,36-6-1 0,-36 6-1 0,33-3 0 15,-33 3 2-15,32-6-4 0,-32 6 3 16,30-3-2-16,-30 3 0 0,30-3 3 0,-30 3-2 16,30-7 0-16,-30 7 0 0,0 0 1 15,42-5-1-15,-42 5 0 0,28-3-2 16,-28 3 2-16,0 0-1 0,37-7 2 0,-37 7-1 15,27-2 0-15,-27 2-3 0,0 0 3 16,35-6 1-16,-35 6 0 0,0 0-1 16,35 0-1-16,-35 0 3 0,0 0-3 15,42-4 1-15,-42 4 0 0,0 0 1 0,35-7-1 16,-35 7 1-16,30-3-2 0,-30 3 0 16,0 0 2-16,34-1-1 0,-34 1-1 0,0 0 1 15,33 0-2-15,-33 0 2 0,0 0-1 16,44-5 1-16,-44 5-3 0,31-4 5 0,-31 4 1 15,37-2-2-15,-37 2-3 0,34-1 3 16,-34 1 0-16,37-5 1 0,-37 5-2 16,33 0-1-16,-33 0 0 0,33-3 1 0,-33 3-1 15,0 0 2-15,42-4-1 0,-42 4 0 16,29 0 0-16,-29 0 0 0,31-1 0 16,-31 1 0-16,0 0 0 0,37 0 0 0,-37 0 0 15,0 0-1-15,35-4 0 0,-35 4 2 16,0 0-2-16,37 0 1 0,-37 0 0 15,0 0 0-15,42-3-1 0,-42 3 1 16,28 0-1-16,-28 0-2 0,27 3 4 0,-27-3 0 16,39 0-3-16,-39 0 3 0,28 4-2 15,-28-4 0-15,32 0 1 0,-32 0-1 0,30 0-1 16,-30 0 1-16,28 0 2 0,-28 0 2 16,37 0-3-16,-37 0-2 0,32 1 2 0,-32-1 0 15,45 0-1-15,-45 0 2 0,39 4 0 16,-39-4 0-16,38 0-1 0,-38 0 1 15,42 0 0-15,-42 0-1 0,38 0 0 0,-38 0 2 16,37 3 0-16,-37-3-4 0,37-3 4 16,-37 3-2-16,37 0 0 0,-37 0 2 15,37 0-1-15,-37 0-2 0,0 0 3 16,43 0-2-16,-43 0 1 0,25 0-4 0,-25 0 3 16,0 0 0-16,37-4 0 0,-37 4-2 15,0 0 0-15,32 4 4 0,-32-4-3 0,0 0 0 16,33 0 1-16,-33 0 0 0,0 0 0 15,27 3-1-15,-27-3 2 0,0 0 0 0,0 0-3 16,0 0 3-16,0 0-1 0,39 0 2 16,-39 0-3-16,0 0 2 0,0 0 1 15,0 0-1-15,0 0-3 0,30 0-1 0,-30 0 2 16,0 0 2-16,0 0-1 0,0 0-1 16,0 0 1-16,30 0 1 0,-30 0-1 0,0 0 0 15,0 0 0-15,32 0 1 0,-32 0-2 16,0 0 2-16,30 5-2 0,-30-5-7 15,31 0-31-15,-31 0-52 0,44 3-82 16,-21 6-174-16,-4-8-619 0,-19-1-972 0</inkml:trace>
  <inkml:trace contextRef="#ctx0" brushRef="#br0" timeOffset="37826.2585">24046 6292 4710 0</inkml:trace>
  <inkml:trace contextRef="#ctx0" brushRef="#br0" timeOffset="37837.2518">24046 6292 4232 0</inkml:trace>
  <inkml:trace contextRef="#ctx0" brushRef="#br0" timeOffset="39143.2238">24046 6292 3793 0,'-44'-9'-182'0,"44"9"26"0,0 0 32 0,0 0 31 0,0 0 26 0,0 0 11 0,0 0 19 0,0 0-3 0,0 0 2 0,0 0 12 0,0 0-8 0,0 0 8 0,0 0 2 16,0 0-5-16,0 0 13 0,0 0-1 15,0 0 17-15,0 0-5 0,0 0 10 0,0 0 1 16,0 0 10-16,0 0 0 0,0 0 3 15,0 0 10-15,0 0-8 0,0 0 0 16,0 0 10-16,0 0 0 0,0 0-14 16,0 0 1-16,0 0 2 0,0 0-15 0,0 0 10 15,0 0-10-15,0 0 7 0,0 0 0 16,0 0 11-16,0 0-2 0,0 0 3 0,0 0 5 16,0 0 7-16,0 0 8 0,77-18 9 15,-77 18 10-15,0 0 1 0,0 0 3 16,0 0-4-16,0 0 13 0,0 0-5 0,0 0-12 15,0 0-7-15,0 0-4 0,0 0-20 16,0 0 17-16,0 0-11 0,0 0-8 16,0 0 3-16,0 0-6 0,0 0 5 0,0 0-12 15,0 0 0-15,0 0 1 0,0 0 16 16,0 0-13-16,0 0 4 0,0 0 3 16,0 0-4-16,0 0 4 0,0 0-1 0,0 0-18 15,0 0 12-15,0 0-1 0,0 0-11 16,0 0 5-16,0 0-4 0,0 0 6 15,0 0-9-15,0 0 6 0,0 0-8 0,0 0 7 16,0 0-4-16,0 0-10 0,0 0 5 16,0 0 24-16,0 0-29 0,0 0 6 0,0 0-1 15,0 0 2-15,0 0-4 0,0 0 4 16,0 0-6-16,0 0 7 0,0 0-8 16,0 0 9-16,0 0-11 0,0 0-1 0,0 0 6 15,0 0-3-15,0 0 1 0,0 0 1 16,0 0-1-16,0 0-9 0,0 0 7 15,0 0-4-15,0 0 2 0,-65-15 4 0,65 15 2 16,0 0-9-16,-25-14 5 0,25 14 0 16,0 0 1-16,-22-16 1 0,22 16 10 0,0 0-13 15,-30-12 5-15,30 12 10 0,0 0-10 16,-27-11-7-16,27 11 9 0,-20-9-1 16,20 9 1-16,0 0-4 0,0 0 6 15,-32-13-4-15,32 13 3 0,0 0-3 0,0 0 3 16,-26-12-9-16,26 12 12 0,0 0-5 15,0 0 1-15,-30-9-13 0,30 9 9 16,0 0-4-16,-31-9-2 0,31 9 8 0,0 0-3 16,-40-6 2-16,40 6-6 0,-25-5-4 15,25 5 5-15,-33-3-5 0,33 3 3 0,-37 0 1 16,37 0 5-16,-40-1-7 0,40 1 2 16,-34-4 2-16,34 4-6 0,-33 0 14 0,33 0-6 15,-32-3-5-15,32 3 8 0,0 0 3 16,-45-4-3-16,45 4 0 0,0 0 5 15,-32 0-7-15,32 0-1 0,0 0 6 16,0 0-11-16,-30-3 3 0,30 3-3 0,0 0 0 16,0 0 6-16,0 0-9 0,0 0 9 15,0 0-9-15,0 0 14 0,-35-2-15 16,35 2 7-16,0 0 5 0,0 0-3 0,0 0-10 16,0 0 9-16,0 0 4 0,0 0-10 15,0 0 7-15,0 0-6 0,0 0 4 0,0 0 0 16,0 0 2-16,0 0 3 0,0 0 10 15,0 0-7-15,0 0 2 0,0 0-1 16,79 31-1-16,-79-31 4 0,31 9-4 16,-31-9-4-16,34 9 17 0,-34-9-14 0,33 7 0 15,-33-7 6-15,35 5 4 0,-18 1 12 16,-17-6-2-16,35 7 4 0,-35-7 4 0,42 5-8 16,-19-5-1-16,4 4 3 0,-27-4 1 15,60 3 1-15,-26-3 1 0,1 0-2 0,-3 0-7 16,3-3 0-16,2 3 0 0,0 0-8 15,-4-4 6-15,4 1-6 0,-5 3-4 16,1-2 9-16,1 0-5 0,-3-3 6 0,-31 5 3 16,56-6-6-16,-31 6-2 0,-25 0 6 15,38-2 3-15,-38 2-2 0,40-3-4 16,-40 3-6-16,35-4 7 0,-35 4-4 16,39 0 2-16,-39 0-3 0,40 0-1 0,-40 0 1 15,42 0-1-15,-42 0-1 0,45 4 4 16,-20-8-4-16,-25 4 4 0,54 0-2 0,-26 0 1 15,4-3-1-15,-32 3 4 0,57-5-3 16,-29 4 2-16,2-2-2 0,-30 3 2 0,54-3-8 16,-24-2 7-16,-3 4-3 0,-27 1 2 15,43-3-3-15,-18 0-4 0,-25 3-2 16,42-5 4-16,-42 5-5 0,40-3 3 0,-40 3 5 16,37-1-11-16,-37 1 7 0,33 0-3 15,-33 0 1-15,31-4 0 0,-31 4 2 16,0 0-3-16,38 0-3 0,-38 0 12 15,0 0-9-15,33 4 0 0,-33-4 8 0,0 0-3 16,0 0 4-16,41-4-1 0,-41 4-2 16,0 0 3-16,31 4-1 0,-31-4 1 0,34 0-1 15,-34 0 1-15,0 0-4 0,50-4 4 16,-50 4-4-16,37 0 0 0,-37 0 1 16,42 0-1-16,-42 0 1 0,48 0-3 0,-16 0 0 15,1 4-10-15,8-3-27 0,4 2-47 16,5 8-72-16,-5-2-132 0,4 0-642 15,-4-2-615-15</inkml:trace>
  <inkml:trace contextRef="#ctx0" brushRef="#br0" timeOffset="39863.2336">27820 6504 4355 0,'-32'-2'-173'0,"32"2"15"0,0 0-1 16,-39 0 14-16,39 0 15 0,0 0 34 15,-36-4 28-15,36 4 37 0,0 0 31 16,-29-3 11-16,29 3 11 0,0 0 5 0,0 0 1 16,0 0 22-16,-37-3 11 0,37 3-2 15,0 0 4-15,0 0-15 0,0 0 9 0,0 0-17 16,0 0 10-16,0 0-7 0,0 0 13 16,0 0 18-16,0 0 12 0,0 0 12 15,0 0 2-15,0 0-10 0,0 0-9 0,111-9-7 16,-74 9-12-16,4-3-8 0,6 3 3 15,2 0 6-15,-1-2 2 0,1-2 5 16,1 4-5-16,5-3-4 0,-1 0-6 0,-1-3-4 16,12 3-7-16,1-1-3 0,2-1-2 15,-4 2-6-15,-4-1-3 0,5-3-6 16,-11 4-9-16,6 1-26 0,-10-5-38 0,0 7-46 16,-1 0-76-16,-12-3-110 0,-2 2-651 15,-8-4-667-15</inkml:trace>
  <inkml:trace contextRef="#ctx0" brushRef="#br0" timeOffset="43089.4189">3149 7279 4394 0,'-60'37'-205'0,"60"-37"7"0,0 0 10 0,0 0-6 15,0 0 2-15,0 0 15 0,0 0 22 16,0 0 34-16,0 0 23 0,0 0 17 16,0 0 17-16,0 0 27 0,0 0 20 0,0 0 31 15,0 0 6-15,0 0 5 0,0 0 26 16,0 0 0-16,0 0 6 0,0 0-4 16,0 0-20-16,0 0-2 0,0 0 12 0,0 0-13 15,0 0-12-15,0 0 4 0,0 0-17 16,0 0 20-16,0 0-13 0,0 0-3 0,0 0-1 15,0 0 1-15,0 0 3 0,0 0 0 16,0 0 7-16,0 0-19 0,0 0 0 16,104-8 5-16,-81 8 0 0,-23 0 9 15,59 0-5-15,-33 0-9 0,5 0 3 0,0 0 1 16,3 0-4-16,-2 0 7 0,1-5 3 16,2 5-3-16,-1 0-3 0,-3-3 10 0,3 0-5 15,-34 3 5-15,58-5 7 0,-29 4-19 16,-29 1 7-16,50 0 9 0,-22 0-13 15,-28 0 10-15,49-3 1 0,-27 6-16 16,-22-3 11-16,47 0 11 0,-47 0-17 0,38 0-5 16,-11 1 28-16,-27-1-19 0,42 8 2 15,-19-5-5-15,-23-3 9 0,47 5-6 0,-20-4 8 16,-1-1-7-16,-26 0-1 0,61 7 16 16,-36-7-21-16,3 3 1 0,2-3 1 15,-30 0 0-15,52 0-4 0,-23 2 2 0,-29-2-4 16,48 0 5-16,-26 3 11 0,-22-3-16 15,45 4-2-15,-22 0 8 0,-23-4-10 16,49 4 0-16,-22-1 8 0,-1 5 0 0,0-4-2 16,0 4-2-16,9-4-2 0,-1 1 9 15,9 2 5-15,1-6-8 0,3 2 4 16,10 1 10-16,-1-4 1 0,6 0-15 0,-5 0 4 16,-2 0 0-16,1-4-6 0,-3 4-2 15,-6-3 4-15,2 2 0 0,-6-3 2 0,-1 1-2 16,-5 3 2-16,-4-4-2 0,2 4-6 15,-1-1-4-15,2 1 8 0,-7-4-2 16,3 1 4-16,-32 3 6 0,55-5 5 0,-32 2-5 16,-23 3-4-16,42-1 6 0,-42 1-4 15,34-3-2-15,-34 3 9 0,33-5-5 16,-33 5 9-16,30-3-6 0,-30 3 4 16,25-4 4-16,-25 4-4 0,0 0 0 0,42-4 0 15,-42 4-1-15,28-4-1 0,-28 4-2 16,29-5 1-16,-29 5-3 0,37-7 4 0,-37 7 1 15,40-9-2-15,-15 3-3 0,-25 6-2 16,52-9 10-16,-27 2-12 0,2 0-16 0,4 5 16 16,0-8-7-16,-1 9 11 0,-5-6-1 15,-25 7-8-15,53-10 3 0,-28 8 4 16,-25 2 8-16,44-10-15 0,-26 8 3 16,-18 2-6-16,39-7 8 0,-39 7 5 0,38-8 18 15,-38 8 9-15,40-1 9 0,-15-3 1 16,-25 4-2-16,44-10 3 0,-17 8-14 15,1-5 6-15,-28 7-1 0,50-8 1 0,-21 0 6 16,-6 4 0-16,-23 4 3 0,45-16-7 16,-25 12-6-16,-20 4-6 0,37-7-10 15,-37 7-35-15,32-8-44 0,-32 8-74 0,22 19-123 16,-22 1-639-16,0-20-374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41:02.8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19799 7359 706 0,'0'0'91'15,"0"0"-79"-15,0 0 34 0,0 0-34 16,0 0-12-16,0 0-6 0,0 0 0 0,0 0 1 16,0 0 22-16,0 0-29 0,0 0 18 15,0 0 0-15,0 0-18 0,0 0 24 16,0 0-6-16,0 0-1 0,0 0-5 0,0 0 6 15,0 0-23-15,0 0 28 0,0 0-11 16,0 0 0-16,0 0-5 0,0 0 22 0,0 0-6 16,0 0 34-16,0 0-29 0,0 0 12 15,0 0-1-15,0 0 15 0,0 0 5 16,0 0 20-16,0 0-8 0,65 17 23 16,-65-17-17-16,0 0 3 0,0 0 12 0,28 3-16 15,-28-3-5-15,0 0 6 0,0 0-9 16,0 0 7-16,29 7-25 0,-29-7 11 0,0 0-4 15,23 4-2-15,-23-4-3 0,0 0-8 16,42 1-11-16,-42-1 14 0,27 0-18 16,-27 0 10-16,42 4 0 0,-42-4-13 0,30 0-8 15,-30 0 17-15,31 0-9 0,-31 0 2 16,0 0 17-16,34 0 12 0,-34 0 2 16,0 0 12-16,27 3-4 0,-27-3-13 0,0 0-1 15,0 0-3-15,0 0-15 0,38 4 11 16,-38-4-6-16,0 0-8 0,0 0 8 15,35 0-9-15,-35 0-3 0,25 1-2 0,-25-1 8 16,0 0-9-16,44 0 1 0,-44 0-6 16,32 0-3-16,-32 0 6 0,30 0-1 0,-30 0-5 15,0 0 3-15,40-1 11 0,-40 1-12 16,0 0 14-16,37 0 0 0,-37 0 12 16,0 0-10-16,36-4-13 0,-36 4 12 15,29-3-7-15,-29 3-2 0,0 0 4 0,43-4 5 16,-43 4 5-16,29-1-18 0,-29 1 11 15,33-4-1-15,-33 4 9 0,0 0 17 0,42-7-2 16,-42 7 1-16,27-3 5 0,-27 3 2 16,28-5 0-16,-28 5-8 0,37-7 7 15,-37 7-12-15,25-8 15 0,-25 8-15 0,32-8 3 16,-32 8-3-16,0 0-2 0,28-4-1 16,-28 4 12-16,24-8-19 0,-24 8 5 0,32-1-6 15,-32 1-3-15,30-7 6 0,-30 7-14 16,32-7 5-16,-32 7 0 0,33-2-10 15,-33 2 10-15,33-7 1 0,-33 7-3 0,39-4 3 16,-39 4 5-16,40-5-8 0,-40 5 4 16,37-11 2-16,-37 11-7 0,42-1 19 15,-42 1-24-15,35-6 0 0,-13 2-2 0,-22 4-2 16,33-2 3-16,-33 2-6 16,35-7 0-16,-35 7 4 0,35-3-3 0,-35 3 0 15,39-2-1-15,-39 2-3 0,32 0-1 16,-32 0 1-16,36-5-2 0,-36 5 2 0,42 0 5 15,-42 0-2-15,42-1 2 0,-42 1-11 16,43 0-2-16,-16 0 8 0,-27 0-3 0,37 1-1 16,-37-1 2-16,39 0 6 0,-39 0-3 15,40 0-2-15,-40 0-2 0,36 5 3 0,-36-5-6 16,31 2 3-16,-31-2 1 0,30 0-5 16,-30 0 7-16,25 5-3 0,-25-5-3 15,27 5 1-15,-27-5 4 0,0 0-5 0,40 2 13 16,-40-2-10-16,28 0 8 0,-28 0-9 15,32 4 4-15,-32-4-14 0,33 3 11 16,-33-3 3-16,34 3 3 0,-34-3 5 16,40 1-10-16,-40-1 4 0,32 5-7 0,-32-5 10 15,28 3 0-15,-28-3-1 0,37 3 1 16,-37-3-2-16,32 5-2 0,-32-5 11 0,38 1-12 16,-38-1 9-16,37 0-3 0,-37 0-2 15,44 3 2-15,-26 1-3 0,-18-4-3 0,45 3 7 16,-45-3-8-16,37 5 1 0,-37-5 3 15,43 0 5-15,-24 4 2 0,-19-4 10 16,37 0-1-16,-37 0 6 0,38 0-2 0,-38 0-7 16,39 4 6-16,-39-4-7 0,33 3-4 15,-33-3 5-15,35 0-6 0,-35 0 7 0,30 1-4 16,-30-1-5-16,35 0 0 0,-35 0-5 16,30 3-1-16,-30-3 3 0,34 0 0 15,-34 0-4-15,32 5 1 0,-32-5-2 16,30 0 7-16,-30 0-7 0,32 3 2 0,-32-3 4 15,30 0-9-15,-30 0 4 0,35 1 1 16,-35-1-3-16,32 3-15 0,-32-3-3 0,31 0-2 16,-31 0 2-16,27 5 2 0,-27-5 2 15,0 0 2-15,44 0 4 0,-44 0-5 16,30 0 7-16,-30 0-3 0,30 0 5 16,-30 0-4-16,0 0-1 0,42 3 5 0,-42-3 2 15,26 0-8-15,-26 0 8 0,32 0-3 0,-32 0-1 16,30 4 5-16,-30-4-1 0,39 0-4 15,-39 0 10-15,38 1-9 0,-38-1 4 16,40 0-8-16,-40 0 10 0,42 0-2 0,-42 0 8 16,40 0-12-16,-14 4 14 0,-26-4 0 15,43 0-1-15,-43 0 5 0,42 0 0 0,-42 0 2 16,37 0-3-16,-37 0 0 0,40 0 4 16,-40 0-3-16,37 0 1 0,-37 0-2 15,40 0-3-15,-40 0-2 0,38 0 0 16,-38 0-4-16,40 0 2 0,-18 3-2 0,-22-3 2 15,39 0-4-15,-39 0 4 0,35 0-2 16,-35 0 5-16,43 4-7 0,-43-4 4 0,35 0-14 16,-35 0 12-16,39 0 0 15,-39 0-2-15,38 1 1 0,-38-1 3 0,35 0-4 16,-35 0 1-16,31 0-3 0,-31 0 0 16,31 0 1-16,-31 0 1 0,29 3 2 0,-29-3-2 15,37 0 4-15,-37 0-6 0,33 4-2 0,-33-4 2 16,37 0 1-16,-37 0 1 0,37 3 2 15,-37-3-5-15,35 0 2 0,-35 0-2 16,35 4 1-16,-35-4-2 0,35 0 0 0,-35 0 4 16,30 1 5-16,-30-1-3 0,29 0-2 15,-29 0 6-15,36 0-1 0,-36 0 5 0,37 4 1 16,-37-4-5-16,40 3-2 0,-40-3 3 16,40 0-3-16,-40 0-2 0,39 0 2 15,-39 0 1-15,43 0-4 0,-43 0 2 16,34 4-2-16,-34-4 8 0,37 0-3 0,-37 0-2 15,26 0 1-15,-26 0 4 0,34 1 8 16,-34-1 3-16,27 5-4 0,-27-5 4 16,0 0-9-16,33 0 2 0,-33 0-3 0,27 3 2 15,-27-3-4-15,0 0-1 0,33 0-3 16,-33 0 0-16,29 2 0 0,-29-2 0 0,0 0-29 16,45 2-51-16,-22 9-69 0,-23-11-165 15,39 12-645-15,-39-12-831 0</inkml:trace>
  <inkml:trace contextRef="#ctx0" brushRef="#br0" timeOffset="48413.7599">3474 10177 356 0,'-34'6'37'0,"34"-6"-59"0,0 0 72 0,0 0-42 15,0 0 34-15,0 0-15 0,0 0 125 16,0 0-35-16,0 0 17 0,-35-24 3 0,35 24-28 16,0 0-9-16,0 0 9 0,-22-12-27 15,22 12-6-15,0 0 10 0,0 0-15 16,-16-15 17-16,16 15 2 0,0 0-25 15,0 0 27-15,-22-15 14 0,22 15 24 0,0 0-4 16,0 0 14-16,-22-14-33 0,22 14 10 16,0 0-12-16,0 0-20 0,-22-14 0 0,22 14-9 15,0 0-5-15,0 0-13 0,-16-16-8 16,16 16 3-16,0 0-16 0,0 0-3 16,0 0-12-16,-24-13 0 0,24 13 9 0,0 0 2 15,-28-9 1-15,28 9-6 0,0 0 8 16,-27-9 0-16,27 9 7 0,0 0-6 15,-32-9 1-15,32 9-14 0,0 0 9 0,-33-6-7 16,33 6-15-16,0 0 14 0,-32-3-11 16,32 3-1-16,0 0-7 0,0 0-1 15,-40 0 1-15,40 0-2 0,0 0 0 0,-37 4 3 16,37-4 1-16,-25 8-1 0,25-8 1 16,0 0-3-16,-35 6 3 0,35-6-12 0,-22 6 10 15,22-6-6-15,0 0 2 0,-37 10-2 16,37-10 0-16,0 0 1 0,-25 8-1 15,25-8-1-15,0 0 8 0,-28 7-14 0,28-7 3 16,0 0 0-16,-32 9-1 0,32-9 3 16,0 0 4-16,-25 11-2 0,25-11 7 15,-22 8 2-15,22-8-20 0,0 0 7 0,-27 17 8 16,27-17-9-16,-16 11 6 0,16-11-6 16,-22 15-1-16,22-15 8 0,-22 15-6 15,22-15 1-15,-23 21-9 0,23-21 10 0,-24 23 4 16,9-14 4-16,15-9-14 0,-18 24 18 15,18-24-12-15,-20 25-2 0,8-13 6 0,12-12-2 16,-20 20-4-16,20-20 4 0,-17 23 2 16,17-23 6-16,-16 22-10 0,16-22-6 15,-22 21 12-15,22-21 4 0,-19 20-7 16,19-20-6-16,-13 16 10 0,13-16 1 16,-12 17-6-16,12-17-4 0,-13 18 17 0,13-18-28 15,-15 21 10-15,15-21 5 0,-15 22 11 16,15-22-15-16,-14 21 6 0,14-21-4 0,-16 29-1 15,16-29 14-15,-14 27-9 0,6-15-2 16,8-12-4-16,-12 21-4 0,12-21 7 0,0 0 2 16,-15 29-6-16,15-29 3 0,-8 18 4 15,8-18-8-15,0 0-1 0,-14 27 3 16,14-27 2-16,-8 23 0 0,8-23 8 16,-8 21-10-16,8-21 4 0,0 0 6 0,-9 31-1 15,9-31-16-15,0 0 7 0,-6 27-3 16,6-27 7-16,0 0 1 0,-2 32-1 15,2-32-3-15,0 0 6 0,0 0 3 0,5 36 4 16,-5-36-10-16,0 0-10 0,3 30 4 0,-3-30 3 16,9 20 8-16,-9-20-3 0,0 0-9 15,5 34 7-15,-5-34 3 0,11 21-10 16,-11-21 7-16,6 22 4 0,-6-22-6 16,11 20 7-16,-11-20-3 0,9 23 6 15,-9-23-10-15,11 21 4 0,-11-21 2 0,14 22-10 16,-14-22 12-16,11 23-12 0,-11-23 8 15,17 27 5-15,-17-27-14 0,12 20 7 0,-12-20 6 16,20 25-8-16,-12-13-4 0,-8-12 0 16,17 23 1-16,-17-23 14 0,20 21-3 0,-20-21-14 15,20 21 20-15,-20-21-7 0,17 19-5 16,-17-19-4-16,17 17 12 0,-17-17 3 0,21 13-9 16,-21-13 9-16,19 17-7 0,-19-17 0 15,20 18-4-15,-20-18 15 0,17 12-19 16,-17-12-2-16,21 12 6 0,-21-12-1 15,20 13 10-15,-20-13 0 0,24 9-5 16,-24-9-2-16,22 8-2 0,-22-8 7 0,23 12 0 16,-23-12 4-16,25 8 0 0,-25-8 0 15,0 0-5-15,34 9-10 0,-34-9 22 0,23 6-11 16,-23-6 20-16,0 0-13 0,38 6-12 16,-38-6 5-16,27 3 18 0,-27-3-13 15,27 3-5-15,-27-3 11 0,32 0-15 0,-32 0 6 16,0 0 8-16,40 0-3 0,-40 0-18 15,32 0 21-15,-32 0-3 0,0 0 1 16,41 0 0-16,-41 0-5 0,26 0-3 0,-26 0 5 16,31 0-7-16,-31 0-4 0,35 0 13 15,-35 0-3-15,41 0 2 0,-41 0 0 0,43 0-5 16,-21 0 5-16,-22 0-1 0,47-3-8 16,-47 3 0-16,47-3 5 0,-24 3-4 15,-23 0 2-15,43-2 2 0,-43 2 2 0,47 0 2 16,-47 0-1-16,39 0-4 0,-16-4 0 15,-23 4 3-15,39 0 3 0,-39 0 6 16,43 0-1-16,-21-3-1 0,-22 3 9 16,43 0-13-16,-43 0-2 0,42-3 4 0,-42 3-1 15,49-3 4-15,-49 3 3 0,45-3 0 16,-20 3-5-16,-25 0 0 0,43-3-1 0,-43 3 2 16,44-3-6-16,-44 3 9 0,47-5-9 15,-25 5-1-15,-22 0 1 0,56 0 0 0,-30-1 3 16,-26 1-7-16,56 0 0 0,-31-3-5 15,-25 3 1-15,57 0-2 0,-33 0 2 16,6 0 2-16,-30 0 0 0,60 3-5 0,-35-3 6 16,7-3-2-16,-32 3-1 0,59 0-1 15,-31 0 2-15,0 0-1 0,-28 0 4 16,57 0-2-16,-32-3 25 0,-25 3 6 16,49 0-2-16,-22 0 6 0,-27 0-4 0,48-5 0 15,-21 5-2-15,-27 0-5 0,47-1 0 16,-47 1-5-16,48-4 7 0,-26 4-6 0,-22 0-4 15,47-3-3-15,-47 3 6 0,42 0 0 16,-19-4 2-16,-23 4 1 0,42-3-5 0,-42 3-3 16,42-2 2-16,-42 2-8 15,43-4 2-15,-43 4-1 0,37-3-2 0,-37 3 0 16,45 0-1-16,-45 0-3 0,35 0 0 0,-35 0 1 16,39-3 0-16,-39 3 2 0,38 0-7 15,-38 0 3-15,35-3-1 0,-35 3-3 16,34 0 4-16,-34 0 1 0,37-3-1 15,-37 3 2-15,33 0-3 0,-33 0 5 0,32-3-2 16,-32 3 1-16,0 0 1 0,45 0-3 16,-45 0 0-16,28-3 0 0,-28 3-3 0,0 0 1 15,37 3 0-15,-37-3 0 0,0 0-3 16,34-3 0-16,-34 3 1 0,32 0-1 0,-32 0 1 16,0 0-1-16,48 0 0 0,-48 0 1 15,39 0-3-15,-39 0 2 0,43 3-3 16,-21-3 1-16,-22 0 0 0,45 0 0 0,-45 0-1 15,42 3 4-15,-42-3-2 0,40 0-1 16,-20 3 1-16,-20-3-1 0,42 0 2 16,-42 0 0-16,37 3-4 0,-37-3 2 15,40 3 1-15,-40-3 0 0,33 0 1 0,-33 0-3 16,35 3 0-16,-35-3-1 0,34 0 4 16,-34 0-3-16,33 4 2 0,-33-4-2 15,37 2 2-15,-37-2-2 0,44 3 1 0,-44-3 1 16,40 4-3-16,-40-4 1 0,38 3 1 15,-16-3 1-15,-22 0-2 0,40 5 1 0,-40-5 0 16,40 0-2-16,-40 0 0 0,34 8 0 16,-34-8 0-16,35 3 1 0,-35-3 0 0,38 1 0 15,-18 4 1-15,-20-5 1 0,40 3-2 16,-14 0 1-16,-26-3 2 0,50 6-2 16,-22-3-1-16,4-3 0 0,-32 0-1 15,53 3 3-15,-29-3 0 0,-24 0 0 0,48 4-3 16,-24-4 1-16,-24 0 0 0,47 2 3 15,-26 1-2-15,8 0-2 0,-29-3 0 0,48 7 0 16,-26-5 0-16,-22-2 0 0,49 3 1 16,-21 0 0-16,1-3-2 0,-29 0 3 15,45 7-2-15,-17-3 0 0,-28-4 1 0,44 1 0 16,-44-1-1-16,38 3 1 0,-16 1-2 16,-22-4 1-16,37 0-1 0,-37 0 0 0,33 5 2 15,-33-5-1-15,35 3 2 0,-35-3-3 16,30 8 1-16,-30-8 0 0,29 4-2 15,-29-4 0-15,32 1 2 0,-32-1 1 16,28 7 0-16,-28-7-3 0,37 4 2 0,-37-4 3 16,28 5-2-16,-28-5-1 0,37 6 2 15,-37-6-1-15,37 4-1 0,-20 2 2 16,-17-6-4-16,36 2 4 0,-36-2-1 0,40 7 1 16,-19-4 0-16,-21-3-1 0,35 5-2 15,-35-5 1-15,45 7 0 0,-22-4 1 0,-23-3 1 16,54 6-3-16,-29-3 4 0,3 0-1 15,4 0 0-15,0 1-1 0,-2-1 2 0,2 1 0 16,-4-3-2-16,2 7 3 0,2-6-3 16,-2 0 0-16,0 3 0 0,0-2 2 15,2 0-1-15,-7 0-2 0,2 0 1 16,3 0 1-16,0 0-1 0,-3 0 1 0,-27-3 1 16,55 6-2-16,-28-6 4 0,0 3 0 15,1 0-2-15,-28-3 2 0,52 4 0 16,-28-2 0-16,2 1-1 0,-26-3 1 0,61 3-2 15,-43-3 3-15,14 4-3 0,-32-4 3 16,48 3-3-16,-26 1-2 0,-22-4 3 0,48 0 0 16,-22 0-4-16,-26 0 4 0,43 1-3 15,-18-1 0-15,-25 0-1 0,40 3 3 0,-40-3-2 16,40 4 2-16,-40-4-4 0,36 4 3 16,-36-4 0-16,35 0 0 0,-35 0-10 15,28 0 0-15,-28 0 2 0,27 2 6 16,-27-2 6-16,0 0 2 0,40 6-1 0,-40-6 5 15,28 8 1-15,-28-8-2 0,32 1-2 16,-32-1 3-16,30 4-3 0,-30-4-1 16,36 3 2-16,-36-3-1 0,38 4-3 0,-38-4 1 15,43 0 0-15,-21 1-2 0,-22-1 0 16,44 4-2-16,-44-4 1 0,35 3-1 16,-35-3 2-16,38 0-1 0,-38 0 2 0,34 3 2 15,-34-3 1-15,28 4 4 0,-28-4-1 16,0 0 4-16,34 0 3 0,-34 0-3 0,0 0-1 15,30 3-3-15,-30-3 1 0,0 0-3 16,32 0 1-16,-32 0-2 0,0 0-1 0,30 0-2 16,-30 0 2-16,0 0-4 0,35 0 1 15,-35 0 1-15,0 0 0 0,33-3-1 0,-33 3 0 16,0 0 1-16,32 3-1 0,-32-3 2 16,0 0-1-16,37-3 0 0,-37 3-1 15,0 0 0-15,42 0-1 0,-42 0 1 0,28-4-3 16,-28 4 0-16,35-3 1 0,-35 3-2 15,35 0 3-15,-35 0 0 0,44-3-2 0,-22-1-2 16,-22 4 4-16,46-1-2 0,-20-3 0 16,-26 4 5-16,53-3-4 0,-31-1-3 15,-22 4 1-15,57-5-1 0,-32 1 0 16,7 0 0-16,-32 4 1 0,56-4 1 0,-30 0-2 16,2 0 1-16,-28 4-2 0,53-4 3 15,-32 0-1-15,7 1-4 0,-28 3 5 0,47-4-2 16,-20 1 1-16,-27 3-2 0,41-5 1 15,-12 1 1-15,-1 1 0 0,-28 3-3 16,49-3 4-16,-27 3 1 0,9-3-3 0,-31 3 0 16,54-3 0-16,-29 3 0 0,-25 0 2 15,50-3 0-15,-20 0-2 0,-5-3-1 0,7 6 2 16,-5-6 0-16,-27 6-2 0,55-8 1 16,-25 6 2-16,-1 0-4 0,-1-3 3 15,-3 1-3-15,-25 4 3 0,49-7-1 0,-24 3 1 16,-25 4-3-16,45-6 3 0,-25 3-2 15,12 0 0-15,-32 3 1 0,50-9 1 0,-22 5-2 16,-2 2-1-16,-26 2 2 0,56-6-1 16,-27-1 0-16,3 5-1 15,-6-1-1-15,-26 3 2 0,61-10-2 0,-40 7 1 0,9-2-2 16,-30 5 4-16,51-7-1 0,-31 3 1 16,-20 4-2-16,48-8 1 0,-31 3-1 0,-17 5 3 15,43-12-2-15,-21 9 2 0,-22 3-1 16,42-5 0-16,-22-2-2 0,-20 7 2 15,45-8 0-15,-26 4 0 0,-19 4-2 16,43-9 2-16,-21 7 2 0,-22 2-4 0,48-10 2 16,-23 4-3-16,-1 3 3 0,-24 3-1 15,45-12 0-15,-25 9 0 0,-20 3 0 0,47-10 4 16,-17 7-4-16,-5-4 0 0,2 1 2 16,-27 6 1-16,55-9-4 0,-23 6 1 15,-5 0 2-15,1 0-2 0,-28 3 0 0,54-6-2 16,-24 3 2-16,-8-1 2 0,-22 4-2 15,48-5 2-15,-23 5-5 0,-25 0 5 16,44-3-2-16,-44 3-1 0,40-4 3 0,-40 4-2 16,38 0-1-16,-38 0 1 0,39 0 1 15,-39 0 2-15,32-3-1 0,-32 3 0 0,25-3-2 16,-25 3 0-16,0 0 2 0,33-2 0 16,-33 2 0-16,0 0-1 0,0 0-2 0,44-3 2 15,-44 3 5-15,0 0-3 0,36-4-3 16,-36 4 1-16,0 0 0 0,29-3 1 15,-29 3 3-15,0 0-2 0,0 0 0 0,33-7 3 16,-33 7 1-16,0 0 5 0,0 0-2 16,0 0 6-16,24-5-3 0,-24 5 3 0,0 0-2 15,0 0-5-15,21-23 2 0,-21 23-4 16,9-27-5-16,-1 9 0 0,-8 18 2 16,14-47 2-16,-8 20-3 0,1 0-2 0,1-4 2 15,-3 0-3-15,-1 0 1 0,4-1 2 16,-6 2-5-16,6 0 4 0,-5-4 1 15,-1 6-1-15,1 0 2 0,1-1-3 0,-4 29-2 16,8-45 5-16,-8 23-3 0,0 22 0 16,2-39-1-16,-2 39 1 0,0-38 0 15,0 38-3-15,-2-39 2 0,2 39 1 0,-12-41-1 16,7 17 1-16,-6 2 0 0,-3 2-3 16,6-4 1-16,-5 1 0 0,-4 4 0 15,2-2 1-15,0 2-1 0,1 0 2 0,14 19-1 16,-23-33-1-16,11 16 1 0,12 17 1 15,-22-25-1-15,22 25-2 0,-21-20 2 0,21 20 1 16,-19-22 1-16,6 10-2 0,13 12 0 16,-17-18 0-16,17 18-1 0,-17-18 2 0,17 18-1 15,0 0 1-15,-26-26-1 0,26 26 1 16,-17-15-1-16,17 15-1 0,0 0 1 16,-25-18 0-16,25 18 2 0,-19-12 0 0,19 12-2 15,0 0 0-15,-26-15 1 0,26 15-2 16,-20-14 2-16,20 14 1 0,-24-13-2 0,24 13-1 15,-25-12 0-15,25 12 2 0,-27-8 0 16,27 8-4-16,-35-12 5 0,35 12 0 16,-33-10-5-16,13 4 2 0,20 6 0 0,-49-6 2 15,17-2-1-15,2 8-3 0,-5-1 5 16,0 1-2-16,-5-3 0 0,0 3-2 16,-9-3 2-16,11 3 1 0,-2 0-1 0,1 0 0 15,-1 0 1-15,2 0-1 0,6 0 2 16,-3 3-3-16,-4-3 2 0,4 0 3 15,5 0-3-15,-4 0 4 0,3 3-6 0,-3-3 2 16,34 0 0-16,-60 0-1 0,28 1 1 16,2-1-2-16,-2 5 0 0,32-5 2 0,-58 3 0 15,23 0 1-15,5 0-4 0,-6-3 3 16,6 0-2-16,-2 6 4 0,-1-3-4 16,3-3 4-16,-2 3-6 0,4 1 3 0,-4-2-3 15,2 1 2-15,-5 0 1 0,5 1 0 16,-6-1 0-16,-2-1 0 0,3 1 0 0,0 4 3 15,-5-3-3-15,3-3 2 0,0 2-1 16,-8 2-1-16,0 0 0 0,1-3 0 16,2 6-2-16,-3-4 3 0,3 1-1 0,-6 2-1 15,1-1 0-15,-2-1-2 0,1 2 4 16,-4-2-2-16,-1 2 0 0,7-1 4 0,-10 0-2 16,7 0 2-16,2 0-3 0,4-2 2 15,-2 0-2-15,-1 0 2 0,5 4-1 16,4-7 0-16,2 2-2 0,1 5 3 0,2-5-1 15,2 0 0-15,-2 0 0 0,7 0-1 16,-5 0-1-16,30-3-1 0,-47 3-3 0,24 0 2 16,23-3-5-16,-43 6 0 0,43-6 1 15,-47 4 1-15,23-2 3 0,24-2-3 16,-43 3 1-16,18-3 1 0,25 0 0 0,-49 7 3 16,27-7-3-16,22 0 2 0,-48 3 4 15,16-3-4-15,32 0-1 0,-50 2 1 16,22 1 0-16,-1 0 1 0,29-3-3 0,-50 4 4 15,26 0-2-15,24-4 1 0,-50 1-6 16,24 2 1-16,26-3-3 0,-51 4 3 16,23 0 4-16,3-2-8 0,25-2 4 0,-54 2-2 15,26-2 2-15,-1 5 1 0,-2-5 1 16,-3 0 0-16,1 0 0 0,-2 0 0 16,-4-5 1-16,-1 5 0 0,-2-2 0 0,-1 2-2 15,-6-2-1-15,-3-6 0 0,4 5-3 16,-4-2-1-16,2 1-1 0,-4-2 1 0,-3 1 1 15,2 1 6-15,-7-2-7 0,-1 0 2 16,-3 0 2-16,1 3 1 0,0-3 1 0,11 3 1 16,-6 0 3-16,3 0-2 0,-1 0 0 15,4 0-1-15,-3-5 3 0,5 8-1 0,6 0 1 16,-3-1-3-16,9-3 2 0,-2 4 3 16,5-4-3-16,4 4 3 0,-2 0-2 15,5-3 3-15,30 3-1 0,-57 0-1 0,35-1 0 16,22 1 2-16,-47 0-3 0,29 0 2 15,18 0-1-15,-44-4 3 0,44 4 3 0,-36-4-1 16,36 4 1-16,-34-3-2 0,14 3-2 16,20 0 1-16,0 0 2 0,-54-3-3 15,43 3 1-15,11 0-3 0,-30-3 2 0,30 3-4 16,-35 0 3-16,35 0 0 0,-34 0-2 16,14-3 2-16,20 3-3 0,-37 0 3 15,20 3 0-15,17-3-3 0,-40 0 4 0,40 0-3 16,-38-3 2-16,16 3-1 0,22 0 0 15,-40 0 0-15,18 0 4 0,22 0-5 16,-38 0 1-16,16 0-1 0,0-3 0 0,22 3 3 16,-35 0-1-16,8 0-2 0,7-3 2 15,20 3 2-15,-38 0 1 0,11-3-3 0,5 0 2 16,-6 0 5-16,-4-1-5 0,5 2 1 16,-8-4-1-16,5 2 3 0,-2 1 1 15,2 1 0-15,0-4-2 0,0 2 0 0,0-3 0 16,-2 6 1-16,0-3-4 0,0 1 1 15,2-4-2-15,-1 5 1 0,31 2 3 16,-56-11-2-16,26 6 0 0,0 2 1 0,-2-4 0 16,32 7 3-16,-55-9-3 0,23 3 2 15,4 0 0-15,-4 3-2 0,2-3 3 0,3 0-3 16,-3 0 2-16,30 6-3 0,-57-6 3 16,36 0-3-16,-8 0 0 0,29 6 4 0,-40-7-2 15,40 7-6-15,-44-7 1 0,44 7 2 16,-38-2-3-16,38 2 2 0,-40-7 1 15,40 7-1-15,-34-4 1 0,34 4 2 0,-31-5-5 16,31 5 0-16,-30-3 1 0,30 3 0 16,-26-6 1-16,26 6-2 0,0 0 1 0,0 0-2 15,-45-6 2-15,45 6-1 0,0 0-1 16,0 0 4-16,-35-4 1 0,35 4-3 16,0 0 3-16,0 0-4 0,-30-5 4 0,30 5-4 15,0 0 2-15,0 0-3 0,0 0 1 16,-32-3 1-16,32 3-2 0,0 0 0 15,0 0 4-15,-33-7-1 0,33 7 3 0,0 0-5 16,0 0 2-16,0 0-3 0,-34-2 2 16,34 2-1-16,0 0 0 0,0 0 0 15,-31-3-4-15,31 3 3 0,0 0-1 16,0 0 0-16,-32-3 0 0,32 3 1 0,0 0-3 16,0 0 5-16,-32-7-1 0,32 7 0 0,0 0-1 15,0 0 0-15,-33 0 2 0,33 0 0 16,0 0-1-16,0 0-2 0,-34-2-2 15,34 2 2-15,0 0 1 0,0 0 1 0,0 0 2 16,-37 0-3-16,37 0-2 0,0 0 2 16,0 0-1-16,0 0-4 0,-37-3 0 0,37 3 0 15,0 0 0-15,0 0-2 0,-33 0 0 16,33 0 2-16,0 0-3 0,-20 0 7 0,20 0-2 16,0 0-2-16,-20-4 2 0,20 4-2 15,0 0 0-15,-25 4 2 0,25-4 3 16,0 0 1-16,0 0-3 0,-25-4 2 0,25 4-2 15,0 0 0-15,0 0-2 0,-32 0 1 16,32 0 0-16,0 0-1 0,-29 0 2 0,29 0-3 16,0 0 2-16,-28 0 0 0,28 0-2 15,0 0 1-15,-25 7-5 0,25-7 0 16,-25 2 3-16,25-2-1 0,-29 3 3 0,29-3 1 16,-28 7-1-16,15-4 1 0,13-3-1 15,-32 5 2-15,15-1-1 0,-3-1 1 0,0 2-2 16,20-5 2-16,-37 7 3 0,24-4-2 15,-6 3 2-15,19-6-1 0,-25 8 2 16,25-8-2-16,-27 4 0 0,27-4 1 16,-30 3 0-16,17 3 1 0,13-6-1 0,-22 7-2 15,22-7 1-15,-30 7 3 0,30-7-2 16,-22 6-2-16,22-6 3 0,-28 6-3 16,28-6 3-16,-25 6-2 0,25-6 1 0,-20 6 0 15,20-6-2-15,-25 6 1 0,25-6-2 16,-27 9 2-16,14-5 0 0,13-4 4 15,-22 8-1-15,22-8-1 0,-30 9 0 0,16-6-2 16,14-3 1-16,-30 11-2 0,13-10 3 16,-1 7-1-16,18-8 1 0,-33 5-2 0,16 2 2 15,17-7 0-15,-37 7-3 0,15-2-1 16,2-2 0-16,-1 1 0 0,-6 2-3 0,5-4-1 16,-10 1 0-16,0 4-1 0,-1-7-2 15,-9 3-11-15,7-1-7 0,-3 2-24 0,-6-1-30 16,7 0-34-16,-5 6-49 0,2 0-40 15,-5 2-65-15,8 1-686 0,-10-3-892 16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45:42.12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30120 10254 2650 0,'0'0'138'0,"0"0"-54"0,-60 9-60 16,60-9-54-16,0 0-35 0,0 0-12 15,0 0-12-15,0 0 25 0,0 0 22 0,0 0 18 16,0 0 36-16,0 0 24 0,0 0 2 16,0 0-14-16,-27 6 8 0,27-6-9 15,0 0-12-15,0 0 9 0,0 0-9 16,0 0-5-16,0 0 2 0,0 0-2 15,0 0-3-15,0 0-9 0,0 0-5 0,0 0-6 16,0 0-9-16,0 0 4 0,0 0-5 16,0 0 16-16,0 0 5 0,0 0 9 0,0 0 14 15,0 0 18-15,0 0 2 0,0 0 2 0,0 0 3 16,0 0-15-16,0 0 3 0,0 0 0 16,0 0-9-16,0 0-5 0,0 0-3 15,0 0 8-15,0 0-13 0,0 0 10 16,0 0-2-16,0 0-71 0,0 0 18 0,0 0 19 15,-9-39 31-15,9 39 13 0,0 0-10 16,0 0 18-16,0 0-26 0,0-31-3 0,0 31-8 16,0 0 9-16,0 0-9 0,0 0-2 15,-5-34-3-15,5 34-13 0,0 0-16 16,0 0 8-16,0 0 2 0,5-33-2 0,-5 33 7 16,0 0 14-16,0 0 16 0,5-27 11 15,-5 27 11-15,0 0 2 0,0 0 2 0,0 0 13 16,0 0-5-16,0 0-12 15,4-27 3-15,-4 27-3 0,0 0-8 0,0 0 3 16,0 0-8-16,0 0-5 0,0 0 5 16,0 0-5-16,0 0-5 0,0 0 7 0,8-30 15 15,-8 30-15-15,0 0-12 0,0 0 10 16,0 0-8-16,0 0 1 0,0 0-3 0,0 0 8 16,0-27 6-16,0 27-9 0,0 0 2 15,0 0-21-15,0 0 5 0,0 0 5 16,0 0-7-16,0-32 7 0,0 32-1 0,0 0 3 15,0 0-4-15,0 0-10 0,0 0 7 16,0 0 7-16,0-30-12 0,0 30 10 16,0 0 4-16,0 0-2 0,0 0-12 0,0 0-2 15,5-25-29-15,-5 25-15 0,0 0 1 16,17-24 2-16,-17 24 3 0,0 0 0 16,13-20 10-16,-13 20 15 0,0 0-9 0,14-18 17 15,-14 18-3-15,0 0 11 0,13-21 0 16,-13 21 17-16,0 0 5 0,0 0 8 0,0 0 6 15,8-23 13-15,-8 23-9 0,0 0 0 16,0 0 8-16,0 0-3 0,0 0-8 0,12-24 4 16,-12 24 13-16,0 0-1 0,0 0 9 15,0 0 12-15,0 0 2 0,0 0 4 16,0 0-13-16,0 0 15 0,0 0-24 16,0 0 10-16,0 0-3 0,0 0 0 0,0 0-8 15,0 0-7-15,0 0 3 0,0 0-13 16,0 0-4-16,0 0-8 0,0 0 3 15,0 0-1-15,0 0 6 0,0 0-9 0,0 0 10 16,0 0-19-16,0 0-1 0,0 0 10 16,0 0-3-16,0 0-6 0,0 0 2 0,0 0-2 15,0 0 8-15,0 0-5 0,0 0 5 16,0 0 7-16,0 0-9 0,0 0-1 0,-48 66 4 16,48-66-4-16,-17 15 5 0,17-15-5 15,-17 20 19-15,17-20 1 0,-17 24 3 16,17-24 9-16,-23 23-7 0,15-11-5 0,8-12 2 15,-25 24-6-15,16-11 6 0,9-13-12 16,-27 26-1-16,14-14 0 0,13-12-1 16,-22 24-2-16,7-12 2 0,15-12-8 15,-25 26 4-15,25-26 2 0,-23 21-11 0,13-8 3 16,10-13-2-16,-24 24-4 0,24-24 5 16,-20 18-8-16,20-18 5 0,-17 15-9 0,17-15 3 15,-13 15 3-15,13-15 1 0,0 0 5 16,-20 20 2-16,20-20 3 0,0 0-4 0,-15 15 4 15,15-15-1-15,0 0 1 0,0 0 1 16,0 0-8-16,-22 19 6 0,22-19-7 16,0 0-1-16,0 0-1 0,-17 17 3 0,17-17 3 15,-20 23 1-15,20-23-5 0,-18 17 2 16,8 0-1-16,10-17-10 0,-20 24 8 16,20-24-1-16,-22 31 3 0,9-15 1 0,-1-1-1 15,14-15 1-15,-20 30-4 0,10-17-2 16,10-13 2-16,-20 20 2 0,20-20-5 0,-18 27 7 15,8-15-2-15,10-12 1 0,-17 21 0 16,17-21-1-16,-17 23-2 0,17-23-1 0,-15 16 2 16,15-16 1-16,-8 20-2 0,8-20 3 15,0 0-7-15,-17 15 5 0,17-15-3 16,0 0 4-16,0 0 1 0,-17 19 17 16,17-19 11-16,0 0 12 0,0 0 13 0,0 0 6 15,0 0 6-15,-13 17-2 0,13-17-5 16,0 0-9-16,0 0-9 0,0 0-5 15,0 0-8-15,0 0-7 0,0 0 0 0,0 0-3 16,0 0-4-16,0 0-2 0,-17-54-3 16,17 54-5-16,0 0 1 0,0-38-2 0,0 38-3 15,0-27 0-15,0 27 0 0,0 0-3 16,4-42-2-16,-4 42-5 0,5-32-5 0,-5 32 2 16,8-31-7-16,-3 13-1 0,-5 18-1 15,12-29 4-15,-12 29 1 0,5-27 0 16,-5 27 0-16,11-33 0 0,-11 33 1 0,11-34 0 15,-8 11 1-15,-3 23 4 0,8-36-4 16,2 18 2-16,-10 18 0 0,9-35 0 0,-9 35-2 16,10-33-1-16,-10 33 1 0,6-31 4 15,1 16-8-15,-7 15-6 0,7-32-2 16,-7 32 1-16,10-30 1 0,-10 30 2 0,6-28 2 16,-6 28 3-16,12-28-1 0,-12 28 5 15,4-21-1-15,-4 21 1 0,8-25 0 16,-8 25 0-16,5-24 0 0,-5 24 0 15,8-25-1-15,-8 25 4 0,0 0-4 0,5-37-3 16,-5 37 0-16,7-20 0 0,-7 20-2 16,0 0 1-16,10-28-1 0,-10 28 4 0,0 0 0 15,7-26 2-15,-7 26 2 0,0 0 1 16,0 0-5-16,10-21 9 0,-10 21-9 0,0 0 8 16,0 0-3-16,13-26 3 15,-13 26 0-15,0 0-1 0,0 0 2 0,8-21 2 16,-8 21-1-16,0 0 0 0,0 0 0 0,0 0 3 15,11-22-3-15,-11 22 1 0,0 0-1 16,0 0 3-16,0 0-2 0,0 0 5 0,0 0-7 16,0 0 5-16,0 0-2 0,0 0 1 15,11-24-2-15,-11 24 1 0,0 0 0 16,0 0 3-16,0 0-2 0,0 0 1 0,0 0-1 16,0 0 0-16,0 0 2 0,0 0 2 15,0 0-5-15,0 0 4 0,0 0-5 16,0 0-1-16,0 0 2 0,0 0 3 0,0 0-6 15,0 0 6-15,0 0-3 0,0 0 0 16,0 0 1-16,0 0 2 0,0 0 5 16,0 0 2-16,0 0 5 0,0 0 2 0,0 0-4 15,0 0 10-15,0 0 4 0,0 0-4 16,0 0 2-16,-16 89-1 0,16-89-4 16,-6 25-1-16,6-25 0 0,-6 33 9 0,6-33 4 15,-7 32-1-15,7-32 0 0,-8 33-1 16,8-33-6-16,-10 33-4 0,6-13 0 0,4-20-1 15,-5 34-1-15,5-34-5 0,-8 30 4 16,8-30-2-16,-3 32-3 0,3-32 0 0,-5 27-2 16,5-27 5-16,-4 25-7 0,4-25-1 15,-8 28 2-15,8-28 4 0,0 0-6 0,-10 34-2 16,10-34 3-16,-3 21-3 0,3-21-1 16,0 0-3-16,-4 35 3 0,4-35-1 15,0 0-2-15,-7 33 1 0,7-33 1 0,0 0-3 16,-5 34 2-16,5-34-3 0,0 0 2 15,0 31 0-15,0-31-1 0,0 0 2 16,-3 29-1-16,3-29-2 0,0 0 3 0,0 35-1 16,0-35 2-16,0 0 0 0,0 27 0 15,0-27 1-15,0 0 2 0,0 32 2 16,0-32-1-16,0 0-1 0,0 30-2 0,0-30 1 16,0 0 3-16,0 31-5 0,0-31-1 15,0 0 1-15,3 31-1 0,-3-31-3 0,0 0 2 16,5 27 0-16,-5-27 2 0,0 0-2 15,0 28-1-15,0-28 1 0,0 0 0 16,4 24-1-16,-4-24 1 0,0 0-1 16,0 0 0-16,0 0-2 0,3 35-1 0,-3-35 2 15,0 0 0-15,0 0-1 0,4 31 0 0,-4-31 3 16,0 0-2-16,0 0-1 0,3 23 1 16,-3-23 1-16,0 0-1 0,0 0-2 15,8 29 2-15,-8-29 1 0,0 0-2 0,0 0 2 16,5 28-2-16,-5-28 3 0,0 0-2 15,0 0 0-15,10 27 1 0,-10-27 1 16,0 0-1-16,0 0 0 0,12 23-1 0,-12-23 1 16,0 0 4-16,0 0-6 0,8 21 0 15,-8-21 2-15,0 0-1 0,0 0-1 16,0 0 3-16,0 0 1 0,9 21 1 0,-9-21 0 16,0 0 1-16,0 0 3 0,0 0-1 15,0 0 0-15,0 0 1 0,0 0 0 16,0 0-3-16,8 19 2 0,-8-19-2 0,0 0 2 15,0 0-3-15,0 0-1 0,0 0 2 16,0 0-2-16,0 0 1 0,0 0 1 0,0 0-4 16,0 0 4-16,0 0 3 0,0 0-1 15,0 0 8-15,0 0 1 0,0 0 3 16,0 0 2-16,0 0-3 0,0 0 2 0,0 0 0 16,0 0-2-16,0 0-5 0,0 0 3 15,0 0-3-15,0 0 1 0,0 0-3 0,0 0-1 16,0 0-3-16,0 0 5 0,0 0-9 15,0 0 3-15,0 0 0 0,0-86 0 16,0 61-5-16,0 25 1 0,5-49 1 0,-5 23-1 16,0 26-1-16,0-42 1 0,5 18-3 15,-5 24 2-15,0-47-4 0,2 19 1 0,-2 28-3 16,0-49 6-16,3 24-7 0,-3-2 2 16,0 27-1-16,3-50-1 0,-3 26 1 15,6-1-2-15,-3-3 1 0,2 1-2 0,-2 2 5 16,-3 25-1-16,10-50-2 0,-3 26 1 15,-2 0 0-15,0-1-1 0,-5 25 4 16,15-47-5-16,-12 29 1 0,-3 18 2 0,12-37-1 16,-7 21 1-16,-5 16-3 0,8-33-1 15,-8 33 0-15,9-30 0 0,-9 30 1 16,8-28 2-16,-8 28-1 0,5-23 0 0,-5 23 1 16,12-24 0-16,-12 24-3 0,3-26-1 15,-3 26 3-15,0 0 2 0,12-24-2 0,-12 24 0 16,0 0 1-16,5-24 0 0,-5 24-1 15,0 0-3-15,0 0 0 0,7-24 0 16,-7 24-2-16,0 0 0 0,0 0 1 0,13-22-1 16,-13 22 5-16,0 0-4 0,0 0 1 15,8-22 0-15,-8 22 1 0,0 0-1 0,0 0 1 16,0 0 2-16,0 0 1 0,0 0-1 16,12-22 1-16,-12 22 1 0,0 0 1 0,0 0-3 15,0 0 4-15,0 0 1 0,0 0-3 16,0 0 3-16,0 0-2 0,0 0 0 15,0 0 0-15,0 0 1 0,0 0-2 16,9-21 4-16,-9 21-2 0,0 0 1 0,0 0 1 16,0 0-1-16,0 0 2 0,0 0-1 15,0 0-2-15,0 0 2 0,0 0-1 16,0 0 0-16,0 0 3 0,0 0-2 0,0 0 2 16,0 0 2-16,0 0-5 0,0 0 1 15,0 0-1-15,0 0 0 0,0 0-1 0,0 0 2 16,0 0 2-16,0 0-5 0,0 0 2 15,0 0-1-15,0 0 0 0,0 0 0 0,0 0 0 16,0 0 3-16,0 0-3 0,0 0 0 16,0 0 0-16,0 0-1 0,0 0 0 15,0 0 0-15,0 0 2 0,0 0 0 16,0 0 1-16,0 0-1 0,-42 57-1 0,42-57 2 16,-22 27-2-16,12-12 2 0,2 3 1 15,8-18-2-15,-21 35 4 0,10-17-1 0,1 0 2 16,10-18 1-16,-22 33 2 0,12-13-3 15,10-20-2-15,-17 31 0 0,9-16 0 0,8-15-1 16,-17 36 1-16,4-20-3 0,13-16 2 16,-14 34 0-16,9-18-1 0,5-16 1 15,-11 31-1-15,11-31-1 0,-5 29 1 0,5-29 2 16,-9 26-2-16,9-26 1 0,-3 27-1 16,3-27-1-16,0 0 5 0,-5 32-6 15,5-32 0-15,0 0 3 0,-8 27-2 16,8-27 3-16,0 0-2 0,-4 24 3 0,4-24-3 15,0 0 2-15,0 0-2 0,-3 31 2 0,3-31-3 16,0 0 0-16,0 0 1 0,-4 28 0 16,4-28-1-16,0 0 1 0,0 0 0 15,0 30 0-15,0-30-1 0,0 0 0 0,0 0 2 16,0 36 2-16,0-36 2 0,0 0-3 16,0 28 1-16,0-28-1 0,0 0 4 15,4 32-5-15,-4-32-1 0,0 0 3 0,0 34-1 16,0-34-1-16,0 0 1 0,0 31-1 15,0-31 2-15,3 22-2 0,-3-22-1 0,0 0 1 16,0 33 0-16,0-33-2 0,0 0 1 16,7 29 0-16,-7-29 0 0,5 19-3 0,-5-19 4 15,0 0 0-15,3 32 0 0,-3-32 0 16,5 18-2-16,-5-18 2 0,0 0 0 16,5 35-2-16,-5-35 1 0,5 24 1 15,-5-24-1-15,12 22 1 0,-12-22-3 0,5 21 1 16,-5-21 0-16,0 0 0 0,12 29 1 15,-12-29-1-15,5 18 0 0,-5-18-1 0,0 0 1 16,13 24 2-16,-13-24-3 0,0 0 5 16,8 27-4-16,-8-27-1 0,0 0 1 15,11 27 3-15,-11-27-3 0,11 18 1 16,-11-18-2-16,0 0-1 0,9 24 7 0,-9-24-5 16,0 0-1-16,8 21 3 0,-8-21-1 15,0 0-2-15,8 22 0 0,-8-22 1 0,0 0-1 16,9 22 1-16,-9-22 0 0,0 0 0 15,0 0-1-15,6 22 2 0,-6-22-1 0,0 0-1 16,0 0 1-16,0 0 1 0,0 0-3 16,12 20 5-16,-12-20-3 0,0 0 0 15,0 0 0-15,0 0-1 0,0 0 1 0,8 19 1 16,-8-19-2-16,0 0 1 0,0 0 0 16,0 0 0-16,0 0 0 0,0 0 0 15,0 0 0-15,0 0 0 0,0 0 0 0,0 0-1 16,11 21 0-16,-11-21 3 0,0 0 0 15,0 0-3-15,0 0 1 0,0 0 1 16,0 0 0-16,0 0-2 0,0 0 3 0,0 0-1 16,0 0 1-16,0 0-4 0,0 0-3 15,0 0-7-15,0 0-10 0,0 0-33 0,31 4-54 16,-31-4-72-16,0 0-171 0,54-25-151 16,-41 9-44-16,2-7-383 0,-3-2-650 15</inkml:trace>
  <inkml:trace contextRef="#ctx0" brushRef="#br0" timeOffset="2746.6081">30177 9804 4475 0,'0'0'-126'16,"13"-45"18"-16,-13 45 27 0,0 0-4 0,0 0 5 15,0 0 5-15,0 0 11 0,0 0 5 0,0 0 24 16,0 0 19-16,0 0 16 0,0 0 8 16,0 0 22-16,0 0 17 0,0 0-7 15,0 0 6-15,0 0 1 0,0 0 2 16,0 0-7-16,0 0 6 0,0 0 23 16,0 0-13-16,0 0 8 0,0 0-2 0,0 0-8 15,0 0-2-15,0 0-6 0,0 0-3 16,0 0-9-16,0 0-1 0,0 0-4 0,0 0-8 15,0 0-1-15,0 0 2 0,0 0-8 16,0 0 7-16,0 0-3 0,0 0-2 0,0 0 8 16,0 0-2-16,0 0-8 0,0 0 3 15,0 0-4-15,0 0 1 0,0 0 2 16,0 0 12-16,-84 62 4 0,54-44-1 0,9 0-1 16,-1-3-3-16,2 0-3 0,5-1-4 15,-2 0-3-15,17-14 0 0,-27 22-3 0,27-22 1 16,-22 19-3-16,6-7-1 0,-3 8 2 15,-1-7 1-15,-3 7-1 0,6-5 2 16,0-3-1-16,17-12 1 0,-31 22-8 0,17-10 2 16,14-12 1-16,-20 16-3 0,20-16-1 15,-20 19 1-15,20-19-3 0,-25 15 3 16,25-15-4-16,-17 15 4 0,17-15-4 0,-20 15-1 16,20-15 2-16,-13 15 1 0,13-15-2 15,0 0 1-15,-22 15 3 0,22-15 0 16,0 0 1-16,-17 12-2 0,17-12 2 0,0 0-2 15,0 0 1-15,0 0 0 0,-18 17 0 16,18-17-1-16,0 0-1 0,0 0-5 0,0 0 2 16,-27 15 0-16,27-15-1 0,0 0 1 15,0 0-1-15,-20 12-1 0,20-12 0 16,0 0-2-16,0 0 0 0,-17 13 1 0,17-13-1 16,0 0 1-16,-15 16-3 0,15-16 2 15,0 0 0-15,-18 14-3 0,18-14 3 0,0 0 1 16,0 0-3-16,-25 15 2 0,25-15-1 15,0 0-1-15,0 0 2 0,-14 17-1 16,14-17 2-16,0 0-1 0,0 0-2 0,-20 20 4 16,20-20 3-16,-18 22-5 0,18-22 0 15,-19 25 1-15,4-8 0 0,2 0-1 16,13-17 1-16,-23 37 0 0,9-21 1 0,3 1 0 16,-3 2-2-16,14-19 2 0,-20 37-1 15,5-20-1-15,7-4 1 0,8-13 4 16,-22 32-4-16,14-17 2 0,8-15-2 0,-15 27-1 15,15-27 2-15,-17 28-2 0,17-28-2 16,-17 26 3-16,17-26-2 0,-15 24 4 0,10-9-4 16,5-15 1-16,-13 24 2 0,13-24 0 15,-15 20-3-15,15-20 2 0,0 0 1 16,-17 30-2-16,17-30 0 0,-12 19-1 0,12-19 2 16,-8 20 3-16,8-20-5 0,-14 25 2 15,14-25 4-15,-15 26-6 0,15-26 2 0,-16 24-2 16,16-24 4-16,-12 23-2 0,12-23-3 15,-9 16 3-15,9-16-1 0,0 0 1 16,-13 26-1-16,13-26-3 0,0 0 5 0,-13 18 1 16,13-18-3-16,0 0 0 0,0 0 1 15,-14 22 1-15,14-22-1 0,0 0 0 0,0 0 0 16,0 0 0-16,-13 20-2 0,13-20 1 16,0 0 0-16,0 0 3 0,0 0-4 0,0 0 3 15,0 0 2-15,0 0 6 0,0 0 0 16,0 0 10-16,0 0 8 0,0 0 1 15,0 0 6-15,0 0 3 0,0 0 0 16,0 0-1-16,0 0-2 0,0 0-2 0,0 0-1 16,0 0-9-16,0 0-3 0,0 0-3 15,0 0 2-15,0 0-10 0,37-75 0 16,-29 49 0-16,4 2-6 0,1-7-1 0,-1 0-1 16,3 6-1-16,-2-2 0 0,-1 3 3 15,1-2-1-15,-4-1-1 0,6-3 0 0,2-12-4 16,3-3 3-16,-4 6-5 0,4-2 0 15,-3 5 4-15,-5-6-2 0,5 3 1 0,-1-1 0 16,-1 0-1-16,2-4 0 16,-3 7 2-16,-1 1-1 0,4-5 1 0,-2 5-1 15,0 2 0-15,-7 1 1 0,2-2 0 16,2 8-1-16,-4-1 1 0,2 3 1 0,-5 0-2 16,4 1 2-16,-9 24 3 0,11-40-1 0,-4 25-1 15,-7 15 0-15,7-31 1 0,-7 31-2 16,8-26 1-16,-8 26-2 0,5-27 2 15,-5 27-1-15,0 0-1 0,8-33 0 0,-8 33-1 16,0-27 3-16,0 27 1 0,0 0-4 16,7-32 2-16,-7 32-1 0,0 0 0 15,4-34-1-15,-4 34 1 0,0 0-1 0,3-32-1 16,-3 32 0-16,5-27 1 0,-5 27 1 16,3-24-1-16,-3 24 1 0,0 0-2 15,2-38 3-15,-2 38 3 0,3-25-6 0,-3 25 0 16,0 0 2-16,5-33 1 0,-5 33 0 15,0 0 0-15,4-24 0 0,-4 24 0 16,0 0-1-16,0 0 0 0,0 0 2 0,0-32 0 16,0 32 2-16,0 0-5 0,0 0 1 15,0 0 1-15,1-30 0 0,-1 30 0 16,0 0-1-16,0 0 0 0,0 0 0 0,0 0-3 16,0 0-6-16,0 0-4 0,4-29-3 15,-4 29-2-15,0 0-6 0,0 0 0 0,0 0 0 16,0 0 2-16,0 0 3 0,0 0-2 15,0 0 5-15,0 0 1 0,0 0 0 0,0 0 1 16,11-24 5-16,-11 24-1 0,0 0 0 16,0 0 3-16,0 0 1 0,0 0 0 15,0 0 1-15,0 0 3 0,0 0-4 0,0 0 2 16,0 0 2-16,0 0 2 0,5-24 1 16,-5 24-2-16,0 0 0 0,0 0 0 15,0 0 5-15,0 0-10 0,0 0 5 0,0 0 0 16,0 0-4-16,0 0 5 0,0 0-2 15,0 0 0-15,0 0 3 0,0 0-5 16,0 0 4-16,0 0-2 0,0 0-1 0,0 0 3 16,0 0-3-16,0 0 2 0,0 0-1 15,0 0 3-15,0 0-3 0,0 0 0 0,0 0-2 16,0 0 3-16,0 0-4 0,0 0 6 16,0 0-2-16,0 0-4 0,0 0 6 15,0 0-2-15,0 0 4 0,0 0-1 0,0 0-1 16,0 0 2-16,0 0-2 0,0 0-3 15,0 0 4-15,0 0-2 0,0 0-1 0,0 0 1 16,0 0 1-16,0 0-1 0,0 0 1 16,0 0-2-16,0 0 1 0,0 0 2 15,0 0 1-15,0 0 2 0,0 0-4 0,0 0 5 16,0 0-4-16,44 48-1 0,-44-48 4 16,0 0 1-16,0 0-2 0,0 0-1 15,8 23 2-15,-8-23-1 0,0 0-5 0,0 0 2 16,0 0 2-16,10 18 3 0,-10-18 1 15,0 0 2-15,0 0 6 0,7 25 3 16,-7-25-3-16,0 0 0 0,10 25 0 0,-10-25 1 16,0 0 1-16,7 27 1 0,-7-27-6 15,5 26 3-15,-5-26-3 0,10 24-2 16,-10-24 1-16,10 27 2 0,-10-27-1 0,6 31-3 16,-6-31 0-16,9 28 0 0,-9-28-1 15,8 28-1-15,-8-28 4 0,9 24-2 0,-9-24 1 16,5 22 0-16,-5-22-2 0,0 0 1 15,8 32 1-15,-8-32-3 0,5 23 2 0,-5-23 3 16,0 0-5-16,10 27 0 0,-10-27-1 16,0 0 4-16,3 25-4 0,-3-25 1 0,0 0-1 15,5 26 2-15,-5-26 4 0,0 0-1 16,0 0 0-16,4 27 1 0,-4-27 0 16,0 0-2-16,0 0 2 0,8 24-1 0,-8-24 0 15,0 0 0-15,0 0-1 0,2 32 3 16,-2-32-5-16,6 19 0 0,-6-19-1 15,0 0 1-15,0 0-2 0,9 33 1 0,-9-33-1 16,0 0 0-16,5 27-1 0,-5-27 1 16,3 22-2-16,-3-22 1 0,9 28 0 15,-9-28-3-15,15 34-15 0,-14-17-27 0,11 6-57 16,-4 1-73-16,4-2-173 0,-7-1-205 16,-5-21-400-16,0 0-809 0</inkml:trace>
  <inkml:trace contextRef="#ctx0" brushRef="#br0" timeOffset="5323.7446">31396 9460 4631 0,'0'0'-157'0,"0"0"19"16,0 0 8-16,0 0 31 0,0 0 4 15,3-31 15-15,-3 31 13 0,0 0 17 0,0 0 17 16,0 0 11-16,0 0 16 0,0 0 22 15,0-29 33-15,0 29 9 0,0 0 14 0,0 0 16 16,0 0-2-16,0 0-9 0,0 0-11 16,0 0-5-16,0-30-7 0,0 30-2 15,0 0-7-15,0 0-12 0,0 0 3 16,0 0-14-16,0 0 6 0,0 0-6 0,0 0-1 16,0 0-2-16,0 0 0 0,0 0 5 15,0 0 15-15,0 0-2 0,0 0 1 0,0 0 2 16,0 0-5-16,0 0 2 15,0 0-1-15,-28 75-3 0,28-75 0 0,-12 30 9 16,12-30 10-16,-11 35 1 0,11-35 2 0,-9 29-3 16,4-10 1-16,5-19 1 0,-11 34-3 15,5-14-3-15,6-20-5 0,-11 33-3 0,11-33-6 16,-12 37-1-16,4-13-3 0,1-3-6 16,2 5-2-16,-3-3 0 0,3 2-1 15,1 2-4-15,-4-1-2 0,3 2 1 16,-3 0-6-16,1 3 3 0,2-8-1 0,-5 8 3 15,5-2 0-15,0-5-1 0,5-24-2 16,-9 53 4-16,6-29 5 0,-5 1 2 0,3-1-2 16,5-24-1-16,-12 47-3 0,7-22-2 15,2-2-1-15,3-23-2 0,-12 47-1 16,9-23 0-16,-3 1-2 0,0 0 2 0,6-25-2 16,-5 46 3-16,-4-21 2 0,6-2-2 15,3-23 0-15,-5 51 0 0,0-30-1 16,2 3-2-16,3-24 0 0,-4 42 0 0,4-42 0 15,-5 32-1-15,5-32-1 0,0 38 0 16,0-38-1-16,-8 34 5 0,8-34 1 16,0 30 4-16,0-30-4 0,-2 27 2 0,2-27 0 15,0 0-3-15,0 42-3 0,0-42 4 16,-3 27 2-16,3-27-4 0,0 0 2 0,0 40 0 16,0-40-5-16,-7 25 3 0,7-25-1 15,0 0-2-15,0 37 0 0,0-37 0 16,0 0 1-16,0 37-2 0,0-37 0 0,0 0 1 15,0 24-2-15,0-24 3 0,0 0 2 16,0 0-1-16,-3 30 0 0,3-30 3 0,0 0 1 16,0 0-4-16,0 0 5 0,-3 35-7 15,3-35-1-15,0 0 1 0,0 0-2 16,-2 28 1-16,2-28-4 0,0 0 3 16,0 0 0-16,0 0-2 0,-8 27 2 0,8-27-2 15,0 0 1-15,0 0-3 0,0 0 2 16,0 0-1-16,0 0-4 0,0 0 3 0,-4 26-1 15,4-26 3-15,0 0-2 16,0 0 4-16,0 0-3 0,0 0 1 0,0 0 1 16,0 0-1-16,0 0-5 0,-30 1 9 0,30-1-2 15,0 0 4-15,0 0-5 0,0 0 5 16,-53-27-1-16,53 27 1 0,-21-15-6 0,21 15 1 16,-23-15 0-16,23 15 1 0,-20-15-1 15,20 15-1-15,-18-18-1 0,18 18 0 16,-17-24 0-16,17 24 0 0,-24-20 1 15,24 20-1-15,-20-22-2 0,20 22 0 0,-16-24 0 16,16 24 2-16,-17-23-1 0,17 23-6 16,-15-24 5-16,15 24 0 0,-14-21-2 0,14 21 3 15,-11-19-1-15,11 19-3 0,0 0-1 16,-14-31-1-16,14 31 1 0,-11-20 3 16,11 20-1-16,-12-29 1 0,12 29 0 15,-8-24-1-15,8 24 0 0,-12-25 3 0,12 25-3 16,-8-25 2-16,8 25 1 0,-12-22-2 0,12 22-1 15,0 0 4-15,-14-34-2 0,14 34 0 16,-5-24-2-16,5 24 0 0,0 0 3 16,-15-34-4-16,15 34 5 0,-8-27-1 15,8 27-3-15,-7-29 1 0,7 29 3 0,-10-27-2 16,10 27-1-16,-6-31 3 0,6 31-4 16,-5-32 2-16,5 32 1 0,-12-30-3 0,12 30 1 15,-5-30 0-15,5 30 1 0,-9-34-4 16,9 34 3-16,-6-31 5 0,6 31-4 15,-9-31-2-15,9 31 2 0,-8-32 1 0,8 32-2 16,-8-32 1-16,8 32-2 0,-5-37 4 16,1 16-2-16,4 21-2 0,-5-41 4 0,2 19-1 15,3 22-4-15,-3-47 1 0,3 27 4 16,0 20-2-16,0-57 0 0,0 33 0 16,0-6 0-16,0 30 1 0,0-57-16 0,0 30 7 15,-2 0-2-15,-3-3 5 0,5 30-4 16,-3-57 1-16,-1 32 1 0,3-2 0 15,1 27 1-15,-10-49 2 0,6 25-2 16,4 24 1-16,-5-41 3 0,2 20-3 0,3 21 4 16,-9-38-2-16,9 38 0 0,-5-29 1 15,5 29 1-15,-8-32-2 0,8 32-1 0,-8-31 3 16,8 31-3-16,-9-27 4 0,9 27-2 16,-5-30 3-16,5 30-1 0,-8-20-1 0,8 20-1 15,0 0 3-15,-10-32-2 0,10 32 0 16,0 0-1-16,-8-27 0 0,8 27 2 15,0 0-2-15,0 0-1 0,-5-21 3 0,5 21-1 16,0 0 0-16,0 0 0 0,0 0-1 16,0 0 1-16,0 0-2 0,-4-30 1 0,4 30-2 15,0 0 1-15,0 0 0 0,0 0 1 16,0 0 0-16,0 0 1 0,0 0 1 16,0 0-4-16,0 0 1 0,52 46 2 0,-52-46-1 15,22 29-1-15,-5-16 2 0,-2 5 0 16,-2 1 1-16,4 0 1 0,-1-1-1 15,-1 5 0-15,2-5 2 0,-3 0 1 0,2 4-2 16,-1-1 4-16,0 1-1 0,-1-2 3 16,-3 0-2-16,3 1-1 0,-2 0 2 15,3-1 0-15,-2 1 2 0,-1-3-1 0,-2 1 0 16,5 2 0-16,-7-2-4 0,7-1 3 16,-1 4 0-16,-3-4-1 0,-2 1 2 0,4 3 0 15,0-4 1-15,1 1 1 0,-1 1-2 16,-4 0 2-16,4-1-3 0,-1 2-1 15,1-3 2-15,-3 1 0 0,3-3-2 0,-13-16 3 16,21 30-5-16,-8-12 1 0,-13-18-2 16,18 26 0-16,-6-12 2 0,-12-14 0 15,15 22 3-15,-15-22-5 0,17 25 0 0,-5-13 0 16,-12-12 0-16,18 21 1 0,-18-21-2 16,17 24 3-16,-17-24-2 0,16 23-2 0,-2-11 2 15,-14-12 1-15,23 27-1 0,-9-11 1 16,2 0 3-16,1-1 0 0,-2 1-3 0,2-1 5 15,0 0-2-15,-1 2-1 0,4-4 3 16,-1 1 1-16,-3 1 0 0,6 0 2 16,2 0-2-16,-4 3 1 0,6-3 0 15,5 2 0-15,-6 2-3 0,10-1 0 0,-5 0-1 16,5 1-1-16,2 0 1 0,-4-1 0 16,2-3-1-16,-1 3 0 0,1 1-3 15,4-1 0-15,-3 4 1 0,1-3 1 0,-2 2-3 16,14 1 2-16,-2 3-4 0,-4 2 0 15,4-1-12-15,-2 2-26 0,-1 2-44 0,6 9-78 16,-10-6-137-16,-18-1-176 0,-4-10-30 16,-10-6-473-16,-8-16-1092 0</inkml:trace>
  <inkml:trace contextRef="#ctx0" brushRef="#br0" timeOffset="25423.3959">14230 11146 1955 0,'-17'-11'-23'0,"17"11"23"0,-37-12 11 0,37 12-11 16,-31-13-14-16,31 13 2 0,-31-15-10 15,31 15-16-15,-23-15 3 0,23 15 12 0,-22-17-5 16,22 17 24-16,-23-15-12 0,23 15 8 15,-20-15 24-15,20 15 12 0,-25-20-8 16,25 20 7-16,-22-22 7 0,22 22-7 16,-24-20 18-16,24 20-5 0,-20-17-7 0,20 17-4 15,-18-16-15-15,18 16 0 0,-17-16 0 16,17 16 0-16,0 0-3 0,-30-18 3 0,30 18 0 16,-17-15 6-16,17 15-3 0,0 0 4 15,-35-17-1-15,35 17 3 0,-26-12 14 16,26 12 18-16,-31-8 5 0,31 8 9 15,-31-12 31-15,31 12 34 0,-25-7-23 0,25 7-22 16,-36-12-16-16,36 12-1 0,-33-9 3 16,33 9-26-16,-40-6 6 0,40 6-20 0,-37-9-2 15,37 9-12-15,-45-6 2 0,25 3-5 16,20 3-4-16,-50-6 2 0,25 3 2 16,25 3-9-16,-54-5 6 0,26 5 7 0,28 0 0 15,-54-3-2-15,22 2 4 0,32 1-7 16,-58 0-4-16,31-4 0 0,-3 4 14 15,30 0-14-15,-52 0 0 0,24-3 1 0,28 3-1 16,-49 0-13-16,49 0 12 0,-50 0 1 16,25 0-7-16,25 0 0 0,-49 0 2 15,19 3-10-15,30-3-6 0,-57 4 6 0,25-3 0 16,1 7-2-16,-3-4-5 0,1 4 3 16,-4-2-2-16,-3 3-5 0,1 0 9 0,8-3 6 15,-6 3-8-15,-3 1 2 0,6-2 12 16,2 1-16-16,-1-6 0 0,4 9 16 15,-4-4-19-15,1 1 16 0,-1 4-10 16,1-4-1-16,-1 2 0 0,-1 2-13 0,-1-1 0 16,2 3 4-16,1-3-7 0,5 2 5 15,-8 1 0-15,13-3-5 0,-6 1 8 0,-1 3 3 16,7-4-4-16,-8 0-1 0,9 0 9 16,-4-2-4-16,1-1 9 0,2 0-9 15,22-9-3-15,-40 18 5 0,20-10-3 0,20-8 8 16,-30 13-1-16,30-13-9 0,-32 10 17 15,32-10-3-15,-28 13-5 0,28-13 5 0,-25 12-4 16,25-12-1-16,-29 9 10 0,29-9-3 16,-28 10-7-16,28-10 3 0,-29 8 4 15,29-8-4-15,-28 7 7 0,28-7 1 16,-27 8 8-16,27-8 0 0,-35 7 0 0,35-7-12 16,-28 5 21-16,28-5-14 0,-36 8-5 15,36-8 1-15,-30 5-1 0,30-5 3 0,-35 7-5 16,35-7 9-16,-32 5-2 0,32-5-2 15,-35 7 2-15,35-7-1 0,-30 7 6 16,30-7 1-16,-28 5-4 0,28-5 2 0,-29 3 0 16,29-3 2-16,0 0-9 0,-36 7 1 15,36-7 3-15,0 0-6 0,-32 6-4 0,32-6 7 16,0 0-5-16,-25 6-2 0,25-6-4 16,0 0 6-16,-37 6 0 0,37-6 6 15,0 0-3-15,-25 6-10 0,25-6 5 0,0 0-12 16,-34 9 16-16,34-9-10 0,-23 6 8 15,23-6-9-15,0 0 9 0,-30 9 1 16,30-9-8-16,0 0 3 0,-30 12-4 0,30-12-3 16,0 0 20-16,-27 11-9 0,27-11-4 15,-20 12 4-15,20-12 0 0,-24 12-2 16,24-12 7-16,-20 12-5 0,20-12 15 0,-21 12-17 16,21-12 4-16,-22 15-8 0,22-15-5 15,-22 15-1-15,22-15 10 0,-22 20-7 0,22-20 5 16,-21 25 2-16,21-25-4 0,-22 21 4 15,22-21-13-15,-17 21 11 0,17-21-9 16,-13 15 7-16,13-15-9 0,0 0 2 0,-14 29 7 16,14-29-9-16,-6 18 8 0,6-18 3 15,0 0-7-15,0 35 1 0,0-35 14 16,0 0-12-16,11 39 12 0,-11-39-1 0,5 27 1 16,-5-27-8-16,12 32-7 0,-7-17 9 15,-5-15-2-15,17 34-2 0,-5-16 4 16,3 1-3-16,-7 1 1 0,5 0-7 0,2 2 5 15,2-1 0-15,0 1-8 0,-2 0 6 16,2-1-17-16,-2 0 1 0,1 1 13 16,1-4-3-16,-3 1-4 0,-3-1 3 0,3 1-6 15,-4-4 26-15,-10-15-25 0,25 30 22 16,-15-18-20-16,-10-12 11 0,25 26-2 0,-12-14 7 16,-13-12-9-16,30 24-3 0,-13-11 12 15,0 1 0-15,6-6-7 0,-1 4 2 16,-2-2 3-16,4 2-7 0,-3-4 6 15,-1 2 6-15,5-1-13 0,-4 0 3 0,-1 0 4 16,1 1 1-16,-21-10 0 0,32 16-1 16,-15-10 3-16,-17-6 15 0,35 15-18 0,-22-6 6 15,-13-9-6-15,30 17-4 0,-13-13 2 16,-17-4 3-16,30 15-1 0,-16-5 3 0,-14-10 3 16,31 17-10-16,-17-8 2 0,-14-9 10 15,28 15-3-15,-28-15 5 0,22 15-7 0,-22-15 3 16,28 17-1-16,-28-17 3 0,29 13 7 15,-29-13-5-15,32 14 0 0,-21-5-12 16,-11-9 12-16,27 12-2 0,-27-12-3 16,30 12 8-16,-30-12 13 0,30 12-6 0,-30-12-8 15,25 12 12-15,-25-12-5 0,32 10 4 16,-32-10 1-16,29 8 6 0,-14 0-3 16,-15-8 3-16,35 5-3 0,-35-5 10 0,43 10-10 15,-23-6-7-15,2 1 2 0,-22-5-4 16,59 10 0-16,-27-7 10 0,-1-1-15 0,3 5 0 15,3-4 1-15,8 0 7 0,0-1-10 16,7 2-4-16,-2-1 0 0,0 0 5 0,5-3-3 16,4 0-2-16,1 3 0 0,-5-3-8 15,6 0 22-15,-5 0-14 0,1 0 4 16,-7 0-4-16,4 0 4 0,0 2-4 0,-8-2 4 16,6 4-8-16,-3-4 0 0,-6 0 0 15,4 5 0-15,2-5 21 0,-4 0-9 16,0 1-12-16,-5-1 0 0,4 0 4 15,-1 0-4-15,-3 3 8 0,7-6 6 0,0 3-3 16,-7 0-3-16,3-1 2 0,4-4-1 16,-5 1 3-16,-2 4 1 0,0-2 6 0,-1-4 2 15,-2 3-6-15,0 3 6 0,-2-4-3 16,0 2-1-16,2-1 10 0,-6 0-16 16,3 3-7-16,-2-4 3 0,-2 1 4 0,-30 3-11 15,60-2 5-15,-28 2-3 0,-2 0 7 16,2-3 2-16,-32 3-13 0,60-3 11 15,-27 3 1-15,-3-4-15 0,2 4 7 0,-32 0 7 16,57-5-13-16,-30 5 10 0,-27 0 4 16,47-7-13-16,-47 7 3 0,38-3 5 15,-38 3-9-15,44 0 10 0,-44 0-5 0,35-5 3 16,-35 5-2-16,38-2-8 0,-13 1 10 16,-25 1 6-16,49-9-8 0,-19 9 0 0,-3-3 1 15,-27 3 3-15,57-1-3 0,-24 1-1 16,-6 0-4-16,3-3 0 0,-30 3 15 15,62-4-13-15,-35 4 5 0,-27 0 9 0,55 0-19 16,-30-4 3-16,-25 4 0 0,45 0 2 16,-45 0 4-16,45 0-8 0,-20 0 2 15,-25 0 8-15,45 0-10 0,-18 0 4 0,-27 0 16 16,59-3-20-16,-27 3 8 0,-1 0 8 16,4 3-12-16,-1-6 15 0,1 3-15 15,-1 0-3-15,6 0 6 0,-7 0-6 0,4 0 1 16,-4 0 0-16,8-3 6 0,-10 3-9 15,-31 0 10-15,61-2-2 0,-35 2-3 16,-26 0 0-16,54-4 0 0,-22 1 14 0,-6 0 13 16,-26 3-24-16,61-5 2 0,-36-2-3 15,5 4-2-15,0 0 2 0,3 0-4 0,-9-3 0 16,6 3 11-16,-30 3-13 0,52-6 1 16,-24-2 6-16,-28 8-1 0,45-1-7 0,-26-3 3 15,-19 4 17-15,45-7-16 0,-22 4-1 16,-23 3 0-16,42-2 1 0,-17-2-4 15,-25 4 3-15,44-3 2 0,-44 3-7 0,52-3 5 16,-26 2 11-16,6 1-16 0,-32 0 5 16,65 0 8-16,-29 0-10 0,-1 0 4 15,5-5-3-15,-5 10 3 0,7-5 0 0,0-5-12 16,-4 5 9-16,2 0-1 0,-6 0 8 16,-3-3-6-16,3 3 7 0,-34 0-12 15,50-3 9-15,-50 3-2 0,45 0-2 0,-26-3 2 16,-19 3-3-16,38 0 13 0,-38 0-7 15,42-3-9-15,-42 3-5 0,38-7 1 16,-38 7-9-16,44-5 6 0,-26 2-10 0,-18 3 6 16,47-9-3-16,-28-1-1 0,7 5 2 15,-26 5 4-15,39-13-8 0,-21 4 9 0,6 0 14 16,-24 9-15-16,26-19 10 0,-26 19 5 16,27-22-11-16,-12 13 3 0,-15 9-3 15,29-21 11-15,-29 21-16 0,25-29 3 16,-10 17 0-16,-15 12 1 0,28-28-8 0,-14 13 6 15,-6-4 7-15,7 4-5 0,-15 15-1 16,20-31 11-16,-12 13 2 0,-8 18 15 0,9-39-20 16,-4 16 7-16,-5 23 0 0,0-43 3 15,0 19 3-15,0 24 5 0,-10-56-5 16,5 27 11-16,-5 2 9 0,1 0-14 0,-2 0 7 16,-6-5-7-16,4 1-6 0,-8 4 3 15,3-2-8-15,0 2-1 0,-9 0-2 0,7 2-4 16,-7 2-1-16,-5-4-2 0,-3 3-8 15,3 3 8-15,-14-8-3 0,-1 8 3 16,-7-3 3-16,-3-1-1 0,0 4 18 0,-6 1 3 16,3-1 23-16,-12-3-5 0,6 9 0 15,5-7 10-15,-1 6 23 0,8 1-8 16,-6-1-12-16,13 4-6 0,7 1 1 0,-7-3-4 16,12 2-16-16,-7-1 2 0,7 1 3 15,-2 4-8-15,5-7 1 0,-1 5 6 16,3-2 1-16,0 0 3 0,3 0-10 0,-6-5-4 15,6 8 9-15,-2-6-18 0,1 3 9 16,3 0-4-16,-4-1-2 0,8-3 7 0,-6 3-13 16,0 1-4-16,-5-3 9 0,-1 0-7 15,-2 3 3-15,1 0-2 0,-6 1-2 16,2-1 3-16,-8 7 2 0,3-2-3 0,-16 4-1 16,3 3-4-16,-18 3-1 0,4 4-1 15,-4-2-20-15,6 5-21 0,1 0-6 16,1 2-24-16,6-3-22 0,15 4-39 0,3 2-42 15,2-3-206-15,0 4-426 0,3-4 119 0</inkml:trace>
  <inkml:trace contextRef="#ctx0" brushRef="#br0" timeOffset="29330.1661">20963 12503 3437 0,'0'0'-157'0,"0"0"12"16,33 4 15-16,-33-4 13 0,30 1 25 15,-30-1 3-15,37 5 17 0,-37-5 11 0,47 3-5 16,-25-3 17-16,6 2 2 0,4 2 3 15,0-1-4-15,1 0 6 0,2 0-1 16,2-3-11-16,7 3 6 0,6 3-1 0,-5-6 0 16,5 3 2-16,2 1 10 0,-2-2-12 15,5 1 23-15,-4-3 7 0,1 0 19 16,-2 0-4-16,-3 3 12 0,1-3 3 0,1 0 4 16,-1 0 0-16,1 0 0 0,-1 0 0 15,-1 3 4-15,0-3-8 0,3 0 7 16,2 0-10-16,-5 4 2 0,6-4-6 0,-6 0 11 15,5 0-8-15,0-4-4 0,-4 4 1 16,2-3 7-16,-1 3 6 0,-7 0 19 0,-5 0-5 16,6-3 4-16,-4 3-8 0,1 0 0 15,-7-3-7-15,4 3 0 0,0 0 6 0,3 0 4 16,-3 0-1-16,-1 0 2 0,5 0 1 16,-6 0 5-16,8 0-12 0,-8 0-6 15,4 0 5-15,-1 0-3 0,-1 3-6 16,-3-3 12-16,-3 0-12 0,1 0 2 0,-32 0-5 15,49 3 5-15,-49-3-8 0,38 0 3 16,-11 3-10-16,-27-3 13 0,35 4-15 0,-35-4 8 16,44 5-2-16,-24-2-3 0,-20-3-3 15,45 4 11-15,-25 0-5 0,-20-4 2 16,48 3-8-16,-26-3 6 0,-22 0 0 0,45 1-1 16,-20 2-5-16,-25-3 17 0,44 0-14 15,-44 0-3-15,43 5 22 0,-21-5-3 16,-22 0 9-16,47 0-12 0,-19 4-5 0,1-3 8 15,-29-1-17-15,57 2 17 0,-27-2-11 16,2 5-3-16,-1-5-2 0,1 3 2 0,-2-3-2 16,0 0-3-16,5 4 10 0,-35-4-4 15,62 3-6-15,-33-1 13 0,3-2 0 16,-2 3-8-16,5-3 5 0,-5 4 1 16,0-4-6-16,5 3 2 0,-35-3-7 0,60 3 6 15,-29-3 1-15,-5 0-14 0,4 2 12 16,-30-2-5-16,57 0-5 0,-27 3 7 0,0-3-4 15,-30 0-1-15,57 4 13 0,-27-4-2 16,1 0-8-16,-31 0 0 0,56 0 5 16,-25 0-5-16,-1 3 8 0,0-3-6 0,-30 0-2 15,57-3-2-15,-26 6-1 0,0-3 18 16,-1-3-5-16,-30 3-7 0,63 0 2 0,-31 0 5 16,-2-4 0-16,2 4 5 0,1 0-10 15,-33 0 17-15,61-3-7 0,-28 3 4 16,-1 0 3-16,-2-2 5 0,2-1 1 15,1 3-2-15,-33 0 0 0,65-3-10 0,-33 3 5 16,2 0 7-16,-4 0-3 0,10 0-16 16,-7 0 6-16,2 3-3 0,1-3-12 15,2 0 4-15,1 0 7 0,-3 0-11 0,3 0 9 16,-1 0-7-16,-1 0 1 0,0 0-3 16,3 0 13-16,-6 0 11 0,1 0-7 0,-4 0 5 15,1 0 0-15,2 0-14 0,1 3 3 16,-2-3-5-16,1 0 11 0,1 0-4 0,3 0-5 15,-3 0 3-15,-1 0-3 0,3 0-4 16,-4 0 7-16,-1 0 3 0,1 0-8 16,-33 0 3-16,59-3 11 0,-27 0-2 0,-32 3 9 15,48-4-7-15,-48 4 12 0,49-3-15 16,-27 1 11-16,-22 2-11 0,48-7-3 16,-20 4 3-16,-4-4-3 0,-24 7 7 0,50-5-12 15,-22-3 0-15,3 4 10 0,-5-4-9 16,3 5-3-16,1-2-14 0,2-2 12 15,-2 1-3-15,2 4 6 0,-2-5-5 0,1 4 3 16,1-3-4-16,2 3 1 0,-2-3 5 16,1 2-5-16,0 2 3 0,1-1 1 15,1-2-5-15,3 5 7 0,1-1-9 0,-4-3 8 16,9 2-5-16,-1-3 1 0,1 2 16 16,4 1-6-16,1-2 2 0,-3 1 6 0,6-1-3 15,0-1-12-15,0-1 16 0,0 3 3 16,-2-3 5-16,2 0 5 0,-2 3-7 15,2-4 1-15,1 2 5 0,-2 2-4 0,1-4-5 16,-2 2-1-16,-2-2-2 0,-1 4 11 16,2 0-16-16,1-2-3 0,-3 1 7 15,-2-1-1-15,3 2-7 0,-6 2 12 0,7-2-8 16,-4-1 0-16,3 0-3 0,-3 1-4 16,-3 2 6-16,7-3-6 0,-6 0-3 0,1-2 2 15,-1 1 3-15,-1 1-2 0,-2-2-1 16,0 0 5-16,-6 3-2 0,-1-3-9 15,1 3-1-15,1-3 8 0,-5 0-21 0,0 2-10 16,4 2-38-16,-4 2-44 0,-4 0-69 16,-26 0-245-16,44 0-422 0,-44 0-22 0</inkml:trace>
  <inkml:trace contextRef="#ctx0" brushRef="#br0" timeOffset="33588.0265">3454 13018 3712 0,'0'0'-91'0,"0"0"16"0,0 0-3 16,0 0 29-16,0 0-14 0,0 0 6 16,0 0 15-16,0 0 21 0,0 0 11 15,0 0 20-15,0 0-6 0,0 0-4 16,0 0 5-16,0 0 5 0,0 0 6 0,0 0 0 15,0 0 5-15,0 0 4 0,0 0 28 16,0 0-26-16,0 0 19 0,0 0 11 0,0 0-13 16,0 0-6-16,0 0 10 0,0 0-7 15,0 0 18-15,0 0-21 0,0 0 3 16,0 0-14-16,0 0 13 0,0 0-17 16,0 0-2-16,0 0-1 0,0 0 6 0,0 0 5 15,0 0 18-15,0 0 8 0,0 0 13 16,0 0 10-16,0 0-3 0,0 0-8 0,0 0 1 15,0 0-19-15,0 0 7 0,0 0-10 16,0 0-6-16,0 0 5 0,0 0-9 16,0 0-3-16,0 0-5 0,0 0-7 0,0 0-2 15,0 0-5-15,0 0 3 0,0 0-7 16,0 0 3-16,0 0-2 0,0 0-1 16,0 0-2-16,0 0 0 0,0 0 2 15,0 0 0-15,0 0-4 0,0 0 7 0,0 0-1 16,0 0-1-16,0 0-8 0,0 0 8 15,40 2 1-15,-40-2-4 0,50-17 0 0,-22 4-3 16,1 4 1-16,8-7-4 0,-4 8-3 16,11-9 4-16,-9 5-2 0,0 0 1 0,2 0-1 15,3-5 2-15,-5 9-3 0,0-4-1 16,-1-1 3-16,-6 4 1 0,0 0-7 16,-2 3 4-16,-3-4-2 0,-23 10 0 15,42-8 2-15,-26 1-2 0,-16 7 0 0,36-12-2 16,-36 12-3-16,26-8 5 0,-26 8 0 15,30-7 2-15,-30 7-1 0,27-8-3 0,-27 8-3 16,22-5 4-16,-22 5-2 0,0 0 3 16,38-7-1-16,-38 7 3 0,0 0-2 15,34-6-3-15,-34 6-1 0,28 0 4 0,-28 0 0 16,0 0-1-16,46-2 4 0,-46 2-3 16,33 0 5-16,-33 0-7 0,33 0 3 0,-33 0 0 15,44 2-2-15,-22 1 1 0,-22-3-4 16,47 3 8-16,-26 1-8 0,8-1 7 15,-29-3-4-15,45 5 3 0,-25-2-3 16,8 2 5-16,-28-5-4 0,44 3 2 0,-22-1-4 16,-22-2 2-16,38 7-2 0,-38-7 6 15,35 3-1-15,-35-3-3 0,34 4 0 0,-11-3 5 16,-23-1-5-16,34 4 0 0,-34-4-5 16,36 3 5-16,-36-3-3 0,37 3 9 15,-37-3-2-15,40 4 1 0,-40-4-4 0,35 3 3 16,-35-3-7-16,39 2 10 0,-39-2-7 15,40 0 0-15,-40 0 2 0,35 3-2 16,-35-3 1-16,37 0 5 0,-37 0-4 16,32 0-2-16,-32 0-5 0,30 0 3 0,-30 0 5 15,0 0-3-15,43 0-3 0,-43 0 6 16,25 0-1-16,-25 0 1 0,32 0-6 0,-32 0 3 16,30 0 3-16,-30 0-6 0,35 0 6 15,-35 0-3-15,39 0 0 0,-39 0-1 16,43 4-6-16,-43-4 11 0,42 0-6 0,-42 0 4 15,40 0 1-15,-40 0 0 0,41 0 1 16,-41 0-5-16,38 0-1 0,-38 0 4 16,40 0-6-16,-40 0 5 0,34 0-1 0,-34 0 0 15,30 3-2-15,-30-3 4 0,35 0-2 16,-35 0 0-16,35 0 0 0,-35 0-1 16,38 3 1-16,-38-3 1 0,41 0 0 0,-41 0-2 15,33 2 4-15,-33-2-5 0,34 0 0 16,-34 0 4-16,28 0-5 0,-28 0 5 0,28 0-1 15,-28 0-1-15,0 0-4 0,41 0 5 16,-41 0-1-16,25 0 0 0,-25 0 3 16,0 0 1-16,40 0-4 0,-40 0 4 15,30 0-5-15,-30 0 4 0,0 0-6 0,40 0 0 16,-40 0 1-16,30 0 2 0,-30 0 0 16,32 0 1-16,-32 0-2 0,30 0 2 0,-30 0-5 15,0 0 5-15,47-2 3 0,-47 2 2 16,33 0-8-16,-33 0-1 0,32 0 8 0,-32 0-2 15,0 0-3-15,47-3 2 16,-47 3-1-16,32 0 2 0,-32 0-2 0,33-3 3 16,-33 3-3-16,37-4 1 0,-37 4-2 15,37-3 0-15,-37 3 3 0,43-2-2 0,-43 2-2 16,32 0 2-16,-32 0-2 0,30-7 3 16,-30 7 4-16,30-3-7 0,-30 3 2 15,30-3-2-15,-30 3-3 0,0 0 6 0,39-4-1 16,-39 4-1-16,22-1 0 0,-22 1 1 15,0 0-1-15,40-4-4 0,-40 4 7 16,0 0-1-16,28-3-1 0,-28 3 3 0,29-5-5 16,-29 5 4-16,0 0-4 0,41-2 2 15,-41 2 2-15,32-5-1 0,-32 5 2 0,34 0-5 16,-34 0 5-16,37-8-1 0,-37 8 3 16,45-5 1-16,-45 5-2 0,36-7-4 15,-36 7 5-15,44-3 0 0,-24 0-4 16,-20 3 4-16,44-6-1 0,-21 0 1 0,-23 6-1 15,42-6 2-15,-42 6-4 0,35-6 6 16,-35 6-7-16,35-6 0 0,-35 6 5 0,32-9-3 16,-32 9 2-16,32-5-2 0,-32 5-6 15,36-4 8-15,-36 4-4 0,34-8 3 16,-34 8-2-16,40-5 4 0,-40 5-7 0,37-7-2 16,-37 7 2-16,37-1 4 0,-37 1-6 15,38-8 6-15,-38 8-4 0,39-3 3 16,-39 3 0-16,31-3-3 0,-31 3 3 0,35-6 1 15,-35 6-4-15,37-4 2 0,-37 4 0 16,40-5 1-16,-40 5-3 0,34-3 5 16,-34 3-3-16,33-3 0 0,-33 3 2 0,34-4-6 15,-34 4 6-15,30-5-1 0,-30 5-4 16,0 0 2-16,38-3-3 0,-38 3 3 0,29-4-1 16,-29 4 0-16,0 0-1 0,40-3 3 15,-40 3-5-15,28 0 3 0,-28 0 1 16,31-2-1-16,-31 2 1 0,0 0-1 15,43-3 1-15,-43 3-1 0,0 0 2 0,33-3 1 16,-33 3-3-16,0 0 2 0,0 0 2 16,37-4-1-16,-37 4 8 0,0 0-1 0,0 0 2 15,30-3 1-15,-30 3 4 0,0 0-5 16,0 0 0-16,32-2-1 0,-32 2 0 16,0 0-2-16,0 0 2 0,34-3-4 0,-34 3 4 15,0 0-1-15,33-4-2 0,-33 4 2 16,0 0-2-16,47-3-3 0,-47 3 1 15,25-5 0-15,-25 5-1 0,32-2-1 16,-32 2-1-16,30-5-2 0,-30 5 1 0,28-5 2 16,-28 5-3-16,0 0 2 0,34-3-1 15,-34 3 0-15,0 0 0 0,35-1 2 0,-35 1-4 16,0 0 0-16,33-3 0 0,-33 3 1 16,0 0 0-16,0 0-1 0,41 0 2 0,-41 0 0 15,0 0-4-15,30 0 3 16,-30 0-4-16,0 0 2 0,35 0 4 0,-35 0-1 15,0 0-3-15,33-4 3 0,-33 4-3 0,0 0 0 16,37 4 3-16,-37-4-2 0,0 0-4 16,33 0 7-16,-33 0-3 0,0 0-1 15,36 0 0-15,-36 0 1 0,0 0 3 0,30 3-3 16,-30-3 0-16,0 0 0 0,35 0 0 16,-35 0 2-16,0 0-4 0,38 1 0 15,-38-1 7-15,22 3-6 0,-22-3 2 0,0 0 2 16,39 9-4-16,-39-9 2 0,26 1 2 15,-26-1-4-15,0 0 3 0,39 0-2 0,-39 0 0 16,27 2 0-16,-27-2 1 0,0 0-4 16,43 5 5-16,-43-5 0 0,33 3 14 15,-33-3-1-15,37 4-1 0,-37-4-1 16,37 3-1-16,-37-3-2 0,40 2-2 0,-40-2 0 16,35 3-1-16,-35-3-3 0,39 4 3 15,-39-4-1-15,33 3 0 0,-33-3-3 16,32 3 1-16,-32-3 4 0,34 5-5 0,-34-5 0 15,36 4 2-15,-36-4-3 0,34 3-1 16,-34-3 1-16,37 3-1 0,-37-3-1 16,36 6 3-16,-36-6-3 0,41 3 1 0,-20-3 1 15,-21 0 1-15,39 6-2 0,-39-6 1 16,40 2-2-16,-18 2 1 0,-22-4 0 16,41 6 4-16,-19-6-3 0,-22 0-2 0,44 3 1 15,-44-3-1-15,40 7-1 0,-18-7 3 16,-22 0-1-16,38 5-2 0,-38-5 0 15,44 3 1-15,-23 1 0 0,-21-4-3 0,44 5 5 16,-22 0-1-16,8-2 0 0,-30-3 2 0,48 2-1 16,-16 0-4-16,-12 3 4 0,-20-5-2 15,49 3 0-15,-21 0 2 0,-5 0-2 16,-23-3 2-16,51 3-2 0,-23-3 2 16,-28 0-4-16,50 3 3 0,-23-3 0 15,3 0-1-15,-30 0 1 0,57 0 0 0,-27 0 2 16,2 0-2-16,-2 0 2 0,5 0-5 15,2-3 3-15,3 3 0 0,7 0-1 16,1 0-4-16,4 0-19 0,2 0-21 0,-1 3-47 16,19 6-43-16,5 0-48 0,7 3-77 15,3 0-701-15,7-1-922 0</inkml:trace>
  <inkml:trace contextRef="#ctx0" brushRef="#br0" timeOffset="36868.718">31749 11893 356 0,'0'0'-75'0,"0"0"5"0,0 0-3 0,0 0 22 16</inkml:trace>
  <inkml:trace contextRef="#ctx0" brushRef="#br0" timeOffset="38396.039">31732 11872 266 0,'0'0'68'16,"0"0"41"-16,0 0 7 0,-13-22 0 0,13 22 6 15,0 0-12-15,0 0 26 0,-15-20-42 0,15 20-19 16,0 0-2-16,0 0-21 0,0 0-1 16,-13-23-10-16,13 23 0 0,0 0-10 15,0 0-9-15,0 0 4 0,0 0-5 0,-7-27 4 16,7 27 5-16,0 0 16 0,0 0-10 16,0 0 4-16,0 0-4 0,0 0 3 0,0 0-12 15,7-39 0-15,-7 39 18 0,0 0 0 16,0 0-2-16,0 0-3 0,8-28 2 15,-8 28 14-15,0 0-5 0,0 0 6 0,5-32 8 16,-5 32-7-16,0 0 4 0,0 0 3 16,3-29-14-16,-3 29-4 0,0 0 0 0,0 0-7 15,0 0-6-15,9-25-12 0,-9 25 0 16,0 0 3-16,0 0-9 0,0 0 3 16,0 0 6-16,0 0 7 0,0 0 8 15,0 0 17-15,3-27 9 0,-3 27-14 0,0 0 2 16,0 0-10-16,0 0-6 0,0 0-12 15,0 0 6-15,0 0 5 0,0 0-16 16,0 0-5-16,0 0 6 0,0 0-4 0,-49 69 2 16,44-54 2-16,5-15-2 0,-15 33 0 0,7-16 8 15,8-17 4-15,-12 36 4 16,4-18 4-16,8-18-1 0,-17 39 8 0,12-19 3 16,-7-2-15-16,2 4 4 0,10-22-2 15,-18 37-12-15,11-15-1 0,-3-4 3 16,10-18-5-16,-13 38 4 0,6-22-2 0,7-16-12 15,-13 39 10-15,10-21-11 0,3-18 16 16,-12 33-15-16,12-33 20 0,-9 35-9 0,9-35-1 16,-8 28 2-16,8-28 26 0,-3 27-7 15,3-27-5-15,-5 21-3 0,5-21-1 16,0 0-6-16,-5 38-2 0,5-38 0 0,-4 27-4 16,4-27 1-16,-5 29-9 0,5-29 3 15,-3 27 3-15,3-27-8 0,-12 27-5 0,12-27 8 16,-5 27 0-16,5-27 0 0,-13 25 6 15,13-25-8-15,-10 32 0 0,10-32-3 16,-9 24 6-16,9-24-10 0,-11 26 4 16,11-26 1-16,-10 24-3 0,10-24 3 0,-9 22-4 15,9-22 0-15,0 0 6 0,-15 27-3 16,15-27 1-16,-11 20 4 0,11-20 2 16,-9 18 3-16,9-18 1 0,0 0-1 0,-16 20-1 15,16-20 1-15,0 0 2 0,-14 19 1 0,14-19 0 16,0 0 3-16,0 0 3 0,-18 18-1 15,18-18 2-15,0 0-1 0,0 0-2 16,-22 15 3-16,22-15-4 0,0 0 1 0,-25 7 3 16,25-7 0-16,0 0-1 0,-30 5 2 15,30-5-3-15,0 0-4 0,-30 5-1 16,30-5-5-16,0 0-1 0,0 0 2 0,-25 5-6 16,25-5 0-16,0 0 0 0,0 0-1 15,0 0-2-15,-32 2 0 0,32-2-4 16,0 0 1-16,0 0 1 0,-30 5-4 0,30-5 1 15,0 0-1-15,0 0 2 0,-35 0-2 16,35 0-1-16,0 0-1 0,0 0 3 16,0 0-2-16,0 0-1 0,-39-5 1 0,39 5 1 15,0 0-2-15,0 0 0 0,0 0-2 16,-32-4 2-16,32 4 1 0,0 0-1 0,-21-13-1 16,21 13-1-16,0 0 0 0,-26-22 4 15,26 22-4-15,-21-18 0 0,21 18 0 16,-19-19 0-16,19 19 1 0,-16-27-2 15,16 27 0-15,-17-27-1 0,17 27 1 0,-19-31 0 16,11 15 0-16,8 16 0 0,-8-38-1 16,-1 20 1-16,9 18 1 0,-13-34 0 0,13 34-2 15,-8-27 2-15,8 27 0 0,-12-28 0 16,12 28 1-16,-3-25-1 0,3 25-1 0,0 0-1 16,-12-30 1-16,12 30 2 0,0 0-1 15,-4-26-6-15,4 26 6 0,0 0-1 16,0 0 1-16,0-37 1 0,0 37 3 0,0 0 0 15,0 0-1-15,0 0 1 0,7-30-3 16,-7 30-1-16,0 0 4 0,0 0-5 16,15-24 4-16,-15 24-4 0,25-16 1 15,-8 8-1-15,-17 8 1 0,37-17-1 0,-17 11-1 16,3-3-1-16,-23 9 3 0,51-12-1 16,-30 6 0-16,6 0 0 0,-27 6 0 0,52-9-1 15,-25 6 1-15,-2-3-1 0,-25 6 1 16,48-4 0-16,-23 0 3 0,-25 4-5 0,46-3 4 15,-25 3-2-15,-21 0 1 0,44 0 2 16,-44 0-1-16,38 3 0 0,-38-3 5 16,44 4 5-16,-24 0-3 0,-20-4 3 0,33 1 0 15,-33-1-1-15,34 10 1 0,-34-10-3 16,28 7 3-16,-28-7-1 0,27 6 2 16,-27-6-1-16,27 6 3 0,-27-6-2 15,30 9 1-15,-30-9-1 0,27 9 0 0,-27-9 1 16,25 9 2-16,-25-9 0 0,31 13 0 15,-31-13 0-15,26 8 3 0,-26-8 2 0,31 12 5 16,-31-12 1-16,22 12 0 0,-22-12 0 16,32 12-2-16,-15-6-4 0,-17-6 1 15,45 12-1-15,-22-7-3 0,6 2-1 0,-4-4-1 16,3 2-4-16,2-1 4 0,2-1-3 16,-2 3 1-16,-1-3 0 0,2 0 2 0,3-3 6 15,-2 5 1-15,1-5-1 0,2 1 3 16,0-1 4-16,9 0-3 0,-6 0-2 15,11 0 4-15,-2-1-4 0,1-4 2 16,1 2 0-16,3 0-1 0,-1 0-4 0,-4 0-6 16,5 3 2-16,-7-3-1 0,2-1-5 15,2 2 1-15,-8 2-1 0,-2 0-2 0,-2 0-2 16,1 0-7-16,1 0-21 0,-9 6-28 16,0 3-40-16,-7 6-62 0,-9 2-93 15,-11 1-284-15,-3-18-29 0,0 0-391 0,-40 39-811 16</inkml:trace>
  <inkml:trace contextRef="#ctx0" brushRef="#br0" timeOffset="48315.7086">25956 14280 1487 0,'0'0'113'15,"-35"-8"-113"-15,35 8-64 0,-33-7-52 16,33 7-131-16,-36-9-88 0,36 9 82 0</inkml:trace>
  <inkml:trace contextRef="#ctx0" brushRef="#br0" timeOffset="54555.7136">1691 8413 979 0,'0'0'-285'16,"0"0"75"-16</inkml:trace>
  <inkml:trace contextRef="#ctx0" brushRef="#br0" timeOffset="54963.5145">1691 8413 850 0,'0'0'-65'16,"0"0"23"-16,0 0 5 0,0 0 74 16,0 0-13-16,-51-11 6 0,51 11-6 0,0 0-1 15,-31 5 11-15,31-5 6 0,0 0-18 16,-31 1 17-16,31-1-17 0,0 0-12 15,-40 6 7-15,40-6-2 0,-30 11 17 16,30-11-6-16,-40 7 5 0,20-2 10 0,20-5 18 16,-40 9 23-16,18-6 15 0,22-3 23 15,-43 6-9-15,43-6 34 0,-42 3 4 0,42-3-22 16,-37 3 11-16,37-3-28 0,-37 0-9 16,37 0-23-16,-32 5-9 0,32-5-2 15,-35 1 0-15,35-1-25 0,0 0 13 0,-42 0-30 16,42 0 13-16,-23 3-11 0,23-3-6 15,0 0-5-15,-38 0-6 0,38 0 6 16,0 0-8-16,-39 5-1 0,39-5 12 0,-32 0-14 16,32 0 8-16,-28 2-3 0,28-2 0 15,-30 2 0-15,30-2-15 0,-32 3 10 16,32-3-5-16,0 0 5 0,-45 5 5 0,45-5 5 16,-24 3-17-16,24-3 9 0,0 0-9 15,-33 0 9-15,33 0-2 0,0 0-2 16,-34 3 7-16,34-3-15 0,0 0 0 0,0 0 0 15,-31 1-20-15,31-1-11 0,0 0-28 16,0 0-18-16,0 0-22 0,-25 17-18 16,25-17-11-16,0 0-17 0,-7 30-48 15,7-30-344-15,7 30 113 0</inkml:trace>
  <inkml:trace contextRef="#ctx0" brushRef="#br0" timeOffset="56587.919">1476 8200 1921 0,'0'0'-60'0,"0"0"21"16,0 0 4-16,0 0 11 0,0 0 4 16,0 0 4-16,-31-4-4 0,31 4-4 15,0 0 28-15,0 0 8 0,0 0 4 0,0 0 4 16,0 0 12-16,0 0 8 0,-29-12 2 15,29 12-11-15,0 0 3 0,0 0 3 0,0 0-19 16,0 0-7-16,0 0 7 0,0 0 4 16,0 0-7-16,0 0 2 0,0 0-13 15,-20-12 10-15,20 12-14 0,0 0 0 0,0 0 0 16,0 0 4-16,0 0-4 0,0 0 3 16,0 0 8-16,0 0 6 0,0 0 1 15,0 0 2-15,0 0-9 0,72-23 2 0,-72 23 8 16,28-8-11-16,-28 8 7 0,29-9 13 15,-29 9-10-15,30-9 6 0,-30 9-3 0,27-3 6 16,-27 3 3-16,0 0 5 0,30-9 4 16,-30 9-17-16,0 0-8 0,28-8 8 15,-28 8-6-15,0 0 0 0,0 0-3 16,29-9 3-16,-29 9 2 0,0 0-2 0,0 0-7 16,0 0 15-16,22-4 3 0,-22 4 21 15,0 0 28-15,0 0 2 0,0 0 14 0,0 0 12 16,0 0-2-16,25-14 27 0,-25 14-45 15,0 0-7-15,0 0-8 0,0 0-16 16,0 0 6-16,0 0-24 0,0 0 5 16,0 0-9-16,20-9-1 0,-20 9 0 0,0 0-9 15,0 0-4-15,28-11 2 0,-28 11-6 16,0 0 6-16,20-7-17 0,-20 7-1 16,0 0 8-16,0 0-7 0,32-10 0 0,-32 10-1 15,0 0-1-15,30-7 6 0,-30 7-3 16,0 0 1-16,32-6-6 0,-32 6 3 15,0 0 8-15,33-6-13 0,-33 6 12 0,0 0-14 16,35 0 0-16,-35 0 2 0,0 0 1 16,34 4 15-16,-34-4-19 0,0 0-1 15,30 2 15-15,-30-2-9 0,0 0-1 0,27 5 6 16,-27-5-3-16,0 0-4 0,0 0 0 16,40 1-5-16,-40-1 11 0,0 0-1 15,22 7-3-15,-22-7 4 0,0 0-8 0,30 10 6 16,-30-10 0-16,22 6-4 0,-22-6 2 15,21 9-2-15,-21-9-3 0,0 0 7 16,30 12 10-16,-30-12-12 0,0 0-3 0,27 10 10 16,-27-10-14-16,17 8 8 0,-17-8-2 15,0 0-8-15,27 6 19 0,-27-6 0 16,0 0-14-16,31 11 0 0,-31-11 10 0,0 0-4 16,34 9-10-16,-34-9 8 0,22 5-11 15,-22-5 11-15,0 0 4 0,33 7-2 16,-33-7-11-16,22 5 7 0,-22-5-2 0,0 0-8 15,27 10 2-15,-27-10-17 0,0 0-5 16,26 13 13-16,-26-13-5 0,20 5 3 16,-20-5-2-16,0 0-1 0,0 0-1 15,32 13 2-15,-32-13-7 0,0 0 8 16,14 12 0-16,-14-12-1 0,0 0-3 0,0 0 7 16,0 0-2-16,20 15 1 0,-20-15 1 0,0 0 6 15,0 0-2-15,0 0 7 0,11 21-5 16,-11-21-2-16,0 0-3 0,0 0 10 15,0 0 6-15,0 0-5 0,-16 47 5 16,16-47 0-16,-17 26-3 0,17-26 1 0,-20 24 4 16,6-6-4-16,-1 1-5 0,-1-1 7 15,-4-3 2-15,3 5-5 0,-7-3 3 0,4-1-2 16,2 4 8-16,-5-7-2 0,6 2-4 16,-3 2 13-16,0 1-9 0,0-3-8 15,-2 5 10-15,2-6-6 0,0 3-3 0,0-4 8 16,-2 4-8-16,2 1 3 0,0-3 9 15,-2 2-1-15,2-2 5 0,-2-3 9 16,4 3 10-16,-4 0-13 0,2-3 15 0,0 1 12 16,20-13-23-16,-42 26 2 15,19-11 3-15,-2 0-16 0,-1-3 5 0,-5 3 3 16,-1 3-4-16,0-6 2 0,5 5-4 16,1-5 11-16,1 1 1 0,-2-1 9 0,7-4 13 15,-4 2-14-15,24-10 7 0,-42 18 11 16,27-7-19-16,15-11-8 0,-25 7 6 15,25-7-3-15,-25 12-22 0,25-12-15 0,0 0-12 16,-23 17-5-16,23-17-30 0,0 0-35 16,-5 21-33-16,5-21-54 0,0 0-88 0,28 28-478 15,-28-28 453-15</inkml:trace>
  <inkml:trace contextRef="#ctx0" brushRef="#br0" timeOffset="57707.296">1637 13951 2966 0,'0'0'-157'0,"0"0"18"0,0 0 16 16,0 0 29-16,0 0 0 0,0 0 26 0,0 0 2 15,0 0-2-15,0 0-1 0,0 0 16 16,-42-23 6-16,42 23-1 0,0 0 14 0,0 0 23 15,0 0 37-15,0 0 41 0,0 0 1 16,-17-13 23-16,17 13 0 0,0 0 7 16,0 0-18-16,0 0 6 0,0 0-5 15,0 0-9-15,-21-17-1 0,21 17-12 0,0 0-2 16,0 0-3-16,0 0-5 0,0 0-7 16,0 0-9-16,-15-15 2 0,15 15-7 15,0 0-1-15,0 0 0 0,0 0 7 16,0 0-10-16,0 0-12 0,-32-12 12 0,32 12-3 15,0 0-11-15,-29-6 8 0,29 6 1 16,-25-6-17-16,25 6 5 0,-36-5-7 16,36 5 0-16,-41-1 9 0,41 1 3 0,-48-4-8 15,21 4 15-15,-6-2-3 0,33 2-3 16,-54-5 14-16,21 4 2 0,3 1-7 0,30 0-4 16,-62-4-5-16,27 4 2 0,4 0-2 15,31 0-15-15,-65 0 6 0,28 0 4 16,1 0 3-16,-1 0 0 0,-2 0-11 0,4-3 0 15,-2 3-9-15,1 3 16 0,-1-3-7 16,2-3-2-16,3 3 12 0,-5 3-20 16,37-3 10-16,-60-3 6 0,28 3-8 15,2 3 6-15,30-3-8 0,-57 0 0 0,29 4 1 16,28-4 1-16,-51 1 0 0,25 4-2 16,26-5 4-16,-39 6-2 0,39-6 6 0,-42 1-4 15,42-1-4-15,-26 5-5 0,26-5 5 16,-25 6 4-16,25-6 0 0,0 0-13 0,-36 0-17 15,36 0-6-15,0 0-19 0,0 0-21 16,0 0-10-16,-31 6-45 0,31-6-6 16,0 0-37-16,0 0-85 0,-22 9-350 15,22-9 115-15</inkml:trace>
  <inkml:trace contextRef="#ctx0" brushRef="#br0" timeOffset="59023.5653">1125 13242 2265 0,'0'0'-77'0,"0"0"15"0,0 0 17 0,0 0 13 16,0 0 25-16,0 0 35 0,0 0 7 15,-25-49 34-15,25 49 25 0,0 0-3 0,0 0 15 16,0 0-9-16,0 0 11 0,-22-12-7 16,22 12-35-16,0 0-7 0,0 0-10 15,0 0 3-15,0 0-16 0,0 0-1 0,0 0-10 16,0 0-8-16,0 0 3 0,0 0 2 15,0 0 0-15,0 0-6 0,0 0 1 16,0 0-10-16,0 0 3 0,0 0-1 0,0 0 1 16,0 0 6-16,0 0-4 0,71-3 7 15,-71 3 8-15,0 0-8 0,46 3 4 16,-46-3-14-16,44 7 4 0,-19-4-4 0,-25-3 9 16,53 5-2-16,-22 2-5 0,-1-4-2 15,0 2 2-15,-3 2-3 0,1-4 3 16,2 3-2-16,-1 2 4 0,-4-7-15 0,1 5 4 15,-26-6 22-15,47 9-20 0,-27-2 3 16,-20-7-1-16,46 5-2 0,-28 2 3 0,4-2 1 16,-22-5 1-16,38 8-18 0,-18-6 11 15,-20-2 0-15,40 10-8 0,-40-10 12 16,40 6 7-16,-23 0-6 0,-17-6 7 16,39 6 3-16,-16-3-15 0,-23-3 11 0,39 6-9 15,-39-6-2-15,43 3 4 0,-26 4-4 16,-17-7 17-16,37 2-17 0,-37-2-2 0,36 6 16 15,-36-6-20-15,32 4 8 0,-32-4-8 16,34 5 4-16,-34-5 4 0,40 3 6 16,-40-3-20-16,33 8 14 0,-33-8 0 15,32 2-8-15,-32-2 4 0,25 7-2 16,-25-7 4-16,27 3-8 0,-27-3 10 0,0 0 10 16,32 9-12-16,-32-9-8 0,0 0 6 15,28 10-4-15,-28-10 0 0,17 12 2 0,-17-12 0 16,15 15 6-16,-15-15 12 0,17 21-11 15,-17-21-7-15,16 19 8 0,-16-19-12 0,9 19 12 16,-9-19-4-16,8 21 2 0,-8-21 0 16,8 26-6-16,-8-26 4 0,7 27-6 15,-7-27 16-15,3 33 6 0,-3-33-2 16,-3 37 4-16,3-37-24 0,-7 38-2 0,4-14 8 16,3-24-12-16,-10 42 10 0,7-16 6 15,-2-5-10-15,-4 4 10 0,3-1 0 0,1 2-4 16,-4-2 21-16,9-24-23 0,-13 44 4 15,6-28 0-15,7-16 12 16,-12 35 1-16,12-35 4 0,-13 31 18 0,6-15-15 0,-3 6 6 16,-1-4-2-16,-4 3-8 0,1 1-5 15,-1-3 9-15,-2 2-23 0,4 1 3 16,-7 1 14-16,3 1-4 0,-3 1 8 16,-2 1-6-16,-1-2-2 0,1 0-2 0,2 2-1 15,-2-7 3-15,4 5 3 0,1-3-1 16,-1-2-4-16,-4 0-4 0,5 2 2 0,-3-3-1 15,4 2 1-15,-1-4 10 0,-3 1-6 16,3-2-3-16,0 3 9 0,-6 1-16 16,3-1 1-16,1 2 9 0,-11 1-10 15,9 0 1-15,-8-2-4 0,1 1 2 0,6-4-3 16,-5 0 12-16,7-1-14 0,2-2 5 16,1-1-6-16,17-12-30 0,-30 18-16 0,30-18-36 15,-18 20-67-15,18-20-82 0,0 0-578 16,-26 4 121-16</inkml:trace>
  <inkml:trace contextRef="#ctx0" brushRef="#br0" timeOffset="70463.6319">26677 14394 1080 0,'0'0'72'0,"-28"-21"-12"16,28 21-60-16,-17-12 0 0,17 12-10 0,-20-12-9 15,20 12-12-15,0 0 6 0,-37-17 15 0,37 17 25 16,-23-8 36-16,23 8 8 16,-22-9 3-16,22 9-1 0,-27-12 12 0,27 12-6 15,-27-11 7-15,27 11 9 0,0 0-26 16,-35-12 15-16,35 12-2 0,-21-6-2 15,21 6-13-15,0 0 10 0,-31-12-2 0,31 12-8 16,0 0-7-16,-21-9 2 0,21 9-14 16,0 0 3-16,0 0-20 0,-25-9 22 0,25 9-1 15,0 0 4-15,0 0 10 0,0 0 2 16,0 0 20-16,0 0 3 0,-27-9 6 16,27 9 3-16,0 0-15 0,0 0-5 0,0 0-1 15,0 0-19-15,0 0 5 0,0 0 3 16,0 0-7-16,0 0-8 0,0 0-3 15,0 0-7-15,87-10 0 0,-87 10-10 0,52 0-3 16,-22 3 3-16,0-3 7 0,5 0-7 16,2 0 6-16,0 0 8 0,4 2-4 15,8-2-4-15,-1 0 5 0,1 5 2 0,-2-10 5 16,3 5 6-16,2 5-3 0,3-5-8 16,-3 0 11-16,5-5-5 0,3 5-7 0,-3 0 1 15,0 0 1-15,-2 0 0 0,7 0-8 16,-2 0 5-16,-3 0 1 0,5-2-8 15,-4 2 10-15,-1 0-18 0,5-3-3 16,2 3-4-16,-7 0 8 0,4 0-2 0,1 0 2 16,-3-4-11-16,-2 8 5 0,3-4 1 15,-6 0-7-15,2 0 4 0,-2 3 1 0,-4-3 6 16,-1 0 7-16,-3 0-3 0,3 2 3 16,-11 3-9-16,4-5 6 0,-5 3 12 15,0 0 4-15,0-3-3 0,0 3-6 0,-6 0 5 16,-1-3-3-16,2 0-2 0,-7 3 0 15,-25-3-5-15,57 0 1 0,-35 0-5 0,-22 0 0 16,47 0-4-16,-47 0-7 0,43 3-28 16,-19-3-49-16,-4 3-74 0,-20-3-144 0,33 6-602 15,-21-3-338-15</inkml:trace>
  <inkml:trace contextRef="#ctx0" brushRef="#br0" timeOffset="72794.6592">3393 15223 3975 0,'0'0'-197'0,"0"0"9"0,0 0 19 16,0 0 5-16,0 0 17 0,0 0-2 0,0 0 11 16,0 0 2-16,0 0 14 0,0 0 4 15,-18 35 4-15,18-35 16 0,0 0 13 0,0 0-2 16,0 0 19-16,0 0 2 0,0 0 1 16,54 24 11-16,-54-24 27 0,0 0 11 15,41 3 28-15,-41-3 0 0,32 4-12 16,-32-4 4-16,34 0 11 0,-34 0-15 0,40 2 24 15,-15-2-9-15,-25 0 4 0,48-2-4 16,-23 2 23-16,-25 0 21 0,59 0-4 0,-27-4-2 16,-4 4 16-16,-28 0-18 0,50 0 19 15,-26 0-15-15,-24 0-10 0,42 0 2 16,-42 0-4-16,40 0-3 0,-40 0-10 16,37 4 9-16,-14-2-1 0,-23-2 0 15,35 6-1-15,-35-6-1 0,47 7-2 0,-29-5-1 16,9 4 5-16,-2 1-3 0,2-2-5 15,3 2-4-15,-5-1 5 0,5 0-2 0,-1 0-9 16,-1 0 3-16,4 2-8 0,-7 0 10 16,4-3-10-16,2 3-5 0,-6-4 13 0,4 4-6 15,-1-2-5-15,2 0 24 0,-3 0-9 16,3 0 8-16,-1 0 1 0,-1-2-2 16,4 3 8-16,1-3 1 0,-3 0 3 0,6 0 5 15,-3-3 3-15,7-1-14 0,-1 3-9 16,9-3 2-16,-8 5-4 0,7-10 12 15,2 5-15-15,-1 0-10 0,-1 0 9 0,2 0-11 16,-1-3 6-16,-3 3-1 0,-1-1-15 16,1-3 4-16,-3 0 3 0,-5 4-1 15,-1-3 1-15,-1 3-5 0,4-1-4 0,-4 1-8 16,-5-5 16-16,5 5-6 0,-3-2 5 16,3-2-3-16,-1 1-2 0,1 3-1 15,-2 0 7-15,4-3 1 0,0 3-15 16,-4 0 17-16,1 0-18 0,-2 0 3 0,1 0-4 15,-33 0-1-15,60 0 9 0,-26 0 5 16,-8 0-5-16,5 3-2 0,4-3 6 0,-35 0-3 16,60-3 1-16,-28 3 2 0,-2 0-6 15,5 0 2-15,-2-3 5 0,2 0-5 16,4 3-8-16,-2-3 21 0,8-3-19 0,-2 0 8 16,6 3-4-16,-6-7 0 0,3 5 0 15,2-1 0-15,1 0-7 0,-1 0 7 16,-3 2 9-16,0-3-9 0,-4 4 4 0,0-3 1 15,5 2-3-15,-1 2-2 0,-3-4 7 16,6 3-8-16,-4-1-1 0,2-1 9 0,0-2-1 16,2 4 6-16,1-5 8 0,-1 1 6 15,1-2 0-15,1 1-1 0,-2 4-13 16,1-7 4-16,3 7 5 0,0-7-5 16,1 6 1-16,1-2 5 0,2-1-5 0,1 1-5 15,-3 1-7-15,3 3 10 0,-5 3-28 16,3 0-28-16,-2 6-56 0,-1 0-83 15,-5 6-252-15,-12 3-339 0,-13 0 335 0</inkml:trace>
  <inkml:trace contextRef="#ctx0" brushRef="#br0" timeOffset="80483.3514">9089 13649 1707 0,'0'0'127'0,"0"0"81"16,-5-37-120-16,5 37-17 0,0 0-40 0,-11-25 2 15,11 25-4-15,0 0-3 0,0 0 10 16,-14-23-2-16,14 23-2 0,0 0 2 15,0 0-13-15,-15-24-5 0,15 24 2 0,0 0 0 16,0 0-6-16,0 0-12 0,0 0 6 16,0 0-6-16,-12-20-18 0,12 20 6 15,0 0-24-15,0 0 8 0,0 0-13 0,0 0 16 16,0 0-10-16,0 0 3 0,0 0 3 16,0 0 16-16,0 0-7 0,0 0 4 0,0 0-1 15,0 0 0-15,0 0 4 0,0 0 6 16,0 0 0-16,0 0 4 0,0 0-4 0,0 0 3 15,0 0 15-15,0 0-11 0,0 0 3 16,0 0-3-16,0 0-7 0,-8 74 14 16,8-74-7-16,0 36 7 0,0-36 3 15,0 41 17-15,-5-14-7 0,5-27 10 0,0 50-17 16,-3-19 6-16,-1-4 7 0,4 4-16 16,-1 3 9-16,-3-4 0 0,-1 5-10 0,2-1 7 15,0-1-6-15,1 1-1 16,2 0 0-16,-3-1-3 0,3-1 4 0,-5 2-4 15,1-3-3-15,1-2 0 0,3 6-6 0,-3-5 12 16,-2 2 0-16,1 2 10 0,4-1-4 16,-3 2-12-16,3-4 3 0,3 3 3 0,-3-1-3 15,0 1 6-15,4-1-6 0,-4-1 3 16,5-5-3-16,-5 2 0 0,0-1-3 16,0-28 14-16,3 42-14 0,-3-21 15 0,0-21-15 15,3 36 14-15,-3-36-2 0,4 35-7 16,-4-35-2-16,0 30 8 0,0-30-8 15,8 32 5-15,-8-32 1 0,5 27 5 0,-5-27-15 16,8 25 7-16,-8-25 8 0,5 26-1 16,-5-26-2-16,12 24 3 0,-12-24-7 15,8 24 9-15,-8-24-8 0,12 22-3 16,-12-22 6-16,0 0 2 0,15 28 13 0,-15-28 10 16,0 0 21-16,9 21 3 0,-9-21-4 15,0 0 4-15,0 0-8 0,8 21-1 0,-8-21-17 16,0 0-1-16,0 0 0 0,0 0-9 15,5 22-10-15,-5-22 10 0,0 0-6 0,0 0-3 16,0 0-1-16,12 18-9 0,-12-18 9 16,0 0-10-16,0 0-18 0,8 23-12 15,-8-23-40-15,8 11-42 0,-8-11-89 0,0 0-206 16,5 22-252-16,-5-22 116 0</inkml:trace>
  <inkml:trace contextRef="#ctx0" brushRef="#br0" timeOffset="87645.5392">9089 13904 2502 0,'0'0'-96'16,"-21"-18"30"-16,21 18-9 0,0 0-2 0,-17-15 8 15,17 15-5-15,0 0 9 0,0 0 14 16,0 0-14-16,-22-12 19 0,22 12 23 0,0 0-1 16,0 0 12-16,0 0 12 0,0 0-16 15,0 0 12-15,0 0 0 0,0 0 12 16,0 0 8-16,0 0-8 0,0 0-8 16,0 0 8-16,0 0 20 0,0 0-21 0,-35 27 17 15,35-27 6-15,0 0 1 0,0 0 17 16,0 0-14-16,-8 29 24 0,8-29 12 15,0 0-1-15,0 0-5 0,0 0 5 0,10 43-8 16,-10-43-13-16,0 0 10 0,16 32 9 16,-9-16 10-16,-7-16 20 0,17 24-11 0,-17-24 9 15,25 26 1-15,-10-17 5 0,-15-9-18 16,25 24 10-16,-8-10-15 0,6-2-6 16,-4 0 1-16,4-3-17 0,5 6 1 0,11-3-9 15,-1 1-10-15,6 2 13 0,-1-1 4 16,14-2-27-16,-3-1-1 0,-1 5 0 15,1-7-10-15,-11 0-2 0,4 1-4 0,-2 2 4 16,2-4 4-16,-8 3 0 0,4-7-1 16,-8 8 4-16,9-7-4 0,-11 1 4 15,7 3-9-15,-1-2 1 0,1 1 4 16,0 2 7-16,-1-5 17 0,7 2-15 0,-7-1 4 16,9 5 3-16,-2-10-5 0,-1 6 15 0,3-7 0 15,-3 4 6-15,-6-4 10 0,8-4 4 16,-9 0 8-16,2 1-4 0,-3 2-4 15,0-4-11-15,6-1-1 0,-1 0-6 0,0-1-7 16,3-1-3-16,-5 5-7 0,6-6-5 16,-1 2-5-16,3 4 5 0,1-4-6 15,1 5 1-15,-5-4-3 0,4 1-2 0,1 5-4 16,-2-4 2-16,4 4-5 0,-5-4 2 16,-2 4-2-16,4 0 3 0,-11 0-7 15,1 0 5-15,2 4-3 0,-4-4 1 0,5 0-4 16,-5 0 6-16,0 4-3 0,5-4-3 15,-4 0 2-15,9 5-3 0,1-2 6 16,-2 0-6-16,2-1 9 0,1 5-7 0,1-4 0 16,-2 1-2-16,1 1 0 0,-1-2 1 15,-1 1-2-15,2-1 2 0,-1 0 2 0,2-1-1 16,-1 1 0-16,1 1 2 0,0-4 2 16,5 3 1-16,-1-3-1 0,3 0 3 15,0 0-3-15,-5 0 1 0,3 0-2 16,-2 0-3-16,4-3 0 0,-7 3 1 0,2 0-4 15,-3 3 3-15,-9-6-3 0,2 3 2 16,-4 3 0-16,2-3 3 0,0 0-1 0,-4 0 0 16,12-3 2-16,1 3-1 0,4-4 1 15,-1 1-2-15,5 1 6 0,-5-1-7 0,5 0 0 16,-4-1 1-16,-1 1-1 0,-2-2-2 16,-1 5 3-16,-1-4-1 0,-1 1-2 15,0 0 3-15,-7 3-2 0,-2 0 0 0,-1-4-2 16,0 4-4-16,-2-2 6 0,4 4 0 15,-6-2 4-15,1 0-3 0,1 4 0 16,-2-4 1-16,2 3-1 0,-1 0-1 0,6 1 2 16,-7-1-2-16,4 2 1 0,5-1-1 15,-2 2 2-15,4-1-3 0,2 2 2 16,-5-1-1-16,2-3-1 0,4 5 3 0,-9-4-3 16,-2 0-1-16,9 4 4 15,-12-4-2-15,7 3 1 0,-3-6-2 0,0 4 2 0,0 1-1 16,5-3 3-16,-6 0-5 0,4 3 0 15,-1 0 0-15,1-3 3 0,4 0-2 16,-1 3 1-16,4 0 1 0,-5 1-1 0,3-5 1 16,-2 4-1-16,-1 2 1 0,3-5 3 15,-1-2-2-15,3 7 5 0,-2-4-1 0,-8-4 2 16,8 3-3-16,-2 5 2 0,-4-6-2 16,1 5-3-16,5-4 3 0,0 1-1 15,4 1-2-15,-2 1 3 0,1-2-4 16,-1 1 1-16,5-2 2 0,0 1 2 15,-2 2-2-15,0-3-1 0,2 0-1 0,0 0 1 16,3 2 1-16,-10-4 2 0,4 2 3 16,-3 0-4-16,6 1 0 0,-3 1 3 0,-6-1-4 15,6 3 2-15,1-6-2 0,-1 7 2 16,-3-6-3-16,5 5-2 0,-1-1 1 16,3 0-1-16,-1 0 0 0,0 3 1 0,0-3-2 15,-2 0 1-15,7 0 0 0,-4 5 1 16,6-7-6-16,-10 5 5 0,6-6 0 0,0 5 1 15,-3-3-1-15,10 6-1 0,-2-6 0 16,-5 1 1-16,-1 1-1 0,1-2-1 16,-3 2-1-16,1-4 1 0,2 2 0 15,4 2 1-15,3-1-2 0,3 1 2 0,-5-2 0 16,-3-2-1-16,8 1 0 0,-1 1 2 16,1 0-2-16,4 0 1 0,-9-5-2 0,-3 2 3 15,1-2-2-15,6 5 0 0,-9-5-2 16,2 0 4-16,0 0-3 0,-2 0 0 15,-3-5 1-15,0 5 0 0,0 0-1 0,-5 0 1 16,-1-2 0-16,3 4-2 0,-6-2 0 16,1 0 2-16,-2 5-2 0,-5-5-1 0,4 0 2 15,-6 3 0-15,6 0-2 0,0-3 5 16,-5 3-3-16,4 0-2 0,0 0 1 16,-5 0 2-16,9-3 0 0,-8 3-1 15,9 0 0-15,4 0 2 0,-2 0-2 0,3 0 2 16,-7 1 2-16,6-2-4 0,-4 1 1 15,5 0 0-15,-3 0-1 0,2 1 0 0,-2 0-2 16,-1-3 3-16,5 2-1 0,-3 1 1 16,-1 0-1-16,0-3 1 0,3 2 1 15,-2-3-3-15,3 5-1 0,-3-2 4 0,-1 1 0 16,-2-3-1-16,-3-1 0 0,5 4 0 16,-9-4-1-16,-8 0 1 0,6 0 1 0,-1 3 0 15,-5-3-1-15,-30 0-1 0,57-3 0 16,-31 3 3-16,-26 0-5 0,49 0 3 15,-27-4-2-15,-22 4 1 0,45-1 0 16,-45 1 4-16,45 0-6 0,-25-4 2 0,-20 4 0 16,57-3 1-16,-30-2 0 0,3 2-3 15,-30 3 1-15,57-5 1 0,-31 1 0 16,10 1 1-16,-6-2-2 0,5 1 0 0,-2 1 1 16,2 0 0-16,4 0 0 0,-6 1 2 15,4-2-2-15,7 1-1 0,-13 0-2 0,8 0 1 16,-6 0-1-16,7 0 3 0,-3 0 0 15,-3 3 1-15,3-6-1 0,3 3 1 0,2 0 0 16,3 0-1-16,-2-4-1 0,-1 5 2 16,0-6-1-16,3 3-1 0,-5-2 1 15,4 2 1-15,-6-2-3 0,6 1 6 0,-6-1-4 16,2 5-3-16,-6-4 1 0,-1 3 2 16,4-4 0-16,-4 5 1 0,3-1-1 15,0-1-1-15,-2 1-1 0,1 0 2 0,-2 1 0 16,4-1 0-16,0 3-1 0,0-4 2 15,-2 1-1-15,0-1 0 0,2 4 0 0,3-1 0 16,-5-3-1-16,4 1 1 0,-1-2-2 16,-1 2 3-16,10-1-2 0,-9-1 1 15,2 2 0-15,2 2-1 0,-2-3 2 0,-5 1-1 16,1-1 0-16,0 1 0 0,4 0 0 16,-4 3 1-16,2-2-4 0,-4-2 2 15,6 4 0-15,-5-3 0 0,3 0 1 16,-4 3 0-16,6-3-3 0,-7 3 3 0,4 0-3 15,-2-2-3-15,-1 2 0 0,6 0-5 16,-8-4 0-16,16 4-6 0,-11-3-4 0,6 3 2 16,-1-3-6-16,-2 0 3 0,1 0-3 15,-3 0 2-15,2 0 1 0,-3-2-2 0,0 3 9 16,-4 0-1-16,2-1 5 0,-3 3-2 16,3-5 10-16,-5 5-8 0,2-1 2 15,0-3-1-15,1 1 3 0,-33 3 0 0,57-4 0 16,-25 1 0-16,-5 3 1 0,-27 0 0 15,52-2 0-15,-27-2 5 0,-25 4-4 16,48 0 2-16,-48 0-3 0,39-3 5 16,-39 3-2-16,47 0 1 0,-47 0 2 0,35-3-2 15,-35 3 3-15,40 0-3 0,-40 0-1 16,33-1 0-16,-33 1 3 0,35 0 0 16,-35 0 0-16,34-5-1 0,-34 5 1 0,37 0-4 15,-37 0 0-15,33-3 4 0,-33 3-2 16,40 0 0-16,-40 0 1 0,37 0-1 0,-37 0 1 15,37-3-1-15,-37 3 3 0,40 0-1 16,-40 0 0-16,37 3-1 0,-37-3 0 0,40 0 3 16,-40 0-2-16,40 0-2 0,-40 0-3 15,42 0-5-15,-20 3 7 0,-22-3-8 16,45 0 2-16,-45 0 1 0,45 0 1 16,-20-3-4-16,-25 3 7 0,49 0-4 0,-49 0 2 15,48 0 0-15,-26 0-4 0,-22 0 8 16,57-3 0-16,-35 3-1 0,-22 0 0 0,55 0 0 15,-27 0 0-15,-1-3 0 0,-27 3 0 16,60-3-2-16,-35 0 3 0,4-1-1 16,-29 4 5-16,53-3-5 0,-24 1 1 0,-29 2 3 15,55-3-3-15,-30-1 0 0,-25 4 0 16,49-3 4-16,-31 0-2 0,-18 3-3 16,45-2 5-16,-45 2-2 0,37-7-1 0,-37 7 6 15,43-3-5-15,-43 3 0 0,35-3 0 16,-14-1 0-16,-21 4 0 0,43-5 1 15,-43 5 1-15,40-8 1 0,-15 4-2 0,-25 4 0 16,39-8 3-16,-12 7-4 0,-27 1 6 16,38-7 0-16,-11 0-2 0,-27 7 3 0,42-5 2 15,-17-2-3-15,-25 7-3 0,50-8 2 16,-23 4 4-16,-2-2-7 0,-25 6 1 16,52-9-1-16,-26 3 4 0,4 3-3 0,-3-3 1 15,-27 6 3-15,54-10-2 0,-31 3-2 16,4 4 2-16,-27 3-5 0,47-9 5 15,-29 6 5-15,12-3-1 0,-30 6-5 0,50-6 5 16,-21 0-6-16,-4-1 1 0,-25 7 3 16,52-8-3-16,-25 1-1 0,3 2-1 15,-5 2-1-15,-25 3 1 0,53-10 1 0,-28 4-1 16,2 3-1-16,-27 3-3 0,47-8 3 16,-30 4 0-16,-17 4 0 0,37-8 0 15,-37 8 1-15,33-8 4 0,-33 8-3 0,40-7-2 16,-23 2 2-16,-17 5 0 0,43-10-1 15,-17 5-1-15,-3-2 1 0,-23 7-4 0,50-12 1 16,-25 3 0-16,-1 3 0 0,-24 6 1 16,48-10 2-16,-31 7-5 0,-17 3 2 0,40-8-1 15,-40 8-1-15,32-11 3 0,-32 11 4 16,33-9-8-16,-33 9 2 0,32-6 1 16,-32 6 0-16,32-10 2 0,-32 10-2 15,32-8-1-15,-32 8-1 0,30-12 0 16,-14 5 0-16,-16 7-2 0,32-15-3 0,-15 7-2 15,-17 8-1-15,33-27-4 0,-14 15-1 16,-2-3 8-16,-17 15-1 0,30-30-3 0,-15 13 4 16,-4 2-4-16,-11 15 4 0,25-33 0 15,-14 11 1-15,0 3-2 0,1-3-1 0,0 1 3 16,-12 21-2-16,11-44 4 0,-4 20-1 16,0 0 2-16,-7 24-2 0,5-46 1 0,-2 22 10 15,-3 24-3-15,0-44 5 0,0 44 5 16,-3-43-3-16,-2 18 1 0,5 25 2 15,-7-40-1-15,7 40-3 0,-10-39 0 16,7 22 1-16,3 17-4 0,-10-33 1 0,10 33-1 16,-7-32 0-16,7 32-3 0,-12-33-2 15,12 33 1-15,-11-31 0 0,2 16-3 16,9 15-2-16,-10-27 3 0,10 27-1 0,-12-32 0 16,12 32 1-16,-16-30-2 0,6 15 0 15,10 15 1-15,-17-29 2 0,17 29-2 0,-13-30-1 16,4 17 2-16,9 13 0 0,-17-27-1 15,17 27 5-15,-15-24-4 0,15 24-2 0,-16-26 1 16,16 26 4-16,-17-24-4 0,17 24 0 16,-22-25 3-16,22 25-4 0,-22-22 0 15,9 10 3-15,13 12 2 0,-20-25-4 16,20 25 0-16,-27-18 1 0,27 18-1 0,-23-19-1 16,8 6 0-16,15 13-6 0,-27-15 7 15,27 15-3-15,-32-18 2 0,32 18 0 16,-33-15 1-16,14 9-3 0,19 6 3 0,-43-15-3 15,16 9-6-15,-1 0 4 0,-6-2 0 16,-3-1 2-16,-4 5 2 0,-5 0 0 0,3-3 1 16,1 1-3-16,-3 3 2 0,1-3 0 15,3 3 2-15,-5-3-6 0,5 2 6 16,-5 2 1-16,0-4 0 0,2 2 1 0,1 1 2 16,-6 1-3-16,2-5 1 0,-1 4 4 15,-1 0-5-15,-1-1 0 0,-2 3 6 16,-1-3-4-16,-3 1 1 0,0-2-1 0,0 5 3 15,6-4-2-15,-7 1 3 0,7-2 1 16,2 2-4-16,4-2 6 0,-3 2-6 16,0-1 3-16,12 1-3 0,-10-2 4 0,5 1 8 15,0-2 4-15,6 0-2 0,1 0 11 16,-2 3 5-16,1-3-4 0,3-5-6 16,1 7 1-16,-4-4-3 0,2 3-1 0,2-3 5 15,-3-3 0-15,3 2 11 0,-2 3-1 16,2-3-5-16,5 0-3 0,-4 2-3 0,-3-1-3 15,4 1-2-15,6-1-1 0,-10 1-3 16,4 0 1-16,3-3-3 0,25 10-2 16,-60-7-1-16,30-1-3 0,-2 2 0 0,5 0-1 15,-3 0-1-15,0 3 0 0,-2-3 0 16,2 0-1-16,30 6 0 0,-64-6-1 16,34 3-1-16,-2 0 2 0,-1 0 0 0,1-1-3 15,-5 4-1-15,37 0 1 0,-61-2 0 16,27-1-1-16,-1 3-2 0,5 0 4 0,-5-5-3 15,35 5 0-15,-59 0 3 0,29 0 0 16,-5 0-3-16,35 0 2 0,-55-1 0 16,20 1 1-16,4 0-2 0,-4 0 1 0,5-4-1 15,30 4 3-15,-52 0-1 0,52 0-1 16,-53 0-6-16,24-2 3 0,-2 2 2 16,31 0 0-16,-59-5-1 0,24 2 1 15,5 1 1-15,-4 2-1 0,3-4-1 0,31 4 2 16,-62-6-1-16,32 6-1 0,-2 0-1 15,3-1 1-15,29 1-1 0,-62-5-1 0,31 5 1 16,-1 0 3-16,32 0-5 0,-59 0 2 16,34-3-1-16,25 3-2 0,-57 0 1 0,36 0 3 15,21 0-2-15,-57 0 0 0,30 0 1 16,27 0 2-16,-47 0-4 0,20-3 2 16,27 3-5-16,-50 3 3 0,27-3-3 0,23 0 1 15,-50 0-4-15,21 0 3 0,1 3-1 16,28-3 5-16,-54 5-4 0,24-4 1 15,30-1-2-15,-57 3 3 0,32 0 2 0,-5 3 1 16,0-3-2-16,1 2 2 0,29-5 0 16,-56 6-2-16,27-5 0 0,4 4 1 15,-3 0-4-15,28-5 2 0,-54 10-2 0,22-4-3 16,4-3-1-16,-4 3 0 0,5-2 2 16,2 1 1-16,-7-2 2 0,4 4-1 0,28-7-1 15,-54 8 2-15,24 0-2 0,-1-5 2 16,-1 1 0-16,-2 1 2 0,3 0 0 15,-1 2 0-15,5-4 1 0,-1 4-2 0,28-7-3 16,-62 9 1-16,30-6-4 0,-2 0-1 16,3-1 1-16,-8 1 4 0,4-3 0 0,-2 4-2 15,-5-4 2-15,1 3-3 0,-6-3 6 16,-2-3-1-16,2 3 3 0,-1 3-2 16,3-3-1-16,5 0 2 0,-2-3-3 15,5 3 2-15,-5 3-1 0,9-3-3 0,-6 0-2 16,6 0 0-16,-1 0 4 0,1 0-4 15,-4 0 5-15,-1 0 3 0,4-3-3 0,-1 3 5 16,2-4 0-16,-1 1-3 16,1 3-1-16,-6-2 2 0,1-1 1 0,3 0-1 15,-6-1 2-15,1 1-1 0,-5 3-1 16,0-2 1-16,6-1-3 0,1 3 2 0,-4 0 1 16,-1 0-1-16,6 0 0 0,-2 0 6 15,4 0-9-15,-3 0 2 0,1 3-9 0,5-3 5 16,-3 2-3-16,2-2 3 0,-1 3-1 15,-3 1 2-15,7-4 1 0,-7 3-2 16,2-3 3-16,-1 3 1 0,4-3-1 16,-12 2 1-16,6 1 1 0,-9-3-2 0,2 4-1 15,-4-4 3-15,11 3 4 0,-7-3-3 0,9 3 0 16,0-3 2-16,-4 0-4 0,6 2-1 16,-3-2 3-16,6 4 0 0,-3-4 2 15,1 0 0-15,-1 3 0 0,-1-3-3 0,35 0 4 16,-62-3-2-16,29 3 0 0,3 0-1 15,-11-4 1-15,8 4 1 0,-4-2-9 16,2-1 4-16,-5 0-11 0,3-1-1 0,0 1-6 16,-3 1 9-16,5-4-2 0,-3 2-7 15,1 1 9-15,-2 3-2 0,2-5-1 16,1 1 4-16,-3 1-1 0,-3 3 6 16,1-7-1-16,4 6 3 0,2 1 3 0,-12-4-4 15,-2-1 6-15,14 5-6 0,-15-3-9 0,1 3 8 16,3-1 0-16,0 1-1 0,-4 1 0 15,3-1-3-15,-1 0 6 0,4 0-1 16,4 0 4-16,-3 3-1 0,4-3-5 16,1 0 4-16,-4 5 7 0,0-5-8 0,2 0 6 15,-2 0 2-15,4 0-1 0,-4 4 1 16,0-4-2-16,-5 1-1 0,10-1 2 0,-11 0-1 16,1 2-2-16,-3 3-5 0,-4 2 2 15,4-4-3-15,-2 2 4 0,2 2 2 16,-2-2-2-16,5-2-2 0,-1 4-6 15,3-2 10-15,-4 2 5 0,2-1-4 0,1 0-3 16,0-1 2-16,-2-1 9 0,1-1 1 16,-3 5-5-16,-5-7 1 0,6 6 7 0,-4-3-12 15,-9 2 3-15,-3-1 4 0,-1-3-4 16,-1 6 1-16,0-2-4 0,-8 0-3 0,5 0 1 16,-4 0-4-16,2 4 1 0,-6-5-5 15,2 2-1-15,5 0-2 0,-5-3-1 0,4 4 6 16,2-4-3-16,-4 8-10 0,6-11 0 15,-4 9 2-15,3-3 7 0,1-2-3 16,-2 2 7-16,-1-4 4 0,-1 3-9 16,2-3 8-16,-4 0-1 0,-1 0 2 0,3-1 7 15,7 2 15-15,3-4-13 0,-8 0-27 16,6 0-13-16,6 0 2 0,-2 3-4 16,-2-3-4-16,3 0-6 0,2 0-5 0,0 0 0 15,4 0-4-15,-4 0 7 0,3 3 8 16,3-3-4-16,0 0 3 0,5 0 4 15,-11 0 11-15,5 0 15 0,0 0 7 0,-3 0 10 16,1-3 0-16,-1 3-5 0,2 0 2 16,-8 0-1-16,4 0-6 0,2 3 2 0,2-3 6 15,-8 3-17-15,3 0 1 0,1 1 7 16,-5 4-11-16,-3 0 3 0,3-4-2 16,2 3 4-16,-5 3 3 0,-2-1 27 0,1-3-30 15,1 3 6-15,3-3-4 0,-3 3 6 16,-5 1-1-16,5-2 3 0,-4 3-1 15,2-2 1-15,2 0-11 0,-4-1 8 0,4 2-4 16,5 0 5-16,-2-1-3 0,2-1 7 16,8 2-14-16,0-4 6 0,3 3 3 0,3-2 1 15,-3-2-1-15,4 3 3 0,3-6 2 16,-5 5 0-16,12-4 2 0,-5 0-8 16,3-1 6-16,2 2 9 0,3-4-12 0,-3 3-3 15,2-3-6-15,-7 3 10 0,6 0-20 16,-1-3-3-16,1 0-3 0,-2 3 13 15,2-3-10-15,-3 0-3 0,9 0 4 16,-9 0 1-16,37 0 1 0,-65 0 11 16,35 0 1-16,1 0 18 0,-2 0 2 0,31 0-8 15,-62-3 13-15,33 0-7 0,-3 0 48 0,32 3-12 16,-58-7 9-16,30 2 18 0,-4-1-11 16,32 6-6-16,-54-11-5 0,26 6 16 15,-1-2-32-15,8-2-8 0,-10 3-5 0,5 0-13 16,1-1 4-16,-6-1-14 0,31 8-1 15,-51-15 11-15,22 8 8 0,1-2 6 0,-4-1 4 16,2-3-12-16,-9 5 11 0,6 0 3 16,-4-6 27-16,-1 2-22 0,-1 0 15 15,6 0-6-15,-4-1 0 0,-2 3 4 16,4-2-9-16,5 3-5 0,-8 0-2 0,6-3 3 16,0 2-12-16,0 2-5 0,2 1-6 15,-5-2 2-15,5 3-3 0,-2-3-8 0,2 1-17 16,-2 4-1-16,-1-4 2 0,-6 5-1 15,6-2 6-15,-9-2-4 0,5 4 3 16,-8 0 5-16,3-3-6 0,2 3 6 0,-5 3-5 16,5-3 3-16,-2 0 2 0,2 0-3 15,3 0 14-15,2 0-15 0,-3 3-1 0,2-3 5 16,-4 3 0-16,2 0 1 0,4 0 1 16,-2 0 3-16,2 0 1 0,-6 0-5 15,6 0-3-15,1 3 9 0,-2-3-4 16,1 3-5-16,1 0 0 0,0 0 2 0,-8 0 1 15,8 0-3-15,-2 4 0 0,1-5 2 16,1 1-5-16,-4 4 2 0,0 0 11 0,4-6-8 16,-2 2 5-16,1 5-2 0,-3-4-5 15,-4 8-3-15,0-7 4 0,-2 5-6 16,1-5-5-16,-3 5-8 0,0-1-2 0,3 0 2 16,-1 0 2-16,-4 0-7 0,0 0-5 15,2 2 11-15,3-2-9 0,-7 0 10 0,1 0 1 16,1 0-1-16,-5 0 1 0,-1 1 10 15,-1 1 9-15,4-3 9 0,-2 0-16 16,-2-1 8-16,4 2 4 0,2-4-12 16,-4 2 5-16,5-2 2 0,-5 2-4 0,-1 0 2 15,1-1 2-15,-3-1-4 0,3 2 11 16,2-2-6-16,-7-1 8 0,7 2 3 16,-6-3 8-16,6 0-2 0,0 0 8 0,-4 2-6 15,3-4-3-15,-1-1-3 0,5 3 4 16,-2-3 3-16,9 0 19 0,2 0-3 0,-1 0-9 15,4 0 6-15,-8-3-13 0,-1 3 0 16,-4-6 13-16,-1 3-6 0,4 0 6 0,-12-3 20 16,5-3-2-16,-6-1-2 0,-3 2 17 15,-2-4-8-15,1 2-6 0,-2 2-6 16,3-5-2-16,-1 2-5 0,5-1-7 16,7 6-1-16,1-6-5 0,1 6-2 0,-9-3-7 15,17 3 3-15,-2 0-1 0,3-4 1 16,-4 3-7-16,9 3 5 0,-2 0-8 0,-6-3-3 15,-2 2 4-15,1 1-6 0,-1 1-1 16,1 0-6-16,-2 0 0 0,8 0-2 16,-7 3-2-16,12-4 1 0,-6 2 5 15,3 2 0-15,0 0-2 0,1 0 2 0,-1 0-4 16,2 0 0-16,33 0 3 0,-62 0 0 0,32 0-3 16,30 0 6-16,-55 0 2 0,33 0-6 15,22 0 8-15,-45 0 0 0,45 0 5 16,-36 0 4-16,36 0-4 0,-35 0 7 0,35 0-1 15,0 0-5-15,-41 0 1 0,41 0 3 16,0 0 5-16,-36-3-8 0,36 3 0 16,0 0-4-16,-40 0-2 0,40 0-1 0,-30-3-1 15,30 3 0-15,-32-3-3 0,32 3-2 16,0 0-5-16,-45-4 2 0,45 4-4 16,-37-2 11-16,37 2-17 0,-36-3 3 0,36 3 0 15,-49-3 7-15,49 3 1 0,-53 0-7 16,21 3 1-16,-2-3 5 0,3 3-6 15,-6-3 4-15,-2 2-1 0,4 2 0 0,2-1 1 16,-4 0-3-16,3 0-3 0,-6-1 6 16,7 5-3-16,-4-4 1 0,4 3 12 0,-8 2-16 15,8-4-3-15,-2 4 14 0,-2 1-3 16,0 0-2-16,2-3-6 0,0 3 3 16,5 0-2-16,1 0 2 0,-2 0 8 0,1 1-4 15,-2-2-9-15,0 4 3 0,0 1 4 16,5-1 0-16,-1-2 1 0,1 2 4 15,5-2-5-15,-4 2 1 0,-1-3 0 0,4 0 5 16,-1 1 1-16,-1 2-13 0,2-2 5 16,-3-1 11-16,3-3-7 0,23-6 0 15,-42 19 7-15,19-14-11 0,3 5 8 0,-2-2 3 16,22-8-4-16,-43 15 13 0,22-6-14 16,-4-1 5-16,5 2 0 0,20-10 2 0,-38 15-1 15,14-10 8-15,4 5-6 0,-1-1 3 16,-6-1 1-16,5 2-13 0,-6 0 6 0,4 0 0 15,-1-3 0-15,3 3-7 0,-4-3 4 16,4 2 3-16,22-9 3 0,-44 12-4 16,26-6-2-16,18-6 3 0,-37 13-2 15,17-8 7-15,20-5-7 0,-28 12-1 0,28-12 8 16,-29 11-4-16,29-11-7 0,-20 9 8 16,20-9-5-16,-25 10 0 0,25-10 6 0,0 0-20 15,-28 12 23-15,28-12-4 0,0 0-1 16,-26 18 1-16,26-18-4 0,-16 12 11 15,16-12-9-15,-22 13 0 0,22-13 0 0,-22 16-7 16,22-16 4-16,0 0 4 0,-21 13 1 16,21-13-10-16,0 0 5 0,-22 17 0 0,22-17-4 15,0 0 10-15,-22 18-2 0,22-18-8 16,0 0 8-16,-18 22 1 0,18-22-4 16,-9 20 2-16,9-20-1 0,-8 29 11 15,8-29-4-15,-8 33-9 0,4-11 0 0,4-22 17 16,-5 47-17-16,5-20 1 0,-3-1 4 15,3-26-2-15,-7 51-5 0,7-24 11 16,7 1-3-16,-4 1 6 0,-3-29-25 0,2 56 20 16,1-32-14-16,1 3 7 0,1 1 10 15,0-1-7-15,1-1 3 0,-1 1 0 0,-1 2-1 16,6-1 2-16,-5-5 5 0,6 4-2 16,-1 5-1-16,-1-4 0 0,-1-1 3 0,2 0 0 15,5 2 4-15,-6-4 2 0,1-1 5 16,5 0-4-16,-4 0 1 0,1 2 7 15,2-2 14-15,-1 0-9 0,2 1 4 0,2 0-2 16,-2-3-3-16,1 5 0 0,3-2 0 16,3 4-3-16,-6-6-5 0,9 1 0 15,-4 3-7-15,-1 0 2 0,5-3-1 16,3 5-3-16,-6-2-5 0,6 0 7 0,4 0-3 16,-2 5-1-16,5-1-4 0,-10-1 4 15,7-1 0-15,-2-2-4 0,-1-1 0 0,-1 2 3 16,1-5-1-16,-1 2 0 0,0-4-5 15,-2 0 2-15,2 1 2 0,0-3 4 16,-2-1 3-16,5 1 3 0,-1-3 1 0,6-1 4 16,2 1 1-16,-1-1 5 0,5-3-8 15,6-1 3-15,12-1 4 0,6-4-6 0,4-2-1 16,3 0-4-16,9-8 2 0,14 4-16 16,1-4-31-16,2 4-39 0,6 0-50 0,-6 4-57 15,-4 0-105-15,7-3-648 0,-8-1-648 16</inkml:trace>
  <inkml:trace contextRef="#ctx0" brushRef="#br0" timeOffset="89057.3098">21883 16091 4474 0,'10'19'-127'0,"-10"-19"31"0,0 0 17 16,3 24 30-16,-3-24 29 0,0 0 28 15,5 41 34-15,-5-41-2 0,-5 33 16 0,5-33 29 16,0 44-7-16,-3-22 10 0,3-22 4 16,0 48-3-16,0-22-7 0,0 1 3 0,0-27 4 15,0 50 4-15,0-25-10 0,3 2 1 16,-3 2-5-16,5-1-1 0,-1 4-10 15,1 1-5-15,0 6-4 0,3-4-1 16,-1 2-8-16,1 7-4 0,0-7-4 0,1 3-2 16,-2 0-2-16,1-1-2 0,-1-1 2 15,1-2-5-15,-1 6 1 0,1-12-2 0,-5 3-3 16,2-1-1-16,4-2-4 0,-6-3-2 16,4 2-4-16,1-4 1 0,-6 4-3 15,3-6-4-15,-2 2-4 0,-3-25-20 16,9 39-23-16,-6-21-30 0,-3-18-39 0,12 36-28 15,-12-36-53-15,0 0-99 0,-15 27-228 16,15-27-421-16,0 0-668 0</inkml:trace>
  <inkml:trace contextRef="#ctx0" brushRef="#br0" timeOffset="89868.6644">21660 15990 4447 0,'0'0'-159'0,"0"0"15"15,0-27 21-15,0 27 15 0,0 0 14 16,0 0 21-16,0-32 22 0,0 32 11 0,0 0 11 16,4-28 12-16,-4 28 9 0,0 0 12 15,15-27 23-15,-15 27-15 0,12-22 3 16,-12 22 1-16,26-25-6 0,-11 10 0 0,14 0 3 16,-7 0-3-16,4 3 0 0,-1-5-10 15,11 5 6-15,-5-3 6 0,3 2-12 16,1-2 8-16,-2 3 0 0,2 0-4 0,4 1-2 15,1-2 4-15,-6-1-4 0,2 5 2 16,-2 3 2-16,-2-3-5 0,-2 6 1 16,0-3 12-16,-30 6-2 0,52-6 9 0,-24 6 20 15,-28 0 4-15,50 9 11 0,-23-3 7 16,-5 3-1-16,-2 5 16 0,7-2-13 0,-9 4-2 16,2 1 8-16,-1 1-14 0,2 1-1 15,-1 5 2-15,-3 2-2 0,-2-5-7 16,-2 3 0-16,-2 2-5 0,4 2-1 0,-4-1-3 15,-2 0-2-15,-3 1-6 0,8 3 2 16,-11-3 2-16,0 0-8 0,7 2 2 16,-10-2 1-16,0-1 3 0,0 2 2 0,-10-2 4 15,7 0 3-15,-5-1-3 0,-7 2 0 16,3-5-5-16,-6 4-2 0,-3 3-2 16,3-3-6-16,-4-3-2 0,-3 2-2 0,-2-2-1 15,-3 1-1-15,-1-1-4 0,-6 4-3 16,0-6-1-16,0-1 0 0,7 0-1 15,-5-3-3-15,1 2-1 0,3-4 3 0,1-1-4 16,-2 0-1-16,7-3 0 0,-2 0-4 16,7-3-6-16,20-9-10 0,-42 19-15 0,29-9-22 15,13-10-34-15,-25 12-34 0,25-12-22 16,-24 15-32-16,17-9-66 0,7-6-172 0,0 0-461 16,0 0-257-16</inkml:trace>
  <inkml:trace contextRef="#ctx0" brushRef="#br0" timeOffset="91438.759">23099 16329 4032 0,'-18'-22'-83'0,"18"22"18"0,-14-18 8 16,14 18-12-16,-8-22 0 0,8 22-32 15,0 0-13-15,-10-35-4 0,10 35 12 16,0 0 20-16,0-35 27 0,0 35 24 0,0 0 25 15,0-28 18-15,0 28 2 0,0 0 0 16,0 0 17-16,0-38 3 0,0 38 3 16,0 0 6-16,0 0 1 0,0 0-5 0,3-30 11 15,-3 30 6-15,0 0-9 0,0 0 11 16,0 0-8-16,0 0-6 0,0 0-2 16,0-27-11-16,0 27-10 0,0 0 13 15,0 0-7-15,0 0-15 0,0 0 16 0,0 0-14 16,0 0-6-16,0 0 8 0,0 0-4 15,0 0 2-15,0 0 1 0,0 0 19 0,0 0 12 16,0 0 28-16,0 0 19 0,0 0 6 16,0 0 1-16,0 0-4 0,52 60 8 0,-47-41-2 15,0 6 5-15,7 1 2 0,-1-2-2 16,-2 7-12-16,-1-4-2 0,1 9-1 0,2-2-10 16,1 3-7-16,-7 1-8 0,7-2-6 15,-4 3-9-15,0-3-8 0,1 0 0 16,-1-6-5-16,-1 5-5 0,1-5 0 15,-3 2-5-15,2-5 0 0,1 1-4 0,-3-4-7 16,2 2 4-16,-4-5-1 0,-3-21-6 16,12 37 1-16,-12-37 1 0,5 30-2 0,-5-30 3 15,13 26-4-15,-13-26 0 0,4 21-2 16,-4-21 0-16,0 0 1 0,5 26 0 16,-5-26-5-16,0 0 5 0,0 0-2 0,8 27-2 15,-8-27 0-15,0 0 2 0,0 0-3 16,0 0 2-16,0 0 1 0,5 21 6 0,-5-21 3 15,0 0 0-15,0 0 5 0,0 0-3 16,0 0-2-16,0 0-1 0,0 0-2 16,0 0-1-16,0 0-1 0,0 0-1 0,0 0-1 15,0 0 0-15,0 0-3 0,0 0-1 16,0 0 3-16,0 0-6 0,-18-86-6 16,9 63-6-16,9 23-3 0,-13-45-2 15,5 18 0-15,-2-4-5 0,3-4 1 0,-3 2-1 16,-2-5 2-16,-1-1-2 0,3 2 4 15,1-4 0-15,-2 1 0 0,6 2 5 0,-7-3-1 16,7 1-1-16,-7-1 3 0,11 2 1 16,-9-5-3-16,6 2 3 0,4-1-3 15,-3-7-6-15,3 3-3 0,3-1-2 0,1 2 0 16,6-1-5-16,3 3 3 0,-5 1 5 16,9-7 2-16,-7 11 3 0,7 3 1 15,0-2 0-15,-4 5 1 0,2 3 1 0,-5 2 2 16,5 2 2-16,-1 5-2 0,-3 0 3 15,-2 3 0-15,-9 18-2 0,16-35 4 0,-16 35-3 16,17-24 1-16,-17 24 1 0,15-27 3 16,-15 27-2-16,17-15 0 0,-17 15 3 0,22-12 1 15,-22 12 7-15,26-6-2 0,-26 6 2 16,0 0 0-16,44 6 1 0,-44-6-2 16,33 12 9-16,-11-1-1 0,0 1 6 15,-2 0 4-15,-3 3 1 0,3-3-1 0,0 3 0 16,5 1-3-16,-5-4 1 0,0 7-2 15,5-3-3-15,-5-1 3 0,0 0-6 0,-1-2 3 16,-1 3-2-16,-18-16-2 0,30 21 9 16,-22-13 5-16,-8-8 0 0,27 14 2 0,-27-14 4 15,19 8-7-15,-19-8 1 0,0 0-5 16,0 0 0-16,55-22-3 0,-38 9-3 16,-1-7-1-16,6 1-3 0,-4-2 0 0,1-3 0 15,-2 2-3-15,-1 0-1 0,-1 1-1 16,2-3-2-16,-2-3 1 0,2 7 0 0,-4-2-3 15,2-2 4-15,-3 1-4 0,1-1 1 16,1 6 1-16,-3-4-1 0,0 1-1 16,-11 21 2-16,21-30-4 0,-21 30 2 15,12-26 1-15,-2 14-2 0,-10 12-1 0,12-21 1 16,-12 21 0-16,0 0-1 0,18-26 4 16,-18 26-4-16,8-15 0 0,-8 15-2 0,0 0 0 15,0 0 2-15,14-21-4 0,-14 21 2 16,0 0 1-16,0 0 0 0,0 0 1 15,17-19-2-15,-17 19 1 0,0 0 1 0,0 0-3 16,0 0 3-16,0 0-3 0,21-8 4 16,-21 8-5-16,0 0 4 0,0 0 0 0,0 0 4 15,0 0 5-15,0 0 12 0,40 18 4 16,-40-18 7-16,17 20 7 0,-17-20 1 16,27 30 10-16,-19-13-3 0,6 2 2 15,-3 6 9-15,-2-2-4 0,4 13 0 0,-1-6-5 16,0 10 0-16,-7-3 13 0,6 5-8 15,-6 2-6-15,7-1-4 0,-7 1-5 0,7-2 2 16,-7 5-1-16,5-4-3 0,-2 4-1 16,1-5-6-16,-1 0-2 0,4 5-3 15,-4-4-4-15,2 1-3 0,3-2-1 0,-4 2-3 16,4-4-1-16,-1-1-1 0,1 5-1 16,-1-6-1-16,0 1-1 0,1-2-4 15,4 1-8-15,0-2-12 0,-1 1-13 0,3-2-14 16,1 0-25-16,-2-3-25 0,-1 2-33 15,5-4-45-15,-7 0-41 0,0-7-93 0,-7-1-176 16,0-7-71-16,-1-6-416 0,-7-9-986 16</inkml:trace>
  <inkml:trace contextRef="#ctx0" brushRef="#br0" timeOffset="92472.4564">25269 15915 4818 0,'0'0'-190'16,"0"0"4"-16,-17-27 15 0,17 27 9 0,-8-24 9 15,8 24 6-15,-9-27 21 0,9 27 18 16,-10-31 29-16,10 31 24 0,-5-34 49 0,5 34 4 15,-8-38 30-15,1 19 20 0,7 19 20 16,-10-39-11-16,10 39-2 0,-7-38 4 16,2 23-20-16,5 15-1 0,-8-33-7 0,8 33 1 15,-5-35 25-15,5 35-38 0,-8-28 6 16,8 28 16-16,-5-27-16 0,5 27-2 0,-2-27-1 16,2 27-6-16,0 0 1 0,2-41-1 15,-2 41 3-15,5-24 11 0,-5 24 1 16,0 0 8-16,8-39-1 0,-8 39 6 0,5-26-11 15,-5 26-7-15,0 0-2 0,8-31 3 16,-8 31-13-16,5-21 1 0,-5 21 1 16,0 0-4-16,7-29 8 0,-7 29-6 0,0 0-8 15,10-27 22-15,-10 27-3 0,0 0 9 16,0 0 8-16,3-30-6 0,-3 30 4 0,0 0 7 16,0 0 4-16,12-18 14 0,-12 18 4 15,0 0 0-15,0 0 6 0,0 0-5 0,0 0-2 16,0 0-2-16,0 0-5 0,2-27-8 15,-2 27-5-15,0 0-6 0,0 0-9 16,0 0-3-16,0 0-2 0,0 0-5 16,0 0 6-16,0 0 14 0,0 0 6 0,0 0-1 15,0 0 10-15,0 0 2 0,35 63-4 16,-32-42-1-16,7 5-7 0,-3 5 0 0,3-4 0 16,2 9-8-16,-6-4 1 0,6 4-1 15,-3 2-3-15,-1 2-2 0,-3-3 1 16,5 3 0-16,-3-1-5 0,3 0-1 0,6-1 0 15,-7-1-2-15,1 4-2 0,2-5-3 16,1 1-2-16,-5 0-2 0,4 0-4 0,-2 0 0 16,3-3 2-16,-3-1-2 0,2-4-7 15,-4-1 0-15,4-3-2 0,-5-1 2 16,1 1-2-16,1-4 2 0,-1 0 0 16,-3 2-1-16,3-2 3 0,1-3 1 0,-9-18 0 15,11 34 3-15,-6-16-4 0,-5-18 2 16,12 37-3-16,-5-21 2 0,-7-16-2 0,10 33 2 15,-3-18 5-15,-7-15-3 0,10 32-5 16,-10-32 4-16,11 34-4 0,-11-34 2 0,5 31-5 16,2-14 1-16,-7-17 0 0,8 32 1 15,-8-32-2-15,12 29-3 0,-12-29 2 0,5 26 4 16,-5-26-4-16,7 25 1 0,-7-25-1 16,5 27 2-16,-5-27-3 0,5 25-1 0,-5-25 3 15,3 24-1-15,-3-24-3 0,0 0 0 16,4 32 0-16,-4-32 0 0,0 0 0 15,5 22-2-15,-5-22-7 0,0 0-11 16,8 18-11-16,-8-18-15 0,3 10-24 0,-3-10-31 16,0 0-41-16,14 7-46 0,-14-7-109 15,0 0-179-15,0 0-78 0,0 0-407 16,0 0-904-16</inkml:trace>
  <inkml:trace contextRef="#ctx0" brushRef="#br0" timeOffset="92799.2824">25665 16796 4745 0,'0'0'-129'16,"0"0"27"-16,-15 15 10 0,15-15 14 15,0 0 13-15,0 0 25 0,0 0 23 16,0 0 37-16,0 0 29 0,0 0 27 0,0 0 9 16,0 0 5-16,0 0-4 0,0 0-5 15,0 0-4-15,0 0 8 0,0 0 13 16,0 0 9-16,0 0 0 0,0 0-1 0,0 0-1 15,0 0-10-15,70-42-6 0,-51 24 0 16,-3 3-7-16,1-1-7 0,2-3-11 16,-1 1-5-16,2-3-8 0,3 2-5 0,-1 1-9 15,3-3 0-15,0 1-4 0,-1 2-6 16,-2 3 0-16,-2-3-5 0,5 2-2 0,-2 0-3 16,-1 1-1-16,0-1-3 0,-1 5-10 15,1-1-9-15,-5-2-13 0,-17 14-21 16,35-21-28-16,-22 9-50 0,4-1-69 0,-17 13-142 15,17-33-241-15,-17 33-374 0,6-35-767 16</inkml:trace>
  <inkml:trace contextRef="#ctx0" brushRef="#br0" timeOffset="93231.0283">24976 15453 4636 0,'0'0'-140'0,"0"0"16"16,0 0 8-16,0 0 9 0,33-60 15 0,-18 43 36 16,-15 17 22-16,32-28 42 0,-18 8 54 15,-3 1 17-15,4 1 22 0,2-3 11 16,0-2-7-16,0 5-6 0,6-9-11 0,-5 1-12 15,2 1-10-15,7 2-4 0,-2-6-13 16,2 7 0-16,3-1-5 0,0 1-11 16,2 1-3-16,-2 3-5 0,4 1-27 0,1 2-40 15,-2 9-56-15,1-1-76 0,-1 5-177 16,-1 2-534-16,5 0-314 0</inkml:trace>
  <inkml:trace contextRef="#ctx0" brushRef="#br0" timeOffset="94084.2591">27323 16301 4093 0,'25'-12'-98'0,"-25"12"14"16,0 0 9-16,0 0 9 0,0 0 4 0,28-12 9 15,-28 12 9-15,20-10 23 0,-20 10 15 16,0 0 20-16,27-15 12 0,-27 15 23 16,12-15 18-16,-12 15 12 0,0 0 11 0,27-20 11 15,-27 20 8-15,15-12-8 0,-15 12-13 16,0 0-11-16,16-21-2 0,-16 21-15 16,16-18 8-16,-16 18 5 0,0 0 1 0,16-28 0 15,-16 28 10-15,12-24 13 0,-12 24-1 16,5-28-6-16,-5 28-1 0,12-28-7 0,-12 28-10 15,3-29-10-15,-3 29-5 0,0 0-9 16,5-36-7-16,-5 36-3 0,0 0-5 16,3-28-1-16,-3 28-6 0,0 0 1 0,5-23-5 15,-5 23-3-15,0 0-2 0,0 0-2 16,0 0-1-16,0 0 3 0,0 0 1 16,0-39-2-16,0 39-1 0,0 0-2 15,0 0-3-15,0 0-3 0,0 0 1 0,0 0 7 16,0 0 10-16,0 0 0 0,0 0 3 15,0 0 0-15,0 0 5 0,0 0 2 16,24 78 5-16,-24-78 3 0,17 35-1 0,-6-14 2 16,-2 0 3-16,7 0-9 0,4 6-5 0,2-2-2 15,2 1-7-15,7-2 4 0,8-1-1 16,-2-7 4-16,9 8-6 0,6-6 0 16,-3-6-2-16,-1-4-2 0,3-1 4 0,0-4-7 15,3-3 1-15,-9 0-5 0,-3 0 1 16,5-3-2-16,-14-4 1 0,4 2-9 0,-7-5-13 15,0 2-28-15,0-6-33 0,-11 1-39 16,-19 13-45-16,23-27-43 0,-23 15-77 16,0 12-164-16,-20-36-144 0,0 17-362 15,-3-5-757-15</inkml:trace>
  <inkml:trace contextRef="#ctx0" brushRef="#br0" timeOffset="94736.597">27515 15388 4739 0,'0'0'-40'16,"-23"-7"25"-16,23 7-4 0,0 0 3 0,-30-6 4 15,30 6-6-15,0 0 2 0,0 0-7 16,-30-11 11-16,30 11 7 0,0 0-4 15,0 0 5-15,0 0 1 0,0 0 3 16,-27-5-16-16,27 5 15 0,0 0-10 0,0 0 11 16,0 0-5-16,0 0 5 0,0 0 2 15,0 0-2-15,0 0-2 0,0 0 2 0,0 0-11 16,0 0 8-16,0 0 6 0,0 0-6 16,0 0-9-16,0 0 2 0,0 0-4 0,67 40 6 15,-67-40-4-15,0 0 2 0,16 15-6 16,-16-15 15-16,0 0-7 0,17 12 0 15,-17-12 13-15,0 0-5 0,0 0 6 0,0 0-8 16,19 15-9-16,-19-15 18 0,0 0-12 16,0 0 1-16,0 0 11 0,0 0-12 15,0 0 12-15,16 12 10 0,-16-12-9 0,0 0 5 16,0 0-2-16,0 0-2 0,0 0 7 16,0 0-3-16,0 0 13 0,0 0 12 15,0 0-10-15,0 0-3 0,0 0-4 0,19 12-5 16,-19-12 5-16,0 0 1 0,11 20-10 15,-11-20 5-15,9 19-4 0,-9-19 3 16,11 21-5-16,-11-21 10 0,16 22-15 0,-16-22 3 16,0 0 12-16,13 22 26 0,-13-22 19 15,0 0 19-15,0 0-13 0,0 0-5 0,0 0-13 16,0 0-4-16,0 0-6 0,0 0-6 16,0 0 2-16,0 0-6 0,0 0 3 0,0 0-4 15,0 0-1-15,-37-72-7 0,37 72 3 16,-12-27 1-16,12 27-1 0,-16-25 0 15,16 25 0-15,-22-25 1 0,22 25-5 0,-17-21-7 16,17 21-4-16,-22-18-5 0,22 18-7 16,-26-10-8-16,26 10-12 0,0 0-26 15,-40 0-44-15,40 0-26 0,0 0-44 16,-39 17-54-16,39-17-165 0,-17 14-545 0,17-14-598 16</inkml:trace>
  <inkml:trace contextRef="#ctx0" brushRef="#br0" timeOffset="96052.2749">28604 15793 4321 0,'-8'-18'-167'0,"8"18"25"0,0 0 11 16,-15-28 12-16,15 28 10 0,0 0 4 15,-4-32 7-15,4 32 0 0,0 0 22 0,0 0-2 16,7-37 5-16,-7 37 8 0,12-25 5 16,-12 25 3-16,13-24 4 0,-13 24 8 0,20-21-1 15,-20 21 7-15,19-24 8 0,-4 12-3 16,-15 12 32-16,20-25 44 0,-7 12 27 15,-13 13 12-15,20-24 11 0,-20 24-9 16,27-25-6-16,-19 10-7 0,-8 15-15 16,26-25-13-16,-18 12 10 0,-8 13-16 0,25-21-4 15,-10 9 1-15,-15 12 0 0,18-23 8 16,-18 23 22-16,17-21 12 0,-17 21 38 0,19-18 16 16,-19 18 15-16,13-18 7 0,-13 18-7 15,0 0-11-15,17-25-10 0,-17 25-11 0,0 0-16 16,8-21-1-16,-8 21-24 0,0 0-2 15,0 0-14-15,12-19-8 0,-12 19-5 0,0 0-4 16,0 0-4-16,0 0-7 0,0 0-1 16,0 0-9-16,11-22 5 0,-11 22-2 15,0 0-4-15,0 0-2 0,0 0 6 16,0 0 1-16,0 0 8 0,0 0 1 0,0 0-3 16,0 0-1-16,0 0-6 0,0 0-3 15,0 0 3-15,0 0-3 0,0 0 1 16,0 0-5-16,-36-24-1 0,36 24 0 0,0 0-3 15,0 0 1-15,0 0-5 0,-57 24 2 16,57-24-1-16,-30 15 2 0,30-15-1 0,-27 15 1 16,27-15-1-16,-29 20 3 0,29-20 5 15,-21 15 10-15,21-15 9 0,-29 19 1 16,29-19-3-16,-20 18-1 0,20-18-4 0,-22 18-2 16,22-18 0-16,-11 19-3 0,11-19-3 15,-15 17 3-15,15-17-6 0,0 0 3 16,-12 29-4-16,12-29 3 0,-5 21-2 0,5-21-2 15,0 0 1-15,-8 27 1 0,8-27-1 16,0 0 1-16,0 0-1 0,8 35-1 16,-8-35 0-16,0 0 3 0,12 27-1 0,-12-27 1 15,20 20-3-15,-20-20-1 0,16 17 0 16,-16-17-1-16,22 23 0 0,-5-14 2 0,-17-9-2 16,38 18-2-16,-12-12 0 0,2 0-2 15,-3 1-2-15,2-3 3 0,3 0-3 16,0 4 0-16,-3-5-2 0,3-2 1 0,-2 4-1 15,4 2 1-15,-7-6 1 0,-25-1-4 16,54 7 2-16,-33-2 0 0,10-1-3 16,-31-4 4-16,41 6-3 0,-17-2 1 0,-24-4-3 15,35 6 2-15,-35-6-1 0,43 5 0 16,-43-5 0-16,29 7-1 0,-29-7 0 16,32 5-2-16,-32-5 2 0,26 7 0 0,-26-7 2 15,0 0 4-15,31 8 1 0,-31-8 2 16,0 0-1-16,25 9 1 0,-25-9-2 0,0 0 1 15,21 16-1-15,-21-16 1 0,9 20 0 16,-9-20-2-16,0 0 2 0,10 27-2 16,-10-27-1-16,6 22 0 0,-6-22 1 0,0 0 2 15,5 30-1-15,-5-30 6 0,0 0-1 16,7 29 2-16,-7-29 0 0,0 0-11 16,0 0 2-16,0 0-1 0,-15 33 0 0,15-33 3 15,-20 11 1-15,20-11 2 0,-32 7 0 16,32-7 0-16,-47 8 5 0,29-7-4 0,18-1 2 15,-52 7-3-15,20-3 0 0,32-4 0 16,-50 1 0-16,22-1-3 0,-1 5 0 16,29-5-1-16,-53 3-2 0,24-1 1 15,1 2-3-15,28-4 3 0,-45 0-3 0,18 3 0 16,27-3 0-16,-43 3-6 0,43-3 1 16,-39 3-8-16,39-3-5 0,-30 3-11 0,30-3-15 15,0 0-17-15,-37 0-21 0,37 0-24 16,0 0-31-16,-25 12-37 0,25-12-49 0,-3 9-137 15,3-9-181-15,0 0-419 0,0 0-898 16</inkml:trace>
  <inkml:trace contextRef="#ctx0" brushRef="#br0" timeOffset="97049.7231">29556 15202 4783 0,'0'0'-61'0,"-5"-38"29"16,5 38 14-16,0 0-4 0,0 0 0 15,0 0 6-15,5-36 1 0,-5 36 4 16,0 0-2-16,7-25 23 0,-7 25 11 16,0 0 0-16,0 0 0 0,10-26 1 0,-10 26-9 15,0 0 12-15,0 0-9 0,0 0 4 0,13-18 9 16,-13 18 7-16,0 0-2 0,0 0 10 15,0 0-1-15,25-5-4 0,-25 5 12 16,0 0 4-16,0 0-2 0,34 23 3 0,-34-23 4 16,25 29-1-16,-10-14 1 0,-2 4 0 15,-1 2 0-15,3-1-3 0,-2 4-4 16,1-2-4-16,1 1 0 0,-2 2-5 0,6-3-1 16,-6 3-6-16,-1 1-3 0,4-5-4 15,-2-2-1-15,1 4-4 0,-2-8-2 16,-13-15 0-16,17 27 7 0,-5-15 4 15,-12-12 6-15,13 27 1 0,-13-27 0 0,8 20-4 16,-8-20-3-16,0 0-3 0,0 0-4 16,0 0-8-16,0 0-1 0,0 0-8 0,0 0-11 15,0 0-3-15,0 0-4 0,0 0-1 16,-51-75-2-16,42 49 3 0,-1-1 0 0,2 2-1 16,3-3 2-16,-4 3 2 0,6-4-1 15,3 29 1-15,-5-48 2 0,5 27-2 16,0 21 2-16,-3-41 1 0,3 41 0 15,-5-39-1-15,5 39 2 0,5-37-2 0,-5 37 1 16,5-32 2-16,-5 32-3 0,3-24 0 16,-3 24 0-16,8-21 0 0,-8 21 0 0,12-19 0 15,-12 19 1-15,0 0-2 0,25-15 1 16,-25 15 1-16,0 0-1 0,29-4 0 16,-29 4 2-16,0 0 0 0,0 0 1 0,36-3-2 15,-36 3 0-15,0 0 2 0,0 0 0 16,29-1 2-16,-29 1 1 0,0 0 0 0,0 0 3 15,0 0-2-15,30-17-1 0,-17 5 0 16,-13 12 0-16,31-34-2 0,-15 16 2 16,8-3-2-16,-8-2 0 0,1 2-1 0,0 4 1 15,-2 0 0-15,-15 17-2 0,25-32 0 16,-12 17 0-16,-13 15 1 0,20-20 0 0,-20 20-3 16,24-19 3-16,-24 19 1 0,13-15 0 15,-13 15 4-15,0 0 10 0,25-8 9 16,-25 8 6-16,0 0 1 0,0 0 2 0,44 15 5 15,-44-15 2-15,22 20 0 0,-9-11 7 16,-13-9 7-16,22 31-16 0,-9-16 7 16,0 4 3-16,3-2 0 0,-3 6 6 0,2-2 6 15,-3 0 3-15,-2 4-7 0,6 1-6 16,-2-3-5-16,-1 2-8 0,-1 4-2 16,6-2-5-16,-6-2-2 0,1-2-3 0,2 3-10 15,-3 2-17-15,5 1-30 0,-4-6-39 16,-8 2-64-16,2-1-79 0,-7-6-216 0,0-18-54 15,0 0-29-15,0 0-467 0,-17 27-1113 16</inkml:trace>
  <inkml:trace contextRef="#ctx0" brushRef="#br0" timeOffset="97995.3486">28686 16942 5049 0,'0'0'-31'0,"0"0"62"0,0 0-3 16,0 0-19-16,17-18-9 0,-17 18-6 0,25-14 3 15,-2 5-5-15,4-4 3 0,12-2 4 16,4-2 0-16,9-8-7 0,13-7 3 15,9-1 5-15,31-13 3 0,-1-1 14 0,5-1 30 16,8-2 14-16,0 2 16 0,10-2 12 16,0 1 7-16,9-1 3 0,-1-2-2 15,4 5-9-15,-4-1-11 0,4 1-8 0,-3-3-7 16,1 5-7-16,-10-2-9 0,-1 1-4 16,-13 10-6-16,-24 7 1 0,-19 5-5 15,-16 5 11-15,-7 4 6 0,-9 0 11 0,-3 1-16 16,-5 7-2-16,-3-4 1 0,-27 11-10 15,22-2-2-15,-22 2-3 0,0 0 2 0,0 0-12 16,-69 71-1-16,19-28-1 0,-32 18-1 16,-12 7-2-16,-3 3 0 0,2-4 0 0,0-1-3 15,3-3 4-15,-4 3-4 0,6-7 0 16,1 3 4-16,16-17-3 0,8-4 3 16,9-2-1-16,-1 0-3 0,6-4-1 0,12-1-4 15,-1-4 0-15,6 5 5 0,3-1-7 16,7-2 3-16,8-2 5 0,1 3-6 0,15-6 0 15,3 5-2-15,15-1 2 0,7-1 4 16,12 3-5-16,22 5 1 0,9-7 0 16,8-1 0-16,37 11-2 0,-19-18-1 15,-4 1 3-15,-1-3 2 0,-2-3-3 0,-3-6 5 16,-4 4-6-16,2 0 0 0,-17-4 5 16,-8 0-2-16,2 0 4 0,-13-2 5 0,1-2-2 15,-7 4 5-15,2 1 2 0,-5 1 2 16,6-1-2-16,-9 4-4 0,3 1 2 15,-4 3 4-15,11 4-1 0,-11-5-2 0,7 7-2 16,2 0-1-16,-8-3-2 0,6 5-1 16,-9-8-2-16,10 11-1 0,0-5-9 0,5 5-12 15,-5-1-28-15,-4 4-61 0,5 2-86 16,-7 8-200-16,-18-9-66 0,0-8-28 16,-9-9-512-16,-8-19-1292 0</inkml:trace>
  <inkml:trace contextRef="#ctx0" brushRef="#br0" timeOffset="101060.1201">32161 15348 5334 0,'5'-24'-54'0,"-5"24"41"16,0-42 5-16,0 42-1 0,-9-32 3 0,9 32-12 15,0 0-5-15,-3-33-15 0,3 33 6 16,0 0 2-16,0 0 3 0,-2-34 5 0,2 34-5 15,0 0 1-15,0 0-6 0,0 0 4 16,0-34 0-16,0 34 0 0,0 0 11 16,0 0-1-16,0 0-1 0,0 0 4 0,-3-28 10 15,3 28 3-15,0 0 6 0,0 0-1 16,0 0 4-16,0 0-3 0,0 0 1 16,0 0 5-16,0 0 5 0,0 0 0 0,0 0 9 15,0 0 5-15,0 0-1 0,0 0-4 16,0 0-3-16,0 0-2 0,-10-27-3 15,10 27-3-15,0 0-6 0,0 0-6 0,0 0 0 16,0 0 1-16,0 0-5 0,0 0 1 16,0 0 0-16,0 0 1 0,0 0 4 0,0 0 4 15,0 0 5-15,0 0-11 0,0 0 8 16,0 0-8-16,15-32-2 0,-15 32 3 16,12-27 4-16,-12 27-8 0,11-36 4 0,-6 10 0 15,0-1-1-15,2-4 4 0,-2-1-5 16,3-4 11-16,1-4-5 0,-3-3 6 0,-6-3 5 15,4 3 7-15,-4 0 16 0,0-4 12 16,0 1 2-16,-4 2 0 0,-2 2 1 16,1 2-6-16,-2 0-4 0,-3-1-3 15,2 4-5-15,-4-2-5 0,-5 1-3 0,-3 1-7 16,-5 2 1-16,-5-4-1 0,0 3 0 16,3 5-2-16,-6-3-2 0,6 6-4 0,2 8-1 15,-7-2-2-15,4 1 0 16,2 4-1-16,-2-1-2 0,-2 3 0 0,0 3-2 15,0 0 1-15,1 1 1 0,1 2-2 0,-9 3-3 16,4 0 3-16,-3 3-3 0,0 3 1 16,-1-4 5-16,-2 4-4 0,-1 0 4 0,2-2 3 15,-2 2-6-15,3 0 2 0,0-3 0 16,0 3-5-16,0 0 3 0,1 0-2 16,-8 0 2-16,9-3 1 0,0 3-3 0,-4-4 0 15,3 1 2-15,0 3-2 0,-2-2 0 16,3-1 0-16,1 0-1 0,-2-1-1 15,2 1 3-15,-6 1-2 0,3-5 2 0,-3 4-3 16,-2 0-1-16,2-1 2 0,-2-1-2 16,0 5 3-16,9-3-1 0,-7-2 0 15,-9 4-1-15,12 1 2 0,-16-3-2 0,4 3 1 16,4-4-1-16,-3-3 8 0,-1 7 9 16,2-1-1-16,1-3 5 0,5 0 0 0,-2 4-2 15,-1-3-2-15,9 3-3 0,-5 0 1 16,0 0-2-16,-2 0-4 0,2 0 0 15,-2 0-1-15,-1 7 0 0,-1-3-2 0,1-3-1 16,-1 6-1-16,1 0 1 0,-4-1-2 16,3 2 1-16,4-1 1 0,-3 3-4 0,4-1 1 15,-4-1-2-15,4 5 0 0,-1 1 0 16,2-1-1-16,-1 1 0 0,4-2 2 16,0 0-1-16,10 0 1 0,-7-3-1 0,4 3 0 15,-6 1-1-15,2 0 2 0,-1-1 0 16,-4 3 1-16,-3-3 2 0,3 0 1 15,4 1-2-15,-4 1 1 0,7-3-1 0,0-3-1 16,0 1 1-16,1 1-2 0,4 0 3 16,-3 2-3-16,-1-3 0 0,4 0 0 15,-3 0-2-15,-1 5 0 0,4-6 0 0,-3 5 2 16,-4 2-3-16,-1-3 4 0,4 0-4 16,-6 1 2-16,1-1-1 0,-2 5-1 0,-3-5-1 15,4 1 2-15,0 7 3 0,-9-5-4 16,11 0 0-16,-4 0 0 0,0 1 4 15,6 0-5-15,-3 3 1 0,-3-4 1 0,1 6 0 16,0-6-1-16,6 1-1 0,-5 3 2 16,8-7-1-16,2 4 1 0,-1-5 0 0,-1 1-2 15,3 3 3-15,-4-3-3 0,3 5 1 16,-7-2-1-16,2 0 3 0,-2 1-3 0,-1-1-1 16,1 5 3-16,0-7-1 0,2 7-2 15,-2-2 1-15,2 1 3 0,0 1-3 16,3 0-2-16,-3 4 5 0,-3-6 1 15,6 7-6-15,0-3 3 0,0 0 1 0,-1 0-2 16,5 1 1-16,-3 1 0 0,5-4 2 16,-3-1-1-16,4-1-1 0,0 0-1 15,2-3 2-15,-1 5-1 0,3-2 0 0,-1-3-3 16,0 3 3-16,-3-3-1 0,8 5-1 16,-1 2 2-16,-2-2 1 0,5 5 1 15,-5-3 3-15,6 3 1 0,1 2 3 0,1-1 0 16,2 2 2-16,0-5 2 0,5-23 2 15,-6 52-1-15,4-28-2 0,2 5 3 0,0-29 1 16,0 46-2-16,0-24-3 0,2 5 1 16,1 1 0-16,0 1 1 0,6-2-5 0,-8 0-2 15,6 2 3-15,1-3-3 0,1 3 1 16,-1-6 1-16,4 7 1 0,-4-3 1 16,4 0 0-16,-4 0 2 0,2 2 10 0,2-1-5 15,3 2 1-15,2 2-5 0,0 1 2 16,-1 3-1-16,4-1 1 0,1 2-2 0,7 3 2 15,4 0-4-15,-7-4-3 0,7 2-1 16,-2 1 3-16,0-4 4 0,5 2-3 16,-2-3 0-16,4-1-3 0,-12-4 1 0,7-2-1 15,2 6 0-15,-6-7-3 0,4 1 2 16,-2 2-2-16,2-2-2 0,1 0 3 16,-1-2-3-16,-4 1-2 0,4 1 1 0,10 0 3 15,-10-3-2-15,-1 5 1 0,5-4-2 16,-6-5-1-16,3 5 3 0,6-3-2 15,-6 0 1-15,4-4 0 0,-4 5-1 0,3-10 3 16,-1 7-1-16,3-5 2 0,4 0-4 16,3 0 3-16,4-3-1 0,4 1-1 0,-6-3-1 15,17 2 3-15,-3-2-3 0,5-1 0 16,-6-3-1-16,5 3 2 0,0 0 0 16,1-3-3-16,7 0 2 0,-6 0 2 0,12-3-5 15,1 0 2-15,19-3-1 0,6 0 2 16,47-9-11-16,9-3-26 0,5-12-54 15,19-13-94-15,3-10-223 0,-9-12-69 0,-9-11-32 16,-14-9-471-16,-11-5-1112 0</inkml:trace>
  <inkml:trace contextRef="#ctx0" brushRef="#br0" timeOffset="123777.8792">11680 9025 1080 0,'0'0'290'0,"0"0"-129"16,0 0 7-16,0 0-26 0,0 0-28 16,0 0-38-16,0 0-2 0,0 0-5 15,0 0 18-15,0 0-2 0,0 0-12 0,0 0 10 16,0 0 3-16,0 0-16 0,0 0-10 15,0 0 1-15,0 0-9 0,0 0 2 0,0 0-17 16,0 0 7-16,0 0-8 0,0 0 5 16,0 0 14-16,-25-47-4 0,25 47 2 15,0 0 0-15,0 0-14 0,0 0 0 0,0 0-4 16,-21-14-8-16,21 14-1 0,0 0 8 16,0 0-12-16,0 0-1 0,0 0-1 15,-12-19-3-15,12 19-6 0,0 0 8 0,0 0 0 16,0 0 2-16,0 0-13 0,0 0 0 15,-23-18 5-15,23 18-5 0,0 0 3 16,0 0-3-16,0 0-10 0,0 0 6 0,0 0-2 16,0 0-6-16,0 0 0 0,0 0 4 15,0 0-11-15,0 0 5 0,0 0-4 0,0 0 1 16,0 0-3-16,0 0 1 0,0 0 1 16,0 0 8-16,0 0-2 0,0 0-9 15,0 0 7-15,0 0-1 0,8 74 7 0,-8-74 2 16,0 0-8-16,0 0 12 0,3 39-8 15,-3-39 9-15,0 0-10 0,2 31-1 16,-2-31 13-16,0 24-11 0,0-24 4 0,5 25-2 16,-5-25-5-16,8 28 16 0,-8-28-11 15,2 26-2-15,-2-26 10 0,0 0-3 16,7 33-12-16,-7-33 14 0,0 0-3 0,8 25 2 16,-8-25-4-16,0 0-8 0,0 0 10 15,5 28-2-15,-5-28 2 0,0 0-4 0,0 0-6 16,8 23 8-16,-8-23 2 0,0 0-8 15,5 23-2-15,-5-23 4 0,0 0 14 16,12 20-12-16,-12-20 3 0,0 0-3 16,8 27-3-16,-8-27 8 0,0 0-3 0,12 25-2 15,-12-25 0-15,12 20 8 0,-12-20-23 16,0 0-1-16,12 24-6 0,-12-24-10 0,13 14-6 16,-13-14-13-16,0 0-29 15,20 13-13-15,-20-13-36 0,0 0-55 0,29 14-143 16,-29-14-301-16,0 0 117 0</inkml:trace>
  <inkml:trace contextRef="#ctx0" brushRef="#br0" timeOffset="125320.1726">11599 9249 2381 0,'-9'-21'-103'0,"9"21"9"0,0 0 19 0,0 0 4 15,0 0 10-15,0 0-10 0,0 0 6 16,0 0 7-16,0 0 18 0,0 0 16 0,0 0 36 16,0 0 8-16,0 0 12 0,0 0 7 15,0 0-16-15,0 0 0 0,0 0-4 0,0 0 4 16,0 0-1-16,-22-15-18 0,22 15 11 15,0 0-11-15,0 0-4 0,0 0 7 16,0 0 4-16,0 0-15 0,0 0 8 16,0 0 0-16,0 0-1 0,0 0 15 15,0 0 19-15,0 0-16 0,0 0 11 0,0 0 13 16,0 0 13-16,0 0-1 0,0 0-11 16,0 0 12-16,0 0-10 0,0 0-11 0,0 0 10 15,0 0-11-15,0 0 3 0,0 0-15 16,0 0 5-16,0 0 6 0,0 0-1 0,0 0 17 15,0 0 7-15,59-9 5 0,-59 9 1 16,0 0-2-16,0 0-11 0,40-3-1 16,-40 3-10-16,32-6 11 0,-32 6 0 15,33-6-11-15,-33 6-3 0,32-3 2 0,-32 3 4 16,27-8 4-16,-27 8-14 0,0 0 2 16,33-1-3-16,-33 1-6 0,0 0-3 0,27-7 9 15,-27 7-7-15,0 0-2 0,0 0-3 16,0 0 7-16,34-5-1 0,-34 5 6 15,0 0-10-15,0 0 13 0,0 0-10 0,26-5 10 16,-26 5-14-16,0 0-6 0,0 0-2 16,35-6 2-16,-35 6 11 0,36-7 2 0,-36 7-1 15,41-12-7-15,-12 10 0 0,-4-4 7 16,0-1-9-16,-25 7 8 0,52-9 6 16,-27 3-17-16,-2 1-4 0,-23 5 4 15,47-7-3-15,-20 1 0 0,-27 6-2 0,38-6-3 16,-14 3-21-16,-24 3 1 0,38-7-15 15,-38 7-17-15,39-2-18 0,-39 2-52 0,38-3-24 16,-38 3-47-16,29 0-88 0,-18 3-474 16,-11-3 428-16</inkml:trace>
  <inkml:trace contextRef="#ctx0" brushRef="#br0" timeOffset="125997.4651">11794 9061 2995 0,'30'-5'-172'16,"-3"-2"7"-16,-5 3 3 0,-22 4 6 0,35-8-3 16,-35 8-389-16</inkml:trace>
  <inkml:trace contextRef="#ctx0" brushRef="#br0" timeOffset="126053.4357">11938 9034 1891 0,'0'0'-140'0</inkml:trace>
  <inkml:trace contextRef="#ctx0" brushRef="#br0" timeOffset="126082.4128">11973 9028 1501 0</inkml:trace>
  <inkml:trace contextRef="#ctx0" brushRef="#br0" timeOffset="126120.3897">11973 9028 1295 0,'30'-6'-93'15,"-30"6"8"-15,0 0 6 0,0 0 20 0,0 0 42 16,0 0-5-16,0 0-17 0,0 0 16 0,0 0 18 16,0 0-18-16,0 0-30 0,0 0-19 15,0 0-148-15</inkml:trace>
  <inkml:trace contextRef="#ctx0" brushRef="#br0" timeOffset="126163.3633">12003 9022 598 0,'0'0'-184'16,"0"0"51"-16</inkml:trace>
  <inkml:trace contextRef="#ctx0" brushRef="#br0" timeOffset="127212.3988">11746 9100 539 0,'0'0'26'0,"0"0"7"0,0 0 6 16,-25 5-7-16,25-5-20 0,0 0 1 15,-25 10-26-15,25-10 13 0,0 0-12 16,-24 8-1-16,24-8 19 0,0 0 1 0,0 0 12 16,0 0 18-16,-25 10 5 15,25-10 23-15,0 0 15 0,0 0-8 0,0 0-2 16,0 0-18-16,0 0-1 0,0 0-15 0,-25 6 8 15,25-6-5-15,0 0-30 0,0 0 1 16,0 0-1-16,0 0 1 0,0 0 9 16,0 0-10-16,0 0 5 0,0 0-9 0,-37 0 18 15,37 0-5-15,0 0 9 0,0 0 18 16,0 0-5-16,0 0 3 0,0 0 17 0,0 0 18 16,0 0 10-16,-43-6-3 0,43 6-17 15,0 0-6-15,0 0-18 0,0 0 2 0,0 0-11 16,0 0-11-16,0 0-4 0,0 0-13 15,0 0 14-15,0 0-11 0,0 0 17 16,-29-6-8-16,29 6-12 0,0 0-4 16,0 0 4-16,0 0-14 0,0 0-12 0,0 0-8 15,0 0 7-15,0 0-25 0,0 0 4 16,0 0 6-16,0 0 17 0,0 0 11 16,0 0 7-16,0 0 14 0,0 0 11 0,0 0 10 15,0 0-1-15,0 0 4 0,0 0-11 16,0 0-14-16,0 0 7 0,0 0 9 15,0 0-2-15,0 0-2 0,0 0 17 0,-13-22 2 16,13 22-1-16,0 0 3 0,0 0 2 16,0 0-10-16,0 0-3 0,0 0-9 15,0 0-6-15,0 0 6 0,0 0-15 0,0 0 3 16,0 0 0-16,0 0 0 0,30-39-6 16,-30 39 4-16,0 0-1 0,0 0-6 0,22-17 11 15,-22 17 6-15,0 0 0 0,0 0 5 16,0 0-14-16,0 0 0 0,21-15 8 15,-21 15-16-15,0 0 8 0,0 0-2 0,0 0-6 16,22-15 5-16,-22 15 6 0,0 0-8 16,22-10 2-16,-22 10-5 0,0 0 0 0,25-15-5 15,-25 15 10-15,0 0 3 0,22-12 17 16,-22 12 2-16,0 0 17 0,0 0 2 16,27-11 8-16,-27 11-3 0,0 0-8 15,0 0-3-15,0 0-3 0,16-12-5 16,-16 12-2-16,0 0-3 0,0 0-4 0,0 0-3 15,0 0-4-15,0 0 12 0,0 0-15 16,0 0 3-16,0 0 3 0,19-14-10 0,-19 14-2 16,0 0 0-16,0 0-4 0,0 0 2 15,0 0-6-15,0 0 9 0,0 0 1 0,0 0 4 16,23-13-7-16,-23 13-1 0,0 0 9 16,0 0 2-16,23-8-2 0,-23 8 4 15,0 0-8-15,22-10 2 0,-22 10-3 16,0 0-3-16,0 0 1 0,27-12 0 0,-27 12 1 15,25-9-7-15,-25 9 8 0,24-10-1 16,-24 10-10-16,23-8 6 0,-23 8-5 0,28-7 8 16,-28 7 12-16,25-10-5 0,-25 10-14 15,0 0 6-15,36-8 3 0,-36 8-7 0,0 0 8 16,25-10-1-16,-25 10-7 0,0 0 0 16,30-6 10-16,-30 6-5 0,23-9-12 15,-23 9 7-15,25-6 21 0,-25 6-3 16,32-9 8-16,-32 9 3 0,30-9-2 0,-30 9 1 15,32-7-3-15,-32 7 2 0,32-10-6 16,-32 10 3-16,25-6-5 0,-25 6-1 16,37-12-2-16,-37 12-1 0,28-9 3 0,-28 9-3 15,32-6 1-15,-32 6 5 0,30-9-4 16,-30 9 6-16,30-10-4 0,-30 10 2 0,27-8 5 16,-27 8-2-16,22-7 1 0,-22 7-6 15,0 0-3-15,28-8-2 0,-28 8-3 16,0 0 2-16,0 0-5 0,34-10-3 0,-34 10 1 15,0 0-2-15,0 0-4 0,28-9 1 16,-28 9-27-16,0 0-21 0,0 0-46 16,40 5-44-16,-27 2-48 0,-13-7-122 0,17 15-583 15,-17-15-311-15</inkml:trace>
  <inkml:trace contextRef="#ctx0" brushRef="#br0" timeOffset="129120.6623">12833 9210 3945 0,'0'0'-193'0,"-35"-6"10"15,35 6 22-15,0 0 5 0,0 0 22 0,0 0-2 16,0 0 20-16,0 0 2 0,0 0 9 15,0 0 5-15,0 0 9 0,0 0 3 0,0 0 27 16,0 0 12-16,0 0 9 0,0 0 20 0,0 0 17 16,0 0-4-16,0 0 0 0,0 0 7 15,0 0-7-15,0 0 21 0,0 0 13 16,0 0 6-16,0 0 10 0,0 0 9 16,0 0-8-16,-13-22 3 0,13 22-10 0,0 0-3 15,0 0-1-15,0 0-12 0,0 0 6 16,0 0-10-16,0 0 4 0,0 0-13 0,0 0 1 15,0 0 8-15,38-47 0 0,-38 47-5 16,13-15-4-16,-13 15 12 0,0 0 25 16,14-20 21-16,-14 20-26 0,0 0 11 15,13-19 9-15,-13 19 21 0,0 0-24 0,0 0 4 16,0 0-1-16,17-23 1 0,-17 23-11 16,0 0 7-16,0 0-11 0,0 0-13 15,0 0 10-15,13-13-17 0,-13 13 4 0,0 0 3 16,0 0-10-16,0 0-6 0,0 0 13 15,0 0-7-15,0 0-9 0,0 0 18 0,0 0-20 16,0 0 9-16,0 0-11 0,0 0 10 16,0 0-6-16,0 0-5 0,0 0 1 15,0 0-4-15,0 0 3 0,0 0 3 16,0 0-5-16,0 0 5 0,0 0 1 0,0 0 4 16,52 16-4-16,-52-16-1 0,0 0-3 15,17 20 15-15,-17-20-17 0,0 0 8 0,18 12 16 16,-18-12-20-16,0 0 7 0,0 0 0 15,14 18-9-15,-14-18 10 0,0 0-1 16,0 0-11-16,0 0 10 0,0 0-6 0,13 16-9 16,-13-16 3-16,0 0 0 0,0 0 9 15,0 0-9-15,0 0 11 0,15 20-11 16,-15-20 7-16,0 0-12 0,0 0 17 0,0 0-14 16,13 18 0-16,-13-18 6 15,0 0-2-15,0 0-4 0,10 17 4 0,-10-17-4 16,0 0 4-16,0 0-7 0,17 22 6 0,-17-22 3 15,0 0-3-15,17 21 4 0,-17-21-10 16,10 16-6-16,-10-16 9 0,0 0 2 16,27 25-3-16,-27-25 2 0,11 17 6 0,-11-17-13 15,17 20 15-15,-17-20-8 0,17 15 5 16,-17-15-9-16,13 17 6 0,-13-17-4 16,0 0 4-16,19 13-3 0,-19-13 2 0,0 0-5 15,16 17-3-15,-16-17-3 0,0 0 6 16,0 0 6-16,14 13-11 0,-14-13 12 0,0 0 1 15,0 0 1-15,0 0-2 0,0 0 22 16,0 0-13-16,13 17 1 0,-13-17-11 16,0 0 2-16,0 0 5 0,0 0-1 0,0 0-9 15,0 0-4-15,0 0 13 0,12 18-6 16,-12-18 0-16,0 0-1 0,0 0 7 16,0 0-12-16,15 19 2 0,-15-19 5 0,0 0-1 15,0 0-10-15,0 0 16 0,0 0-3 16,12 22-4-16,-12-22-5 0,0 0 18 15,0 0-21-15,0 0 1 0,0 0-1 16,0 0 5-16,8 21-5 0,-8-21 6 0,0 0-6 16,0 0 7-16,0 0-17 0,5 35-6 0,-5-35-7 15,0 0-21-15,3 28-34 0,-3-28-23 16,0 0-37-16,-6 35-72 0,6-35-164 16,-27 31-401-16,9-19 283 0</inkml:trace>
  <inkml:trace contextRef="#ctx0" brushRef="#br0" timeOffset="131421.4064">12552 8990 3231 0,'0'0'-128'15,"0"0"27"-15,0 0 26 0,0 0 20 16,0 0 9-16,0 0 27 0,0 0 13 15,-28-8 14-15,28 8 14 0,0 0 13 0,0 0 10 16,0 0 2-16,0 0-8 0,0 0-6 16,0 0-5-16,0 0-21 0,0 0 11 15,0 0-11-15,0 0 13 0,0 0-8 0,0 0 15 16,0 0-17-16,0 0 2 0,0 0-12 16,0 0 15-16,0 0-6 0,0 0 8 15,0 0 16-15,0 0 9 0,0 0-2 0,0 0-11 16,0 0-4-16,0 0 2 0,0 0-5 15,0 0 5-15,0 0-14 0,0 0-4 16,0 0 4-16,93-4 4 0,-93 4 0 16,0 0-6-16,0 0 0 0,34 0-7 0,-34 0 2 15,0 0-4-15,0 0 5 0,33-1 8 16,-33 1-11-16,0 0-4 0,0 0 2 0,0 0 4 16,39 0-2-16,-39 0 3 0,0 0-5 15,0 0-4-15,0 0 8 0,26-5-4 16,-26 5-2-16,0 0 4 0,0 0-8 0,0 0 12 15,31-6-3-15,-31 6-10 0,0 0 10 16,25-7-10-16,-25 7 5 0,25-12 5 0,-25 12-5 16,0 0 0-16,28-12 4 0,-28 12-4 15,0 0 0-15,30-8 0 0,-30 8 4 16,22-7 0-16,-22 7-8 0,0 0 4 0,32-6 0 16,-32 6 0-16,0 0-6 0,23-6 12 15,-23 6-6-15,0 0 21 0,0 0 11 16,0 0 5-16,32-6 3 0,-32 6 1 15,0 0-4-15,0 0-2 0,0 0 5 0,0 0-1 16,0 0-13-16,25-7 9 0,-25 7-11 16,0 0-3-16,0 0 6 0,0 0-11 0,0 0 5 15,0 0 2-15,0 0-16 0,0 0 7 16,0 0 12-16,0 0-7 0,0 0-5 16,0 0 16-16,0 0-8 0,0 0 3 0,29-5 0 15,-29 5 1-15,0 0 0 0,0 0 0 16,0 0-13-16,0 0 6 0,0 0-4 15,0 0 3-15,0 0-14 0,0 0 1 16,0 0-2-16,0 0 5 0,0 0-2 0,0 0-12 16,0 0 9-16,0 0-7 0,0 0 10 0,0 0-5 15,0 0 2-15,0 0-1 0,0 0-4 16,0 0 2-16,0 0 4 0,0 0-4 16,0 0-7-16,0 0 7 0,0 0 3 0,0 0-3 15,0 0-9-15,0 0 4 0,0 0-2 16,0 0 3-16,0 0 11 0,0 0-7 15,0 0 6-15,0 0 0 0,0 0-1 16,0 0 1-16,0 0 3 0,0 0-6 16,0 0 1-16,0 0 11 0,0 0-20 0,0 0 16 15,0 0-6-15,0 0-2 0,0 0-8 16,0 0 10-16,0 0-8 0,0 0 6 0,0 0-9 16,0 0 1-16,0 0 0 0,0 0 12 15,0 0-7-15,0 0 3 0,0 0-20 0,0 0 23 16,0 0-2-16,0 0 0 0,0 0-9 15,0 0 10-15,0 0-5 0,0 0 1 0,0 0 4 16,0 0-1-16,0 0-7 0,0 0 8 16,0 0-7-16,0 0 4 0,0 0-4 15,0 0-2-15,0 0-1 0,0 0 8 16,0 0-12-16,0 0 12 0,-81-9 0 0,81 9 5 16,0 0-11-16,0 0 6 0,0 0 0 15,0 0 0-15,0 0 1 0,0 0 2 0,0 0-4 16,0 0 3-16,0 0-7 0,0 0 1 15,0 0 1-15,0 0-2 0,0 0 2 16,0 0 0-16,-30-6-9 0,30 6 9 0,0 0 1 16,0 0-5-16,0 0-4 0,0 0 13 15,0 0-11-15,0 0 1 0,-28-7 10 16,28 7-2-16,0 0-9 0,0 0 6 16,0 0 0-16,0 0-3 0,-32-7 6 0,32 7-8 15,0 0-4-15,0 0 9 0,0 0-3 16,0 0 4-16,0 0-4 0,0 0-5 0,-27-4 2 15,27 4 0-15,0 0 17 0,0 0-8 16,0 0 6-16,0 0-10 0,0 0-2 0,0 0-4 16,0 0 1-16,0 0-11 0,0 0 9 15,0 0-7-15,0 0 1 0,0 0 6 16,0 0-7-16,0 0 3 0,0 0 5 16,0 0 1-16,0 0-2 0,0 0 1 0,-20-14-4 15,20 14 6-15,0 0 7 0,0 0 0 16,0 0-2-16,0 0-5 0,0 0 3 15,0 0 2-15,0 0 3 0,0 0 1 0,0 0-17 16,0 0 11-16,0 0-1 0,0 0-2 16,0 0 8-16,0 0-1 0,0 0-9 0,0 0 10 15,0 0-6-15,0 0 6 0,0 0-9 16,0 0 6-16,0 0-10 0,0 0 2 16,0 0 10-16,0 0-7 0,0 0-4 15,0 0 13-15,0 0-1 0,0 0-11 0,0 0 1 16,0 0 4-16,0 0-9 0,0 0 14 15,0 0-9-15,0 0 16 0,0 0-3 0,0 0-6 16,0 0-1-16,0 0 2 0,0 0-9 16,0 0 5-16,0 0 3 0,0 0-9 15,0 0 6-15,0 0 0 0,0 0-2 16,0 0 0-16,0 0-7 0,0 0 8 0,0 0 3 16,0 0 9-16,0 0 17 0,0 0 15 15,0 0-17-15,0 0 13 0,0 0-4 16,0 0-2-16,0 0 4 0,0 0 7 0,0 0-12 15,0 0 9-15,0 0-4 0,0 0-6 16,0 0-6-16,0 0 3 0,0 0 0 0,0 0-7 16,0 0-2-16,0 0-6 0,0 0-3 15,0 0 0-15,0 0-3 0,-40 7 0 16,40-7 3-16,0 0 2 0,0 0-9 0,0 0 8 16,0 0-8-16,0 0-3 0,0 0-2 15,0 0 2-15,0 0-5 0,0 0 8 16,0 0-3-16,0 0-1 0,0 0 4 0,0 0 0 15,-22 18 0-15,22-18 2 0,0 0 1 16,0 0-4-16,0 0 6 0,0 0-5 16,0 0-1-16,-7 25 0 0,7-25-1 0,0 0 5 15,0 0-4-15,0 0-4 0,0 0 7 16,0 0-4-16,0 0 4 0,0 0-2 0,0 0-2 16,0 0 9-16,0 0-14 0,0 0 14 15,0 0-9-15,0 0-8 0,0 0-14 16,0 0-32-16,0 0-49 0,12 39-65 15,-12-39-167-15,5 10-513 0,-5-10-96 0</inkml:trace>
  <inkml:trace contextRef="#ctx0" brushRef="#br0" timeOffset="133232.601">13579 9335 3695 0,'0'0'-173'0,"0"0"5"16,0 0 4-16,40-40-1 0,-40 40 1 16,0 0 10-16,0 0 15 0,17-14 18 15,-17 14 33-15,0 0 4 0,0 0 17 0,0 0 2 16,20-9 17-16,-20 9-5 0,0 0-1 16,0 0 17-16,0 0 7 0,0 0 26 0,0 0 38 15,0 0 28-15,22-11 34 0,-22 11 20 16,0 0-14-16,0 0 2 0,0 0-9 15,0 0-15-15,0 0 4 0,0 0-6 16,0 0 4-16,0 0 11 0,0 0 17 0,0 0-1 16,0 0 0-16,0 0 12 0,0 0-23 15,0 0-2-15,0 0 18 0,0 0-23 16,0 0-11-16,0 0-17 0,0 0 0 0,0 0-1 16,0 0-16-16,0 0-7 0,0 0-9 15,0 0-10-15,0 0 3 0,0 0 26 0,0 0-34 16,0 0-5-16,0 0 18 0,0 0-18 15,0 0-3-15,0 0 4 0,0 0-3 16,0 0-6-16,0 0 1 0,0 0-4 0,27-7 5 16,-27 7 0-16,0 0-11 0,0 0 14 15,0 0-9-15,0 0 5 0,0 0 1 16,0 0 2-16,18 29-8 0,-18-29 6 0,0 0-8 16,17 23 11-16,-17-23 4 0,18 12-8 15,-18-12 6-15,17 17-5 0,-17-17-4 16,17 11 7-16,-17-11 9 0,0 0 1 0,16 19 4 15,-16-19 2-15,0 0-3 0,19 13 13 16,-19-13-7-16,0 0-2 0,0 0-2 0,0 0 1 16,16 12-1-16,-16-12-3 0,0 0 0 15,0 0-3-15,0 0 4 0,0 0 5 16,17 17 14-16,-17-17 4 0,0 0-1 16,0 0 2-16,0 0-3 0,0 0-4 0,0 0-4 15,0 0-8-15,0 0 0 0,0 0-2 16,0 0-5-16,0 0-3 0,0 0 0 0,0 0-6 15,0 0 4-15,0 0-5 0,0 0 3 16,14 15-1-16,-14-15-3 0,0 0 1 0,0 0 0 16,0 0-4-16,0 0 0 0,0 0 2 15,0 0 0-15,0 0-1 0,0 0 0 16,0 0-3-16,0 0 5 0,0 0 4 0,0 0 1 16,0 0 3-16,0 0 12 0,0 0 11 15,0 0 8-15,0 0 7 0,0 0 2 0,0 0-4 16,0 0-5-16,0 0-10 0,0 0-4 15,0 0-2-15,0 0 0 0,0 0-5 16,0 0-2-16,0 0-3 0,0 0-3 16,0 0-3-16,-57-44 1 0,57 44 0 0,-17-13-3 15,17 13 0-15,0 0-2 0,-17-29-3 16,17 29 1-16,-13-14-2 0,13 14 0 0,0 0-2 16,-15-27 0-16,15 27 0 0,0 0 1 15,-17-20-3-15,17 20 2 0,0 0-2 16,0 0 2-16,-15-18-4 0,15 18 3 0,0 0-1 15,0 0 0-15,-13-20-1 0,13 20 1 16,0 0-2-16,0 0 1 0,0 0-1 0,0 0-1 16,0 0 1-16,-14-16 0 0,14 16 0 15,0 0 0-15,0 0 0 0,0 0 0 16,0 0 0-16,0 0 0 0,0 0-1 16,0 0 0-16,0 0 0 0,0 0 4 0,0 0-3 15,0 0 1-15,0 0-2 0,0 0 2 16,0 0-2-16,0 0-1 0,0 0-1 15,0 0 2-15,0 0 0 0,0 0 0 0,0 0-2 16,-6-26 3-16,6 26-1 0,0 0 1 16,0 0-1-16,0 0-1 0,0 0 1 15,0 0 2-15,0 0-3 0,0 0 1 0,28-29-2 16,-28 29 1-16,22-12 0 0,-22 12 0 16,21-15 0-16,-21 15 2 0,27-16-3 0,-27 16 2 15,24-12-1-15,-24 12-2 0,28-11 3 16,-28 11-2-16,20-10-1 0,-20 10 2 15,0 0 0-15,24-12 0 0,-24 12-5 0,0 0 2 16,30-9 4-16,-30 9 1 0,25-8-2 16,-25 8 3-16,40-5-1 0,-15 3-1 15,2-6 1-15,5 7 2 0,-4-7 0 0,4 5-1 16,-4-3-1-16,-1 0 0 0,-27 6 0 16,55-6 0-16,-26 3-1 0,-29 3 1 0,41-4-3 15,-22 2 3-15,-19 2-1 0,35-5 1 16,-35 5-2-16,28-4 2 0,-28 4 2 15,0 0-2-15,37-4-2 0,-37 4 3 0,0 0-2 16,0 0-1-16,34-4-1 0,-34 4-11 16,0 0-21-16,0 0-26 0,0 0-29 0,0 0-20 15,35 12-52-15,-30-1-73 0,-5-11-241 16,0 0-446-16,0 0-581 0</inkml:trace>
  <inkml:trace contextRef="#ctx0" brushRef="#br0" timeOffset="135352.1671">15155 9013 4428 0,'0'0'-68'0,"0"0"17"0,0 0 1 16,0 0 15-16,0 0-10 0,0 0 13 0,0 0-3 16,0 0 10-16,0 0 9 0,0 0-13 0,-30 6 24 15,30-6-2-15,0 0 1 0,0 0 1 16,0 0 7-16,0 0 10 0,0 0 7 15,0 0 34-15,0 0 23 0,0 0 24 0,0 0-3 16,0 0-12-16,0 0-12 0,0 0-12 16,0 0-3-16,0 0-8 0,0 0-1 15,0 0-6-15,0 0-8 0,-39-18-3 16,39 18-6-16,0 0 3 0,0 0-5 0,0 0-3 16,-21-11-4-16,21 11-1 0,0 0-4 15,0 0 1-15,0 0-3 0,0 0 0 16,0 0 1-16,-26-12-3 0,26 12-7 0,0 0 4 15,0 0-5-15,0 0 1 0,0 0-3 16,0 0-7-16,0 0 6 0,0 0 6 16,-23-7-5-16,23 7-4 0,0 0-11 0,0 0-6 15,0 0-14-15,0 0 6 0,0 0-8 16,0 0 11-16,0 0-5 0,0 0 5 16,0 0 7-16,0 0 1 0,0 0-1 0,0 0 6 15,0 0 2-15,0 0 3 0,-13-24-3 16,13 24 3-16,0 0 7 0,0 0 3 0,0 0 9 15,-15-20-8-15,15 20 8 0,0 0-2 16,0 0 2-16,0 0 4 0,-14-22-9 16,14 22-2-16,0 0 3 0,0 0 3 0,-18-15 3 15,18 15-7-15,0 0-5 0,0 0 6 16,0 0-2-16,-22-20-6 0,22 20 8 0,0 0-3 16,0 0-3-16,-22-13 2 0,22 13 1 15,0 0-9-15,0 0 4 0,0 0 7 16,-31-11-1-16,31 11-10 0,0 0 1 15,0 0 8-15,-26-6-4 0,26 6 2 0,0 0-1 16,0 0 1-16,0 0-3 0,0 0-5 16,0 0 9-16,-36 0-2 0,36 0-4 0,0 0 12 15,0 0-4-15,0 0-7 0,-37 10 4 16,37-10-1-16,0 0-2 0,0 0-5 16,0 0 7-16,-25 11-3 0,25-11-2 0,0 0 3 15,0 0-6-15,-24 9 12 0,24-9-10 16,0 0-3-16,0 0 1 0,0 0 11 15,-20 23 1-15,20-23-3 0,0 0 0 0,-13 24 1 16,13-24-5-16,-8 18 4 0,8-18 6 16,-16 19-6-16,16-19 4 0,-13 23-4 15,13-23 6-15,-15 17 2 0,15-17-8 0,-10 19 3 16,10-19-6-16,0 0 11 0,-17 21-4 16,17-21 0-16,0 0-4 0,0 0 2 0,-8 24-8 15,8-24 10-15,0 0 2 0,0 0 5 16,-15 23-16-16,15-23 6 0,0 0-4 15,0 0 8-15,-9 24 0 0,9-24 1 16,0 0 0-16,0 0 5 0,-6 28-4 0,6-28-4 16,0 0 7-16,0 0-1 0,0 27-2 15,0-27 0-15,0 0 2 0,0 0-1 16,0 0 0-16,0 0 16 0,6 37-1 0,-6-37 5 16,0 0-2-16,0 0-1 0,11 19 0 15,-11-19 1-15,0 0 1 0,0 0-5 0,13 18-3 16,-13-18-3-16,0 0-1 0,0 0 0 15,18 14-1-15,-18-14 2 0,0 0-1 0,0 0 0 16,29 6 0-16,-29-6-1 0,0 0 0 16,0 0 1-16,0 0-5 0,0 0 2 15,32 6 0-15,-32-6 0 0,0 0-4 16,0 0 1-16,28 1-1 0,-28-1 2 0,0 0-7 16,0 0 4-16,37-1-2 0,-37 1 1 15,0 0-4-15,25 1 1 0,-25-1 4 16,0 0 0-16,52-7 4 0,-27 2 1 0,2 4-4 15,-27 1 2-15,53-7-2 0,-29 0 0 16,4 5-3-16,-28 2 2 0,57-7 1 0,-35 3-5 16,-22 4 1-16,46-8 1 0,-24 5-3 15,-22 3 3-15,42-6-3 0,-42 6-2 16,37-7 2-16,-37 7 2 0,35-2-3 16,-35 2 2-16,28-6-4 0,-28 6 5 0,0 0-4 15,30-3 2-15,-30 3 0 0,0 0-1 16,27-4-1-16,-27 4 0 0,0 0 0 0,0 0 0 15,0 0 2-15,39-4-1 0,-39 4-1 16,0 0 2-16,0 0-3 0,35-1-1 16,-35 1 2-16,0 0 0 0,30 0-2 0,-30 0 4 15,0 0-4-15,0 0 0 0,40-3 0 16,-40 3 0-16,0 0-3 0,0 0 4 16,30 4-2-16,-30-4 0 0,0 0 3 0,30 4 0 15,-30-4-1-15,0 0 2 0,0 0-3 16,30 8-1-16,-30-8 1 0,0 0-1 15,0 0-1-15,22 11 7 0,-22-11 0 0,0 0-6 16,27 9 5-16,-27-9-1 0,0 0 1 16,17 15 2-16,-17-15-4 0,0 0 2 0,16 16 2 15,-16-16-4-15,0 0 1 0,0 0 5 16,14 19-6-16,-14-19 0 0,0 0 1 16,0 0 1-16,15 21 0 0,-15-21 0 15,0 0 1-15,5 22 2 0,-5-22-1 0,0 0 1 16,0 0-1-16,0 0 5 0,3 23-4 15,-3-23 2-15,0 0-3 0,0 0 1 0,0 0 2 16,0 0 0-16,-20 39-3 0,20-39 5 16,0 0-3-16,-17 24-2 0,17-24 2 15,-15 15-1-15,15-15 1 0,0 0 0 0,-31 18 5 16,31-18-7-16,-22 15 6 0,5-5-3 16,17-10 3-16,-40 19 3 0,20-7 1 0,3-3 2 15,17-9 3-15,-33 12-3 0,16-1-2 16,17-11 0-16,-30 12 3 0,30-12-2 15,-35 9 6-15,35-9-1 0,-30 12-2 16,30-12 0-16,-36 8-3 0,36-8-2 16,-41 5 1-16,41-5-2 0,-41 5-5 0,16 0 3 15,-3 0-1-15,28-5-4 0,-45 2 1 16,16 2 16-16,29-4-5 0,-48 1-2 0,19 4 1 16,4-2-4-16,25-3 1 0,-48 6-4 15,21-6 0-15,27 0-1 0,-47 3 2 0,20 0-3 16,27-3-1-16,-43 3-2 0,15 0-1 15,28-3 0-15,-42 3 1 0,42-3-2 16,-37 6 0-16,37-6-7 0,-35 7-14 16,35-7-17-16,-34 19-33 0,16-4-57 15,0 3-77-15,-4 4-186 0,13-6-271 0,9-16-248 16,0 0-490-16</inkml:trace>
  <inkml:trace contextRef="#ctx0" brushRef="#br0" timeOffset="135906.8422">16336 9127 4177 0,'0'0'-202'0,"0"0"-11"0,5-25 5 0,-5 25 1 16,0 0 12-16,0 0 4 0</inkml:trace>
  <inkml:trace contextRef="#ctx0" brushRef="#br0" timeOffset="137180.2593">16349 9078 2612 0,'0'0'-141'0,"0"0"10"16,0 0 23-16,4-24 6 0,-4 24-8 16,0 0-8-16,0 0 7 0,0 0-1 0,0 0 7 15,3-32 10-15,-3 32 9 0,0 0-3 16,0 0 17-16,0 0 7 0,0 0 4 0,2-24-2 16,-2 24 4-16,0 0 10 15,0 0 4-15,0 0 10 0,0 0 12 0,0 0-12 16,3-32-7-16,-3 32 42 0,0 0-24 0,0 0 60 15,0 0 6-15,5-31-30 0,-5 31 17 16,8-18-6-16,-8 18-1 0,10-22 56 16,-10 22 19-16,17-25 80 0,-17 25 23 0,8-20-18 15,-8 20-24-15,9-22-20 0,-9 22-25 16,0 0-8-16,5-27-3 0,-5 27-27 0,0 0-14 16,8-23-5-16,-8 23-3 0,0 0-8 15,0 0 20-15,0 0 5 0,2-34 0 16,-2 34-9-16,0 0 7 0,0 0-2 15,0 0-12-15,0-27-3 0,0 27 19 0,0 0-14 16,0 0-8-16,0 0 9 0,0 0-13 16,0 0-7-16,0 0 3 0,-7-30-13 0,7 30 0 15,0 0-5-15,0 0 2 0,0 0-11 16,0 0 10-16,0 0-14 0,0 0 10 0,0 0-2 16,-8-29-4-16,8 29-7 0,0 0 7 15,0 0-5-15,0 0 17 0,-15-24 10 16,15 24 2-16,0 0-1 0,-19-16-16 15,19 16 9-15,0 0 1 0,0 0 1 16,-18-23-4-16,18 23-7 0,0 0-3 0,-13-17-1 16,13 17 0-16,0 0-10 0,0 0 16 15,-15-18-3-15,15 18-10 0,0 0 4 0,0 0 3 16,-17-16-7-16,17 16 9 0,0 0-7 16,0 0-2-16,0 0 0 0,-20-15 1 0,20 15 6 15,0 0 2-15,0 0 5 0,0 0-8 16,0 0 1-16,-17-15 6 0,17 15-15 0,0 0 10 15,0 0-5-15,0 0-9 0,0 0 7 16,0 0 1-16,0 0-11 0,0 0 8 16,0 0 5-16,0 0-11 0,-40 0 15 15,40 0-7-15,0 0 11 0,0 0 2 0,0 0 14 16,0 0-10-16,0 0-3 0,-30 15-2 16,30-15 1-16,0 0-6 0,0 0 2 0,0 0-8 15,0 0 2-15,-17 20 6 0,17-20-9 16,0 0 4-16,-3 32-7 0,3-32 7 15,0 27 1-15,0-27 11 0,0 0-13 16,3 35 5-16,-3-35 8 0,0 0 6 0,0 35 3 16,0-35 1-16,0 0 4 0,5 27-3 15,-5-27 1-15,0 0-1 0,3 24 0 16,-3-24 2-16,0 0-9 0,0 0 5 0,2 35-7 16,-2-35 5-16,0 0-11 0,3 25 3 15,-3-25 2-15,0 0-6 0,4 27 5 0,-4-27 25 16,0 0 1-16,5 30 1 0,-5-30-1 15,0 0-3-15,0 35-5 0,0-35 0 16,3 21-6-16,-3-21-3 0,0 0-4 0,0 37-1 16,0-37-3-16,2 21-3 0,-2-21-3 15,0 0-2-15,5 38-3 0,-5-38 1 16,0 24 3-16,0-24-1 0,5 24 5 0,-5-24-2 16,0 0 1-16,0 37 1 0,0-37-2 15,0 25 1-15,0-25-3 0,2 31 4 16,-2-31-5-16,0 31 0 0,0-31-4 0,0 31 1 15,0-31-6-15,0 33 3 0,0-33 0 16,0 35-3-16,0-35 2 0,0 26-3 16,0-26 1-16,0 31 3 0,0-31 2 0,0 27 3 15,0-27-3-15,0 32 2 0,0-32 0 16,0 28-2-16,0-28-4 0,0 32-2 16,0-32 0-16,3 30 0 0,-3-30-3 0,2 31 0 15,-2-31 0-15,6 33 1 0,1-14-2 16,-7-19 0-16,13 34-1 0,-8-19 1 15,-5-15 3-15,17 35-4 0,-10-20 1 0,6 3-2 16,-1 1 2-16,3-3-2 0,-15-16 2 16,25 29 1-16,-12-9-1 0,6-5 0 0,-3 0 0 15,6-3 0-15,-3 0 2 0,6 2-2 16,-2-2 1-16,7-3 0 0,4-3 0 16,-1-3-1-16,1-3 0 0,2 0 1 0,5 0 1 15,-5-3 0-15,1 3 2 0,-3-3-2 16,1 0 0-16,2 0-3 0,-4-3-2 0,0 0 1 15,8-4 0-15,4 0-2 0,0 1 0 16,0-3 2-16,9-4 1 0,6-1-2 16,-3-3 0-16,5 3-2 0,0-3 0 0,-6 0 0 15,5 1-2-15,-8 1 3 0,-6-2 1 16,-2 8 1-16,-10-3-3 0,2 5-1 16,-8 0 3-16,-3 3 0 0,-2 1-4 15,-24 6 0-15,37-14-7 0,-37 14-14 0,38-8-24 16,-38 8-37-16,23-4-41 0,-23 4-40 15,0 0-85-15,26 4-227 0,-26-4-134 0,0 0-323 16,0 0-669-16</inkml:trace>
  <inkml:trace contextRef="#ctx0" brushRef="#br0" timeOffset="138228.6359">16229 9299 4425 0,'0'0'-183'0,"-27"4"7"0,27-4 13 0,0 0 8 15,-33 3 5-15,33-3 13 0,0 0 9 16,-29 2 0-16,29-2 11 0,0 0 11 0,0 0 4 16,-33 0 21-16,33 0 17 0,0 0 30 15,0 0 31-15,0 0 12 0,-35 0 2 16,35 0 11-16,0 0 9 0,0 0 2 0,0 0 2 15,0 0-8-15,0 0 0 0,0 0-3 16,0 0-6-16,-41-2 5 0,41 2 1 16,0 0-4-16,0 0 6 0,0 0 4 0,0 0 0 15,0 0 22-15,0 0-4 0,0 0 12 16,0 0 0-16,0 0 0 0,0 0-9 0,0 0 0 16,0 0-10-16,0 0-6 0,-31 0 11 15,31 0-21-15,0 0 0 0,0 0 6 16,0 0-11-16,0 0 11 0,0 0 5 15,0 0-12-15,0 0-5 0,0 0 10 0,0 0-13 16,0 0 5-16,0 0-4 0,0 0 2 16,0 0 0-16,0 0-4 0,0 0 6 0,0 0 10 15,0 0 13-15,0 0-6 0,0 0 1 16,0 0-2-16,0 0 1 0,0 0 0 16,0 0-7-16,0 0 14 0,0 0 11 0,0 0 21 15,0 0 25-15,0 0 17 0,0 0 12 16,0 0-4-16,75-45 4 0,-50 38-4 0,12-10-11 15,1 5-9-15,6-3-17 0,8-5-9 16,-2 4-12-16,3-8-7 0,6 7-10 16,1 2-4-16,-3-3-25 0,5 5-53 15,3 4-89-15,-8 0-103 0,0 6-320 0,-5-7-397 16,-9 0-724-16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49:02.38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26811 8255 235 0,'0'0'151'0,"0"0"-66"16,0 0-17-16,0 0-28 0,0 0-21 15,0 0 26-15,0 0-13 0,0 0 24 0,0 0-8 16,0 0 23-16,0 0 8 0,0 0-2 16,0 0-18-16,0 0-7 0,0 0-7 0,0 0 5 15,0 0-20-15,0 0 4 0,0 0-15 16,0 0 0-16,0 0 4 0,0 0-9 16,0 0 0-16,0 0 9 0,0 0-9 15,35-36-5-15,-35 36 0 0,35-11 9 16,-10 8-9-16,0-2 5 0,7-2-1 0,-2 2 0 15,5-3 1-15,-1 5-1 0,3-6 9 16,-9 1-9-16,9 5-1 0,-9-5 6 16,-1 4-10-16,-27 4 9 0,55-8-13 0,-33 6 13 15,-22 2-5-15,40-5 26 0,-40 5-14 16,35-7 8-16,-35 7-12 0,30-6-8 16,-30 6-8-16,27-4 16 0,-27 4-12 0,0 0 0 15,39-2 7-15,-39 2-3 0,0 0 3 16,38 6 1-16,-38-6-5 0,27 3 4 0,-27-3-3 15,27 5 10-15,-27-5-7 0,31 10 0 16,-31-10 0-16,29 6 10 0,-29-6-10 16,22 8 17-16,-22-8-7 0,30 8-7 15,-30-8 10-15,25 8 0 0,-25-8-4 0,27 12 3 16,-27-12-7-16,26 7 4 0,-26-7 9 16,25 9 3-16,-25-9 3 0,29 9-23 0,-29-9 3 15,23 10-4-15,-23-10-5 0,25 13 6 16,-25-13-1-16,29 12 1 0,-29-12 2 15,25 7-12-15,-25-7 13 0,27 14-1 0,-27-14-9 16,25 13 21-16,-25-13-15 0,27 8 3 16,-27-8-1-16,25 10 7 0,-25-10-4 15,20 10 6-15,-20-10-9 0,23 9 9 16,-23-9-7-16,25 6-2 0,-25-6 2 0,24 9 4 16,-24-9-7-16,25 10 19 0,-25-10-13 15,25 8-11-15,-25-8 13 0,32 7-3 0,-32-7-11 16,30 8 3-16,-30-8 3 0,35 10 5 15,-35-10-14-15,38 10 24 0,-18-8-21 16,-20-2-5-16,41 10 5 0,-16-8 8 0,-25-2-3 16,47 10-5-16,-22-10 0 0,-2 2 2 15,-23-2-7-15,47 6 5 0,-29-1 0 16,-18-5-3-16,45 1 5 0,-18 4-2 0,-2-4-5 16,-25-1 2-16,54 0-7 0,-26 5 10 15,4-2-5-15,-2-3 4 0,-30 0-4 16,57 2 0-16,-27-2-5 0,0 2 12 15,0-2-22-15,2 0 10 0,-7 5 0 0,-25-5-2 16,59 6 11-16,-31-6-1 0,4 3-6 16,-7 0-4-16,-25-3-1 0,57 5 10 0,-32-4 12 15,2 2-24-15,-27-3 5 0,47 3 0 16,-24 2-7-16,6-4 10 0,-29-1-6 16,50 3 3-16,-19 2 7 0,-4-3-14 15,0 0 5-15,3 1-5 0,-30-3-3 0,57 5 8 16,-27 1 7-16,0-5-5 0,-3 4 0 15,-27-5-5-15,52 6 5 0,-24-3 0 16,-4 0 0-16,-24-3 2 0,47 6-4 0,-24-2 2 16,-23-4 0-16,38 2-7 0,-38-2 7 15,39 3-7-15,-39-3 4 0,35 6 3 0,-35-6 0 16,27 4 7-16,-27-4-9 0,27 2 4 16,-27-2 3-16,0 0-7 0,33 6 9 15,-33-6-14-15,0 0 7 0,30 0 2 0,-30 0-9 16,0 0 7-16,30 4 10 0,-30-4-3 15,0 0-10-15,35 1 6 0,-35-1 6 16,25 5-13-16,-25-5 8 0,0 0 1 0,42 2 9 16,-42-2-14-16,32 0-5 0,-32 0 1 15,34 4 1-15,-34-4 8 0,28 4-7 16,-28-4 9-16,0 0-2 0,40 0 11 16,-40 0-14-16,25 2-2 0,-25-2 7 0,0 0-2 15,0 0 2-15,40-2 0 0,-40 2-7 16,25-10 2-16,-25 10 5 0,31-13 0 0,-31 13-7 15,38-15 5-15,-23 6-1 0,-15 9-6 16,39-15 16-16,-18 6-23 0,-21 9 4 16,29-16-2-16,-29 16 3 0,32-16 4 0,-32 16 4 15,26-15-4-15,-26 15 5 0,27-14-14 16,-27 14 13-16,22-13 10 0,-22 13-14 16,23-17 0-16,-23 17-7 0,24-19 2 15,-24 19 10-15,18-17-16 0,-3 4 8 0,-15 13 6 16,18-20-8-16,-18 20 3 0,22-19-5 15,-22 19 2-15,22-23 17 0,-22 23-10 0,17-20-2 16,-17 20 0-16,16-22 11 0,-16 22-15 16,19-23-1-16,-19 23 8 0,8-18 1 15,-8 18-4-15,14-20 0 0,-14 20 7 16,0 0-2-16,11-24 13 0,-11 24 0 0,0 0 12 16,9-27-12-16,-9 27 4 0,0 0-11 15,6-24 2-15,-6 24 7 0,0 0-16 0,0 0 9 16,12-27-6-16,-12 27-1 0,0 0 3 15,7-25-5-15,-7 25-1 0,0 0-1 16,6-24 8-16,-6 24-1 0,0 0-5 0,0 0 13 16,9-32-10-16,-9 32-3 0,0 0-6 15,1-28 10-15,-1 28-12 0,0 0 2 16,4-30 6-16,-4 30-2 0,0 0 3 0,3-35-3 16,-3 35-7-16,0 0 8 0,0-33-6 15,0 33-3-15,0 0 4 0,0-36 6 16,0 36-12-16,0 0 16 0,0-30-8 0,0 30 4 15,0 0-6-15,0-29 0 0,0 29 2 16,0 0 0-16,0 0-4 0,-3-35 0 16,3 35 6-16,0 0-2 0,-9-26-4 0,9 26 1 15,0 0 8-15,-11-31-3 0,11 31-4 16,-12-19-3-16,12 19-3 0,0 0 12 16,-13-28-2-16,13 28-2 0,0 0 0 0,-12-20 0 15,12 20 2-15,0 0-2 0,-12-24 3 16,12 24 3-16,0 0-12 0,-13-18 6 0,13 18 4 15,0 0-6-15,-15-21 4 0,15 21 2 16,0 0-8-16,-17-26 6 0,17 26-2 16,-13-13-4-16,13 13 8 0,0 0 0 15,-17-23-12-15,17 23 6 0,0 0 2 0,-17-21-5 16,17 21 7-16,0 0-2 0,-15-22 0 16,15 22 0-16,0 0 0 0,-12-19 0 0,12 19-4 15,0 0 4-15,-16-25 11 0,16 25-11 16,-12-18 0-16,12 18 2 0,-13-20-2 15,13 20 0-15,-19-19 6 0,19 19 9 16,-18-21-19-16,18 21 2 0,-17-23 0 0,17 23 10 16,-20-20 7-16,20 20-5 0,-23-20-10 15,23 20 15-15,-20-18-19 0,20 18 10 16,-19-19 0-16,19 19-6 0,-23-20 19 0,23 20-13 16,-24-17 2-16,24 17 2 0,-23-20-2 15,23 20 7-15,-27-16-11 0,12 5 0 16,15 11-2-16,-27-15 2 0,27 15-2 0,-31-15 4 15,31 15-4-15,-26-15 8 0,26 15-10 16,-28-15 4-16,28 15 4 0,-32-17-8 16,32 17 0-16,-30-12 4 0,30 12-12 0,-32-12 10 15,32 12 4-15,-36-12-2 0,36 12 8 16,-32-12 9-16,32 12 3 0,-30-11-3 0,30 11-7 16,-37-8 3-16,20 1-9 0,17 7 1 15,-33-5 1-15,33 5-4 0,-32-7-1 16,32 7 10-16,-34-5-7 0,34 5-4 0,-31-8-2 15,31 8 9-15,-30-3-11 0,30 3-2 16,-39-8 4-16,39 8 4 0,-38-7 1 16,38 7-7-16,-46-5 0 0,26 1-4 15,20 4 6-15,-45-3 4 0,45 3 1 0,-42-5-3 16,42 5-2-16,-40-4-4 0,40 4 2 16,-33-3 2-16,33 3 3 0,-27-3-10 0,27 3 8 15,0 0 5-15,-42-5-5 0,42 5 10 16,0 0-9-16,-35-4 5 0,35 4-7 0,-27-6 5 15,27 6-9-15,-35-6 4 0,35 6 7 16,-35-11 0-16,5 10-10 0,30 1 12 16,-50-12-15-16,21 7-2 0,8-1 8 15,21 6 4-15,-52-8-12 0,27 1 4 0,25 7 1 16,-49-5-1-16,29-2 7 0,20 7-10 16,-49-11 7-16,31 9 9 0,18 2-13 15,-47-3 4-15,20-5 1 0,27 8 1 0,-48-11-8 16,23 10 1-16,25 1-3 0,-49-11 12 15,24 7-3-15,25 4 1 0,-48-10-4 0,26 8 3 16,22 2-6-16,-47-10 5 0,29 5-4 16,18 5-2-16,-44-5-3 0,44 5 11 15,-37-7-8-15,37 7 9 0,-36-5-14 16,36 5 9-16,-34-3 0 0,34 3 4 0,-32-4-4 16,32 4 2-16,-33-3 3 0,33 3-7 15,0 0 1-15,-44-5 1 0,44 5-2 0,-30 0 4 16,30 0 1-16,0 0 4 0,-45-4-7 15,45 4-7-15,-33-3 18 0,33 3-7 16,-35 0-12-16,35 0 12 0,-35 0-8 0,35 0 6 16,-44 0-4-16,44 0 4 0,-42 0 5 15,15 3 8-15,27-3-3 0,-51 4-21 16,20-2 13-16,31-2-11 0,-50 3 7 0,25-3 10 16,25 0-10-16,-43 3 4 0,43-3-1 15,-39 4-8-15,39-4 5 0,-38 0 4 16,38 0-6-16,-30 3 4 0,30-3-4 0,0 0 2 15,-41 0 0-15,41 0 11 0,-26 0-19 16,26 0 17-16,0 0-7 0,-44 0-2 16,44 0 2-16,0 0 1 0,-38-3-3 0,38 3-5 15,-32-4 10-15,32 4-5 0,-32-3 4 16,32 3-11-16,0 0 5 0,-48-5 0 16,48 5-3-16,-34-4 1 0,34 4 8 0,-42-6-8 15,42 6 1-15,-41-5-4 0,10 4 0 16,1 1-8-16,30 0 3 0,-67 0 1 0,24 0-4 15,4 1-3-15,-7-1 9 0,11 5-11 16,-6-5 7-16,3 3 0 0,4 0 4 16,1-3-1-16,1 0 12 0,2 4-13 15,30-4 3-15,-48 0 6 0,48 0-9 0,-41 2 2 16,41-2 10-16,-41 3-8 0,41-3-1 16,-36 3 8-16,36-3-2 0,0 0-3 0,-40 4-3 15,40-4 8-15,0 0-2 0,-31 0-8 16,31 0 1-16,0 0 1 0,0 0 0 15,-34 3 4-15,34-3-1 0,0 0 7 0,0 0-14 16,0 0 6-16,0 0 10 0,-32 0-12 16,32 0 6-16,0 0 12 0,0 0-10 15,0 0 0-15,0 0 12 0,0 0-10 16,-28 2-6-16,28-2 15 0,0 0-28 0,0 0 9 16,0 0 10-16,0 0 4 0,0 0-10 15,-30 3 12-15,30-3-12 0,0 0 4 0,0 0 6 16,0 0-12-16,-32 3 8 0,32-3 6 15,0 0-12-15,0 0 0 0,-32 4 2 0,32-4 2 16,0 0-2-16,-28 5 0 0,28-5-2 16,0 0 0-16,-30 7-2 0,30-7 0 15,0 0 18-15,-32 10-16 0,32-10-8 16,-24 5 10-16,24-5 2 0,0 0 2 0,-30 12-2 16,30-12-5-16,-23 9 5 0,23-9 1 15,-25 12-2-15,25-12-7 0,-22 12 8 16,22-12 4-16,-27 14-6 0,27-14 6 0,-21 12-4 15,21-12 0-15,-26 12 0 0,26-12 3 16,-18 12-3-16,18-12-3 0,0 0 5 16,-22 17-4-16,22-17 4 0,0 0-4 0,-21 7-8 15,21-7 14-15,0 0-4 0,0 0 6 16,0 0-12-16,-21 17 10 0,21-17-10 16,0 0 8-16,0 0-2 0,-18 13-4 0,18-13 6 15,0 0-4-15,-17 15-4 0,17-15 8 16,0 0 6-16,-13 19-2 0,13-19-3 0,0 0 5 15,-17 25-6-15,17-25 4 0,-15 16-2 16,15-16 4-16,-8 20 9 0,8-20-15 16,-12 24 0-16,12-24 8 0,-10 26-4 0,10-26-2 15,-7 24 0-15,7-24-4 0,-5 24 0 16,5-24 0-16,0 0 5 0,-8 38 3 16,8-38-2-16,-3 20-1 0,3-20-1 15,0 0 0-15,-2 32-4 0,2-32 4 0,-10 21-2 16,10-21-4-16,0 0 6 0,-5 30-1 15,5-30-3-15,-3 29 6 0,3-29-2 16,-5 29 5-16,5-29 8 0,-4 32-7 0,4-32 3 16,-3 34-2-16,3-34-2 0,-5 39 8 0,5-39-12 15,-5 31 8-15,2-11 0 0,3-20-4 16,-4 35-4-16,4-35 6 0,-2 33-13 16,2-33 4-16,0 27 13 0,0-27 1 15,-8 28-9-15,8-28 16 0,0 0 7 0,0 37-11 16,0-37 2-16,0 0 3 0,-3 31-9 15,3-31-5-15,0 0 1 0,0 29 2 16,0-29-1-16,0 0 3 0,3 27-2 0,-3-27 6 16,0 0-11-16,8 36 10 0,-8-36-13 15,17 31 3-15,-3-13 0 0,6 11 3 16,8-2 1-16,6 12-1 0,14 11-32 0,22 24-43 16,-1 17-66-16,-4-1-103 0,-6 10-598 0,-14-6 15 15</inkml:trace>
  <inkml:trace contextRef="#ctx0" brushRef="#br0" timeOffset="10474.9638">20066 5925 235 0,'0'0'151'0,"0"0"-5"0,0 0-35 16,0 0 7-16,0 0-6 0,0 0-23 15,0 0 3-15,0 0-9 0,0 0-8 16,0 0 8-16,0 0 1 0,0 0-16 0,0 0-1 15,0 0-2-15,0 0-15 0,0 0 4 16,0 0-2-16,0 0-8 0,0 0 11 0,0 0-25 16,0 0 5-16,0 0-5 15,0 0 10-15,0 0-21 0,0 0 10 0,0 0-11 16,0 0-8-16,0 0 8 0,0 0 0 0,0 0-4 16,0 0 3-16,0 0-6 0,0 0 3 15,0 0-8-15,0 0 12 0,0 0-18 16,0 0 17-16,0 0-14 0,0 0-6 0,0 0 9 15,0 0 5-15,0 0 2 0,0 0-13 16,0 0 10-16,0 0-3 0,0 0-14 16,0 0 14-16,0 0-7 0,0 0 0 0,0 0 0 15,0 0 0-15,0 0 0 0,0 0 0 16,0 0-14-16,0 0 21 0,0 0-10 16,0 0 13-16,0 0 10 0,0 0 3 0,0 0-13 15,0 0 3-15,0 0-3 0,0 0 9 16,0 0-12-16,0 0-1 0,0 0 7 15,0 0 3-15,0 0-10 0,96 6 7 16,-96-6 3-16,0 0-1 0,0 0 1 0,26 4 6 16,-26-4-4-16,0 0 7 15,0 0-7-15,0 0 0 0,30 7-6 0,-30-7 9 16,0 0-9-16,0 0-6 0,0 0 0 0,0 0 17 16,0 0-20-16,0 0-6 0,0 0 20 0,0 0-14 15,29 3-6-15,-29-3 9 0,0 0 3 16,0 0-3-16,0 0 0 0,18 12-6 15,-18-12 5-15,0 0-5 0,0 0 0 16,0 0 3-16,24 12 0 0,-24-12 0 0,0 0 8 16,0 0-5-16,15 13-3 0,-15-13 3 15,0 0-1-15,0 0-8 0,0 0 6 16,23 15 0-16,-23-15-3 0,0 0-3 0,19 8 0 16,-19-8 1-16,0 0 2 0,0 0 2 15,15 15-4-15,-15-15 7 0,0 0-10 0,0 0-1 16,0 0 9-16,18 12 2 0,-18-12-2 15,0 0 0-15,0 0-3 0,0 0 0 16,0 0 0-16,17 13 0 0,-17-13 6 16,0 0-9-16,0 0 3 0,0 0 11 15,0 0-8-15,0 0-6 0,0 0 3 0,0 0-3 16,0 0 6-16,0 0-6 0,17 12 6 0,-17-12 0 16,0 0 0-16,0 0-6 0,0 0-3 15,0 0 12-15,0 0-3 0,0 0-9 16,0 0 3-16,0 0 9 0,0 0-12 15,16 12 9-15,-16-12-11 0,0 0 8 0,0 0 0 16,0 0 17-16,0 0-12 0,20 10 6 16,-20-10-2-16,0 0 5 0,0 0-3 0,0 0 0 15,24 16-6-15,-24-16 9 0,0 0 0 16,0 0-1-16,18 9 6 0,-18-9 5 16,0 0-8-16,0 0 0 0,24 12 10 0,-24-12-7 15,0 0 1-15,0 0 19 0,0 0-31 16,26 10 9-16,-26-10 3 0,0 0-10 15,0 0 10-15,0 0 0 0,25 8 5 0,-25-8-10 16,0 0 4-16,0 0-12 0,29 8 17 16,-29-8 0-16,0 0 2 0,28 4 5 15,-28-4-3-15,0 0-5 0,25 5-1 0,-25-5 3 16,0 0 0-16,0 0-7 0,35 6 9 16,-35-6-5-16,0 0-7 0,0 0-4 0,31 1 4 15,-31-1-6-15,0 0 8 0,0 0 0 16,30 5-15-16,-30-5 6 0,0 0 3 15,26 7 0-15,-26-7 1 0,0 0 9 16,0 0-2-16,0 0-5 0,36 3 1 0,-36-3 3 16,0 0 3-16,31 0 11 0,-31 0-14 15,29 2 8-15,-29-2 1 0,0 0-7 0,42-2-1 16,-42 2 8-16,40-3-6 0,-40 3 0 16,45-4 3-16,-45 4-3 0,42-8-4 15,-19 8 1-15,-23 0-5 0,39-1-6 0,-39 1 6 16,41-6-6-16,-41 6-7 0,39-5 11 15,-39 5-3-15,30-1 2 0,-30 1 1 16,29 0-9-16,-29 0-2 0,0 0 7 16,33-3 0-16,-33 3 7 0,0 0-19 0,0 0 3 15,35-3 6-15,-35 3-1 0,0 0-6 16,0 0 3-16,0 0-2 0,0 0 7 0,30-5-5 16,-30 5-5-16,0 0 2 0,0 0 3 15,0 0-6-15,0 0 12 0,0 0-3 0,0 0-1 16,32-3 0-16,-32 3-2 0,0 0 17 15,0 0-17-15,0 0-1 0,0 0 1 16,0 0 0-16,0 0-2 0,0 0 2 16,0 0-4-16,0 0 11 0,0 0-7 0,33-1 0 15,-33 1-1-15,0 0-1 0,0 0 2 16,0 0-2-16,32 1 4 0,-32-1 1 0,0 0 1 16,0 0-4-16,29 0 0 0,-29 0-2 15,0 0-3-15,0 0 1 0,31 0 4 16,-31 0-3-16,0 0-3 0,27 3 8 15,-27-3-4-15,0 0 10 0,0 0-7 0,40 8 10 16,-40-8-11-16,0 0 3 0,37 3-11 16,-37-3 11-16,30 1-1 0,-30-1-2 15,30 5 0-15,-30-5 3 0,36 6-6 0,-36-6 5 16,35 1 3-16,-35-1-2 0,36 5-10 16,-36-5 7-16,32 3 2 0,-32-3 0 0,37 4 5 15,-37-4-5-15,33 3-1 0,-33-3 5 16,37 2-12-16,-37-2 10 0,37 0-4 0,-37 0 0 15,37 3-2-15,-37-3 4 0,37 3-6 16,-37-3 10-16,42 0-5 0,-19 0 3 16,-23 0-6-16,42 0 14 0,-42 0-20 15,45 0 2-15,-45 0 5 0,40 0 4 0,-40 0-3 16,40 0 7-16,-40 0-5 0,32 0-7 16,-32 0 12-16,32 0-4 0,-32 0-3 15,0 0 4-15,40-3-4 0,-40 3 3 0,0 0-5 16,38 0 8-16,-38 0-10 0,0 0 11 15,36-3-7-15,-36 3 0 0,0 0 4 16,28-5-8-16,-28 5 2 0,0 0 9 0,0 0-8 16,32-4 1-16,-32 4 3 0,0 0-6 15,0 0 3-15,25-3 1 0,-25 3-6 16,0 0 10-16,0 0-6 0,33-6-1 0,-33 6 0 16,0 0 9-16,0 0-10 0,34-6 6 15,-34 6-10-15,0 0 7 0,27-6 7 16,-27 6-10-16,0 0 4 0,25-6-4 0,-25 6 6 15,0 0-1-15,0 0 0 0,33-8 1 16,-33 8-11-16,0 0 8 0,0 0 12 0,29-1-5 16,-29 1-7-16,0 0-7 0,0 0 0 15,0 0 2-15,31-4 8 0,-31 4-3 16,0 0-7-16,0 0 7 0,0 0-9 0,0 0 15 16,0 0-3-16,34-3-6 15,-34 3-1-15,0 0 15 0,0 0-13 0,0 0 0 16,0 0 0-16,0 0-1 0,32 0 1 15,-32 0 6-15,0 0 3 0,0 0-9 0,0 0-3 16,0 0 1-16,0 0-3 0,31 3 14 16,-31-3-12-16,0 0 0 0,0 0 10 0,0 0-7 15,25 5-1-15,-25-5 4 0,0 0-6 16,0 0-2-16,0 0 21 0,24 11-16 16,-24-11-6-16,0 0 8 0,0 0-4 0,25 12-5 15,-25-12 9-15,0 0-7 0,0 0 7 16,18 12 2-16,-18-12-11 0,0 0 6 15,0 0 15-15,19 12-7 0,-19-12-6 0,0 0 11 16,20 12-15-16,-20-12 1 0,0 0 1 16,22 13 8-16,-22-13-8 0,0 0 11 0,18 9-6 15,-18-9 9-15,0 0-8 0,23 12-1 16,-23-12 0-16,0 0 12 0,0 0-21 16,29 9 7-16,-29-9 3 0,0 0 6 15,0 0-2-15,25 3-4 0,-25-3-8 0,0 0 7 16,0 0-1-16,32 4 5 0,-32-4-5 15,0 0 4-15,30 0-1 0,-30 0-4 16,0 0 2-16,0 0 1 0,37-7 7 0,-37 7-10 16,0 0 7-16,0 0 0 0,35-1 5 15,-35 1-2-15,0 0 0 0,0 0-5 0,30-12-2 16,-30 12 6-16,0 0-9 0,27-5 8 16,-27 5-1-16,0 0-7 0,25-10 1 15,-25 10-2-15,23-8-3 0,-23 8 9 0,25-11-6 16,-25 11 6-16,27-11-7 0,-27 11 5 15,27-9-3-15,-27 9 7 0,21-9-4 16,-21 9-3-16,26-11 0 0,-26 11-3 0,23-12 14 16,-23 12-6-16,28-11-8 0,-28 11-10 15,22-13 10-15,-22 13-4 0,24-7 10 16,-24 7-1-16,20-14 1 0,-20 14 2 0,21-10-5 16,-21 10 4-16,0 0-4 0,29-15 1 15,-29 15 6-15,0 0 1 0,23-12-5 0,-23 12 2 16,0 0 11-16,17-16-17 0,-17 16 6 15,17-16 0-15,-17 16-10 0,20-18 13 16,-20 18-10-16,11-17 10 0,-11 17-1 0,0 0-7 16,26-27-3-16,-26 27 3 0,8-13 0 15,-8 13-5-15,0 0 0 0,23-23 10 16,-23 23-10-16,14-15 6 0,-14 15 1 0,11-18 1 16,-11 18-4-16,14-20 1 0,-14 20 1 15,17-21-6-15,-17 21 10 0,18-20-6 0,-18 20-3 16,17-26 1-16,-17 26 2 0,18-21-4 15,-18 21 1-15,12-18 0 0,-12 18-1 16,18-23 6-16,-18 23-2 0,0 0 1 16,22-24 3-16,-22 24 0 0,8-18-6 0,-8 18 9 15,0 0 20-15,14-25 0 0,-14 25-10 16,13-17-2-16,-13 17 12 0,0 0-19 0,17-23 9 16,-17 23-5-16,10-22-3 0,-10 22 3 15,0 0-2-15,5-30 2 0,-5 30 4 16,0 0-8-16,3-35 1 0,-3 35 3 0,0 0-7 15,-3-39 1-15,3 39 2 0,0 0-8 16,-5-38 4-16,5 38-2 0,-9-24 5 16,9 24-3-16,-11-27-3 0,11 27-1 0,-9-25 4 15,9 25-3-15,-11-21-2 0,11 21 8 16,-14-23-10-16,14 23 2 0,-13-21 20 16,13 21-21-16,0 0 3 0,-12-26 0 0,12 26-3 15,-15-17 6-15,15 17-3 0,0 0 0 16,-17-23 12-16,17 23-12 0,0 0-3 0,-11-20 5 15,11 20-1-15,0 0-2 0,0 0 1 16,-17-25-2-16,17 25 4 0,0 0-5 16,-13-16 29-16,13 16-32 0,0 0 3 0,-19-25 2 15,19 25 1-15,-16-18-2 0,16 18-4 16,-17-18 5-16,17 18 1 0,-22-21-3 0,22 21-3 16,-27-22 6-16,27 22-6 15,-27-22 3-15,16 13 5 0,11 9-2 0,-37-24 0 16,25 14-5-16,12 10 1 0,-28-20 5 15,28 20 2-15,-25-20-1 0,25 20-1 0,-24-20-4 16,24 20 6-16,-21-17-9 0,21 17 6 16,-24-15-6-16,24 15 6 0,-20-15 0 0,20 15-1 15,-17-14 4-15,17 14 6 0,0 0-12 16,-25-13-2-16,25 13-1 0,0 0 0 16,-23-16 5-16,23 16-5 0,0 0 9 0,-27-13-11 15,27 13-2-15,-32-10 10 0,32 10 6 16,-36-5-12-16,7 2 7 0,29 3-2 15,-57-4 1-15,24 1 3 0,-7 3 0 0,3-3-5 16,0 3 1-16,-3 0 2 0,3-2 5 16,4 2 2-16,-4-4-7 0,37 4-5 0,-62-3 4 15,30 3 4-15,2-3-5 0,30 3-2 16,-49-3 12-16,49 3-18 0,-48-2 9 16,48 2-6-16,-44-4 3 0,44 4 3 15,-38 0-5-15,38 0 8 0,-38-3-4 0,38 3 4 16,-41 0-6-16,41 0 6 0,-40 0-9 15,40 0 6-15,-42 3-5 0,42-3 4 0,-45 0-1 16,25 4 2-16,20-4 0 0,-45 0 3 16,45 0 2-16,-47 2-1 0,22-2-16 15,25 0 15-15,-57 3-3 0,22-3 0 0,3 3 0 16,-1 0-6-16,-2-3 6 0,1 4-6 16,-4-2 7-16,-2 1 2 0,-6 4 2 0,5-4 0 15,-6 0-2-15,2-1-6 0,-2 5 4 16,2-4-1-16,3 2 0 0,-2-1 0 15,8-4-1-15,0 4 4 0,1-2-2 0,-2 1 4 16,6 0-13-16,-3 1 10 0,2 0 7 16,32-4-9-16,-60 1 6 0,30-1-6 15,-2 3-3-15,32-3-3 0,-55 4 15 16,30-4-9-16,25 0 0 0,-48 3-3 0,48-3 3 16,-44 0 6-16,21 0-6 0,23 0 4 15,-39-3-5-15,39 3 4 0,-37 0-9 16,37 0 7-16,-35 0 1 0,35 0-2 0,-30-4 3 15,30 4-2-15,0 0 11 0,-42-3-9 16,42 3 2-16,-32-5-4 0,32 5 1 0,-30-4-8 16,30 4 4-16,-41-6-1 0,41 6 3 15,-32-6-6-15,32 6 6 0,-39-6-6 0,39 6 5 16,-37-6 1-16,37 6 0 0,-38-3-3 16,38 3 6-16,-35-4-2 0,35 4-5 15,-35-2-2-15,35 2 9 0,-34-3 0 16,34 3-8-16,-35-3 22 0,35 3-17 0,-33 0 6 15,33 0-12-15,0 0 0 0,-44-4 12 16,44 4-9-16,-27-3-2 0,27 3 5 0,0 0-1 16,0 0-2-16,-38 0 4 0,38 0-4 15,0 0 5-15,0 0-8 0,-30-3 6 0,30 3-5 16,0 0 4-16,0 0 1 0,0 0-3 16,0 0 1-16,0 0-1 0,-35-2 5 15,35 2-8-15,0 0 3 0,0 0-5 0,0 0 8 16,0 0 0-16,0 0-2 0,0 0 1 15,0 0 4-15,0 0-3 0,0 0-3 0,0 0 3 16,0 0 3-16,0 0-9 0,0 0 6 16,0 0-6-16,0 0 6 0,0 0 0 15,0 0-2-15,-37 0 4 0,37 0-10 16,0 0-1-16,0 0 9 0,0 0 5 0,0 0-15 16,0 0 12-16,0 0-5 0,0 0 7 15,0 0-5-15,0 0-2 0,0 0 4 0,0 0 1 16,0 0-5-16,-27 8 0 0,27-8 3 15,0 0-3-15,0 0 6 0,-20 12-5 16,20-12 5-16,0 0-9 0,-27 15 6 0,27-15 5 16,-20 13-4-16,20-13 15 0,0 0-19 15,-32 15-5-15,32-15 5 0,-15 14 6 16,15-14 0-16,0 0-3 0,-20 12 3 0,20-12-3 16,0 0-5-16,-23 12 2 0,23-12-3 15,0 0 12-15,0 0-9 0,-18 9 3 0,18-9 19 16,0 0-29-16,0 0 14 0,0 0-3 15,0 0-7-15,-17 16 12 0,17-16-6 16,0 0-8-16,0 0 5 0,0 0-1 0,-20 11 4 16,20-11-5-16,0 0 2 0,0 0 3 15,-19 16-5-15,19-16 2 0,0 0 0 16,0 0 6-16,0 0-7 0,-18 16 4 0,18-16-2 16,0 0 1-16,0 0-3 0,0 0 4 15,0 0 2-15,0 0 4 0,-20 19-7 0,20-19 2 16,0 0 1-16,0 0-4 0,0 0-1 15,0 0 2-15,-14 15 2 0,14-15 1 16,0 0-5-16,0 0-1 0,-13 20 4 0,13-20 7 16,0 0-6-16,-15 20 2 0,15-20-4 15,0 0 4-15,-18 15-5 0,18-15 4 16,0 0-2-16,0 0-3 0,-15 22 4 0,15-22 5 16,0 0-6-16,0 0-3 0,-17 15 6 15,17-15-3-15,0 0 2 0,0 0 3 16,-19 15-8-16,19-15-1 0,0 0 6 15,-20 15 0-15,20-15 1 0,0 0 0 0,0 0-2 16,-18 17 1-16,18-17-10 0,0 0 10 16,0 0 1-16,-22 10-6 0,22-10 6 0,0 0 0 15,0 0 3-15,0 0-5 0,-25 14-2 16,25-14-5-16,0 0 7 0,0 0 1 0,0 0-2 16,0 0 4-16,-15 12-4 0,15-12-4 15,0 0 4-15,0 0 0 0,0 0 0 0,0 0-3 16,-22 16 3-16,22-16-6 0,0 0-1 15,0 0 4-15,-20 17 3 0,20-17 0 16,0 0 0-16,-15 13 0 0,15-13-1 16,0 0-8-16,0 0 5 0,0 0 3 15,-27 19 2-15,27-19-10 0,0 0 8 0,0 0 2 16,-18 15 4-16,18-15-7 0,0 0 5 16,-15 19-1-16,15-19 1 0,0 0 5 0,-17 18-10 15,17-18 2-15,0 0-8 0,-15 22 10 16,15-22 0-16,-10 19-4 0,10-19-1 0,0 0-3 15,-12 24 4-15,12-24-1 0,-8 22 6 16,8-22 0-16,0 0 0 0,-7 31 8 0,7-31-15 16,-1 25 5-16,1-25-2 0,0 0-1 15,-4 36-3-15,4-36 10 0,-5 27-2 16,5-27 5-16,0 29-7 0,0-29 1 0,5 33 3 16,-5-33-9-16,5 34 4 0,-5-34 4 15,7 30-8-15,-7-30 6 0,3 35-2 16,-3-35 6-16,5 27-4 0,-5-27-1 15,4 29 1-15,-4-29 5 0,8 18-3 0,-8-18-12 16,0 0 9-16,7 27 7 0,-7-27-9 16,0 0 1-16,0 0 4 0,3 27-5 0,-3-27-4 15,0 0 5-15,0 0 5 0,9 25-7 16,-9-25 2-16,0 0-1 0,0 0 5 0,6 22-13 16,-6-22 4-16,0 0 5 15,0 0 2-15,0 0 2 0,9 25-8 0,-9-25 7 16,0 0 0-16,0 0-6 0,10 21 6 15,-10-21-6-15,0 0 3 0,13 16 5 0,-13-16-10 16,0 0 13-16,0 0-15 0,15 19 7 0,-15-19 7 16,0 0-18-16,0 0 15 0,19 15 6 15,-19-15-10-15,0 0 3 0,0 0-3 16,13 15-5-16,-13-15 4 0,0 0 4 16,0 0-5-16,0 0 7 0,15 15-14 0,-15-15 10 15,0 0 11-15,0 0-13 0,0 0-7 16,0 0 22-16,0 0-23 0,0 0 9 15,18 15-3-15,-18-15 3 0,0 0-2 0,0 0 1 16,0 0-2-16,15 15 7 0,-15-15-1 16,0 0-1-16,17 16 4 0,-17-16-6 0,0 0-2 15,25 16 7-15,-25-16-1 0,12 13-2 16,-12-13-2-16,0 0 6 0,27 18-6 16,-27-18-5-16,15 9 4 0,-15-9 10 0,15 15-15 15,-15-15 20-15,18 15-13 0,-18-15-2 16,20 17 5-16,-20-17-1 0,27 15-4 0,-27-15 2 15,20 15 1-15,-20-15 8 0,30 19-5 16,-13-11 1-16,1 4-11 0,4 1 14 16,3-1-6-16,-3 5-6 0,16 0 6 15,-9 2-12-15,13 5-70 0,3 11-80 0,-10-1-267 16,5 3-405-16,-5-15 17 0</inkml:trace>
  <inkml:trace contextRef="#ctx0" brushRef="#br0" timeOffset="29790.6254">27574 8709 519 0,'0'0'66'0,"0"0"43"15,0 0 35-15,0 0 2 0,1-34-65 16,-1 34-14-16,0 0-6 0,0 0-22 16,0 0 14-16,0 0-15 0,0 0 4 0,0 0-14 15,14-38-10-15,-14 38 9 0,0 0-4 16,0 0-19-16,8-22-40 0,-8 22-23 15,0 0-79-15,0 0-210 0,14-17 88 0</inkml:trace>
  <inkml:trace contextRef="#ctx0" brushRef="#br0" timeOffset="30461.2303">27570 8544 1086 0,'0'0'-64'0,"0"0"4"0,-38 0 27 16,38 0-6-16,0 0 10 0,0 0 12 0,0 0 23 16,-39 4-1-16,39-4-5 0,0 0 6 15,-43 6 0-15,43-6 5 0,-35 6-57 0,13-2 29 16,22-4 28-16,-60 5-5 0,30-5 46 15,-5 2-18-15,1-2 43 0,1 5-2 16,33-5 7-16,-66-5 8 0,35 5 1 0,-1 0 5 16,32 0 19-16,-52-2-13 0,25-1-21 15,27 3-9-15,-43-2-10 0,43 2 6 0,-42-4-17 16,42 4 11-16,-30-4 5 0,30 4-2 16,0 0-24-16,-37-2 2 0,37 2-10 15,0 0-4-15,0 0 3 0,-28-6-9 16,28 6-1-16,0 0 0 0,0 0-10 0,0 0 1 15,85-27 8-15,-55 20-12 0,14 1 7 16,-1 0 2-16,1-2-12 0,4 7 0 0,4-5-3 16,-2-2 3-16,7 6-3 0,-7 0 0 15,10-6 6-15,4 7-3 0,1-7 3 16,4 5 9-16,-2-3 2 0,5 0-2 0,1 3-9 16,2-5 8-16,-1 4-5 0,6-4 5 15,-1 2-6-15,1 5 6 0,-1-5-3 16,-2-1-2-16,-2 0 4 0,2 2-4 0,-3-2 1 15,1-2 1-15,-6 3-8 0,-1 0-1 16,-3-5 1-16,-8 7-1 0,-10 0 9 16,2-2-6-16,-1 0 11 0,-6 2-6 0,-5 2 4 15,-4-1-4-15,2 1 3 0,-5-2 15 16,6 1 8-16,-6 0-5 0,1 0 4 0,-5 0-6 16,-26 3 3-16,60 0 4 15,-38-3-12-15,-22 3-1 0,51 0 3 0,-27 0 4 16,-24 0-3-16,47-5 0 0,-47 5-9 15,38 0-5-15,-38 0 2 0,40 0 2 0,-40 0-4 16,37 0-7-16,-37 0 4 0,34 5-13 16,-34-5-29-16,38 9-57 0,-21 3-89 15,-17-12-271-15,25 21-196 0,-25-21 119 0</inkml:trace>
  <inkml:trace contextRef="#ctx0" brushRef="#br0" timeOffset="31382.6582">27274 9087 2368 0,'0'0'-143'16,"0"0"13"-16,0 0 19 0,0 0 41 0,0 0-6 16,0 0 21-16,0 0 23 0,0 0 16 15,0 0 32-15,0 0 20 0,0 0 7 16,0 0 3-16,0 0 7 0,0 0-2 16,0 0 14-16,0 0-8 0,0 0 2 0,92-18-15 15,-62 10 16-15,-3 1-11 0,12-2-14 16,-1-2-3-16,11 2-1 0,9-3 4 0,6 0-8 15,1 0-8-15,5 1 5 0,4 4-6 16,-4-5 12-16,7 4-9 0,-7 2 8 16,7-4-3-16,-6 5-6 0,2-1 9 0,-4-1 7 15,-4 2 1-15,-13 1 7 0,0-2-12 16,-4 3 3-16,-1-1 2 0,-3 2 10 16,-8-1-10-16,-2 0-7 0,1 3 13 0,-2-4-16 15,-3 2-2-15,-30 2 0 0,57-3 4 16,-33 3-8-16,-24 0-4 0,42 0 4 15,-42 0 3-15,36-3-10 0,-36 3 7 0,34-5-14 16,-34 5 11-16,32 0-11 0,-32 0 2 16,36 0 26-16,-4-2 27 0,7 0-9 0,4-3-8 15,4 2-10-15,2 3-4 0,-1-1 13 16,-1 1-13-16,1 1-27 0,-1 2-18 16,-3 2-38-16,-7-3-37 0,-4 0-43 15,-1 3-83-15,-4 1-503 0,-8 0 569 0</inkml:trace>
  <inkml:trace contextRef="#ctx0" brushRef="#br0" timeOffset="31970.3142">27967 9694 2917 0,'0'0'-43'0,"-22"12"11"16,22-12 8-16,0 0 24 0,0 0 8 0,0 0-16 16,-27 8 18-16,27-8-7 0,0 0 19 15,0 0 13-15,0 0 15 0,0 0 17 0,0 0 1 16,79-24 21-16,-19 6-20 0,26-3-6 15,46-10 8-15,12-3-19 0,6-1 1 16,1 2-10-16,4 2 0 0,1 4-9 0,-1 3-3 16,-4 4 1-16,-7 8-14 0,-4 6-63 15,-23 3-109-15,-26 6-407 0,-14-1-115 16,-19-4 120-16</inkml:trace>
  <inkml:trace contextRef="#ctx0" brushRef="#br0" timeOffset="129343.8847">19638 5478 414 0,'0'0'0'15,"0"0"-14"-15,0 0 21 0,-23-12-50 0,23 12 57 16,0 0 1-16,0 0-8 0,-27-13 22 16,27 13-8-16,0 0 0 0,-20-11 20 15,20 11 6-15,0 0 50 0,0 0 2 0,-27-14 19 16,27 14-7-16,0 0 16 0,-22-14-6 16,22 14-11-16,0 0-14 0,0 0-7 0,-17-11-16 15,17 11-15-15,0 0-1 0,0 0-13 16,0 0 0-16,0 0-13 0,0 0-12 15,-23-16 8-15,23 16-12 0,0 0 4 0,0 0-8 16,0 0 4-16,0 0-4 0,0 0-11 16,0 0 7-16,0 0-3 0,0 0 0 15,0 0-4-15,0 0 7 0,0 0-3 0,0 0-8 16,0 0 11-16,0 0-7 0,0 0 0 16,0 0 4-16,0 0 3 0,0 0 0 15,0 0-3-15,0 0 7 0,0 0 3 0,0 0 15 16,44-31 3-16,-44 31 10 0,0 0 2 15,18-13-3-15,-18 13 5 0,0 0 7 0,23-12-18 16,-23 12 6-16,0 0 0 0,19-15 2 16,-19 15-6-16,0 0-1 0,23-19-15 15,-23 19 2-15,19-12-8 0,-19 12 5 0,20-16-8 16,-20 16 3-16,23-19 2 0,-23 19-3 16,30-17 6-16,-18 7 5 0,-12 10 17 15,27-18-9-15,-27 18 5 0,28-21 5 0,-14 10-17 16,-14 11 19-16,28-18-19 0,-15 6 2 15,-13 12-13-15,25-15 0 0,-25 15 5 16,22-15 13-16,-22 15-11 0,24-16 22 0,-24 16 9 16,18-15 4-16,-18 15-4 0,17-16 8 15,-17 16-3-15,0 0 4 0,21-21-2 0,-21 21 3 16,19-13-20-16,-19 13-6 0,23-19-7 16,-23 19-8-16,29-21 7 0,-16 9-15 15,11-1 6-15,-24 13-3 0,33-24 8 0,-13 12-4 16,-3-3-13-16,3 1 22 0,-20 14-16 15,40-24 1-15,-25 9-10 0,5 3 4 16,-5-4-5-16,-15 16 2 0,40-27-4 0,-21 15 3 16,-9-2-1-16,-10 14 1 0,33-27 1 15,-19 12 3-15,1-2-2 0,-15 17-5 16,30-28 9-16,-13 11-7 0,-4 2 5 0,5 0 5 16,-4-4-10-16,-14 19 3 0,25-32 13 15,-12 17-11-15,2-3 7 0,-3-1-13 0,3 2 4 16,-15 17 2-16,25-35 0 0,-13 17 1 15,1 3-8-15,-13 15 0 0,22-31 14 16,-4 11-2-16,-4 2-11 0,-1 0-5 0,2 0 6 16,2-2-1-16,3 4 2 0,-5-4-5 15,7-2-1-15,1 5-5 0,-8-2 10 16,5-1-2-16,5 2-9 0,-5 0 7 0,4 3 1 16,-1-3 5-16,-1-2-3 0,-2 4-3 15,7-1 4-15,-9-2-6 0,6 4 4 16,-3 3-6-16,-1-3 6 0,1-1-4 0,-1 4 2 15,-4-3 0-15,8 2 9 0,-24 13-9 16,35-26 5-16,-20 14 10 0,-15 12 1 16,27-16 0-16,-17 2 8 0,-10 14-11 0,25-18-4 15,-25 18-3-15,22-22 1 0,-22 22 3 16,26-20-2-16,-17 8-1 0,-9 12 6 0,28-24-10 16,-11 13-3-16,0-2 10 0,-17 13-2 15,33-27 3-15,-9 12-6 0,-8 3-5 0,4-5 3 16,0 5-9-16,0-3 6 0,6-4 6 15,-6 4-6-15,6-1-8 0,-2-3 7 16,4 1-1-16,1 0 13 0,-3-5-8 16,5 8-3-16,-5-6 0 0,3 2 0 0,-2 1 9 15,-1 1 0-15,4-2-9 0,-5-1 0 16,4 2-6-16,-2 3 3 0,4-3-2 16,-7 2-3-16,1 0 3 0,-5 4 10 0,2-3-7 15,5-1 2-15,-11 5 0 0,6-5-2 16,5 1-6-16,-10 3 12 0,11-4-8 0,-8 1 8 15,2 2-8-15,5-2 3 0,-9-1 1 16,7-3-8-16,-2 4 8 0,4-6 3 0,0 2-6 16,-2 1 16-16,4-3-23 0,-8 5 20 15,-1-3-9-15,9 1-4 0,-6 3 1 16,2-2 2-16,-5 2-9 0,0 0 13 0,4 0 3 16,-6 0-9-16,-1 1-1 0,3 1 3 15,-20 13 2-15,27-16 15 0,-15 4 4 16,-12 12 6-16,23-14 0 0,-23 14-8 0,18-15 3 15,-18 15-10-15,0 0 2 0,25-15 4 16,-25 15-9-16,0 0 4 0,17-17 5 16,-17 17-6-16,0 0-6 0,0 0 16 0,0 0-15 15,22-12 8-15,-22 12-3 0,0 0 6 16,0 0-1-16,0 0-3 0,0 0-1 16,15-15 0-16,-15 15 0 0,0 0 7 0,0 0 3 15,0 0-4-15,0 0 5 0,0 0 3 16,0 0-2-16,0 0 1 0,0 0-8 0,0 0-3 15,0 0 1-15,0 0-2 0,0 0 5 16,0 0-7-16,0 0-7 0,20-12 1 0,-20 12-2 16,0 0 0-16,0 0-1 0,0 0-1 15,0 0-2-15,0 0 3 0,0 0-1 16,0 0 4-16,0 0-6 0,0 0 0 0,39 0 0 16,-39 0 0-16,0 0 1 0,0 0 3 15,40 3-4-15,-40-3 0 0,0 0 0 16,40 3 2-16,-40-3-2 0,28 4-1 15,-28-4-3-15,27 2 4 0,-27-2-1 0,37 6 1 16,-37-6-4-16,47 4 7 0,-19 0-2 16,-6-3 0-16,8 4-3 0,0-3 8 0,-5 2-6 15,7-4 0-15,-2 1 0 0,2 4 3 16,-2-2 0-16,-30-3 2 0,62 3-3 0,-30-3-2 16,1 3 4-16,1-3-6 0,-3 0 4 15,3 0 1-15,1 0-9 0,-2 0 9 16,2 3-7-16,-1-6 4 0,-2 6-3 0,-2-3 6 15,2 0-7-15,-2 0 3 0,-30 0-3 16,48 3 6-16,-48-3-4 0,45 3-1 0,-25-3 1 16,-20 0-1-16,37 3 1 0,-37-3 4 15,37 3-3-15,-37-3 3 0,29 3-5 16,-29-3 0-16,30 3 2 0,-30-3 2 0,28 3-1 16,-28-3 5-16,32 4-5 0,-32-4 1 15,33 2-1-15,-33-2 2 0,32 3-1 16,-32-3 5-16,32 3-8 0,-32-3 1 15,30 0-1-15,-30 0 6 0,25 4-6 0,-25-4 3 16,0 0-5-16,44 7 7 0,-44-7 0 16,26 1-1-16,-26-1-5 0,27 7 4 0,-27-7-6 15,0 0 4-15,39 5 2 0,-39-5-2 16,23 3 2-16,-23-3 6 0,0 0-7 16,30 8-4-16,-30-8 1 0,0 0 6 0,0 0-3 15,32 4 4-15,-32-4-4 0,0 0 7 16,0 0-7-16,0 0 3 0,32 5-2 0,-32-5 0 15,0 0-3-15,0 0 2 0,0 0 0 16,0 0 2-16,30 3-4 0,-30-3 1 0,0 0-3 16,0 0 9-16,0 0-4 0,27 4 0 15,-27-4-1-15,0 0 0 0,0 0 3 16,0 0 1-16,33 0-8 0,-33 0 4 0,0 0 2 16,28 1-4-16,-28-1 3 0,0 0 2 15,0 0-3-15,37 0 0 0,-37 0 0 16,0 0 0-16,0 0-4 0,0 0 4 0,37 0 2 15,-37 0 2-15,0 0-5 0,0 0 4 16,0 0-2-16,0 0-1 0,25 4 1 16,-25-4 8-16,0 0-9 0,0 0 5 0,0 0-5 15,0 0 3-15,0 0-1 0,0 0-2 16,0 0 0-16,0 0-1 0,0 0 1 0,0 0-1 16,0 0-2-16,0 0 2 0,0 0 1 15,0 0-1-15,0 0-1 0,0 0 2 16,0 0 0-16,0 0-1 0,0 0 1 0,25 10 3 15,-25-10-5-15,0 0 1 0,0 0 1 16,0 0 0-16,0 0 0 0,0 0-1 16,0 0-3-16,0 0 8 0,0 0-3 0,0 0 2 15,0 0-3-15,0 0 6 0,-33 55 0 16,33-55 3-16,-14 17 8 0,14-17 5 0,-15 20 3 16,15-20-4-16,-15 18 3 0,15-18 0 15,-16 19-1-15,16-19 1 0,-17 20 0 16,17-20-1-16,-17 24 0 0,17-24-1 0,-17 18 0 15,17-18-2-15,-15 20 1 0,15-20 3 16,-13 19 6-16,13-19-1 0,-13 18 1 16,13-18 3-16,-12 20-3 0,12-20-1 0,-15 15-1 15,15-15-2-15,-17 19-4 0,17-19-1 16,-17 20-3-16,17-20-1 0,-16 23-1 0,16-23-4 16,-20 24 2-16,20-24-4 0,-17 27 2 15,10-8-1-15,7-19-3 0,-13 28 1 16,13-28-1-16,-14 31 1 0,14-31 1 0,-8 27-2 15,8-27 1-15,-13 24 1 16,13-24-1-16,-10 23 0 0,10-23 0 0,-9 24 6 0,9-24-4 16,-12 25 1-16,12-25 2 0,-10 25-2 15,10-25 0-15,-8 20-1 0,8-20 0 16,-12 23-4-16,12-23 1 0,-6 21 0 0,6-21-1 16,-12 26 0-16,12-26-1 0,-8 24 2 15,8-24 0-15,-10 24-3 0,10-24 2 16,-15 30 1-16,15-30 3 0,-14 32-4 0,4-13-2 15,10-19 3-15,-18 36-2 0,11-17-3 16,-3 1 2-16,10-20-1 0,-12 35-1 16,1-13 1-16,11-22 0 0,-15 33-2 0,9-17 2 15,6-16 0-15,-13 34-1 0,5-19 0 16,8-15 4-16,-12 33-3 0,12-33 1 0,-12 32 1 16,12-32 3-16,-13 27-7 0,13-27 2 15,-12 28 0-15,12-28 0 0,-8 26-1 16,8-26-2-16,-12 24 3 0,12-24-2 15,-13 21-1-15,13-21 4 0,-7 22-4 0,7-22-2 16,-10 20 2-16,10-20 1 0,0 0-1 16,-8 32-1-16,8-32 0 0,-14 22 0 0,14-22 1 15,0 0 0-15,-13 35 0 0,13-35 0 16,-5 27 0-16,5-27 0 0,-8 24 4 0,8-24-5 16,-7 24 0-16,7-24 0 0,-10 23-1 15,10-23 2-15,0 0-1 0,-7 33 0 0,7-33 0 16,-5 21 0-16,5-21 1 0,0 0-2 15,-8 27 1-15,8-27 1 0,0 0-1 16,-7 25 0-16,7-25 3 0,0 0-2 16,-8 22-2-16,8-22 1 0,0 0 0 0,0 0 0 15,-5 25-1-15,5-25 2 0,0 0-1 16,0 0 1-16,-9 27-2 0,9-27 1 0,0 0 0 16,-6 24 0-16,6-24 0 0,0 0 0 15,0 0 0-15,-5 27 0 0,5-27 0 16,0 0 2-16,-9 21-1 0,9-21-2 0,0 0 0 15,0 0 2-15,-3 27-1 0,3-27 0 16,0 0 1-16,0 0-1 0,-5 27 1 0,5-27-1 16,0 0-1-16,0 0 2 0,-9 29-1 15,9-29 0-15,0 0 0 0,0 0 0 16,-6 25 0-16,6-25 1 0,0 0 0 0,0 0-3 16,-9 28 4-16,9-28-2 0,0 0-2 15,0 0 4-15,0 0-1 0,-5 27-1 0,5-27 0 16,0 0 0-16,0 0 0 0,0 0 0 15,0 0-1-15,0 0 2 0,-8 27-1 16,8-27 0-16,0 0 0 0,0 0 2 16,0 0-2-16,0 0 1 0,0 0 0 0,0 0-1 15,0 0 0-15,-3 28 4 0,3-28-7 16,0 0 4-16,0 0 1 0,0 0-2 0,0 0 0 16,-5 24 0-16,5-24-1 0,0 0 6 15,0 0-5-15,0 0 0 0,-12 23-1 16,12-23 2-16,0 0-2 0,0 0 1 0,0 0-1 15,-5 27 1-15,5-27-1 0,0 0 0 16,-8 23 4-16,8-23-4 0,0 0 2 16,0 0-1-16,-9 24-1 0,9-24-1 0,0 0 5 15,0 0-2-15,-13 27-1 0,13-27-1 16,0 0 2-16,-10 25-1 0,10-25 2 0,0 0-2 16,-9 26 0-16,9-26 0 0,-11 16 0 15,11-16-2-15,0 0 3 0,-10 26 0 0,10-26-2 16,0 0 0-16,-7 25 1 0,7-25-1 15,0 0 2-15,-10 20-2 0,10-20 2 16,0 0 0-16,0 0-2 0,-7 26 2 0,7-26-1 16,0 0 0-16,0 0 2 0,0 0-3 15,-11 29 1-15,11-29 1 0,0 0-2 16,0 0 1-16,-7 20 0 0,7-20-1 16,0 0 2-16,0 0-1 0,0 0 0 0,0 0 1 15,0 0-3-15,0 0 1 0,0 0 1 16,-2 27 2-16,2-27 2 0,0 0-4 0,0 0 0 15,0 0-1-15,0 0 1 0,0 0 0 16,0 0-3-16,0 0-11 0,0 0-17 0,0 0-39 16,0 0-30-16,0 0-50 0,9 20-55 15,-9-20-129-15,0 0-269 0,0 0-329 16,0 0-648-16</inkml:trace>
  <inkml:trace contextRef="#ctx0" brushRef="#br0" timeOffset="130725.7396">24773 2998 4372 0,'0'0'-172'16,"0"0"13"-16,0 0 8 0,0 0 11 15,0 0 1-15,0 0 2 0,0 0 10 16,0 0 6-16,0 0 10 0,0 0 3 0,0 0 12 16,0 0 19-16,0 0 25 0,0 0 16 15,0 0 25-15,0 0 28 0,0 0 13 0,0 0 27 16,0 0 13-16,0 0-8 0,0 0-3 16,0 0-11-16,0 0 4 0,0 0-6 15,0 0-10-15,0 0-5 0,0 0-3 0,0 0 0 16,0 0 2-16,0 0-10 0,0 0 3 15,0 0-5-15,0 0 2 0,0 0 0 16,0 0 13-16,0 0-11 0,0 0 17 16,0 0-11-16,0 0 0 0,0 0-1 0,0 0-2 15,0 0 0-15,0 0-1 0,0 0-5 16,0 0-7-16,0 0 10 0,0 0-12 0,0 0-8 16,0 0-6-16,0 0 8 0,0 0 2 15,0 0 0-15,0 0 10 0,0 0 1 16,0 0 7-16,0 0 15 0,0 0-9 0,0 0 14 15,0 0 6-15,0 0 5 0,41 69 15 16,-41-69-13-16,8 25-7 0,-8-25-4 16,13 34-6-16,-3-16 21 0,-3 0-3 0,-7-18-6 15,17 32 5-15,-5-14 4 0,-12-18-3 16,15 36-12-16,-5-13 8 0,-5-2-8 16,-5-21 0-16,15 43 5 0,-14-18-8 0,6-3-3 15,1-1 0-15,-1 3 5 0,2-1-2 16,-1-2-5-16,0 1-2 0,-3-2-3 0,4 2 0 15,-1-1-10-15,-8-21-1 0,13 35 3 16,-9-17 2-16,-4-18 1 0,15 30 7 16,-15-30-2-16,8 27 0 0,-8-27 2 0,5 20-3 15,-5-20-2-15,12 19-3 0,-12-19-1 16,0 0 0-16,5 30-3 0,-5-30-4 16,7 18 1-16,-7-18 2 0,0 0-1 0,8 23 4 15,-8-23-4-15,0 0 3 0,2 24 0 16,-2-24-2-16,0 0-2 0,0 0 0 0,0 0 2 15,6 30-3-15,-6-30-1 0,0 0-2 16,0 0-2-16,0 0 0 0,0 0-4 16,5 24-1-16,-5-24-20 0,0 0-32 0,0 0-39 15,7 30-62-15,-7-30-90 0,-3 15-260 16,3-15-456-16,0 0-810 0</inkml:trace>
  <inkml:trace contextRef="#ctx0" brushRef="#br0" timeOffset="131757.0252">24180 5396 4633 0,'13'-33'-172'15,"-13"33"0"-15,8-32 16 0,-8 32 7 16,12-29 17-16,-7 16 8 0,-5 13 11 0,19-27 3 16,-19 27 13-16,16-29 11 0,-7 13 21 15,-9 16 20-15,13-26 14 0,-13 26-3 16,12-22 12-16,-12 22 0 0,0 0-11 0,13-29-32 16,-13 29-50-16,0 0-37 0,12-18-75 15,-12 18-382-15,12-9 118 0</inkml:trace>
  <inkml:trace contextRef="#ctx0" brushRef="#br0" timeOffset="133515.6696">23907 5683 2268 0,'0'0'-97'16,"0"33"28"-16,0-33 37 0,0 0 25 0,0 0-4 16,0 0 4-16,-13 24 18 0,13-24 7 15,0 0 3-15,-14 19 7 0,14-19-1 16,0 0 7-16,-18 19-3 0,18-19-8 0,0 0 0 16,-12 16 0-16,12-16 4 0,0 0-5 15,-18 18 10-15,18-18 0 0,0 0-1 16,0 0 3-16,-17 21-6 0,17-21 5 0,0 0-3 15,0 0-3-15,-13 21-7 0,13-21 6 16,0 0-2-16,0 0-4 0,0 0 11 16,-12 22 0-16,12-22 5 0,0 0-11 0,0 0 5 15,0 0-3-15,0 0-5 0,0 0-6 16,-10 22 2-16,10-22-13 0,0 0 19 16,0 0-14-16,0 0 16 0,0 0 18 0,0 0 1 15,0 0 10-15,0 0 1 0,0 0-5 16,0 0-4-16,0 0 8 0,-5 24-7 0,5-24-12 15,0 0 6-15,0 0-15 0,0 0 3 16,0 0 0-16,0 0-13 0,0 0 2 16,0 0-6-16,0 0 6 0,0 0 2 0,0 0-13 15,0 0-2-15,18 24 11 0,-18-24-1 16,0 0 2-16,0 0 9 0,0 0 9 16,0 0-12-16,0 0 1 0,0 0 3 15,0 0-1-15,0 0 3 0,0 0 6 0,0 0-2 16,0 0 10-16,0 0 9 0,0 0-3 15,0 0 12-15,0 0 0 0,0 0-8 0,0 0-1 16,0 0 10-16,0 0 16 0,0 0-6 16,49-36-11-16,-49 36 2 0,11-21-15 15,-11 21 0-15,9-21 3 0,-9 21 0 0,13-27-4 16,-13 27-2-16,15-32-2 0,-8 17-4 16,-7 15 3-16,13-35-3 0,-13 35 1 0,14-31-1 15,-6 13 1-15,-8 18 1 0,17-41-5 16,-7 25 3-16,0-4 1 0,-3-2-1 15,-7 22-3-15,21-33-4 0,-12 14-3 16,2 0-3-16,-11 19-7 0,24-40 2 0,-11 23-2 16,1-5-3-16,1 1-1 0,1-1 0 15,-1 0 1-15,-1 2-1 0,-2 0 6 16,1-2 6-16,2 0-3 0,2 5 1 0,-6-4 3 16,3 1-2-16,-3-1-1 0,5 3-4 15,-3-1-2-15,-13 19-3 0,25-35 0 0,-17 17-3 16,-8 18 0-16,17-24 1 0,-17 24 3 15,24-25-1-15,-24 25-3 0,16-25 1 0,-16 25-2 16,14-24 5-16,-14 24-1 0,16-18 2 16,-16 18-1-16,14-19 0 0,-14 19-1 15,13-23 1-15,-13 23-2 0,10-18-2 16,-10 18 2-16,15-21 0 0,-15 21-1 0,14-21-1 16,-14 21-4-16,13-23 0 0,-13 23-2 15,13-28 1-15,-13 28-4 0,17-23 0 0,-17 23 0 16,13-25 1-16,-13 25-1 0,14-26 0 15,-14 26-3-15,15-21 0 0,-15 21 1 16,15-24 0-16,-15 24 0 0,13-22 0 0,-13 22 2 16,9-22-4-16,-9 22-1 0,11-21 1 15,-11 21-1-15,14-19 2 0,-14 19-4 0,10-20 0 16,-10 20 0-16,0 0 4 0,17-29-2 16,-17 29 0-16,0 0 0 0,13-21-2 15,-13 21 2-15,0 0 3 0,13-19 0 0,-13 19 1 16,0 0 1-16,0 0 1 0,12-24-1 15,-12 24 1-15,0 0-3 0,12-18 1 16,-12 18-2-16,0 0 1 0,15-25 2 0,-15 25-5 16,10-22 2-16,-10 22 4 0,15-22-6 15,-15 22 3-15,8-21-1 0,-8 21-3 16,14-29 1-16,-14 29 0 0,15-24 0 0,-4 9 1 16,-11 15-1-16,14-27 0 0,-14 27 0 15,11-32 1-15,-11 32 1 0,11-28-1 0,0 13-2 16,-11 15 1-16,15-27-1 0,-15 27 0 15,12-28 0-15,-12 28 2 0,10-22 1 16,-10 22-2-16,12-21-1 0,-12 21-2 0,0 0 3 16,8-28 0-16,-8 28 0 0,0 0 0 15,10-22-2-15,-10 22 2 0,0 0 1 16,17-21 0-16,-17 21-3 0,0 0 1 16,8-22-1-16,-8 22 0 0,0 0 2 0,10-17 0 15,-10 17 0-15,0 0 0 0,0 0 0 16,14-27-2-16,-14 27 2 0,0 0 0 0,11-20 2 15,-11 20-5-15,0 0 6 0,9-22-3 16,-9 22 0-16,0 0 3 0,13-21-6 0,-13 21 4 16,0 0 1-16,15-26-2 0,-15 26-2 15,0 0 1-15,15-17 0 0,-15 17 1 0,0 0 1 16,0 0-1-16,9-22 0 0,-9 22 0 16,0 0 1-16,0 0-1 0,13-18 0 15,-13 18-1-15,0 0 2 0,0 0-2 16,0 0 1-16,13-18 0 0,-13 18 0 15,0 0 0-15,0 0-3 0,19-27 1 0,-19 27 2 16,11-13 0-16,-11 13 0 0,0 0 2 16,14-26 0-16,-14 26 0 0,12-15 2 0,-12 15 2 15,0 0-4-15,13-21 1 0,-13 21 0 16,0 0-3-16,0 0-1 0,18-23-13 16,-18 23-26-16,0 0-34 0,0 0-54 0,25-12-72 15,-25 12-185-15,9-4-226 0,-9 4-340 16,0 0-829-16</inkml:trace>
  <inkml:trace contextRef="#ctx0" brushRef="#br0" timeOffset="135799.5284">24795 3048 4568 0,'0'0'-205'16,"0"0"14"-16,0 0 7 0,0 0 15 15,0 0 5-15,-8-24 12 0,8 24 14 0,0 0 18 16,0 0 15-16,0 0 25 0,0 0 20 0,0 0 11 16,0 0 7-16,0 0 18 0,0 0 13 15,0 0 9-15,0 0 10 0,0 0 2 16,-14-18 9-16,14 18-3 0,0 0 15 16,0 0-16-16,0 0-4 0,0 0 7 0,0 0-18 15,0 0 15-15,0 0-5 0,0 0-2 16,0 0-3-16,0 0 0 0,0 0 0 15,0 0-8-15,0 0 1 0,0 0 7 0,-8-25 5 16,8 25-8-16,0 0 3 0,0 0 5 16,0 0-10-16,0 0 5 0,0 0-5 0,0 0 8 15,0 0-11-15,0 0 8 0,-15-19-5 16,15 19 8-16,0 0-8 0,0 0 0 16,0 0 2-16,0 0 1 0,0 0-6 15,0 0 3-15,0 0-2 0,0 0 9 0,0 0-7 16,0 0 0-16,0 0 10 0,0 0-5 15,0 0-3-15,0 0 11 0,0 0 16 0,0 0-10 16,0 0-7-16,0 0 7 0,0 0 3 16,0 0-1-16,0 0 2 0,-45 31-4 15,45-31 6-15,0 0-9 0,-13 28 12 0,13-28 14 16,-9 21 20-16,9-21-10 0,-15 21 1 16,15-21-4-16,-17 24-10 0,6-7 8 15,11-17-9-15,-20 25 3 0,10-10-15 0,10-15 5 16,-22 24-8-16,22-24-2 0,-19 29 2 15,8-17-1-15,11-12-5 0,-20 27 11 16,6-15-11-16,14-12-3 0,-23 30 15 0,9-13-21 16,-1-2 4-16,2 4-3 0,-5-4-3 15,18-15 6-15,-31 32-1 0,18-19 0 0,0 4 1 16,13-17-5-16,-27 27 3 0,15-14 1 16,12-13-6-16,-21 28 0 0,21-28 2 15,-24 21-1-15,16-6-3 0,8-15 1 16,-17 22-4-16,17-22 6 0,-22 21 0 0,22-21-6 15,-16 22 3-15,16-22 14 0,-19 22-12 16,19-22 4-16,-17 18 3 0,17-18 5 0,-13 23 3 16,13-23-5-16,-12 21 8 0,12-21-6 15,-20 20-4-15,20-20-3 0,-11 22-1 16,11-22 3-16,-14 25-6 0,14-25-7 0,-17 26 2 16,17-26 7-16,-11 21-3 0,11-21 3 15,-15 24 2-15,15-24 1 0,-14 25-6 0,14-25 16 16,-8 20-15-16,8-20 6 0,-12 23-1 15,12-23-7-15,-13 19 3 0,13-19 6 16,0 0-1-16,-12 27 7 0,12-27-10 16,0 0 8-16,-15 18 3 0,15-18-5 0,0 0-8 15,0 0 8-15,-17 26-6 0,17-26 0 16,0 0 7-16,-11 21-4 0,11-21 1 16,0 0 2-16,0 0 2 0,-14 21 2 0,14-21 0 15,0 0-6-15,-13 15 4 0,13-15-9 16,0 0 2-16,0 0 4 0,-19 30-5 0,19-30 9 15,-13 11-11-15,13-11-2 0,-12 19 1 16,12-19-2-16,0 0 0 0,-18 20-1 0,18-20-3 16,-12 19 5-16,12-19-2 0,-18 21 0 15,18-21-3-15,-14 22 9 0,14-22-11 16,-13 22-1-16,13-22 1 0,-15 18 4 16,15-18-4-16,-13 16 4 0,13-16-1 0,0 0-5 15,-15 20 7-15,15-20-2 0,0 0 3 16,-14 23-6-16,14-23 0 0,0 0 9 0,-8 22-6 15,8-22-1-15,0 0 0 0,-15 20 6 16,15-20-8-16,0 0 2 0,-14 24-1 16,14-24 0-16,0 0-1 0,-8 21 0 15,8-21 7-15,0 0-10 0,0 0 7 0,-15 24 2 16,15-24-8-16,0 0 4 0,-13 15-2 16,13-15-1-16,0 0 6 0,-12 22-3 0,12-22 1 15,0 0-5-15,0 0 0 0,-14 25 5 16,14-25-2-16,0 0 2 0,-8 18-4 0,8-18 9 15,0 0-5-15,0 0 2 0,-15 27-3 16,15-27 1-16,0 0-3 0,-15 25 6 16,15-25 1-16,-10 19 1 0,10-19 2 15,-12 19 4-15,12-19-1 0,0 0 2 0,-13 21-1 16,13-21 3-16,0 0-2 0,-19 21-3 16,19-21-3-16,0 0 1 0,-15 21-6 0,15-21 5 15,0 0-1-15,-10 20 1 0,10-20 1 16,0 0-1-16,-13 19 2 0,13-19 5 15,0 0 2-15,-17 20-5 0,17-20 2 0,-18 15-4 16,18-15 3-16,-20 19-2 0,20-19-2 16,-17 16-2-16,17-16-5 0,-13 17 2 0,13-17 2 15,0 0-5-15,-24 20 2 0,24-20 0 16,-13 15 1-16,13-15-1 0,0 0 2 16,-17 15-4-16,17-15 0 0,0 0 1 15,0 0-2-15,-17 19 1 0,17-19 0 0,0 0-4 16,0 0-1-16,0 0-23 0,-11 25-36 15,11-25-60-15,0 0-79 0,0 0-313 0,0 0-351 16,0 0-194-16</inkml:trace>
  <inkml:trace contextRef="#ctx0" brushRef="#br0" timeOffset="156635.1816">10831 14495 3831 0,'0'0'-170'15,"0"0"22"-15,0 0 3 0,0 0 17 0,0 0-2 16,31 0 15-16,-31 0 10 0,0 0 5 15,0 0 28-15,0 0 24 0,0 0 25 16,0 0 17-16,0 0 18 0,0 0 5 0,0 0 0 16,0 0 8-16,0 0 3 0,0 0 9 15,0 0-5-15,0 0 9 0,0 0-1 16,0 0 0-16,0 0-9 0,0 0-10 16,0 0 7-16,0 0-3 0,0 0-7 0,32-4 9 15,-32 4-12-15,0 0 12 0,0 0 0 16,0 0-2-16,34-4-13 0,-34 4 4 0,0 0-4 15,32-4 3-15,-32 4-4 0,0 0 1 16,40 0-2-16,-40 0-6 0,30 4 20 16,-30-4-13-16,35 4-4 0,-35-4 0 0,33 4 2 15,-33-4 0-15,42 3-9 0,-42-3 5 16,37 0 4-16,-37 0 0 0,40 5 21 16,-18-1-26-16,-22-4 10 0,38 0-3 0,-38 0-2 15,40 3 0-15,-40-3 13 0,42 5-7 16,-20-2-8-16,-22-3 23 0,40 9-9 0,-23-6-3 15,-17-3-10-15,40 9 9 0,-22-3-13 16,-18-6 11-16,37 9-11 0,-18-2 13 16,-19-7-11-16,33 6 9 0,-33-6-9 15,32 9 11-15,-32-9-5 0,38 6 2 0,-38-6-4 16,37 3 3-16,-37-3 5 0,40 0-4 16,-16 0-8-16,-24 0-6 0,42-4 2 15,-42 4 6-15,48 0 6 0,-26-5-10 0,-22 5-4 16,40-3-4-16,-40 3 12 0,43 0-4 15,-43 0-4-15,44-3 4 0,-44 3-2 0,38 0-2 16,-38 0 3-16,44 3 5 0,-44-3-8 16,43-3 6-16,-21 6-4 0,-22-3-2 15,49 0-2-15,-49 0 10 0,42-3-18 16,-17 3 12-16,-25 0 4 0,43 0-2 0,-43 0 2 16,42 0-4-16,-42 0-6 0,42-3 6 15,-42 3 13-15,37 0-7 0,-37 0 0 0,40 0 9 16,-15-3 2-16,-25 3 4 0,50-7-6 15,-18 4-2-15,1 1 2 0,-1-5 5 16,5 1-9-16,-2 4 0 0,7-5 0 0,-2-3 0 16,2 5-4-16,3-3 5 0,-5-1-8 15,2 2-4-15,-2-4 1 0,2 2-1 0,-5-2 5 16,6 1 6-16,-8-2-12 0,4 0 8 16,3 2-5-16,-9-1 5 0,7-1-13 15,-3-2 8-15,-2 4-4 0,0-1 7 16,-1-1-11-16,6 2 8 0,-7-2 24 0,-1 3-12 15,1 1 6-15,-6 0-3 0,3 0-3 16,0 1-8-16,1 0 16 0,-6 2-17 0,3-2-2 16,1 4 2-16,-29 3-4 0,45-9 10 15,-24 6 7-15,-21 3 2 0,52-6 2 16,-25 6 1-16,-27 0 9 0,55-3-15 0,-28 3 2 16,5-3-4-16,-32 3-3 0,65-3-3 15,-33 3 6-15,1 0-8 0,1 0 4 0,-1 0 4 16,2 0-8-16,-1-5-2 0,-2 5 1 15,-32 0 3-15,61 0-2 0,-30 0-3 16,-31 0 0-16,48 0 3 0,-24 0-11 16,-24 0 5-16,45 5 8 0,-45-5-16 0,42 0 10 15,-42 0 5-15,40 3-4 0,-40-3 1 16,36 0 2-16,-36 0 5 0,42 3 5 0,-42-3 14 16,44 3-20-16,-22-3 6 0,9 0-1 15,-2 3-4-15,-29-3 2 0,65 0-2 16,-32 0 0-16,3 3-5 0,-5-6 1 0,8 3-5 15,-1 0 4-15,-1-3 2 0,0 3-2 16,3-3-2-16,-7 0 4 0,4 0 0 0,-3-2 2 16,4 3-3-16,-4-1-1 0,6-1 0 15,-8 0-3-15,6 0 6 0,6-4-4 16,-1 0 1-16,-4 2-3 0,7-4-6 0,-9 2 6 16,5-4-1-16,-2 2-6 0,0 2 2 15,-3-4 3-15,-7 5 1 0,2-1-8 16,-2 3 7-16,0-3-2 0,-6 1-2 0,4-3 3 15,-1 4-3-15,0-3 4 0,-4 3-4 16,5 0 0-16,1-3 3 0,-6-1 0 16,4 0-1-16,2 1 1 0,-3-6 2 0,-1 6-3 15,0-3 2-15,1 0-1 0,-3-3-2 16,-1 2-2-16,1-4 6 0,-6 4-4 16,0-4 6-16,-4-1 6 0,5 0-15 0,-18 18 10 15,22-41 6-15,-14 20 0 0,1 0-2 16,-9 21 1-16,8-40-4 0,-3 14-1 0,2 5 1 15,-5-3-4-15,-2 24 5 0,5-47-9 16,-5 23 4-16,0 24-3 0,3-46 6 0,-3 23-2 16,0 23 2-16,-8-48-1 0,4 19 5 15,-1 4 6-15,-5 2-3 0,-2 1 1 16,-1-2 0-16,0-1-3 0,1 3 6 16,-6 1-4-16,-4-5 2 0,0 1-5 0,4 8 0 15,-7-8-2-15,3 3-3 0,-8 5 2 16,8-6 1-16,-8 8-5 0,-2-3 1 0,0 3 1 15,1 1-1-15,-5 2-1 0,-4 0 1 16,0 3-2-16,-2 0 4 0,2-1-1 16,-2 5-3-16,-4-2 1 0,2 4-4 0,-4 1 1 15,-1-3 2-15,-1 3-5 0,-4 2 4 16,2 0-3-16,4 0 0 0,-2 0 3 16,0 0 1-16,-2 2 5 0,2-2-4 0,-4 5 0 15,2-3-2-15,0 5 0 0,2-4-3 16,2 2 1-16,-1 2 0 0,1 1-1 0,-13 2 4 15,9-1-4-15,2 0 1 0,-10 3-4 16,5-1 1-16,3 0 2 0,4-1 2 0,-13-1-3 16,4 3 2-16,2 1 2 0,2-1-2 15,4-1-2-15,2 3 2 0,-1-4-2 16,1-2 0-16,3 2-4 0,4-1 4 16,-5-1-4-16,5 4-4 0,-3-5-1 0,2 5-4 15,-2-3 3-15,4 2-2 0,-1-2-4 16,3 0 1-16,-6 0-1 0,1-3 1 15,5 3-2-15,2-6 2 0,0 3 7 0,-5 1-3 16,6-7 0-16,-4 2 2 0,3 4-1 16,-9-6 3-16,1 8 0 0,-1-8-2 0,-4 0 3 15,-2 1 0-15,1-1 5 0,1 0 0 16,1 0-4-16,-5 0 2 0,9 0-1 0,-4 0 2 16,-2 3 1-16,1-3-5 0,4 0 3 15,-4 0 5-15,-1 5 1 0,12-5 4 16,-11 0 0-16,-1 3 2 0,11-3-6 0,-2 0 1 15,0 2-1-15,3-2 7 0,-5 0-5 16,0 0 6-16,9 2 0 0,-6-2-2 0,4 0-1 16,0 0-3-16,-4 0 0 0,8 0 0 15,-6 5 0-15,5-5 2 0,-1 3-2 16,-3-3-1-16,6 4 0 0,30-4-3 16,-58 0 0-16,29 3 3 0,-2-1-3 0,0 1-2 15,0 0 1-15,-1 1 4 0,0 1-6 16,5-2 3-16,-1 1 0 0,-4 2 1 0,2-4 1 15,0 5 3-15,30-7 4 0,-52 6 1 16,22-6-4-16,30 0 4 0,-49 2 0 16,28 2-3-16,21-4 0 0,-44 0 0 0,44 0-6 15,-48-4 1-15,23 2 0 0,25 2 2 16,-56-9-1-16,28 3 0 0,-5 0 4 0,1-3 0 16,-5 2 4-16,-5-1 5 0,2-2 5 15,-2 3 2-15,4-3-5 0,-9 2 2 16,7 1 1-16,-4-1 1 0,1-2-7 0,4 1 1 15,-8 3-3-15,2 0-2 0,3 0 6 16,-1 3-4-16,-6-3 3 0,6-2-4 0,-1 7-5 16,-2-5 4-16,0 1 1 0,0 4 1 15,7-3 1-15,-4 4-2 0,4 0-2 16,-1 0-2-16,7-4 0 0,-4 4 0 16,3 0-3-16,2-3 0 0,32 3 1 0,-68 0 0 15,38 0-3-15,-5 0 1 0,5 3-3 16,30-3 2-16,-62 0 0 0,27 0-2 0,4 4 1 15,0-4-3-15,-1 4 1 0,-2-4 1 16,1 1-1-16,-1 4 2 0,3-3 0 16,-3-2 2-16,2 4 0 0,1-3 1 0,31-1-1 15,-59 5 4-15,34-2-3 0,25-3 2 16,-48 2 1-16,48-2-4 0,-42 4 4 16,42-4-1-16,-40 0 5 0,40 0-5 0,-41 3-2 15,41-3 2-15,-38 0-3 0,38 0 1 16,-40 0-1-16,40 0 1 0,-37 3-2 0,37-3 1 15,-32 0-3-15,32 0 3 0,-30 3 0 16,30-3-4-16,0 0 2 0,-40 0-1 0,40 0-1 16,0 0 0-16,-34 0 1 0,34 0-1 15,0 0-1-15,-40 3 3 0,40-3 0 16,0 0-3-16,-36 3-1 0,36-3 1 16,0 0-1-16,-46 0 1 0,46 0 1 0,-30 3-1 15,30-3 1-15,-35 3 1 0,35-3-4 16,-30 3 2-16,30-3 0 0,-38 6-2 15,38-6 2-15,-36 3 2 0,36-3-2 0,-40 3 0 16,40-3 1-16,-40 4 0 0,40-4 2 16,-42 3-3-16,22-1 2 0,20-2-3 0,-37 3 5 15,37-3-2-15,-41 3-2 0,41-3 1 16,-44 4 1-16,19-4-3 0,25 0 2 0,-45 4 0 16,45-4 2-16,-49 0-2 0,28 0 0 15,21 0 2-15,-57 0-1 0,28-4-3 0,29 4-1 16,-60-4 5-16,33 4 0 0,27 0 3 15,-55-6 7-15,23 4 5 0,6-1 0 16,26 3-3-16,-57-4 12 0,28 1-4 0,2 0 1 16,-4-3-1-16,2 0 5 0,-3 3 0 15,32 3 0-15,-60-6-2 0,33 0-1 16,2 3-1-16,-5-3-2 0,30 6-7 16,-50-8 4-16,22 3-5 0,28 5 1 0,-39-7-3 15,39 7-1-15,-43-9-2 0,43 9-2 16,-34-7-1-16,11 2 0 0,23 5-1 15,-42-7 0-15,42 7-1 0,-45-12-3 0,25 10 2 16,20 2-2-16,-45-10 3 0,23 7 0 16,22 3-2-16,-44-5 1 0,44 5-2 0,-38-10 3 15,14 8-3-15,24 2 0 0,-36-7 0 16,36 7 0-16,-35-6-1 0,35 6 0 16,-31-5 1-16,31 5 2 0,-35-9-5 0,35 9 2 15,-30-3 1-15,30 3 1 0,-35-4-3 16,35 4 1-16,-33-8-1 0,33 8 4 0,-37-8-2 15,37 8 1-15,-42-7-2 0,24 4 0 16,18 3-1-16,-44-9 2 0,22 3 0 0,22 6 0 16,-46-9 0-16,24 3 0 0,22 6 3 15,-54-12-3-15,31 5 0 0,-2 0-2 16,0 2 0-16,-4-2 1 0,29 7 0 16,-48-12 1-16,19 6 0 0,6 0 0 0,23 6 2 15,-49-12-5-15,28 8 1 0,-5-1 2 16,26 5-1-16,-45-15-1 0,24 8 2 0,21 7 1 15,-49-11-2-15,24 4 1 0,-2 1 3 16,27 6-3-16,-47-14 0 0,21 9-1 0,26 5 2 16,-42-10 0-16,20 7-2 15,22 3 1-15,-38-9 0 0,38 9 0 0,-32-9 3 16,32 9 0-16,-35-3-3 0,35 3 3 16,-34-6-2-16,34 6-2 0,-40-6 2 0,40 6-2 15,-43-6-1-15,43 6-2 0,-44-7 2 0,17 5 1 16,27 2 1-16,-53-9 0 0,24 5 2 15,-1-3-3-15,30 7 2 0,-60-9-2 16,27 3 3-16,-8-4 1 0,1 5 3 0,-5-5 0 16,8 5 8-16,-5-2-2 0,7-1 0 15,5 1-2-15,-2-1 3 0,-1 1-7 16,5 0 1-16,2-3 1 0,-2 6-1 0,0-3-2 16,2 0 1-16,1-2-4 0,25 9 0 15,-51-12 2-15,29 6 1 0,-5 0 0 16,5-3-4-16,22 9 1 0,-48-12-1 15,48 12-1-15,-39-10 0 0,21 3 1 0,18 7 1 16,-34-5-2-16,34 5-1 0,-31-7-1 16,31 7 0-16,0 0 2 0,-35-9-1 0,35 9 1 15,0 0 0-15,-32-6 0 0,32 6-3 16,0 0 2-16,-32-3-2 0,32 3 2 16,0 0-3-16,-34 0-1 0,34 0 4 0,0 0-2 15,-33 3-2-15,33-3 3 0,0 0-1 16,-37 6-6-16,37-6 3 0,-32 9-2 0,32-9 2 15,-30 12 0-15,30-12-1 0,-31 12 4 16,31-12-2-16,-32 12 1 0,32-12 2 0,-24 14-3 16,24-14 1-16,-26 12 1 0,26-12 0 15,-26 9 3-15,26-9-2 0,-23 12 0 16,23-12 0-16,-25 14-1 0,25-14 1 0,-22 12-2 16,22-12-1-16,-27 9-1 0,27-9-2 15,-25 15-4-15,25-15-1 0,-25 12 0 16,25-12 4-16,-28 13-4 0,28-13 3 15,-24 9 3-15,24-9 1 0,-30 12-1 0,30-12 0 16,-31 6 2-16,31-6-1 0,-37 10 1 16,37-10 3-16,-37 5 0 0,15-2 0 0,22-3 3 15,-35 8 1-15,35-8 1 0,-37 1-2 16,37-1 0-16,-42 3-3 0,19 2 1 16,23-5-2-16,-48 2 3 0,24-2 1 0,24 0-1 15,-55 7 1-15,33-7 0 0,22 0-3 16,-48 3 7-16,48-3-5 0,-49 3 3 0,24-3 3 15,25 0-3-15,-38 3-2 0,38-3 3 16,-44 3-3-16,44-3 1 0,-35 0-1 0,35 0 1 16,-34 3-3-16,34-3 3 0,-31 3-3 15,31-3 2-15,-35 3-2 0,35-3 2 16,-31 3-1-16,31-3 3 0,-35 6-2 0,35-6-2 16,-33 3 1-16,33-3 1 0,-37 6 0 15,37-6-2-15,-40 3 2 0,40-3 0 16,-37 6 0-16,12-2-2 0,25-4-2 15,-40 5 3-15,15-2 0 0,25-3 1 0,-37 8-2 16,37-8 0-16,-37 4 2 0,37-4-3 16,-37 12 2-16,37-12 2 0,-36 5-5 0,36-5 2 15,-32 6 1-15,32-6-3 0,-34 7 3 16,34-7-1-16,-31 9 0 0,31-9 1 0,-31 8-1 16,31-8 2-16,-35 13-1 0,19-7 0 15,16-6-1-15,-31 12-3 0,31-12 4 16,-31 12 0-16,31-12 0 0,-25 17-2 0,11-8 0 15,14-9 1-15,-30 15-1 0,30-15 2 16,-27 18-4-16,16-6 4 0,11-12-2 0,-27 23 3 16,17-7-4-16,10-16 3 0,-25 30-3 15,13-12 3-15,-1-1-3 0,3 3 2 16,-4-3 1-16,14-17 1 0,-20 41-2 0,12-20 1 16,-1 4 1-16,-2-3-2 0,4 3-3 15,-1 0 4-15,3-1-1 0,-4 7 0 16,6 0 0-16,3 1 1 0,0 3-2 0,3 5 1 15,6 1 2-15,-4-1-1 0,8 0 0 16,-5-1 2-16,9 0-2 0,-3 0-1 16,6 7 1-16,3-2-1 0,-1-2 2 0,3-2 1 15,-2 3 0-15,6-4-2 0,2 5 1 16,-5-1 2-16,7-2-5 0,4-1 2 16,-2 0 2-16,3-3 1 0,6 0-5 0,-6 0 3 15,4-4-2-15,-5 3 3 0,7-6 0 16,-9 0-2-16,8-3 1 0,-9-4 0 0,1 1-1 15,-2-2 1-15,4-2-1 0,-4 0 1 16,3 2 1-16,-6-5-2 0,5 1 2 0,0-2 0 16,-8 4-2-16,3-9 0 0,-2 2-1 15,1-1 0-15,-8 3 1 0,3-6 1 0,1 5-1 16,-2-6 0-16,-1 0 1 0,2 4 1 16,4-7 0-16,-5 1-2 0,2 0 3 15,1 0-3-15,2 1 2 0,2-5 0 16,5 1 0-16,-5 1 3 0,4-1-2 0,6-6-1 15,-3 3 0-15,8 0 1 0,-2-4-2 16,4-1 5-16,2-2-5 0,3-1 1 16,5-6 1-16,-2 1-1 0,2 1 3 15,-1 0-4-15,1-6 1 0,-3 6-2 0,-1-3 0 16,1-5 0-16,-11 8 0 0,13-3-1 0,-8 0 2 16,4 0 3-16,-9 2-3 0,9-4 3 15,2 2 0-15,-2-5 0 0,6-2 2 16,4 1 1-16,7-3-4 0,-2-3 2 0,6 0-2 15,-4 0 0-15,1 3-2 0,7-2 3 16,-7 2-2-16,7 6-3 0,-13-1 2 0,16 4 1 16,-13-1-1-16,5 4-1 0,2 3 2 15,-4-1-2-15,-2 2 2 0,4 1-1 0,-3 0-1 16,-4 2 0-16,4-3 0 0,-4 8 1 16,-8-8 1-16,-7 8-2 0,4-7 1 15,-6 6 1-15,1 1-2 0,-3-4 0 0,-7 0 0 16,-1 4 0-16,-4 0 0 0,-1-3 1 15,6 3 0-15,-6-1 2 0,4 1-3 16,-9 0 0-16,9 0 1 0,-37 0 1 16,60 0 0-16,-29 1-1 0,-1-1-1 0,5 3-2 15,-2-3 2-15,4 0 0 0,-8 0-1 16,2 4 2-16,-1-4 0 0,2 4-2 16,-32-4 0-16,54 0 0 0,-29 0 2 0,-25 0 0 15,48 1 1-15,-24 2-3 0,-24-3 2 0,47 0 0 16,-21 4-2-16,4-4 1 0,-3 4 1 15,-27-4 1-15,57 4-1 0,-23-4 1 16,-4 0-4-16,3 0 2 0,-1 0 0 0,1 0 2 16,1 0-2-16,-2 0 2 0,-1 0-2 15,0 0 0-15,0 5 1 0,-31-5-1 0,61 0 0 16,-28-5 2-16,-1 5 0 0,1 0-3 16,-1 0 2-16,3 0 0 0,4 0-1 15,-4 5-2-15,5-5 5 0,-2 0 0 0,6 3-4 16,1-6 2-16,4 3 1 0,-1 3-2 15,6-3 0-15,-9 3-2 0,0-1 2 16,-2-2 0-16,4 4 1 0,2-1-1 0,-14 0 1 16,0 4-1-16,7-5 0 0,-2 5 2 15,3-1-2-15,-7-1 1 0,10 5 2 16,-12-4-2-16,6 2-2 0,-2 0 3 0,-1-3-2 16,0 5 0-16,5 0 1 0,-9-4 0 15,6 3-2-15,-1 0 0 0,-1 1 2 16,7-2 0-16,-8 1-1 0,1-3-1 0,0 6 4 15,0-4-3-15,-2 4 2 0,-2-3-3 16,-2-3 1-16,-1 3 0 0,-4-3 0 0,1 3 0 16,3-2-1-16,-5-1 1 0,0 3 1 15,4-3-1-15,-4 0 0 0,3 3-1 16,1-2 2-16,-1-2 1 0,4 3-1 0,-2-6 4 16,5 5-4-16,-5-4 0 0,6 0 2 15,-6 0-3-15,0 0 0 0,2 0 0 0,-4 0 0 16,-28-3 0-16,49 4 1 0,-31-2-1 15,-18-2 0-15,47 3 0 0,-47-3 3 16,35 6-3-16,-35-6 0 0,38 4 0 16,-16-2 1-16,-22-2-3 0,37 3 6 0,-37-3-6 15,40 3 2-15,-15-3 0 0,-25 0 0 16,54-3 0-16,-26 0 3 0,2 3-1 0,5-6-4 16,-5 3 4-16,-1-3 1 0,3 4-3 15,-4-5-1-15,1 1 2 0,1-3 2 16,1 0-1-16,1 0-2 0,-2-2 1 0,2 2-2 15,-3 2 0-15,11-4 3 0,-9-2 0 16,8 5-1-16,-6-4 0 0,8 2 1 0,0-2-2 16,5-5 2-16,10 2-1 0,1 0 1 15,4-3 2-15,-3 3-5 0,9-4-2 16,-7 8-9-16,5-6-24 0,-3-2-36 0,0 4-56 16,7 7-55-16,-7-8-129 0,-5 1-222 15,-1-5-87-15,-5-3-289 0,-5-2-498 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52:51.30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11828 4740 4449 0,'-30'24'-181'0,"30"-24"4"15,0 0 6-15,0 0-7 0,0 0-4 0,0 0 3 16,0 0 8-16,0 0 11 0,0 0 32 16,0 0 24-16,0 0 10 0,0 0 5 15,0 0 13-15,0 0 16 0,0 0 14 0,0 0 9 16,0 0 18-16,0 0 22 0,0 0 19 15,0 0-16-15,0 0-6 0,0 0 12 16,0 0 7-16,0 0 18 0,0 0-1 0,0 0-3 16,0 0 2-16,0 0 6 0,0 0-12 15,0 0 8-15,-37-41-9 0,37 41-3 16,0 0-11-16,0 0 2 0,-15-24 3 0,15 24-5 16,0 0 5-16,0 0-6 0,-17-21-2 15,17 21 5-15,0 0 3 0,0 0-6 0,-13-22 16 16,13 22-11-16,0 0-5 0,0 0 0 15,0 0 0-15,0 0-3 0,-12-18 3 16,12 18 2-16,0 0-10 0,0 0 5 16,0 0 0-16,0 0-5 0,0 0 2 0,-20-16 1 15,20 16-3-15,0 0 2 0,0 0-9 16,0 0 2-16,-29-10-3 0,29 10 1 16,0 0 2-16,-30-4 2 0,30 4-7 0,0 0 5 15,-35-3-2-15,35 3 2 0,0 0 0 16,-42 0 5-16,42 0-5 0,0 0 5 0,-45 0-5 15,45 0 0-15,-25 3-3 0,25-3-2 16,-35 0 5-16,35 0-2 0,-35 4-8 16,35-4 7-16,-39 14 1 0,13-4-6 15,0-2 3-15,3 4 3 0,-2 1-1 0,-2-1 1 16,2-3-3-16,0 3 2 0,5 2 6 16,0-2-1-16,20-12-7 0,-44 18 5 0,28-9 10 15,16-9-12-15,-30 15-6 0,16-6 8 16,14-9 0-16,-27 17 3 0,27-17 4 15,-25 14-2-15,25-14-12 0,-20 16 7 0,20-16 0 16,-25 18 0-16,25-18 5 0,-17 15-10 16,17-15 5-16,-20 19 2 0,20-19-7 0,-18 16 10 15,18-16-2-15,-17 15-6 0,17-15 6 16,-13 16 4-16,13-16-12 0,0 0 8 16,-19 24-1-16,19-24 3 0,-16 12-10 15,16-12 8-15,0 0 12 0,-17 23-13 0,17-23 3 16,0 0-2-16,-13 16-3 0,13-16 2 15,0 0 1-15,-14 20 9 0,14-20 3 0,0 0-5 16,-17 19 9-16,17-19-14 0,0 0 5 16,-15 21 2-16,15-21-7 0,0 0 2 0,-16 17-2 15,16-17-3-15,0 0 5 16,-9 22-7-16,9-22 10 0,0 0 9 0,-13 25-10 16,13-25 6-16,0 0 10 0,-15 22-6 15,15-22-3-15,0 0 12 0,-10 27-10 0,10-27 2 16,-7 18 5-16,7-18-7 0,-12 26-3 15,12-26-4-15,-8 21-2 0,8-21 4 0,-8 27-4 16,8-27 6-16,-4 32-6 0,4-32 2 16,-1 28-7-16,1-28 7 0,-4 31-3 15,4-31 3-15,-5 31-3 0,5-31-14 0,-3 27 10 16,3-27 0-16,-3 28 5 0,3-28-1 16,0 0-8-16,-2 35 13 0,2-35-2 0,0 23-11 15,0-23 0-15,0 0 4 0,-3 34 0 16,3-34-2-16,0 29 4 0,0-29 3 15,3 28-1-15,-3-28 0 0,2 27 17 16,-2-27-17-16,3 27 10 0,-3-27-14 0,8 28 7 16,-8-28-15-16,4 28 0 0,-4-28 1 15,5 27 6-15,-5-27-3 0,8 29 12 0,-8-29-8 16,5 27 0-16,-5-27 6 16,12 22-8-16,-12-22-6 0,10 22 4 0,-10-22 10 15,0 0-10-15,10 26 0 0,-10-26 4 0,0 0-2 16,12 22-4-16,-12-22 6 0,0 0-4 15,11 25 0-15,-11-25 10 0,14 18-14 0,-14-18 12 16,13 19 2-16,-13-19-6 0,27 19 2 16,-27-19 1-16,25 15 1 0,-8-9 8 15,-17-6-8-15,35 15 2 0,-17-8 5 16,-18-7-21-16,39 9 16 0,-39-9 7 0,31 8-13 16,-14-5 2-16,-17-3 3 0,32 10 1 15,-32-10-8-15,32 6-6 0,-32-6 12 16,28 6-3-16,-28-6-7 0,25 6 2 15,-25-6 0-15,25 8 6 0,-25-8 2 0,27 8 5 16,-27-8 6-16,27 5-12 0,-27-5 15 16,32 8-18-16,-32-8 0 0,33 6 11 0,-33-6-10 15,34 3-1-15,-34-3 5 0,35 3-7 16,-35-3-2-16,33 3-4 0,-33-3 4 0,32 3 4 16,-32-3 3-16,30 3-2 0,-30-3-5 15,40 5-3-15,-18-5 6 0,-22 0 5 16,48 0-10-16,-19 0 4 0,3 0 3 0,-32 0 1 15,65-8-3-15,-37 5-1 0,6 0 3 16,-2-3-5-16,-6 2 0 0,-26 4 4 16,56-10-6-16,-30 5 13 0,1 3-15 0,-27 2 13 15,47-14-14-15,-25 11 8 0,-22 3 1 16,35-9 0-16,-13 2-8 0,-22 7 4 16,40-14-4-16,-17 4 8 0,2-2-4 0,4 1 5 15,-3-2 4-15,5-5-12 0,-1 2 5 16,-4 0-2-16,0-2 1 0,-6 3 10 0,5-2 1 15,-5 2-8-15,1-3 3 0,1-1 7 16,-3 4-5-16,1 0-4 0,3-3-2 16,-6 1-4-16,-17 17 4 0,25-20 11 0,-12 7-5 15,-13 13 1-15,29-24-1 0,-12 12-11 16,-1-5 9-16,1 4 3 0,5-4 2 16,-6 2 5-16,6 0 8 0,-5-4 7 0,1 1-1 15,1 0 17-15,1-2-2 0,-2-1 1 16,-1-6-8-16,5 1 3 0,-6-1-1 0,-1 2 6 15,2-4 2-15,-8 2-7 0,-1 0-8 16,0-5 5-16,-4 5-2 0,1-3-2 16,-10-2-1-16,-2 2 0 0,-3-4-1 0,-2-4-3 15,-11 5-5-15,3-10-6 0,-2 8-1 16,-10-4 3-16,-1 1 3 0,-7 1 0 16,1 4-6-16,-8 2-2 0,4 3-8 0,-9 4 1 15,-7 9-6-15,2 0-11 0,-6 9-4 16,11 2-26-16,-5 4-32 0,9 5-42 15,6 3-43-15,-7 7-67 0,6 0-211 0,4-3-424 16,8 0-131-16</inkml:trace>
  <inkml:trace contextRef="#ctx0" brushRef="#br0" timeOffset="2853.9389">30038 5263 3758 0,'12'-15'-153'0,"-12"15"9"0,0 0 23 0,13-20 33 16,-13 20 31-16,0 0 26 0,18-23 24 15,-18 23 28-15,0 0 18 0,10-18 15 16,-10 18-5-16,0 0-1 0,0 0-21 0,0 0 6 16,17-23 9-16,-17 23-20 0,0 0 6 15,0 0-2-15,0 0 3 0,0 0 24 0,0 0-2 16,15-15 8-16,-15 15-8 0,0 0-4 15,0 0 22-15,0 0-3 0,0 0 5 16,0 0-10-16,0 0-4 0,0 0-2 0,0 0-6 16,0 0 0-16,0 0-2 0,0 0-1 15,0 0-15-15,2-27-1 0,-2 27 0 16,0 0 0-16,0 0-13 0,0 0 7 0,0 0-7 16,-17-40 4-16,17 40-2 0,-10-22-10 15,10 22 0-15,-13-21-2 0,13 21 2 16,-19-27 0-16,19 27 1 0,-16-27-1 0,4 15-5 15,12 12 7-15,-19-27-4 0,19 27 4 16,-21-25-2-16,21 25 4 0,-17-22 4 0,17 22 9 16,-17-25 5-16,17 25 1 0,-17-17-4 15,17 17 2-15,-18-18-3 0,18 18-4 16,-18-19-2-16,18 19-1 0,-22-20-3 0,22 20-1 16,-20-15-4-16,20 15-2 0,-20-12 6 15,20 12-8-15,-25-15-3 0,25 15 0 16,-24-12 0-16,24 12 4 0,-25-13-4 0,25 13 0 15,-23-11-2-15,23 11 0 0,-22-11 1 16,22 11-5-16,0 0 0 0,-37-12 6 16,37 12-4-16,0 0-1 0,-28-9 2 0,28 9 1 15,0 0-4-15,-29-9 2 0,29 9 0 16,0 0 2-16,-28-10-2 0,28 10-1 0,0 0-1 16,-22-5 4-16,22 5 4 0,0 0 3 15,0 0-9-15,0 0 3 0,-40-7 2 16,40 7 0-16,0 0-5 0,0 0 0 0,-33 0 3 15,33 0 0-15,0 0-1 0,-36 0 1 16,36 0 3-16,0 0-2 0,-35 4-6 0,35-4 5 16,-30 3-5-16,30-3 1 0,-30 3 3 15,30-3-3-15,0 0 0 0,-40 6 5 16,40-6-9-16,-29 3 3 0,29-3 1 0,0 0 0 16,-33 6 0-16,33-6 3 0,0 0-7 15,-28 2 11-15,28-2-8 0,0 0 1 16,0 0-1-16,0 0 0 0,-32 9 1 0,32-9-2 15,0 0 1-15,0 0 4 0,-30 4-7 16,30-4 2-16,0 0 2 0,-24 11-3 16,24-11 3-16,0 0-2 0,-20 12 0 0,20-12 1 15,0 0 1-15,-25 11-1 0,25-11-3 16,0 0 2-16,-22 13-2 0,22-13 3 0,0 0-1 16,-26 18 0-16,26-18 2 0,-17 13 4 15,17-13-2-15,-17 15 0 0,17-15-2 16,-18 16 3-16,18-16-3 0,-19 18 0 0,19-18 4 15,-16 15-5-15,16-15 1 0,-15 16 7 16,15-16-7-16,0 0 1 0,-19 17 3 16,19-17 1-16,0 0-5 0,0 0 5 0,-23 20 2 15,23-20 5-15,0 0-2 0,0 0-2 16,0 0 2-16,-17 15-2 0,17-15-2 16,0 0 2-16,0 0 1 0,0 0-1 0,-17 19-1 15,17-19 1-15,0 0 1 0,0 0-3 16,-16 18 5-16,16-18-1 0,0 0-3 0,-19 15 1 15,19-15-1-15,0 0 0 0,-17 15-2 16,17-15 4-16,0 0-5 0,-16 16 2 16,16-16-6-16,0 0 6 0,-17 16-4 0,17-16 0 15,0 0 0-15,-17 19 1 0,17-19 0 16,0 0 0-16,-16 15-3 0,16-15 3 16,0 0 1-16,-16 15-1 0,16-15 0 0,0 0 2 15,0 0-4-15,-16 18 3 0,16-18-2 16,0 0 0-16,-17 22 2 0,17-22-3 0,-15 19 1 15,15-19 4-15,-10 21-1 0,10-21-5 16,-12 21 7-16,12-21-2 0,-12 23-1 16,12-23 3-16,-13 24 1 0,13-24 3 15,-8 25-1-15,8-25 2 0,-15 24-1 0,15-24 1 16,-12 24-1-16,12-24 0 0,-10 32 3 16,10-32-1-16,-8 30-2 0,8-30 2 0,-12 29-1 15,12-29 2-15,-3 34-6 0,3-34 3 16,0 37 0-16,0-37-1 0,3 33 0 0,-3-33-2 15,8 37 1-15,-4-16-2 0,4 0 0 16,-8-21-1-16,13 41 1 0,-1-20-1 16,-7 1 0-16,10-4 1 0,-3 4-1 0,1 0-1 15,4-1-1-15,-5 0 3 0,8 2 0 16,-4-5-2-16,1 3 0 0,0-2 1 0,3 2-2 16,-3-2 0-16,3 0-1 0,3-4-3 15,-6 3 4-15,3 0 0 0,-2-3-1 16,4 2 1-16,0-2 1 0,-5-3 1 15,4 3-1-15,3-3 4 0,-4 3-4 0,-2-2-2 16,9-1 1-16,-10 5 0 0,3-8-2 16,3 3 3-16,-1 0 0 0,0-3 0 15,-22-9-1-15,48 15 3 0,-19-7-5 0,-3-2 1 16,5-5 1-16,4 4 1 0,3-5-3 16,-3 0 0-16,-3 0 1 0,0 0 0 0,1-5-2 15,-1 4 1-15,-32 1-2 0,57-6 1 16,-25 1 3-16,-2 1-3 0,0 0 0 0,2-6-1 15,0 4 1-15,1 0-1 0,4-6 1 16,6 3 2-16,-3-5-3 0,1 2 1 16,5-5-2-16,5-3 1 0,-3 2-3 0,1-6-1 15,-3 0 3-15,3-5 0 0,-9 5 0 16,5-1 6-16,-8-3-3 0,2-3-2 16,-9 4 4-16,0 0-3 0,2-11 0 15,-7 8 6-15,-4 0 2 0,3-2 2 0,-7-5 0 16,-6 4 2-16,3-5 2 0,-3-2 6 15,-9 3 9-15,3 0 8 0,-5 1 3 0,-5 1 1 16,3-3 1-16,-6-1-3 0,-4 4-5 16,-1-5-4-16,-7 7-3 0,-12-3-4 15,-3-1-1-15,-9 2-3 0,-17 1-3 0,-3 5-2 16,-1-3-3-16,10 11-1 0,-6 1-7 16,8 3-15-16,-7 5-25 0,1-1-39 0,5 10-43 15,1 3-57-15,-21 8-82 0,6 5-302 16,1-6-79-16,-7-3-272 0,2-12-498 15</inkml:trace>
  <inkml:trace contextRef="#ctx0" brushRef="#br0" timeOffset="17262.282">13322 5876 901 0,'0'0'56'0,"0"0"30"0,0 0 23 0,0 0-19 16,0 0-9-16,-26-8 25 0,26 8-34 15,0 0 6-15,0 0 1 0,0 0 6 0,0 0-14 16,-28-11-5-16,28 11-14 0,0 0-4 15,0 0-8-15,0 0-8 0,0 0 7 0,0 0-11 16,0 0-10-16,-28-4 6 0,28 4-11 16,0 0 4-16,0 0 0 0,0 0 7 15,0 0-18-15,0 0 11 0,-31-9-11 16,31 9 1-16,0 0-4 0,0 0 7 0,0 0 0 16,-31-3 0-16,31 3 3 0,0 0-13 15,0 0 19-15,0 0-16 0,-41 1-3 16,41-1 4-16,0 0-11 0,-28 6 10 0,28-6-6 15,0 0 16-15,-33 6-7 0,33-6 17 16,0 0-4-16,-31 7 6 0,31-7 0 0,0 0 2 16,-23 7-11-16,23-7 11 0,0 0-18 15,0 0 0-15,-32 6 9 0,32-6-6 16,0 0 0-16,0 0 0 0,-31 12-4 16,31-12 4-16,0 0-9 0,-22 15 3 0,22-15 5 15,-19 12-2-15,19-12 3 0,0 0-6 16,-26 18-1-16,26-18 15 0,-20 14-3 0,20-14 14 15,0 0 6-15,-26 13 9 0,26-13 3 16,0 0 2-16,-20 14 9 0,20-14-17 16,0 0-7-16,-16 13 9 0,16-13-8 15,0 0-1-15,0 0-2 0,-25 15-10 0,25-15 11 16,0 0-4-16,0 0-6 0,-21 9 9 16,21-9-2-16,0 0-7 0,0 0-1 0,0 0 7 15,0 0-5-15,-20 11 3 0,20-11 5 16,0 0-9-16,0 0-2 0,0 0 3 15,0 0-12-15,-21 12 11 0,21-12-5 0,0 0-8 16,0 0 5-16,0 0 5 0,0 0-2 16,-20 13-8-16,20-13-6 0,0 0 9 15,0 0-1-15,0 0 14 0,0 0-15 0,-19 17-3 16,19-17-4-16,0 0 1 0,0 0-9 16,0 0 2-16,-17 17 2 0,17-17 0 0,0 0-6 15,0 0 10-15,-5 25 0 0,5-25-8 16,0 0 0-16,0 0 8 0,-5 30-10 15,5-30 6-15,0 0 7 0,0 0-10 0,0 29 14 16,0-29-9-16,0 0 1 0,0 0-1 16,0 0 6-16,5 37 1 0,-5-37-4 15,0 0-7-15,5 28 12 0,-5-28 3 16,0 0-19-16,4 27 8 0,-4-27-3 0,0 0 7 16,8 31-8-16,-8-31 5 0,0 0-5 15,3 32 0-15,-3-32 4 0,0 0 0 0,7 28-6 16,-7-28 7-16,0 0-8 0,5 28 12 15,-5-28-3-15,0 0-1 0,5 26-1 0,-5-26 8 16,0 0 5-16,7 21-19 0,-7-21 9 16,0 0-3-16,0 0 0 0,10 29 3 15,-10-29 0-15,0 0 7 0,3 21 6 16,-3-21-8-16,0 0-1 0,0 0 8 0,9 24-3 16,-9-24 12-16,0 0-6 0,0 0 4 15,8 32 4-15,-8-32 2 0,0 0-14 16,12 24 9-16,-12-24-1 0,1 23 0 0,-1-23-2 15,0 0-7-15,15 24-1 0,-15-24 0 16,0 0 3-16,7 26 4 0,-7-26-11 0,10 19 1 16,-10-19 7-16,0 0-13 0,12 23 4 15,-12-23 3-15,8 17-7 0,-8-17 1 0,0 0-2 16,10 26 1-16,-10-26-4 0,15 13 12 16,-15-13-2-16,15 20-10 0,-15-20-3 15,17 15 8-15,-17-15-2 0,19 19 3 16,-19-19 1-16,16 11-7 0,-16-11 0 0,19 13-2 15,-19-13 2-15,16 12 3 0,-16-12-3 16,0 0 1-16,20 12-2 0,-20-12 3 16,0 0 1-16,17 12-4 0,-17-12 0 0,0 0 10 15,25 14-5-15,-25-14 5 0,0 0 3 16,32 6 2-16,-32-6 0 0,29 6-4 0,-29-6-2 16,28 4 7-16,-28-4-4 0,30 2 1 15,-30-2 5-15,32 0-3 0,-32 0-1 16,0 0 0-16,45-2-4 0,-45 2-4 0,0 0 4 15,40 0-11-15,-40 0 7 0,27-4 0 16,-27 4 3-16,0 0-5 0,43-3 5 16,-43 3-2-16,31 0-2 0,-31 0 6 0,0 0-5 15,43-3 2-15,-43 3-1 0,32-6-2 16,-32 6-1-16,38-3 2 0,-38 3-2 16,35-3-2-16,-35 3 0 0,34-2-2 0,-34 2 3 15,25-6 0-15,-25 6 4 0,28-2 0 16,-28 2 7-16,0 0-3 0,30-3 10 0,-30 3-5 15,0 0-4-15,0 0-1 0,39 0-4 16,-39 0 3-16,0 0-3 0,0 0-5 0,30 0 3 16,-30 0-4-16,0 0 2 0,0 0 0 15,0 0 0-15,44 0 0 0,-44 0 5 16,0 0-7-16,25 0 1 0,-25 0 0 16,0 0 2-16,31 3-2 0,-31-3 1 0,0 0 2 15,31 2-2-15,-31-2-1 0,0 0 0 16,35 6-2-16,-35-6-1 0,0 0 4 0,38-6-3 15,-38 6 3-15,0 0-3 0,40 0 0 16,-40 0 1-16,30 0-1 0,-30 0 0 16,0 0-2-16,44 0-1 0,-44 0 5 0,25 0-1 15,-25 0 4-15,0 0 3 0,42 0 6 16,-42 0 1-16,0 0 1 0,33 0 4 0,-33 0-1 16,29-2-1-16,-29 2 3 0,0 0-5 15,37-3 3-15,-37 3-3 0,28-8 2 16,-28 8-5-16,35-4-1 0,-35 4 1 15,25-4-5-15,-25 4 0 0,32-4 0 0,-32 4 0 16,38-4-4-16,-38 4 2 0,37-8 1 16,-17 5-3-16,-20 3 1 0,44-9 0 15,-26 6 0-15,-18 3 0 0,45-10 4 0,-21 5-4 16,-24 5 0-16,43-12 0 0,-21 7-1 16,-22 5 1-16,42-7-1 0,-22 1-1 0,-20 6-3 15,37-6 1-15,-37 6 2 0,40-6-2 16,-22 1-1-16,-18 5 0 0,44-1 3 0,-22-2-2 15,-22 3 0-15,51-9-2 0,-22 6-2 16,-29 3 2-16,53-3 0 0,-26-2 1 16,3 2 1-16,0 0-2 0,-30 3 0 15,52-2 0-15,-33-2 2 0,-19 4-3 0,46 0 2 16,-46 0-2-16,39 0 4 0,-39 0-3 16,35-6-1-16,-35 6 1 0,33-2 2 15,-33 2-2-15,32 0 1 0,-32 0 2 0,30-4 5 16,-30 4-2-16,0 0 2 0,44-6 3 15,-44 6 0-15,25-2 5 0,-25 2 3 0,27-4-1 16,-27 4-2-16,30-6 0 0,-30 6-2 16,30-6-1-16,-30 6-1 0,32-7-1 0,-32 7-2 15,33-8-1-15,-33 8-1 0,35-7-2 16,-35 7 0-16,32-9 0 0,-32 9 0 16,34-8-3-16,-34 8 1 0,36-12-3 15,-36 12 4-15,39-3-1 0,-39 3-2 0,33-8 1 16,-16 1-2-16,-17 7-1 0,35-5 3 15,-35 5-2-15,34-10 0 0,-34 10-1 16,36-9 0-16,-16 6 0 0,-20 3 3 0,42-7-3 16,-42 7-2-16,39-2 4 0,-39 2-4 15,43-6 2-15,-43 6 0 0,37-5 0 16,-37 5 0-16,37-1-1 0,-37 1 2 0,33 0-1 16,-33 0-3-16,35 0 2 0,-35 0 2 0,31 0 0 15,-31 0 0-15,36 0 0 0,-36 0 1 16,34 0-2-16,-34 0 2 0,38 1-2 15,-38-1 0-15,34 0 1 0,-34 0-1 16,37 0 0-16,-37 0 2 0,28 5-2 0,-28-5 1 16,32 0-2-16,-32 0 1 0,0 0 2 15,43 3-4-15,-43-3 2 0,30 3 0 16,-30-3 0-16,30 0 0 0,-30 0 1 0,34 2 1 16,-34-2-4-16,37 0 3 0,-37 0 0 15,37 4 1-15,-37-4-3 0,40 3 3 16,-40-3-1-16,40 0-2 0,-18 3 1 0,-22-3 2 15,38 0-2-15,-38 0 3 0,39 0-7 16,-39 0 5-16,41 0-1 0,-41 0 1 0,37 0 0 16,-37 0 0-16,35 0-1 0,-35 0 0 15,34 0 0-15,-34 0-1 0,26 0 2 16,-26 0-1-16,31 4-1 0,-31-4 2 0,0 0-3 16,38 0 3-16,-38 0-2 0,32 3 0 15,-32-3 1-15,30 0 1 0,-30 0-1 16,40 2 0-16,-40-2 1 0,37 0-1 0,-37 0 0 15,37 3 0-15,-37-3 1 0,30 0-1 16,-30 0 2-16,35 0-1 0,-35 0-1 0,32 5 0 16,-32-5 1-16,30 0-1 0,-30 0-1 15,35 2 2-15,-35-2-2 0,33 0 2 16,-33 0-2-16,37 0 2 0,-37 0-3 0,40 3 2 16,-40-3 1-16,39-3 0 0,-39 3 0 15,42 3 1-15,-42-3-2 0,38-3 0 16,-38 3 0-16,39 0 0 0,-39 0 1 15,31 3-1-15,-31-3 1 0,29 0-1 0,-29 0 1 16,0 0-1-16,38-3 0 0,-38 3-1 16,27 3 0-16,-27-3 3 0,0 0-4 0,34 0 2 15,-34 0-1-15,28 2 1 0,-28-2 0 16,0 0 0-16,37 0 1 0,-37 0-1 0,0 0 0 16,42 5 2-16,-42-5-4 0,0 0 3 15,36 0 0-15,-36 0 0 0,0 0-2 16,42 0 2-16,-42 0-2 0,20 2 1 15,-20-2 0-15,0 0 0 0,42 3 0 0,-42-3 0 16,27 0 2-16,-27 0-1 0,30 5 1 16,-30-5 0-16,28 2-3 0,-28-2 0 15,0 0 2-15,37 1 1 0,-37-1-2 0,0 0-1 16,0 0 0-16,35 4-1 0,-35-4 2 16,0 0 0-16,0 0 0 0,39 5-1 0,-39-5 2 15,0 0-2-15,33 0 1 0,-33 0 0 16,0 0 0-16,27 3 1 0,-27-3 0 0,0 0 0 15,39 1-1-15,-39-1-1 0,0 0 1 16,31 0 1-16,-31 0-2 0,0 0-1 16,37 3 2-16,-37-3-2 0,24 4 2 15,-24-4 1-15,0 0 0 0,41 4-1 16,-41-4 0-16,35 0 1 0,-35 0 0 0,34 1 0 16,-34-1 0-16,38 0 0 0,-38 0-1 15,36 4 2-15,-36-4 1 0,33 0-3 0,-33 0 1 16,32 3 0-16,-32-3 0 0,33 0 0 15,-33 0-1-15,0 0 1 0,42 0-3 0,-42 0 2 16,32 4 3-16,-32-4-4 0,27 0 0 16,-27 0 2-16,31 1-1 0,-31-1 0 0,37 7 0 15,-37-7 2-15,44 0-3 0,-44 0 1 16,45 0-1-16,-25 0 1 0,-20 0 1 16,40 0 0-16,-40 0 0 0,40 0-1 15,-40 0-1-15,45 0 1 0,-45 0 0 0,34 0-1 16,-34 0 0-16,27 0 0 0,-27 0 0 15,28 0-1-15,-28 0-2 0,0 0 3 16,37 3 0-16,-37-3 2 0,0 0-2 0,38 0 1 16,-38 0 1-16,0 0-2 0,35 4-1 15,-35-4 4-15,0 0-3 0,32 5 2 0,-32-5 0 16,0 0-1-16,34 0 0 0,-34 0 2 16,0 0 0-16,31 4-1 0,-31-4-2 0,0 0 2 15,32 3-1-15,-32-3 2 0,24 4-2 16,-24-4 1-16,0 0-2 0,41 2 1 15,-41-2 0-15,24 3-1 0,-24-3 3 16,33 0-1-16,-33 0 1 0,29 7-2 0,-29-7 1 16,33 0 0-16,-33 0-1 0,29 2 1 15,-29-2-1-15,30 3 0 0,-30-3 1 16,0 0 0-16,33 3 0 0,-33-3 0 0,0 0 0 16,39 0 1-16,-39 0-1 0,0 0 2 15,28 0-1-15,-28 0 0 0,0 0 0 0,32 4 0 16,-32-4 1-16,0 0 1 0,0 0 1 15,33 0 1-15,-33 0 1 0,0 0 6 16,0 0-4-16,0 0-1 0,32 0-1 0,-32 0 1 16,0 0-4-16,0 0 3 0,0 0 0 15,0 0-3-15,0 0 3 0,34 0 0 16,-34 0-1-16,0 0 4 0,0 0-1 0,0 0 3 16,36-4 0-16,-36 4-2 0,0 0 0 15,31-3 0-15,-31 3 0 0,0 0-1 16,28-5-1-16,-28 5-1 0,0 0-1 0,33-4 0 15,-33 4 0-15,22-6-2 0,-22 6 0 16,0 0-2-16,40-6 2 0,-40 6 1 0,25-3-1 16,-25 3-2-16,29-4 4 0,-29 4-3 15,32-9-1-15,-32 9 0 0,28-3-1 0,-28 3 0 16,0 0-1-16,42-8 1 0,-42 8 2 16,28-7-4-16,-28 7 2 0,22-5-1 15,-22 5 4-15,0 0-3 0,39-4-2 16,-39 4 1-16,20-7-5 0,-20 7 4 15,0 0 2-15,0 0 0 0,41-4 1 0,-41 4-1 16,0 0-1-16,27-5-1 0,-27 5 2 16,0 0-2-16,34-4-1 0,-34 4 5 0,23-3-3 15,-23 3 0-15,0 0 0 0,35-5 0 16,-35 5-2-16,0 0 4 0,37-5 2 16,-37 5-3-16,28-5-1 0,-28 5 1 0,32-5-2 15,-32 5 1-15,32-2 0 0,-32 2-1 16,32-5 2-16,-32 5-2 0,33-5 1 0,-33 5 1 15,34-7-1-15,-34 7 0 0,33-3 2 16,-33 3-1-16,34-7-1 0,-34 7 2 16,31-2 3-16,-31 2-3 0,34-6 1 0,-34 6 0 15,0 0 0-15,37-6 0 0,-37 6-1 16,23-3 1-16,-23 3-2 0,0 0 3 16,39-8-1-16,-39 8 1 0,26-1-2 0,-26 1 1 15,0 0-3-15,47-6 2 0,-47 6 1 16,29-8-1-16,-29 8-2 0,31-3 1 0,-31 3 3 15,39-6 2-15,-39 6-3 0,35-3 3 16,-35 3-2-16,30-5 0 0,-30 5 2 16,32-4-5-16,-32 4 4 0,25-6-2 0,-25 6-3 15,28-2 3-15,-28 2-2 0,0 0 0 16,46-4 2-16,-46 4-2 0,30-6-3 0,-30 6 1 16,26-1 3-16,-26 1-3 0,0 0 2 15,42-5 3-15,-42 5-6 0,24-3 3 16,-24 3 1-16,0 0-2 0,42-4-1 15,-42 4-1-15,28 0 0 0,-28 0 2 0,0 0 0 16,33 0-3-16,-33 0 2 0,0 0 3 16,37 0-4-16,-37 0 2 0,0 0 1 0,40-2 0 15,-40 2-2-15,27 0-3 0,-27 0 4 16,32 2 1-16,-32-2-1 0,33 0 2 16,-33 0-1-16,36 0 2 0,-36 0-4 0,30 0 2 15,-30 0 0-15,36 0-4 0,-36 0 3 16,39-2 0-16,-39 2 1 0,32 0 1 0,-32 0 0 15,35 0-2-15,-35 0-3 0,30 0 3 16,-30 0 0-16,0 0 3 0,42 0-1 16,-42 0 1-16,30-3-5 0,-30 3 1 15,0 0 3-15,43 0-3 0,-43 0 0 0,25 3 2 16,-25-3-1-16,0 0-1 0,39 0 0 16,-39 0-3-16,27 0 6 0,-27 0-2 0,30 0 1 15,-30 0 0-15,0 0 0 0,45-3 1 16,-45 3-1-16,33 0 1 0,-33 0-3 15,36-3 1-15,-36 3 1 0,33-4-3 0,-33 4 3 16,0 0-1-16,42-3 0 0,-42 3 1 16,28 0-1-16,-28 0 1 0,0 0-7 0,32-4 6 15,-32 4 2-15,0 0-2 0,0 0 0 16,37 0 1-16,-37 0 0 0,0 0 0 16,37 0-1-16,-37 0-1 0,0 0 3 15,30-3-2-15,-30 3-1 0,0 0 1 0,35 0 0 16,-35 0-1-16,0 0 2 0,30-2-1 15,-30 2-2-15,0 0 3 0,35 0-1 16,-35 0-2-16,0 0 4 0,30-3-1 0,-30 3 2 16,0 0-3-16,30 3-2 0,-30-3 2 15,0 0 1-15,0 0-4 0,35-3 5 0,-35 3-2 16,0 0-1-16,0 0 0 0,0 0 1 16,37 0-1-16,-37 0 3 0,0 0-1 15,0 0-1-15,32 0-1 0,-32 0 1 0,0 0 5 16,0 0-5-16,0 0-6 0,0 0 7 15,34 0 0-15,-34 0-2 0,0 0 2 0,0 0-1 16,0 0 1-16,36 3-2 0,-36-3 3 16,0 0-2-16,0 0 0 0,0 0-3 15,0 0 2-15,29 0 1 0,-29 0-2 0,0 0 2 16,0 0 0-16,0 0 0 0,0 0 0 16,32 5 2-16,-32-5-2 0,0 0-2 15,0 0 2-15,0 0 0 0,26 4-1 0,-26-4 1 16,0 0 1-16,0 0-1 0,0 0 0 15,32 7-2-15,-32-7 3 0,0 0-2 16,0 0-1-16,0 0 2 0,25 3 1 0,-25-3-3 16,0 0 2-16,0 0 1 0,0 0-1 15,29 5-1-15,-29-5 1 0,0 0 1 0,0 0-4 16,26 7 4-16,-26-7 1 0,0 0-3 16,0 0 0-16,0 0 3 0,30 9-2 15,-30-9 0-15,0 0 1 0,0 0-2 0,22 7 3 16,-22-7-2-16,0 0 2 0,30 5-2 15,-30-5-1-15,0 0 0 0,22 7 1 16,-22-7-6-16,0 0 9 0,20 8-5 0,-20-8 2 16,0 0 2-16,0 0-4 0,0 0 4 15,29 6-1-15,-29-6-4 0,0 0 6 16,0 0-8-16,0 0 6 0,23 6 1 0,-23-6-1 16,0 0 1-16,0 0-1 0,25 8 2 15,-25-8-1-15,0 0-2 0,0 0 0 0,0 0 0 16,30 4 2-16,-30-4-3 0,0 0 3 15,0 0-2-15,0 0 4 0,25 5-6 16,-25-5 2-16,0 0-1 0,0 0 2 0,0 0 3 16,0 0-4-16,27 6-2 0,-27-6 0 15,0 0 2-15,0 0 2 0,0 0-2 0,0 0 0 16,30 1-2-16,-30-1 2 0,0 0 0 16,0 0-2-16,25 8 0 0,-25-8 1 15,0 0 4-15,0 0-5 0,0 0 0 16,0 0 2-16,32 5-1 0,-32-5 2 0,0 0-2 15,0 0 2-15,0 0-1 0,25 7-4 16,-25-7 3-16,0 0 3 0,0 0-2 0,27 7 2 16,-27-7-1-16,0 0-1 0,0 0-2 15,0 0 1-15,30 8 2 0,-30-8-1 16,0 0-4-16,0 0 5 0,22 7 0 0,-22-7 0 16,0 0 2-16,0 0-3 0,30 5 0 15,-30-5 0-15,0 0 0 0,0 0 2 0,28 5-2 16,-28-5 1-16,0 0 0 0,0 0 1 15,29 5-7-15,-29-5 9 0,0 0-1 16,0 0-3-16,27 5 0 0,-27-5 0 16,0 0 0-16,0 0 1 0,0 0-2 0,0 0 3 15,31 2-2-15,-31-2 1 0,0 0-1 16,0 0 0-16,34 0 4 0,-34 0-2 0,0 0-4 16,0 0 4-16,33-2-2 0,-33 2 3 15,0 0-2-15,32-5 0 0,-32 5-2 16,0 0 4-16,30-5-2 0,-30 5-1 0,0 0 0 15,25-10 2-15,-25 10 0 0,0 0 0 16,0 0 2-16,27-7-2 0,-27 7 2 0,0 0-3 16,0 0 2-16,0 0-2 0,0 0 1 15,25-8-2-15,-25 8 1 0,0 0-1 0,0 0 1 16,12-19 1-16,-12 19-3 0,15-21-1 16,-15 21-2-16,10-23 4 0,-10 23-2 15,17-20 4-15,-17 20-6 0,15-25-4 16,-15 25 6-16,16-25 2 0,-16 25 4 0,17-25-5 15,-17 25-2-15,15-22 4 0,-15 22-2 16,9-22 2-16,-9 22-1 0,10-20 3 16,-10 20-3-16,11-25-1 0,-11 25 0 0,4-23 3 15,-4 23 0-15,0 0-2 0,1-36 0 16,-1 36-1-16,0 0-1 0,-10-37 6 0,10 37-5 16,0 0-1-16,-8-30 0 0,8 30 0 15,-12-18 4-15,12 18-4 0,0 0 1 0,-8-24 3 16,8 24-3-16,0 0 4 0,0 0-3 15,-14-23-1-15,14 23 1 0,0 0-6 16,0 0 7-16,0 0 0 0,-15-20-2 16,15 20 2-16,0 0 1 0,0 0-4 0,0 0 2 15,-15-20 0-15,15 20 0 0,0 0-2 16,0 0 4-16,0 0-3 0,-18-19 0 16,18 19 2-16,0 0-2 0,0 0-1 0,0 0 1 15,-20-16 2-15,20 16 1 0,0 0-2 16,0 0 2-16,0 0-2 0,-20-16 0 15,20 16 0-15,0 0 0 0,0 0 0 0,0 0 0 16,-24-12-1-16,24 12 0 0,0 0 3 16,0 0-2-16,0 0 0 0,-18-15-6 0,18 15 4 15,0 0 1-15,0 0 2 0,0 0-2 16,-32-12-4-16,32 12 3 0,0 0 0 0,-25-6 3 16,25 6-2-16,0 0 1 0,-25-9 0 15,25 9-1-15,0 0 1 0,-30-9-2 16,30 9 0-16,0 0-1 0,-30-6 2 15,30 6 0-15,0 0 1 0,-45-5 1 0,45 5-2 16,-31 0 3-16,31 0-3 0,0 0 1 16,-45-1 1-16,45 1 0 0,-28 0-2 15,28 0 2-15,0 0-3 0,-47 0 2 0,47 0-4 16,-32 0 4-16,32 0 1 0,-33-3-2 16,33 3 3-16,0 0-2 0,-44 0 0 0,44 0 1 15,0 0-1-15,-38-3 0 0,38 3 0 16,0 0-1-16,-35 0 1 0,35 0 1 0,0 0 0 15,-39-5-1-15,39 5 0 0,0 0-1 16,-35 0 3-16,35 0-3 0,0 0-4 16,-37-1 8-16,37 1-3 0,0 0-2 0,-40 0 1 15,40 0 2-15,0 0 1 0,-33 0-2 16,33 0 0-16,0 0 0 0,-29 1 1 16,29-1-2-16,0 0 3 0,0 0-2 15,-43-1-1-15,43 1 4 0,0 0-3 0,0 0 0 16,-34-3 0-16,34 3 0 0,0 0 2 15,0 0-1-15,0 0-4 0,-40 0 5 0,40 0-3 16,0 0 0-16,0 0 3 0,0 0-1 16,-37-4 0-16,37 4 1 0,0 0-2 0,0 0 0 15,0 0 0-15,-33 0 0 0,33 0 1 16,0 0 1-16,0 0-2 0,0 0 2 16,0 0 3-16,-30-3-2 0,30 3-1 0,0 0 1 15,0 0-2-15,0 0-1 0,-32-7 2 16,32 7 2-16,0 0-2 0,0 0 2 15,-33-3 2-15,33 3-3 0,0 0-1 0,-32-3 2 16,32 3-1-16,0 0-2 0,-30-3 0 16,30 3-2-16,0 0-2 0,-30-6 5 15,30 6-1-15,0 0 1 0,0 0 0 0,-42-3-2 16,42 3-3-16,0 0 8 0,-29-3-1 16,29 3-2-16,0 0-2 0,0 0 0 15,-33-3 4-15,33 3-4 0,0 0 0 0,0 0 2 16,-40-3-2-16,40 3 1 0,0 0-1 15,-34-3-1-15,34 3 0 0,-28-3 2 0,28 3-2 16,0 0-4-16,-37-4 3 0,37 4 0 16,-28-2 4-16,28 2-2 0,0 0 1 15,-46-3-2-15,46 3 6 0,-28-3-5 0,28 3 1 16,0 0 2-16,-42 0-1 0,42 0-5 16,-30-3 4-16,30 3-2 0,-33-4-3 0,33 4 4 15,0 0 1-15,-49-7 0 0,49 7 1 16,-30-5-3-16,30 5 2 0,-35-3 2 15,35 3-4-15,-30-4-4 0,30 4 9 16,-34-4-4-16,34 4 0 0,-33-5 0 0,33 5 0 16,-40-6 2-16,40 6-2 0,-34-9 0 15,34 9 0-15,-40-5-1 0,40 5 0 0,-32-4 1 16,32 4 0-16,-33-7 0 0,33 7 1 16,-32-5-1-16,32 5 3 0,-32-3-4 15,32 3 1-15,-33-3-1 0,33 3-1 0,-30-7 2 16,30 7-1-16,-34-2 1 0,34 2-3 15,-25-7 2-15,25 7 1 0,0 0 1 0,-42-3-2 16,42 3-1-16,-26-3 2 0,26 3-6 16,0 0 8-16,-46-6 0 0,46 6-1 15,-23-3-2-15,23 3 4 0,0 0-2 0,-37-3-1 16,37 3-2-16,-30-3 3 0,30 3 2 16,0 0-4-16,-43-3 1 0,43 3 1 15,-29-3 1-15,29 3-2 0,0 0 0 0,-40-4-1 16,40 4-2-16,0 0 3 0,-38 0 0 15,38 0 2-15,0 0-4 0,-39 0 2 16,39 0 0-16,0 0-2 0,-32-2 2 0,32 2 2 16,0 0-2-16,0 0 0 0,-38 2 1 15,38-2-4-15,0 0 3 0,0 0-1 0,-42 0 2 16,42 0-3-16,0 0 0 0,-28-2-2 16,28 2-8-16,0 0 3 0,-39 2 1 15,39-2-1-15,0 0 2 0,-40 0-1 0,40 0 1 16,0 0 0-16,-42-2 1 0,42 2 1 15,-37 0 2-15,37 0 0 0,-32-5-1 0,32 5 2 16,-35 0-2-16,35 0 1 0,0 0 1 16,-46 5 1-16,46-5 0 0,-32-5-1 0,32 5 0 15,0 0 0-15,-44 0 1 0,44 0 1 16,-27-2 0-16,27 2-2 0,0 0 0 16,-41-3 2-16,41 3 0 0,0 0-1 15,-39-4-1-15,39 4 1 0,0 0 2 0,-28-3-1 16,28 3 0-16,0 0 1 0,0 0 0 15,-44-6-2-15,44 6 0 0,0 0 1 16,0 0 0-16,-38-2 0 0,38 2-1 0,0 0 0 16,-32-4-1-16,32 4 1 0,0 0 1 15,-33-3-2-15,33 3 2 0,0 0-2 0,-32-3 3 16,32 3-2-16,0 0 1 0,0 0 0 16,-34-3 0-16,34 3-1 0,0 0 2 0,0 0-2 15,0 0 2-15,-31-3 0 0,31 3-2 16,0 0 3-16,0 0-2 0,0 0 1 15,0 0-2-15,-32-3 2 0,32 3 1 0,0 0-1 16,0 0 4-16,0 0-4 0,0 0-1 16,-32-6-1-16,32 6-1 0,0 0 4 15,0 0-1-15,0 0 1 0,0 0-3 0,-33-4 2 16,33 4-1-16,0 0 0 0,0 0 0 16,0 0 0-16,0 0-2 0,-34-2 1 0,34 2-1 15,0 0 2-15,0 0-2 0,0 0 3 16,-33-6-2-16,33 6 0 0,0 0 1 0,0 0-2 15,-39-3-1-15,39 3 3 0,0 0 0 16,0 0 3-16,-27-6-1 0,27 6-1 16,0 0-1-16,-30-3 0 0,30 3 0 0,0 0 0 15,-32-7 1-15,32 7-2 0,0 0 1 16,-33-7 0-16,33 7 1 0,0 0-3 0,-35-4 3 16,35 4-2-16,0 0 2 0,-39-9-1 15,39 9 0-15,-26-2-1 0,26 2 3 16,0 0-1-16,-30-6-1 0,30 6-2 15,0 0 1-15,0 0 0 0,-37-7 0 0,37 7 0 16,0 0 1-16,0 0-1 0,-29-1 1 16,29 1 0-16,0 0-1 0,0 0 2 0,-37-7-3 15,37 7 4-15,0 0-4 0,-26-5 4 16,26 5-4-16,0 0-1 0,0 0 2 16,-47-4 3-16,47 4-2 0,0 0-1 0,-34-3 1 15,34 3-1-15,0 0 2 0,-33 0-2 16,33 0 2-16,0 0-2 0,-32-3 3 0,32 3-2 15,0 0-1-15,-32-7 0 0,32 7 0 16,0 0 1-16,-38 0-1 0,38 0 0 16,0 0 1-16,-34-2-1 0,34 2 1 0,0 0-2 15,-36-3 1-15,36 3 1 0,0 0-1 16,-30-4-1-16,30 4 2 0,0 0 1 0,0 0 0 16,-41 0-1-16,41 0-2 0,0 0 2 15,-43 4 0-15,43-4-2 0,-24 0 1 16,24 0-1-16,0 0 1 0,-48 5 2 0,48-5-3 15,-32 3 3-15,32-3-2 0,-42 7 0 16,21 0-1-16,21-7-1 0,-54 5 3 0,27 2 0 16,-1-6 0-16,4 6-1 0,24-7 2 15,-48 8 0-15,21-3-3 0,27-5 0 16,-42 5 3-16,42-5 0 0,-41 7-3 0,41-7 4 16,-32 3-3-16,32-3-1 0,-34 7-2 15,34-7-2-15,-23 3-2 0,23-3 0 16,0 0-1-16,-42 2 3 0,42-2-1 0,0 0 1 15,-35 4 4-15,35-4-3 0,-30 3 1 16,30-3-1-16,0 0 4 0,-39 0-3 16,39 0 1-16,0 0 0 0,-38 0 6 0,38 0-6 15,0 0 1-15,-35-3-1 0,35 3 2 16,0 0 1-16,-30-4-2 0,30 4 1 0,0 0-1 16,0 0 1-16,-39 0-1 0,39 0 0 15,0 0 2-15,-32-2-2 0,32 2 0 16,0 0 2-16,0 0-2 0,-41-3 3 0,41 3-3 15,0 0 2-15,-34-5-2 0,34 5 2 16,0 0-4-16,-33 5 4 0,33-5-1 16,0 0 0-16,0 0 2 0,-39 0-1 0,39 0-2 15,0 0 0-15,0 0 3 0,-35 0-1 16,35 0 1-16,0 0-1 0,0 0 6 0,-38 0-7 16,38 0 0-16,0 0 0 0,-32 0 1 15,32 0 1-15,0 0-2 0,0 0 1 0,-37 0 0 16,37 0 0-16,0 0 0 0,0 0 0 15,-33-5-1-15,33 5 2 0,0 0-1 0,0 0 2 16,-44 0-3-16,44 0 1 0,0 0 1 16,0 0-1-16,-32 0-1 0,32 0 2 15,0 0 0-15,0 0-1 0,-40-2-1 0,40 2-1 16,0 0 1-16,0 0 1 0,0 0 1 16,-35-3-1-16,35 3-1 0,0 0 1 15,0 0 0-15,0 0-2 0,-35 0 1 16,35 0 1-16,0 0-1 0,0 0 0 0,0 0-2 15,-34 5 3-15,34-5 0 0,0 0 0 16,-28 5 0-16,28-5 0 0,0 0-1 0,0 0 1 16,-38 3 1-16,38-3-2 0,0 0 2 15,-27 2-1-15,27-2 2 0,0 0-1 0,0 0 0 16,-45 0 0-16,45 0 0 16,0 0 1-16,-37 0-1 0,37 0 1 0,-27 4-1 15,27-4-1-15,0 0 1 0,-47 0-2 16,47 0 2-16,-30 0-1 0,30 0 2 0,-38 0-2 15,38 0 0-15,-34 3-1 0,34-3 1 16,-38 0 1-16,11 3-1 0,27-3-2 0,-54 0 2 16,28 0-1-16,-8 0 1 0,34 0-1 15,-52 3 2-15,22-3-3 0,30 0 3 0,-48 2-1 16,24-2 1-16,24 0 2 0,-43 4 0 16,43-4-6-16,-39 0 3 0,39 0 0 15,-35 0 0-15,35 0 0 0,-33 3 3 0,33-3-2 16,-34 0-2-16,34 0-1 0,-35 0 4 15,35 0-2-15,-30 0-2 0,30 0 4 0,-35 0-4 16,35 0 2-16,-30 3 0 0,30-3 0 16,-35 0 0-16,35 0 0 0,0 0 0 15,-44 0 0-15,44 0 0 0,-30 0 1 16,30 0 0-16,-27 3-2 0,27-3 1 0,0 0-1 16,-48 3 2-16,48-3-2 0,-32 0-1 0,32 0 1 15,-33 3 2-15,33-3-2 0,0 0 0 16,-47 0 0-16,47 0 1 0,-32 3-1 15,32-3 1-15,-32 3-1 0,32-3 1 16,0 0-1-16,-42 6-1 0,42-6 3 0,-28 0-2 16,28 0 1-16,-39 5 2 0,39-5-3 15,-38 4 1-15,38-4 0 0,-37 7 1 0,12-5-3 16,25-2 2-16,-45 7-1 0,45-7 2 16,-37 4-2-16,37-4 1 0,-37 6 1 15,37-6-1-15,-33 6 2 0,33-6-2 0,-37 3-1 16,37-3 2-16,-28 6 0 0,28-6 3 15,-32 3-5-15,32-3 1 0,0 0 0 0,-34 7 1 16,34-7-1-16,-28 3-1 0,28-3 2 16,0 0-1-16,-34 2 2 0,34-2-3 15,0 0 0-15,-31 3 2 0,31-3-2 0,0 0 3 16,-32 0-1-16,32 0-2 0,0 0 2 16,-30 4 0-16,30-4 0 0,0 0-1 0,0 0 1 15,-40-4-2-15,40 4 2 0,0 0-2 16,-36-3 1-16,36 3 0 0,0 0 0 0,-43-2 0 15,43 2 0-15,-35 0-2 0,35 0 3 16,-35-3-2-16,35 3 1 0,-39 0 4 16,39 0-6-16,-35-4 2 0,35 4-2 0,-37 0 4 15,37 0 0-15,-40-3-4 0,40 3 0 16,-37 0 2-16,37 0-1 0,-33-3 2 0,33 3 2 16,-35 0-4-16,35 0 1 0,-30-3 0 15,30 3 0-15,0 0-3 0,-47 0 4 16,47 0-1-16,-30-3 1 0,30 3 0 15,0 0-1-15,-45-3 0 0,45 3-1 0,-31-3 2 16,31 3-1-16,-30-3 0 0,30 3-2 16,-35-3 2-16,35 3-1 0,0 0 2 0,-52-3-2 15,52 3 0-15,-33 0 0 16,33 0 1-16,-35 0-1 0,35 0-1 0,-35-4 0 16,35 4 3-16,-41 4-2 0,41-4 1 15,-36-4-2-15,36 4 1 0,-37 0 3 0,37 0-3 16,-37 0 1-16,37 0-3 0,-40 0 4 0,40 0-2 15,-34 0 3-15,34 0-4 0,-35 0 3 16,35 0 1-16,-31 0-2 0,31 0-1 16,0 0 2-16,-47-2 1 0,47 2 1 0,0 0-2 15,-45 0-2-15,45 0-1 0,-26 0 3 16,26 0-2-16,-31-5 2 0,31 5 1 0,0 0-4 16,-47 0 0-16,47 0 1 0,-35 0 1 15,35 0-1-15,-34 0 1 0,34 0 0 16,-43 0 0-16,43 0 0 0,-39-2-1 0,39 2 1 15,-45 2 0-15,45-2 0 0,-42 0 0 16,42 0-1-16,-40-2 0 0,40 2 1 0,-43 2-1 16,21-2 1-16,22 0 0 0,-40 0 0 15,40 0 0-15,-37 0 0 0,37 0-2 16,-42-2 3-16,42 2 0 0,-37 0-1 0,37 0 1 16,-36-3 0-16,36 3-1 0,-42 0 0 15,42 0-1-15,-44 0 1 0,44 0-1 16,-45-4 2-16,20 1 2 0,25 3 2 0,-52-1 0 15,27-6 3-15,-5 3-2 0,30 4 3 16,-54-6 0-16,29 0 3 0,-5 3 1 16,30 3-2-16,-52-10-1 0,26 5 3 0,4 2-1 15,22 3-2-15,-57-9-1 0,34 1 1 16,23 8-2-16,-46-9-2 0,25 6-1 0,21 3 1 16,-44-5 0-16,44 5-1 0,-40-7-3 15,40 7 2-15,-33-6-3 0,33 6 3 16,-36-3-8-16,36 3-19 0,-26 0-16 0,11 8-17 15,15-8-32-15,-14 25-57 0,13-2-81 16,-3-2-239-16,4-3-144 0,0-18-334 0,0 0-759 16</inkml:trace>
  <inkml:trace contextRef="#ctx0" brushRef="#br0" timeOffset="19959.9034">12366 4911 1887 0,'14'-29'97'0,"-14"29"80"0,0 0-67 15,0-35 3-15,0 35-13 0,5-27 10 0,-5 27 11 16,5-35-2-16,-2 14 3 0,-3 21 10 15,10-42 23-15,-7 16 3 0,-3 26-13 16,9-43-14-16,-9 22-15 0,0 21-2 0,7-38-6 16,-4 18 0-16,-3 20-25 0,12-39-11 15,-7 19-9-15,6-5-5 0,-2 0-8 16,14-6-14-16,7-9-8 0,19-8-22 0,21-26-29 16,19-4-43-16,11 0-45 0,5-8-76 15,2 4-179-15,-5-7-439 0,-3 3 148 16</inkml:trace>
  <inkml:trace contextRef="#ctx0" brushRef="#br0" timeOffset="21707.0052">30484 5640 3580 0,'0'0'-67'0,"-16"-16"4"0,16 16 23 0,0 0 2 15,0 0 9-15,0 0 10 0,0 0 26 16,0 0 14-16,-17-18 19 0,17 18 23 16,0 0 2-16,0 0 18 0,0 0 3 0,0 0 12 15,0 0 1-15,0 0-3 0,0 0-3 0,0 0-3 16,0 0-11-16,0 0-10 0,0 0-4 16,0 0-10-16,0 0-10 0,0 0-4 15,0 0-10-15,0 0-1 0,0 0-7 16,0 0 4-16,0 0-13 0,0 0 1 0,0 0 7 15,0 0-4-15,0 0 6 0,45-28-5 16,-45 28-12-16,45-14 9 0,-23 9-6 0,10-2 0 16,0-8-5-16,4 3 7 0,6-3 2 15,10-7-9-15,13-5-2 0,6-1 0 16,6-2-7-16,1-1-16 0,36-7-14 0,-2-1-44 16,2-2-25-16,-7 4-41 0,-19 1-106 15,-17-2-611-15,22-11-168 0</inkml:trace>
  <inkml:trace contextRef="#ctx0" brushRef="#br0" timeOffset="27259.7597">23711 4965 3754 0,'0'0'-204'0,"0"0"13"0,0 0 13 0,0 0 22 16,0 0 29-16,0 0 28 0,0 0 18 16,0 0 44-16,0 0 29 0,0 0 19 15,0 0 17-15,0 0 12 0,0 0 7 0,0 0-9 16,0 0 13-16,0 0-30 0,0 0 13 16,0 0-11-16,0 0-2 0,0 0-1 15,0 0 8-15,82 2 5 0,-82-2 2 0,0 0 2 16,0 0 16-16,22-12 6 0,-22 12-7 15,0 0 3-15,0 0 3 0,22-15-12 16,-22 15 9-16,0 0-4 0,16-19-3 0,-16 19-2 16,0 0-9-16,19-22-5 0,-19 22-6 15,22-17-10-15,-22 17 3 0,25-23-1 16,-9 11 9-16,-16 12-5 0,32-23-5 16,-15 7-6-16,0-4 14 0,-1 5 1 0,4-3 17 15,-3-2 8-15,3 1 0 0,4-1-2 16,-6-5-3-16,6 2-8 0,1-4-1 0,3 0-10 15,-3 0 23-15,7 0-27 0,-4-5-4 16,4-1 7-16,-2 2-23 0,-5 4 4 0,4-11 9 16,-1 8-2-16,-6 0-8 0,5-2 16 15,-6-2-1-15,0 2-2 0,4 2 13 16,-9 0 2-16,4 1 5 0,-6 8 4 16,4-3-5-16,-4 2-8 0,-3-1-4 0,1 6-2 15,1-5-2-15,-13 22-3 0,24-37-2 16,-16 22-3-16,4-4 1 0,-12 19-7 0,18-36 5 15,-11 21-4-15,-7 15 2 0,15-31 1 16,-15 31 2-16,17-28 8 0,-9 13-2 16,-8 15 0-16,8-25-3 0,-8 25 3 0,11-22-5 15,-11 22-2-15,11-19-1 0,-11 19 0 16,10-21-1-16,-10 21-3 0,0 0 4 16,14-27-3-16,-14 27-3 0,0 0 1 0,13-27-3 15,-13 27-3-15,0 0-6 0,13-27-7 16,-13 27-18-16,0 0-20 0,17-18-8 15,-17 18-38-15,0 0-30 0,30-6-44 0,-30 6-64 16,0 0-208-16,22 0-383 0,-22 0 41 16</inkml:trace>
  <inkml:trace contextRef="#ctx0" brushRef="#br0" timeOffset="28187.9911">24501 3740 3605 0,'0'0'-126'0,"0"0"8"15,0 0 12-15,-25-20 17 0,25 20 21 0,0 0 20 16,0 0 36-16,-20-12 24 0,20 12 21 16,0 0 26-16,0 0 13 0,0 0-13 15,0 0 6-15,-20-15 7 0,20 15-12 0,0 0 1 16,0 0-15-16,0 0 13 0,0 0-12 16,0 0-10-16,0 0-1 0,0 0 1 15,0 0-1-15,-17-16 0 0,17 16-9 0,0 0 1 16,0 0 8-16,0 0-1 0,0 0-5 15,0 0 6-15,0 0 0 0,0 0-3 16,0 0 4-16,0 0 6 0,0 0-7 0,0 0-4 16,0 0-2-16,0 0-3 0,0 0-4 15,0 0 1-15,0 0-3 0,0 0-6 16,35-35 10-16,-35 35-9 0,22-15 0 0,-22 15 7 16,30-18-12-16,-12 9-6 0,2-3 4 15,5 1-3-15,-1-1-1 0,1-3 1 16,5 0-5-16,5 0 7 0,-5 0-3 0,-3 3-1 15,3-3 2-15,0 3-4 0,5-3-2 16,-8 3 9-16,7 0-7 0,-8 1 1 0,1 1 1 16,3-2-2-16,-1 0 5 0,2 2-2 15,-5-2-1-15,2 2 1 0,2 4 1 16,-6-3-2-16,1-1 4 0,-25 10-13 0,40-12 2 16,-24 6 0-16,-16 6 0 0,29-9 6 15,-29 9 0-15,28-10 0 0,-28 10-3 0,0 0 0 16,29-10 0-16,-29 10 0 0,0 0 5 15,0 0-1-15,28-7 8 0,-28 7-3 16,0 0-2-16,0 0 1 0,24-11 1 0,-24 11 1 16,0 0 3-16,0 0 0 0,0 0 3 15,0 0 4-15,25-9 0 0,-25 9 4 16,0 0-6-16,0 0-4 0,0 0-2 16,0 0-6-16,0 0-3 0,0 0 0 0,0 0 1 15,0 0 0-15,0 0 11 0,0 0-12 0,18 35 0 16,-18-35 0-16,0 0 1 0,4 31-3 15,-4-31 1-15,0 27 8 0,0-27-10 16,0 32 3-16,0-32 3 0,0 36 0 0,0-36-6 16,0 39 3-16,0-12 1 0,0 3-1 15,0-30 4-15,1 52-5 0,-1-21 1 16,4-1 2-16,-4 0 2 0,0 2 1 0,3-2-5 16,-3-2 5-16,5-1-7 0,-5 2 3 15,3-2 4-15,-1 3-5 0,-2-30 1 0,-2 47 1 16,4-25-5-16,-2-22 0 0,3 38 4 15,-3-38-2-15,4 34-2 0,-4-34 3 16,0 27-2-16,0-27 5 0,5 23-1 16,-5-23-5-16,0 0 2 0,0 35 1 0,0-35-6 15,0 0 1-15,3 36-28 0,-3-36-36 16,0 23-54-16,0-10-48 0,0-13-106 0,-15 18-605 16,15-18-285-16</inkml:trace>
  <inkml:trace contextRef="#ctx0" brushRef="#br0" timeOffset="29154.9896">25135 1741 4073 0,'0'0'-113'16,"0"0"5"-16,0 0 14 0,0 0 5 0,-39-2 10 16,39 2 5-16,0 0 13 0,0 0 16 15,0 0 16-15,0 0 11 0,-23-14 7 16,23 14 13-16,0 0 16 0,-15-19-11 0,15 19 0 15,0 0 20-15,-17-19 4 0,17 19-5 16,0 0 9-16,-18-18-7 0,18 18-5 16,0 0-4-16,-24-17 0 0,24 17-4 0,0 0-3 15,-28-9 7-15,28 9-11 0,0 0-3 16,-37 0 1-16,37 0-2 0,0 0 8 16,-42 8 2-16,42-8-8 0,-32 11-1 15,32-11-1-15,-30 10-2 0,14-1 8 0,16-9 2 16,-41 21 2-16,21-9 8 0,4 0-12 15,-4 3 7-15,3 2-1 0,0 1-6 0,0 1 5 16,-6 2 1-16,6 3 5 0,1 2 13 16,-6 4-7-16,5-1 3 0,4 2-1 0,-1 2-3 15,3-3 11-15,-1 4-7 0,0 0 6 16,7-4 2-16,2 5-5 0,3-4-4 16,0 0 4-16,5 3-3 0,-2-4 5 15,9 4 3-15,3-3 1 0,2 3 2 0,-1-4 2 16,8-1-4-16,1-2 1 0,0-2-2 15,7-2-5-15,1 1-1 0,4-4-4 16,0-1-2-16,3-4 0 0,-2-2-3 16,3 0-5-16,0-1-2 0,-9-6 5 0,2 3-6 15,-6-6 6-15,1 3 0 0,-4-3-5 0,-25-3-4 16,45 3 11-16,-45-3-9 0,40 0 0 16,-40 0 1-16,33-6-4 0,-33 6-1 0,27-12 1 15,-27 12-2-15,19-17-4 0,-19 17 5 16,0 0-1-16,11-24-1 0,-11 24-1 15,0 0 0-15,0 0 0 0,0 0-3 16,-40-48 1-16,20 38-7 0,20 10 9 0,-48-19-2 16,21 9 0-16,-2 6-2 0,1 1-2 15,-4-5 0-15,4 4-1 0,3-4-2 16,25 8 4-16,-49-6-1 0,27 4-1 0,22 2-1 16,-36-7-1-16,36 7 2 0,-36-6 1 15,36 6-5-15,0 0 4 0,-40-3-3 0,40 3 1 16,0 0-4-16,-35 6-1 0,35-6 3 15,-22 10 2-15,22-10-2 0,-26 16-17 0,26-16-16 16,-14 19-43-16,14-19-30 0,-8 29-48 16,8-29-66-16,-8 28-207 0,8-14-407 15,0-14-17-15</inkml:trace>
  <inkml:trace contextRef="#ctx0" brushRef="#br0" timeOffset="30122.9857">25591 1771 3704 0,'0'0'-118'0,"0"0"9"16,0 0 6-16,0 0 9 0,0 0 9 0,0 0 8 15,0 0 12-15,0 0-1 0,0 0 17 16,-15-22 4-16,15 22 18 0,0 0 30 0,0 0 0 16,0 0 13-16,-8-24 10 0,8 24 11 15,0 0 14-15,0 0-3 0,0 0 2 16,0 0-8-16,0 0-1 0,-3-35 5 0,3 35-13 15,0 0-1-15,0 0-2 0,0 0 0 16,0 0 4-16,0 0-7 0,0 0-7 16,0 0 11-16,-5-24-10 0,5 24-3 0,0 0-3 15,0 0 2-15,0 0-4 0,0 0 8 16,0 0 6-16,0 0-12 0,0 0 10 16,0 0 4-16,0 0-9 0,0 0-7 0,0 0-1 15,0 0 4-15,0 0 0 0,0 0-10 16,0 0 2-16,0 0 2 0,21-26-2 0,-21 26 0 15,0 0-5-15,0 0 11 16,27-5-10-16,-27 5-2 0,0 0 6 0,0 0 4 16,0 0-7-16,0 0 3 0,25-10-2 0,-25 10 8 15,0 0-9-15,0 0 1 0,0 0 0 16,0 0 7-16,0 0 0 0,0 0 12 16,25-6 24-16,-25 6-18 0,0 0 14 0,0 0 4 15,0 0 2-15,0 0-11 0,0 0 2 16,0 0-9-16,0 0-12 0,0 0-2 15,0 0 5-15,0 0 6 0,0 0 1 0,17 33 10 16,-17-33-6-16,7 32 7 0,-7-32 1 16,10 42 6-16,-3-15 4 0,1 0-4 15,-3 3-3-15,7 0-1 0,-1 5 1 0,-2 2-1 16,-1-5-1-16,0 7 0 0,4-6-6 16,-3 2-1-16,-1-2-4 0,5 0-3 0,2 5-3 15,-3-4-2-15,5 3-2 0,6 6-1 16,2 4 0-16,2-1-19 0,5 2-71 15,5 8-101-15,-12-2-299 0,-5-4-432 16,-7-10-426-16</inkml:trace>
  <inkml:trace contextRef="#ctx0" brushRef="#br0" timeOffset="139316.1376">3788 8966 1443 0,'0'0'194'16,"0"0"-116"-16,0 0-42 0,0 0-56 0,0 0 4 16,0 0-28-16,0 0 6 0,0 0 0 15,0 0 26-15,0 0 33 0,0 0 29 16,0 0 19-16,30-27 30 0,-30 27 8 0,0 0 23 16,0 0-1-16,0 0 3 0,0 0 19 15,0 0-10-15,0 0-24 0,0 0-1 0,0 0 0 16,0 0-42-16,0 0 1 0,0 0-9 15,0 0-2-15,0 0-3 0,0 0 10 16,0 0-17-16,0 0 14 0,0 0-21 16,0 0-6-16,0 0-2 0,0 0-3 0,0 0-12 15,0 0 5-15,0 0-9 0,0 0 16 16,0 0-15-16,-45-34-1 0,45 34 5 0,0 0 4 16,-28-12-15-16,28 12 20 0,-27-10-11 15,27 10-14-15,-33-5 10 0,33 5-4 16,-32-3-8-16,32 3 13 0,-44-7-1 0,44 7 1 15,-42-2-9-15,42 2-4 0,-43-5 4 16,43 5 1-16,-42-3-7 0,42 3 11 16,-40 0-3-16,40 0-11 0,-37 0-1 15,37 0 6-15,-42-1-7 0,42 1 6 0,-40 1-6 16,40-1 1-16,-33 0 10 0,33 0-6 16,-37 3-8-16,37-3-6 0,-37 0 7 0,37 0 2 15,-35 5 4-15,35-5-1 0,-35 4-10 16,35-4 7-16,-37 8-2 0,37-8 6 15,-28 9 3-15,28-9 5 0,-32 6-5 0,32-6-2 16,-34 6-3-16,34-6 7 0,-28 9-7 16,28-9 13-16,-34 6-11 0,34-6-1 15,-31 10 0-15,31-10 11 0,-32 8-10 16,32-8 1-16,-34 10-2 0,34-10 0 0,-31 9-3 16,31-9 9-16,-27 9-9 0,27-9 8 15,-27 11-4-15,27-11 4 0,-25 7 4 0,25-7 0 16,-22 11-12-16,22-11 5 0,-26 9 6 15,26-9 17-15,0 0-10 0,-27 11-6 16,27-11-2-16,0 0-2 0,-29 10-10 0,29-10 9 16,-18 9-1-16,18-9-3 0,0 0 4 15,-30 12 1-15,30-12-7 0,-25 6 1 16,25-6 4-16,0 0 7 0,-29 12-10 0,29-12-6 16,-23 11 0-16,23-11 9 0,-17 12 1 15,17-12-1-15,-25 9-16 0,25-9 1 16,-20 12 9-16,20-12 3 0,0 0-1 0,-25 16 2 15,25-16-4-15,-20 12 5 0,20-12-8 16,-17 12 1-16,17-12 7 0,-20 12-8 0,20-12 5 16,-17 16 9-16,17-16-14 0,-18 16 3 15,18-16-2-15,-17 15-1 0,17-15-4 16,-17 15 9-16,17-15-4 0,0 0 9 0,-16 25-15 16,16-25 9-16,0 0-1 0,-17 19-3 15,17-19 2-15,-12 15 7 0,12-15-8 16,0 0 1-16,0 0-1 0,-13 20 9 0,13-20-12 15,0 0 11-15,0 0-3 0,-12 23-1 16,12-23 6-16,0 0-10 0,0 0 1 16,-10 18-4-16,10-18 0 0,0 0 12 0,0 0-7 15,0 0-7-15,-12 22 9 0,12-22-4 16,0 0-6-16,0 0 5 0,0 0 3 0,-10 25 3 16,10-25 2-16,0 0-3 0,0 0-1 15,0 0 13-15,-5 27-15 0,5-27 21 16,0 0 16-16,-3 26-8 0,3-26 9 0,0 0-12 15,-5 24 5-15,5-24-12 0,0 0 7 16,0 0-6-16,-3 34 3 0,3-34 14 16,0 0-5-16,-5 32 4 0,5-32-7 0,0 0-2 15,0 35-6-15,0-35 3 0,0 0-6 16,0 34 3-16,0-34-4 0,0 29 3 16,0-29-5-16,0 0 0 0,5 33-4 0,-5-33 5 15,0 0-5-15,3 30 0 0,-3-30 4 16,0 0-1-16,2 39 5 0,-2-39-2 0,3 20 0 15,-3-20-2-15,3 30 2 0,-3-30-3 16,5 31 2-16,-5-31-4 0,7 29 0 16,-7-29 10-16,7 31-14 0,-7-31 4 0,8 23-4 15,-8-23-1-15,5 27 1 0,-5-27-1 16,9 24-1-16,-9-24-3 0,0 0 3 16,8 30 1-16,-8-30-4 0,0 0 3 15,8 24 1-15,-8-24 0 0,0 0 1 0,5 20-4 16,-5-20-1-16,0 0-2 0,0 0 4 15,0 0-2-15,4 27 1 0,-4-27-1 0,0 0 5 16,0 0 0-16,8 21 2 0,-8-21-6 16,0 0 4-16,0 0 1 0,17 22-1 0,-17-22-3 15,0 0 4-15,16 16-2 0,-16-16 2 16,0 0 2-16,15 16 1 0,-15-16-5 16,0 0 0-16,19 15 1 0,-19-15 5 0,0 0-2 15,22 12-4-15,-22-12 3 0,21 12 0 16,-21-12-4-16,20 9 2 0,-20-9 1 0,29 6 4 15,-29-6-2-15,25 9-3 0,-25-9 1 16,28 3-3-16,-28-3 1 0,32 8 0 16,-32-8-1-16,30 0-2 0,-30 0 6 15,37 1-4-15,-37-1-1 0,37 0 0 0,-37 0-3 16,43-1-2-16,-43 1 5 0,32 0-1 16,-32 0-2-16,35-4 1 0,-35 4-1 15,34-4-1-15,-34 4 0 0,35-6 2 0,-35 6 0 16,38-6 3-16,-38 6-1 0,37-3-3 0,-37 3-1 15,34-6 2-15,-34 6-1 0,31-3-2 16,-31 3 2-16,32-3-1 0,-32 3 0 16,24-6 0-16,-24 6 2 0,26-6 3 0,-26 6-3 15,0 0-4-15,32-7 3 0,-32 7 2 16,0 0-2-16,32-5 3 0,-32 5 0 0,0 0 0 16,0 0-2-16,35-7 1 0,-35 7-1 15,0 0 0-15,0 0 2 0,30-8 0 16,-30 8-3-16,0 0 1 0,22-7-1 15,-22 7-1-15,0 0 3 0,0 0-2 16,0 0 2-16,35-7-4 0,-35 7 1 0,0 0 0 16,27-5 1-16,-27 5-2 0,0 0-1 15,30-5 4-15,-30 5-1 0,0 0 0 0,30-4 3 16,-30 4-2-16,0 0 1 0,0 0-2 16,35-4-1-16,-35 4-2 0,0 0 2 0,30-7 0 15,-30 7 0-15,0 0 1 0,0 0 0 16,0 0-2-16,35-3-2 0,-35 3 6 15,0 0 2-15,0 0-5 0,0 0 3 0,36 0-2 16,-36 0 1-16,0 0 0 0,0 0-2 16,0 0 0-16,41 0 3 0,-41 0-2 0,0 0-1 15,27 3 0-15,-27-3 2 0,0 0-1 16,30 4-1-16,-30-4 1 0,0 0 0 16,30 0 1-16,-30 0-2 0,0 0 2 15,32 0 0-15,-32 0 1 0,0 0-2 0,29 3 1 16,-29-3 2-16,0 0 1 0,0 0-3 15,35 0 4-15,-35 0-2 0,0 0-2 0,0 0 2 16,30 4-1-16,-30-4-1 0,0 0 2 16,0 0 0-16,0 0 3 0,37-4-1 15,-37 4 1-15,0 0 1 0,0 0 3 0,28 4-6 16,-28-4 0-16,0 0-1 0,0 0 0 16,32 1 1-16,-32-1 2 0,0 0-3 0,30 0 0 15,-30 0-2-15,0 0 4 0,33 3-3 16,-33-3 1-16,0 0-1 0,36 5 1 15,-36-5-2-15,0 0 2 0,33 3-2 0,-33-3-3 16,0 0 4-16,33 0-1 0,-33 0-1 16,0 0 0-16,32 0 1 0,-32 0 2 15,0 0-1-15,32 2-2 0,-32-2 0 0,0 0 2 16,25 7-3-16,-25-7 1 0,0 0-1 16,29 3 0-16,-29-3 1 0,0 0-1 15,30 5-1-15,-30-5 2 0,0 0-2 0,33 7 4 16,-33-7-3-16,27 7-1 0,-27-7 4 15,25 5-2-15,-25-5 1 0,28 7-1 0,-28-7 1 16,0 0 1-16,42 6-3 0,-42-6 6 16,20 2 2-16,-20-2 7 0,24 7 3 15,-24-7 0-15,0 0 2 0,26 6 0 0,-26-6-1 16,0 0-1-16,31 6-3 0,-31-6 2 16,0 0-3-16,0 0 0 0,30 3-1 15,-30-3 2-15,0 0-3 0,0 0 3 0,0 0 0 16,28 3-1-16,-28-3-1 0,0 0-1 15,0 0-2-15,32 3 0 0,-32-3-1 16,0 0-2-16,0 0 0 0,42 3-1 0,-42-3-1 16,23 0 0-16,-23 0 0 0,0 0 0 15,42 4-1-15,-42-4 2 0,32 4-2 0,-32-4-1 16,30 0 0-16,-30 0-1 0,32 1 2 16,-32-1 0-16,0 0-1 0,36 0 1 15,-36 0-3-15,22 3-2 0,-22-3 2 0,0 0-2 16,35 0 2-16,-35 0 3 0,0 0-3 15,35 4 0-15,-35-4-2 0,0 0 5 16,36 4-4-16,-36-4 1 0,0 0 2 0,25 1-4 16,-25-1 2-16,0 0 0 0,0 0 3 15,37 3-3-15,-37-3-1 0,0 0 1 16,0 0 0-16,36 0 4 0,-36 0-5 16,0 0 5-16,34 5-3 0,-34-5-2 0,0 0 0 15,33 3 1-15,-33-3 1 0,30 0-3 16,-30 0 2-16,30 0-1 0,-30 0 3 0,32 0 0 15,-32 0 0-15,29 3-2 0,-29-3 0 16,30 0 1-16,-30 0-2 0,32 0 3 0,-32 0-3 16,0 0 2-16,41 0-4 0,-41 0 4 15,0 0-3-15,37 0 2 0,-37 0-2 16,0 0 0-16,30 3 1 0,-30-3 2 0,0 0 0 16,35 3 0-16,-35-3 2 0,0 0 0 15,37 3-1-15,-37-3 4 0,25 3-5 0,-25-3 2 16,0 0-1-16,40 0 0 0,-40 0 0 15,32 3 2-15,-32-3 0 0,0 0 3 16,39 3-4-16,-39-3 1 0,0 0 0 16,37 0 0-16,-37 0-2 0,0 0-1 0,33 3 5 15,-33-3-6-15,0 0-2 0,35 3 2 16,-35-3 1-16,25 4 0 0,-25-4 2 16,0 0-2-16,37 0-5 0,-37 0 7 0,0 0 2 15,33 2-2-15,-33-2 2 0,0 0-5 16,31 3 3-16,-31-3 1 0,0 0-1 0,33 3-2 15,-33-3 5-15,0 0-6 0,30 4 3 16,-30-4-1-16,0 0-1 0,37 3 3 0,-37-3-2 16,28 2-2-16,-28-2 0 0,32 0 2 15,-32 0 1-15,30 3-1 0,-30-3 0 16,0 0-1-16,44-3-2 0,-44 3 0 0,27 0 5 16,-27 0 1-16,31-2-4 0,-31 2 2 15,0 0-1-15,40 0-1 0,-40 0-1 16,29-3-4-16,-29 3 6 0,0 0 1 0,42 0-1 15,-42 0 1-15,0 0-2 0,37-4-1 16,-37 4-3-16,23-6 3 0,-23 6-1 16,0 0 2-16,42-2-1 0,-42 2 2 0,28-4-4 15,-28 4 2-15,0 0 2 0,34-3-3 16,-34 3-1-16,0 0 1 0,31-3 1 0,-31 3 3 16,0 0-2-16,31-3-1 0,-31 3-2 15,0 0-1-15,31-3 4 0,-31 3-2 0,0 0-2 16,34-3 1-16,-34 3 0 0,0 0 6 15,37-3-7-15,-37 3-3 0,31-3 8 16,-31 3 0-16,34 0-1 0,-34 0-1 16,0 0-2-16,48 0 2 0,-48 0-2 0,34-3 1 15,-34 3-2-15,37-3 2 0,-37 3 0 16,40 0 2-16,-40 0-5 0,38 0 6 0,-38 0-1 16,39-3 1-16,-39 3-4 0,41-5 2 15,-41 5 2-15,37 0-4 0,-37 0 2 16,40-3-5-16,-40 3 5 0,36 0-2 0,-36 0 1 15,38-1 1-15,-38 1 0 0,34 0 0 16,-34 0-3-16,36 0 3 0,-36 0 0 16,29-4-1-16,-29 4 0 0,0 0 1 0,42 0 0 15,-42 0 1-15,0 0-5 0,40 0 2 16,-40 0 2-16,25-4-2 0,-25 4 1 0,0 0 2 16,40 0-3-16,-40 0 2 0,0 0 1 15,37 0-3-15,-37 0 0 0,0 0 1 16,35 4-1-16,-35-4 1 0,0 0 1 15,33 4-2-15,-33-4 1 0,0 0-1 0,32 1 1 16,-32-1 2-16,0 0-1 0,32 3-3 16,-32-3 6-16,0 0-3 0,32 0-2 0,-32 0 0 15,0 0-4-15,30 5 7 0,-30-5-2 16,0 0 0-16,0 0 1 0,35 3 1 16,-35-3-2-16,0 0-2 0,30 3 0 0,-30-3 2 15,0 0-2-15,23 6 2 0,-23-6-1 16,0 0 2-16,26 6-1 0,-26-6 0 15,0 0 0-15,28 6 2 0,-28-6-4 0,0 0 3 16,28 3 0-16,-28-3 0 0,0 0 0 16,29 7 1-16,-29-7 0 0,0 0-5 0,28 2 2 15,-28-2 4-15,0 0-2 0,25 3-1 16,-25-3 0-16,0 0 5 0,30 3-4 0,-30-3 2 16,0 0 1-16,36 4 1 0,-36-4-2 15,0 0 1-15,38 0 0 0,-38 0 5 16,27 3-8-16,-27-3 1 0,0 0 7 15,38 0-5-15,-38 0 2 0,0 0 2 0,35 0 2 16,-35 0 1-16,0 0-3 0,36 0 1 16,-36 0 2-16,0 0 0 0,38 0 4 0,-38 0-3 15,27 0 2-15,-27 0 4 0,0 0-12 16,48-3-6-16,-48 3 1 0,32 0-1 16,-32 0 2-16,37-4-5 0,-37 4 4 0,37 0-2 15,-37 0 0-15,40-3 2 0,-40 3 3 16,33 0 0-16,-33 0-6 0,37-3 5 0,-37 3-4 15,34 0 2-15,-34 0 1 0,31 0-5 16,-31 0 1-16,39 0 2 16,-39 0 3-16,37 0-6 0,-37 0 7 0,36-2-3 0,-36 2-1 15,44 2 0-15,-44-2 1 0,35 0-1 16,-35 0 3-16,39 0 0 0,-39 0 1 16,40 3-1-16,-40-3 1 0,35 0-2 0,-35 0 1 15,35 0-3-15,-35 0 2 0,37 0-1 16,-37 0-1-16,32 0-3 0,-32 0 5 0,30 0 1 15,-30 0-1-15,0 0-2 0,38-3 8 16,-38 3-9-16,0 0 0 0,30 0-2 16,-30 0 3-16,0 0 3 0,0 0-2 0,40-2 0 15,-40 2 3-15,0 0-6 0,32 0 3 16,-32 0-3-16,0 0 5 0,37-4-2 16,-37 4 0-16,0 0-3 0,35-3 4 0,-35 3-5 15,0 0 10-15,42 0-10 0,-42 0 1 16,32-3 3-16,-32 3-1 0,0 0 0 0,40 0-1 15,-40 0 3-15,30-3-3 0,-30 3-1 16,0 0 2-16,37 0 1 16,-37 0-2-16,32 0 1 0,-32 0 3 0,0 0-3 0,38-3 3 15,-38 3-5-15,0 0 2 0,37-3 2 16,-37 3-4-16,0 0 2 0,33-3 1 16,-33 3-3-16,0 0 2 0,44-3 0 0,-44 3 2 15,25 0-1-15,-25 0-3 0,0 0 1 16,42-3 1-16,-42 3-1 0,33 3 1 0,-33-3-2 15,39-3 6-15,-39 3-4 0,40 0 0 16,-40 0-1-16,35-3 2 0,-35 3-1 0,43-3 0 16,-43 3 3-16,39 0-4 0,-39 0 1 15,43-5 4-15,-43 5-4 0,37-3-1 0,-37 3 1 16,32 0 1-16,-32 0 4 0,30-1-5 16,-30 1 1-16,0 0-2 0,40-4 1 15,-40 4 4-15,34 0-6 0,-34 0 2 0,35-4-1 16,-35 4 1-16,40-4-1 0,-40 4 2 15,43-4 2-15,-23 0 0 0,-20 4-5 0,46-3 3 16,-46 3-2-16,38-6 0 0,-38 6 0 16,44-3 2-16,-24 0-4 0,-20 3 2 15,45-3 1-15,-45 3 1 0,42-3-2 16,-19 0 2-16,-23 3-1 0,42-7-1 0,-42 7 1 16,43-2 0-16,-21-1 0 0,-22 3-2 15,42-3 2-15,-22-4 0 0,-20 7 0 0,35-2 1 16,-35 2 1-16,34-3 0 0,-34 3 0 15,36-3-2-15,-36 3 0 0,29-4 2 16,-29 4 4-16,27-7 2 0,-27 7 2 0,0 0 11 16,38-1 0-16,-38 1 7 0,0 0 2 15,27-7-2-15,-27 7-3 0,0 0-3 0,0 0-5 16,32-5 0-16,-32 5-3 0,0 0 1 16,0 0-4-16,0 0-2 0,36-2 0 15,-36 2 1-15,0 0-2 0,41-2-1 0,-41 2-2 16,25-3 0-16,-25 3-1 0,0 0 0 15,43-5-1-15,-43 5 1 0,25 0 1 0,-25 0-2 16,0 0-2-16,40-3 2 0,-40 3-1 16,0 0 0-16,36-1 0 0,-36 1-2 15,30-4 1-15,-30 4-1 0,30-3 2 0,-30 3-1 16,37-7 1-16,-37 7-1 0,36-2 7 16,-36 2 0-16,42-7-1 0,-22 4-1 15,-20 3-1-15,44-3 0 0,-44 3 0 0,38-6 0 16,-18 3 1-16,-20 3-1 0,40-6-1 0,-40 6-1 15,32-3 2-15,-32 3 0 0,34-6-1 16,-34 6-3-16,26-3 2 0,-26 3 2 16,0 0-1-16,31-6-1 0,-31 6 0 0,0 0 0 15,0 0-2-15,30-3 2 0,-30 3-2 16,0 0 0-16,0 0 1 0,31-3-1 16,-31 3 1-16,0 0-3 0,0 0 1 0,34-5 1 15,-34 5-1-15,0 0 1 0,0 0 0 16,40 0-1-16,-40 0 1 0,0 0 0 0,30-1-1 15,-30 1 1-15,0 0 0 0,37-4-1 16,-37 4 0-16,0 0 1 0,37-3-1 0,-37 3-1 16,30 0 1-16,-30 0 0 0,0 0 0 15,38-4 0-15,-38 4 1 0,27-3-1 16,-27 3-1-16,0 0 2 0,44 3-1 16,-44-3 0-16,0 0-1 0,40-3 1 0,-40 3 0 15,28 0 0-15,-28 0 1 0,30 3-1 16,-30-3-1-16,32 4 2 0,-32-4 0 0,35 3-1 15,-35-3 0-15,44 4 1 0,-24-3 0 16,-20-1-1-16,40 5 1 0,-40-5-2 0,38 3 2 16,-38-3-2-16,37 4 2 0,-37-4 0 15,32 5-2-15,-32-5 2 0,33 3 0 16,-33-3-2-16,34 0 1 0,-34 0 0 0,32 3 0 16,-32-3 0-16,33 3 1 0,-33-3-2 15,35 3 3-15,-35-3-3 0,34 3 1 0,-34-3 2 16,35 0-2-16,-35 0 0 0,38 3 1 15,-38-3-2-15,35 3 1 0,-35-3 0 16,36 4 1-16,-36-4 0 0,35 0-1 0,-35 0 0 16,38 2-1-16,-38-2 0 0,37 0 2 15,-37 0-1-15,37 3 1 0,-37-3-2 0,35 3 2 16,-35-3-1-16,38 0 1 0,-38 0-1 16,32 4 0-16,-32-4-1 0,29 0 1 0,-29 0 0 15,30 3 1-15,-30-3-1 0,28 2 1 16,-28-2-1-16,0 0 0 0,37 3 0 15,-37-3 0-15,0 0 0 0,35 4-1 0,-35-4-1 16,0 0 1-16,27 7 1 0,-27-7 0 16,0 0 0-16,30 4-1 0,-30-4 1 0,0 0 0 15,27 8 0-15,-27-8 0 0,22 9 1 16,-22-9-1-16,31 8 0 0,-11-1 0 16,-20-7 1-16,35 12 0 0,-18-5 0 0,-17-7 0 15,42 8 0-15,-22-1 0 0,-20-7 0 16,37 9 0-16,-15-3 0 0,-22-6 1 0,43 13-1 15,-18-8 0-15,-1 2 1 0,1-2-1 16,-25-5-1-16,45 11 2 0,-25-5 0 16,-20-6-1-16,40 6 1 0,-23-3-2 0,-17-3 1 15,35 6 1-15,-35-6-2 0,27 6 0 16,-27-6 1-16,27 4-1 0,-27-4 1 0,23 5-1 16,-23-5 0-16,0 0 1 0,32 7 0 15,-32-7-1-15,0 0 1 0,0 0 0 16,33 3-1-16,-33-3 0 0,0 0 0 0,24 5 1 15,-24-5-1-15,0 0 0 0,0 0 0 16,0 0 0-16,0 0 1 0,30 3-2 0,-30-3 1 16,0 0 1-16,0 0-1 0,0 0 1 15,0 0-2-15,25 4 1 0,-25-4 2 0,0 0-3 16,0 0 0-16,0 0 1 0,28 5-1 16,-28-5 0-16,0 0 1 0,0 0 0 15,32 3 1-15,-32-3-1 0,0 0 1 0,32 4 0 16,-32-4 0-16,0 0-2 0,33 4 2 15,-33-4-3-15,29 2 2 0,-29-2-1 16,25 2 1-16,-25-2 0 0,0 0 0 0,43 8 1 16,-43-8 1-16,35 0-2 0,-35 0 1 15,36 4-1-15,-36-4 0 0,38 1 1 0,-38-1-1 16,40 4-1-16,-40-4 2 0,42 0-1 16,-22 3 1-16,-20-3 0 0,40 0-1 0,-40 0 0 15,42 3 0-15,-42-3 1 0,33 0-2 16,-33 0 2-16,32 2-1 0,-32-2 0 15,34 0 1-15,-34 0-1 0,28 5 0 0,-28-5 0 16,0 0 1-16,44 2-1 0,-44-2 0 16,26 0 2-16,-26 0-1 0,0 0 0 0,44 0-1 15,-44 0 0-15,25 0 2 0,-25 0 0 16,0 0-2-16,40 3 1 0,-40-3 1 0,25 0 0 16,-25 0 0-16,0 0-2 0,40 0 2 15,-40 0-2-15,25 4 1 0,-25-4 0 16,0 0 0-16,42 3-2 0,-42-3 1 0,0 0 1 15,40 0 1-15,-40 0-1 0,29 0-1 16,-29 0 1-16,33 3 0 0,-33-3 0 16,0 0 0-16,46 0-1 0,-46 0 0 0,28 0 0 15,-28 0 0-15,35 2 1 0,-35-2-1 16,30 0 0-16,-30 0 1 0,35 0-2 0,-35 0 2 16,32 0-1-16,-32 0 1 0,39 3-2 15,-39-3 1-15,33 4 1 0,-33-4-1 0,40 3 1 16,-40-3 0-16,35 0-1 0,-35 0 0 15,44 3-1-15,-24 0 2 0,-20-3-1 16,45 0 1-16,-45 0 0 0,39 3-2 0,-18 0 2 16,-21-3 0-16,44 3-1 0,-44-3 0 15,47 0 0-15,-29 3 2 0,-18-3-2 0,49 3 2 16,-49-3-2-16,45 0 0 0,-22 3 1 16,-23-3 0-16,50 0-1 0,-25 0 1 15,-25 0 0-15,49 0-1 0,-49 0 0 0,45 0 1 16,-23 0-1-16,-22 0 1 0,43 5-1 15,-43-5-1-15,44 0 1 0,-44 0 1 16,42 0-1-16,-42 0-1 0,36 1 2 0,-11-1 0 16,-25 0 0-16,37 3-2 0,-37-3 2 15,39 4-1-15,-39-4 0 0,33 0 0 0,-33 0 0 16,35 3 0-16,-35-3 0 0,30 2 0 16,-30-2 1-16,31 3-1 0,-31-3 0 15,0 0 0-15,40 0 0 0,-40 0 0 0,0 0 1 16,30 5-1-16,-30-5 0 0,0 0 1 15,25 3-1-15,-25-3 1 0,0 0-1 0,0 0-1 16,35 0 2-16,-35 0-2 0,0 0 2 16,0 0 1-16,39 0-1 0,-39 0 0 0,0 0-2 15,31 0 3-15,-31 0-1 0,0 0 0 16,34 0 0-16,-34 0 0 0,0 0 0 16,35-3-1-16,-35 3 1 0,0 0 0 0,35-5-1 15,-35 5 0-15,0 0 0 0,38-5 0 16,-38 5 1-16,27-3-1 0,-27 3 1 0,32-4-1 15,-32 4 1-15,30 0-1 0,-30 0-1 16,32-4 1-16,-32 4 1 0,33-8-1 16,-33 8 1-16,32-3-2 0,-32 3 1 0,34-3 0 15,-34 3 0-15,28-3 0 0,-28 3-1 16,32-3 2-16,-32 3-2 0,0 0 2 16,37-3-2-16,-37 3 2 0,28-3-1 0,-28 3-1 15,29-3 1-15,-29 3 0 0,0 0 0 16,41-3 0-16,-41 3 0 0,32 0 0 15,-32 0 0-15,32-4 0 0,-32 4 1 0,0 0-2 16,47-3 1-16,-47 3 0 0,35 0 1 16,-35 0-2-16,30 0 2 0,-30 0-1 0,0 0 1 15,49-2-1-15,-49 2 1 0,33 0-1 16,-33 0 0-16,32 0 0 0,-32 0 0 16,33-3 1-16,-33 3-1 0,0 0 0 0,50-3 0 15,-50 3 1-15,29 0-1 0,-29 0 1 16,33 0 0-16,-33 0-2 0,0 0 2 0,39 0 0 15,-39 0-1-15,28-4 0 0,-28 4 0 16,0 0 0-16,40 0 0 0,-40 0 1 16,0 0-1-16,39-3-1 0,-39 3 1 0,0 0 0 15,28 0 1-15,-28 0 0 0,0 0-1 16,0 0 0-16,40 0 1 0,-40 0-1 0,0 0 0 16,31-2 1-16,-31 2 0 0,0 0-1 15,31-5 1-15,-31 5-1 0,0 0 1 16,30-2 1-16,-30 2-1 0,0 0 0 0,31-3 0 15,-31 3 0-15,0 0 1 0,30-7-3 16,-30 7 2-16,0 0 0 0,31-1 0 0,-31 1-2 16,0 0 2-16,34-4 0 0,-34 4 0 15,0 0 0-15,32-3 1 0,-32 3-1 0,0 0 1 16,38-7-1-16,-38 7 0 0,24-2 0 16,-24 2 0-16,0 0 0 0,41-8 0 15,-41 8 0-15,34-3 0 0,-34 3-1 0,35-1 1 16,-35 1-1-16,33 0 0 0,-33 0 1 15,39-4-1-15,-39 4 0 0,32-4 0 16,-32 4 1-16,41-3-1 0,-41 3 0 0,36-3 0 16,-36 3-1-16,41-2 1 0,-41 2 1 15,34-3 0-15,-34 3-1 0,37-4-1 0,-37 4 1 16,33-3 0-16,-33 3 0 0,35-3 1 16,-35 3-2-16,30 0 1 0,-30 0 0 0,37 0 1 15,-37 0-1-15,32-2 0 0,-32 2 0 16,30-4 1-16,-30 4-1 0,0 0 0 15,47-3 0-15,-47 3 0 0,32 0 1 0,-32 0 0 16,28-3-1-16,-28 3 0 0,0 0 1 16,37-3 0-16,-37 3-1 0,0 0 0 0,37-3 0 15,-37 3 0-15,0 0 0 0,30 0 0 16,-30 0 0-16,0 0 0 0,0 0 0 0,0 0 0 16,35-3 0-16,-35 3 0 0,0 0 0 15,0 0 0-15,0 0-1 0,33 0 1 16,-33 0 0-16,0 0 0 0,0 0 0 0,0 0 0 15,0 0 1-15,0 0-1 0,39 0 0 16,-39 0 0-16,0 0-1 0,0 0 1 16,0 0 0-16,32-3 0 0,-32 3 0 0,0 0 0 15,0 0 1-15,36 0 0 0,-36 0 0 16,0 0-1-16,36-3-1 0,-36 3 1 0,0 0 1 16,41 0-2-16,-41 0 1 0,0 0-1 15,36-3 1-15,-36 3 0 0,0 0-1 0,35 0 2 16,-35 0-1-16,0 0 0 0,33-3-1 15,-33 3 2-15,0 0-1 0,35 0 0 16,-35 0-1-16,0 0 1 0,34 0 0 0,-34 0 0 16,28-3 0-16,-28 3 0 0,0 0 0 15,34 0 1-15,-34 0-1 0,0 0 0 0,36 0 0 16,-36 0 1-16,29-5-1 0,-29 5 0 16,0 0 0-16,37-3 0 0,-37 3 0 15,0 0 1-15,35 0-1 0,-35 0 1 0,0 0-1 16,0 0 0-16,38 0 1 0,-38 0 0 15,0 0 1-15,0 0 0 0,30-1-1 16,-30 1 1-16,0 0-2 0,0 0 1 0,0 0 0 16,0 0 0-16,37 0 0 0,-37 0 0 15,0 0-1-15,0 0 1 0,0 0 0 0,29-4-1 16,-29 4 0-16,0 0 1 0,0 0-1 16,0 0 0-16,35 0 0 0,-35 0 0 0,0 0 0 15,0 0 0-15,0 0-1 0,33-4 2 16,-33 4-2-16,0 0 2 0,0 0-1 0,32 0 0 15,-32 0-1-15,0 0 2 0,0 0-1 16,38 4 0-16,-38-4 0 0,0 0 0 16,27 0 0-16,-27 0 0 0,0 0-1 0,30 4 1 15,-30-4 0-15,0 0 0 0,35 0-1 16,-35 0 1-16,0 0 0 0,37 1 0 0,-37-1-1 16,0 0 2-16,32 3 0 0,-32-3-1 15,0 0 0-15,37 8 0 0,-37-8 0 16,0 0 1-16,32 0-1 0,-32 0-1 0,0 0 2 15,38 3-1-15,-38-3 0 0,20 6 0 16,-20-6 0-16,30 3 0 0,-30-3 0 16,25 3 0-16,-25-3 0 0,29 3 0 0,-29-3 0 15,0 0 0-15,37 3 1 0,-37-3-2 16,28 6 1-16,-28-6-1 0,0 0 1 0,37 4 1 16,-37-4-1-16,28 2 0 0,-28-2 0 15,29 3 0-15,-29-3 0 0,28 3 0 0,-28-3-1 16,24 4 1-16,-24-4 0 0,0 0 1 15,45 3-1-15,-45-3 0 0,30 2 0 16,-30-2 0-16,27 0 0 0,-27 0 0 0,30 3 1 16,-30-3-1-16,32 0 1 0,-32 0-1 15,36 3 0-15,-36-3-1 0,32 0 1 0,-32 0 0 16,39 4 0-16,-39-4 1 0,35 0 0 16,-35 0-1-16,35 0 0 0,-35 0 0 15,33 0 0-15,-33 0 1 0,37 0-1 16,-37 0-1-16,37 4 2 0,-37-4 0 0,35 0-2 15,-35 0 2-15,33-4-2 0,-33 4 1 16,41 0 0-16,-41 0 0 0,28 0 0 0,-28 0 0 16,37 0 1-16,-37 0-2 0,0 0 2 15,52 0-1-15,-52 0 0 0,28 0 0 0,-28 0 0 16,39 0 1-16,-39 0-1 0,31-4-1 16,-31 4 2-16,36 0-1 0,-36 0 1 15,30-3-1-15,-30 3 0 0,0 0 1 0,47-3-1 16,-47 3 1-16,21 3-1 0,-21-3-1 15,0 0 1-15,39-3 1 0,-39 3-1 16,0 0 1-16,38 0-1 0,-38 0-1 0,0 0 0 16,34 3 1-16,-34-3 1 0,0 0-1 15,35 0-1-15,-35 0 1 0,0 0 0 16,35 0 0-16,-35 0 1 0,0 0-1 0,37 0 0 16,-37 0 0-16,28 3 0 0,-28-3 0 15,0 0 1-15,37 0-1 0,-37 0-1 0,0 0 1 16,37 0 0-16,-37 0 1 0,23 4-1 15,-23-4 0-15,0 0-1 0,0 0 2 0,42 4-2 16,-42-4 2-16,0 0-1 0,28 0 0 16,-28 0 0-16,0 0 0 0,32 0 1 15,-32 0-1-15,0 0-1 0,30 1 0 0,-30-1 1 16,0 0 0-16,0 0 1 0,37 3-2 16,-37-3 1-16,0 0 0 0,40 0 1 0,-40 0-2 15,0 0 1-15,32 0 0 0,-32 0 0 16,25 4 0-16,-25-4 1 0,0 0-2 15,45 0 1-15,-45 0 0 0,0 0 1 0,44-4-1 16,-44 4 0-16,25 4 1 0,-25-4 0 16,0 0-1-16,40 0 1 0,-40 0-1 0,30 0 0 15,-30 0 0-15,35 0 0 0,-35 0 1 16,39 0-1-16,-39 0 0 0,40-4 0 16,-40 4 0-16,35 0 1 0,-35 0-1 0,44-3 0 15,-44 3 0-15,36 0 0 0,-36 0 0 16,35 0-1-16,-35 0 2 0,39 0-3 15,-39 0 3-15,40 0-1 0,-40 0 0 0,34 0 0 16,-34 0 1-16,40-1-1 0,-40 1-1 16,38 0 2-16,-38 0-1 0,37 0 0 0,-37 0 0 15,47 1 1-15,-47-1-1 0,38-1 0 16,-13 1 0-16,-25 0 0 0,49 0 0 0,-49 0-1 16,45 0 1-16,-23 0-2 0,-22 0 2 15,47 0 1-15,-47 0 0 0,41 0 0 0,-41 0-1 16,41-4 0-16,-41 4 1 0,33 0-1 15,-33 0 0-15,37 0 0 0,-37 0 0 16,30 0 0-16,-30 0 0 0,33 0 1 0,-33 0-2 16,36 0 1-16,-36 0 0 0,0 0 0 15,45 0 0-15,-45 0-1 0,26-4 1 16,-26 4 0-16,0 0 0 0,47 0 0 0,-47 0 0 16,25 0 0-16,-25 0 0 0,0 0 0 15,44 0-1-15,-44 0 1 0,0 0 0 0,35 0 0 16,-35 0-1-16,0 0 1 0,37 4 0 15,-37-4 1-15,0 0-1 0,40 0 0 0,-40 0 0 16,25 0 1-16,-25 0-1 0,32 0-1 16,-32 0 2-16,0 0-1 0,40 0 0 15,-40 0 1-15,25 0-1 0,-25 0-1 0,0 0 1 16,40 4 1-16,-40-4-1 0,0 0 0 16,32 0 0-16,-32 0 1 0,0 0-1 0,33 0 1 15,-33 0 0-15,0 0 0 0,36 0 0 16,-36 0-1-16,0 0 1 0,41-4-1 15,-41 4 1-15,0 0-1 0,36-4 1 0,-36 4 0 16,0 0-1-16,31-3 0 0,-31 3-1 16,0 0 2-16,29-3 0 0,-29 3-1 0,0 0 0 15,37-5 0-15,-37 5 1 0,25-4-1 16,-25 4-1-16,30-6 2 0,-30 6-2 16,38-6 2-16,-38 6-1 0,39-6 0 0,-39 6 0 15,37-9 0-15,-17 6 0 0,-20 3-1 16,40-6 0-16,-40 6 1 0,47-6-1 0,-21-2 1 15,1 7-1-15,7-3 2 0,-34 4-2 16,51-7 1-16,-19 6 0 0,-2-3 0 0,-30 4 0 16,61-4 0-16,-36 1 1 0,6 0-2 15,-31 3 0-15,61-3 2 0,-36 0-1 16,2 3 0-16,4-3 1 0,-31 3-1 0,52-6 0 16,-32 6 1-16,-20 0-2 0,45-6 1 15,-20 6 1-15,-25 0-1 0,36-4 0 0,-36 4 0 16,38-2-1-16,-38 2 1 0,30-3-1 15,-30 3 1-15,35 0 0 0,-35 0 0 16,30-3 0-16,-30 3 0 0,0 0-1 0,46 0 1 16,-46 0 0-16,23-4 0 0,-23 4 0 15,0 0-1-15,42 0 1 0,-42 0 0 16,0 0 0-16,33 0 0 0,-33 0 0 0,0 0 0 16,32 0-1-16,-32 0 1 0,0 0 0 15,0 0 0-15,34 0 0 0,-34 0 0 0,0 0 0 16,0 0-1-16,0 0 1 0,35 0-1 15,-35 0 1-15,0 0 0 0,0 0 0 0,0 0-1 16,0 0 1-16,0 0-1 0,33 4 1 16,-33-4 0-16,0 0-1 0,0 0 1 15,0 0-1-15,0 0 1 0,29 3 0 0,-29-3-1 16,0 0 0-16,0 0 2 0,0 0-1 16,0 0 0-16,30 9 0 0,-30-9 0 0,0 0 0 15,23 6 0-15,-23-6 1 0,0 0-1 16,32 9 0-16,-32-9-1 0,22 6 2 15,-22-6-1-15,21 6 0 0,-21-6 0 0,30 8 0 16,-30-8 1-16,26 4-1 0,-26-4 1 16,31 8 0-16,-31-8 0 0,34 4 0 15,-34-4 1-15,32 5-1 0,-32-5 2 0,38 3-3 16,-38-3 3-16,28 3-1 0,-28-3 1 16,37 3 0-16,-37-3-2 0,34 0 1 0,-34 0-2 15,35 3 2-15,-35-3-1 0,35 0 1 16,-35 0-1-16,44 0-1 0,-44 0 1 15,40 0-1-15,-40 0 1 0,38-3 1 0,-38 3-1 16,37 0 0-16,-37 0-1 0,33 0 0 16,-33 0 0-16,36-3 1 0,-36 3-1 15,0 0 0-15,41 0 0 0,-41 0 0 0,27 0 0 16,-27 0 0-16,0 0 0 0,34-3 0 16,-34 3-1-16,0 0 1 0,41 0 0 0,-41 0 0 15,0 0 0-15,41 0 0 0,-41 0 0 16,31 0 0-16,-31 0 1 0,30 0-1 15,-30 0 0-15,36-3 1 0,-36 3-1 0,0 0 0 16,46 0 0-16,-46 0 0 0,36 0 0 16,-36 0 0-16,35 3 0 0,-35-3-1 0,35 0 1 15,-35 0 0-15,30 0 0 0,-30 0-1 16,32 3 1-16,-32-3-1 0,33 0 1 0,-33 0 1 16,34 0-1-16,-34 0 0 0,31 0 0 15,-31 0 0-15,29 3 0 0,-29-3-2 16,32 3 2-16,-32-3 0 0,26 3-1 0,-26-3 1 15,0 0 0-15,39 3-1 0,-39-3 1 16,30 0 1-16,-30 0-2 0,28 6 1 16,-28-6 0-16,29 3 1 0,-29-3-1 0,25 3-1 15,-25-3 1-15,28 4 0 0,-28-4 1 16,29 2-1-16,-29-2 0 0,25 3-2 0,-25-3 3 16,32 7-1-16,-32-7 0 0,30 5 0 15,-30-5 0-15,32 3 0 0,-32-3 1 0,30 7-1 16,-30-7 0-16,31 4-1 0,-31-4 1 15,32 4 1-15,-32-4-1 0,34 4 1 16,-34-4-1-16,33 6 0 0,-33-6 0 0,34 2 0 16,-34-2 1-16,38 8-1 0,-38-8 0 15,40 4 0-15,-21-3 0 0,-19-1 0 0,36 4 1 16,-36-4-1-16,42 3-1 0,-22 0 1 16,-20-3-1-16,40 2 1 0,-40-2-1 15,37 5 1-15,-17-3-1 0,-20-2 2 0,37 3-1 16,-37-3 0-16,37 4-1 0,-37-4 2 15,33 3-1-15,-33-3 0 0,36 3 0 16,-36-3 0-16,33 2 1 0,-33-2 0 0,32 3-1 16,-32-3 1-16,35 0-1 0,-35 0-1 15,33 0 2-15,-33 0-1 0,32 0 0 0,-32 0 0 16,30 0-1-16,-30 0 1 0,34 4 1 16,-34-4-1-16,0 0 1 0,35-4-1 0,-35 4 0 15,28 4 0-15,-28-4 0 0,0 0 1 16,37 0-1-16,-37 0 0 0,28 0 0 15,-28 0 0-15,0 0 0 0,37 0 0 0,-37 0-1 16,0 0 2-16,40 0-1 0,-40 0 0 16,0 0-1-16,37 0 1 0,-37 0 0 0,24 3 0 15,-24-3 0-15,0 0-1 0,0 0 1 16,41 0 0-16,-41 0 0 0,0 0 1 16,32 3-1-16,-32-3 0 0,0 0 1 0,0 0 0 15,34 0-2-15,-34 0 0 0,0 0 1 16,0 0 1-16,31 3-1 0,-31-3 0 15,0 0-1-15,0 0 0 0,36 0 0 0,-36 0 1 16,0 0 0-16,36 0-1 0,-36 0 2 0,29 0-1 16,-29 0 0-16,30 3 1 0,-30-3 0 15,35 0-2-15,-35 0 1 0,37 3 0 16,-37-3-1-16,45 0 1 0,-20 0 1 0,-25 0-1 16,44 0 1-16,-44 0 0 0,45-3 0 15,-45 3-1-15,42-3 0 0,-42 3 1 16,40 0-1-16,-40 0 0 0,37-3 0 0,-37 3 0 15,36-3 1-15,-36 3-2 0,36-7 2 16,-36 7-1-16,35-3 1 0,-35 3 0 0,30-2 1 16,-30 2-1-16,30-3 0 0,-30 3 0 15,0 0 0-15,30-10 0 0,-30 10-1 0,0 0 0 16,28-7 1-16,-28 7-1 0,26-12 0 16,-26 12 1-16,28-13-1 0,-28 13 2 15,35-15-2-15,-18 6 0 0,-17 9 1 0,30-18-1 16,-13 9 0-16,-17 9 0 0,31-18 1 15,-31 18-2-15,29-20 1 0,-14 11 0 16,-15 9 0-16,27-15 1 0,-27 15-1 0,28-18 0 16,-28 18 1-16,24-15-1 0,-24 15 0 15,20-15 1-15,-20 15-1 0,21-19 0 0,-21 19-1 16,20-20 2-16,-20 20-3 0,21-23 1 16,-8 11 2-16,-13 12 0 0,20-25-1 15,-7 13 1-15,-13 12-1 0,19-29 0 0,-9 14-1 16,-10 15 2-16,20-25-1 0,-8 10 0 15,-12 15 0-15,16-27 0 0,-16 27 0 16,15-32 1-16,-10 17 0 0,-5 15-1 0,14-27 0 16,-14 27 1-16,6-32-2 0,-6 32 1 15,9-33 1-15,-9 33-1 0,1-32 0 0,-1 32 0 16,4-27 0-16,-4 27 0 0,0-30 0 16,0 30 0-16,0 0 0 0,-4-40 1 0,4 40-2 15,-1-29 1-15,1 29 0 0,-9-30 0 16,9 30 0-16,-6-32 0 0,6 32 0 15,-10-27 0-15,10 27 1 0,-12-28-3 0,12 28 2 16,-15-24 0-16,15 24 0 0,-13-23 0 16,13 23 0-16,-15-24 0 0,15 24 0 0,-17-25 0 15,17 25 0-15,-15-22 0 0,15 22 1 16,-22-20-2-16,22 20 0 0,-17-22 2 16,4 9-1-16,13 13-1 0,-25-24 1 0,25 24 0 15,-27-21 0-15,14 9 0 0,13 12 0 16,-29-22 0-16,29 22 0 0,-28-19 0 0,28 19-1 15,-30-15 1-15,18 2 0 0,12 13 0 16,-37-19 0-16,25 11 0 0,12 8 2 16,-40-22-2-16,20 13 1 0,20 9 0 0,-35-19-1 15,12 10 2-15,3 0-1 0,20 9 0 16,-41-15-1-16,25 6 1 0,16 9-1 16,-42-17 1-16,42 17 0 0,-35-15 1 0,16 9-1 15,19 6 1-15,-40-12-1 0,40 12 1 16,-33-15 0-16,13 11-1 0,20 4 0 0,-45-15 1 15,23 10-1-15,22 5 1 0,-47-17-1 16,29 11 0-16,18 6 1 0,-41-7 1 0,18-1-1 16,23 8 0-16,-45-9 0 0,23 2-1 15,22 7 0-15,-48-8 1 0,22 1-1 16,3 1 0-16,23 6 0 0,-50-6 0 0,23 0-1 16,27 6 1-16,-50-9 0 0,21 6-1 15,8-4 1-15,21 7 0 0,-52-8 0 16,23 3-1-16,29 5 1 0,-50-9 0 0,30 6-2 15,20 3 2-15,-45-5 1 0,20 2-1 16,25 3 0-16,-40-7 0 0,40 7-1 0,-49-9 2 16,24 6-2-16,0-3 1 0,25 6-1 15,-47-6 1-15,20 0-1 0,27 6 1 16,-53-10 0-16,24 5 1 0,1 1-2 0,0-1 1 16,-1-1 0-16,29 6 1 0,-53-11-1 15,24 5-1-15,1-1 1 0,3 5 0 0,25 2 0 16,-54-10 1-16,31 7-1 0,23 3 0 15,-45-5 1-15,45 5-1 0,-46-7-1 0,21 4 2 16,-3 0-1-16,28 3 0 0,-54-6-1 16,18 3 1-16,2 0-1 0,-1 0 1 15,2 1-1-15,-3 2 1 0,1-4-1 0,0 4 0 16,-3-3 1-16,-1 3 0 0,6-3-1 16,-4-1 1-16,-5 4 0 0,7-2-1 0,-9-1 1 15,4 0 1-15,2 3 1 0,-1-5 2 16,3 4-1-16,-3-2 1 0,1-5-1 15,4 7-2-15,-3-3 2 0,4 1-1 0,-4-1 1 16,4-1-1-16,-1 1-1 0,2 1 1 16,-1-3-1-16,1 3 0 0,2 0-1 15,-2-3 1-15,-1 0-2 0,1 2 2 0,7-1-2 16,25 5 2-16,-64-6-2 0,34 0 0 16,-2 3 0-16,32 3 0 0,-50-8 1 0,22 6-1 15,3-2 0-15,25 4 0 0,-57-6 1 16,32 4-2-16,-7-3 1 0,32 5 0 0,-60-2 1 15,30 2-1-15,-5-3 0 0,4 1 0 16,31 2 0-16,-68-4-1 0,34 4 1 16,-2-4 1-16,0 2-1 0,1-3 1 0,2 4 0 15,1-3-1-15,32 4 1 0,-62-6 0 16,29 6 0-16,1-2-1 0,-1-5 0 0,-3 7-1 16,3-3 1-16,-2 0-1 0,5 1 1 15,-4-2 1-15,34 4-1 0,-57-6 0 0,29 3 0 16,28 3 0-16,-55-3 0 0,30 0 0 15,25 3 0-15,-47-3 0 0,47 3-1 16,-45-5 2-16,45 5-1 0,-41 0 0 0,41 0 0 16,-41-1-1-16,41 1 0 0,-40 0 1 15,40 0-1-15,-46-3 1 0,46 3 0 0,-45 3-1 16,23-3-1-16,22 0 2 0,-48 1 1 16,48-1-1-16,-52 5 0 0,27-5 0 15,25 0 1-15,-52 6-1 0,22-3-1 0,-2 0 1 16,-3 0 0-16,0 0-1 0,2 1 1 15,-8 1 0-15,8-2 1 0,-2 0-1 0,0 1 0 16,0-2 0-16,-6 1 0 0,5-3 0 16,0 3 1-16,-4 1-1 0,4-4 1 15,-3 0-2-15,2 1 1 0,-1-1 0 0,4 0 1 16,1 0-1-16,-1 0-1 0,-1 0 1 16,2 0 1-16,-4 0-1 0,4-1 0 0,-3 1-1 15,3 0 2-15,33 0-2 0,-65 0 0 16,33-4 2-16,2 4-2 0,30 0 1 15,-62 0 0-15,33 0 0 0,-2 0 0 0,31 0 0 16,-61 0 0-16,35 0 1 0,26 0-1 16,-52 4-1-16,22-4 1 0,-2 0-1 0,4 1 1 15,-8-1-1-15,-2 0 0 0,4 7 1 16,-4-3 0-16,6 0-1 0,-8-2 1 16,3 1-1-16,4-1-1 0,-16 8 2 0,6-7-2 15,1 8 0-15,-3-8 1 0,0 6 0 16,5-8-1-16,-4 6 2 0,1 0-1 0,-1-1-1 15,2 0 2-15,0 0-1 0,1-3 0 16,5 0 0-16,-2 4 0 0,-1-5 1 0,4 1-1 16,-5 1 1-16,5-1-1 0,-2 1 0 15,6-3 1-15,-5-1 0 0,3 5-1 16,1-5 1-16,-1 0-3 0,-4 0 1 0,37 0 2 16,-74 0-3-16,39 0 2 0,-3 0 0 15,-4 0 1-15,-8 0 0 0,3 0-1 0,-10-5 0 16,7 5 0-16,1 0 1 0,-1-1 0 15,0 1 0-15,6 0 0 0,4 0-1 16,-3 0 0-16,4 0 1 0,-3 0 0 0,1 0-1 16,-1 1 1-16,5-1 0 0,2 0-1 15,-5 0 1-15,1-1 0 0,6 1-1 16,-6 0 1-16,3 1 1 0,-1-1-1 0,-5-1 0 16,0 1 0-16,-5 0 0 0,-5 0 1 15,6-4-1-15,-6 4 0 0,5 0-1 0,-3 0 2 16,6 0-1-16,2 0-1 0,1-3 2 15,-5 3-2-15,1 0 2 0,3 3-1 0,1-3-1 16,-3 0 0-16,9 0 1 0,-7 0-1 16,4 0 1-16,1 0 0 0,-2 0 0 15,-7 0 0-15,-1 0-1 0,-2-3 1 0,-1 3 1 16,-5 0-1-16,6 0 0 0,-1 0 0 16,2-4 1-16,7 4-1 0,5 0 0 0,-3 0 0 15,2-3 0-15,2 1 0 0,3 2 0 16,32 0 0-16,-63 0-1 0,29 0 1 15,3-4 0-15,31 4 1 0,-62-3-1 0,30 3-1 16,2 0 1-16,-4-3 1 0,3 0-1 16,31 3 0-16,-66-3 1 0,36 0-1 15,4 0 0-15,26 3 0 0,-61-3 1 0,41 0-1 16,20 3 0-16,-50-3 0 0,50 3 1 16,-45-4-1-16,45 4 0 0,-42-3 0 0,42 3-1 15,-43-7 1-15,21 6-1 0,22 1 1 16,-44-5-1-16,44 5 2 0,-41-1-2 0,41 1 2 15,-46-6-1-15,46 6 0 0,-40-5 0 16,15 5-1-16,25 0 0 0,-38-6 1 0,38 6 0 16,-46 0 0-16,46 0 0 0,-41-3 0 15,41 3-1-15,-44-3 1 0,44 3 0 16,-45-7 0-16,22 7-1 0,23 0 1 0,-54 0 1 16,31-2-1-16,23 2 0 0,-54 0 0 15,26-3-2-15,28 3 1 0,-47 0 1 0,23-2 0 16,24 2-1-16,-48 0 1 0,48 0 1 15,-49 0-1-15,49 0 0 0,-43 0 0 16,18-4 0-16,25 4 0 0,-49 0 0 0,49 0 0 16,-48 0-1-16,23-4 0 0,25 4 0 15,-61 0 1-15,30 0 0 0,1 0-1 0,30 0 1 16,-56 4 0-16,30-8 0 0,26 4-1 16,-49 0 2-16,26 0-1 0,23 0 0 15,-49 4 0-15,22-4-1 0,27 0 0 0,-48 0 0 16,18 0 1-16,-2 0-1 0,32 0-1 15,-57 0 2-15,25 0-2 0,-1 0 0 0,-4 0 0 16,-3 4 1-16,1-4 0 0,-9 0-1 16,-4 0 0-16,0 0 1 0,-3 0 1 0,-4 0-1 15,4 0 0-15,-7 0 0 0,7-4 0 16,-13 4 0-16,-3-4 1 0,1 4-1 16,-4 0 0-16,3 0 0 0,-5 0 0 0,-4 0-1 15,6 0 2-15,-3 4 0 0,7-4 0 16,2 4-1-16,9-2 1 0,9-2-1 0,-7 3 1 15,5-6 0-15,5 3-2 0,-1 3 2 16,-1-3 0-16,2 2 0 0,9-2 0 16,-1 5-1-16,-1-5 1 0,7 2 0 0,-4-2 0 15,4 0-1-15,-8 3 2 0,8 0-1 16,1-3-1-16,-1 4 2 0,33-4-1 0,-57 2-1 16,25-2 1-16,0 5-1 0,1-2-3 15,31-3 0-15,-64 3 0 0,27-3 0 0,-1 1 1 16,-6 4 0-16,-4-4 0 0,1 4 0 15,-5-5 0-15,-2 5 2 0,-1-1-2 16,-7 2 1-16,-1 0 0 0,-2 0 0 0,-1 0 0 16,1-3 0-16,12 3 1 0,-4-3 1 15,6 4-1-15,8-3 0 0,-2 2 0 0,0-3 0 16,8 0 0-16,-2-3 0 0,4 1 0 16,-2 4 1-16,6-2 0 0,1 0 0 0,30-3 0 15,-57 2 0-15,28-2 0 0,1 4-1 16,28-4 2-16,-49 3-2 0,49-3 0 15,-42 3 1-15,42-3 0 0,-40 4-1 0,40-4 1 16,-36 2-1-16,36-2 1 0,-42 0 0 16,42 0 0-16,-34 3-1 0,34-3 0 15,-35 3 0-15,35-3-1 0,-35 0-1 0,35 0 0 16,-43 3 0-16,43-3-3 0,-42 6 2 16,18-6 1-16,24 0 0 0,-47 3-1 0,24 0 1 15,23-3 0-15,-57 0-1 0,32 4 2 16,-3-1-1-16,28-3 1 0,-52 3 0 0,25-3-1 15,27 0 1-15,-49 2 0 0,29 1 1 16,20-3 0-16,-48 4-1 0,48-4 1 16,-42 0-1-16,19 3 2 0,23-3 0 0,-42 3 0 15,42-3-1-15,-42 0 0 0,42 0 0 16,-47 0 1-16,17 2-1 0,30-2 0 0,-53 0 1 16,24 0-1-16,-3 5-1 0,32-5 2 15,-57 0-1-15,27 0 0 0,0 0 0 0,-2 0-1 16,32 0 2-16,-63 2 0 0,33-2 0 15,-5 0 0-15,5 0-2 0,30 0 2 16,-62 0 0-16,33 3-1 0,1-3 1 0,28 0 0 16,-52 0 0-16,23 0-1 0,29 0 2 15,-50 7-1-15,25-7-1 0,25 0 1 0,-52 0 0 16,26-4 0-16,26 4 1 0,-61 4-1 16,28-8 0-16,1 4-1 0,-1 0 2 15,-4 4-3-15,0-4 2 0,0 2-1 0,0-2 0 16,1 0 1-16,-1 5-2 0,0-5 3 15,4 0-2-15,-4 1 2 0,3-1-1 0,-1 0 0 16,5 0 0-16,-5 5 0 0,1-5 1 16,-1 0-1-16,2 0 0 0,-4 0 1 15,4 0-1-15,-7 0 0 0,3-5 0 0,-5 5 0 16,5 0 0-16,0-1 0 0,-1 1-1 16,-1-5 1-16,3 5-1 0,2 0 0 0,-6 0 1 15,6-2 0-15,-2 2-1 0,2 0 1 16,2 2-1-16,-1-2 0 0,33 0 1 15,-64 0 0-15,34 0 0 0,-1 0 0 0,31 0 1 16,-56 0-1-16,25 0 0 0,-3 0-1 16,-3 0 1-16,4 5 0 0,-6-5 0 15,6 0 0-15,-4 1-1 0,-5-2 2 0,5 1-1 16,-6 0-1-16,6 0 0 0,0 1 1 16,-1-1 0-16,-1 0-1 0,8 0 1 0,-4 0 0 15,4 5-3-15,-4-5 3 0,2 0-1 16,-4 1 1-16,4-1-1 0,4 0 1 0,-8 0 0 15,4 4 0-15,1-4 0 0,-1 0 0 16,1 4 0-16,-2-4-1 0,34 0 0 0,-65 3 1 16,33-3 0-16,2 0 0 0,30 0 0 15,-57 2-1-15,29-2 1 0,28 0 2 16,-52 0-1-16,30 0-1 0,22 0 1 0,-48 0-1 16,18 0 0-16,30 0 0 0,-52-2 0 15,52 2-1-15,-54-3 0 0,29 3 2 0,25 0-2 16,-57 0 1-16,32 0-1 0,25 0 0 15,-53 0 1-15,28 0-1 0,25 0 0 16,-49 0 0-16,24-4 1 0,25 4 0 16,-48 4 0-16,48-4-1 0,-44-4 0 0,44 4 0 15,-42 4 0-15,42-4-2 0,-40 0 0 16,40 0-2-16,-38 0-1 0,38 0 2 0,-39 3-1 16,39-3 1-16,-35 0 0 0,35 0 0 15,-37 0 0-15,37 0 0 0,-38 0 1 0,38 0 0 16,-30 0 1-16,30 0-2 0,0 0 2 15,-41 0-2-15,41 0 2 0,0 0 1 0,-41 2-1 16,41-2 1-16,-25 0-1 0,25 0 0 16,-27 0 1-16,27 0-1 0,0 0 2 15,-44 0-1-15,29 0 0 0,15 0 0 0,-28 0 0 16,28 0-1-16,-30 0 2 0,11 3-1 16,19-3 0-16,-30 0-1 0,30 0 0 0,-35 4 2 15,35-4 0-15,-35 3-1 0,35-3-1 16,-30 3 2-16,13-3-1 0,17 0 1 0,-35 3 0 15,35-3 0-15,-35 2 0 0,18-2 0 16,17 0 0-16,-33 4 0 0,14-1 0 16,19-3 0-16,-35 0-2 0,18 3 2 15,17-3 0-15,-35 3 0 0,35-3-1 16,-38 3 1-16,16 0 0 0,22-3-1 0,-38 3 1 16,14-3 0-16,2 3 1 0,-3-3-2 15,-6 4 1-15,5-4 1 0,-4 3-2 0,4 1 0 16,0-4 2-16,0 1 0 0,26-1-1 0,-44 3 0 15,21-3 0-15,3 5-1 0,20-5-1 16,-42 0 0-16,22 2-1 0,20-2 1 16,-37 0 0-16,17 0 0 0,20 0-1 0,-34 2 1 15,34-2-2-15,-33 0-2 0,33 0 1 16,0 0-1-16,-48 0-3 0,48 0 3 0,-32 5 0 16,32-5-1-16,0 0 1 0,-37 0 1 15,37 0-1-15,0 0-1 0,-40-5 1 0,40 5 1 16,-30 0 1-16,30 0 0 0,-35 0 0 15,35 0 0-15,-36-2 2 0,36 2-1 16,-35 0 0-16,35 0-1 0,-37-2 0 0,37 2 0 16,-33 0-2-16,33 0 1 0,-33-5 1 15,33 5-2-15,-36-3 1 0,36 3 2 16,-38-1-1-16,38 1 2 0,-39-4 0 0,39 4 0 16,-38-3-1-16,38 3 2 0,-45-7-2 15,45 7 2-15,-45-3-3 0,16 0 3 0,29 3 1 16,-42-3-1-16,42 3-1 0,-45-6 0 15,45 6 4-15,-43-3-3 0,43 3-1 0,-39-4 1 16,19 2-1-16,20 2 3 0,-43-3-2 16,43 3 3-16,-37-3-3 0,37 3 1 0,-39-3-2 15,39 3 0-15,-40-4 2 0,40 4 1 16,-33-5-3-16,33 5 1 0,-32-3 1 16,32 3 0-16,0 0-1 0,-42-4 2 0,42 4 0 15,-27-4-1-15,27 4 0 0,0 0-1 16,-35-1 0-16,35 1 0 0,0 0 2 15,-35-5-1-15,35 5 1 0,0 0 0 0,-33-1-1 16,33 1 2-16,0 0-2 0,-35-5-1 16,35 5 2-16,0 0-2 0,-30-2 1 15,30 2-2-15,0 0 2 0,0 0 0 0,-34-4-1 16,34 4 1-16,0 0 0 0,0 0 1 16,-32-6-2-16,32 6 0 0,0 0 0 0,0 0-1 15,-25 0 2-15,25 0 0 0,0 0 1 16,0 0-2-16,-28-2 1 0,28 2 0 0,0 0-2 15,0 0 2-15,-29 0-2 0,29 0 3 16,0 0-2-16,-21 0-1 0,21 0-1 16,0 0 1-16,-31 0 4 0,31 0-6 0,0 0 4 15,0 0 0-15,-33 0-1 0,33 0 3 16,0 0-2-16,-25 2 0 0,25-2-2 0,0 0 2 16,-24 0-1-16,24 0 2 0,0 0 1 15,-21 0-5-15,21 0 3 0,0 0 1 16,-29 3-3-16,29-3 0 0,-20 3 2 0,20-3 1 15,0 0-2-15,-30 6 1 0,30-6-2 16,-27 5 0-16,27-5-2 0,-21 6 2 0,21-6 2 16,-25 5-2-16,25-5 0 0,-22 4 2 15,22-4-3-15,-24 5 2 0,24-5-1 16,-16 7-1-16,16-7 2 0,0 0 2 0,-27 6 0 16,27-6-7-16,0 0 4 0,-22 5-1 15,22-5-4-15,0 0 3 0,-20 10-4 0,20-10 2 16,0 0-4-16,-17 9-1 0,17-9 3 15,0 0 1-15,0 0 3 0,-23 17-2 0,23-17 2 16,0 0-3-16,0 0 4 0,-22 13 2 16,22-13-3-16,0 0-1 0,-20 13 1 15,20-13 1-15,0 0 0 0,-18 16 1 0,18-16 3 16,0 0-3-16,-19 13-1 0,19-13 2 16,0 0-1-16,-20 12 7 0,20-12-7 0,0 0 5 15,-22 11-4-15,22-11 1 0,0 0 0 16,0 0 1-16,-23 12-6 0,23-12 5 15,0 0-1-15,-20 12 3 0,20-12-5 0,0 0 2 16,0 0 1-16,-22 12 2 0,22-12-1 16,0 0-4-16,0 0 3 0,0 0 1 0,-27 11 2 15,27-11-4-15,0 0 3 0,0 0-1 16,0 0-6-16,-28 8 5 0,28-8 0 0,0 0 2 16,-18 11 0-16,18-11-4 0,0 0 3 15,-30 8-2-15,30-8 2 0,0 0 2 0,-31 10-5 16,31-10 2-16,-28 9-6 0,28-9 9 15,-30 9-3-15,30-9-1 0,-34 9 4 16,13-1-4-16,-1-1-1 0,-7 3 4 0,1 0-3 16,-2-1 2-16,-5 3-8 0,1 4-25 15,-1-4-23-15,2 6-43 0,-1 0-57 0,-4 6-63 16,3-1-193-16,-2-4-112 0,-8-7-35 16,6-2-391-16,-4-10-802 0</inkml:trace>
  <inkml:trace contextRef="#ctx0" brushRef="#br0" timeOffset="143766.9854">21595 16807 2232 0,'0'0'221'0,"0"0"-16"0,52 4-35 16,-52-4-53-16,0 0-42 0,0 0-15 0,0 0-10 16,0 0-18-16,0 0-4 0,0 0 13 15,0 0 1-15,0 0 18 0,0 0 11 16,33 0 8-16,-33 0-2 0,0 0-5 0,0 0-2 16,0 0-6-16,0 0-15 0,0 0 11 15,0 0 4-15,6-24 19 0,-6 24-16 16,0 0 2-16,0 0-14 0,0 0 10 0,0-30-14 15,0 30 5-15,0 0-4 0,0 0-6 16,0-30-9-16,0 30-4 0,0 0-6 0,0 0-1 16,0 0-5-16,0 0 1 0,0-34 3 15,0 34 4-15,0 0 3 0,0 0 2 0,0 0 7 16,0 0 5-16,0 0 2 0,0 0 9 16,0 0 0-16,0 0 6 0,0 0 0 15,-4-35-3-15,4 35-2 0,0 0-2 0,0 0-9 16,0 0-1-16,0 0-9 0,0 0-5 15,0 0-4-15,0 0 14 0,0 0 15 16,0 0 9-16,0 0 1 0,0 0-4 0,0 0-4 16,0 0 5-16,44 78-3 0,-38-57-6 15,6 1-2-15,-5 6-7 0,4-1 4 16,5 0-3-16,-5 5-10 0,4 2 2 0,4-1-5 16,-3 5-3-16,-1-2-9 0,6 4 7 15,0 1-6-15,3 1-2 0,-4-7-3 0,2 2 1 16,-4-2-3-16,5 0 0 0,-6 2-11 15,5-7-4-15,-4 9 0 0,4-7 0 16,-4-1 1-16,-1 0 0 0,0 0-1 0,-2 1 0 16,3-5 2-16,-3-3 0 0,-1 1-3 15,-3 0 1-15,3-3 1 0,-1-1-1 0,1-1 0 16,-1 0 2-16,-13-20-3 0,10 28 2 16,-10-28 0-16,20 24-2 0,-20-24 0 15,8 22-1-15,-8-22-5 0,14 15-8 16,-14-15-9-16,0 0-13 0,13 18-18 0,-13-18-33 15,0 0-31-15,0 0-37 0,0 0-39 16,0 0-57-16,0 0-134 0,0 0-167 0,-8-64-367 16,8 64-557-16</inkml:trace>
  <inkml:trace contextRef="#ctx0" brushRef="#br0" timeOffset="145337.6294">21870 16945 4327 0,'0'0'-107'16,"-29"-15"8"-16,29 15 22 0,0 0 10 0,-28-12 7 15,28 12 24-15,-20-10 9 0,20 10 21 16,0 0 16-16,-31-11 15 0,31 11 14 0,0 0 10 16,-23-11-10-16,23 11-1 0,0 0 7 15,0 0-19-15,0 0 6 0,-30-9 4 16,30 9-1-16,0 0 17 0,0 0-7 16,0 0-4-16,-27-9 1 0,27 9-11 0,0 0-1 15,0 0 6-15,-22-10-11 0,22 10 2 16,0 0 4-16,0 0 0 0,-25-8 20 15,25 8-13-15,0 0 2 0,0 0 1 0,0 0 4 16,-25-7 1-16,25 7 8 0,0 0 6 16,0 0 2-16,0 0-2 0,0 0-5 0,0 0-4 15,-27-15-5-15,27 15 1 0,0 0-6 16,0 0-2-16,0 0-6 0,-13-18-3 16,13 18-3-16,0 0-5 0,0 0-4 0,0 0 0 15,13-53-4-15,-13 53-3 0,19-27 2 16,-6 12-2-16,-13 15-2 0,20-33 0 15,-6 13-2-15,-1 1 1 0,5 1-1 0,-2-3-3 16,-3 1 2-16,4-1-2 0,-4 2 1 16,-1 2-1-16,3 0-2 0,-15 17 0 15,23-33 2-15,-13 21-1 0,4-3 1 0,-14 15-1 16,21-25 1-16,-21 25-1 0,15-25-3 16,-3 12 2-16,-12 13-1 0,14-24 2 0,-14 24-2 15,21-24 0-15,-21 24 3 0,14-21 3 16,-14 21 1-16,20-24 3 0,-20 24-1 15,13-20 3-15,-13 20 1 0,15-19-1 0,-15 19-1 16,14-15-3-16,-14 15 0 0,0 0 1 16,20-20 5-16,-20 20 6 0,28-4 5 0,-28 4 1 15,34-4-1-15,-34 4-3 0,48 0-4 16,-20 0-2-16,1 4 0 0,-1-3-3 16,2 2 0-16,2 5-3 0,-5-5 2 0,0 3 0 15,0 1 2-15,-6 1 0 0,4-1 2 16,-3 5 0-16,-3-4 3 0,2 5-2 15,-21-13 5-15,25 27 1 0,-13-7 3 0,0-3-2 16,-12-17 3-16,8 34-2 0,-8-12 2 16,0-22-1-16,-5 43-1 0,2-18-2 15,3-25 0-15,-14 42 0 0,4-20-2 0,4 0-2 16,-6 0-2-16,12-22-1 0,-18 40-5 16,8-18 1-16,-6-4 5 0,6 3-4 0,-3-1 5 15,0 1-6-15,-1-3 3 0,4 3-5 16,-1-3-2-16,-5 5 2 0,1-5-1 15,2 4-3-15,13-22-2 0,-22 38-2 0,11-18 3 16,-3-4 0-16,14-16-3 0,-18 30 2 16,11-13-4-16,7-17 0 0,-15 27 4 15,15-27-1-15,-15 28-2 0,15-28 2 0,-12 23-1 16,12-23-2-16,-13 25 2 0,13-25-2 16,-8 22 2-16,8-22-6 0,-9 22 4 15,9-22-2-15,-8 21 0 0,8-21 4 0,-12 21-4 16,12-21 2-16,0 0 0 0,-15 27 3 15,15-27-3-15,-13 17 1 0,13-17-2 0,0 0 0 16,-10 21 2-16,10-21-4 0,0 0 6 16,0 0-2-16,-14 19-1 0,14-19-2 15,0 0 4-15,0 0-4 0,0 0 2 0,-13 18-1 16,13-18-5-16,0 0 6 0,0 0-4 16,0 0 3-16,0 0 5 0,0 0-6 15,-19 19 0-15,19-19 2 0,0 0 0 0,0 0-3 16,0 0 1-16,0 0 2 0,0 0 1 15,-18 15-4-15,18-15 4 0,0 0 3 16,0 0-5-16,0 0-1 0,-20 15-1 0,20-15 2 16,0 0 0-16,0 0-1 0,-20 16 0 15,20-16-1-15,0 0 2 0,0 0-1 0,0 0 1 16,0 0-4-16,-13 15 1 0,13-15 1 16,0 0 2-16,0 0-1 0,0 0-4 15,0 0 6-15,0 0 1 0,0 0-5 0,0 0 4 16,0 0-2-16,0 0 4 0,0 0-3 15,0 0-3-15,0 0 5 0,0 0 2 16,38 24-2-16,-38-24 2 0,37 0 2 0,-37 0-14 16,47-4 1-16,-47 4 0 0,60-7 3 15,-27 0 1-15,-8 4-1 0,7 0 1 0,-2 0 3 16,0 0-2-16,6 0 1 0,-6-3 2 16,1 3 1-16,3-3-2 0,-4 3 2 15,5-3-1-15,-5-2 4 0,5 3-4 0,-5-2 4 16,2 6 0-16,0-6-1 0,0 0 2 15,-7 5 2-15,-25 2 1 0,42-8 3 16,-42 8 11-16,42-3 4 0,-42 3-5 0,35-9-3 16,-35 9 3-16,38-3-3 0,-38 3-1 15,44-2-2-15,-23 2-5 0,-21 0-1 0,52-3 0 16,-25 3 0-16,-27 0-1 0,52-3 0 16,-24-1-3-16,-28 4 1 0,54-3-1 15,-24 3-1-15,-30 0 2 0,48-5-1 0,-21 1-3 16,-27 4 3-16,39-3-2 0,-18-2 4 15,-21 5-4-15,39-3 2 0,-39 3-3 16,25-4 0-16,-25 4 1 0,0 0 2 0,40-3-1 16,-40 3-3-16,0 0 1 0,25-3 3 0,-25 3-4 15,0 0-1-15,0 0-9 0,0 0-9 16,30-4-11-16,-30 4-17 0,0 0-28 16,27-2-41-16,-27 2-61 0,17-12-119 0,-12 0-167 15,7-5-39-15,-12 17-481 0,11-30-1135 16</inkml:trace>
  <inkml:trace contextRef="#ctx0" brushRef="#br0" timeOffset="146317.6432">23613 16858 5042 0,'-26'10'-114'0,"26"-10"7"0,0 0 18 0,0 0 7 16,0 0 0-16,-23 13 8 0,23-13 13 15,0 0 19-15,0 0 18 0,0 0 20 0,0 0 16 16,0 0 14-16,0 0 1 0,0 0 6 15,0 0-6-15,-18 12 12 0,18-12 5 0,0 0 12 16,0 0-5-16,0 0-3 0,0 0-5 16,0 0-2-16,0 0-9 0,0 0 1 15,0 0-3-15,0 0 0 0,0 0-1 0,0 0-1 16,0 0-2-16,0 0-5 0,0 0 2 16,0 0-5-16,0 0 2 0,0 0-5 15,83-8 8-15,-83 8-7 0,24-14-3 16,-24 14-3-16,31-18-2 0,-31 18 3 0,31-19-3 15,-15 8-3-15,8-2-2 0,-8-1 4 16,3 1-2-16,6-1-3 0,0-1 2 16,-3 0-4-16,5-2-4 0,-9 4 5 0,7-1 4 15,-3 1-4-15,-7-1-3 0,5-1 4 0,-20 15-3 16,32-22 2-16,-16 12 1 16,-16 10 0-16,21-22 2 0,-21 22 4 0,21-18-3 15,-21 18 9-15,19-15 4 0,-19 15 2 16,0 0 0-16,16-24 3 0,-16 24 0 0,0 0 3 15,5-20-2-15,-5 20 3 0,0 0-5 16,0 0 0-16,0 0 1 0,-21-33-1 0,21 33-2 16,-24-15 2-16,24 15 4 0,0 0 3 15,-37-15 4-15,37 15-3 0,-31-7-1 16,31 7-6-16,-30-5 1 0,30 5 1 16,-39-7 2-16,39 7-7 0,-33 3-2 0,33-3-4 15,-37 0 2-15,37 0-3 0,-39 4-3 16,39-4 2-16,-31 5-2 0,31-5 7 0,-31 7-4 15,31-7 0-15,-28 8 0 0,28-8 1 16,-32 13-3-16,32-13 3 0,-30 15-6 16,12-4 0-16,18-11 0 0,-30 16 1 0,15-5-1 15,15-11 1-15,-26 18-5 0,26-18 5 16,-23 24-4-16,13-11 0 0,10-13 2 0,-22 28 0 16,22-28 3-16,-13 30 3 0,8-14 5 15,5-16 1-15,-15 33 7 0,15-33 0 16,-5 35-1-16,-4-14 4 0,9-21-3 0,-5 36-2 15,5-36-3-15,0 39 0 0,0-39 0 16,0 39 6-16,2-19-2 0,-2-20 0 0,15 35-1 16,-6-16-1-16,1 2 1 0,6-2 6 15,3 1-5-15,7 0-1 0,8-1 0 16,-6-1-2-16,9 0-4 0,-2-3 2 0,4 2-1 16,1-5-1-16,2 0-3 0,1-3 9 15,2 0-8-15,2-3 9 0,-5-3-7 16,7 0 3-16,-1-3-3 0,2-3-2 0,4-3 0 15,-2 0-4-15,10-6 1 0,-6-3-4 16,3-2-3-16,-2-3 0 0,-4-2-5 16,-1 1 10-16,-2-7-5 0,-1-3-13 0,8-6-16 15,-4-4-26-15,-14 1-37 0,9-5-53 16,-6-5-64-16,-7 4-171 0,-5-1-125 0,-3-1-29 16,-10-5-426-16,0-2-861 0</inkml:trace>
  <inkml:trace contextRef="#ctx0" brushRef="#br0" timeOffset="147012.1737">24476 15473 4687 0,'0'0'-162'0,"0"0"18"0,-35-12 22 0,35 12 7 15,0 0 23-15,-27-12-4 0,27 12 7 16,0 0 17-16,-17-17 9 0,17 17 6 0,0 0 16 15,-17-30 12-15,17 30-3 0,-15-26 19 16,15 26 22-16,-20-27 6 0,7 9 33 16,-4 3 24-16,-1-4 37 0,-1-1 43 0,-1 4 48 15,-1-3 26-15,-1 4-7 0,3-4-29 16,3 4-31-16,-3-2-23 0,19 17-17 0,-28-25-15 16,28 25-12-16,-22-17-6 0,22 17-2 15,-23-18-5-15,23 18-7 0,-20-19-10 16,20 19-5-16,-14-11-7 0,14 11-6 0,0 0-7 15,0 0-5-15,-17-16-4 0,17 16-1 16,0 0 0-16,0 0 8 0,0 0 1 16,0 0-4-16,0 0-1 0,57 61 1 0,-35-41-2 15,2 12-2-15,4-1 1 0,2 5-1 16,2 3-1-16,1 0-2 0,1 4 2 16,1 0-5-16,-5 4 6 0,5-1-3 15,-5-1 6-15,-1 2-6 0,-1-5-1 0,-6 5-1 16,5-5-3-16,-6 3-6 0,3-3 2 15,1 5-2-15,-5-4-4 0,5 0-4 0,-5 0-4 16,0-7-2-16,-3-1-2 0,3-1-2 16,3-1 3-16,-9 2-3 0,6-4 2 0,-7 0 0 15,6 0 2-15,-6-1 0 0,4 0 0 16,-9-4-2-16,9 4 2 0,-2 0-2 16,2-2 1-16,4 4-3 0,1-3-2 0,5-6-7 15,-2 2-11-15,3-4-9 0,4-6-7 16,-2 3-7-16,-3-6-13 0,3 1-14 0,-3-3-21 15,-2-1-23-15,2-3-33 0,-5-2-45 16,-1-4-101-16,-21 0-178 0,34-10-478 16,-19 5-852-16</inkml:trace>
  <inkml:trace contextRef="#ctx0" brushRef="#br0" timeOffset="148672.4232">25864 15339 4693 0,'0'0'-159'0,"-42"0"14"15,42 0 24-15,0 0 20 0,-41 9 11 16,41-9 21-16,-29 4 28 0,29-4 10 0,-27 3 10 16,27-3 11-16,0 0 1 0,-35 9 16 15,35-9 7-15,-25 12 10 0,25-12 8 16,-22 17 3-16,22-17 19 0,-21 21 14 0,7-5 2 16,-3 3 21-16,2-3-1 0,0 7 0 15,2-1-5-15,5 2 14 0,-4 4-2 16,2 0-3-16,0 0-4 0,-2 6-8 0,7-8-3 15,-7 6-6-15,7-2 2 0,0-1-6 16,-1-2-9-16,4 3 2 0,2-2-4 0,-5 1-8 16,2 3-1-16,3-4-7 0,3 1-2 15,2-5-3-15,-3 5-4 0,-2-29-2 16,15 49-3-16,-7-28-2 0,2-2 2 16,5-3-6-16,2-3-1 0,3-3 0 0,-20-10-2 15,37 13-2-15,-12-13-4 0,-25 0 0 16,52-3 1-16,-24-3-1 0,-3-3-4 0,4-8 0 15,-1 2-1-15,-1-3-3 0,-5-1 1 16,-1-2-1-16,1-5 2 0,-3-1-2 0,-3 3 1 16,1-7-3-16,-9 3 3 0,1 4-2 15,-4-4 1-15,-2 2 0 0,4-1 0 0,-7 27-1 16,-14-48 1-16,9 22 1 0,-6 5 0 16,-3-1 1-16,1 0 2 0,0 2-4 15,-6 3 1-15,2-1-1 0,1 0 1 0,-1 3 0 16,17 15 0-16,-35-28-3 0,18 17 2 15,17 11-3-15,-22-24 4 0,22 24-1 0,-28-17 1 16,28 17 0-16,-17-16 1 0,17 16-3 16,-20-12-1-16,20 12 0 0,0 0-2 15,-23-17 0-15,23 17-3 0,0 0 1 16,0 0 2-16,0 0 4 0,0 0-1 0,0 0 0 16,0 0 1-16,0 0-1 0,0 0 1 15,0 0-1-15,65 57 1 0,-37-39 2 0,4 4-3 16,2 3 0-16,6-1 0 0,2 3 0 15,3 0 2-15,3-10-3 0,1 4 0 16,-7-5 1-16,3-1 1 0,0-6-2 0,3 3 3 16,1-5-3-16,-1 0-1 0,-6-1 0 15,7-4-1-15,-9-2 2 0,7-2 1 0,-10-1-2 16,-4-3 0-16,11-5 1 0,-14-4 0 16,5 2 0-16,-5-7 1 0,-8-2 6 15,-1-2 7-15,-4 1 0 0,-7-1 3 0,2-3 2 16,-7-1 1-16,2-6-1 0,-2 3-3 15,-2-10 0-15,-3-1-4 0,0-5-1 16,0-1-1-16,0-7-4 0,-3-10 0 0,3 0-2 16,-9-4 2-16,4 2-4 0,-7-13 1 0,4 6-3 15,-5 9 11-15,-2 7 10 0,0 3 9 16,-2 6 0-16,0-1-2 0,4 10 1 16,-2 3-4-16,-2 6-1 0,4 1-6 0,1 1 2 15,0 5-6-15,-1 2-4 0,1 1-2 16,0 2 4-16,12 19-5 0,-21-34-2 0,12 19-1 15,9 15 0-15,-23-24 0 0,23 24-2 16,-17-21-1-16,17 21-7 0,-12-20 9 16,12 20 0-16,0 0-5 0,-18-21-1 0,18 21 4 15,0 0-4-15,-12-18-1 0,12 18 4 16,0 0 2-16,0 0-1 0,-18-19-3 0,18 19 5 16,0 0-6-16,0 0 3 0,0 0-6 15,-17-20 3-15,17 20-5 0,0 0 9 16,0 0-3-16,0 0 2 0,0 0-4 0,0 0-1 15,-18-16 2-15,18 16-2 0,0 0-3 16,0 0 1-16,0 0-1 0,0 0 0 16,0 0 0-16,0 0 1 0,0 0 1 0,0 0 1 15,0 0 0-15,0 0-2 0,0 0-1 16,0 0 1-16,0 0-6 0,-12-19 1 0,12 19 1 16,0 0-2-16,0 0 2 0,0 0 5 15,0 0-2-15,-27-16-2 0,27 16 2 16,0 0-3-16,0 0 3 0,0 0 3 0,0 0-1 15,0 0-3-15,0 0 1 0,0 0 2 16,0 0-1-16,-18-12 0 0,18 12-4 16,0 0 5-16,0 0 0 0,0 0 1 0,0 0 0 15,0 0 9-15,0 0-3 0,5 80 10 16,-2-53-4-16,2 4-2 0,-3 3 2 0,5 6 3 16,1 3-6-16,2 4 4 0,3 4 3 15,-1 5-3-15,3-1 2 0,2 6 1 16,1-7-1-16,2 6 2 0,2-6-6 0,-2-1 2 15,4-2-3-15,1-1 1 0,-2-5 2 16,2 2-5-16,-3-7 1 0,5-5-1 16,-9 1 3-16,6-6 3 0,-3 5-1 0,3-4 3 15,1-1-2-15,2-1-2 0,-2 1 1 16,-4-5-3-16,8 2 1 0,1-6-1 0,2 3 0 16,0 2 0-16,1-8 0 0,0 3-9 15,8-4-1-15,0-2 2 0,3-3 0 0,1-2 0 16,0-1-1-16,7-3 1 0,-5-3-1 15,10-1 1-15,-5-4 0 0,-4-1 1 0,12-3-8 16,-6 0-8-16,10-4-10 0,-3-2-19 16,0-3-22-16,9-9-46 0,0-5-63 15,-11-7-95-15,1 0-176 0,-15-3-62 16,-8 0-480-16,-12-2-1236 0</inkml:trace>
  <inkml:trace contextRef="#ctx0" brushRef="#br0" timeOffset="149096.1603">26624 15161 5170 0,'0'0'-117'16,"0"0"36"-16,30 0 22 0,-30 0 21 0,0 0 19 15,52-12 19-15,-52 12 26 0,45-15 11 0,-20 5 16 16,2 4 3-16,-2-6 1 15,0 3-2-15,3-2 4 0,-1-2-1 0,1-2 4 16,-4 1 9-16,1-1 3 0,-3 0 4 16,4-6-7-16,0 1-7 0,-1-1-10 15,1-1-4-15,-1 5-8 0,4-5-2 0,-4-3-9 16,5 6-2-16,0-2-8 0,0 0-15 16,2 1-16-16,2-1-20 0,1-1-34 0,0 2-37 15,12-4-42-15,-12 8-47 0,10-10-74 16,-8 8-697-16,6-1-922 0</inkml:trace>
  <inkml:trace contextRef="#ctx0" brushRef="#br0" timeOffset="149378.9855">28281 14520 4964 0,'25'17'-3'15,"-25"-17"47"-15,17 8-12 0,-17-8-3 0,17 22 4 16,-17-22 23-16,15 27 28 0,-15-27 20 15,10 35 13-15,-7-16 3 0,4 4 10 16,1 1-6-16,-3 6-10 0,2-6-6 0,3 3-23 16,2 4-3-16,-4 0 0 0,7-3-10 15,-1 5-4-15,-1-4-5 0,2 1-10 0,3 5 10 16,1-8-9-16,-6-3-6 0,7 2-8 16,5-2-5-16,-4-2-4 0,7-2-3 0,-6-1-6 15,4-3-15-15,-4-4-14 0,2 1-14 16,-1-7-26-16,-23-6-43 0,34 3-54 15,-18-10-52-15,-16 7-110 0,20-17-174 0,-11 0-51 16,-9 17-424-16,0-46-853 0</inkml:trace>
  <inkml:trace contextRef="#ctx0" brushRef="#br0" timeOffset="149676.4124">28460 14268 4916 0,'0'0'-10'0,"-26"-18"40"0,26 18-9 0,-26-20 2 16,26 20-6-16,-20-13 5 0,20 13 18 16,-20-16 25-16,20 16 27 0,0 0 22 15,-21-20-7-15,21 20-6 0,0 0-8 0,-17-11-13 16,17 11-6-16,0 0-1 0,0 0-6 16,0 0-4-16,-17-19-5 0,17 19-5 0,0 0-6 15,0 0-7-15,0 0-6 0,0 0-4 16,0 0-3-16,0 0-2 0,-22-12-3 0,22 12-2 15,0 0-4-15,0 0-10 0,0 0-10 16,0 0-12-16,0 0-9 0,0 0-15 16,0 0-21-16,0 0-29 0,0 0-32 15,0 0-42-15,0 0-43 0,0 0-129 0,-1 52-222 16,1-52-364-16,0 0-595 0</inkml:trace>
  <inkml:trace contextRef="#ctx0" brushRef="#br0" timeOffset="150521.5613">29178 14524 4517 0,'0'0'-50'0,"0"0"25"16,-13-26 13-16,13 26-8 0,0 0 1 0,-12-23 21 16,12 23 6-16,0 0 21 0,0 0 19 15,-7-25 19-15,7 25 3 0,0 0-5 16,0 0-7-16,0 0-7 0,0 0-2 16,-8-29-9-16,8 29-5 0,0 0-1 0,0 0-2 15,0 0 2-15,0 0-3 0,0 0-2 16,0 0 2-16,0 0-4 0,0 0-2 0,0 0 2 15,0 0 9-15,0 0 1 0,57 54 1 16,-49-38 1-16,4 3-1 0,3 5-4 16,-2-1 0-16,-1 5-2 0,5 4-2 0,-1-5-6 15,8 4 1-15,-7 0 0 0,4 0-7 16,6-4 1-16,3 1-1 0,0-3 2 0,0-1-6 16,5-6 0-16,2 1 4 0,-3-3-1 15,1-7 3-15,2 3 7 0,-1-6 2 0,-2-2 2 16,-2-4 4-16,1-4-4 0,-1-4-5 15,5-6 1-15,-4-3-3 0,-1-3 3 16,0-7 6-16,-7-1 5 0,-2-6 1 16,-1-2 12-16,-9-6-5 0,-1 0 12 0,-7-2-8 15,4 5 3-15,-6-7 1 0,-1 5 10 16,-2-1-8-16,-2 6-5 0,2 0-4 16,0 3-9-16,0 1-10 0,-3 0 4 0,-2 4-8 15,5 28 1-15,-4-56-11 0,4 34-6 16,0 22-9-16,-3-42-11 0,1 25-16 0,-1-1-21 15,3 18-26-15,0 0-31 0,-9-42-45 16,9 42-45-16,0-22-84 0,0 22-170 16,-5-22-133-16,5 22-353 0,0 0-692 0</inkml:trace>
  <inkml:trace contextRef="#ctx0" brushRef="#br0" timeOffset="151052.2239">30267 14042 4650 0,'8'17'-71'16,"-8"-17"19"-16,0 0-4 0,32 9 0 15,-32-9 4-15,34-6 8 0,-34 6 1 16,45-12 14-16,-22-1-10 0,6 1 13 0,1-4 7 16,0-3 9-16,0 2-3 0,0-1 12 15,2-1 2-15,-7-1 15 0,-5 2 7 16,5 3 33-16,-8 0 15 0,0-4 17 0,-1 4 3 15,-16 15-8-15,27-32-8 0,-22 17-11 16,-5 15-5-16,15-27-4 0,-15 27-9 16,5-24-4-16,-5 24-6 0,0 0-1 0,-5-38-4 15,5 38 6-15,0 0-2 0,-17-30 0 16,17 30-5-16,-16-19 2 0,16 19-9 0,-32-15-1 16,32 15 0-16,-34-10 1 0,34 10 14 15,-43-6-5-15,43 6 5 0,-45 3 9 0,45-3 3 16,-50 9-5-16,26 3 6 0,-6 7 2 15,2 3 13-15,-1 3 1 0,4-1 3 16,-5 7 2-16,3 6 0 0,-1 5 3 0,-1-1-8 16,1 4-2-16,4 2-2 0,-4 3 0 15,6-1-1-15,-1 1 18 0,3 2-1 0,3-3-8 16,-1 3-1-16,4-2-1 0,4-1-4 16,7-4-7-16,-2 2-5 0,5 3-8 15,2-4-1-15,4-1-6 0,9 5-5 16,2-3-1-16,5 2-4 0,3-7-4 0,7 2-1 15,4-7 0-15,10-2-5 0,2-5-1 0,6-6-1 16,13-7-4-16,3-6-10 0,10-4-14 16,2-7-23-16,15-9-42 0,-7-8-63 15,33-16-81-15,-10-4-196 0,-4-7-48 0,-15-4-37 16,-21 4-473-16,-19 4-1093 0</inkml:trace>
  <inkml:trace contextRef="#ctx0" brushRef="#br0" timeOffset="152458.0186">25414 18360 4920 0,'0'0'-155'0,"0"0"30"16,49 5 62-16,-49-5 42 0,0 0 42 0,0 0 32 16,0 0 4-16,0 0 10 0,0 0 2 15,31-33 5-15,-31 33 6 0,9-18-8 0,-9 18-8 16,20-23-7-16,-20 23-6 0,22-30-7 16,-6 11-9-16,4 0-3 0,-1 0-2 15,6-5-3-15,-7 9-1 0,9-9-7 0,-2 0 2 16,-5-2-3-16,5 1-1 0,-1 2-3 15,1-6 0-15,-2 4-5 0,-1-2 0 0,0 3-1 16,0 0 2-16,-6 1-3 0,6-5-1 16,-5 9 0-16,-2-2-2 0,-3 2-1 15,1-1 1-15,-13 20-1 0,25-34-1 0,-20 18-1 16,-5 16 1-16,15-31-1 0,-15 31 1 16,8-28-4-16,-8 28 2 0,0 0 1 0,-8-43-6 15,8 43-4-15,-15-22-4 0,15 22 1 16,-17-21-5-16,17 21 3 0,-21-15-2 15,21 15 3-15,-32-12 3 0,32 12 3 16,-30-11 7-16,30 11 2 0,-35-1 8 0,35 1 0 16,-42 1 3-16,42-1-2 0,-45 20 1 15,21-14-2-15,2 3 0 0,-4 3 2 0,4 0 3 16,-3 1-1-16,1 2 2 0,-1 3 2 16,5 1-2-16,0 0 6 0,-2 2 6 15,6-2 3-15,-1 1 9 0,-2 10 3 0,3-6 0 16,7-4 5-16,-4 5-6 0,-2 0 6 15,7 3-1-15,-1-4 0 0,1 0 0 0,0 3 1 16,4 1-2-16,4-28-3 0,-8 47-4 16,8-24 0-16,0-23-3 0,3 42-3 15,2-21-3-15,0 2-4 0,7-3 0 0,0-1-1 16,6-2 1-16,4-3-5 0,-1 0 3 16,8-2 0-16,-1 0-4 0,13-3-2 0,0-2 1 15,8-2-2-15,-7-1 1 0,10-1-2 16,-4-3 1-16,9-3 2 0,-5-4-6 15,13 1-1-15,-3-6-1 0,6 0-3 0,-2-3 7 16,-1-4-10-16,12 1 2 0,-7-6 1 16,5-4-11-16,-6 1-8 0,-4 0-4 0,1-3-9 15,-10 1-7-15,0-4-16 0,-1-6-18 16,-10 5-20-16,7-10-32 0,-12 6-43 16,-2-5-27-16,-7 4-42 0,-11-8-85 15,5 2-132-15,-9 1-511 0,-4 1-890 0</inkml:trace>
  <inkml:trace contextRef="#ctx0" brushRef="#br0" timeOffset="153042.2754">27181 17096 4900 0,'0'0'-28'15,"0"0"32"-15,-14-28 2 0,14 28-5 0,0 0 3 16,-15-22 11-16,15 22 22 0,0 0 18 16,-15-15 13-16,15 15 9 0,0 0-4 0,0 0-9 15,-18-19-4-15,18 19-2 0,0 0 0 16,-29-8 1-16,29 8 0 0,0 0-5 15,-36-5-7-15,36 5-3 0,0 0-6 16,-49 11-5-16,49-11-4 0,-33 12-2 0,11-3-3 16,0 1 2-16,2 2-1 0,2 0 4 15,-6 4 4-15,4-1 5 0,3 4 2 0,1-4-3 16,-1 3-5-16,0 1 5 0,2 1-2 16,2 0-1-16,4-2-1 0,9-18-2 15,-15 37-2-15,15-37-5 0,-5 34-2 0,5-34-5 16,5 34 3-16,-5-34-11 0,15 32 7 15,-3-16-2-15,1 1-3 0,4-2 0 0,2-3-3 16,2 1-1-16,4-4 2 0,4-3 0 16,-1 4-6-16,2-6 2 0,2-3 0 15,2 2-2-15,1-3 0 0,-5 4-4 16,2-4 5-16,-4 0-2 0,-28 0 1 0,49-4-1 16,-24 8 0-16,-25-4-3 0,40 0 4 15,-40 0-1-15,38 4-4 0,-38-4 5 16,35 0-1-16,-35 0 4 0,31 6-13 0,-31-6 5 15,31 5 5-15,-31-5 5 0,34 10-2 0,-21-1 4 16,-13-9 5-16,24 15 1 0,-24-15 1 16,25 18 13-16,-25-18 2 0,16 23 2 15,-16-23-6-15,9 24 0 0,-9-24-3 0,8 30 2 16,-8-30-3-16,-8 32-1 0,8-32-1 16,-17 43-3-16,4-22-2 0,-4 5-2 15,-1-10-3-15,1 7 1 0,0-2-3 16,0-3-2-16,-1 6-7 0,3-8-4 0,-5 1-7 15,6-2-5-15,14-15-7 0,-30 27-8 16,20-15-13-16,2-5-15 0,8-7-24 0,0 0-40 16,0 0-46-16,0 0-36 0,0 0-97 15,-20-34-166-15,20 34-97 0,0-47-373 0,3 14-713 16</inkml:trace>
  <inkml:trace contextRef="#ctx0" brushRef="#br0" timeOffset="153572.5773">27462 16131 4586 0,'0'0'-128'16,"0"0"14"-16,-4-36 39 0,4 36 6 16,0 0 18-16,0 0 34 0,0 0 22 15,0 0 21-15,22-19 14 0,-22 19 21 0,0 0 22 16,0 0 19-16,30-5 17 0,-30 5 13 16,0 0 9-16,0 0 12 0,0 0-1 0,0 0 13 15,52 27 1-15,-40-9-21 0,-4 7-14 16,0 0-7-16,4 8-13 0,0 5-16 0,1 2-13 15,1 1-4-15,1 10-7 0,1 0-1 16,1 3 18-16,0 1-2 0,0-3-12 16,-2 5-2-16,1 0-4 0,1-1-3 0,-2 3-8 15,2-4-7-15,3-2-5 0,-3 4-5 16,-1-3-6-16,3-2-1 0,3-3-7 16,-6-4-1-16,3 2-3 0,2-1-3 0,1-8-1 15,-2-5-3-15,-3 2-2 0,3-4 0 16,-3-1-3-16,0 0 0 0,1-1-2 0,-5-8 0 15,1 2-4-15,1-3-4 0,-2-1-6 16,-4-3-5-16,-9-16-6 0,18 30-6 0,-8-18-13 16,-3 1-15-16,3-1-15 0,-10-12-22 15,15 22-24-15,-15-22-28 0,8 21-25 16,0-15-28-16,-8-6-51 0,0 0-119 0,0 0-143 16,0 0-58-16,0 0-354 0,0 0-562 15</inkml:trace>
  <inkml:trace contextRef="#ctx0" brushRef="#br0" timeOffset="153882.3864">27753 17363 4428 0,'-20'-27'-32'0,"20"27"64"16,-24-25 4-16,24 25 10 0,-16-23 0 16,16 23-14-16,-17-24 11 0,17 24 13 0,-14-17 15 15,14 17 16-15,-15-18-5 0,15 18-5 16,0 0-9-16,-8-25-7 0,8 25-7 15,0 0-4-15,0 0-1 0,23-50-7 0,-9 35-3 16,6-1-1-16,2-1-5 0,4-5-7 0,1-3 2 16,8 0-4-16,7-5-1 0,2-3-6 15,-1-3-7-15,14-1-3 0,-5-3-7 16,-7 8-2-16,-7 2 2 0,1 0-1 0,-6 6 2 16,-1-1-1-16,-5 3 2 0,1 4-3 15,-4 3 0-15,-4-1-7 0,-3 5 0 16,4-3-9-16,-21 14-8 0,32-22-12 15,-20 14-20-15,-12 8-29 0,28-7-45 0,-14 1-49 16,-14 6-122-16,20-12-619 0,-20 12-574 16</inkml:trace>
  <inkml:trace contextRef="#ctx0" brushRef="#br0" timeOffset="154142.7007">28716 16533 4759 0,'0'0'141'0,"24"9"3"0,-24-9-25 16,20 18-6-16,-12 0 13 0,2 0 23 0,2 7 10 15,-5 4-1-15,1-2-13 0,0 11-7 16,1 1 2-16,-4 1-7 0,-2 0-7 16,5 3-14-16,-4 0-11 0,1-3-10 15,-2 4-9-15,2-4-9 0,0-3-11 0,-2-3-7 16,8-4-6-16,-6 3-8 0,3-1-4 16,-5-5-4-16,2-2-8 0,-5-25-7 0,12 39-11 15,-10-19-3-15,-2-20-9 0,8 30-10 16,-8-30-13-16,5 23-18 0,-5-23-30 0,0 0-36 15,0 0-39-15,0 0-37 0,0 0-61 16,0 0-122-16,-35-50-130 0,11 15-28 16,3-5-424-16,-8-11-859 0</inkml:trace>
  <inkml:trace contextRef="#ctx0" brushRef="#br0" timeOffset="154364.5786">28240 16071 5091 0,'-9'-34'129'0,"6"6"14"0,-1 0-14 0,4 28 1 15,0-47-8-15,0 47-2 0,0-33-4 16,0 33 16-16,4-33 0 0,-4 33-8 0,-4-28-5 16,4 28-16-16,4-29-10 0,-4 29-10 15,0 0-12-15,0-30-11 0,0 30-6 16,0 0-11-16,0 0-7 0,0 0-10 0,0-34-12 16,0 34-12-16,0 0-15 0,0 0-21 15,25-7-26-15,-25 7-39 0,0 0-50 0,22 3-42 16,-22-3-100-16,0 0-181 0,0 0-59 15,0 0-437-15,0 0-992 0</inkml:trace>
  <inkml:trace contextRef="#ctx0" brushRef="#br0" timeOffset="155321.031">29320 16420 5158 0,'0'0'124'0,"0"0"52"0,9 23-23 16,-9-23-25-16,0 0-21 0,0 0-13 16,5 22-12-16,-5-22-8 0,0 0 0 15,0 0-2-15,0 0-9 0,13 17-5 0,-13-17-9 16,0 0-5-16,0 0-7 0,0 0-2 15,0 0-4-15,17 19-3 0,-17-19 0 16,18 9-4-16,-18-9-15 0,0 0 3 0,28 17-2 16,-28-17 8-16,14 17 11 0,-14-17 7 15,13 25 4-15,-13-25-1 0,14 27-2 0,-6-7-3 16,-8-20-4-16,8 34-2 0,-8-34 0 16,7 33-3-16,-7-33 1 0,7 27 3 0,-7-27-2 15,5 26-1-15,-5-26 0 16,0 0-3-16,5 30 0 0,-5-30-3 0,0 0-2 15,0 0-1-15,0 25-4 0,0-25-1 0,0 0-3 16,0 0-3-16,0 0-4 0,0 0-5 16,0 0-4-16,0 0-5 0,-5-98 8 0,8 60-5 15,-1-1-4-15,9-5-1 0,-4-1-1 16,0 4 1-16,-2-2 0 0,3 3 1 16,-3 9 3-16,-1 0 0 0,1-1 1 0,-2 9 2 15,2-1 5-15,-5 24-1 0,8-42-2 16,-4 26 0-16,-4 16 4 0,10-32-1 15,-10 32 0-15,18-21 0 0,-18 21 0 0,29-17 1 16,-29 17 1-16,30-12-1 0,-10 9-2 16,-20 3 3-16,37 3-1 0,-37-3 2 0,35 8 6 15,-35-8 3-15,30 11 7 0,-17-1 1 16,-13-10 2-16,30 27 1 0,-21-15 2 0,-9-12-4 16,16 27-2-16,-16-27-1 0,17 28-3 15,-17-28-2-15,12 22 0 0,-12-22-2 16,12 22 0-16,-12-22-2 0,8 17-2 0,-8-17 1 15,0 0 0-15,10 16-3 0,-10-16-1 16,0 0-2-16,0 0-5 0,0 0-3 16,0 0 0-16,0 0-4 0,0 0-4 0,0-78-2 15,0 50-6-15,3-10-5 0,1-2-4 16,6-7-5-16,1 0 3 0,-1 8 3 0,-1-1 4 16,-1 3 2-16,1 0 3 0,-4 7-1 15,3 2 8-15,-3 3 6 0,3 1 4 0,-8 24 9 16,5-37-2-16,2 20 4 0,-7 17-3 15,10-27-1-15,-10 27-5 0,5-21-1 16,-5 21 4-16,0 0 10 0,22-16 7 0,-22 16-12 16,0 0 6-16,0 0 5 0,38 32 4 15,-38-32 4-15,27 32 5 0,-15-10 7 0,1 3 0 16,-1-3 0-16,3 3-1 16,-2 0-1-16,-4 2-2 0,2 0 2 0,3-2-2 15,-3 10-2-15,1-8-3 0,0 0-1 0,-4 8-2 16,2-8-2-16,-3 10-3 0,3-5 0 15,2-2-4-15,-7 4-1 0,5-1-2 16,-2-1 0-16,0-3-2 0,1-4-1 0,-1 0-6 16,-3 0-5-16,2-3-6 0,-7-22-12 15,10 34-13-15,-7-19-22 0,7 0-24 0,-10-15-47 16,5 15-58-16,-5-15-120 0,0 0-125 16,0 0-28-16,0 0-550 0,0 0-1560 0</inkml:trace>
  <inkml:trace contextRef="#ctx0" brushRef="#br0" timeOffset="156543.1261">31097 15572 5546 0,'-14'-20'-115'0,"14"20"41"0,-18-15 6 16,18 15 10-16,0 0-1 0,-34-12 8 0,34 12 16 15,-31-6 10-15,31 6 18 0,0 0 21 16,-42 0 9-16,42 0 10 0,0 0 12 16,-40 0 5-16,40 0 7 0,-30 3 8 15,30-3 7-15,-36 5 5 0,11 2 6 0,25-7-1 16,-36 17-5-16,15-9-7 0,-4 5-9 15,5 2-7-15,0 0-4 0,-8 3-5 16,6 3-1-16,-5 4-1 0,6 1-2 0,-5-5-1 16,6 6-4-16,0 2-1 0,-1-5-3 15,-1 7 4-15,5-1-7 0,4 2-4 0,-1-8-1 16,6 4-3-16,-5-1-2 0,8-2-2 16,5-25-2-16,0 47-3 0,0-26 1 15,0-21-1-15,13 40-1 0,-5-22-2 0,-8-18-2 16,22 27-3-16,-9-17 2 0,-13-10-2 15,39 16 3-15,-21-13-4 0,-18-3-2 0,40 0 0 16,-40 0-1-16,42-6-2 0,-22-3-4 16,-20 9-2-16,37-26 2 0,-20 11-3 0,-4 0 2 15,-13 15 2-15,22-37 3 0,-12 15-4 16,-3 0 1-16,-7 22 3 0,8-39-2 16,-6 18 2-16,-2 21 1 0,0-42 1 15,0 42 4-15,0-32-2 0,0 32 1 0,0-32 0 16,0 32-1-16,0 0 0 0,3-37-1 15,-3 37-1-15,0 0-1 0,0-27-2 16,0 27 1-16,0 0-1 0,0 0-1 0,3-24 2 16,-3 24 0-16,0 0 1 0,0 0-2 15,0 0 2-15,42 3 0 0,-42-3 0 0,0 0 1 16,49 18 0-16,-29-9 0 0,0 1 0 16,3 1 0-16,2 1 1 0,2-1 1 15,-2 1-3-15,2 0 2 0,0-3-1 0,3-2 0 16,-5-1 0-16,-25-6 3 0,54 9-1 15,-34-9-2-15,-20 0 3 0,45-7-2 0,-45 7 1 16,38-18-2-16,-18 6 2 0,4-6-3 16,-7-5 0-16,3-1-3 0,0-3 0 15,0-5-10-15,1-4-9 0,1-4-7 16,5-4-5-16,-2-1 2 0,-3-2 2 0,5-2 0 16,-2 2 5-16,-4-3 2 0,-2 5 4 15,-2-9 9-15,-4 6 4 0,-5 0 10 16,1-5 5-16,-6 2 3 0,5 3 1 0,-4-5 1 15,-1-8-1-15,2-1-4 0,-2-3 1 16,2-1-2-16,4-12-2 0,-4-9-1 0,2 5-2 16,1-8 0-16,-3 0 0 0,-2 8 1 15,-3 12 8-15,0 1 5 0,-3 8 2 0,0 3 3 16,-2 7-1-16,-7 6-2 0,2 1 1 16,1 4 2-16,-6 5-1 0,7 8 4 0,0 0 0 15,-4 2 0-15,7 2-6 0,5 23 2 16,-15-39-5-16,13 22 0 0,2 17-5 15,-12-30 1-15,12 30-3 0,-5-24-2 0,5 24 2 16,0 0-4-16,-13-27 0 0,13 27-1 16,0 0 0-16,-10-21 1 0,10 21 0 0,0 0-2 15,0 0 1-15,0 0 0 0,0 0 1 16,0 0-4-16,0 0 3 0,0 0-2 16,0 0 1-16,-38 44-1 0,38-44-1 15,-9 45 3-15,9-17-2 0,0 2 0 0,0 4 3 16,5 6 3-16,-1 4 1 0,1-2-2 15,3 5 2-15,-3-1 3 0,3 5 5 16,1 6 5-16,2 2 7 0,-1-2 4 0,4 5 3 16,-1 0 1-16,-1 2-1 0,5 13-3 15,-4-2-2-15,-3-12-3 0,7 12-3 16,-4-9-2-16,1-4-4 0,1-2 7 0,0-1-3 16,1-5-3-16,-2 0-1 0,-3-6-3 15,3-4 0-15,1-3-3 0,-2-2 0 0,-1-2-4 16,0-2 0-16,-2-2-1 0,8-3-2 15,-4 1-4-15,-3-5-5 0,-2-3-8 0,2 2-13 16,-2-3-15-16,-3 0-19 0,3-10-31 16,-9-12-42-16,16 25-54 0,-16-25-107 15,9 8-175-15,-9-8-33 0,0 0-483 0,0 0-1187 16</inkml:trace>
  <inkml:trace contextRef="#ctx0" brushRef="#br0" timeOffset="157096.5165">31286 15039 5163 0,'0'0'-10'0,"0"0"61"0,0 0-1 0,0 0-10 16,0 0-2-16,0 0-9 0,0 0-5 15,45-59 3-15,-20 46-8 0,-5-2 2 0,8-4-4 16,4-5-3-16,2 1-1 0,3-4-5 16,-1-3-1-16,8 3 1 0,-1-5-3 15,1 2 0-15,-2 1 2 0,-6 1-5 0,-2 4 4 16,-2 0-2-16,-2 3 4 0,0-1-4 16,0 3 1-16,-12 0-2 0,4 4 2 15,-5 0-2-15,0 1 1 0,-17 14-1 0,31-23 1 16,-17 13-5-16,-14 10 3 0,20-15 0 15,-20 15-1-15,25-15 1 0,-25 15 1 16,20-9 4-16,-20 9 3 0,0 0 10 0,25-9 6 16,-25 9 9-16,0 0 12 0,0 0 8 15,52 18 14-15,-39-9 1 0,-1 6 13 16,5 1 4-16,-2 4-11 0,-2 3 8 0,1 1 4 16,-8 7 14-16,8 3-6 0,-3 0-7 15,-4 4-9-15,3 1-11 0,-3 1-6 0,1-3-9 16,-3 3-4-16,4-9-9 0,-4 4-5 15,-2-8-1-15,5 5-7 0,-4-5-1 0,1-3-3 16,5-3-3-16,-10-21-2 0,5 33-2 16,-5-33-1-16,3 36-1 0,-3-36-2 15,5 27-2-15,-5-27 1 0,3 21-2 0,-3-21-7 16,0 0-11-16,0 0-17 0,-11 35-25 16,-4-33-28-16,15-2-36 0,0 0-44 0,-37 0-41 15,37 0-96-15,-45-22-156 0,20 7-53 16,-7-10-476-16,-7-2-1138 0</inkml:trace>
  <inkml:trace contextRef="#ctx0" brushRef="#br0" timeOffset="157324.374">31880 14059 5341 0,'0'-30'112'0,"0"30"43"16,-2-41-19-16,2 41-8 0,2-28-16 0,-2 28-9 0,0 0-11 15,0-33 19-15,0 33 7 0,0 0-2 16,0-29-15-16,0 29-15 0,0 0-11 15,0 0-10-15,3-27-10 0,-3 27-6 0,0 0-6 16,0 0-5-16,0 0-7 0,0 0-4 16,3-29-6-16,-3 29-8 0,0 0-18 15,0 0-16-15,17-21-31 0,-17 21-29 0,0 0-42 16,22-12-48-16,-22 12-51 0,10-12-141 16,-10 12-145-16,8-12-30 0,-8 12-413 0,0 0-838 15</inkml:trace>
  <inkml:trace contextRef="#ctx0" brushRef="#br0" timeOffset="158142.0827">32478 14188 4736 0,'0'0'-127'16,"0"0"21"-16,0 0 28 0,0 0 0 0,-58 37 22 15,58-37 26-15,-9 22 15 0,9-22 15 16,-8 25 22-16,8-25 23 0,-8 31 14 15,8-31 11-15,-9 39 4 0,6-15 2 0,1 3 0 16,2-27 1-16,-3 51-2 0,3-27-8 16,3 3-3-16,-1 2-6 0,5-1-5 15,-2-7-2-15,0 7-4 0,1-8-11 0,-6-20 3 16,17 38-2-16,-8-22-3 0,-9-16 8 16,16 31 0-16,-16-31 5 0,15 21-4 0,-15-21 0 15,14 22-3-15,-14-22-2 0,18 11-6 16,-18-11-4-16,25 10 3 0,-25-10-8 15,0 0-2-15,39 6-2 0,-39-6-1 0,23 4-3 16,-23-4-3-16,0 0 5 0,0 0 6 16,34 0 3-16,-34 0 0 0,0 0-1 15,0 0-6-15,26-25-2 0,-26 25-2 0,14-15-3 16,-14 15 0-16,8-25-3 0,-8 25-3 16,10-29-2-16,-10 29-2 0,15-33-4 0,-13 15-5 15,-2 18 1-15,15-41 0 0,-10 17 1 16,-5 24-1-16,3-36 1 0,-3 36 2 15,0-40 6-15,0 40 3 0,-8-34 2 0,0 15 3 16,8 19 3-16,-24-32-1 0,14 20 2 16,10 12 1-16,-23-24 2 0,23 24-3 15,-32-19 1-15,19 11-1 0,13 8-3 0,-32-16-1 16,32 16 1-16,-25-11 1 0,25 11-1 16,-35-8-2-16,35 8-1 0,-32-7 0 0,32 7-1 15,-29-5-2-15,29 5 0 0,0 0-3 16,-45 0-1-16,45 0-16 0,0 0-11 15,-32 8-19-15,32-8-21 0,0 0-25 0,0 0-42 16,0 0-50-16,-16 17-107 0,16-17-230 16,0 0-418-16,0 0-698 0</inkml:trace>
  <inkml:trace contextRef="#ctx0" brushRef="#br0" timeOffset="159506.4496">32703 14025 4662 0,'0'0'-19'16,"0"0"41"-16,0 0-3 0,0 0-10 0,5-28-15 15,-5 28 10-15,0 0-8 0,0 0 0 16,0 0 8-16,15-19 18 0,-15 19 11 16,0 0 5-16,0 0 9 0,0 0 0 15,0 0 3-15,0 0 12 0,15-18 10 0,-15 18 1 16,0 0 8-16,0 0-4 0,0 0 1 16,0 0-6-16,0 0-6 0,0 0-4 0,0 0-5 15,0 0-5-15,0 0 4 0,0 0 2 16,0 0 0-16,0 0 0 0,0 0-2 0,0 0-1 15,0 0-7-15,0 0-6 0,0 0-2 16,0 0-5-16,0 0-1 0,0 0 3 16,0 0-1-16,0 0-1 0,0 0-4 0,0 0-5 15,30 55 2-15,-25-40-4 0,-5-15 1 16,15 38 2-16,-8-20 1 0,1 3 0 16,-3 3 1-16,3-4-2 0,1-1-1 0,-9-19-1 15,13 47 7-15,-6-29-1 0,1 3-5 16,-1 0 0-16,1 5-5 0,-3-5-1 0,-5-21-2 15,14 30 1-15,-14-30-3 0,11 31 0 16,-11-31-2-16,5 24-5 0,-5-24 2 16,12 23 0-16,-12-23 1 0,0 0 3 15,5 24 2-15,-5-24 1 0,0 0 5 0,0 0-2 16,13 24-1-16,-13-24-3 0,0 0-1 16,0 0-1-16,0 0 0 0,0 0-2 0,5 23-1 15,-5-23-1-15,0 0-2 0,0 0-2 16,0 0 0-16,0 0-1 0,0 0 1 0,0 0-2 15,0 0 0-15,0 0 1 0,0 0-1 16,0 0-2-16,0 0-1 0,0 0 0 16,0 0 1-16,0 0-1 0,0 0-1 0,0 0 1 15,0 0-1-15,0 0 1 0,-28-82-1 0,28 82 0 16,-8-24-1-16,8 24 0 0,-15-28 0 16,15 28-1-16,-10-30 10 0,1 15-3 15,9 15-1-15,-13-37-2 0,11 15 1 16,2 22 1-16,-12-47-3 0,7 26 1 0,5 21 0 15,-8-39-1-15,5 20 0 0,3 19-1 16,-4-36 0-16,4 36 0 0,-5-35 1 0,5 35-2 16,0-38 0-16,0 38-1 0,0-28 2 15,0 28-2-15,0-32 1 0,0 32-1 16,5-29 0-16,-5 29 0 0,7-30 0 0,-7 30 0 16,13-28 0-16,-13 28 1 0,19-30-1 15,-9 18 0-15,-10 12 1 0,23-32-1 16,-13 20 1-16,-10 12-2 0,25-25 2 0,-25 25 1 15,19-21-1-15,-19 21 1 0,17-19-2 16,-17 19 1-16,16-19 0 0,-16 19 0 16,17-15-1-16,-17 15 1 0,15-15 1 0,-15 15-2 15,0 0 2-15,17-15-2 0,-17 15 3 16,0 0-2-16,22-22 0 0,-22 22 0 0,16-12 0 16,-16 12-2-16,0 0 2 0,22-16-3 15,-22 16 4-15,0 0 0 0,22-12 0 0,-22 12-2 16,0 0 1-16,0 0-1 0,18-12-1 15,-18 12 1-15,0 0 1 0,0 0 0 16,0 0 0-16,22-12-2 0,-22 12 0 0,0 0-2 16,0 0 4-16,0 0-1 0,0 0-1 15,0 0 2-15,0 0 0 0,33 0-2 0,-33 0 5 16,0 0-3-16,0 0 1 0,0 0 0 16,42 12 0-16,-42-12 1 0,0 0 0 15,24 12-2-15,-24-12 2 0,0 0 0 0,25 6 3 16,-25-6-2-16,0 0 4 0,0 0-1 15,20 12 4-15,-20-12 1 0,0 0 2 0,0 0 4 16,20 14 0-16,-20-14-1 0,0 0 5 16,0 0 1-16,17 16 0 0,-17-16 0 15,0 0 1-15,16 26-2 0,-16-26-1 0,15 18-1 16,-15-18-2-16,10 22 1 0,-10-22 1 16,15 20 1-16,-15-20-2 0,9 30 2 0,-9-30-3 15,10 27 1-15,-3-10 4 0,-7-17 0 16,10 35-3-16,-7-16-1 0,-3-19 0 15,10 47-2-15,-8-26-2 0,-2-21 0 0,6 49-2 16,-6-28 1-16,0-21-1 0,5 47-2 16,-1-26-1-16,-4-21 2 0,0 41-1 0,0-20 2 15,0-21 1-15,1 37 3 0,-1-37-3 16,0 36 0-16,0-36-2 0,4 32-1 0,-4-32-1 16,3 27 0-16,-3-27-2 0,0 0-1 15,5 35 0-15,-5-35-2 0,0 0-1 16,5 24-6-16,-5-24-9 0,7 12-12 0,-7-12-31 15,0 0-54-15,0 0-116 0,0 0-95 16,0 0-30-16,18-71-654 0,-40 33-2616 16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56:13.05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19661 6502 457 0,'0'0'180'0,"0"0"4"16,-13-22-21-16,13 22 0 0,0 0-44 15,0 0-10-15,0 0-1 0,0 0-17 16,0 0 1-16,0 0 9 0,0 0 0 0,0 0 11 16,0 0 10-16,0 0 4 0,0 0 27 15,0 0-26-15,0 0 15 0,0 0-13 16,0 0-12-16,0 0-11 0,0 0-10 0,0 0-18 16,0 0 12-16,0 0-23 0,0 0-5 15,0 0-16-15,0 0-8 0,0 0-8 16,0 0 7-16,0 0-12 0,0 0-4 15,0 0 17-15,0 0-26 0,0 0-1 0,0 0 3 16,0 0-6-16,0 0-6 0,0 0 12 16,0 0-3-16,0 0-16 0,0 0 10 0,0 0 1 15,0 0 0-15,0 0-2 0,0 0 10 16,0 0-6-16,0 0 4 0,0 0 16 0,0 0 13 16,0 0-14-16,67-6 8 0,-67 6 8 15,0 0-7-15,48 9-12 0,-48-9 12 16,31 7-10-16,-31-7 1 0,35 8 0 15,-35-8 8-15,30 6-12 0,-30-6 10 0,33 6-8 16,-33-6 3-16,32 11-13 0,-32-11 5 16,34 6 8-16,-14 0-13 0,-20-6-5 0,28 9 3 15,-28-9-10-15,37 5 7 0,-37-5 3 16,32 10 11-16,-32-10-14 0,33 7-2 0,-33-7-1 16,32 5-1-16,-32-5-1 15,28 10 18-15,-28-10-1 0,29 7 7 0,-29-7-9 16,23 5-3-16,-23-5 1 0,27 7 8 15,-27-7-14-15,20 5 1 0,-20-5-1 16,27 9-6-16,-27-9 2 0,21 7-1 0,-21-7 3 16,27 9-1-16,-27-9-4 0,22 7 6 15,-22-7-5-15,28 8 12 0,-28-8-7 0,27 7 6 16,-27-7-4-16,30 9 0 0,-30-9 1 16,29 7-1-16,-29-7 5 0,28 5-2 15,-28-5-9-15,27 7 2 0,-27-7 5 0,30 5 6 16,-30-5-3-16,28 7 21 0,-28-7-2 15,32 5-1-15,-32-5-4 0,32 3-1 0,-32-3-6 16,35 8 1-16,-35-8-1 0,42 3-1 16,-42-3 0-16,38 6-3 0,-38-6 5 15,39 3-2-15,-39-3-1 0,33 0 1 16,-33 0-6-16,41 3 3 0,-41-3-5 0,33 1-1 16,-33-1-3-16,30 0 2 0,-30 0-5 15,32 5-1-15,-32-5 2 0,32 0-2 16,-32 0-3-16,28 3 2 0,-28-3 6 0,39 3 0 15,-39-3 1-15,38 0 0 0,-38 0 6 16,45 0-1-16,-25 4 12 0,-20-4 1 0,44-4 2 16,-44 4 1-16,45 0 3 0,-45 0 0 15,37 0 1-15,-37 0 2 0,35-3-1 0,-35 3-4 16,30 0-1-16,-30 0-2 0,32-3-3 16,-32 3-2-16,33-5 1 0,-33 5-6 15,35-4-2-15,-35 4-4 0,34-3-8 0,-34 3-24 16,40 0-29-16,-40 0-40 0,42 7-48 15,-14 4-55-15,-8 1-143 0,0 0-276 16,-20-12-309-16,24 12-536 0</inkml:trace>
  <inkml:trace contextRef="#ctx0" brushRef="#br0" timeOffset="6464.3594">22567 6327 4281 0,'0'0'-167'16,"0"0"13"-16,0 0 11 0,0 0 7 0,0 0 3 16,0 0 9-16,0 0 6 0,0 0 17 15,0 0 16-15,0 0 23 0,0 0 24 16,0 0 18-16,0 0 7 0,0 0 8 0,0 0 2 16,0 0 1-16,0 0 7 0,0 0-3 15,0 0 6-15,0 0-3 0,0 0 3 16,0 0 12-16,0 0-12 0,0 0-13 0,0 0 12 15,0 0-2-15,0 0 0 0,0 0-15 16,0 0 10-16,0 0-5 0,0 0 5 0,-42 3 18 16,42-3-13-16,0 0 0 0,0 0 7 15,0 0-2-15,0 0 3 0,0 0-1 16,0 0 3-16,0 0 0 0,0 0-5 16,0 0 4-16,0 0 20 0,0 0-17 0,-27 12 9 15,27-12 11-15,0 0 17 0,0 0-7 16,0 0-13-16,0 0 6 0,0 0 6 0,0 0-12 15,0 0-2-15,0 0 6 0,0 0-10 16,0 0 1-16,0 0-3 0,0 0-5 0,0 0-3 16,0 0-6-16,0 0-8 0,0 0 10 15,0 0 0-15,0 0-10 0,0 0 6 16,0 0 1-16,0 0-1 0,0 0-6 16,0 0 14-16,0 0-16 0,0 0 7 0,0 0-1 15,0 0 0-15,0 0 0 0,0 0 1 16,0 0-11-16,0 0 10 0,0 0-6 15,0 0 4-15,0 0-4 0,0 0 3 0,0 0-3 16,0 0 0-16,0 0 0 0,0 0 6 16,0 0 1-16,0 0 2 0,0 0-3 15,0 0-2-15,0 0-12 0,0 0 10 0,0 0 13 16,0 0-12-16,0 0 3 0,0 0-1 16,0 0 1-16,0 0-7 0,0 0-1 15,-20 12 4-15,20-12 0 0,0 0-8 0,0 0 4 16,0 0 4-16,0 0-8 0,0 0 8 15,0 0-4-15,0 0 5 0,0 0 1 0,0 0-4 16,0 0-2-16,0 0 3 0,0 0-3 16,0 0 4-16,0 0 14 0,0 0-10 15,0 0-1-15,0 0-2 0,0 0-1 16,0 0 3-16,0 0-5 0,0 0 7 0,0 0-5 16,0 0 1-16,0 0 6 0,-20 15-13 15,20-15 9-15,0 0 7 0,0 0-8 0,0 0-10 16,0 0 8-16,0 0-8 0,0 0 6 15,-18 17 1-15,18-17-4 0,0 0 2 16,0 0 5-16,0 0-5 0,0 0 8 0,0 0 0 16,0 0-4-16,0 0-7 0,-13 17 6 15,13-17-2-15,0 0 1 0,0 0 4 16,0 0-5-16,0 0 8 0,0 0 8 16,0 0-8-16,0 0 2 0,0 0 14 0,0 0-4 15,0 0 13-15,0 0 28 0,0 0 14 16,0 0 2-16,16 44 5 0,-16-44-1 0,20 15 2 15,-20-15-2-15,32 18-9 0,-7-8 0 16,-1-2-8-16,6 1-1 0,2 2-2 0,4-2-6 16,4-2-4-16,-1 1-2 0,4 1 12 15,-4 1-5-15,6-5-3 0,2 5-2 16,-9-5-7-16,8 2-5 0,0 3-3 16,-7-5-1-16,9 3-3 0,-4 0-1 15,3-3-5-15,-4 6-1 0,1-3-3 0,4-1 0 16,-1-1-2-16,2 4 4 0,-3-5-6 15,5 4 1-15,-5-3 0 0,6 3 0 0,0-1 0 16,5-2 1-16,-7 0-5 0,4 0 2 16,-2-5-2-16,-2 7-4 0,-2-1 1 0,1-5 0 15,-2 1 0-15,-4 4 0 0,-9-4 1 16,2-1-2-16,5 1-2 0,-8 0 1 16,2 1 0-16,0-1-4 0,0-1 2 0,-1-2-3 15,6 5 1-15,-7-3 1 0,4 1 1 16,-3-3-4-16,1 5 0 0,-2-5 0 15,1 0-2-15,-2 2 4 0,-2-2-3 16,1 0-4-16,0 0 1 0,0 1 3 0,-31-1-3 16,59 0 3-16,-27 0-3 0,-7 0 4 15,7 0-5-15,-2 0 1 0,1 0-2 0,3 0 3 16,1 0-1-16,-2 0 0 0,3 0-2 16,-3-1 1-16,7 2 0 0,-5-1 1 0,9 0-2 15,-9-1 1-15,12 1-2 0,0 0 3 16,1 0-2-16,4-2 1 0,2 2-1 15,-4-5 3-15,2 2-2 0,1 1 0 16,-6-3 2-16,5 5-1 0,-4-2-2 0,1-1 1 16,-2-1 1-16,1 1 2 0,-6 0-4 15,3 1 3-15,-1-1 0 0,-3-1-1 16,0 1-1-16,-3 3-1 0,1 0 1 0,2-3 1 16,1 3-2-16,-3-2 0 0,-1 2 3 15,4 0-6-15,-5-4 3 0,3 4 0 0,-7-3 2 16,2 3 0-16,-1-3 0 0,-2 3 1 15,-32 0-1-15,47 0 1 0,-47 0 0 0,48-5 2 16,-48 5-1-16,40 0 1 0,-40 0-2 16,39 0 0-16,-39 0-2 0,40 0 2 15,-40 0 1-15,37 0-2 0,-37 0 0 0,41 5-1 16,-41-5-1-16,41 0 3 0,-41 0-1 16,40 0-5-16,-40 0 7 0,35 3-4 15,-35-3 0-15,35 0 2 0,-35 0-2 0,37 0 0 16,-37 0 0-16,37 3 2 0,-37-3-1 15,28 0 1-15,-28 0-1 0,32 0 0 16,-32 0-2-16,30 0 2 0,-30 0 0 0,32 0 2 16,-32 0-3-16,0 0 1 0,38 0-1 15,-38 0 2-15,27 4-2 0,-27-4 1 16,0 0 3-16,42-4-4 0,-42 4 0 0,32-3 1 16,-32 3-5-16,0 0 7 0,46-3-3 15,-46 3-1-15,37-5 3 0,-37 5-1 16,37-4-1-16,-10 4 3 0,-27 0-4 0,38-8 0 15,-38 8 0-15,45-1 3 0,-25-2-4 0,-20 3 3 16,44-8-1-16,-44 8 1 0,38-6 0 16,-14 4 1-16,-24 2-3 0,42-10 2 15,-19 8-1-15,-23 2 0 0,47-10 0 16,-27 4 0-16,8 0-1 0,-28 6 3 0,39-6-3 16,-12-1 2-16,-6 0 1 0,-21 7-1 15,47-12-1-15,-28 7-1 0,-19 5 2 0,47-11 0 16,-26 1-1-16,8 0 0 15,-6 1 1-15,4-1-1 0,1 2 2 0,-1-6-1 16,0 6-3-16,3-1 0 0,-3 0 3 16,-6-2-1-16,10 5 2 0,-6-3-1 0,3 0-2 15,2 3-2-15,2-3 1 0,0 0 0 16,1 0 1-16,-1 3 1 0,-2-5 0 0,2 6-2 16,-4-2 2-16,2-2 1 0,2 4 0 15,-5-2-1-15,3-3-2 0,-5 5 2 16,2-2 0-16,0 2 1 0,-2-2-3 0,-25 7 0 15,48-12 4-15,-23 9-2 0,-1-5-2 16,-24 8 1-16,45-12 0 0,-27 11 2 0,-18 1-1 16,36-11 1-16,-36 11-2 0,33-4 1 15,-33 4-1-15,32-11-2 0,-32 11 3 16,33-9 0-16,-33 9 0 0,32-7-1 0,-32 7 2 16,30-12 0-16,-13 4 1 0,-17 8-2 15,35-14 1-15,-35 14 3 0,30-13 1 16,-15 2 7-16,-15 11 0 0,30-18-1 0,-13 6 10 15,-17 12 7-15,32-22-4 0,-20 11-16 16,-12 11 1-16,21-28-2 0,-9 16 0 0,-12 12-1 16,20-26 0-16,-8 11 0 0,-12 15-2 15,16-25 0-15,-16 25-1 0,17-24 3 16,-17 24-2-16,17-25 0 0,-17 25-1 16,15-25 1-16,-15 25 0 0,17-27 5 0,-17 27 1 15,16-28-2-15,-16 28 1 0,12-25 5 16,-12 25 15-16,10-24 3 0,-10 24-7 0,14-29 0 15,-14 29 2-15,5-24-7 0,-5 24 0 16,3-31-5-16,-3 31 3 0,0-36-4 16,0 36-7-16,-7-50 5 0,-1 26 0 0,1-2-3 15,2 1 2-15,5 25-10 0,-13-42 7 16,4 24-3-16,9 18 0 0,-16-41-1 0,9 23 0 16,7 18 1-16,-15-34 1 0,15 34 1 15,-10-31-1-15,10 31 1 0,-12-27-3 16,1 11 1-16,11 16 2 0,-14-30-3 0,14 30-1 15,-23-32-3-15,11 17 2 0,-5 0 2 16,-1 0-3-16,1-2-1 0,-10 2 2 0,6 2-1 16,-8-1-1-16,-3 1 0 0,6 1 0 15,-9 0 0-15,4 2 0 0,0 0 0 16,2 3 0-16,-8-1 2 0,9 1-6 0,-12-1 5 16,3 2 0-16,0-3-1 0,-8 3 2 15,3-3-1-15,0 2 3 0,-4 2-3 0,4-5-1 16,0 0-3-16,-7 5 2 0,4-3 2 15,-3-3-2-15,-1 2 1 0,-1 3 0 16,0-4 0-16,-7 5 1 0,-3-5-1 0,6 2-1 16,1 1 1-16,-9-1 0 0,5 1 0 15,0-2-2-15,5 1 2 0,0 4-1 0,0-4-1 16,-4 4 3-16,2-3 0 0,4-3 0 16,-4 4-5-16,2 0 2 0,1 0 2 0,0 0-1 15,1 0 1-15,2 0 2 0,-2-2-3 16,1 3 3-16,1-2-2 0,-3 2 1 15,-2-2-1-15,4 2-1 0,1-3 1 0,-2 3 0 16,1-1-6-16,-3 2 5 0,2-1 2 16,-3-2-2-16,1 4-2 0,-2 0 3 0,4 1-1 15,1-2 2-15,1 1-2 0,1 0 1 16,4 0-2-16,-3 1 0 0,1-2 3 16,5 1-3-16,2-2 2 0,-1 5 1 0,4-2-2 15,-5 2 3-15,3-2-3 0,4-1 2 16,-4 3-2-16,-3-5 1 0,3 5-2 0,-5-3 1 15,2 3 1-15,-5-1-2 0,-4 1 2 16,1 0 0-16,4-4-1 0,2 4 0 16,2 0 3-16,2 0-1 0,-1 0-1 0,3-4-1 15,-1 4 0-15,2 0 0 0,1 0 4 16,-3 0-5-16,4 0-6 0,-7 0 0 0,3 4 3 16,-5-4 0-16,4 0-2 0,-9 4 3 15,-2-4-1-15,-1 1 2 0,0-1-4 16,-7 3 3-16,0 2 1 0,-16-2-2 0,1-1 2 15,-4 0-1-15,-6 6 1 0,4-4-3 16,-4-2 3-16,-7 4-1 0,9-3 7 16,1 1-4-16,4-4-1 0,3 2 4 0,10-2-4 15,-6 0 2-15,1 3-1 0,3-3 2 16,2 0-3-16,7 0 3 0,-5 0-3 0,1 0 1 16,4 0-1-16,1 0 1 0,-1 0 4 15,3 0-3-15,-1 0-2 0,-4 0-2 0,7 3 3 16,-2-3 2-16,0 0-2 0,5 4 1 15,-3-4 0-15,-2 0 1 0,5 0 0 0,-1 3 1 16,-2-3-6-16,3 3-2 0,0-3 7 16,0 2-2-16,9-2 2 0,-6 0 0 15,2 4-8-15,6-1 7 0,-1-3-3 0,0 3 3 16,-3 0-3-16,1-1-3 0,-4-2-1 16,4 4 2-16,-11 0-3 0,5-2 1 0,10 1 0 15,-9 0 0-15,9 1 4 0,-5 0 0 16,2-3-2-16,4-1 1 0,1 3 0 15,1 1 1-15,2-1 0 0,-2-1-5 16,32-2 1-16,-50 5-2 0,21-2-3 0,4-1-4 16,-1-2-5-16,2 4-3 0,1-4-2 15,-4 3 0-15,0 0 2 0,-3 0 2 0,3 0 3 16,-3 0-1-16,0-3 3 0,-2 6 1 16,2-3 3-16,-2-3 0 0,-1 3 1 0,-2 0 0 15,1 0 2-15,1 0 3 0,-7 1-1 16,6-2 0-16,-1 3-1 0,0-4 3 0,2 2 3 15,-4-3-2-15,3 4 2 0,3 0-1 16,2-3 1-16,-9 2 1 0,11 1 0 16,-6-4 0-16,1 4-2 0,-2-1 2 0,-3-2 2 15,4-1-3-15,-4 5 1 0,5-2-1 16,-3-3 3-16,2 0 0 0,1 4 0 16,0-3-2-16,0-1-1 0,7 4 3 0,-3-1 0 15,0-3-1-15,-1 3 1 0,6 1 3 16,23-4-2-16,-45 0 1 0,24 2-4 0,-2-2 2 15,23 0 0-15,-35 3 0 0,15-3 1 16,20 0-2-16,-34 0 1 0,16 3-2 0,18-3 3 16,-30 0-4-16,30 0 2 15,-32 4-1-15,32-4 1 0,-27 0 1 0,27 0 0 0,-23 0-1 16,23 0 0-16,-29 3 0 0,29-3 1 16,-25 0-1-16,25 0 1 0,-25 3 0 15,25-3 0-15,-25 0 0 0,25 0-1 0,-23 0 0 16,23 0 2-16,-29 2-1 0,29-2 0 15,-28 3-2-15,28-3 4 0,-29 4-4 0,29-4 2 16,-31 3 0-16,31-3 1 0,-34 3-2 16,17-3 1-16,17 0 0 0,-30 2-1 15,12 2 1-15,18-4 1 0,-32 3-2 0,32-3 0 16,-27 5 0-16,27-5 0 0,0 0 1 16,-33 0-2-16,33 0 5 0,-15 1-2 0,15-1-2 15,0 0 2-15,0 0-2 0,-24 2 1 16,24-2 2-16,0 0-4 0,0 0 4 0,0 0 0 15,-26 5-3-15,26-5 0 16,0 0 0-16,0 0 2 0,0 0-1 0,0 0 1 16,-25 0 1-16,25 0-1 0,0 0-1 15,0 0 1-15,0 0-2 0,0 0 1 0,-29 0-3 16,29 0 3-16,0 0-3 0,0 0 2 16,-20 5-2-16,20-5 2 0,0 0 0 0,0 0 0 15,-22 3-1-15,22-3 0 0,0 0 0 16,0 0-1-16,0 0 3 0,-18 4-1 0,18-4 0 15,0 0 0-15,0 0-3 0,-17 8 4 16,17-8-3-16,0 0 2 0,-8 14-2 16,8-14 0-16,0 0 1 0,0 0 1 0,-9 18-1 15,9-18 2-15,0 0-2 0,-10 19 1 16,10-19-1-16,0 0 1 0,-3 20 2 0,3-20-2 16,0 0 1-16,0 23 0 0,0-23 0 15,0 0 0-15,0 0-1 0,0 0 0 16,0 27 0-16,0-27 1 0,0 0 0 0,0 22-2 15,0-22 1-15,0 0 2 0,0 20-1 16,0-20 2-16,0 0-4 0,0 25 3 16,0-25-1-16,0 0 1 0,0 26-2 0,0-26 1 15,0 0 0-15,0 24 1 0,0-24-2 16,0 0 2-16,3 24-3 0,-3-24 3 0,7 20 0 16,-7-20-1-16,0 21 0 0,0-21 1 15,0 23-1-15,0-23 1 0,3 17 0 16,-3-17 0-16,0 21 1 0,0-21-2 0,0 22 2 15,0-22 1-15,-3 25-2 0,3-25 2 16,0 21-3-16,0-21 2 0,0 25 1 16,0-25 0-16,-7 25-2 0,7-25 0 0,-5 27 2 15,5-27 0-15,-3 29-3 0,-2-15 1 16,5-14 0-16,0 29 1 0,0-29 1 0,0 27-2 16,0-27-1-16,0 29 2 0,0-29-2 15,0 24 2-15,0-24-1 0,5 24 0 16,-5-24-2-16,0 22 2 0,0-22 0 15,0 20 1-15,0-20-2 0,0 19 1 0,0-19 2 16,3 21-3-16,-3-21-2 0,2 26 3 16,-2-26-2-16,10 21 3 0,-7-9-3 0,-3-12 2 15,6 29-1-15,-3-17 2 0,-3-12-2 16,5 21-2-16,-5-21 2 0,3 22 0 0,-3-22 1 16,7 18 2-16,-7-18-3 0,8 15 0 15,-8-15 1-15,2 19 0 0,-2-19 0 0,0 0 0 16,5 22-3-16,-5-22 3 0,0 18-2 15,0-18 1-15,0 0-1 0,3 22 1 0,-3-22-1 16,0 0-1-16,5 19 2 0,-5-19 0 16,0 0-1-16,4 21-1 0,-4-21 1 15,1 20 3-15,-1-20-2 0,0 0 0 0,0 26-3 16,0-26 5-16,5 20-3 0,-5-20 3 16,0 20-2-16,0-20 0 0,0 22 5 0,0-22-1 15,5 21-3-15,-5-21-1 0,0 24 2 16,0-24 1-16,5 27-2 0,-1-14 1 15,-4-13-2-15,10 27 2 0,-5-13 2 0,3 1-1 16,2 1 0-16,-1-4 5 0,1 4 1 16,0-4 2-16,0 0 1 0,-2 0-4 0,4 0-2 15,-12-12 0-15,18 23 0 0,-11-14 0 16,-7-9-1-16,15 18 1 0,-7-9 0 16,-8-9-2-16,20 15 1 0,-8-5 3 0,-12-10-1 15,22 17 1-15,-9-10 0 0,2 1 1 16,2-3 0-16,1 2-1 0,1 1-1 0,4-8 1 15,-3 7 1-15,4-2-1 0,-3-4-2 16,1 2-1-16,5-3 2 0,-9 3 0 16,6-3-2-16,3 4 3 0,-7-4-1 0,6 0-2 15,-2 0 4-15,-24 0-5 0,57-4 1 16,-29 1 0-16,1 0 0 0,4 2 1 0,-5-4-4 16,6 1 0-16,-4 1 1 0,2 3 0 15,-32 0 2-15,50-8-1 0,-20 1 0 16,-10 3-5-16,-20 4 3 0,47-5 2 15,-47 5 1-15,37-7-2 0,-37 7-4 0,38-1 3 16,-38 1 2-16,37-12-3 0,-37 12-1 16,47-3 0-16,-27-2 0 0,12 2 3 0,-4 1-3 15,-1-5 3-15,6 4-3 0,-1 1 0 0,-2-6 4 16,5 6-4-16,-4-5 0 0,4 4-1 16,-9 0 2-16,6-1 1 0,0-1-2 15,-32 5-1-15,52-8 0 0,-22 7 2 0,-3-5 4 16,-27 6-7-16,50-6-1 0,-28 3-4 15,6 0 1-15,-28 3 9 0,54-11-1 0,-24 9 1 16,5-5-1-16,-2 4 0 0,4-6-1 16,7 4 1-16,-3-5 0 0,0 4 0 15,0-3-3-15,0-1 6 0,-3 0-4 0,-3 5-1 16,-5-3 1-16,0 0-1 0,-3 2-2 16,5 0-1-16,-5-1 4 0,-1 2-1 0,3-2 0 15,-1 2-1-15,1-2 1 0,-4-3 4 16,2 5-5-16,-4-3 3 0,5 4 0 15,-28 4-2-15,47-9 1 0,-28 3-2 16,-19 6 3-16,38-9-3 0,-16 1 2 0,-22 8 3 16,35-8-4-16,-35 8 1 0,35-7 4 15,-35 7-1-15,34-9-2 0,-34 9-3 0,31-6 3 16,-31 6 0-16,31-6 2 0,-31 6 2 16,33-3-6-16,-33 3 1 0,35-6-1 0,-35 6 3 15,34-8 4-15,-34 8-5 0,38-2 3 16,-38 2-4-16,39-5 1 0,-39 5 1 15,36-5-3-15,-36 5 5 0,44-1-5 0,-26-3 4 16,-18 4-4-16,44-7 5 0,-44 7 3 16,38-1-2-16,-38 1 0 0,39-4 1 15,-18 0-1-15,-21 4-2 0,36-4 0 0,-36 4 4 16,45-2-3-16,-25-1-3 0,-20 3 1 16,38-3 4-16,-38 3-1 0,40-4-2 0,-40 4 3 15,34-3-2-15,-34 3 3 0,30-2-2 16,-30 2 1-16,0 0 1 0,37-3-2 0,-37 3 0 15,0 0 1-15,30-3-1 0,-30 3 1 16,0 0 0-16,0 0-4 0,35 0 5 16,-35 0-3-16,0 0 0 0,0 0 0 0,0 0 2 15,33-4-3-15,-33 4 0 0,0 0-1 16,0 0 1-16,0 0 2 0,0 0 1 0,0 0 1 16,0 0 4-16,36 0-1 0,-36 0 3 15,0 0 2-15,0 0 3 0,0 0 1 0,0 0 1 16,0 0-1-16,0 0-1 0,0 0-1 15,0 0-3-15,0 0-1 0,0 0-2 16,0 0 0-16,0 0-2 0,0 0-1 16,0 0-3-16,33 0 1 0,-33 0 0 0,0 0-1 15,0 0-1-15,0 0-1 0,0 0 0 16,0 0-2-16,0 0-8 0,0 0-11 0,0 0-19 16,32 4-30-16,-20 4-42 0,1 7-65 15,-11 9-151-15,-2-6-140 0,0-18-6 0,-44 36-533 16,-8-15-1464-16</inkml:trace>
  <inkml:trace contextRef="#ctx0" brushRef="#br0" timeOffset="8793.0668">26946 10600 1549 0,'0'0'521'15,"44"-32"-216"-15,-44 32-100 0,0 0-64 16,0 0-17-16,0 0-60 0,0 0-9 0,0 0-14 16,0 0-8-16,0 0 2 0,0 0 17 15,30-6 4-15,-30 6-6 0,0 0 13 16,0 0 4-16,0 0-9 0,0 0 15 0,25-7 8 15,-25 7-12-15,0 0 9 0,0 0 5 16,25-11 6-16,-25 11-12 0,24-9-11 16,-24 9-8-16,26-9-7 0,-26 9-8 0,34-13-5 15,-34 13 1-15,43-9-5 0,-21 3-3 16,8 2 7-16,-5-1-4 0,-25 5 12 0,57-12-5 16,-27 4 7-16,2 3-4 0,-2-5 9 15,0 5 5-15,0-2 6 0,-3-1-1 16,8-2 1-16,-6 4 1 0,-1 0-5 15,-3 0-5-15,0 0-7 0,-1-4-4 0,-24 10-7 16,45-16-3-16,-22 10-12 0,-23 6-18 16,42-12-29-16,-22 9-36 0,-20 3-45 0,37-6-51 15,-19 6-58-15,-18 0-159 0,31 6-502 16,-18 0-257-16</inkml:trace>
  <inkml:trace contextRef="#ctx0" brushRef="#br0" timeOffset="11343.9939">28079 9213 3960 0,'-27'-9'-155'0,"27"9"7"0,0 0 2 0,0 0 0 16,0 0-2-16,0 0 4 0,0 0 1 16,0 0 25-16,0 0 30 0,0 0 37 15,0 0 25-15,0 0 23 0,-30-7 12 0,30 7 8 16,0 0-6-16,0 0 1 0,0 0 16 15,0 0 22-15,0 0 7 0,0 0 26 0,0 0 6 16,0 0-9-16,0 0 6 0,0 0 7 16,0 0-23-16,0 0 0 0,0 0 12 0,0 0-3 15,0 0 9-15,0 0-12 0,0 0-5 16,0 0-6-16,0 0-12 0,0 0-6 16,-3-31 5-16,3 31-14 0,0 0-6 0,0 0 14 15,0 0-18-15,0 0 12 0,0 0 6 16,0 0 5-16,0 0 13 0,0 0 12 15,0 0 5-15,0-33-1 0,0 33-7 0,0 0-4 16,0 0-6-16,0 0-8 0,0 0-3 16,0 0 1-16,0 0 1 0,0 0-6 15,0 0 1-15,-7-25-5 0,7 25 4 0,0 0-3 16,0 0-1-16,0 0 5 0,0 0 2 16,0 0-1-16,0 0-1 0,0 0-7 0,0 0-2 15,0 0-5-15,0 0-9 0,0 0 1 16,0 0-2-16,33-25-2 0,-12 20-2 15,10-2-1-15,6 2-1 0,12-5-4 0,13 0-1 16,11-2 1-16,9 0-3 0,2-1-2 16,-2-2 3-16,0 3-3 0,-14 1-2 0,-2-1 2 15,-1 0 2-15,-5 0 6 0,-12 7 0 16,-1-5-2-16,-2 2 3 0,-4 1-5 16,-11 1-3-16,2 0-6 0,-4 3-23 0,-3 0-35 15,-25 3-72-15,44 6-63 0,-39 3-226 16,-5-9-551-16,0 0-956 0</inkml:trace>
  <inkml:trace contextRef="#ctx0" brushRef="#br0" timeOffset="15163.9755">24675 4777 4739 0,'0'0'-220'0,"13"-16"-11"15,-13 16-5-15,0 0-609 0,0 0-58 16</inkml:trace>
  <inkml:trace contextRef="#ctx0" brushRef="#br0" timeOffset="19652.3921">24688 4761 3700 0,'17'-18'-106'16,"-17"18"51"-16,0 0 36 0,0 0 19 15,0 0 2-15,0 0 0 0,0 0-2 0,0 0 9 16,0 0 4-16,0 0 31 0,0 0 2 15,0 0 3-15,12-20 6 0,-12 20-11 0,0 0-7 16,0 0-2-16,0 0 12 0,0 0-9 16,0 0-14-16,0 0-1 0,0 0 10 0,0 0 1 15,0 0-7-15,0 0 3 0,0 0-9 16,0 0-5-16,0 0 5 0,0 0-2 16,0 0 2-16,-57-21 6 0,57 21-13 15,-24-6-4-15,24 6 7 0,-26-6-4 0,26 6 7 16,-36-9 0-16,36 9 3 0,-36-10-2 15,36 10 1-15,-46-8 3 0,25 1-2 16,-6 2 1-16,2-2-7 0,-2 1 8 0,27 6-3 16,-57-12 7-16,32 7 0 0,-7-7 1 15,4 11 1-15,-4-6 0 0,2-3-7 0,30 10-9 16,-57-9 6-16,32 3 1 0,-2 4-7 16,27 2 9-16,-47-7-15 0,47 7 12 0,-43-6-12 15,43 6-6-15,-40-3 1 0,40 3-2 16,-39-3-1-16,39 3 2 0,-35 3-7 15,35-3 8-15,-33 3-1 0,33-3-1 16,-30 6 0-16,30-6 2 0,-35 3-1 0,35-3-2 16,-31 4 2-16,31-4-3 0,-28 2 1 15,28-2-2-15,-28 6-1 0,28-6 4 0,0 0 0 16,-37 7-2-16,37-7 0 0,0 0-1 16,-25 5 5-16,25-5-1 0,0 0-4 15,-29 7 3-15,29-7-4 0,0 0 3 16,0 0-1-16,-32 8 0 0,32-8 1 0,0 0 1 15,-25 8 4-15,25-8-3 0,0 0 0 16,-28 9 5-16,28-9-7 0,0 0 1 0,-32 10 2 16,32-10-6-16,0 0 6 0,-27 5-6 15,27-5 6-15,-23 7-10 0,23-7 2 16,0 0 3-16,-32 11 2 0,32-11 1 0,-28 10-4 16,28-10 6-16,-22 9-5 0,22-9-3 15,-28 8 4-15,28-8 0 0,-29 13-1 16,29-13 2-16,-22 11 2 0,22-11-1 0,-25 8 7 15,25-8 3-15,-25 5-2 0,25-5 2 16,-23 10 6-16,23-10-10 0,0 0-1 0,-24 10 1 16,24-10 0-16,0 0-4 0,-28 12 4 15,28-12 0-15,-17 12-2 0,17-12-3 0,0 0 7 16,-30 12-5-16,30-12-5 0,-18 13 4 16,18-13-2-16,-20 13-1 0,20-13 0 15,-19 15 0-15,19-15 2 0,-23 15-2 16,23-15 1-16,-24 16-1 0,24-16 3 0,-18 12-2 15,18-12 1-15,-20 15-1 0,20-15-2 16,-20 16-1-16,20-16-2 0,-17 15 2 16,17-15 1-16,-17 16-2 0,17-16-2 0,0 0 6 15,-23 21-3-15,23-21 2 0,-15 15-3 16,15-15 6-16,-14 15-8 0,14-15 5 0,0 0-3 16,-18 23 2-16,18-23 1 0,-13 14 4 15,13-14-6-15,0 0 4 0,-17 19-1 0,17-19 3 16,0 0-8-16,0 0 3 0,-17 18 4 15,17-18-5-15,0 0 2 0,0 0 0 16,0 0 2-16,-17 19-1 0,17-19 0 16,0 0-2-16,0 0 2 0,0 0-3 0,0 0 1 15,-16 18 0-15,16-18 3 0,0 0 0 16,0 0-5-16,0 0-1 0,0 0 6 16,0 0-4-16,-14 20 3 0,14-20 2 0,0 0-3 15,0 0 11-15,0 0-10 0,0 0 1 16,0 0-3-16,0 0 1 0,0 0 6 15,0 0 7-15,0 0 10 0,0 0 5 0,0 0 2 16,0 0 7-16,0 0-1 0,0 0-1 16,0 0 1-16,-23 9 0 0,23-9-4 0,0 0-6 15,0 0-2-15,0 0-6 0,0 0 1 16,0 0-4-16,0 0 2 0,-34 0-5 16,34 0-1-16,0 0-2 0,0 0-2 0,0 0-3 15,-43 0 2-15,43 0 1 0,0 0-4 16,-27 3 1-16,27-3 0 0,0 0-1 15,0 0 2-15,-35 3-2 0,35-3 0 0,0 0 0 16,0 0-2-16,-25 2 1 0,25-2 1 16,0 0 2-16,0 0-4 0,0 0 0 0,0 0 0 15,0 0 0-15,-32 4-2 0,32-4 1 16,0 0 0-16,0 0-3 0,0 0 0 16,0 0 0-16,0 0 3 0,0 0-2 15,0 0 0-15,-30 3 0 0,30-3 1 0,0 0-4 16,0 0 4-16,0 0-1 0,-27 9-2 15,27-9 0-15,0 0 1 0,0 0-2 16,0 0 3-16,-25 13-2 0,25-13 2 0,0 0-1 16,-16 18 1-16,16-18-1 0,0 0 2 15,-21 16 3-15,21-16-6 0,0 0 2 0,0 0 0 16,-18 18-1-16,18-18 2 0,0 0-1 16,0 0 4-16,-18 18-3 0,18-18 1 0,0 0-1 15,-14 15-1-15,14-15-1 0,0 0-1 16,0 0 2-16,0 0 3 0,-20 16-1 15,20-16-2-15,0 0 1 0,0 0 0 16,-17 20-1-16,17-20 0 0,0 0 2 0,-18 15 1 16,18-15 1-16,0 0-3 0,-20 18 1 15,20-18 2-15,0 0-3 0,-20 15 1 0,20-15 2 16,0 0-1-16,-22 12-2 0,22-12 4 16,0 0-3-16,-20 12 2 0,20-12 0 15,0 0 1-15,0 0-5 0,-30 12 4 0,30-12 0 16,0 0 0-16,-20 14-4 0,20-14 4 15,0 0-2-15,-25 9 0 0,25-9-1 16,0 0 0-16,-20 12-2 0,20-12 1 0,0 0 1 16,0 0-2-16,-25 12 0 0,25-12-1 15,0 0 1-15,0 0 2 0,-24 18 0 16,24-18-2-16,0 0-1 0,-16 13 1 0,16-13 3 16,0 0-3-16,0 0 2 0,-17 17-1 15,17-17 2-15,0 0-1 0,0 0 0 16,-17 20 1-16,17-20 2 0,0 0-4 0,-17 12 1 15,17-12 1-15,0 0-4 0,-15 22 7 16,15-22-7-16,0 0 2 0,-13 21 0 0,13-21 2 16,-13 18-1-16,13-18-1 0,-11 18-1 15,11-18 1-15,0 0 1 0,-13 27 0 0,13-27-2 16,-12 18 0-16,12-18 1 0,0 0 4 16,-11 24-4-16,11-24 2 0,0 0-1 15,-9 28 2-15,9-28-2 0,-5 22 2 16,5-22-2-16,-10 24 0 0,10-24 0 0,-3 27 0 15,3-27-2-15,-5 32 2 0,5-32 2 16,-5 31-2-16,5-31 1 0,-3 32 0 16,3-32 1-16,0 32-2 0,0-32 2 0,-2 34 0 15,2-34-1-15,0 33 0 0,0-33 0 16,2 38 1-16,-2-38-1 0,3 36 0 0,7-14 0 16,-5-1 0-16,7 1 3 0,-2 0 0 15,5-1-1-15,-2 0-2 0,6 2 2 16,-4 1 6-16,8-2-7 0,-6-2 0 0,1 4-2 15,-1-6 3-15,1 3-1 0,-3-2 0 16,4-2 0-16,-1 3 0 0,-1-2-1 16,0-1 3-16,-1 0-4 0,3-2 3 0,1 0 0 15,-2 0-1-15,1 2 2 0,-1-3 0 16,-1-3 0-16,3 3 2 0,-2-2 1 16,-18-12-3-16,35 23 2 0,-23-16 4 0,11 6 4 15,-23-13 0-15,31 17-1 0,-13-5 1 16,2-7-1-16,-20-5 2 0,38 22-2 15,-12-14 0-15,-3 0-1 0,0 1 0 0,8-1-1 16,-3-1-1-16,-1 5-3 0,5-5 2 0,1-1 0 16,-1 4-2-16,1-8-1 0,11 8 0 15,-6-5-1-15,2-2 3 0,-6 5-2 16,3-5-1-16,-4-2 1 0,2 4-2 16,-1-2 0-16,-3 0-1 0,3-2 1 0,-4 4 0 15,5-5-2-15,-3 3 1 0,1 0 2 16,-6 1-2-16,8-4 0 0,-5 2-1 15,2 1 0-15,2-3-2 0,-3 3 0 0,1 1 0 16,2-1 0-16,-3-1 1 0,3 1-1 16,-1-3 1-16,2 7 0 0,-1-4-2 15,-1-1 1-15,7 3-1 0,-6 0 0 0,1 0 2 16,0-3-1-16,0-1 3 0,4 3-4 16,-2-4 2-16,-2 5-2 0,7-5 3 0,-6 3-3 15,1-3 3-15,3 0-1 0,-3 0-3 16,0 0 4-16,0 0-1 0,0-3-2 15,-4 3 1-15,-1 0 0 0,1-5 0 16,1 5 0-16,-34 0 4 0,68 0-8 0,-38-4 5 16,4 4-2-16,-2-1 3 0,1 1-2 15,2 0 2-15,-1 0-3 0,1-2 2 0,-35 2-1 16,65 0-1-16,-30 0 2 0,0-5 0 16,-1 2 0-16,-1 3 1 0,1-2-2 0,4 2 0 15,1-5 0-15,-3 3 1 0,5 2-1 16,-1-3 1-16,-5-1 0 0,3 4 0 15,2-3-2-15,-1 0 1 0,1 3 1 16,-1-2-1-16,-1-1 1 0,-3 3 0 0,2-4-1 16,0 1 0-16,-2 0 0 0,3 1 1 15,-3 2 0-15,1-4 0 0,2 1 2 16,1-5-2-16,1 7 0 0,3-2 1 0,1-5-2 16,-1 4 1-16,1-7-2 0,2 6 3 15,0-2-2-15,-8 2-1 0,9-5 2 0,-12 4 0 16,9 0-2-16,-6-4 1 0,-3 7 0 15,7-5-2-15,-7 1 2 0,-3 2 0 0,0-3 0 16,1 4 1-16,2-4-4 0,-5 4 4 16,6 1 0-16,-6-2 1 0,1 0-2 15,1 0-2-15,-2 3 1 0,2-1 1 16,-3 1-2-16,2-3 2 0,3 0 0 0,-2 2 0 16,-2 3-1-16,1-7 2 0,0 7-1 15,-1-3-1-15,-30 3 0 0,60-6 1 0,-33 6 0 16,-27 0 0-16,47-3 0 0,-21 0 0 15,-26 3 0-15,47-5 2 0,-47 5-2 16,44 0-1-16,-23-1 1 0,-21 1 2 0,44 0-3 16,-44 0 2-16,40-3 0 0,-40 3 0 15,47-3-1-15,-22 3 4 0,-25 0-4 16,48 0 2-16,-22 0-2 0,-26 0 2 0,50-5-2 16,-27 5 3-16,-23 0-2 0,45-1 1 15,-45 1 0-15,49 0 0 0,-49 0-2 16,45 0 4-16,-25-3-4 0,-20 3 4 15,45 0-1-15,-45 0 3 0,37 0-2 0,-37 0 0 16,33-3 0-16,-33 3 0 0,32-5-1 0,-32 5 1 16,0 0-1-16,42 5 0 0,-42-5 0 15,32 0 0-15,-32 0-3 0,0 0 4 16,42-5-3-16,-42 5 1 0,31 0 3 0,-31 0-1 16,34 0 1-16,-34 0-1 0,40 0-1 15,-40 0 4-15,42 0-4 0,-42 0 1 16,48-3 0-16,-23 3 1 0,-25 0-1 15,54 0 1-15,-26-3-3 0,-28 3 2 0,54 0 1 16,-26-2-1-16,-28 2-1 0,52 0 0 16,-27 0-2-16,-25 0 3 0,52 0-4 0,-30-4 1 15,-22 4 2-15,48 0-3 0,-48 0 1 16,51-3 2-16,-26 3-2 0,-25 0 1 16,50-3-2-16,-50 3 2 0,48 0-2 0,-27 0 3 15,-21 0-5-15,45-2 3 0,-45 2 2 16,43-4-2-16,-43 4 1 0,37-6 0 0,-37 6-2 15,37-2 3-15,-37 2 1 0,30-4 1 16,-30 4 0-16,38-6-1 0,-38 6-1 16,39-6-1-16,-39 6-1 0,40-7-2 15,-15 2 2-15,-25 5-1 0,49-10 2 0,-24 6 0 16,0-1-2-16,-25 5 2 0,40-10-1 16,-15 9-1-16,-25 1 0 0,40-8 1 0,-40 8 0 15,40-6 1-15,-40 6-1 0,35-6-1 16,-35 6 1-16,29-2 1 0,-29 2 1 0,27-7-2 15,-27 7 0-15,0 0 2 0,35-10-3 16,-35 10 0-16,23-5 1 0,-23 5-3 16,25-10 5-16,-25 10-1 0,22-12-1 0,-22 12 1 15,25-12-4-15,-25 12 5 0,24-20 1 16,-24 20 2-16,23-18 5 0,-10 6 4 16,-13 12 7-16,27-25 4 0,-27 25 3 15,22-22 2-15,-22 22-4 0,17-21 0 0,-17 21-4 16,13-24-3-16,-13 24 1 0,15-27-6 15,-15 27-2-15,7-28 2 0,-7 28-5 0,8-29 0 16,-8 29-1-16,5-27-3 0,-5 27 1 16,3-32-15-16,-3 32 3 0,5-33 5 15,-5 33-4-15,-5-31 0 0,5 31 0 0,-3-35 2 16,3 35 0-16,-8-33 1 0,8 33 0 16,-12-36-1-16,7 21 1 0,5 15-1 0,-12-33-1 15,12 33 2-15,-16-39 1 0,4 24-2 16,12 15-1-16,-14-30 2 0,14 30-1 0,-16-35 2 15,9 20-1-15,7 15 2 0,-17-31-1 16,17 31 0-16,-16-28 0 0,4 9-3 16,12 19 4-16,-17-27-2 0,17 27 1 15,-18-24 0-15,18 24 3 0,-17-27-3 0,17 27 0 16,-17-26 2-16,17 26-2 0,-15-25 2 16,15 25-2-16,-18-22 0 0,18 22 0 15,-17-21 2-15,17 21 0 0,-15-21-3 0,15 21 2 16,-15-18 1-16,15 18-1 0,-22-15 1 15,22 15-1-15,-13-19 1 0,13 19-1 16,-22-20 1-16,22 20 0 0,-17-15-2 0,17 15 1 16,-21-18 2-16,21 18-3 0,-22-19 0 15,22 19-2-15,-29-17 2 0,29 17 1 0,-28-20 0 16,28 20-1-16,-30-18-1 0,13 6 2 16,17 12-2-16,-43-22-1 0,21 10 1 0,-1 0 1 15,-6 1 0-15,4-1 0 0,-2 5-1 16,0-7 1-16,2 5 0 0,-1 0 2 0,4 0-3 15,22 9 1-15,-47-19 3 0,29 9-3 16,-7 5 1-16,25 5-1 0,-37-17 1 16,37 17 2-16,-34-11-3 0,34 11 1 15,-35-12-2-15,35 12 1 0,-30-9-1 0,30 9-2 16,-32-13 3-16,32 13 0 0,-32-9 1 16,32 9-2-16,-33-10-1 0,33 10 1 0,-33-5 0 15,33 5 0-15,-32-8 0 0,32 8 1 16,-32-8 0-16,32 8-2 0,-27-7-1 15,27 7 3-15,-32-5 2 0,32 5-2 0,-33-7-1 16,33 7 2-16,-35-6 0 0,35 6 2 16,-35-2-4-16,35 2 2 0,-44-10-3 15,19 7 0-15,25 3 2 0,-57-6-1 0,27 3 0 16,-2 0-1-16,-1-3 2 0,-2 3 0 16,1 0 1-16,34 3 1 0,-65-3-3 0,30-3 1 15,3 3 1-15,-1-2 1 0,1 3 0 16,-2-1-1-16,34 3-1 0,-56-8 3 15,24 4-3-15,7-3-2 0,-7 4 2 0,4-3 2 16,28 6 1-16,-52-9-2 0,25 3-3 16,27 6 2-16,-40-6 1 0,15 0-1 0,25 6 3 15,-40-10-5-15,40 10 1 0,-42-9-1 16,22 6 0-16,20 3 2 0,-46-9 3 16,46 9-4-16,-43-8 0 0,18 4 2 0,-2 1 0 15,27 3-3-15,-48-9 0 0,24 5 2 16,24 4-2-16,-42-10 2 0,42 10-1 0,-40-9 2 15,15 6-3-15,25 3 4 0,-43-9-4 16,21 3 3-16,22 6 0 0,-42-6-1 0,19 0 0 16,23 6 2-16,-39-8-3 0,17 4 1 15,22 4-1-15,-38-9 2 0,38 9-1 16,-40-11 0-16,40 11 1 0,-39-9-1 16,39 9 0-16,-38-7-2 0,19-2 3 0,19 9-4 15,-40-5 3-15,40 5-1 0,-36-12 4 16,14 9-3-16,22 3 0 0,-47-10-1 0,20 5-1 15,0-2 4-15,27 7-3 0,-53-8-2 16,29 1 6-16,-2 4-4 0,26 3 1 16,-44-5 0-16,44 5 0 0,-45-9-2 0,20 6 1 15,25 3 1-15,-39-4 1 0,39 4-1 16,-40-8 0-16,40 8 5 0,-37-6-5 0,37 6 0 16,-35-6-2-16,35 6 1 0,-33-3 1 15,33 3-2-15,-34-6 2 0,34 6-1 16,-31-2 0-16,31 2-2 0,-34-4 2 0,34 4 1 15,-32-6 0-15,32 6 1 0,-41 0-3 16,41 0 1-16,-34-3 0 0,34 3 3 16,-35-3-4-16,35 3 0 0,0 0 1 0,-43 0 2 15,43 0-1-15,0 0-1 0,-32-3-1 16,32 3 2-16,0 0-1 0,-34 0 1 0,34 0 0 16,0 0 0-16,0 0 0 0,-40 0 1 15,40 0-1-15,0 0 1 0,0 0-2 16,-33 0 3-16,33 0-2 0,0 0 0 0,-32-3 0 15,32 3 0-15,0 0 0 0,0 0-2 16,-45 0 2-16,45 0-1 0,0 0 2 0,-40 0-1 16,40 0 2-16,-31 0-5 0,31 0 3 15,-40 0 1-15,40 0-1 0,-40 0 0 16,40 0-1-16,-45 0 2 0,45 0-1 16,-45 0 1-16,45 0-2 0,-55 3 2 0,28-3-1 15,-3 0 3-15,-5 0-3 0,1 3 0 16,-1-3 0-16,0 0 1 0,0 0 0 0,-4 3-4 15,4-3 1-15,-2 6 1 0,-8 1-6 16,-3 1-25-16,-14 7-43 0,-10 10-66 0,-3 4-63 16,-32 6-200-16,13-3-172 0,12-15-388 15,-3 3-942-15</inkml:trace>
  <inkml:trace contextRef="#ctx0" brushRef="#br0" timeOffset="46200.0181">5812 11209 371 0,'0'0'148'16,"0"0"-102"-16,0 0 20 0,44-18-41 16,-44 18-25-16,0 0 19 0,0 0 25 0,0 0 4 15,0 0 40-15,0 0 30 0,0 0 5 16,0 0-7-16,17-17-5 0,-17 17 9 15,0 0-10-15,0 0-5 0,0 0 12 0,0 0-16 16,0 0-4-16,0 0 0 0,0 0-6 16,0 0-1-16,0 0-8 0,0 0-15 15,0 0-8-15,0 0-1 0,0 0-10 0,0 0-13 16,0 0-9-16,16-13 1 0,-16 13-7 16,0 0 14-16,0 0-6 0,0 0 2 0,0 0-7 15,0 0 4-15,0 0-11 0,0 0-2 16,0 0 7-16,22-11-2 0,-22 11-14 15,0 0 11-15,0 0 0 0,0 0 2 0,32-3-10 16,-32 3 0-16,0 0 5 0,32-1-5 16,-32 1 10-16,0 0-8 0,0 0-5 15,40 0 8-15,-40 0-6 0,0 0 6 16,33-5 9-16,-33 5-7 0,0 0 8 0,40-3-1 16,-40 3-2-16,0 0 9 0,34-3 2 15,-34 3-3-15,0 0 1 0,37 0-11 0,-37 0-1 16,0 0 6-16,30-1 2 0,-30 1-2 15,0 0-1-15,0 0-4 0,38-5-9 16,-38 5 15-16,0 0 5 0,30 0-9 16,-30 0 10-16,0 0-4 0,40-3-3 0,-40 3 2 15,0 0 7-15,34-3 7 0,-34 3-4 16,0 0 19-16,32-3 7 0,-32 3 14 0,0 0-9 16,30-3-5-16,-30 3 8 0,0 0 1 15,32-7-4-15,-32 7-7 0,21-5 1 16,-21 5-4-16,0 0-8 0,39-6 3 0,-39 6-11 15,27-9 6-15,-27 9-3 0,31-10-3 16,-31 10-6-16,32-7 0 0,-32 7-5 16,25-10 2-16,-25 10-6 0,37-7 6 15,-37 7-15-15,33-12-2 0,-33 12-6 0,32-8-1 16,-32 8-25-16,34-3-35 0,-34 3-44 16,33 12-37-16,-33-12-57 0,27 27-153 0,-20-16-501 15,-7-11-63-15</inkml:trace>
  <inkml:trace contextRef="#ctx0" brushRef="#br0" timeOffset="53134.6442">10178 11233 1202 0,'-16'-17'149'0,"16"17"-57"0,0 0-34 0,0 0-19 16,0 0-9-16,0 0 4 0,0 0-13 16,0 0 16-16,0 0 20 0,-26-10 7 15,26 10 17-15,0 0-2 0,0 0 13 16,0 0-25-16,0 0-8 0,0 0 2 0,0 0-18 16,0 0-4-16,0 0 0 0,0 0-14 15,0 0 7-15,0 0-13 0,0 0 9 0,0 0-7 16,0 0-2-16,0 0-13 0,0 0 12 15,0 0-6-15,0 0 3 0,0 0-9 16,0 0 9-16,0 0-6 0,0 0 14 0,0 0 1 16,0 0 11-16,0 0-4 0,0 0-5 15,0 0-4-15,0 0 9 0,0 0-6 16,0 0-1-16,0 0 6 0,0 0-3 0,0 0 5 16,0 0 0-16,0 0-6 0,0 0 10 15,0 0-13-15,0 0 10 0,0 0-8 16,0 0-5-16,0 0 17 0,0 0-3 0,0 0-12 15,0 0 14-15,0 0-3 0,0 0-8 16,0 0 8-16,62 42-1 0,-62-42 0 16,0 0-1-16,0 0-6 0,24 11-10 0,-24-11 7 15,0 0-5-15,25 12 7 0,-25-12-11 16,0 0 0-16,28 12 10 0,-28-12-10 16,22 10 4-16,-22-10 8 0,25 5 8 15,-25-5-8-15,22 10 2 0,-22-10-3 0,0 0-2 16,32 9 6-16,-32-9 3 0,28 6 2 15,-28-6-8-15,24 6 2 0,-24-6-6 0,30 9 0 16,-30-9 1-16,31 7-9 0,-31-7-3 16,34 5 12-16,-14 0-4 0,-20-5-3 0,40 6-1 15,-40-6-1-15,44 1 1 0,-23 4 6 16,-21-5-17-16,44 3 13 0,-44-3 2 16,42 3-4-16,-42-3-7 0,33 0 5 15,-33 0-8-15,37 0-1 0,-37 0 4 0,32 3-7 16,-32-3 14-16,30 3 1 0,-30-3-8 15,0 0 9-15,43 0-16 0,-43 0-4 0,25 0 11 16,-25 0 3-16,0 0-5 0,39 0 10 16,-39 0-6-16,23 3-7 0,-23-3-1 15,0 0-4-15,37 0 10 0,-37 0-7 0,0 0 13 16,32 3-5-16,-32-3-13 0,0 0 24 16,27 4-16-16,-27-4 2 0,0 0 18 15,0 0-17-15,38 2 3 0,-38-2 10 0,0 0-12 16,30 0 4-16,-30 0-1 0,0 0 12 15,32 0 21-15,-32 0 5 0,0 0 4 16,0 0 5-16,30 0 9 0,-30 0-18 0,0 0-7 16,0 0-4-16,0 0-4 0,0 0 1 15,30 0 2-15,-30 0-6 0,0 0 1 0,0 0-6 16,0 0 2-16,0 0-1 0,35 0-2 16,-35 0 0-16,0 0 0 0,0 0 8 15,0 0-2-15,37-2-1 0,-37 2-1 0,0 0-2 16,0 0-4-16,35-7-1 0,-35 7-2 15,0 0-4-15,27 0 1 0,-27 0 1 16,0 0-3-16,32-3 1 0,-32 3-4 0,0 0 2 16,42-6 0-16,-42 6-5 0,26-3 2 15,-26 3-2-15,31-8 2 0,-31 8-5 16,28-1 1-16,-28 1 2 0,32-6-3 0,-32 6-3 16,0 0 5-16,40-6-5 0,-40 6 0 15,33-4 3-15,-33 4-4 0,30-7 3 0,-30 7-2 16,41-3-4-16,-41 3 4 0,33-2-2 15,-33 2 2-15,37-4-2 0,-37 4 2 16,33 0 0-16,-33 0-1 0,39-3-2 0,-39 3 1 16,35 0 1-16,-35 0 5 0,37-3-7 15,-37 3 1-15,32-3 2 0,-32 3 2 16,33 0-4-16,-33 0 1 0,33 0 0 0,-33 0 0 16,36-3 0-16,-36 3 2 0,33 0-2 15,-33 0-4-15,35-3 2 0,-35 3 1 16,34 0 1-16,-34 0 2 0,36-3-2 0,-36 3-1 15,34-3 1-15,-34 3 1 0,0 0-1 16,48 0-2-16,-48 0 0 0,34 0 1 0,-34 0 2 16,37 0-2-16,-37 0 0 0,36-3-2 15,-36 3 3-15,41-3 1 0,-41 3-2 16,36-4 0-16,-36 4-1 0,42-2 1 16,-42 2 0-16,40 0-2 0,-40 0 2 0,46-6 3 15,-26 6-4-15,-20 0 4 0,46 0 0 16,-19-4-1-16,-27 4-1 0,50-3 2 0,-23 3-3 15,-27 0 2-15,47-3-1 0,-19 1-2 16,-28 2 2-16,51-3 2 0,-23-1-3 16,0 1 1-16,-28 3-2 0,52-3 1 0,-30-1 1 15,-22 4-1-15,49-2 1 0,-49 2-1 16,43 0-2-16,-21-3 2 0,-22 3 2 0,42-5-2 16,-42 5 2-16,40-2 0 0,-40 2 0 15,43-1-3-15,-43 1 1 0,35-8 2 16,-35 8-2-16,32 0-1 0,-32 0 1 0,34-4-1 15,-34 4 1-15,35-3 1 0,-35 3-1 16,33 0 0-16,-33 0-2 0,44-2 4 16,-44 2-2-16,35-3-1 0,-35 3 1 0,40-4-1 15,-40 4 1-15,37 0 0 0,-37 0 0 16,33-3 0-16,-33 3 1 0,32 0-1 16,-32 0-1-16,32-3 1 0,-32 3 0 0,33-2 0 15,-33 2-1-15,34 0 0 0,-34 0 2 16,37-4 0-16,-37 4 1 0,40-3 0 0,-40 3 2 15,38 0-3-15,-38 0 0 0,39 0-1 16,-39 0-1-16,40-3 2 0,-40 3-1 16,35 3 0-16,-35-3 0 0,33 0 0 0,-33 0-1 15,41 0 2-15,-41 0-5 0,36 0 6 16,-36 0-3-16,40 0 2 0,-40 0 3 16,44 0-4-16,-14 3 1 0,-5-3 2 15,4 4-5-15,-29-4 5 0,60 0 0 0,-27 2-3 16,-3-2 0-16,6 0 2 0,-6 0-4 15,-4 3 2-15,-26-3 0 0,62 0 5 0,-37 0-8 16,-25 0 3-16,49 0 1 0,-27 0-3 16,-22 0 4-16,48 0-1 0,-23 3-1 15,-25-3 0-15,49 0 0 0,-49 0 0 0,42 0 3 16,-22 0-3-16,-20 0 0 0,41 4 0 16,-41-4 3-16,44 0-4 0,-44 0 0 0,33 0-3 15,-33 0 4-15,32 0-1 0,-32 0 1 16,30 0 0-16,-30 0 0 0,0 0-1 15,40 3-1-15,-40-3 4 0,0 0-4 16,37 0 1-16,-37 0 2 0,27 0 1 0,-27 0-2 16,30 2-2-16,-30-2 4 0,0 0-4 15,35 0 3-15,-35 0 1 0,30 3-3 0,-30-3 2 16,0 0 1-16,39 0 2 0,-39 0-6 16,28 0 2-16,-28 0 3 0,32 0-6 15,-32 0 4-15,29 4 0 0,-29-4 0 0,0 0-1 16,41 0 1-16,-41 0 0 0,32 0 0 15,-32 0 1-15,30 0-4 0,-30 0 3 16,30 0-3-16,-30 0 4 0,32 0 1 0,-32 0-5 16,0 0 5-16,40-4-3 0,-40 4 0 15,0 0 0-15,40 0 1 0,-40 0 0 16,0 0 0-16,36-3 2 0,-36 3-3 0,0 0-1 16,43-2 0-16,-43 2 1 0,25-3 0 15,-25 3 1-15,32-4-2 0,-32 4 2 0,0 0 3 16,45-3-3-16,-45 3-1 0,32-3 2 15,-32 3-2-15,28-2-2 0,-28 2 1 16,29-4 0-16,-29 4 5 0,0 0-6 0,38 0 2 16,-38 0 0-16,0 0-3 0,27-3 4 15,-27 3-1-15,0 0-2 0,27-6 2 16,-27 6 0-16,0 0 0 0,0 0-1 0,43 0 0 16,-43 0 4-16,0 0-5 0,34-2 1 15,-34 2 3-15,0 0 0 0,33-7-4 16,-33 7 2-16,0 0 0 0,32 0 0 0,-32 0 0 15,0 0 3-15,32-3-5 0,-32 3 2 16,0 0 1-16,0 0 1 0,30-6-3 16,-30 6 3-16,0 0 6 0,0 0-10 0,32-3 1 15,-32 3 3-15,0 0-3 0,0 0 3 16,25-8-1-16,-25 8-1 0,0 0 0 0,0 0 1 16,28-4 0-16,-28 4-1 0,0 0 1 15,25-8 0-15,-25 8 0 0,0 0-1 16,32-12 2-16,-32 12-3 0,27-3 1 0,-27 3 0 15,27-9 0-15,-27 9 0 0,0 0 0 16,28-12 0-16,-28 12-2 0,23-9 2 16,-23 9 0-16,0 0 1 0,31-9-1 0,-31 9-1 15,0 0 3-15,25-9-2 0,-25 9-3 16,0 0 5-16,23-9-1 0,-23 9-1 0,0 0 0 16,22-10 6-16,-22 10-5 0,0 0 0 15,0 0 0-15,25-8-1 0,-25 8 1 16,0 0-3-16,0 0-2 0,20-16-7 0,-20 16 0 15,0 0 3-15,17-20 0 0,-17 20 1 16,0 0 2-16,0 0 1 0,20-18-1 16,-20 18 3-16,0 0-3 0,0 0 1 15,13-21-2-15,-13 21 1 0,0 0-2 0,0 0 5 16,17-18 0-16,-17 18 0 0,0 0 1 16,0 0 1-16,0 0-1 0,15-21-1 0,-15 21-1 15,0 0 3-15,0 0-2 0,0 0 1 16,12-26-2-16,-12 26-3 0,0 0-4 0,11-21-6 15,-11 21 3-15,0 0-6 0,10-31-4 16,-10 31 6-16,7-23 2 0,-7 23-4 16,10-30-1-16,-10 30 1 0,7-30 3 0,-7 30 3 15,5-38 4-15,-5 38 2 0,3-36-1 16,0 17 3-16,-3 19 13 0,0-35-1 16,0 35-4-16,-3-39-2 0,3 39 0 0,0-35-3 15,0 35 3-15,0-36 2 0,0 36-3 16,0-33-4-16,0 33 8 0,-3-33-1 15,3 33 0-15,-9-36-3 0,9 36 5 0,-3-33-2 16,3 33-3-16,-5-32 7 16,5 32 2-16,-12-30 2 0,12 30-4 0,-5-34 0 0,5 34 0 15,-11-27 2-15,11 27-3 0,-10-28 2 16,10 28 0-16,-15-25-5 0,15 25-1 16,-12-24 5-16,12 24-7 0,-14-25 3 0,14 25-2 15,-16-22 4-15,16 22-1 0,-15-21-3 16,15 21 1-16,-17-21-2 0,17 21 0 15,-17-18 0-15,17 18-2 0,-17-24 2 0,17 24 0 16,-25-18 2-16,25 18-3 0,-26-17 1 16,26 17 0-16,-36-16-1 0,20 10-1 15,16 6 0-15,-37-12 2 0,37 12-2 0,-44-13 1 16,28 6 2-16,16 7-4 0,-40-9 2 16,40 9 2-16,-34-6 1 0,34 6 0 0,-32-9-1 15,32 9-3-15,-36-9 4 0,36 9 0 16,-31-7 0-16,31 7 0 0,-31-5 0 15,31 5-1-15,-29-7 0 0,29 7-1 0,-27-5 4 16,27 5 0-16,0 0-2 0,-35-10 3 16,35 10 0-16,0 0-5 0,-38-5 1 15,38 5 2-15,-25-7-4 0,25 7 3 16,-32-3-1-16,32 3-2 0,-32-7 2 0,32 7 0 16,-37-5 9-16,37 5-12 0,-36-5 0 15,36 5 3-15,-46-4 0 0,46 4-4 0,-50 0 4 16,20-3-3-16,30 3 5 0,-58-4-4 15,26 4 2-15,2 0-3 0,30 0 2 0,-61-4-1 16,30 1 1-16,31 3 1 0,-56-2 0 16,30-1-1-16,26 3-1 0,-47-4 2 15,47 4 1-15,-45-3-2 0,45 3 0 16,-37 0 1-16,37 0-2 0,-37-3-1 0,37 3 2 16,-40 0-2-16,40 0-1 0,-33 0 3 15,33 0 0-15,-41-2-4 0,41 2 0 16,-41 0-2-16,41 0 2 0,-44-3 3 0,44 3-2 15,-42-4 6-15,42 4-8 0,-45 0 1 16,45 0 3-16,-43-3 2 0,43 3-1 16,-44 0 1-16,44 0-3 0,-47-3 2 0,47 3-1 15,-45-3 2-15,45 3 3 0,-38-3-3 16,38 3 1-16,-47-3 3 0,25 0 1 0,22 3 1 16,-40-6 4-16,40 6 1 0,-42-6-3 15,42 6 3-15,-45-6-8 0,20 0 0 0,25 6 3 16,-44-8-2-16,19 2 0 0,25 6-1 15,-48-6 0-15,21 5-3 0,27 1 2 16,-52-8-5-16,27 5 2 0,-7 0 2 16,32 3-2-16,-55-6 2 0,28 2 0 0,27 4-4 15,-48-5 3-15,26 2-2 0,22 3 1 16,-42-4 1-16,15 1 1 0,27 3-2 16,-38-5 2-16,38 5 0 0,-40-7-1 0,40 7 1 15,-39-5-1-15,39 5 0 0,-35-7 1 16,35 7 0-16,-33-10 3 0,33 10-3 0,-37-9 1 15,37 9 2-15,-34-8-3 0,34 8-1 16,-35-8 0-16,35 8-2 0,-33-8-1 0,33 8 2 16,-35-7 3-16,16 2-6 0,19 5 4 15,-43-7-1-15,23 1-1 0,20 6 3 16,-45-9-1-16,23 3-4 0,22 6-1 0,-57-6 6 16,32 3-2-16,-5 0 0 0,30 3-2 15,-57-7 2-15,25 7 0 0,4-2-2 16,-4-3 2-16,32 5-3 0,-65 0 0 0,31-3 0 15,4 3 4-15,-2-1-2 0,32 1-2 16,-63 0 3-16,33 0 0 0,30 0 0 16,-57 0-2-16,32 0 2 0,25 0-1 0,-59 0 0 15,32 0 5-15,27 0-5 0,-55 1 0 16,28-1-1-16,27 0 0 0,-55 3 2 0,28 2-3 16,27-5 2-16,-56 2-3 0,25 5-1 15,6-4 6-15,-6 0-3 0,2 0-1 0,-3 3-1 16,32-6 1-16,-52 6 1 0,22-3 2 15,4-3-1-15,26 0 1 0,-52 9 0 16,27-5 1-16,25-4-2 0,-44 5 3 16,22-2-3-16,22-3 0 0,-53 7-1 15,33-4 3-15,20-3 2 0,-40 2-2 0,40-2-3 16,-45 7 3-16,19-7-1 0,26 0 0 16,-46 6 1-16,24-4 6 0,22-2-7 0,-44 0 0 15,44 0 1-15,-41 0-5 0,41 0 6 16,-42 4-2-16,42-4-3 0,-37 0 3 0,37 0 1 15,-37 4 9-15,37-4-11 0,-33 4 1 16,33-4-1-16,-37 1 0 0,37-1-1 16,-37 0-1-16,37 0 0 0,-35 4 4 0,35-4-2 15,-35 0 6-15,35 0-6 0,-40 3 0 16,40-3 1-16,-41 0 3 0,16 3 1 16,25-3 3-16,-40 0 0 0,40 0-2 0,-45 0 1 15,23 2 2-15,22-2-1 0,-43 0-4 16,43 0 4-16,-39 0-2 0,39 0-1 15,-43 5-2-15,43-5 0 0,-44 0 7 0,44 0 4 16,-38 0-2-16,38 0 1 0,-45 0-2 16,45 0-4-16,-37 2 1 0,37-2-2 15,-37-2-2-15,37 2 1 0,-38 2 4 0,38-2-6 16,-32 0 1-16,32 0-2 0,0 0 1 16,-42 0 0-16,42 0 1 0,-30 3-3 0,30-3 4 15,0 0-5-15,-44 0 4 0,44 0-1 16,-26 0-1-16,26 0 1 0,0 0-1 0,-42 0 0 15,42 0 4-15,0 0 2 0,-37 0-4 16,37 0-3-16,0 0 1 0,-38 0 1 16,38 0 0-16,0 0-1 0,-39 0 1 15,39 0-5-15,-27 4 2 0,27-4 2 16,0 0 3-16,-40 3-2 0,40-3 1 0,-28 3-4 16,28-3 3-16,-32 2 8 0,32-2 1 0,-33 0 3 15,33 0 3-15,0 0 0 0,-49-2-1 16,49 2-1-16,0 0-2 0,-38 0 1 15,38 0 1-15,0 0 2 0,-41 0 4 0,41 0 1 16,0 0 4-16,-36-3-4 0,36 3 1 16,0 0-4-16,-32 0-3 0,32 0-3 0,0 0 4 15,0 0-6-15,-35-3 0 0,35 3-3 16,0 0 2-16,-32-7-2 0,32 7 1 16,0 0-4-16,0 0 1 0,-42-2 0 0,42 2-4 15,0 0 3-15,-32-5 0 0,32 5-3 16,0 0 1-16,-33-2-2 0,33 2 1 15,0 0-2-15,-44-6 3 0,44 6-5 16,-28-4 1-16,28 4 1 0,0 0-1 0,-49 0 0 16,49 0-1-16,-33 0 1 0,33 0 0 15,-32 4-2-15,32-4 0 0,-33 0-1 0,33 0 2 16,-34 3 0-16,34-3 3 0,-33 3-2 16,33-3 0-16,0 0 0 0,-44 7 1 0,44-7-1 15,-26 0 0-15,26 0 2 0,0 0 0 16,-36 2-1-16,36-2-1 0,0 0 1 15,-33 3 0-15,33-3 0 0,0 0 1 16,-32 4-1-16,32-4 0 0,0 0 1 0,0 0-2 16,-33 3 0-16,33-3 1 0,0 0 0 15,0 0 0-15,-35 5 0 0,35-5 0 16,0 0-2-16,-34 7 2 0,34-7-3 0,0 0 3 16,-33 3-4-16,33-3 3 0,0 0 1 15,-29 5-1-15,29-5-3 0,0 0 4 0,-30 10-4 16,30-10 4-16,-23 6-1 0,23-6 0 15,0 0-1-15,-29 9 3 0,29-9-3 0,0 0 1 16,-27 10 0-16,27-10 1 0,0 0-2 16,0 0 1-16,-30 10-1 0,30-10-1 15,0 0-2-15,0 0 5 0,-25 15-3 0,25-15-2 16,0 0 0-16,-23 15 5 0,23-15-4 16,-17 16 2-16,17-16-1 0,-22 18 2 15,22-18-4-15,-21 20 4 0,21-20-1 0,-19 20-1 16,19-20 3-16,-16 19-1 0,16-19-1 15,-17 18-1-15,17-18 0 0,-14 18 4 16,14-18-5-16,-16 19 2 0,16-19 0 16,0 0-3-16,-15 25 2 0,15-25 0 0,-12 15 0 15,12-15 1-15,0 0-2 0,-5 31 4 16,5-31-5-16,0 0 2 0,-8 31 1 0,8-31-2 16,0 0 0-16,-4 28 4 0,4-28-3 15,0 0 3-15,-3 30-3 0,3-30 1 0,0 0 2 16,0 28-1-16,0-28 2 0,0 0-2 15,3 34-1-15,-3-34 0 0,0 0 3 16,9 27 0-16,-9-27-1 0,0 25 3 0,0-25-4 16,0 0 0-16,5 32 0 0,-5-32 1 15,6 23-2-15,-6-23 2 0,5 28-1 16,-5-28 1-16,5 24 1 0,-5-24 1 16,12 26-2-16,-12-26 0 0,10 28-1 0,-10-28 0 15,8 23 3-15,-8-23-2 0,5 24 0 16,-5-24 2-16,12 23-3 0,-12-23 2 0,14 22-3 15,-14-22 2-15,5 21 3 0,-5-21-3 16,13 20 0-16,-13-20 0 0,13 16-1 0,-13-16 2 16,12 23-2-16,-12-23 1 0,13 21 1 15,-13-21-1-15,14 22 2 0,-14-22-1 16,13 20-1-16,-13-20 1 0,15 16 0 0,-15-16 0 16,15 19-1-16,-15-19 0 0,0 0 1 15,17 25-1-15,-17-25 1 0,13 15-1 0,-13-15 0 16,9 15 1-16,-9-15-2 0,0 0 0 15,21 20 0-15,-21-20 2 0,0 0 0 16,14 18 0-16,-14-18 2 0,0 0-3 16,17 15 0-16,-17-15 0 0,0 0 1 0,16 18 0 15,-16-18-1-15,0 0-1 0,24 15 1 16,-24-15 2-16,13 15-2 0,-13-15 0 0,17 13 0 16,-17-13 2-16,0 0-2 0,20 16 0 15,-20-16-2-15,0 0 4 0,23 13-1 16,-23-13 0-16,14 12-1 0,-14-12 2 15,0 0-2-15,16 12 1 0,-16-12-1 0,0 0 0 16,21 15-1-16,-21-15 2 0,0 0-2 16,20 17 1-16,-20-17 0 0,0 0 3 0,16 11-3 15,-16-11 1-15,0 0-3 0,22 13 3 16,-22-13-2-16,0 0 3 0,17 12-1 16,-17-12-2-16,0 0 2 0,22 12 1 0,-22-12-2 15,0 0-1-15,16 12 0 0,-16-12 3 16,0 0-2-16,25 10 0 0,-25-10 0 15,0 0 3-15,19 12-3 0,-19-12-1 0,0 0 2 16,22 8 0-16,-22-8-5 0,0 0 6 16,0 0-1-16,26 13-2 0,-26-13 3 0,0 0 1 15,30 11-2-15,-30-11 1 0,22 5-2 16,-22-5 3-16,27 6-3 0,-27-6 5 0,38 7-2 16,-38-7 3-16,42 5-4 0,-18-1 3 15,6-1-3-15,2 0 1 0,1-3 0 16,10 3 2-16,8-3-3 0,2 0 1 0,16 0-2 15,3 0-23-15,5 0-67 0,8 0-93 16,9 6-250-16,-12-6-185 0,-5 0-312 16,-2-6-630-16</inkml:trace>
  <inkml:trace contextRef="#ctx0" brushRef="#br0" timeOffset="68035.8792">12458 9702 785 0,'0'0'210'0,"-16"-20"-53"15,16 20-24-15,0 0-34 0,0 0-54 0,0 0 5 16,0 0-24-16,0 0 0 0,0 0-8 16,0 0 3-16,0 0-8 0,-30-7 8 15,30 7-13-15,0 0 13 0,0 0-17 0,0 0 17 16,0 0 0-16,0 0 15 0,0 0 4 15,0 0 27-15,-36 0 13 0,36 0 9 0,0 0-10 16,0 0-6-16,0 0 2 0,0 0 11 16,0 0-15-16,-35 0 1 0,35 0 7 15,0 0 1-15,0 0-5 0,0 0 7 16,-32-3-14-16,32 3-6 0,0 0-10 0,0 0-5 16,0 0 1-16,0 0-8 0,-31-3-15 15,31 3 0-15,0 0 7 0,0 0-13 0,0 0 0 16,0 0 3-16,0 0 4 0,0 0-3 15,-34 0-4-15,34 0 4 0,0 0-3 16,0 0-1-16,0 0-6 0,0 0 12 0,0 0-16 16,-42 3 2-16,42-3 5 0,0 0-7 15,0 0 6-15,0 0 12 0,0 0-10 0,-31 0-6 16,31 0 19-16,0 0 4 0,0 0-15 16,0 0 6-16,0 0-4 0,-29 3 6 15,29-3-5-15,0 0-10 0,0 0 21 0,0 0-25 16,0 0 8-16,0 0-4 0,-32 7-6 15,32-7 8-15,0 0-3 0,0 0-3 0,-21 12 6 16,21-12-8-16,0 0-6 0,0 0 8 16,-24 16-10-16,24-16 5 0,0 0-3 15,-18 16-1-15,18-16 6 0,-19 13 3 16,19-13-8-16,-13 20 0 0,13-20 14 0,-17 17-12 16,17-17 7-16,-16 19-17 0,16-19 10 15,-15 21-2-15,15-21 6 0,-16 23-4 0,16-23-2 16,-13 18-2-16,13-18 2 0,0 0 6 15,-13 25-8-15,13-25 2 0,-9 19 11 16,9-19-7-16,0 0-4 0,-8 24 0 0,8-24-5 16,-7 24 14-16,7-24-7 0,0 0 4 15,-3 34 3-15,3-34-15 0,-5 25 12 0,5-25 0 16,0 0-10-16,0 37-4 0,0-37 25 16,0 0-13-16,0 30 2 0,0-30 0 15,0 0 3-15,0 30 2 0,0-30 0 16,0 0 6-16,0 30-2 0,0-30-12 0,0 0 5 15,5 30 10-15,-5-30-11 0,0 0 2 16,3 34-1-16,-3-34-5 0,0 25 4 16,0-25 4-16,4 24-2 0,-4-24 5 0,0 0-3 15,0 41-7-15,0-41 8 0,3 24-9 16,-3-24 3-16,3 27 16 0,-3-27-20 0,0 0 0 16,5 40 8-16,-5-40-15 0,0 26 7 15,0-26 0-15,4 24 1 0,-4-24 13 0,1 27 1 16,-1-27-8-16,4 27-1 0,-4-27 1 15,8 29-3-15,-8-29 1 0,2 28 5 0,-2-28 2 16,6 27 2-16,-6-27-7 0,9 27 4 16,-9-27-8-16,5 27 3 0,-5-27 10 15,8 20-14-15,-8-20 9 0,5 27-7 16,-5-27-1-16,14 20 10 0,-14-20-4 0,1 25 2 16,-1-25 1-16,0 0 2 0,12 33 5 15,-12-33-7-15,5 23-5 0,-5-23 7 16,7 21 0-16,-7-21-9 0,8 21 0 0,-8-21 3 15,8 21 7-15,-8-21 1 0,0 0-13 16,10 31 7-16,-10-31-6 0,7 20 2 0,-7-20-10 16,12 18 10-16,-12-18-1 15,0 0 1-15,13 30-13 0,-13-30 16 0,12 19-5 0,-12-19 11 16,12 20-11-16,-12-20 0 0,10 23 0 16,-10-23-2-16,15 19 1 0,-15-19 1 15,16 17-6-15,-16-17 8 0,17 18-9 0,-17-18 4 16,15 15 6-16,-15-15 2 0,14 17-8 15,-14-17 10-15,18 15-3 0,-18-15 5 0,17 15 6 16,-17-15 1-16,16 13-5 0,-16-13 5 16,0 0-1-16,22 15-6 0,-22-15-1 15,19 12 4-15,-19-12-3 0,21 11 5 0,-21-11 0 16,22 9-6-16,-22-9-1 0,27 9 2 16,-27-9-2-16,25 6 0 0,-25-6-1 15,25 6-2-15,-25-6 3 0,24 6 2 16,-24-6-10-16,0 0 5 0,38 6 1 0,-38-6 1 15,27 0-4-15,-27 0-2 0,0 0-1 16,33 6-1-16,-33-6-4 0,27 0 6 16,-27 0 0-16,0 0-1 0,38 3-1 0,-38-3 0 15,31 0-4-15,-31 0 6 0,31 0-6 16,-31 0 0-16,34 0 1 0,-34 0 4 0,35-3-1 16,-35 3-3-16,33 3 1 0,-33-3-1 15,32 0 4-15,-32 0 0 0,30 0 3 0,-30 0-1 16,0 0-2-16,44-3-2 0,-44 3 10 15,0 0 3-15,35 0-4 0,-35 0 0 0,0 0-1 16,38 0-3-16,-38 0 3 0,0 0-1 16,35 0-4-16,-35 0-1 0,0 0-2 15,32 0 2-15,-32 0 1 0,0 0 1 0,34 3-5 16,-34-3 5-16,0 0-3 0,0 0-3 16,37 0 0-16,-37 0 4 0,0 0-1 15,31 4-2-15,-31-4-3 0,0 0 4 16,0 0-5-16,34 2 5 0,-34-2-1 0,0 0 0 15,0 0 2-15,0 0 3 0,33 3-2 16,-33-3 7-16,0 0-1 0,0 0 5 0,0 0 1 16,35-3 4-16,-35 3-3 0,0 0 0 15,0 0-3-15,37 0 3 0,-37 0 0 0,0 0-5 16,32-2-3-16,-32 2 2 16,0 0-4-16,38-4 2 0,-38 4-3 0,26-3 5 15,-26 3-1-15,31-6 3 0,-31 6-1 0,34-9-1 16,-34 9-3-16,42-6 3 0,-22 3-1 15,-20 3-9-15,48-6 4 0,-18 1 1 0,0 1-1 16,4 1-2-16,3 3-5 0,4-5-23 16,8 10-45-16,3-2-56 0,0 0-78 15,0 6-249-15,-1-6-483 0,-10-6-685 0</inkml:trace>
  <inkml:trace contextRef="#ctx0" brushRef="#br0" timeOffset="98645.3277">8688 12367 624 0,'0'0'161'0,"0"0"-91"0,0 0 48 0,0 0-21 15,0 0 21-15,0 0-21 0,-12-21-17 0,12 21-11 16,0 0 6-16,0 0-14 0,0 0-19 16,0 0 4-16,0 0-17 0,0 0-5 15,0 0-4-15,0 0 0 0,0 0 4 0,0 0-20 16,0 0 8-16,0 0-8 0,0 0 0 16,0 0 11-16,0 0-3 0,0 0-4 15,0 0-8-15,0 0 7 0,0 0-7 0,0 0 8 16,0 0-8-16,0 0 0 0,0 0 8 15,0 0-8-15,0 0 7 0,0 0-7 16,0 0-3-16,0 0 6 0,0 0 5 0,0 0-8 16,0 0 8-16,0 0-16 0,0 0 8 15,0 0 4-15,0 0-4 0,0 0-8 16,0 0 27-16,0 0-11 0,0 0 11 16,0 0-4-16,57 0-4 0,-57 0 15 0,0 0-1 15,0 0 4-15,0 0 0 0,0 0-1 16,0 0-10-16,0 0 3 0,0 0-11 15,37 15 4-15,-37-15 7 0,0 0-8 0,0 0 14 16,0 0-10-16,0 0 30 0,30 6 2 16,-30-6-4-16,0 0 15 0,0 0-11 15,0 0 3-15,0 0-16 0,28 7-1 0,-28-7-5 16,0 0 7-16,0 0-2 0,0 0-13 16,32 4-2-16,-32-4 5 0,0 0-6 0,0 0 1 15,25 4-10-15,-25-4 9 0,0 0-5 16,0 0-3-16,32 4-3 0,-32-4 0 15,0 0 3-15,0 0 5 0,28 7-11 0,-28-7 0 16,0 0-2-16,0 0-1 0,22 4-4 16,-22-4 4-16,0 0 4 0,0 0-1 15,0 0-5-15,0 0 3 0,29 9-1 0,-29-9 6 16,0 0-8-16,0 0 3 0,0 0-3 16,0 0 2-16,0 0-4 0,0 0 4 15,0 0-2-15,28 5-8 0,-28-5 16 0,0 0-8 16,0 0-5-16,0 0 5 0,0 0 3 15,0 0-6-15,0 0 16 0,0 0-10 16,27 6-6-16,-27-6 0 0,0 0 14 0,0 0-3 16,0 0 5-16,27 7 10 0,-27-7 0 15,0 0 14-15,0 0 6 0,0 0-11 16,0 0 11-16,31 2-2 0,-31-2 2 0,0 0-15 16,0 0 4-16,0 0-2 0,0 0-8 15,34 0-1-15,-34 0-1 0,0 0 6 16,0 0-4-16,0 0-6 0,37-2-5 0,-37 2 8 15,0 0-10-15,28-7 1 0,-28 7 1 16,0 0 0-16,32-3-15 0,-32 3 18 0,0 0-5 16,32-3-9-16,-32 3 8 0,0 0-3 15,31 0 3-15,-31 0-4 0,0 0 5 16,32-4-7-16,-32 4 6 0,0 0-6 16,40 0 4-16,-40 0 9 0,32 0-9 15,-32 0 11-15,0 0-15 0,42 4 6 0,-42-4-2 16,32 0 2-16,-32 0 4 0,30 3-3 15,-30-3-1-15,33 3 0 0,-33-3 4 0,37 0 8 16,-37 0-12-16,37 2 4 0,-37-2-8 16,45 0 0-16,-21 0 7 0,-24 0-13 0,58-5 8 15,-28 2 6-15,0 3-12 0,2-5 8 16,-7 1 6-16,5-1-14 0,-30 5 2 16,57-7 7-16,-32 3 1 0,4 0-2 0,-1 1-6 15,-28 3 3-15,49-5-1 0,-28 1 4 16,-21 4-12-16,47-3 2 0,-25 3 8 15,-22 0-8-15,48-6-2 0,-22 6 2 0,5-2-17 16,-31 2-16-16,61 0-34 0,-26 0-64 16,-2-4-140-16,2 4-470 0,-1-3 450 0</inkml:trace>
  <inkml:trace contextRef="#ctx0" brushRef="#br0" timeOffset="104673.5634">12928 12582 3023 0,'0'0'-112'15,"0"0"24"-15,0 0 14 0,0 0 0 0,0 0 20 16,0 0-8-16,0 0 11 0,0 0-1 16,0 0 2-16,0 0 12 0,0 0 0 0,0 0 2 15,0 0 7-15,0 0-1 0,0 0 3 16,0 0 3-16,0 0 1 0,57-30 5 16,-57 30 12-16,0 0 6 0,29-9-7 15,-29 9 27-15,0 0 8 0,37-6 5 16,-37 6 1-16,21-6 12 0,-21 6-4 0,0 0 6 15,34-9 11-15,-34 9-6 0,30-4 4 16,-30 4 2-16,30-5 5 0,-30 5-13 0,32-6 10 16,-32 6 15-16,33-4-5 0,-33 4 7 15,35-7 22-15,-35 7-32 0,39-5 4 0,-17-2 0 16,-22 7-4-16,38-4-1 0,-38 4-2 16,37-11-5-16,-17 8 2 0,-20 3 2 15,43-10-12-15,-16 8-9 0,-27 2 12 16,50-10-21-16,-26 7-2 0,2-2 8 0,6 2-11 15,0-4 10-15,-32 7 16 0,57-9-9 16,-27 6 10-16,2 0-4 0,-4-2-9 0,-28 5 2 16,54-9-4-16,-32 6 7 0,-22 3-6 15,46-4 3-15,-46 4 0 0,41-4-7 16,-11 0-2-16,-30 4-1 0,48-4-8 0,-29 0-4 16,-19 4 3-16,55-7-6 0,-30 4-3 15,0-2 8-15,-25 5-9 0,53-4 6 0,-31-2-1 16,8 3-3-16,-30 3 5 0,49-6-1 15,-24 3 3-15,-25 3 3 0,47-6 0 16,-20 0-5-16,-27 6-4 0,38-6-2 16,-38 6 0-16,42-6-2 0,-22 1 3 0,-20 5-2 15,43-3-2-15,-43 3-3 0,39-5 5 16,-39 5-3-16,43 0-5 0,-43 0 1 0,41-7-4 16,-41 7 2-16,41-1-2 0,-41 1 1 15,40-5 1-15,-40 5 0 0,39 0-3 16,-39 0 1-16,37 0 2 0,-37 0-5 0,33 0 1 15,-33 0-1-15,35 0 1 0,-35 0-3 16,34 0-2-16,-34 0 2 0,32 5 0 0,-32-5 6 16,30 0-4-16,-30 0-1 0,31 4-2 15,-31-4 3-15,34 8 0 0,-34-8 7 16,33 1-9-16,-33-1 0 0,32 8 1 0,-32-8 0 16,34 6-2-16,-34-6-2 0,31 6 7 15,-31-6-6-15,31 6-2 0,-31-6 4 16,31 9-1-16,-31-9 1 0,34 6 1 15,-34-6-3-15,32 6 0 0,-16 1 2 0,-16-7 2 16,37 5-5-16,-14 1 3 0,-23-6 3 16,36 8-2-16,-16-4 0 0,-20-4-1 0,40 8 4 15,-20-5-1-15,-20-3-2 0,37 4-3 16,-37-4 3-16,30 9 0 0,-30-9-1 0,30 5 3 16,-30-5 0-16,25 3 1 0,-25-3 1 15,25 5 2-15,-25-5-3 0,0 0-3 16,0 0 2-16,35 5 5 0,-35-5-2 0,0 0 10 15,0 0-1-15,27 5 4 0,-27-5 3 16,0 0-4-16,0 0-2 0,0 0-1 0,0 0-1 16,0 0-4-16,27 10-1 0,-27-10 1 15,0 0-1-15,0 0-3 0,25 2 1 16,-25-2-1-16,0 0 2 0,0 0-1 16,33 3 1-16,-33-3-2 0,0 0 4 0,34 0-2 15,-34 0 2-15,0 0 6 0,42-3-2 16,-42 3 0-16,30 0 6 0,-30 0-4 0,35-2-3 15,-35 2 4-15,35 0-1 0,-35 0-2 16,38-3-4-16,-38 3-1 0,44-3 1 16,-44 3-2-16,40 0-3 0,-40 0 2 0,54 0-4 15,-33 0 0-15,11 0 2 0,-32 0-1 16,57 0 1-16,-27 0 0 0,5 0-1 0,-1 0 2 16,-3 0-1-16,5 0-1 0,0 0 0 15,-4 0 0-15,2 0-2 0,-1 0 2 16,2-4-1-16,0 4-2 0,-1-3 3 15,-1 3-1-15,-1-2-2 0,-32 2 2 0,64 0 0 16,-33-5 0-16,5 5-2 0,-36 0 1 16,56 0 1-16,-22-2-2 0,-7 2 0 0,-27 0 0 15,57-3 0-15,-29 3-4 0,0-3 1 16,-28 3 5-16,54 0 0 0,-31 0-1 16,7-4 0-16,-30 4-2 0,52 0 0 15,-20-1 2-15,-32 1-2 0,55 0 2 0,-25 0-2 16,1 0 0-16,-31 0 1 0,58 0-2 15,-28 0 2-15,4 0-1 0,-4 0 1 0,-30 0 1 16,53 0-2-16,-28-4 4 0,-25 4-4 0,52 0 0 16,-28 0 2-16,-24 0 0 0,50 0-2 15,-50 0 0-15,45 0-2 0,-18 0 2 16,-27 0-1-16,38 4 4 0,-38-4-4 16,45 0 3-16,-45 0-1 0,44 0-1 0,-44 0 0 15,42 0 1-15,-19 0-2 0,-23 0 2 16,42 1-3-16,-19-1 5 0,-23 0-3 15,44 4 1-15,-19-4-2 0,-25 0 3 0,45 3-2 16,-21-3 0-16,-24 0 1 0,41 3 2 16,-41-3-4-16,46 2 1 0,-46-2 3 15,43 0 2-15,-20 5 0 0,-23-5 2 0,46 0-2 16,-21 2-2-16,-25-2 1 0,52 3 2 16,-22-3-3-16,0 0 2 0,-3 4-3 0,-27-4 3 15,61 3 1-15,-30-3-1 0,0 0-1 16,-1 0 0-16,1 3-2 0,-31-3 0 15,61-3 1-15,-37 3 1 0,8 0-2 0,-32 0 3 16,60 0-2-16,-37 0 0 0,-23 0-1 16,52 0 2-16,-28 0 0 0,-24 0 1 15,50 3 1-15,-30-3 1 0,-20 0-2 0,52 0 1 16,-26-3-4-16,-26 3 0 0,57 0 1 16,-32 0 2-16,7-3 2 0,-32 3-5 0,64 0 1 15,-34 0 1-15,2 0-2 0,1-4 2 16,-1 4-3-16,1 0 3 0,-3-3-2 15,-30 3 0-15,61 0-2 0,-30 0 1 0,-2-2 0 16,-29 2 1-16,60 0-2 0,-36-5 0 16,-24 5 0-16,48 5 2 0,-21-5-2 0,-27 0-1 15,42 0 1-15,-42 0 4 0,41 0-6 16,-41 0 2-16,36 0-2 0,-36 0-1 16,31 2 3-16,-31-2 0 0,34 0-1 15,-34 0 3-15,28 3-1 0,-28-3-1 0,0 0-1 16,45 4 4-16,-45-4-5 0,0 0 2 15,37 3 1-15,-37-3-1 0,29 0-1 0,-29 0 1 16,0 0 0-16,38 5 1 0,-38-5-2 16,30 3 2-16,-30-3 0 0,25 4 0 15,-25-4-1-15,32 6 0 0,-32-6-1 0,35 2 2 16,-35-2-2-16,34 4 2 0,-34-4-1 16,35 6 0-16,-35-6-1 0,35 6 2 0,-35-6-1 15,35 3 0-15,-35-3 2 0,34 6-1 16,-34-6-2-16,33 6 3 0,-33-6-2 15,32 4 2-15,-32-4 1 0,42 5-4 16,-42-5 0-16,35 7 1 0,-35-7 2 0,40 4 0 16,-17-4-1-16,-23 0-1 0,39 6 0 15,-39-6 1-15,42 3 1 0,-22-1-2 0,-20-2-1 16,36 7 1-16,-36-7-1 0,41 3 3 16,-23 0-1-16,-18-3-2 0,32 3 1 15,-32-3 1-15,37 3-2 0,-37-3 1 0,31 6 0 16,-31-6 2-16,37 4-2 0,-37-4 0 31,34 2-2-31,-34-2 3 0,36 6-1 0,-36-6 1 0,29 3-1 0,-29-3-1 0,28 4 2 16,-28-4-2-16,0 0 1 0,34 0 0 15,-34 0-1-15,0 0 5 0,32 5-7 0,-32-5 3 16,0 0-1-16,23 3 1 0,-23-3 0 16,0 0 0-16,32 4-2 0,-32-4 2 15,23 7 0-15,-23-7 0 0,0 0 0 16,37 4-2-16,-37-4 4 0,30 5-2 0,-30-5 0 15,29 4 1-15,-29-4-1 0,31 3 1 16,-31-3-1-16,29 5 2 0,-29-5-3 0,28 7 2 16,-28-7 0-16,32 3 0 0,-32-3-1 15,33 2 1-15,-33-2-1 0,42 3 2 0,-42-3-2 16,37 4 1-16,-37-4-2 0,39 3 3 16,-18 0-2-16,-21-3 2 0,35 2-2 15,-35-2 0-15,41 3 0 0,-41-3 1 0,38 0-1 16,-38 0 0-16,35 4 0 0,-35-4 3 15,35 0-4-15,-35 0 3 0,30 0-1 16,-30 0 1-16,36 0-3 0,-36 0 2 16,0 0 0-16,43 0 0 0,-43 0-1 0,37-4 2 15,-37 4-2-15,42-3-1 0,-42 3 1 16,46-2 1-16,-27-1-1 0,-19 3 2 0,47-7-3 16,-26 4 2-16,-21 3 0 0,39-5-1 15,-19-2 1-15,-20 7-1 0,42-7-1 0,-24 2 3 16,-18 5-1-16,37-8-1 0,-37 8-1 15,35-8 2-15,-35 8-1 0,30-7 0 16,-30 7-2-16,25-5 2 0,-25 5 0 16,0 0 0-16,29-7 2 0,-29 7-4 0,0 0 4 15,28-6-1-15,-28 6-1 0,0 0 2 16,0 0 0-16,24-6-1 0,-24 6-1 16,0 0 1-16,0 0-1 0,0 0 0 0,0 0-1 15,0 0 1-15,26-9 0 0,-26 9-1 16,0 0-1-16,0 0-1 0,0 0-1 0,0 0 1 15,26-12-4-15,-26 12-1 0,0 0 2 16,16-14 1-16,-16 14 0 0,0 0 2 0,0 0 0 16,25-17 0-16,-25 17-1 0,0 0 3 15,17-19 0-15,-17 19 2 0,0 0-3 16,17-24 1-16,-17 24-2 0,15-19 1 0,-15 19 2 16,5-22 4-16,-5 22-2 0,0 0 2 15,13-29-2-15,-13 29 2 0,7-23 3 16,-7 23 2-16,8-24-5 0,-8 24 1 0,5-31-2 15,-5 31 2-15,4-32-1 0,-4 32-2 16,6-27 2-16,-6 27 0 0,5-35-2 16,-5 35-1-16,4-33 0 0,-4 33 1 0,0-33 0 15,0 33-2-15,0-35 1 0,0 35 1 16,0-33 0-16,0 33-2 0,0-37 2 16,0 37-5-16,-4-37 3 0,4 37-1 0,-6-43 1 15,-3 22 2-15,4-5-6 0,5 26 4 16,-15-43-1-16,9 18 2 0,6 25-3 0,-16-40 1 15,8 22-2-15,8 18 3 0,-18-36 0 16,13 16-1-16,5 20-1 0,-12-30 0 0,12 30 1 16,-13-30-3-16,13 30 2 0,-17-26 1 15,17 26 1-15,-13-25-1 0,13 25-1 16,-16-23 3-16,16 23-4 0,-13-22 3 16,13 22-1-16,-12-22-3 0,12 22 0 0,-11-22 0 15,11 22-2-15,-19-18 2 0,19 18-1 16,-13-22 0-16,13 22-3 0,-17-18-4 15,17 18 2-15,-17-21-4 0,17 21 4 0,-20-20 3 16,20 20 1-16,-25-18 0 0,25 18-2 16,-23-20 1-16,6 10 1 0,17 10 1 0,-32-18-3 15,12 6 4-15,20 12 0 0,-42-23 1 16,19 14 0-16,0-3-2 0,-6 5 2 0,4-1 0 16,-5-2-1-16,0 5 2 0,-2-5-3 15,-1 4 2-15,-3-4-1 0,3 5 3 16,-5-3-2-16,-6 0 2 0,4 1-2 0,-4 4 3 15,-2-3-2-15,4 0 1 0,0 3-1 16,-5-3 2-16,5 3-1 0,5-3 2 16,2 3-2-16,-5 0-1 0,3 0 0 15,2-2 2-15,2 4 0 0,-2-2-1 0,1 0 1 16,1 3 1-16,1-5-3 0,32 5 1 16,-65-1 1-16,33-3 1 0,-2 4-2 0,6-2 2 15,28 2-2-15,-67-5 2 0,34 5-2 16,-7-3 2-16,3 3 0 0,2 0-2 0,-6 0 0 15,5 0 2-15,-8 0-1 0,7-1-1 16,-1 1 1-16,-4 0 0 0,5-5 1 16,2 5 1-16,-2 0 0 0,1-3-1 0,2 0 0 15,-1 3-2-15,2-1 2 0,-1 1 2 16,1-5-3-16,-6 2 2 0,12 0-3 16,-6 0 4-16,33 3-2 0,-62-6-1 0,30 2 0 15,0 2 0-15,1 2-1 0,31 0 2 16,-62-6-2-16,32 3 1 0,-5-1-2 0,4 1 2 15,31 3 1-15,-58-2 0 0,28-1-3 16,3-1 3-16,27 4-2 0,-50-3 1 16,50 3-2-16,-45-3 1 0,26-1 3 0,19 4-1 15,-42-1-3-15,42 1 2 0,-36-4-4 16,36 4 3-16,-42-5-1 0,42 5 2 16,-42-2-1-16,42 2 0 0,-37 0 1 15,37 0-1-15,-38-1 2 0,38 1-2 0,-47 0-1 16,47 0 2-16,-42 0-2 0,42 0 3 15,-42 0-3-15,42 0 2 0,-47 0-2 0,47 0 2 16,-45 0 1-16,45 0-4 0,-45 0 0 16,45 0 2-16,-40 0-1 0,40 0 1 0,-42 1 1 15,42-1 0-15,-35 0-2 16,35 0 2-16,-37 2 0 0,37-2-1 0,-45 0 1 16,45 0 3-16,-32 0-3 0,32 0 0 0,-40 5-1 15,40-5 2-15,-33 0-2 0,33 0-2 16,-37 0 3-16,37 0 0 0,-35 4-2 15,35-4 2-15,-42 0-1 0,42 0 2 0,-39 1-1 16,39-1 2-16,-35 0-4 0,35 0 3 16,-42 0 0-16,42 0-2 0,-38 4 0 0,38-4 1 15,-49 0 0-15,33 3 0 0,16-3 0 16,-49 0-2-16,49 0 2 0,-43 3 0 16,43-3-1-16,-45 0-1 0,21 0 1 0,24 0 1 15,-48 4-1-15,48-4 2 0,-47 3-1 16,18-3 2-16,29 0 0 0,-55 2-3 0,25-2 0 15,2 0 1-15,28 0 1 0,-61 0-1 16,33 0-3-16,-6 3 2 0,-2-3 1 16,4 0-3-16,-10 4 3 0,7-4 0 15,-9 0-2-15,-1 3 2 0,0-3-1 0,-8 3 1 16,2 0-3-16,5-3 0 0,-10 2 2 16,5 2-1-16,-6-1 3 0,6-3 1 15,-2 3-3-15,1 0-1 0,2 0 2 0,-4-3 1 16,4 3-4-16,0 2 3 0,0-5-1 15,1 1 0-15,-3-1-1 0,2 0 0 16,-5 0 2-16,2 0 2 0,1 0-4 0,-5 0 2 16,3 0 4-16,1-1-2 0,-4-4 0 15,5 2 0-15,2 0-2 0,-4 0 0 0,1 0 1 16,-2-4 0-16,8 5-1 0,-5-1-2 16,3-3 0-16,6 2 2 0,-6 1-4 0,6 1 3 15,1-1-2-15,5-1 3 0,-5 1 0 16,6 0-1-16,-6-1 0 0,3 3-1 15,4-8 1-15,-7 7 2 0,4 1-3 0,4-7 0 16,-6 4 1-16,7 0 1 0,-6 0-1 16,8 0-3-16,-1 1 0 0,-2 0 4 15,1 1-4-15,1-1 1 0,-1 3-1 16,33 0-3-16,-61-4 1 0,26 4-1 0,5 0-1 16,-5 0 3-16,2 4-1 0,2-4 1 15,-4 0-1-15,5 3 4 0,-5-3-2 0,5 2 0 16,-2 1-2-16,32-3 1 0,-58 3 1 15,29 1 1-15,-1 0 0 0,30-4-1 0,-60 1 1 16,31 2 5-16,4 1-4 0,25-4-2 16,-57 9 0-16,32-7 0 0,-5 3-5 15,4-1-1-15,0 1-4 0,-4 1-6 0,0 1-3 16,-5-2 3-16,3 2-2 0,-3-1 5 16,-3 3-8-16,-2-3 1 0,-6 0 4 0,6 0 3 15,-8 5 1-15,3-10 2 0,-6 7 5 16,3-2 2-16,-2 0 5 0,-4-3 4 15,2 0 6-15,-1-3-2 0,3 1 2 16,-2 4 0-16,-2-2-1 0,4-3-2 0,-2 3-3 16,0-3 2-16,4 0-1 0,1 3 0 15,2-3-2-15,-2 3 2 0,7-3 1 16,0 0-1-16,3 0 1 0,0 3-1 0,4-3 3 16,1 0 0-16,32 0 3 0,-62 3 1 15,38-6-1-15,24 3 3 0,-43 0-1 0,43 0-4 16,-38 0 1-16,38 0 1 0,-31 0-3 15,31 0-2-15,0 0 1 0,-43 0-2 0,43 0-3 16,0 0-2-16,-30 0-5 0,30 0 2 16,0 0-2-16,0 0-4 0,-32 3 5 15,32-3-3-15,0 0 0 0,0 0 6 0,0 0-2 16,0 0 3-16,0 0-3 0,-33 0-2 16,33 0 0-16,0 0 1 0,0 0 1 15,-29 9-3-15,29-9 1 0,0 0-1 0,-25 18 4 16,25-18-6-16,-25 12 3 0,25-12 2 15,-22 13 2-15,22-13-4 0,-18 12 5 16,18-12 0-16,-20 14-6 0,20-14 2 0,-24 15 1 16,24-15 1-16,-20 12 0 0,20-12 2 15,-16 12-4-15,16-12 6 0,0 0-3 16,-27 19-1-16,27-19 0 0,-15 16-3 0,15-16 3 16,0 0-1-16,-17 24-1 0,17-24-2 15,0 0 3-15,-7 24-1 0,7-24-1 0,0 0-2 16,-10 27 4-16,10-27 0 0,-6 20 0 15,6-20 0-15,0 0-2 0,-7 30 5 0,7-30 1 16,0 0-2-16,-3 31 0 0,3-31-1 16,0 0 0-16,3 36 4 0,-3-36-4 15,10 29 1-15,-10-29 2 0,12 30-2 0,-12-30 1 16,13 27 0-16,-8-14-1 0,-5-13 2 16,15 29 0-16,-15-29 1 0,15 20 0 15,-15-20-1-15,13 24 4 0,-13-24-5 0,12 21-3 16,-12-21 5-16,10 21 3 0,-10-21-3 15,12 15-3-15,-12-15 3 0,15 15 3 16,-15-15-3-16,0 0-3 0,12 28 3 0,-12-28-2 16,10 22 2-16,-10-22 0 0,15 19 0 15,-15-19 0-15,8 18 3 0,-8-18-5 16,14 21-2-16,-14-21 7 0,11 21-4 0,-11-21 2 16,15 23-6-16,-15-23 5 0,17 21 2 15,-17-21 3-15,17 25-5 0,-9-10 1 0,-8-15-2 16,24 20 4-16,-24-20-2 0,18 30 0 15,-6-18 0-15,-12-12-1 0,20 24 0 0,-9-8 1 16,-11-16-1-16,22 27-2 0,-10-11 4 16,0-4 1-16,-12-12-1 0,25 31-2 15,-14-19 0-15,-11-12 3 0,22 28-1 0,-10-16-4 16,-12-12 1-16,18 22 2 0,-4-10 1 16,-14-12-5-16,16 21 2 0,-16-21 3 15,14 20-3-15,-14-20-1 0,11 18 3 0,-11-18 1 16,14 18-2-16,-14-18 0 0,15 15 3 15,-15-15-4-15,13 15-4 0,-13-15 5 16,15 15-1-16,-15-15 0 0,17 17 3 0,-17-17 0 16,23 22-1-16,-6-14-2 0,5 5-33 15,0 2-57-15,9 0-62 0,1 2-88 16,2-2-275-16,11-6-356 0,-2-3-225 0</inkml:trace>
  <inkml:trace contextRef="#ctx0" brushRef="#br0" timeOffset="107866.9741">3813 11459 3863 0,'0'0'-161'15,"0"0"28"-15,0 0 10 0,2-32 13 16,-2 32 10-16,0 0 11 0,0 0 2 16,0 0 22-16,0 0 15 0,-2-36 11 0,2 36 23 15,0 0-2-15,0 0-4 0,0 0 11 16,-3-36 0-16,3 36 17 0,0 0-3 15,0 0 18-15,0 0 11 0,-5-32 23 0,5 32 28 16,0 0 19-16,0 0 8 0,0 0-7 16,-8-21 4-16,8 21-7 0,0 0-10 15,0 0-12-15,0 0-18 0,0 0-17 16,0 0-12-16,0 0 1 0,0 0 1 0,0 0-7 16,0 0-11-16,0 0-2 0,0 0 0 15,-9-27 2-15,9 27 1 0,0 0-9 0,0 0 1 16,0 0 6-16,0 0-5 0,0 0 4 15,0 0 16-15,0 0-21 0,0 0 8 16,0 0 7-16,-27 80-9 0,16-59 5 0,-3 7 23 16,1 4 2-16,0 0 9 0,-9 1 5 15,5 4 1-15,-1 1 12 0,-4 9-2 16,-3-8-12-16,3 4 11 0,-5 1-13 0,6-2-10 16,-4 2-2-16,1-2-6 0,2-7 0 15,2 2-6-15,4-3-4 0,-3-2-2 16,2-2-2-16,4 0 0 0,0-5-3 0,1 0-1 15,0-1 0-15,-3-2-5 0,5 1 1 16,2 1 0-16,-4-1-5 0,-1-1 1 0,-2 2 0 16,3-3-6-16,0 2-5 0,-1-2-4 15,3-3 1-15,-2 2 1 0,12-20 0 16,-23 29 3-16,9-12 0 0,-2-2-3 0,16-15-5 16,-27 24 9-16,10-15-3 0,17-9-2 15,-42 19 0-15,24-14 4 0,18-5-4 16,-35 10 5-16,35-10-2 0,-32 10-8 0,32-10 11 15,-34 6-2-15,34-6 0 0,-35-3 4 16,35 3-4-16,0 0-1 0,-46-9 2 16,46 9 2-16,-32-14 1 0,32 14-5 0,-29-15-2 15,29 15-5-15,-26-21 14 0,26 21-2 16,-26-24-5-16,16 12-1 0,10 12-3 0,-16-30 0 16,7 6-3-16,1 3 6 0,-2 0 1 15,-2-4-5-15,2 2 1 0,2-1 8 16,-4 1-6-16,7-3-5 0,-7-2 7 15,2 4-3-15,0 0 0 0,2-2 4 0,3 2-2 16,-7-4-1-16,12 28-3 0,-13-42 8 16,6 21 1-16,2-2-6 0,5 23 2 15,-15-39 5-15,15 39-1 0,-8-35 4 0,8 35-1 16,-9-28-3-16,9 28 4 0,-8-30 0 16,8 30 0-16,-5-20 0 0,5 20-7 0,0 0 3 15,-12-32-2-15,12 32 2 0,0 0-1 16,-5-22 1-16,5 22-2 0,0 0 1 0,0 0-3 15,-11-24 0-15,11 24-3 0,0 0-1 16,0 0-4-16,0 0 5 0,0 0 3 16,0 0-3-16,0 0-7 0,0 0 3 15,0 0 0-15,0 0 3 0,0 0-3 0,28-23 4 16,-28 23 1-16,0 0 3 0,0 0-2 16,65 20 20-16,-38-14 2 0,-4 3-5 15,7-3 2-15,-1 3-3 0,6-5-1 0,-1 7-5 16,2-2 8-16,8 4-6 0,-6-3-2 15,7 2-2-15,-4 3 0 0,7-3 4 0,6 3-2 16,-4 1-2-16,-2-4 0 0,3 7-1 16,-1-3-2-16,-7-4 2 0,1 4-1 15,-3-1-1-15,5-3 6 0,-3-1-4 0,1 6 5 16,-1-2 3-16,-4-3 4 0,7 1 10 16,0-1-5-16,-5-3 2 0,5 0 3 15,2 0-1-15,-1-3 0 0,1 2-5 0,1-7 0 16,1 4 0-16,-3-2-5 0,-9-1 0 15,3-2 1-15,-5 2-2 0,-2-2-3 0,-4 5 1 16,0-2 3-16,-30-3 3 0,49 0 8 16,-49 0 5-16,38 0 4 0,-38 0 1 15,32 3 2-15,-32-3-1 0,30 0-3 0,-30 0-4 16,0 0-2-16,37 0-6 0,-37 0-1 16,0 0-4-16,28 3-5 0,-28-3 0 15,0 0-1-15,0 0-15 0,0 0-29 16,32 6-33-16,-32-6-21 0,8 15-51 0,-3 0-66 15,-5-15-145-15,0 35-305 0,0-35-266 16,0 0-556-16</inkml:trace>
  <inkml:trace contextRef="#ctx0" brushRef="#br0" timeOffset="110381.6326">4656 13945 1276 0,'0'0'390'0,"0"0"-154"15,0 0-121-15,0 0-51 0,49-17 2 16,-49 17 5-16,0 0 2 0,0 0-21 0,0 0 14 15,0 0 2-15,0 0-4 0,0 0 13 16,0 0-8-16,0 0-13 0,0 0 5 0,3-27 17 16,-3 27-12-16,0 0 4 0,0 0-15 15,0 0-3-15,0 0 6 0,0 0 2 16,0 0-23-16,0 0 10 0,0 0 12 16,0 0-10-16,0 0 12 0,0 0-5 0,0 0 5 15,0 0-7-15,0 0-5 0,0 0-15 16,0 0-6-16,0 0-11 0,0 0 3 0,0 0 7 15,0 0-17-15,0 0 11 0,0 0-11 16,17-15 9-16,-17 15 3 0,0 0-3 16,0 0 24-16,27-6-8 0,-27 6 19 0,0 0-13 15,40-12 10-15,-15 6 7 0,-25 6-9 16,49-13-17-16,-21 6 9 0,4 2-13 0,1-5 7 16,7 4 0-16,-1 0-9 0,6-3-6 15,3 0 5-15,-2 2-4 0,2-1-8 16,-1 1 10-16,-4 2-5 0,-1-2-8 0,3 1-4 15,-9 0 12-15,-1 3-6 0,-3-5 1 16,-1 7-5-16,1-6 6 0,-7 3 7 16,2 0 5-16,-27 4 11 0,48-11-10 0,-27 6 8 15,-21 5 3-15,40-10 3 0,-40 10 1 16,33-9-1-16,-33 9-6 0,27-6 4 16,-27 6-6-16,0 0-6 0,38-6-2 0,-38 6-1 15,0 0-4-15,29-9-2 0,-29 9-5 16,0 0-2-16,22-7-14 0,-22 7-23 15,0 0-36-15,0 0-32 0,23 31-37 0,-23-10-73 16,0-21-188-16,-8 54-484 0,-4-27-257 16</inkml:trace>
  <inkml:trace contextRef="#ctx0" brushRef="#br0" timeOffset="112530.6314">8248 14346 3978 0,'0'0'-144'16,"-40"-4"10"-16,40 4 1 0,0 0 16 16,-35-3 0-16,35 3 17 0,0 0 24 0,-25-9 19 15,25 9 37-15,0 0 30 0,0 0-15 16,0 0 3-16,-29-11-6 0,29 11 1 16,0 0 12-16,0 0 7 0,0 0 8 15,0 0 15-15,0 0 6 0,0 0-8 0,0 0 24 16,0 0 3-16,0 0 1 0,0 0-5 15,0 0 1-15,0 0 1 0,89-15 5 0,-89 15 2 16,47 0-8-16,-19 0 20 0,2-1 18 16,5 1-13-16,-1 0 12 0,-34 0 6 15,65-4-5-15,-30 4 8 0,-5 0 0 0,0-4 10 16,5 1 3-16,-1 2-4 0,1-3-3 16,-2 1-14-16,4-1-8 0,-3-2-12 15,3 4-3-15,-1-5-7 0,6 1-5 16,-2 0-9-16,2 0-4 0,2 0-6 0,-8 0-6 15,1-1-2-15,-3 0 12 0,9 3-4 16,-4-4-5-16,4 4-1 0,-4-7-7 0,2 5-2 16,1-1-1-16,2-1-2 0,1-2 0 15,2 5-4-15,-5-5-1 0,6 1 2 0,-1 1-6 16,5 4 1-16,-4-7-3 0,6 6 1 16,-2-2 1-16,3 2-5 0,2-2 1 15,-4 1-2-15,-3 4 0 0,11-5 0 0,-11 1 0 16,5 0 0-16,0 3-3 0,-1 0 1 15,-2 0 0-15,5-3-3 0,-7 3 3 16,0-2-1-16,5 3-2 0,-6 2 0 16,1-3-2-16,-2 1 1 0,-3 2 0 0,2-5 0 15,-8 5 1-15,-1 0 0 0,-1 0-1 16,0 0-1-16,0 0 0 0,-4 5-1 0,2-3-1 16,0-2 1-16,1 3 1 0,-3 4 1 15,7-4-1-15,-1 3-1 0,4 0 3 0,-3 0-1 16,4 0-2-16,3 0 3 0,-6 3-1 15,13-2-2-15,-11 0 2 0,6 1 1 16,1-3-2-16,-1 3 2 0,-1-1-1 0,-1-2 3 16,1-2-4-16,1 1 2 0,-6 1-1 15,4-2 1-15,2 0-1 0,-7-3 1 16,-1 4-1-16,0-4-2 0,0 0 0 16,0 3 3-16,0-3-2 0,6 2-2 0,-12-2 1 15,14 3-1-15,-12-3 1 0,5 4 2 16,1-4-2-16,-5 0 1 0,9 3-1 0,0 2 0 15,-3-5 0-15,4 3 2 0,-4 1-2 16,2-1 2-16,0 0-2 0,-8-3 1 0,2 3-1 16,-3-3 0-16,3 3 1 0,-1 1 0 15,-3 0 0-15,1-3 1 0,-2-1-2 16,-1 3 0-16,3 1 0 0,-4-4 1 16,-1 4-1-16,1-4 0 0,-1 1 0 0,2-1 2 15,-3 3-2-15,3 1 2 0,-4-4 0 16,2 3-1-16,1-1 0 0,-1 3-1 15,1-5 1-15,-1 3 1 0,2 0 0 0,1 0-1 16,-2 0-1-16,1-3 2 0,-2 0-3 16,-1 3 2-16,1 0-1 0,2-3 8 0,4 3 0 15,-5-3 2-15,9 0 3 0,-3 3 0 16,8-3-3-16,1 3 1 0,1-3-2 0,-3 0 1 16,6 3-1-16,-3-3-1 0,-2 3-2 15,1-3-1-15,4 0 1 0,-8 0 1 16,4 0-1-16,1 0-1 0,-1 0 0 0,1 0 0 15,-1-3-2-15,1 3 1 0,2-3-4 16,-2 3-19-16,3-3-30 0,-5 3-51 16,5 3-68-16,-11 0-132 0,-4 4-259 15,-17-5-404-15,-20-2-941 0</inkml:trace>
  <inkml:trace contextRef="#ctx0" brushRef="#br0" timeOffset="117901.3366">18507 14115 4776 0,'0'0'-146'15,"0"0"27"-15,0 0 22 0,0 0 12 16,0 0 2-16,0 0 5 0,0 0 13 0,0 0 6 15,0 0 12-15,9-23 2 0,-9 23 10 16,0 0 2-16,0 0-1 0,0 0 9 0,0 0-5 16,0 0 1-16,0 0 7 15,0 0 8-15,0 0 0 0,30-12 6 0,-30 12 2 16,0 0-1-16,31-3-5 0,-31 3 2 16,31-3 10-16,-31 3 8 0,30-3 8 0,-30 3 21 15,36-3-5-15,-36 3-14 0,49-6 27 0,-16 3-13 16,-2 0 3-16,-5 0-9 0,13 0-3 15,-7 0 25-15,3-2-31 0,1 3 3 16,6 2 2-16,5-3 3 0,-2 3-2 0,9-2-4 16,-4-3 6-16,4 5-9 0,4-1-4 15,-1 1 22-15,3-4-30 0,-3 4 10 16,2 0-1-16,-1-4-8 0,-4 4 19 0,6 0-12 16,-5-3 14-16,0 3-6 0,-1 3 11 15,1-3 3-15,-3 0 7 0,3 0-18 16,2 4 2-16,0-4-6 0,0 4 3 0,8-3-5 15,-6 4-5-15,-3-3 5 0,10 3-3 16,4 0-5-16,-5-2 0 0,2 3 4 0,0-3-2 16,-2 3-5-16,5-3 6 0,1 0-7 15,-6 0 7-15,4 0-6 0,-3 0 3 16,3 1-3-16,-2-4 1 0,10 2-2 0,-3 1 6 16,-4-3 2-16,3 3-8 0,4 4-4 15,0-3 6-15,-6-4-7 0,4 1 5 0,-3 2-4 16,1 1 2-16,-2-4 4 0,-3 0-1 15,-6 0-6-15,-2 0-3 0,-3 0 3 16,0 0 6-16,3 0-2 0,-6 0 4 0,1 0 9 16,2 4 0-16,-5-4-3 0,3 0 5 15,-2 1-4-15,1-1-1 0,-4 0 2 16,2 3-5-16,5-3-3 0,-9 5 3 16,3-2-6-16,-1 1 4 0,0-4-3 0,-2 0 2 15,4 5 0-15,0-2-5 0,-5 4 9 16,7-5-7-16,-3 1 1 0,0 4 3 0,2-4-5 15,-1 2 8-15,5 2-6 0,-4-2 3 16,13 2 1-16,-6-1-1 0,5 4-3 0,-10-5 7 16,4 6-6-16,-4-7 3 15,4 5 1-15,-6-1-6 0,-1-2 3 0,2 3 0 16,-4 0-2-16,3-3-2 0,9 3-2 0,-10-2 6 16,5 0 3-16,-4 1-12 0,1-3 8 15,3-2 1-15,-4 5-6 0,1-4 3 16,4 1-3-16,-6-2 3 0,13 0-2 0,-4-1 1 15,-9 2-1-15,8-1 0 0,-3 0-2 16,3-3 3-16,-3 4-3 0,1-1 6 0,1-1-6 16,-2-2-2-16,3 3 2 0,-3 1 0 15,1-4 0-15,-4 3 0 0,3 0 1 16,0-1-1-16,0 1-4 0,-7-3 5 0,3 4-1 16,-1-4 1-16,2 3-3 0,-4-3 5 15,2 3-5-15,-2 0 4 0,-2 0-3 16,3-3 3-16,0 3-5 0,3 2 1 0,-1-5 1 15,-4 1 3-15,1 2-6 0,-1 1 2 16,-1 0 3-16,-3-3-2 0,-6-1 3 16,6 3-2-16,-3 1-1 0,-4-4 6 15,2 3-9-15,4 1 3 0,-1-3 0 0,-6 4 0 16,0-5 1-16,7 3 2 0,-3 0-3 0,-1-3 2 16,-4 3-4-16,2-3 4 0,1 3-8 15,-3 0 4-15,1 0 2 0,0 0 2 16,-4 3-2-16,3-3 0 0,-3-3 0 0,-1 4 1 15,-2-2 2-15,2-2 1 0,-7 3 3 16,-25-3 7-16,52 3 0 0,-27-3 3 0,-25 0-3 16,45 0 3-16,-25 3-3 0,-20-3 0 15,38 0-1-15,-38 0-5 0,42 4 1 16,-42-4 3-16,42 0-3 0,-19 2 0 0,-23-2 2 16,52-2-1-16,-27 2-1 0,-25 0 1 15,57 0-3-15,-27 0 3 0,1-4 1 16,-31 4-7-16,61-3 6 0,-27 0-1 0,-4 0-1 15,5 1-2-15,-1-2-1 0,-1-2 3 16,4 3-5-16,-2-3-1 0,3 3 2 16,3-6 0-16,-1 1-2 0,-7 7 1 0,1-6 0 15,1 0 2-15,-2 2-6 0,1-2 2 16,-4 1 1-16,5 0-2 0,-2 0 2 0,-1-1 0 16,-2 2-1-16,4-1-1 0,-2-1 1 15,-1 2-1-15,1-2 0 0,-2 0 2 16,5 2-5-16,-5-3 3 0,2 0 2 0,-3 0 1 15,2-3-2-15,0 3-5 0,-5-2 7 16,4 1-3-16,-4 0 3 0,2-3-2 0,0 3 0 16,-6-5 2-16,8 2-1 0,-3 0-2 15,3-4 1-15,-6 5-2 0,-1-1 0 0,2 0-2 16,-5-3 3-16,0 0 4 0,2 2-2 16,-2-4-2-16,-3 2 0 0,3-3 3 15,-3 0-1-15,6-4-1 0,-1-1-4 0,-6 3 6 16,3 1-3-16,1-5 1 0,2-5-2 15,-6 5-1-15,3 3 1 0,-2-5-2 0,1 1 1 16,-1-2 1-16,4 3-1 16,-2-2-1-16,-7 2 1 0,4 3 2 0,-1-5 2 15,-1 10 2-15,-3-10 0 0,3 8 11 16,-6-4 7-16,0-2-8 0,-8 24 2 0,19-44 1 16,-14 23-3-16,-5 21 0 0,8-44-3 15,-4 23-1-15,-3-3 0 0,-1 24-7 0,0-46 1 16,0 17-2-16,0 29-2 0,-1-51 2 15,-3 21-2-15,-1 3 0 0,2 0 0 16,3 27-1-16,-12-50 0 0,6 23-1 0,0 2 0 16,-2 2 0-16,8 23-3 0,-8-47 1 15,-1 21 3-15,4 5-2 0,5 21 3 0,-15-43-1 16,9 25 2-16,6 18-2 0,-19-41 1 16,13 20 0-16,6 21-1 0,-17-40-1 15,12 19 2-15,-5-2 2 0,-5 2-3 0,0 0 3 16,6 0 0-16,-9-5 0 0,1 5-1 15,5 0-2-15,-11 3 4 0,3-6-1 16,-2 6 0-16,-1 0-1 0,1-3-1 0,-3 6 4 16,2-2-6-16,-3 2 1 0,1 0 1 15,-1 3 3-15,0-1-2 0,1 1 1 0,2 0-1 16,-5 1 1-16,-1-1-2 0,4 0 0 16,-2 0 1-16,-6 1 0 0,1-2 1 15,-1 4 1-15,1-3 5 0,-3 0 2 0,-4-1 0 16,4 0-3-16,2 1 3 0,1 3-1 15,-2-4-3-15,4 5 1 0,-2-1 2 16,4-1-3-16,-4 2-4 0,-1-4 2 0,1 4 7 16,2 1 4-16,-2-1 0 0,-1-2 1 15,4 1-1-15,-3 3-1 0,2-3 4 0,-5 0-1 16,5-2 3-16,2 4 3 0,-1 1 1 16,-1-5-3-16,-2 6 4 0,4-5-3 15,-1 4 5-15,4 0-2 0,25 6-2 16,-48-9-1-16,28 3-4 0,20 6-2 0,-45-13-3 15,19 11 0-15,1-4-1 0,25 6-1 16,-53-7-1-16,29 3 0 0,24 4-2 0,-48-8-2 16,26 3 0-16,22 5 2 0,-57-3-4 15,36-1-1-15,-15-1-1 0,6 2 3 0,-5 2-2 16,-3-6-1-16,-1 7 1 0,4-4 0 16,-5 1 0-16,0 3-1 0,1 0-2 15,-4-3 2-15,-2 6 0 0,-4-3-4 0,1 0 3 16,-3 3-1-16,3-3 6 0,-1 0-6 15,6 4 0-15,-6-1 0 0,-2 1 0 16,4-4 1-16,2 4-2 0,-7 1 2 0,10-1-1 16,-7-3-1-16,4 1 2 0,3-2-1 15,4 5 0-15,3-2-1 0,-5-3 1 0,3 4 0 16,0-3-2-16,-1 3 0 0,2-1 3 16,0-3-1-16,2 4 0 0,1-1 0 15,-2 0 1-15,1-3 0 0,-3 0 0 0,9 0-1 16,-4 2 1-16,2 1-2 0,-5-3 1 15,35 0-2-15,-65 4 1 0,30-1-1 0,-1-3 0 16,3 3-2-16,-1-1 1 0,-1-2-1 16,5 7 0-16,-5-4 2 0,2 0-1 0,1-1 1 15,-2 2-2-15,3 2 3 0,-3-3-2 16,2 4 1-16,2-5 0 0,0 4 2 16,-2-2-1-16,2 1-2 0,4 3-1 15,-5-6 2-15,0 5 0 0,31-7-1 0,-54 9 0 16,27-6 0-16,27-3 2 0,-46 9-1 15,25-6 2-15,21-3-2 0,-45 6 2 16,45-6 2-16,-40 7-2 0,40-7 0 16,-38 0 0-16,38 0 1 0,-39 2 3 0,39-2-5 15,-42-2 1-15,42 2 0 16,-41 0-1-16,15-4 0 0,26 4 0 0,-53-6 0 0,23 3-1 16,3-3 3-16,27 6-4 0,-52-6 2 0,22 3-1 15,30 3 0-15,-55-6-1 16,25 3 2-16,-2 3-3 0,2-5 0 0,30 5 2 15,-57-4-1-15,27 1 3 0,0 3-3 16,30 0 1-16,-59-5 1 0,34 4 1 0,25 1-3 16,-57-4 2-16,32 0-1 0,25 4 2 15,-47-3 2-15,47 3-3 0,-38 0 1 0,38 0-1 16,-49-5-8-16,18 5-1 0,0-4-2 16,-7 4 4-16,-1 0 0 0,3 0 0 0,-3 0 2 15,4 0 2-15,-2 0-2 0,4 0 1 16,-4-3 0-16,-3 6 0 0,3-3-1 0,-5 4 0 15,2-4 0-15,-2 0 3 0,-1 2-1 16,-4 1 1-16,0 0-1 0,0 5 1 16,-1-7 0-16,3 4-1 0,3-2-2 15,2-1-2-15,-6 5 0 0,10-4-2 0,-1 0-2 16,0 0 0-16,-3 0 3 0,6 0 2 16,3 0 2-16,1-3-1 0,-1 3 2 15,31-3 0-15,-55 3-2 0,30-3 3 0,25 0 0 16,-45 3-1-16,45-3 1 0,-49 0-1 15,24 0 1-15,25 0 0 0,-51 0-1 16,29 3 2-16,22-3 0 0,-52 0 0 0,52 0-1 16,-42 0-5-16,14 0-5 0,28 0-7 15,-52 3 2-15,25 1-1 0,-5-4 3 0,32 0 0 16,-55 2 4-16,23-2 0 0,-1 3 4 16,-2-3-1-16,1 0 1 0,-6 0 3 0,3 0 0 15,-5 0 1-15,2 0 2 0,4-3 2 16,-8 6 0-16,7-6 0 0,-1 3-1 15,4-2 0-15,-1 2 1 0,0 0 0 0,35 0 0 16,-65-4-2-16,33 4 2 0,0-3 0 16,-1 3-3-16,1-3 2 0,32 3 0 0,-59-3 0 15,28 0 1-15,4 0-1 0,-7 0 0 16,34 3-1-16,-65-3-2 0,37 0 4 16,-6 0 1-16,3 0-3 0,-3-5 2 0,4 6-2 15,0-3 3-15,-2 0 0 0,7 0 0 16,25 5-1-16,-60-10 4 0,28 4 1 15,5 0-4-15,0 0-1 0,27 6 2 16,-55-12-2-16,25 9 0 0,-5-3 2 0,2 0-6 16,-9-1 5-16,0 2-1 0,3-5-3 15,-7 5 5-15,-1-7-2 0,-2 9 3 0,1-6-1 16,1 1 0-16,-2 1 6 0,3 1-2 16,9 0-2-16,-10 0 2 0,12 3-1 0,0-3 0 15,5 3-2-15,-2-3-3 0,-2 3 3 16,4-3-3-16,30 6 2 0,-65-5 0 15,35 4 0-15,-2-2 0 0,4 0-1 0,-1-2-2 16,29 5 0-16,-55-1 3 0,33 1-2 16,22 0 2-16,-53-6-1 0,23 6-1 0,30 0 0 15,-51-5-4-15,25 2 6 0,26 3-2 16,-39-2 0-16,39 2 2 0,-42-4-6 16,42 4 0-16,-35 0 1 0,35 0-2 0,-37-3 5 15,37 3-1-15,-36 0-2 0,36 0 2 16,-29-3 1-16,29 3 1 0,0 0 0 15,-47-1-3-15,47 1 3 0,0 0 0 0,-45-5 0 16,45 5-2-16,-28-3 0 0,28 3 2 16,-34-3-1-16,34 3 0 0,-35-3-1 15,35 3 0-15,-43-3-2 0,43 3 3 0,-49-3-2 16,26 3 2-16,23 0-2 0,-64-6 2 16,32 6 0-16,-3 0-3 0,-2-3 1 0,-14 3 1 15,-1 0-1-15,2-3 1 0,-4 3 0 16,-6 0 0-16,8-4 1 0,-8 4-2 15,3 0 4-15,2 0-2 0,6-3-2 0,-1 6 4 16,8-6-3-16,0 3 4 0,9 0-2 16,1-2-1-16,-1 4-1 0,1-2 2 0,32 0-1 15,-50 0 0-15,50 0-3 0,-42 0 4 16,42 0-2-16,-39 0 2 0,39 0-2 16,-26 0-1-16,26 0-2 0,0 0 5 0,-39 0-3 15,39 0 1-15,0 0 0 0,-30 3 0 16,30-3-2-16,0 0-4 0,0 0-3 0,-37 4 1 15,37-4-1-15,0 0-1 0,-28 6-2 16,28-6-7-16,0 0 0 0,-32 6 3 0,32-6 0 16,-22 9 3-16,22-9 0 0,-27 6 3 15,27-6 0-15,0 0 3 0,-30 6 3 16,30-6-4-16,-23 6 0 0,23-6 4 0,0 0-9 16,-27 6 0-16,27-6-4 0,0 0 0 15,-35 8 0-15,35-8 1 0,-20 7 4 16,20-7-1-16,0 0-4 0,0 0 7 15,-38 8 0-15,38-8 1 0,0 0 5 0,0 0-5 16,-26 9 2-16,26-9-2 0,0 0 3 16,0 0 4-16,-26 9-2 0,26-9-1 0,0 0 4 15,-20 15-3-15,20-15 3 0,-17 15 1 16,17-15-5-16,-20 17 4 0,20-17-3 0,-17 14 2 16,17-14 0-16,-18 15-3 0,18-15 6 15,-27 19 4-15,27-19-8 0,-25 19 8 16,8-10-6-16,17-9 3 0,-27 15 2 0,27-15-5 15,-31 23 3-15,12-14 3 0,-1 3-1 16,2 0-6-16,18-12 3 0,-42 22 0 0,15-10 0 16,4-1-2-16,-2 6 2 0,-4-5 4 15,6-4-5-15,-4 6 2 0,4-2-3 16,1-3 2-16,22-9 0 0,-42 18 1 0,27-10-4 16,15-8 5-16,-29 13-6 0,29-13 6 15,-23 14-4-15,23-14 0 0,-22 9 1 16,22-9-2-16,0 0-5 0,-23 21 7 0,23-21 1 15,-12 15 0-15,12-15-3 0,0 0 0 16,-15 30 3-16,15-30 0 0,-7 23 1 16,7-23-2-16,-3 27-3 0,3-27 3 0,-5 28-1 15,5-28 0-15,-3 29 4 0,3-29-2 16,0 30 2-16,0-30 0 0,0 33-2 0,0-33 6 16,3 41-6-16,-3-19 3 15,0-22-1-15,8 42 2 0,-4-16 0 0,4-2 2 16,-3 0-1-16,0 2 1 0,7-2 1 15,0 0-1-15,-4 1-1 0,4 0 6 0,-4 0-2 16,5-4 8-16,2 4-2 0,-1-2 8 16,4 1 1-16,-3-1-5 0,-1-1 0 0,4 2-3 15,0-3 1-15,1 5 0 0,4 1 3 16,-1-2 2-16,6 0-1 0,-2 3 2 0,-1 1-3 16,3-6-2-16,7 4 3 0,-5-2-3 15,10 5 2-15,2 6 1 0,7-6 0 0,1-2-3 16,-3 0 0-16,13 5-3 0,2 0-1 15,0-1-4-15,3 2 1 0,-5-10-9 16,6 4-12-16,-1 0-19 0,-15-4-33 0,19 3-62 16,-4 5-60-16,-13-14-169 0,-11-3-601 15,0-3-856-15</inkml:trace>
  <inkml:trace contextRef="#ctx0" brushRef="#br0" timeOffset="119269.5191">3372 13075 4670 0,'0'0'-119'0,"0"0"39"0,0 0 21 0,0 0 15 16,0 0 10-16,0 0 16 0,0 0 15 16,0 0 16-16,0 0 15 0,0 0 25 0,0 0 11 15,0 0 4-15,0 0-4 0,0 0 1 16,0 0-10-16,0 0 5 0,0 0 5 15,0 0 8-15,0 0-8 0,0 0-5 16,0 0-6-16,0 0-8 0,0 0-9 0,0 0-2 16,0 0-9-16,0 0-1 0,0 0-5 15,0 0-7-15,0 0-6 0,0 0-10 0,0 0-11 16,0 0-5-16,0 0-10 0,0 0-3 16,0 0-6-16,0 0-1 0,0 0-5 15,0 0-8-15,0 0-11 0,0 0-8 16,0 0-10-16,0 0-11 0,0 0-18 0,0 0-15 15,0 0 0-15,0 0-8 0,0 0-8 16,0 0-10-16,0 0-30 0,0 0-29 0,0 0-87 16,0 0-436-16,0 0 511 0</inkml:trace>
  <inkml:trace contextRef="#ctx0" brushRef="#br0" timeOffset="120445.7905">3462 13042 2919 0,'25'-9'-142'16,"-25"9"0"-16,0 0-9 0,0 0 7 0,20-13 36 15,-20 13 43-15,0 0 76 0,0 0 43 16,0 0 28-16,24-15 29 0,-24 15-37 16,0 0 1-16,0 0-5 0,0 0-21 0,0 0-2 15,16-12-5-15,-16 12-4 0,0 0-13 16,0 0 2-16,0 0-1 0,0 0-7 16,0 0-1-16,0 0-13 0,29-7-2 0,-29 7-1 15,0 0-7-15,0 0 0 0,0 0-3 16,0 0 3-16,33 0 2 0,-33 0 16 15,0 0 11-15,0 0 2 0,0 0 27 16,0 0 5-16,0 0 8 0,0 0 1 0,0 0-20 16,0 0-5-16,0 0-1 0,0 0-11 15,0 0-6-15,0 0-4 0,0 0 0 0,0 0-9 16,0 0 2-16,27 19 7 0,-27-19 61 16,0 0-1-16,0 0-11 0,0 0 6 15,0 0 18-15,-30 54-10 0,30-54 15 16,-10 21-1-16,10-21 7 0,-17 24 0 0,17-24-4 15,-17 27-12-15,7-12-17 0,10-15-3 16,-16 28-5-16,4-9-7 0,12-19-4 0,-17 30-7 16,7-15-2-16,10-15-2 0,-22 36 3 15,17-21-4-15,5-15 1 0,-16 30-5 0,7-15 2 16,9-15-3-16,-16 35 5 0,4-17 8 16,0 1-3-16,0 1-4 0,-1 4 2 15,0-3-5-15,1 0-4 0,-8 4 0 16,3 3-4-16,-3-1 0 0,2 0-6 0,-4 4 0 15,0-2-8-15,2-2 3 0,0 0-3 16,3-4-1-16,1 4-1 0,-1-8-2 0,-2 5 1 16,1-3-4-16,6 1-2 0,-4 0 3 15,2-4 0-15,-13 4-4 0,11-5 1 16,-4 6 0-16,5-8 0 0,-4 4 0 0,-1-1-1 16,-2-3-3-16,4 2 5 0,-2-2-3 15,20-15 0-15,-34 27 6 0,18-18 11 16,16-9 4-16,-29 18 8 0,16-7 6 0,13-11-4 15,-23 16 6-15,23-16-1 0,-26 12 3 16,26-12 2-16,0 0-5 0,-30 8-5 16,30-8-3-16,0 0-2 0,-38-3 2 0,38 3-8 15,0 0-2-15,-35-17 0 0,35 17-4 16,-27-16-4-16,27 16-1 0,-22-26-3 16,10 11-1-16,12 15 0 0,-20-32-5 0,9 15 0 15,2-5 4-15,9 22 8 0,-21-40 0 16,12 16-5-16,9 24 0 0,-17-41 0 0,7 20-5 15,5-2 1-15,5 23 0 0,-15-36-4 16,15 36 2-16,-5-33-2 0,5 33-2 16,-8-34-4-16,8 34 2 0,-3-31-8 0,3 31 8 15,-2-31-6-15,2 31 5 0,0 0 2 16,2-40-6-16,-2 40 4 0,3-28 0 16,-3 28-6-16,3-24 8 0,-3 24-2 0,0 0-1 15,10-33 0-15,-10 33-1 0,12-19 0 16,-12 19 4-16,18-20-2 0,-18 20-2 15,14-15 1-15,-14 15 2 0,20-12-4 0,-20 12 4 16,22-12-2-16,-22 12 0 0,31-9 1 16,-31 9-5-16,34-6 5 0,-34 6-5 0,45 0 5 15,-20-3 0-15,-25 3 0 0,54 0 0 16,-21 0 2-16,2 0-4 0,-1 3 3 16,6-3-2-16,-7 2 2 0,4 2 1 15,2-1-2-15,2 3 1 0,-4-3-1 0,0 3-3 16,5 0 2-16,-5 0 1 0,3 4-2 15,-2 1 3-15,2-2 2 0,-1 2-1 0,4 1-4 16,-2 0 5-16,-5 0-1 0,6-2 0 16,-2 2-1-16,2 0 3 0,-5 0 1 15,6 0 0-15,-2 5 1 0,2-11 3 0,2 6-1 16,7-3 3-16,10 0 1 0,3-6-3 16,2 0 2-16,10-6-1 0,-3 6-2 0,9-6-2 15,9 0-10-15,-10 3-3 0,-5-3 1 16,-3 3 2-16,-4-3 1 0,-16 0 0 15,1 0 3-15,-3 3 0 0,-4-3 3 0,-4 0 0 16,-6 3 5-16,-6 0-4 0,-4 0 1 16,-28 0 0-16,54 0-2 0,-54 0 0 0,38 0-7 15,-38 0-16-15,32 9-20 0,-20 6-34 16,-12-15-62-16,3 44-66 0,-14-7-173 0,-3-4-184 16,-9-6-51-16,-9-4-302 15,-1-8-507-15</inkml:trace>
  <inkml:trace contextRef="#ctx0" brushRef="#br0" timeOffset="124495.7508">3945 10340 700 0,'0'0'61'0,"0"0"45"16,0 0-27-16,0 0-24 0,24-8-28 15,-24 8-6-15,0 0 5 0,0 0-15 0,0 0-1 16,0 0 5-16,0 0 11 0,0 0 10 16,0 0 3-16,0 0 25 0,0 0 2 15,0 0 21-15,0 0-11 0,0 0 2 16,0 0 5-16,0 0-10 0,0 0-2 0,0 0-9 16,0 0-5-16,0 0 5 0,0 0-4 15,0 0 30-15,0 0 13 0,0 0 7 0,0 0 5 16,0 0 28-16,0 0-12 0,0 0-13 15,0 0 13-15,0 0-20 0,0 0-6 16,0 0 3-16,0 0-15 0,0 0 0 0,0 0 21 16,0 0-35-16,0 0-8 0,0 0-14 15,0 0 14-15,0 0-12 0,0 0-18 16,0 0 4-16,0 0-5 0,0 0-9 16,0 0-5-16,0 0-1 0,0 0-9 0,0 0 3 15,0 0-17-15,0 0 9 0,0 0 7 16,0 0-11-16,0 0 0 0,0 0 20 0,0 0-12 15,0 0-9-15,0 0 1 0,0 0-5 16,0 0 8-16,0 0-9 0,0 0 1 16,0 0-4-16,0 0 4 0,0 0 9 15,0 0-4-15,0 0 2 0,0 0 3 0,0 0-10 16,-34 75 15-16,34-75-8 0,-11 29-2 16,11-29 3-16,-20 28 14 0,13-11 4 0,7-17 10 15,-17 30 14-15,17-30-11 0,-17 30 0 16,7-15 8-16,-5 4-9 0,15-19-4 15,-16 28 3-15,4-13 0 0,12-15-5 0,-22 27-2 16,14-15 9-16,8-12-13 0,-24 28-1 16,16-14-3-16,8-14-2 0,-25 27-1 15,12-15-5-15,13-12 0 0,-31 32 2 16,13-19-1-16,1 7-2 0,-4-5 4 0,4 0-2 16,-5 0 2-16,0 5 1 0,-1-4 9 15,-2-1-3-15,1-3 6 0,-1 3-1 0,5-3 3 16,-1 1 0-16,2-2 2 0,-6 1-3 15,8 2-2-15,17-14-4 0,-40 18-3 0,18-9-4 16,2 1 2-16,20-10-3 0,-36 15-1 16,10-7-2-16,5 4 0 0,21-12-2 15,-44 17 1-15,22-11-4 0,22-6 1 16,-40 16 2-16,24-10 1 0,16-6-4 0,-39 12 2 16,39-12-4-16,-33 9 0 0,13-1 1 15,20-8 1-15,-34 4-2 0,34-4-1 16,-40 8 1-16,40-8 0 0,-37 1 1 0,37-1 5 15,-37 3 0-15,37-3 6 0,-45-4 1 16,45 4-1-16,-37-8 3 0,37 8-3 16,-38-9 0-16,20 3-2 0,18 6-3 15,-36-15-2-15,20 6 0 0,16 9-1 0,-32-22-2 16,17 13-2-16,15 9 1 0,-22-23-2 16,22 23-2-16,-20-20 1 0,20 20 1 0,-12-22-3 15,12 22 1-15,-16-21-3 0,16 21-1 16,0 0 0-16,-12-31 1 0,12 31-1 0,0 0-1 15,-5-29-1-15,5 29-2 0,0 0 4 16,0 0-3-16,8-37-1 0,-8 37 3 16,0 0 4-16,12-28-4 0,-12 28 1 15,0 0 0-15,8-20-4 0,-8 20 6 0,0 0-4 16,14-19-1-16,-14 19-1 0,0 0 3 16,15-18-1-16,-15 18 2 0,0 0-2 0,16-17 0 15,-16 17 1-15,0 0 0 0,26-13-1 16,-26 13 3-16,18-11-2 0,-18 11-2 15,0 0 3-15,30-12-1 0,-30 12-2 0,0 0 5 16,34-6-2-16,-34 6-5 0,0 0 5 16,40 3-2-16,-40-3-2 0,33 6 4 15,-33-6-2-15,40 9 2 0,-18-2 0 16,5 1 3-16,-5 0-2 0,3 1-1 0,-2 0 1 16,2 1-1-16,-3-5 1 0,5 5-2 15,-7-2 2-15,-20-8-1 0,48 15-2 0,-29-6 4 16,-19-9-4-16,41 15 4 0,-17-10-2 15,-4 2 1-15,5 1 0 0,2 2 1 0,0-5 0 16,3 5-2-16,-4-1 0 0,0 0 2 16,2-3 0-16,4 0-3 0,-7 5 2 15,3-7 3-15,1 3-1 0,-1-2-2 16,-6 3 1-16,6-2 1 0,-1-3-1 0,3 3 1 16,-30-6-1-16,52 6-3 0,-25-3 2 15,3 4 1-15,-3-5-1 0,1 1 0 16,4 0 0-16,1 1-2 0,4-1 3 0,0-3-2 15,8 5 0-15,-8-2 1 0,3-3-2 16,0 4 3-16,-5 0 0 0,4-3 0 0,-1 2 1 16,-1-3 4-16,-3 0 8 0,-3 0 5 15,-1 0 9-15,2 0 3 0,-32 0 1 16,62-4 0-16,-30 0 0 0,-7 0-8 16,7 1 0-16,-32 3-2 0,58-5-3 0,-31 2-3 15,-2-1-4-15,-25 4-14 0,50 0-16 16,-50 0-28-16,47 9-37 0,-28 1-47 0,1 10-46 15,-4 0-68-15,-4 8-215 0,-8-1-494 16,-4 0-846-16</inkml:trace>
  <inkml:trace contextRef="#ctx0" brushRef="#br0" timeOffset="128615.0094">10235 8595 532 0,'0'0'217'16,"0"0"-76"-16,0 0-63 0,-3-47-29 0,3 47-23 15,0 0 37-15,17-19 38 0,-17 19 11 16,0 0 7-16,21-15 17 0,-21 15-7 0,0 0-10 16,0 0-5-16,17-12-15 0,-17 12 9 15,0 0-19-15,0 0-30 0,0 0-7 0,0 0-8 16,0 0-9-16,30-3 5 0,-30 3 0 16,0 0-19-16,0 0 3 0,40 30 3 15,-31-18 2-15,-9-12-3 0,26 23-8 0,-9-11 2 16,-17-12-12-16,27 19 15 0,-15-7-6 15,-12-12 8-15,31 15-13 0,-5-9 13 16,-1-3-1-16,-25-3 14 0,70-9 3 16,-22-5 6-16,13-6-8 0,14-8 5 0,32-18-1 15,2-10-1-15,-6-2 10 0,11-6 6 16,3-5 13-16,-3-5-2 0,6-2-6 0,3-2 12 16,-8-2-15-16,-1 2-5 0,-6 1-7 15,-2 5-5-15,-4-4 0 0,3 9-1 0,-8 5-50 16,-3 2-40-16,3-4-36 0,-7 12-71 15,-4-8-136-15,2 1-429 0,-1 3 556 16</inkml:trace>
  <inkml:trace contextRef="#ctx0" brushRef="#br0" timeOffset="130360.0947">18445 8443 2930 0,'0'0'-45'0,"0"0"42"0,24-11 43 16,-24 11 12-16,0 0 19 0,0 0 24 0,0 0 3 15,0 0 16-15,0 0 17 0,0 0-7 0,0 0 7 16,0 0-9-16,0 0 4 0,0 0-9 16,0 0 9-16,0 0-3 0,0 0-3 15,0 0-1-15,0 0-16 0,0 0-8 0,0 0-10 16,0 0-12-16,0 0-11 0,0 0-12 16,0 0-6-16,0 0-6 0,0 0-5 0,0 0-4 15,0 0-5-15,0 0-4 0,0 0-5 16,0 0-1-16,0 0-3 0,0 0-1 15,0 0-2-15,0 0-4 0,0 0 3 16,13-18-2-16,-13 18 0 0,0 0 1 16,0 0 5-16,37-1 7 0,-9-5 5 0,14-8-2 15,12-3 8-15,23-6 0 0,41-19 7 16,18-5 7-16,14-9 8 0,9-7 8 0,12-15-3 16,10 0-8-16,4-11-2 0,-1 2-6 15,9-2-6-15,-9 3-29 0,6 4-42 0,-6 2-70 16,9-1-63-16,-3-2-137 0,1 1-331 15,-2-1-272-15,-3-8-498 0</inkml:trace>
  <inkml:trace contextRef="#ctx0" brushRef="#br0" timeOffset="131591.482">26438 8532 4775 0,'13'-27'121'0,"-13"27"-42"0,5-28-26 15,-5 28-8-15,7-22-3 0,-7 22-3 16,0 0 1-16,5-30 20 0,-5 30 7 15,0 0 5-15,2-29 9 0,-2 29 3 16,0 0-15-16,0 0-11 0,3-30-5 0,-3 30-10 16,0 0-7-16,0 0-5 0,0 0-6 15,3-25-1-15,-3 25-4 0,0 0-4 0,0 0-3 16,0 0-1-16,0 0-1 0,0 0 2 16,0 0-5-16,0 0 2 0,0 0-1 15,0 0-1-15,54 42-1 0,-42-29 2 0,-12-13-2 16,30 24 1-16,-12-12-2 0,7 2 1 15,0-2 0-15,15-3 2 0,-1 1-1 0,13-8 1 16,18 1 1-16,4-6-1 0,1-1 1 16,22-10 2-16,25-7-3 0,2-11 1 15,5 2 1-15,-12-7 2 0,10-5-2 16,2-5 0-16,1-3-3 0,-1-5 0 0,1 2-13 16,1-2-23-16,-7 0-39 0,1-1-48 15,-4 1-60-15,-4 2-113 0,-7-1-266 0,-3-2-393 16,-1-2-786-16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0:59:25.45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9288 10350 195 0,'0'0'94'0,"0"0"31"0,0 0-110 16,0 0-1-16,39-27 21 0,-39 27-29 15,0 0-6-15,0 0 7 0,0 0 0 0,0 0-21 16,0 0 1-16,18-18 13 0,-18 18-21 16,0 0 42-16,0 0-21 0,0 0 27 15,19-16 7-15,-19 16-20 0,0 0 19 0,0 0-1 16,0 0 7-16,20-12 5 0,-20 12-13 16,0 0 11-16,0 0-12 0,0 0-6 0,0 0-1 15,0 0 11-15,0 0-11 0,0 0 0 16,18-14-18-16,-18 14 23 0,0 0-23 15,0 0 17-15,0 0-11 0,0 0 22 0,0 0 9 16,0 0 15-16,0 0 4 0,0 0 17 16,0 0 17-16,0 0-9 0,0 0-2 0,0 0-3 15,0 0-2-15,0 0-3 0,0 0-17 16,0 0 6-16,0 0-9 0,0 0-19 16,0 0-1-16,0 0-7 0,0 0-4 15,0 0 3-15,0 0-18 0,0 0 8 0,0 0-5 16,0 0 11-16,0 0-13 0,0 0-8 15,0 0 4-15,0 0 10 0,0 0-11 0,0 0 1 16,0 0 13-16,0 0 0 0,0 0-13 16,0 0 6-16,0 0-3 0,0 0 6 15,0 0 0-15,0 0 10 0,0 0 3 0,0 0-7 16,0 0 6-16,0 0 0 0,0 0 0 16,0 0 2-16,0 0 0 0,0 0 6 0,0 0-16 15,0 0 1-15,0 0 2 0,0 0-14 16,-60 38 5-16,60-38 3 0,0 0-8 15,0 0 2-15,0 0 6 0,-24 12 8 16,24-12-5-16,0 0-4 0,0 0 14 0,0 0-5 16,0 0 7-16,0 0-2 0,-25 10 1 15,25-10-13-15,0 0 1 0,0 0-6 0,0 0-3 16,0 0-2-16,0 0 2 0,0 0 5 16,0 0-5-16,0 0 0 0,-21 9-10 15,21-9 15-15,0 0-7 0,0 0-6 0,0 0-4 16,0 0 9-16,0 0 6 0,0 0-13 15,-27 8 5-15,27-8 0 0,0 0-3 16,0 0 3-16,0 0-7 0,0 0 4 0,0 0 8 16,0 0-10-16,0 0 0 0,0 0 0 15,0 0 3-15,0 0 4 0,0 0-7 16,0 0 7-16,0 0-2 0,0 0 5 0,0 0 10 16,0 0 1-16,0 0 10 0,0 0-16 15,0 0 4-15,0 0-5 0,0 0-3 0,0 0 6 16,0 0 1-16,0 0-9 0,0 0 10 15,0 0 1-15,0 0-2 0,0 0 9 16,0 0 9-16,0 0 6 0,0 0 10 0,0 0 5 16,0 0 8-16,0 0-6 0,0 0-5 15,0 0 1-15,0 0-9 0,0 0-13 16,58-47 3-16,-58 47 1 0,21-8 0 16,-21 8-5-16,26-12 12 0,-26 12-5 0,22-10 3 15,-22 10 1-15,25-9-1 0,-25 9 7 16,20-12-11-16,-20 12-2 0,0 0 7 0,34-12-5 15,-34 12 6-15,30-9-10 0,-30 9 1 16,18-9-6-16,-18 9 4 0,20-9 7 0,-20 9-8 16,0 0 3-16,32-12-4 0,-32 12 0 15,0 0-3-15,28-14 4 0,-28 14 2 16,0 0-3-16,22-6 4 0,-22 6-3 0,0 0-1 16,27-9-4-16,-27 9 3 0,0 0-4 15,30-10-1-15,-30 10-3 0,22-8-3 0,-22 8 2 16,32-4-6-16,-32 4-2 0,36-5 1 15,-36 5-2-15,44-10 1 0,-44 10-4 16,38-7 1-16,-11 6-3 0,-27 1-4 16,44-7 8-16,-24 2-6 0,-20 5 5 15,45-4-5-15,-22 1 3 0,-23 3 3 0,42-5-6 16,-42 5 1-16,40-4-2 0,-40 4 0 16,37 0 1-16,-37 0-4 0,37-4 2 0,-37 4 0 15,37-3-2-15,-37 3 6 0,40-4 0 16,-40 4-3-16,38-3 6 0,-38 3 2 0,37 0-3 15,-37 0 9-15,44-2 6 0,-44 2 3 16,41-3-1-16,-41 3 3 0,46-4-2 0,-18 1-2 16,-28 3 1-16,57-3-4 0,-27 1-1 15,2 2-4-15,-2 0 2 0,2-7-2 16,-1 7-3-16,1-6-1 0,-2 6-2 0,-30 0 1 16,54-6 1-16,-26 3 2 0,-1 0 2 15,-27 3-2-15,44-6-1 0,-23 3 0 16,-21 3 1-16,40-3-3 0,-40 3 2 15,32-5-1-15,-32 5-4 0,32-1-1 0,-32 1 0 16,25-4 0-16,-25 4 0 0,0 0-3 16,40 0 1-16,-40 0-2 0,0 0-1 0,39-3-1 15,-39 3 2-15,0 0 0 0,43 0-2 16,-43 0 2-16,30 0-1 0,-30 0 0 0,27-4-2 16,-27 4 4-16,30 4-3 0,-30-4 0 15,0 0-2-15,44 0-1 0,-44 0-1 16,26 0 3-16,-26 0 2 0,36 7-2 0,-36-7 2 15,33 1-3-15,-33-1 2 0,40 8 0 16,-18-5-1-16,-22-3 1 0,37 6 0 0,-37-6-3 16,40 3 2-16,-18 0 1 0,-22-3-1 15,35 6 1-15,-35-6 0 0,33 3-1 16,-33-3-1-16,34 3 1 0,-34-3 1 16,31 7-1-16,-31-7 0 0,29 2 1 0,-29-2-1 15,28 6-1-15,-28-6 0 0,29 7 0 16,-29-7 0-16,28 2 1 0,-28-2 2 15,30 3-3-15,-30-3 0 0,32 7-1 0,-32-7 4 16,30 4-3-16,-30-4-2 0,35 4 4 16,-35-4 0-16,34 5-2 0,-34-5 1 0,33 5-1 15,-33-5 4-15,34 2-5 0,-34-2 3 16,32 5-2-16,-32-5 1 0,31 3-1 16,-31-3 2-16,25 4-2 0,-25-4 0 0,29 1-2 15,-29-1 2-15,0 0-2 0,37 4 1 16,-37-4 0-16,28 7 1 0,-28-7 0 0,28 3-1 15,-28-3 0-15,26 3 1 0,-26-3-1 16,28 2 2-16,-28-2-1 0,0 0-1 16,38 7 1-16,-38-7 0 0,24 3-1 0,-24-3 2 15,23 5-1-15,-23-5 1 0,27 7-1 16,-27-7 1-16,0 0 0 0,40 6-1 16,-40-6-2-16,22 6 4 0,-22-6 0 0,30 3 0 15,-30-3-2-15,0 0 4 0,34 6-3 16,-34-6 0-16,0 0-1 0,31 7 1 15,-31-7-1-15,0 0 0 0,30 4 0 0,-30-4 0 16,0 0 1-16,29 1 0 0,-29-1-1 16,0 0 0-16,32 7 0 0,-32-7 0 0,0 0 1 15,30 4 1-15,-30-4-4 0,27 1 2 16,-27-1 1-16,0 0-1 0,35 3-2 16,-35-3 3-16,31 5 0 0,-31-5-3 0,29 3 3 15,-29-3 2-15,0 0-2 0,33 3-3 16,-33-3 3-16,24 6 1 0,-24-6-1 15,0 0-2-15,33 3 1 0,-33-3 1 0,27 3-2 16,-27-3 2-16,0 0-2 0,30 6 3 16,-30-6-3-16,0 0 3 0,30 3-3 15,-30-3 1-15,0 0 0 0,32 7 1 0,-32-7-1 16,0 0 3-16,33 5-4 0,-33-5 1 16,0 0 1-16,27 7-1 0,-27-7 1 0,0 0-1 15,0 0 2-15,30 3-2 0,-30-3-1 16,0 0 0-16,0 0 1 0,0 0 0 15,32 5 0-15,-32-5 0 0,0 0 0 0,0 0 2 16,30 3-3-16,-30-3 2 0,0 0 1 16,0 0-1-16,32 4 0 0,-32-4 1 15,0 0-1-15,0 0-1 0,28 4 0 0,-28-4 2 16,0 0-3-16,0 0 2 0,0 0-2 16,26 1 2-16,-26-1-2 0,0 0 0 15,0 0 0-15,0 0 4 0,0 0-3 0,0 0-2 16,0 0 3-16,28 3-2 0,-28-3 1 15,0 0 1-15,0 0-1 0,0 0-1 0,0 0 1 16,23 8 3-16,-23-8-3 0,0 0 0 16,0 0 0-16,0 0 1 0,31 4 0 15,-31-4 1-15,0 0-1 0,0 0-1 0,0 0 0 16,35 0 3-16,-35 0-3 0,0 0 0 16,0 0 0-16,0 0 1 0,30 5-2 0,-30-5 0 15,0 0 0-15,0 0 1 0,0 0-2 16,0 0 1-16,0 0 1 0,32 0 0 15,-32 0-2-15,0 0 2 0,0 0 3 16,0 0-2-16,0 0-2 0,30 3 0 0,-30-3 1 16,0 0-1-16,0 0 0 0,30 4 3 15,-30-4-2-15,0 0 1 0,0 0-1 16,0 0 2-16,30 1-3 0,-30-1 0 0,0 0 1 16,0 0 3-16,0 0-5 0,0 0 2 15,0 0-1-15,0 0-1 0,33 0 1 0,-33 0 1 16,0 0-1-16,0 0 2 0,0 0-3 15,0 0 2-15,0 0 0 0,0 0 2 0,0 0-2 16,0 0 2-16,0 0-3 0,0 0 2 16,0 0 0-16,32 0-2 0,-32 0 1 15,0 0 1-15,0 0 0 0,0 0-2 0,0 0 2 16,0 0-1-16,0 0 0 0,0 0 0 16,0 0 0-16,0 0 2 0,0 0-4 15,25 4 2-15,-25-4 0 0,0 0 0 16,0 0-1-16,0 0 3 0,0 0-3 0,0 0 2 15,0 0 0-15,0 0 0 0,37 0-1 16,-37 0 0-16,0 0 0 0,0 0 2 0,0 0-3 16,0 0 2-16,0 0-1 0,0 0 1 15,33-4-2-15,-33 4 2 0,0 0-1 0,0 0 2 16,0 0-3-16,0 0 1 0,0 0 1 16,0 0-1-16,36 0-1 0,-36 0 2 15,0 0 0-15,0 0-2 0,0 0 0 0,0 0 1 16,0 0 0-16,0 0-1 0,0 0 0 15,30-1-1-15,-30 1 1 0,0 0-4 16,0 0 0-16,0 0-2 0,0 0-1 0,0 0-2 16,35 0 2-16,-35 0 1 0,0 0 0 15,0 0 2-15,0 0 1 0,0 0-1 16,0 0 2-16,0 0-3 0,25-7 4 0,-25 7-2 16,0 0 1-16,0 0 3 0,0 0-2 15,0 0 1-15,32-7-2 0,-32 7 1 0,0 0 0 16,0 0 2-16,25-10-2 0,-25 10 2 15,0 0-1-15,0 0 1 0,30-4-3 16,-30 4 3-16,0 0-1 0,27-14 2 0,-27 14 0 16,23-9-1-16,-23 9 2 0,29-8-2 15,-29 8 1-15,23-13 0 0,-23 13-2 16,28-9 3-16,-28 9-2 0,22-9 0 0,-22 9-1 16,24-11 2-16,-24 11-2 0,21-9-2 15,-21 9 3-15,0 0-2 0,32-12 1 16,-32 12 2-16,20-9-2 0,-20 9 3 0,0 0-2 15,30-9 0-15,-30 9 1 0,0 0-1 16,30-9 0-16,-30 9 2 0,0 0-6 0,22-9 4 16,-22 9 0-16,0 0 2 0,25-10-2 15,-25 10 0-15,0 0 0 0,27-8-1 16,-27 8 0-16,0 0 1 0,27-11 0 0,-27 11-2 16,0 0 1-16,28-8 2 0,-28 8-1 15,0 0-2-15,32-9 0 0,-32 9 2 16,22-3 0-16,-22 3-3 0,0 0 3 0,35-8-2 15,-35 8 0-15,27-1 2 0,-27 1-1 16,0 0 1-16,41-7-1 0,-41 7 3 0,27-4-3 16,-27 4 1-16,30-3 0 0,-30 3 0 15,32-2-1-15,-32 2 1 0,32-3 1 16,-32 3-2-16,32-4-2 0,-32 4 1 16,25-3 1-16,-25 3 2 0,0 0 1 0,40-3-1 15,-40 3-3-15,0 0 0 0,33-2 0 16,-33 2 2-16,0 0-1 0,34-4 0 0,-34 4 0 15,0 0 1-15,37 0-1 0,-37 0 0 16,28-3-1-16,-28 3 4 0,32-3-2 0,-32 3 1 16,37-3-1-16,-37 3 0 0,33-3 1 15,-33 3-1-15,40 0 0 0,-40 0 0 16,35-3-1-16,-35 3 2 0,35-3-3 16,-35 3 6-16,37-3-6 0,-37 3 3 0,37 0-2 15,-37 0 0-15,29 0 1 0,-29 0-1 16,38-5 1-16,-38 5 1 0,37-1 0 0,-37 1-4 15,47 0 2-15,-47 0 2 0,41 0 1 16,-15-3 0-16,-26 3-2 0,50 3 1 16,-20-6-2-16,-30 3 3 0,52 0-2 15,-26 0 2-15,-26 0-4 0,52-3 2 0,-30 3 0 16,-22 0 0-16,49 0-1 0,-49 0 2 16,43 0-1-16,-43 0-1 0,47 0-1 0,-29 3 2 15,-18-3-1-15,47 0-1 0,-28 3-1 16,-19-3 1-16,38 1-3 0,-38-1 2 0,33 5 0 15,-33-5 2-15,31 3-3 0,-31-3 1 16,28 3 1-16,-28-3-1 0,0 0 2 16,37 6-3-16,-37-6 2 0,0 0 1 0,35 3 0 15,-35-3 2-15,0 0-1 0,35 6 0 16,-35-6 0-16,27 4 1 0,-27-4-1 0,30 5 0 16,-30-5-2-16,28 7 3 0,-28-7 0 15,0 0-1-15,37 5-1 0,-37-5 0 16,0 0 1-16,30 3 1 0,-30-3 0 15,27 4-1-15,-27-4 0 0,0 0 3 0,32 3-3 16,-32-3 1-16,0 0 0 0,33 5 0 16,-33-5-4-16,0 0 3 0,27 0 1 0,-27 0-4 15,0 0 4-15,0 0-1 0,39 3 1 16,-39-3-1-16,0 0 0 0,0 0 1 16,33 5-2-16,-33-5 0 0,0 0 1 0,27 3 2 15,-27-3-4-15,0 0 0 0,33 2 3 16,-33-2 0-16,0 0-1 0,30 2 2 0,-30-2-2 15,0 0 0-15,37 5-1 0,-37-5 0 16,0 0 2-16,35 0-1 0,-35 0 1 16,0 0 1-16,30 3-4 0,-30-3 3 15,0 0 0-15,30 0 0 0,-30 0 0 0,0 0 1 16,31 0-2-16,-31 0 0 0,0 0 0 16,33 0 1-16,-33 0 0 0,0 0-1 0,40-3 1 15,-40 3 0-15,30 0-2 0,-30 0 1 16,37-5 1-16,-37 5-3 0,37 0 2 15,-37 0 2-15,43 0-3 0,-43 0 1 0,41 5-1 16,-41-5 1-16,38 0 0 0,-38 0-1 16,33 0-2-16,-33 0 2 0,32-5-1 0,-32 5 3 15,0 0-5-15,35 0 3 0,-35 0 0 16,0 0-3-16,32 5 4 0,-32-5-2 16,0 0 0-16,29 3 1 0,-29-3-2 0,0 0 1 15,0 0-2-15,35 5 2 0,-35-5-2 16,18 11-5-16,-18-11-3 0,0 0-3 15,29 8-1-15,-29-8-1 0,20 10 3 0,-20-10-1 16,23 5 4-16,-23-5 2 0,25 7 2 16,-25-7 1-16,0 0 1 0,37 6-1 15,-37-6-1-15,17 6 3 0,-17-6-1 0,0 0-2 16,30 3 3-16,-30-3 0 0,0 0 1 16,35 6 0-16,-35-6 6 0,0 0-5 0,30 0-1 15,-30 0 1-15,0 0 0 0,0 0-1 16,39 0 2-16,-39 0 1 0,0 0-3 15,30 0 3-15,-30 0-1 0,0 0 3 0,31 3-4 16,-31-3 0-16,0 0 4 0,31 0-2 16,-31 0-1-16,30 4 1 0,-30-4-2 15,0 0 0-15,38 0-2 0,-38 0-3 0,34-4-5 16,-34 4-7-16,31 0-1 0,-31 0 2 16,0 0-1-16,46 0 6 0,-46 0-1 15,28 4 0-15,-28-4-1 0,0 0 3 0,33-4 3 16,-33 4 0-16,0 0 0 0,36 0 3 15,-36 0-1-15,0 0 0 0,33-3 4 0,-33 3-3 16,0 0 1-16,42 0-1 0,-42 0 2 16,0 0-1-16,47 0 2 0,-47 0 0 15,30 0 1-15,-30 0-3 0,42-3 6 0,-42 3-2 16,43 0 0-16,-43 0 2 0,42-3-2 16,-17 3 2-16,-25 0-1 0,47-6-2 15,-47 6-1-15,42-3 3 0,-19 0 0 0,-23 3-4 16,35-3 3-16,-35 3 2 0,34-7 0 15,-34 7-2-15,23-2 2 0,-23 2-2 0,0 0 2 16,44-3-3-16,-44 3 4 0,0 0-2 16,30-3-1-16,-30 3 0 0,0 0 1 15,0 0 0-15,30-4-1 0,-30 4 1 16,0 0-1-16,0 0 1 0,0 0 0 0,0 0-3 16,23-5 6-16,-23 5-3 0,0 0-3 15,0 0 2-15,0 0 1 0,0 0 1 0,0 0-1 16,0 0-2-16,0 0 4 0,0 0 1 15,0 0-2-15,0 0-2 0,34 0 1 0,-34 0 2 16,0 0-2-16,0 0 1 0,0 0-2 16,0 0 1-16,41-6 1 0,-41 6-2 15,0 0 5-15,24-4-6 0,-24 4 2 0,0 0 0 16,42-3 1-16,-42 3-3 0,23 0 3 16,-23 0 1-16,0 0-3 0,47-5 0 15,-47 5 0-15,28 0-1 0,-28 0 2 16,32-4 1-16,-32 4-1 0,0 0-1 0,39-3 2 15,-39 3 0-15,0 0-2 0,41-5 1 16,-41 5-2-16,0 0 3 0,34 0-1 0,-34 0 1 16,28-2 0-16,-28 2-2 0,0 0 1 15,34-2 0-15,-34 2 0 0,0 0-1 16,35-3 2-16,-35 3 1 0,0 0-1 0,0 0-2 16,35-5 2-16,-35 5 1 0,0 0-2 15,0 0 2-15,0 0-1 0,32 0 0 0,-32 0-1 16,0 0-4-16,0 0 7 0,0 0-7 15,0 0 2-15,0 0 1 0,33 0 2 0,-33 0-1 16,0 0-1-16,0 0 0 0,34 5 1 16,-34-5-1-16,0 0 0 0,27 3 2 15,-27-3-2-15,0 0 4 0,35 2 1 16,-35-2-1-16,30 2-3 0,-30-2 0 0,30 5 1 16,-30-5 0-16,0 0-1 0,45 0 2 15,-45 0-3-15,29 3 2 0,-29-3-1 16,33 4 1-16,-33-4-4 0,28 1 5 0,-28-1-3 15,31 4 2-15,-31-4-2 0,0 0-2 16,38 7 5-16,-38-7-3 0,33 3 2 16,-33-3-1-16,29 5-2 0,-29-5-1 0,37 7 5 15,-37-7-1-15,28 3 1 0,-28-3-1 16,30 5 2-16,-30-5-3 0,25 4 3 0,-25-4-3 16,0 0 1-16,32 3 0 0,-32-3 1 15,0 0-2-15,0 0 6 0,34 3 1 0,-34-3-1 16,0 0 3-16,0 0 1 0,25 3-2 15,-25-3-1-15,0 0 1 0,0 0 0 16,0 0-3-16,36 0 1 0,-36 0 0 16,0 0-2-16,34-3 1 0,-34 3-2 0,0 0 2 15,40-3-3-15,-40 3 5 0,0 0-1 16,35-7-2-16,-35 7 0 0,30-2 2 0,-30 2-2 16,30-6 0-16,-30 6-1 0,32-7 2 15,-32 7-2-15,29-2-1 0,-29 2 1 16,28-6-2-16,-28 6 1 0,34-4 1 0,-34 4-1 15,35-7 1-15,-35 7-2 0,38-5 0 16,-38 5 2-16,35-8-1 0,-35 8 0 0,37-2-1 16,-37 2 1-16,28-5-2 0,-28 5 1 15,32-5 2-15,-32 5-3 0,32-3 2 16,-32 3 0-16,34-1-3 0,-34 1 2 16,31-4-1-16,-31 4 2 0,34-3-2 0,-34 3-2 15,32-4 4-15,-32 4-2 0,35 0 1 16,-35 0-1-16,36-3 4 0,-36 3-3 0,39-2 1 15,-39 2 2-15,35-3-2 0,-35 3-1 16,34-4 3-16,-34 4 0 0,31-3 4 0,-31 3-4 16,34 0 2-16,-34 0-1 0,35-3 1 15,-35 3-4-15,38 0 1 0,-38 0 0 16,39-2 2-16,-39 2-3 0,38-4 1 0,-38 4 0 16,45 0 0-16,-45 0-1 0,36-3 0 15,-36 3-1-15,33 0 1 0,-33 0-1 0,32 0 1 16,-32 0 0-16,33-3 1 0,-33 3 0 15,40 3 2-15,-40-3-2 0,34 0 2 16,-34 0-3-16,33-3 2 0,-33 3-3 16,42 3 4-16,-42-3-2 0,44 0 1 0,-18 3-2 15,-26-3-1-15,49 0 2 0,-27 4 3 16,-22-4-6-16,52 2 2 0,-29-2 0 0,-23 0 0 16,54 0-3-16,-33 3 1 0,-21-3 1 15,44 0 0-15,-44 0-2 0,43 3-1 16,-43-3 3-16,40 0 0 0,-40 0 1 0,34 0-3 15,-34 0 2-15,35 0-1 0,-35 0 0 16,33 0 0-16,-33 0 0 0,41 0 0 0,-41 0 2 16,38 4-2-16,-38-4 1 0,44 0-1 15,-23 0 0-15,-21 0 1 0,49 0-1 16,-49 0 2-16,43-4 1 0,-18 4 2 0,-25 0-3 16,49 0 5-16,-49 0 2 0,43-3 0 15,-43 3 1-15,46 0 2 0,-26-3-3 16,-20 3 2-16,46-2-2 0,-46 2 0 0,46 0-2 15,-23-4 0-15,-23 4 1 0,44-3 1 16,-13 0-2-16,-31 3 7 0,52-3 0 16,-22 0-1-16,-30 3 1 0,50-3 1 15,-23 0-3-15,-27 3 2 0,52-3-1 0,-28-2 2 16,-24 5 3-16,56-1 1 0,-31-2 1 0,2 0-1 16,-27 3-3-16,55-6-2 0,-26 2-4 15,-6 1 2-15,-23 3-4 0,56-7 5 16,-33 5-4-16,-23 2 0 0,43-4 0 0,-16 1-4 15,-27 3-1-15,44-3 2 0,-44 3 1 16,40-1-2-16,-40 1 0 0,47 0 1 16,-47 0-1-16,40-5 1 0,-40 5-3 0,42 0 4 15,-42 0-3-15,36-3 0 0,-36 3 0 16,46 0 2-16,-26-3 2 0,-20 3 4 16,36 0 2-16,-36 0-2 0,37-3 1 15,-37 3 2-15,34 0-2 0,-34 0 0 0,0 0 3 16,43 0 1-16,-43 0-1 0,30 0 3 0,-30 0-4 15,32 0-3-15,-32 0-1 0,0 0 2 16,47 0-2-16,-47 0 3 0,35-3-1 16,-35 3 0-16,34 0-1 0,-34 0-2 0,41 0 0 15,-41 0-1-15,37 0 0 0,-37 0-3 16,44 0 0-16,-44 0 4 0,41-3-5 0,-41 3 1 16,42 0-2-16,-18 3 1 0,-24-3-3 15,45 0 1-15,-45 0-1 0,43-3 3 16,-43 3-4-16,36 0 1 0,-36 0 1 15,38 0-4-15,-38 0-3 0,30 0 7 0,-30 0 0 16,30 0-2-16,-30 0-1 0,0 0 2 16,44 3-2-16,-44-3-4 0,21 3 3 15,-21-3 5-15,0 0-3 0,41 0-1 0,-41 0 1 16,0 0-2-16,36 3 0 0,-36-3 4 16,29 3-5-16,-29-3 3 0,28 0 1 0,-28 0 0 15,32 3-1-15,-32-3-1 0,30 0 0 16,-30 0 4-16,32 5-3 0,-32-5-1 15,33 0 1-15,-33 0-2 0,31 1 3 0,-31-1-2 16,38 0 1-16,-38 0-5 0,40 0 6 16,-40 0-1-16,35 0-1 0,-35 0 0 0,47-1 3 15,-47 1-2-15,44 0 1 0,-44 0 1 16,40 0-2-16,-20-5-1 0,-20 5 0 16,45 0 1-16,-17 0 0 0,-28 0 0 15,49 0-1-15,-49 0 1 0,53-3-3 0,-24 6 3 16,-4-3-2-16,-25 0-1 0,57 0 0 15,-25-3 4-15,-32 3 2 0,51 3-3 0,-24-3-6 16,3 0 5-16,-30 0 0 0,49 0 2 16,-49 0-14-16,38 0 1 0,-11 0 1 15,-27 0 3-15,37 0-2 0,-37 0 2 0,33 5 1 16,-33-5 0-16,37 0 1 0,-37 0 1 16,35-5-2-16,-35 5 2 0,42 0 1 0,-42 0 0 15,40 5 0-15,-15-5 1 0,-25 0-1 16,46 1 2-16,-21 2-3 0,-25-3 3 15,57 3-1-15,-32-3 1 0,6 4 1 16,-1-4-3-16,2 0 3 0,-3 2 0 0,-29-2 0 16,57 3-2-16,-31-3 4 0,6 4-2 0,-32-4 1 15,45 0-2-15,-21 3 0 0,-24-3 0 16,55 4 2-16,-28-4 0 0,-1 1-1 16,-26-1-2-16,56 5 2 0,-30-2-4 0,6-3 5 15,-3 3-2-15,2-2 1 0,-31-1 0 16,59 8-1-16,-27-5 0 0,1 0 1 15,-1 0-3-15,1 3 1 0,3 1-17 0,-3-2-25 16,7 7-50-16,-5 6-65 0,-5 7-77 16,-11 1-279-16,-7-5-66 0,-12-21-362 15,0 0-746-15</inkml:trace>
  <inkml:trace contextRef="#ctx0" brushRef="#br0" timeOffset="3149.8898">3295 9898 743 0,'0'0'186'0,"0"0"17"16,0 0-7-16,0 0 7 0,0 0-51 15,0 0-25-15,16-16-38 0,-16 16-15 16,0 0-12-16,0 0 5 0,0 0 22 0,0 0-19 16,0 0-1-16,16-22 1 0,-16 22-11 15,0 0 5-15,0 0-10 0,0 0 4 0,0 0-18 16,0 0 11-16,0 0-3 0,0 0-18 16,0 0 8-16,0 0-8 0,0 0-1 15,0 0-5-15,0 0-1 0,0 0 6 0,0 0-19 16,0 0 8-16,0 0 2 0,0 0-15 15,0 0 3-15,0 0-6 0,0 0-2 16,0 0 30-16,0 0-32 0,0 0 2 16,0 0-8-16,0 0 8 0,0 0 3 0,23-9 2 15,-23 9 7-15,0 0-9 0,0 0 12 16,0 0-3-16,0 0 23 0,0 0 1 0,50 19 0 16,-50-19-3-16,37 2 4 0,-37-2 12 15,42 3-11-15,-14 0-8 0,4-3 7 16,0 0-12-16,3 4 1 0,3-4-2 0,1 0 1 15,1 0-14-15,2-4 6 0,3 4 8 16,3-3-10-16,-6 0 10 0,7 1 6 16,-4-1 1-16,0-4 5 0,-5 4 9 0,-3 0-11 15,3 0 6-15,-8 0-5 0,3 0-19 16,-1-3 13-16,1 3 2 0,-2 3-4 0,-1-3-8 16,1-2 5-16,4 4-5 0,-8-3-7 15,1 2 12-15,5-3-11 0,-2 5 0 16,4-3-4-16,-8 1-3 0,7-2 6 0,0 4 27 15,2-3 9-15,-5 0-5 0,4 3-5 16,-3 0-1-16,1 0-7 0,-5-1-6 16,7-4 5-16,-4 10-8 0,2-5-1 0,2 0 0 15,5 1-4-15,10-1 5 0,-5 3-8 16,5-3 5-16,4 3-2 0,1-6-2 16,-2 3 3-16,2 0-7 0,0 0-2 0,-3 3-3 15,-4-6 7-15,2 0-10 0,-4 2 6 16,-1-4 0-16,2 2 1 0,-4 0 3 15,0 0-6-15,-8 0-3 0,0 0 3 0,-2-3 4 16,-2 3-3-16,-1 0-2 0,-2-1 1 16,2 1-3-16,-4 1 3 0,-1-4-3 0,0-1 13 15,-27 7 0-15,57-9 0 0,-36 3 1 16,5 1-2-16,-26 5-4 0,43-8 3 16,-18 2 0-16,-25 6-3 0,45-10-2 15,-25 7-2-15,-20 3 2 0,46-2 1 0,-46 2 5 16,38-3-12-16,-38 3-4 0,38 0 9 0,-38 0-9 15,39-4-1-15,-39 4 3 0,35 0 5 16,-35 0-5-16,30 0-4 0,-30 0 6 16,0 0-2-16,44 0 0 0,-44 0-1 15,26 4 4-15,-26-4-2 0,0 0-1 0,39 0 4 16,-39 0-4-16,30 0 1 16,-30 0-7-16,28 3 5 0,-28-3 4 0,0 0-5 0,42 0-4 15,-42 0 11-15,27 2-7 0,-27-2-1 16,27 3 4-16,-27-3-4 0,0 0 4 15,47 8 2-15,-47-8-2 0,30 2 8 0,-30-2-1 16,32 6-2-16,-32-6 0 0,36 8 4 16,-36-8-7-16,37 1 4 0,-17 3-1 0,-20-4-2 15,40 6 5-15,-18-4-7 0,-22-2 5 16,47 7-2-16,-20-4-2 0,-6 1 1 16,-21-4 2-16,52 3-1 0,-25 0-2 0,-27-3 2 15,47 2 10-15,-22-2 3 0,-25 0 1 16,49 0 2-16,-24 0-1 0,-25 0-2 15,50 0-2-15,-22 0-4 0,-28 0 5 0,57-2-5 16,-28 2-2-16,2-3 3 0,-31 3-4 16,54-3-1-16,-24 3-1 0,2-4-2 15,-2 1 1-15,2 1 0 0,1 2-3 0,-1-5 0 16,1 5-2-16,-1-2 1 0,2-1 0 16,2 0-1-16,0 3 1 0,-3-4-2 0,7 8 3 15,-8-8-1-15,6 4-2 0,1 4-1 16,-2-4 2-16,-1-4-3 0,5 4 0 15,-5 0 0-15,-2 0 6 0,-1 0-6 0,-1 0 0 16,2 4 2-16,1-4-1 0,-5 3-1 16,2-3 1-16,-1 0-1 0,-4 3-2 0,-27-3 9 15,57 2-5-15,-27-2-2 0,-3 5 0 16,-2-3 1-16,-25-2-3 0,52 3 3 16,-24 4-1-16,-3-4 3 0,0-1-1 15,2 5 1-15,-27-7-6 0,50 6 6 0,-26-4 0 16,1 2 0-16,-25-4 6 0,45 6 9 15,-20-3 1-15,-25-3 2 0,52 3 1 0,-25-3 4 16,-27 0 3-16,52 0 1 0,-22 0-2 16,-30 0-2-16,60-3-1 0,-28 3-2 15,-2-3 2-15,-2 3-2 0,12-3 3 0,-6 0-5 16,6-1-1-16,5 2 0 0,2-4-3 16,2-1 0-16,2 5-2 0,0-4-2 0,2-1 0 15,7 0 0-15,6 2 1 0,-1-3 4 16,5-4 2-16,0 4-3 0,2-1 0 15,7-4 2-15,-4 4-3 0,14-3 0 0,-7 0-3 16,6 3-5-16,-6-5 3 0,-11 6-4 16,-1 4-5-16,-15 4-28 0,0 0-41 15,-6 8-53-15,4 10-54 0,-24 3-110 16,-7 6-362-16,-17-5-292 0,-10 3-722 0</inkml:trace>
  <inkml:trace contextRef="#ctx0" brushRef="#br0" timeOffset="7135.0793">4829 11847 946 0,'0'0'221'16,"0"0"-93"-16,0 0 6 0,0 0-67 15,0 0 16-15,0 0 21 0,0 0 20 0,0 0 12 16,0 0 23-16,0 0-16 0,0 0-20 16,0 0-14-16,0 0-12 0,0 0-24 15,0 0-8-15,0 0-12 0,0 0-9 0,0 0-3 16,0 0 5-16,-17-17-20 0,17 17-8 15,0 0 13-15,0 0-15 0,0 0 9 16,0 0-7-16,0 0-3 0,0 0 0 0,0 0-2 16,0 0 4-16,0 0 6 0,0 0-4 15,0 0 11-15,0 0 3 0,74 27-14 0,-74-27 15 16,30 8 12-16,-30-8 3 0,31 7 7 16,-31-7-14-16,34 3 9 0,-34-3-2 15,32 6 2-15,-32-6 1 0,33 6-7 0,-33-6 18 16,37 6-28-16,-37-6 3 0,33 3 6 15,-11 2 4-15,-22-5-20 0,34 1-9 16,-34-1 8-16,36 3-5 0,-36-3-9 16,36 3 7-16,-36-3 2 0,38 0 6 0,-38 0 2 15,30 4-9-15,-30-4 4 0,40 0 1 16,-40 0 0-16,34 2-8 0,-34-2 11 0,32 3-4 16,-32-3 5-16,33 5-9 0,-33-5 5 15,28 0-3-15,-28 0-10 0,32 2 6 0,-32-2-5 16,27 4 2-16,-27-4-10 0,0 0 13 15,43 1-2-15,-43-1-9 0,26 5-3 16,-26-5 6-16,0 0-5 0,45 3 1 0,-45-3 7 16,28 4-5-16,-28-4-3 0,24 8 1 15,-24-8-3-15,0 0-2 0,41 3 1 16,-41-3 0-16,27 3 6 0,-27-3-6 16,24 6 3-16,-24-6-5 0,28 7-2 0,-28-7 4 15,0 0 7-15,35 5-10 0,-35-5 6 16,22 6-7-16,-22-6-1 0,28 4 1 0,-28-4 5 15,24 8-5-15,-24-8 1 16,27 7 7-16,-27-7-2 0,23 8-5 0,-23-8 4 0,25 10-4 16,-25-10 7-16,28 7-11 0,-28-7 4 15,32 3 6-15,-32-3-2 0,29 5 5 16,-29-5 10-16,36 7-4 0,-36-7 1 0,29 4-2 16,-29-4 2-16,35 3 1 0,-35-3-1 15,35 0-2-15,-35 0 0 0,30 0-1 16,-30 0-2-16,30 0 8 0,-30 0 2 15,31 0 2-15,-31 0 2 0,0 0 4 0,41 0-3 16,-41 0 1-16,32-3-6 0,-32 3-1 16,32-4-1-16,-32 4 0 0,30-8-3 0,-30 8-1 15,35-12-5-15,-35 12 1 0,35-7 3 16,-15 2-5-16,-20 5 1 0,40-11-2 0,-19 4 5 16,-21 7-4-16,48-15-1 0,-23 6-3 15,0-3 1-15,4 1 0 0,-4-1 1 16,3 5-1-16,1-7-1 0,-8 7-1 15,8-7-1-15,-6 4 1 0,2-2-2 0,-1 4 9 16,1-9-12-16,-5 7 1 0,5 3 3 16,0-5-1-16,-1-2-4 0,-3 5 6 15,3 1-6-15,-3-5 3 0,-21 13 4 0,41-18-3 16,-25 10-3-16,-16 8 3 0,35-16-3 16,-21 5 3-16,-14 11-2 0,30-12 4 0,-30 12-5 15,30-15 5-15,-30 15 2 0,22-13-1 16,-22 13 3-16,25-12-1 0,-25 12 2 0,17-11 1 15,-17 11-1-15,16-16 0 0,-16 16 2 16,17-16 6-16,-17 16-4 0,17-19 5 16,-17 19-4-16,13-18-3 0,-13 18 0 0,0 0 1 15,17-27-3-15,-17 27-3 0,5-22 1 16,-5 22 1-16,8-25-1 0,-8 25-3 16,0 0 1-16,5-34 2 0,-5 34 2 0,4-23 4 15,-4 23 8-15,8-27-3 0,-8 27 2 16,3-27-3-16,-3 27 3 0,0 0 2 15,0-35-1-15,0 35-1 0,0 0-3 16,-3-42 1-16,3 42-1 0,-8-27 3 0,8 27 1 16,-5-25-5-16,5 25-1 0,-12-28-2 15,12 28 0-15,-8-22-1 0,8 22-6 0,-24-21 3 16,24 21-1-16,-17-23-4 0,17 23 2 16,-20-17-2-16,20 17 0 0,-26-16-3 0,26 16 3 15,-27-15-4-15,27 15 0 0,-35-9-1 16,13 2 2-16,22 7-1 0,-39-5-5 0,39 5 4 15,-45-3 1-15,45 3-1 0,-48 0 1 16,16 3-1-16,2 0 1 0,30-3-1 16,-57 6 0-16,25 0-3 0,2-3 0 0,-3 0 2 15,1 5 4-15,-2-4-2 0,3 4-2 16,-8 1 2-16,4-7 2 0,2 3-2 16,-3 3-1-16,3-4 2 0,-4 4 1 15,4-2-3-15,-4 0 2 0,3 1 0 0,3-5 0 16,-3 4-2-16,2 1 1 0,4-5-1 15,-2 4 3-15,-2-2 1 0,4-1-2 0,-4-1 1 16,32-2-2-16,-52 7-2 0,20-3 3 16,4 0 0-16,-4-3-1 0,32-1 0 15,-53 2 0-15,24-2 2 0,4 5-2 0,25-5 1 16,-49 3 5-16,19-3-4 0,30 0 1 16,-51-3 4-16,19 6 5 0,32-3-1 0,-60-3-2 15,26-2 0-15,4 5-3 0,-5-2 0 16,35 2 0-16,-62-5-2 0,28 5 1 15,1 0-5-15,-12 4 0 0,-7-3-1 0,-10 11-5 16,0 2-10-16,-11 7-17 0,-1 0-21 16,4 11-37-16,1 1-46 0,4 4-60 15,-29 22-103-15,7-4-660 0,17-9-910 0</inkml:trace>
  <inkml:trace contextRef="#ctx0" brushRef="#br0" timeOffset="13909.4818">15399 11419 4754 0,'0'0'-135'16,"0"0"40"-16,0 0 23 0,0 0 21 0,0 0 12 16,0 0 8-16,0 0 6 0,0 0 10 15,0 0-2-15,0 0 2 0,0 0 8 0,0 0 2 16,0 0 0-16,0 0 5 0,0 0-1 15,0 0 2-15,0 0 6 0,0 0-10 0,0 0 13 16,0 0 10-16,0 0 8 0,0 0-6 16,0 0 7-16,0 0-6 0,0 0-4 15,0 0 14-15,0 0-5 0,74-34 2 16,-74 34-5-16,0 0-7 0,30-6 10 0,-30 6 2 16,0 0 6-16,33-6 7 0,-33 6-2 15,24-3 1-15,-24 3-7 0,0 0 2 0,33-9-4 16,-33 9-7-16,27-3 5 0,-27 3 0 15,0 0 0-15,33-8-4 0,-33 8-1 16,0 0 4-16,32-8-2 0,-32 8-1 0,22-4-4 16,-22 4 1-16,0 0-2 0,42-5-3 15,-42 5-2-15,32-7-4 0,-32 7 0 16,36-6-1-16,-36 6-1 0,37-6 1 0,-37 6-9 16,34-3 8-16,-34 3-3 0,35-9 2 15,-35 9-5-15,35-4 0 0,-35 4 1 16,27-5-3-16,-27 5 7 0,26-3-4 0,-26 3-4 15,0 0 1-15,39-10 0 0,-39 10-4 16,27 0 3-16,-27 0-2 0,0 0 2 0,50-5-3 16,-50 5 1-16,35-4 0 0,-35 4 1 15,45-3 1-15,-13 0 4 0,-4-1-6 16,-1 2 2-16,-27 2-3 0,55-8 5 0,-30 8-2 16,4-2 12-16,-29 2 5 0,53-5 7 15,-26 1-4-15,-27 4 6 0,47-7-2 0,-27 5 0 16,-20 2 0-16,42-7-2 0,-42 7-3 15,40-3 2-15,-15 0-1 0,-25 3-3 16,44-6 2-16,-19 3 0 0,-25 3 2 16,40-6 4-16,-40 6 1 0,38-2 7 15,-38 2 2-15,39-7 2 0,-39 7 3 0,30-3 0 16,-30 3-4-16,0 0-2 0,37-6-5 0,-37 6-4 16,0 0-4-16,31-3-2 0,-31 3-2 15,0 0 0-15,31-3-5 0,-31 3 0 16,0 0 0-16,38-5-2 0,-38 5-3 0,30-1 1 15,-30 1-4-15,34 0 3 0,-34 0-3 16,41-3-2-16,-41 3 1 0,37-3 0 0,-37 3 0 16,45 0-1-16,-45 0-1 0,39-5 3 15,-39 5 0-15,42-1-2 0,-42 1-1 16,38 0 2-16,-38 0-2 0,44 0-2 16,-44 0 1-16,40 0-3 0,-40 0 3 0,40 1 1 15,-40-1-1-15,42 5 0 0,-19-5 0 16,-23 0 1-16,49 3-1 0,-26 0-2 15,-23-3 2-15,49 1 0 0,-21 4-1 0,2-2-3 16,-30-3 5-16,50 3-5 0,-20 0 4 16,-6 0 3-16,-24-3-1 0,50 3-1 0,-25 0 0 15,-25-3 5-15,52 4-2 0,-24-4 0 16,4 2 0-16,-32-2 0 0,54 3-1 16,-26 0 1-16,4 0-3 0,-32-3 2 15,52 4-1-15,-25-2 0 0,-27-2-2 0,48 3 2 16,-24 0 1-16,-24-3 1 0,45 4-2 0,-45-4-5 15,42 3 5-15,-19-3 1 0,-23 0 0 16,43 2 1-16,-43-2-3 0,42 3 6 16,-23 1-1-16,-19-4-2 0,43 4 3 15,-43-4-2-15,45 4-3 0,-25-3 1 0,-20-1-2 16,47 2 1-16,-25 3-1 0,-22-5 1 16,48 3 2-16,-24-1-2 0,-24-2 1 0,45 4 4 15,-22-1-5-15,-23-3 3 0,39 3 2 16,-39-3 0-16,47 4 1 0,-47-4 0 15,45 3-1-15,-25-3 0 0,-20 0-1 0,37 5 0 16,-37-5-1-16,38 0 3 0,-38 0-7 16,35 3 8-16,-35-3-6 0,31 4 6 15,-31-4 0-15,31 3-1 0,-31-3-1 0,25 3-2 16,-25-3 0-16,0 0 0 0,42 2-1 0,-42-2 1 16,29 4 1-16,-29-4-1 0,30 3 1 15,-30-3-2-15,30 3-3 0,-30-3 4 16,32 3-2-16,-32-3-2 0,30 3 3 15,-30-3-12-15,32 3 0 0,-32-3 1 0,30 3 2 16,-30-3 1-16,35 3-3 0,-35-3 2 16,33 3 2-16,-33-3-2 0,34 3 2 15,-34-3-1-15,40 4 4 0,-40-4-1 0,33 2-2 16,-33-2 1-16,35 7 0 0,-35-7-2 16,41 3 1-16,-41-3-1 0,36 5 3 0,-14 0 0 15,-22-5-1-15,45 6-2 0,-18-6 5 16,-3 6-3-16,-24-6 0 0,53 3 2 15,-26 0-4-15,-4 0 2 0,6 0 0 0,-29-3 0 16,47 6 3-16,-47-6-2 0,40 4-1 16,-15-2 0-16,-25-2 2 0,37 3-3 0,-19 0 3 15,-18-3-2-15,42 3 2 0,-42-3-3 16,35 4 1-16,-35-4 0 0,33 2 2 0,-33-2-3 16,32 3 2-16,-32-3 0 0,30 3 0 15,-30-3-2-15,32 4 2 0,-32-4-3 16,32 0 4-16,-32 0-1 0,28 3-1 0,-28-3 2 15,27 4-1-15,-27-4-4 0,33 1 3 16,-33-1 0-16,32 3 0 0,-32-3 2 16,34 0 0-16,-34 0-3 0,33 4 0 15,-33-4 1-15,40 5 2 0,-40-5-2 0,39 0 1 16,-16 1-1-16,-23-1 3 0,42 0 1 16,-42 0 10-16,45 0-2 0,-21 2 1 0,-24-2-2 15,53 5 0-15,-33-5-3 0,-20 0 1 16,52 3-3-16,-25-3-2 0,-27 0 5 0,47 4-2 15,-47-4-3-15,47 0-3 0,-26 0 4 16,8 1-3-16,-29-1 0 0,48 0 3 16,-24 0-5-16,-24 0 4 0,50 4-1 0,-25-1-2 15,-25-3 0-15,42 4-1 0,-17-1 0 16,-25-3 3-16,40 2-1 0,-40-2 0 16,43 3-2-16,-16-3 0 0,-27 0 1 0,42 3-4 15,-15-3-1-15,-27 0 6 0,45 4-3 16,-22-4 3-16,-23 0 0 0,47 3-2 0,-47-3-1 15,45 3 3-15,-25-1 2 0,-20-2-3 16,49 0 0-16,-49 0 2 0,47 4-1 0,-25-4 4 16,4 3-5-16,-26-3 1 0,56 3-6 15,-30-3 5-15,6 3 1 0,-32-3-2 16,55 0 2-16,-28 0 0 0,5 2 0 0,-32-2 2 16,50 0-1-16,-20 0-1 0,-8 4-3 15,-22-4 2-15,47 3 1 0,-21-3 1 16,-26 0-3-16,49 0 3 0,-27 3 2 0,-22-3-6 15,55 0 4-15,-28 3-8 0,4-3 6 0,-4 3 1 16,-27-3-3-16,57 0 3 0,-30 0-2 16,-2 3 0-16,-25-3 4 0,48 0 1 15,-22 0-3-15,-26 0 0 0,50 0 3 16,-28 0 0-16,-22 0 3 0,43 3-1 0,-43-3 2 16,38 0-9-16,-38 0 5 0,39 3 0 15,-39-3 2-15,32 0-2 0,-32 0-2 0,28 0 0 16,-28 0-1-16,0 0 5 0,42 0-5 15,-42 0-1-15,23 4-1 0,-23-4 1 0,0 0 4 16,49 0-5-16,-49 0 2 0,30 0-6 16,-30 0 6-16,40 0 0 0,-40 0-1 15,34 0-1-15,-34 0 2 0,31 0-3 0,-31 0 1 16,34 0-4-16,-34 0 5 0,33 3 0 16,-33-3-2-16,34 0 1 0,-34 0 0 0,30 0 0 15,-30 0-5-15,33 4 8 0,-33-4-2 16,0 0 0-16,39 0 0 0,-39 0 0 15,32 0 2-15,-32 0-3 0,30 1 1 0,-30-1-1 16,35 0-1-16,-35 0 2 0,33 3-3 16,-33-3 3-16,40 0-5 0,-40 0 3 0,34 5 3 15,-34-5 0-15,33 0-1 0,-33 0 0 16,34 0-1-16,-34 0 1 0,33 0 2 16,-33 0-7-16,32 0 5 0,-32 0 0 15,32 0 0-15,-32 0 1 0,33 2 0 0,-33-2-2 16,35 0 0-16,-35 0 1 0,34 0 0 0,-34 0 0 15,40 0-2-15,-40 0 3 0,39 0-3 16,-39 0 0-16,46 0 2 0,-27 2 0 0,-19-2 0 16,43 0-1-16,-43 0 0 0,39-2 1 15,-39 2-1-15,35 0 3 0,-35 0-1 16,0 0-2-16,42 0 0 0,-42 0 0 0,0 0 0 16,31 0 1-16,-31 0 1 0,0 0-3 15,0 0 2-15,34 0 0 0,-34 0 0 0,0 0 0 16,0 0 0-16,0 0 2 0,32 0-3 15,-32 0-2-15,0 0-1 0,0 0 2 0,0 0 2 16,0 0-1-16,0 0-2 0,0 0-2 16,0 0-12-16,33 2-12 0,-33-2-31 15,0 0-41-15,0 0-55 0,14 23-50 16,-14-8-169-16,0-15-144 0,-31 31-22 0,5-19-419 16,-8 1-893-16</inkml:trace>
  <inkml:trace contextRef="#ctx0" brushRef="#br0" timeOffset="18029.5091">2597 11333 4633 0,'0'0'-227'0,"0"0"7"0,0 0 9 16,0 0 22-16,0 0 16 0,0 0 30 0,0 0 18 16,0 0 18-16,0 0 26 0,0 0 19 15,0 0 25-15,0 0 19 0,0 0 28 16,0 0 3-16,0 0 22 0,0 0 7 0,0 0-13 15,0 0 7-15,0 0-10 0,0 0-7 16,0 0 2-16,0 0 2 0,0 0-9 16,0 0 7-16,0 0-17 0,0 0 8 0,0 0-5 15,0 0-3-15,0 0-4 0,0 0 7 16,0 0 2-16,0 0 5 0,57 28-3 16,-57-28 7-16,0 0 4 0,0 0 13 0,0 0 4 15,39-3 0-15,-39 3 1 0,0 0-9 16,36 0 11-16,-36 0-1 0,0 0 5 15,42 0-5-15,-42 0 8 0,37-3-5 0,-37 3-4 16,48 0 5-16,-24 0-12 0,-24 0 0 16,58-5-6-16,-26 5 0 0,0 0-4 15,1 0-5-15,-7 5 5 0,5-5-2 0,-1 0-6 16,2 3-1-16,-2-3 0 0,0 3-2 16,-30-3 8-16,61 1-8 0,-35-1-9 15,-26 0 4-15,54 5 8 0,-29-2-12 0,3-3 2 16,1 3 0-16,-29-3 5 0,53 0-1 15,-24 3-3-15,-1-3-9 0,-28 0 18 0,59 3-2 16,-27-3-8-16,-1 0 8 0,-4 0-2 16,-27 0-3-16,57-3 7 0,-25 3 2 15,-32 0 9-15,50-3 1 0,-22 3 5 16,-28 0-10-16,51 0 9 0,-21 0-2 0,-30 0 1 16,53 0-5-16,-24 3 2 0,-29-3-7 15,53 0-2-15,-24 0 0 0,3 3-2 0,-32-3-4 16,51 0 6-16,-19 0-7 0,-32 0 2 15,55 0-2-15,-28 3 3 0,-27-3 11 16,52 3 17-16,-25-6 6 0,-27 3 4 16,48 3-2-16,-24-3-8 0,-24 0-6 0,45 0-4 15,-20 0-5-15,-25 0-1 0,43-3 0 16,-43 3-6-16,44 0 1 0,-17 0 2 0,-27 0-4 16,41-3-1-16,-41 3-4 0,49-3 0 15,-19 3-2-15,-30 0 2 0,52-3-5 16,-25 0 1-16,-27 3-1 0,60-3-2 0,-33 3 1 15,-27 0-1-15,47-5-5 0,-16 5 4 16,-31 0-4-16,46-4 2 0,-46 4 3 0,45 0-4 16,-25-3 4-16,-20 3 2 0,45 0 0 15,-23-5-2-15,-22 5 0 0,48-1 1 16,-19 1-3-16,2-4-2 0,-31 4 3 0,57 0-1 16,-32-3 2-16,-25 3-1 0,54 0-5 15,-29 0 6-15,-25 0-3 0,54-4-2 16,-31 4 2-16,-23 0 1 0,53 0-2 15,-31 0-1-15,-22 0 0 0,47-3 1 0,-47 3 1 16,44 0-1-16,-23-2 0 0,-21 2 4 16,39 0-3-16,-39 0 1 0,42 0 3 0,-42 0-2 15,50-4 4-15,-28 4-1 0,-22 0-4 16,53 0 1-16,-25-3-2 0,-28 3 0 16,57-3-1-16,-27 3-2 0,-3 0 5 0,3-3-3 15,5 0 2-15,-35 3-1 0,61 0-2 16,-31-3 1-16,-30 3-3 0,48 0 4 15,-23 0-2-15,-25 0 3 0,59-3 5 0,-29 0-3 16,2 0 3-16,1 3-1 0,6-3-3 16,-1-1 1-16,-1 2-1 0,0-4 0 15,3 2 0-15,-3 4-2 0,0-3 0 0,1 0-1 16,-3 1-2-16,-1 2 0 0,-3-3 0 16,-31 3 4-16,59 0-5 0,-27-4 2 0,-5 4-2 15,-27 0 0-15,55 0-2 0,-28 0 6 16,-27 0-2-16,55 0-6 0,-30 4 6 15,3-4-2-15,1 0 1 0,-1 3 1 16,-28-3-1-16,47 0-1 0,-20 2 3 0,-27-2-1 16,42 3-3-16,-17-3 3 0,-25 0 1 15,45 3-4-15,-22 1 4 0,-23-4-4 0,37 0 0 16,-37 0 3-16,40 3-1 0,-40-3-2 16,34 3 2-16,-34-3 2 0,40 6-2 15,-13-3 1-15,3-3 0 0,-5 6-2 0,-25-6 2 16,58 3 0-16,-24 0 1 0,-2-3 1 15,1 3-3-15,2-3 2 0,-1 3-1 16,-3-3-2-16,3 3 4 0,3 0-1 0,-9-3 1 16,5 4-3-16,4-4 1 0,0 0-2 15,0 2 3-15,1-2 0 0,-2 0 2 16,-1 0-4-16,3 3 1 0,6-3 0 0,-13-3-2 16,8 6 2-16,-6-3 0 0,4-3-2 15,-3 6 0-15,1-3 1 0,-10 0-2 0,5 0 2 16,2 0-2-16,-4 4 0 0,-28-4 1 15,50 0-1-15,-21 3 2 0,-29-3 0 16,50 0-1-16,-18 0 1 0,-4 4-2 16,1-4 2-16,2 1 3 0,-31-1-3 0,62 0-2 15,-32 5 3-15,4-5-1 0,-2 3 1 16,1-3 0-16,6 0 14 0,-1 3-1 16,-1-2-1-16,0-1-2 0,4 5 0 0,-2-5-1 15,4 0-1-15,6 3-1 0,3-3-1 16,-2 3 0-16,2-3-1 0,6 3 1 0,3-3 0 15,-6 0-1-15,7 0-1 0,-2 3-1 16,-3-3 0-16,3 0 1 0,-3 0-2 0,1 0 3 16,-4 0-2-16,3 0 2 0,-4 0 0 15,-2 0 1-15,-3 0-1 0,1-3 0 16,-3 3-3-16,-2-3 3 0,-7 3 0 16,3-3-1-16,0 3 0 0,-7 0 1 0,1-3 1 15,-2 3 0-15,1-5 0 0,-33 5 1 16,59-1 0-16,-36 1 2 0,-23 0-5 15,47-3 6-15,-20 3 0 0,-27 0 2 0,38 0 0 16,-38 0 0-16,47 0 0 0,-47 0 1 16,40-3-4-16,-15-2 3 0,-25 5-4 15,42 0 2-15,-42 0-1 0,45-1 0 0,-20 1-2 16,-25 0 3-16,49-4-4 0,-27 1 1 16,-22 3-3-16,56 0 2 0,-25-4 0 0,-31 4-3 15,56 0 0-15,-20-3 3 0,-6 3-3 16,1 0-2-16,-31 0 2 0,66 0-2 15,-33 0 2-15,2 0-1 0,2 0 0 0,5 3-1 16,-5-3 2-16,6 0 3 0,-4 0-5 16,3 0 0-16,8 0 0 0,-7-3-3 15,-3 6 3-15,4-6-1 0,-9 3 1 0,3 0-1 16,1 0-1-16,-2 0 4 0,-4 0-3 16,6-2-1-16,-6 2-2 0,4 0 4 0,-2-4 0 15,4 4 1-15,4-3-4 0,6 0 4 16,-1 0 1-16,1 0-2 0,1 0-1 15,2 0-4-15,-2-3 4 0,2 3 1 0,1-3 0 16,-1 3 3-16,-5-4 2 0,1 1 2 16,1 1 1-16,-2-2 3 0,1 0-2 15,-4 2-3-15,-1-2 1 0,1 2 3 16,-6-3-4-16,6 3 2 0,-9-2-1 0,3 1 0 16,-3 0 1-16,1 0-4 0,4 1 1 15,-10-5 1-15,3 4-3 0,2 0 0 0,-1 0 1 16,1 0 0-16,-2 0 0 0,-1 2-4 15,-2-3 0-15,5 3-1 0,-4-1 0 0,-3-1 0 16,-28 6 1-16,53-6 2 0,-27 3-5 16,2 0 2-16,-28 3-3 0,49-6 5 15,-24 3-3-15,-25 3 0 0,43-6 0 0,-43 6-7 16,47-3 8-16,-24 0-1 0,-23 3 1 16,46-3 1-16,-26-1-6 0,-20 4 5 0,33-3 1 15,-33 3-2-15,35-2 0 0,-35 2-4 16,0 0 5-16,40-3-1 0,-40 3 1 15,0 0-1-15,34-4-1 0,-34 4 1 16,0 0-2-16,25-3-2 0,-25 3 2 0,0 0 2 16,0 0-6-16,42 0 7 0,-42 0-3 15,0 0 2-15,33-3-1 0,-33 3 2 0,0 0 1 16,30 0-4-16,-30 0 3 0,0 0-1 16,35-4-1-16,-35 4 4 0,0 0-5 15,34 0 3-15,-34 0-2 0,0 0-2 0,35 0 3 16,-35 0 0-16,0 0-3 0,45 0 2 15,-45 0 1-15,29-1-1 0,-29 1-1 0,0 0 0 16,48 0 2-16,-48 0 1 0,30 0-2 16,-30 0 0-16,34 0 3 0,-34 0-4 15,31 1 2-15,-31-1 3 0,34-1-4 0,-34 1-1 16,35 0 0-16,-35 0 3 0,35 0-2 16,-35 0-4-16,35 0 3 0,-35 0 3 15,39 0-2-15,-39 0 2 0,40 0-1 0,-40 0 1 16,40 1-4-16,-40-1 2 0,39 0 1 15,-19 4-2-15,-20-4 0 0,43 0 2 16,-43 0 1-16,37 3-1 0,-37-3 0 0,42 3 0 16,-42-3-2-16,37 4-1 0,-37-4-4 15,33 3 7-15,-33-3 0 0,38 2 2 16,-38-2-4-16,39 3 0 0,-39-3-1 0,40 4 0 16,-40-4 3-16,39 6-1 0,-18-6-1 0,-21 0 1 15,35 5-2-15,-35-5 1 0,41 4-1 16,-41-4 3-16,33 3-1 0,-33-3-1 15,32 6 2-15,-32-6 0 0,28 6-5 0,-28-6 4 16,34 5 0-16,-34-5-4 0,32 4 6 16,-32-4-2-16,30 8 2 0,-30-8-1 15,31 4-2-15,-31-4 1 0,31 7 0 16,-31-7-2-16,38 5 5 0,-38-5-2 0,38 8-3 16,-19-5 4-16,-19-3-1 0,38 9-1 15,-38-9 2-15,40 6-4 0,-19-3 2 0,-21-3-11 16,38 10 2-16,-18-8 0 0,-20-2 3 15,39 6-2-15,-39-6 7 0,35 3-4 0,-35-3 0 16,35 4 2-16,-35-4-3 16,27 5 0-16,-27-5 6 0,28 7-4 0,-28-7 1 15,28 3-1-15,-28-3 3 0,29 2-2 0,-29-2 0 16,30 11 1-16,-30-11 0 0,32 4 2 16,-32-4-1-16,33 1-2 0,-33-1 3 0,35 7 0 15,-35-7 0-15,39 3 0 0,-39-3 1 16,37 2-2-16,-37-2-1 0,38 4 0 15,-11-1 4-15,-27-3-2 0,48 3 1 16,-16-3-1-16,2 0 3 0,2 4-3 0,1-4-1 16,8 3 0-16,4 2-13 0,-6 2-24 15,8-1-40-15,-1 15-74 0,-8 11-109 16,-16-5-236-16,-16-6-49 0,-10-21-409 0,0 0-864 16</inkml:trace>
  <inkml:trace contextRef="#ctx0" brushRef="#br0" timeOffset="25945.0978">1247 8736 154 0,'0'0'239'0,"0"0"-8"0,0 0-34 0,0 0 4 16,0 0-50-16,0 0 4 0,0 0-22 0,0 0-3 16,0 0-14-16,0 0 11 0,-20-12-18 15,20 12-3-15,0 0-29 0,0 0 12 16,0 0-26-16,0 0 8 0,0 0-11 15,0 0 8-15,0 0 2 0,0 0 7 0,0 0-14 16,0 0 2-16,0 0-21 0,0 0 5 16,0 0-12-16,0 0 3 0,0 0 4 15,0 0-13-15,0 0 0 0,0 0-4 0,0 0-4 16,-27-13-16-16,27 13 13 0,0 0-5 16,0 0 0-16,0 0-5 0,0 0-6 15,0 0 13-15,0 0-9 0,0 0-1 0,0 0-2 16,0 0-3-16,0 0 10 0,0 0-12 15,0 0 17-15,0 0-12 0,0 0-1 0,0 0 8 16,0 0-7-16,0 0 7 0,0 0 9 16,0 0 0-16,0 0 6 0,0 0-2 15,0 0-4-15,0 0-5 0,0 0 6 16,0 0-2-16,0 0 2 0,0 0-2 16,0 0-7-16,0 0-4 0,0 0-3 0,0 0 9 15,0 0 18-15,0 0-19 0,0 0-1 16,0 0 4-16,0 0 0 0,0 0 6 0,49-30-11 15,-49 30 11-15,25-12-11 0,-25 12 15 16,38-14-23-16,-38 14 12 0,31-12-12 16,-11 9 0-16,-20 3 2 0,33-12 0 15,-13 6 12-15,-20 6-14 0,35-14-2 0,-35 14 2 16,30-7-2-16,-30 7 4 0,29-6-2 16,-29 6-10-16,23-11 10 0,-23 11-2 0,0 0 3 15,37-6 9-15,-37 6-18 0,0 0 12 16,25-9-18-16,-25 9 8 0,0 0 4 15,27-3-2-15,-27 3-8 0,0 0 6 0,32-6-5 16,-32 6 5-16,0 0 8 0,33 0-6 16,-33 0 0-16,0 0 0 0,44-4 3 15,-44 4 1-15,28-2-6 0,-28 2 2 0,0 0 2 16,42 0-9-16,-42 0 1 0,0 0 4 16,37-5 4-16,-37 5 4 0,0 0-6 15,32 0 3-15,-32 0-8 0,0 0 14 0,0 0-9 16,36-1 6-16,-36 1-2 0,0 0-10 15,0 0 12-15,37 0-14 0,-37 0 6 16,0 0-3-16,0 0 8 0,34 0-1 16,-34 0 0-16,0 0-4 0,0 0 2 0,33 0-2 15,-33 0 2-15,0 0 2 0,0 0-2 16,37 0 4-16,-37 0-2 0,0 0 8 16,32 0-4-16,-32 0-4 0,0 0 12 0,31-4-7 15,-31 4-7-15,0 0 8 0,37-3-4 16,-37 3-10-16,0 0 20 0,29-3-1 15,-29 3-1-15,0 0 5 0,30-6-6 0,-30 6-3 16,0 0 3-16,32-3 0 0,-32 3-3 16,0 0 1-16,30-6-7 0,-30 6 4 15,0 0-5-15,0 0 5 0,31-6 0 0,-31 6-1 16,0 0-14-16,0 0 0 0,0 0-21 16,34 0-14-16,-34 0-14 0,0 0-24 15,0 0-20-15,27 12-26 0,-27-12-45 0,0 0-49 16,13 20-491-16,-13-20 605 0</inkml:trace>
  <inkml:trace contextRef="#ctx0" brushRef="#br0" timeOffset="26307.8723">2181 8305 2765 0,'0'0'-174'0,"0"0"11"0,-22-14-14 15,22 14-383-15,0 0 111 0</inkml:trace>
  <inkml:trace contextRef="#ctx0" brushRef="#br0" timeOffset="27364.9892">2129 8279 2009 0,'0'0'-54'0,"0"0"57"0,-17-12 37 16,17 12 11-16,0 0 19 0,0 0-5 0,0 0-4 16,0 0-5-16,0 0-17 0,-18-18-20 15,18 18 3-15,0 0-13 0,0 0 13 0,0 0-6 16,0 0-7-16,0 0-2 0,0 0 2 16,0 0-9-16,0 0 3 0,0 0 6 15,0 0 10-15,0 0-19 0,0 0 24 0,0 0-12 16,0 0 3-16,0 0 0 0,0 0 6 15,0 0 2-15,0 0-2 0,0 0 11 16,0 0-1-16,0 0-5 0,0 0 5 0,0 0 11 16,0 0-12-16,0 0 0 0,0 0 2 15,0 0 2-15,0 0-2 0,0 0-9 16,0 0-2-16,0 0 10 0,0 0-6 0,0 0-5 16,0 0 3-16,0 0-3 0,0 0 7 15,0 0 0-15,0 0 16 0,0 0 7 16,0 0 4-16,0 0-6 0,0 0 2 0,0 0-14 15,0 0 10-15,50 59-7 0,-50-59-1 16,20 17-4-16,-20-17 2 0,17 11-3 16,-17-11-7-16,25 17 13 0,-25-17-5 0,18 13 15 15,-18-13 7-15,19 10 1 0,-19-10 0 16,0 0 8-16,25 14-4 0,-25-14-4 16,0 0-4-16,20 12-2 0,-20-12 1 15,0 0-8-15,23 11-8 0,-23-11-10 0,0 0 7 16,25 6 0-16,-25-6-14 0,0 0 4 15,0 0 4-15,34 9-7 0,-34-9 3 0,0 0-4 16,28 4 2-16,-28-4-9 0,0 0-9 16,27 8 7-16,-27-8-3 0,0 0 2 0,27 3 3 15,-27-3-6-15,0 0 1 0,28 6-1 16,-28-6 0-16,0 0-9 0,35 5 1 16,-35-5 7-16,19 4-3 0,-19-4 0 15,0 0 1-15,35 8-3 0,-35-8 3 0,0 0 2 16,30 4-3-16,-30-4-1 0,20 9 5 15,-20-9-5-15,0 0 1 0,28 8 1 16,-28-8-15-16,0 0 30 0,24 6-20 0,-24-6 4 16,0 0-7-16,30 6 7 0,-30-6 3 15,23 6 1-15,-23-6-7 0,0 0-4 0,25 9 3 16,-25-9 7-16,0 0-6 16,36 9 12-16,-36-9-11 0,0 0-7 0,23 6 10 15,-23-6-6-15,0 0 6 0,23 9-5 16,-23-9 0-16,0 0 3 0,0 0 3 0,25 6-7 15,-25-6 6-15,0 0 3 0,0 0-3 16,0 0 0-16,24 5 1 0,-24-5-3 0,0 0-2 16,0 0 5-16,0 0 3 0,0 0-3 15,0 0 17-15,25 7 11 0,-25-7 11 16,0 0 3-16,0 0 5 0,0 0-2 0,0 0-5 16,0 0-1-16,0 0-9 0,0 0-3 15,0 0-8-15,0 0 1 0,0 0 0 16,0 0-7-16,0 0-2 0,0 0 0 15,0 0-1-15,17 13-1 0,-17-13-3 0,0 0-2 16,0 0-4-16,0 0 4 0,0 0-2 16,0 0-1-16,0 0-2 0,0 0 2 0,0 0-1 15,0 0-6-15,0 0 2 0,0 0 1 16,0 0 1-16,0 0 3 0,0 0-2 16,0 0 4-16,0 0 0 0,-45 46-4 15,31-36 3-15,14-10-3 0,-27 15 3 0,27-15 3 16,-30 18 0-16,14-11 3 0,16-7 6 15,-36 16-2-15,23-7 0 0,13-9 4 0,-30 12 4 16,30-12 1-16,-30 9 2 0,30-9-2 16,-22 13 1-16,22-13-4 0,-27 5-1 15,27-5-2-15,0 0-2 0,-30 13-1 0,30-13-2 16,-20 5-2-16,20-5-1 0,-25 10-1 16,25-10-1-16,0 0-1 0,-33 12 2 15,33-12-4-15,0 0-2 0,-26 7 2 0,26-7-4 16,0 0-2-16,0 0-8 0,-30 8-22 15,30-8-20-15,0 0-10 0,0 0-31 16,-5 22-45-16,5-22-44 0,0 0-77 0,17 34-693 16,-17-34-828-16</inkml:trace>
  <inkml:trace contextRef="#ctx0" brushRef="#br0" timeOffset="29745.4174">980 8998 4562 0,'0'0'-208'0,"0"0"21"0,0 0 19 16,0 0 25-16,0 0 15 0,0 0 9 0,0 0 17 15,0 0 3-15,0 0 11 0,0 0 8 16,0 0 11-16,0 0 16 0,0 0 18 16,0 0 2-16,0 0 8 0,0 0 7 0,0 0 0 15,0 0 11-15,0 0 12 0,0 0 3 16,0 0 20-16,0 0-11 0,92-8 11 0,-92 8 14 15,0 0 10-15,28 17 3 0,-28-17 4 16,22 18 8-16,-9-6-11 0,4 5 11 16,-17-17-5-16,32 27-2 0,-17-13-2 15,3 2 22-15,-3 3 1 0,2-1-4 0,0-1 1 16,1 0 1-16,-1 2 5 0,-4 1-3 16,4 0-13-16,0 0 0 0,1 0 0 0,-1 5-9 15,-2-5-8-15,7 5-2 0,1 1-36 16,-5 1-1-16,2 1 0 0,4 3 3 15,-4 0 1-15,-3-1 2 0,1-3-2 16,0 0 4-16,3 7-1 0,-3-7-4 0,-5-6 2 16,4 3 0-16,0-2-4 0,-4-1 3 15,1 1-1-15,-1 0-5 0,-1-4-2 16,3 0 6-16,-7 2-4 0,-8-20-3 0,20 30 4 16,-12-12 5-16,1-3-8 0,3 5-4 15,-12-20-1-15,16 31 4 0,-4-13-3 0,-9 0 7 16,-3-18-4-16,19 38-5 0,-11-20-2 15,-8-18 6-15,18 33 2 0,-12-10-3 16,-6-23 7-16,13 36-9 0,-6-17 3 0,1-1 2 16,0 3-6-16,1 0 6 0,2 2-3 15,-6 1-1-15,7 2 6 0,-4-5-5 16,1 4 2-16,-1 2-3 0,1-3 5 0,-1 2-6 16,4-2 2-16,-6 3-4 0,1-1 3 15,0 1-3-15,4 0 2 0,-6 1 1 16,-1 1 0-16,4-5 1 0,-3 3-1 0,4-2-3 15,-4 0 6-15,3 2-5 0,-1-5 3 16,-1 3 2-16,-6-25-4 0,10 47-2 16,-3-27 1-16,-2 2-1 0,0-1 3 0,-5-21-7 15,8 44 11-15,-3-23-4 0,-1 3 1 16,-1 2 2-16,4-1 2 0,-4 2-4 16,-1-4 7-16,1 9-9 0,6-4 6 0,-6-1-3 15,-3 2 0-15,2-2 1 0,4-2 1 16,-6 3-2-16,0-28 1 0,9 49-3 0,-4-24 0 15,-5-3-3-15,0-22 5 0,8 39-5 16,-8-17 6-16,0-22-7 0,2 40 5 16,1-12 0-16,0-4-4 0,-3-24-2 0,5 53 1 15,-5-29 3-15,4 3 3 0,-4 1-6 16,3 1 0-16,0-2 1 0,1 3 1 16,1-1 2-16,-2 1-2 0,-1 0-4 0,1-1 7 15,2 2-3-15,-1-4 0 0,-3 0 4 16,6 2-6-16,-2-4 4 0,-2 3-4 15,-1-4-1-15,1 1 6 0,1-1-4 16,1 0 2-16,-5-24 0 0,5 47-3 0,-2-23 2 16,2-1 3-16,0 1-2 0,-3 1-3 0,-2-25 0 15,3 41 2-15,0-25 1 0,-3-16 2 16,9 41-4-16,-9-41 4 0,1 37-2 16,3-16 5-16,-4-21-6 0,3 37 0 0,-3-37 4 15,5 40-5-15,-5-21-2 0,0-19-2 16,3 44 8-16,-3-24-3 0,0-20 2 15,0 45-3-15,2-21 0 0,-2-24 4 16,0 43-2-16,0-18-1 0,0-25 0 0,0 42 3 16,0-42-5-16,0 37 0 0,4-18 2 15,-4-19 3-15,-4 37 0 0,4-37-4 0,4 33 1 16,-4-33 2-16,0 32-5 0,0-32 2 16,0 34 1-16,0-34 2 0,3 31-3 15,-3-31 1-15,0 34-5 0,0-34 4 0,0 32 6 16,0-32-1-16,0 32-2 0,0-32 6 15,-3 34-4-15,3-34 2 0,0 27 1 16,0-27 0-16,-4 29-1 0,4-29 2 16,0 0-1-16,0 36 0 0,0-36 2 0,-2 25 7 15,2-25-1-15,0 0 2 0,-8 36 3 0,8-36-3 16,-7 26 1-16,7-26-1 0,-5 27-2 16,5-27-2-16,-8 30 2 0,8-30-6 15,-5 32 1-15,5-32 0 0,-13 30-3 0,13-30 1 16,-10 27-2-16,10-27 0 0,-7 28 1 15,7-28-2-15,-10 29 0 0,10-29 0 16,-7 18-1-16,7-18-2 0,0 0 1 16,-5 27 1-16,5-27 0 0,0 0 1 0,-8 23 0 15,8-23 1-15,0 0 3 0,0 0 2 16,0 0 4-16,-10 21 2 0,10-21-1 16,0 0-5-16,0 0 1 0,0 0 0 0,0 0-4 15,0 0 1-15,-7 25-1 0,7-25 1 16,0 0 0-16,0 0 3 0,0 0-4 0,0 0 0 15,0 0-1-15,0 0 3 0,0 0-1 16,0 0 0-16,0 0 1 0,0 0 2 0,0 0-4 16,0 0 1-16,0 0-1 0,0 0-3 15,0 0 0-15,0 0 1 0,0 0-4 16,0 0 0-16,0 0-2 0,0 0-1 16,0 0 2-16,0 0-1 0,0 0-2 0,0 0 2 15,25-90-3-15,-20 75-2 0,-5 15 3 16,20-38 0-16,-8 20-2 0,-2 0 3 0,-10 18-3 15,23-37-1-15,-11 20 3 0,-12 17-1 16,20-27 0-16,-11 15-1 0,-9 12 0 16,20-21-2-16,-20 21 3 0,11-21-2 0,-11 21 1 15,14-15 0-15,-14 15 1 0,0 0-2 16,16-21 2-16,-16 21 0 0,0 0-4 16,24-17 3-16,-24 17 0 0,0 0-2 15,20-15 4-15,-20 15-1 0,0 0-1 0,25-12 2 16,-25 12 0-16,0 0-1 0,32-10 2 15,-32 10-1-15,22-9 0 0,-22 9-1 0,0 0 2 16,25-10-2-16,-25 10 1 0,0 0 3 16,28-13-1-16,-28 13-2 0,0 0 0 0,32-8 1 15,-32 8 0-15,0 0-1 0,28-12 1 16,-28 12 0-16,0 0 0 0,25-13 1 16,-25 13 0-16,22-9 0 0,-22 9 1 15,22-9-2-15,-22 9 0 0,0 0-3 0,32-13 2 16,-32 13 1-16,20-8 0 0,-20 8 0 15,0 0 2-15,27-14-8 0,-27 14 5 16,0 0-1-16,0 0 0 0,21-12 1 0,-21 12-2 16,0 0-1-16,20-9 2 0,-20 9-1 15,0 0-1-15,0 0 3 0,25-9-4 0,-25 9 4 16,0 0 1-16,0 0-3 0,0 0 1 16,0 0 2-16,24-10-3 0,-24 10-3 15,0 0-1-15,0 0-5 0,0 0-7 16,0 0-10-16,0 0-17 0,0 0-21 0,0 0-20 15,0 0-35-15,0 0-23 0,0 0-9 16,0 0-18-16,0 0-28 0,0 0-46 16,0 0-107-16,22 19-540 0,-22-19-367 0</inkml:trace>
  <inkml:trace contextRef="#ctx0" brushRef="#br0" timeOffset="31173.8805">2495 12770 4013 0,'0'0'-190'0,"0"0"28"0,0 0 27 15,0 0 13-15,0 0 12 0,0 0 26 16,0 0 6-16,-12 20 14 0,12-20 3 0,0 0 18 16,0 0 4-16,0 0 4 0,0 0 11 15,0 0-8-15,0 0 2 0,0 0 8 0,0 0 5 16,0 0 17-16,0 0 0 0,0 0 6 15,0 0-9-15,0 0-2 0,0 0 2 16,0 0-5-16,0 0 2 0,0 0 6 16,0 0-17-16,0 0 17 0,0 0-5 0,0 0 5 15,0 0 16-15,0 0-7 0,0 0 13 16,0 0 11-16,0 0 10 0,0 0-5 16,0 0-1-16,0 0 2 0,0 0 7 0,0 0 10 15,0 0 1-15,0 0 23 0,67-35-4 16,-67 35 7-16,0 0 13 0,0 0 3 15,27-9 12-15,-27 9-20 0,0 0-3 0,0 0-8 16,25-6-18-16,-25 6-4 0,0 0-9 16,0 0-17-16,30-6 10 0,-30 6-6 0,0 0-2 15,32-6-5-15,-32 6-1 0,0 0-3 16,29-6-5-16,-29 6 1 0,0 0-8 16,33-6 8-16,-33 6 7 0,0 0-5 15,32-3 17-15,-32 3-3 0,23-7 6 0,-23 7-7 16,0 0-7-16,34-10-9 0,-34 10 10 15,0 0-8-15,30-5-2 0,-30 5-4 0,23-7 0 16,-23 7 1-16,0 0 0 0,25-5-9 16,-25 5 6-16,0 0-4 0,0 0-2 15,32-7 0-15,-32 7 1 0,0 0 2 0,0 0-3 16,28-4-4-16,-28 4 4 0,0 0-1 16,0 0-8-16,26-9 5 0,-26 9-5 15,0 0 1-15,0 0 0 0,0 0-2 0,31-2 8 16,-31 2-2-16,0 0-6 0,0 0 4 15,27-6 2-15,-27 6 0 0,0 0-1 16,0 0 2-16,0 0-8 0,0 0-1 0,39-3 7 16,-39 3 4-16,0 0-9 0,0 0 5 15,0 0-3-15,0 0-3 0,0 0 3 16,26-4-1-16,-26 4 6 0,0 0-11 0,0 0-1 16,0 0 8-16,0 0 5 0,0 0-13 15,0 0 10-15,0 0-2 0,39 4 4 16,-39-4-6-16,0 0 2 0,0 0 1 0,0 0 2 15,0 0-10-15,0 0 9 0,0 0-6 16,0 0 3-16,0 0-4 0,30 3 11 0,-30-3-8 16,0 0 5-16,0 0-7 0,0 0 2 15,17 17-1-15,-17-17 6 0,0 0-5 16,0 0-2-16,13 16 6 0,-13-16-3 0,0 0 3 16,13 22-5-16,-13-22 5 0,0 0 8 15,2 25 2-15,-2-25 2 0,0 0 10 16,3 27-4-16,-3-27 1 0,0 0 0 15,-3 35-7-15,3-35 0 0,0 0 9 0,-5 34-3 16,5-34-2-16,-5 24 6 0,5-24 6 16,0 0-1-16,-5 33 3 0,5-33-6 15,0 0 1-15,-5 35 4 0,5-35-8 0,-3 24 2 16,3-24 3-16,-12 26 5 0,12-26-3 16,-7 27 0-16,7-27-2 0,-6 31-6 0,6-31 1 15,-10 32-1-15,10-32-7 0,-9 33 3 16,1-18-4-16,8-15-1 0,-14 34 0 15,14-34-3-15,-11 33 2 0,4-19 0 0,7-14-1 16,-8 33 2-16,8-33 0 0,-12 27 0 16,12-27 1-16,-13 27-4 0,13-27 2 15,-7 29-3-15,7-29 2 0,-12 25-2 0,12-25-2 16,-5 23 2-16,5-23-3 0,-12 24-2 16,12-24-1-16,0 0 1 0,-5 27 1 0,5-27-1 15,-8 21-1-15,8-21 0 0,0 0 1 16,-8 22-1-16,8-22 0 0,0 0 2 15,0 0 0-15,0 0-2 0,-12 25 1 16,12-25-2-16,0 0 3 0,0 0-2 0,0 0 0 16,0 0-2-16,-8 24 2 0,8-24-4 15,0 0 3-15,0 0-13 0,0 0-21 0,0 0-25 16,0 0-33-16,0 0-37 0,-10 25-39 16,10-25-63-16,-10 25-171 0,10-25-538 15,-24 12-696-15</inkml:trace>
  <inkml:trace contextRef="#ctx0" brushRef="#br0" timeOffset="32531.1171">5260 13725 4507 0,'-35'3'-147'0,"35"-3"21"0,0 0 18 0,-40-3 26 16,40 3 15-16,0 0 12 0,0 0 25 15,-37-1 11-15,37 1 7 0,0 0 16 0,0 0 4 16,0 0-8-16,0 0 8 0,0 0-1 15,0 0-3-15,0 0 0 0,0 0 13 16,0 0-6-16,60-50 4 0,-38 41 4 0,3-2 0 16,2 8-10-16,0-6 4 0,1 1 18 15,4 1-15-15,-7 1 8 0,7-1-5 0,-2 2 22 16,2-2-1-16,1 2 3 0,1 2 12 16,4-4-10-16,7 4 7 0,-1-2 11 15,6 1 0-15,-1-2-3 0,2 1-10 16,6 1-1-16,-3 1-3 0,6-3 4 0,-6 6-4 15,-1-3 12-15,4 0-8 0,-4-2-3 16,3 1 4-16,-4 0-8 0,1-3-1 0,-1 6-5 16,0-6 1-16,-2 3-5 0,3 1-8 15,-4 0 1-15,-4 0-1 0,4 0 1 0,-4 3 10 16,2-3 9-16,5 0 8 0,-7 0-1 16,5 0-3-16,-2 0-3 0,1 3-3 15,-2-6-5-15,1 3-3 0,1-3-4 0,-2 3-2 16,1-2-1-16,4 0 0 0,-2 1-4 15,7 0-1-15,-5-4-4 0,5 5 3 16,0-2-3-16,-6 1 1 0,10-2 1 16,-4 3-5-16,1 0 0 0,2 0-3 0,-6-1-1 15,-1-1 0-15,-1 2-1 0,5 3 0 16,-10-4-3-16,2 1 0 0,-6 1-2 0,0 2 0 16,-4-3-2-16,-4 3 1 0,0-4-2 15,-5 4 2-15,2-3-3 0,-32 3 1 16,55 0 1-16,-28 0 0 0,-27 0-1 0,50 0 0 15,-23 0-2-15,-27 0 1 0,59 3-2 16,-28-3 1-16,3 4 3 0,-4-4-3 0,3 3 1 16,3-3 1-16,-6 0-2 0,5 2 1 15,-2-2 0-15,-1 3 0 0,-2-3 2 16,2 4-3-16,0-4 0 0,-1 3-1 16,-31-3 0-16,56 3 1 0,-28-1 0 0,1 2 0 15,-29-4 0-15,48 6 0 0,-23-1-1 16,0-1 0-16,4 0 1 0,-29-4 1 15,52 5-1-15,-27-2 1 0,0 5 2 0,3-7-3 16,-3 6 3-16,7-3-1 0,-4-3 1 16,3 7 1-16,0-6-5 0,-6 2 2 0,7 2 0 15,-2-3 0-15,-1 0-1 0,-2 3 2 16,-1-3 0-16,4 0 1 0,1 3 0 16,-6 0 5-16,6-2-1 0,0-1 3 0,0 2-3 15,-1-2 1-15,-30-3-2 0,56 4 2 16,-30 0-3-16,1-3 2 0,-27-1 1 15,42 3-1-15,-42-3 0 0,35 0-1 0,-35 0-1 16,30 5 1-16,-30-5-2 0,29 6-2 16,-29-6-4-16,0 0-25 0,33 9-29 15,-33-9-20-15,20 31-46 0,-11-4-62 0,-18 16-152 16,-8 9-267-16,-16 7-339 0,-12-5-733 16</inkml:trace>
  <inkml:trace contextRef="#ctx0" brushRef="#br0" timeOffset="39353.8246">7567 7962 1895 0,'0'0'19'0,"0"0"10"15,0 0-43-15,0 0-9 0,0 0 4 0,0 0-19 16,0 0 19-16,0 0 19 0,0 0 4 16,-10-39-8-16,10 39 8 0,0 0 15 15,0 0-19-15,0 0 0 0,0 0 8 0,0 0 3 16,0 0 38-16,0 0 32 0,0 0 40 16,0 0 14-16,0 0-3 0,0 0 16 15,0 0 9-15,0 0-10 0,8-25-10 0,-8 25-16 16,0 0 3-16,0 0-26 0,0 0 15 15,0 0-20-15,0 0-8 0,0 0-13 16,0 0-11-16,0 0-4 0,0 0-2 0,-15-25-6 16,15 25 0-16,0 0 1 0,0 0 5 15,-20-24-13-15,20 24-8 0,-13-17 1 16,13 17-6-16,0 0-1 0,-29-19-8 0,29 19 9 16,-23-17-13-16,23 17 3 0,-25-15-9 15,25 15 1-15,-32-15 2 0,32 15 3 16,-30-17-11-16,10 8 10 0,20 9-10 0,-37-17 9 15,17 4-4-15,-5 3 1 0,2 2 5 0,-4-4 22 16,-3 5 2-16,3-2 3 0,2 1 0 16,-7 0-9-16,4-2 4 0,28 10-11 15,-52-12-4-15,30 6 3 0,22 6-1 16,-40-9-4-16,40 9 5 0,-34-6 3 0,34 6 1 16,-28-9 2-16,28 9 1 0,-28-7 3 15,28 7 4-15,-31-8 0 0,31 8 2 16,-35-10-7-16,35 10 1 0,-35-12-7 0,13 2-2 15,22 10 0-15,-33-10-1 0,33 10-5 16,-37-12-4-16,37 12-3 0,-33-7 0 0,33 7-8 16,-40-9 2-16,20 2-1 0,20 7 0 15,-49-12 2-15,27 8-4 0,-6-4-2 16,28 8 2-16,-54-7-3 0,26 1 0 0,-4 3 0 16,2-4-2-16,2 0 4 0,28 7-5 15,-61-8 2-15,31 4-1 0,0 3-4 0,-2-6 7 16,32 7-4-16,-60-4-1 0,35 1-2 15,-7 0 2-15,32 3-1 0,-58 0 3 16,26 0-4-16,2 3 4 0,-5 0-4 16,1 3 3-16,2-1 0 0,-1 0-2 0,-2-3 3 15,3 4-4-15,-1 1 4 0,2 0 3 16,-2-3-7-16,0 8 4 0,1-7 1 0,0 1-1 16,5 0 0-16,-5 1 0 0,32-7-2 15,-53 8 2-15,24 0-1 0,1-4 0 0,28-4 3 16,-45 11-4-16,25-10 5 0,20-1 2 15,-49 13-6-15,28-10 2 0,21-3-4 16,-36 10 2-16,36-10-2 0,-35 6-1 0,19 0 2 16,16-6 4-16,-41 7-4 0,41-7 2 15,-36 12-6-15,36-12 5 0,-36 8-1 0,23-1-2 16,13-7 10-16,-37 10-8 0,37-10 4 16,-33 12-2-16,18-4 1 0,15-8-3 15,-32 10 4-15,32-10-3 0,-30 16 0 16,30-16 0-16,-25 12-5 0,5-3 6 0,20-9-1 15,-29 15 2-15,29-15-5 0,-28 15 6 16,28-15-4-16,-29 17 4 0,29-17-7 16,-21 15 6-16,21-15 3 0,-30 9-4 0,30-9 0 15,-19 13 0-15,19-13 1 0,-25 12-2 16,25-12 0-16,-22 12 2 0,22-12-1 16,0 0-5-16,-26 15 4 0,26-15 0 0,-17 10 0 15,17-10 0-15,0 0 2 0,-29 18-5 0,29-18 3 16,-20 15 1-16,20-15 0 0,-21 13 1 15,21-13 0-15,-17 15-1 0,17-15-3 16,-24 16 4-16,24-16 0 0,-20 13-3 0,20-13 2 16,0 0-4-16,-25 20 8 0,25-20-6 15,-20 16 4-15,20-16-2 0,-17 15 0 16,17-15 0-16,-16 16 2 0,16-16-2 0,-17 15 3 16,9-9-6-16,8-6 4 0,-15 18-2 15,15-18 5-15,-17 17-4 0,17-17 1 0,-17 13-1 16,17-13 0-16,-17 23 1 0,4-14 0 15,13-9 2-15,-17 23-5 0,7-11 7 16,2 0-5-16,-4 0-1 0,12-12 7 16,-17 22-5-16,11-11 0 0,6-11-1 0,-22 22 2 15,17-10 3-15,-7 0-4 0,4 5 1 16,0-4 2-16,8-13-1 0,-19 27 4 0,9-16-1 16,3 6 0-16,-3-5 0 0,10-12 4 15,-16 24-1-15,9-11 4 0,7-13-4 16,-10 20 3-16,3-7 2 0,7-13-6 0,-15 21 1 15,13-9 0-15,2-12-3 0,-11 26 1 16,7-11-1-16,4-15 3 0,-10 35-3 0,10-20 3 16,-3 3-5-16,0 0 2 0,1 1 1 15,-1-1 0-15,3-18-1 0,-5 37-4 16,5-21 8-16,0-16-6 0,0 34 2 0,-4-17-1 16,4-17 0-16,0 32-3 0,0-32 1 15,0 30 2-15,4-15-1 0,-4-15 1 16,5 31-2-16,-5-15 1 0,0-16 0 0,3 31 2 15,-1-15-1-15,-2-16 1 0,6 30-2 16,-1-14 2-16,-1-1-1 0,-4-15 0 16,8 28-2-16,-3-11-2 0,0-5 5 0,-5-12-2 15,12 27 1-15,-5-16-2 0,-7-11 1 16,11 25-2-16,-11-25 2 0,9 22-1 0,-4-9 0 16,-5-13-1-16,11 24 0 0,-2-15 0 15,-9-9 0-15,13 28 0 0,-8-19 1 16,-5-9-2-16,19 26 3 0,-11-14-5 0,0-3 6 15,-8-9-2-15,14 21-1 0,-3-7-1 16,-11-14 2-16,17 20-2 0,-10-12-1 0,-7-8 1 16,13 17 0-16,-13-17 1 0,14 17-4 15,-14-17 3-15,0 0 0 0,20 25 1 16,-20-25 0-16,13 15 0 0,-13-15-1 0,17 19 2 16,-17-19 1-16,0 0-1 0,18 20-2 15,-18-20 1-15,17 15 2 0,-17-15-1 16,20 12 1-16,-20-12-1 0,23 11 1 15,-23-11 1-15,19 10-2 0,-19-10 2 0,23 10 2 16,-23-10-2-16,29 12 0 0,-29-12 0 16,33 10 0-16,-16-5-3 0,-17-5 2 0,40 10-1 15,-40-10 2-15,37 9-3 0,-14-3 2 16,-23-6-3-16,39 9 4 0,-39-9-3 0,35 10 2 16,-35-10-3-16,32 8 0 0,-32-8 1 15,33 7-1-15,-33-7 0 0,32 5 2 16,-32-5-2-16,32 7 2 0,-32-7 0 0,33 6 0 15,-33-6-1-15,44 2 0 0,-23-2-1 16,-21 0 4-16,49 5 0 0,-26-5 1 0,-23 0-5 16,54 3 4-16,-33-3 1 0,-21 0 1 15,47 0 1-15,-25 0 7 0,-22 0-2 16,49-3 1-16,-49 3-4 0,43 0-1 16,-21-5-1-16,-22 5 0 0,43 0 0 0,-18-2 1 15,-25 2-2-15,52 0-1 0,-25 0-1 16,3 0 1-16,-30 0-3 0,52-2 2 0,-25-2 0 15,-27 4 0-15,48-4-1 0,-24 4 2 16,-24 0-3-16,45-3 1 0,-45 3-1 16,43 0 3-16,-43 0-1 0,42-1 2 0,-42 1 1 15,42-4-1-15,-17 4-1 0,-25 0 1 16,44-3 0-16,-44 3-2 0,43 0-2 0,-21-4 2 16,-22 4-2-16,43 0 2 0,-43 0-1 15,39-3 0-15,-39 3 0 0,33 0 1 0,-33 0-3 16,37-2 3-16,-37 2-1 0,33 0 5 15,-33 0 0-15,36-3 0 0,-36 3 1 16,38 0-1-16,-38 0-1 0,45-4 0 16,-45 4-1-16,52-3 1 0,-23 3 2 15,-29 0-4-15,53-3-2 0,-23 3-1 0,2 0 3 16,1-3 0-16,-1 3-2 0,-2-3 1 16,-30 3 0-16,61-6 1 0,-36 6 2 0,6-6 0 15,0 3 1-15,-3 0 1 0,-28 3 1 16,60-3 0-16,-31-4-1 0,1 5-2 15,-30 2 0-15,60-3-1 0,-35-3 1 0,3 2-5 16,1 1 3-16,-29 3 0 0,53-7 0 16,-27 5-2-16,0-2 0 0,-26 4 1 0,44-6-1 15,-44 6 6-15,43-6-1 0,-21 2 2 16,-22 4-2-16,44-5 0 0,-44 5-1 16,36-6 2-16,-36 6-2 0,34-6-5 0,-34 6 5 15,33-5-2-15,-33 5-1 0,35-1 1 16,-35 1 0-16,30-7 0 0,-30 7-1 0,36-4-5 15,-36 4 3-15,30-4-1 0,-30 4 2 16,28-4-2-16,-28 4 0 0,0 0 1 16,40-7 1-16,-40 7-1 0,25-3-1 15,-25 3 3-15,0 0-6 0,41-2 1 0,-41 2 0 16,0 0 0-16,38-4-2 0,-38 4 3 16,0 0-1-16,40 0-3 0,-40 0-2 0,30 0 5 15,-30 0 3-15,0 0-3 0,44 0 0 16,-44 0 2-16,25 0 0 0,-25 0-2 15,32 4 2-15,-32-4 2 0,38 2-3 0,-38-2 1 16,39 0-1-16,-39 0 3 0,38 0-3 16,-15 3-1-16,-23-3 1 0,42 0-2 0,-42 0 2 15,42 2 0-15,-42-2-3 0,37 0 4 16,-37 0-4-16,45 0 2 0,-28 5 1 0,-17-5-2 16,47 0 1-16,-47 0 1 0,40 4 0 15,-40-4-2-15,42 0 3 0,-42 0 1 16,40 0-4-16,-15 0 3 0,-25 0 0 15,40 0 0-15,-40 0-3 0,40 3 2 0,-40-3-1 16,42 0 1-16,-42 0 0 0,40 0-1 16,-40 0 0-16,39 1 2 0,-39-1-2 15,41 0-2-15,-41 0 1 0,34 0 3 0,-34 0-4 16,33 0 2-16,-33 0-1 0,32 0 3 16,-32 0-2-16,0 0 2 0,40 0-2 15,-40 0 2-15,0 0 0 0,37 0 0 0,-37 0 3 16,0 0-5-16,25 0 4 0,-25 0-3 15,0 0-1-15,0 0 1 0,32 0 2 0,-32 0-8 16,0 0 7-16,0 0 0 0,0 0-4 16,0 0 4-16,33-4 0 0,-33 4 4 0,0 0-2 15,0 0 0-15,29-14-1 0,-29 14 0 16,15-13-3-16,-15 13 6 0,0 0-2 16,18-24 0-16,-18 24 1 0,14-18-2 0,-14 18-2 15,15-18 1-15,-15 18-1 0,15-21 2 16,-15 21-1-16,13-22 0 0,-13 22-1 15,9-22 0-15,-9 22 2 0,0 0 5 0,11-32-5 16,-11 32 5-16,5-18-2 0,-5 18 0 16,0 0-2-16,0 0-1 0,0-40 0 15,0 40 0-15,0 0-1 0,-3-27-1 0,3 27 4 16,0 0-1-16,0 0-2 0,-10-35-1 16,10 35-2-16,0 0 2 0,-7-21 1 0,7 21-1 15,0 0 0-15,0 0-1 0,-13-28 0 16,13 28 1-16,0 0-3 0,0 0 3 0,-10-20-1 15,10 20-2-15,0 0 1 0,0 0-2 16,0 0 2-16,-19-25 1 0,19 25 0 16,0 0 0-16,0 0 0 0,-16-17-2 0,16 17 0 15,0 0 6-15,0 0-5 0,0 0-4 16,-20-17 4-16,20 17 0 0,0 0 2 16,0 0 0-16,-17-13 0 0,17 13 1 15,0 0-3-15,0 0 1 0,0 0 2 0,0 0 0 16,-19-15-2-16,19 15-4 0,0 0 4 15,0 0 2-15,0 0-4 0,0 0 2 0,0 0 5 16,-15-19-5-16,15 19 1 0,0 0 3 16,0 0-5-16,0 0 2 0,-16-15-5 0,16 15 8 15,0 0-4-15,0 0-8 0,-17-15 8 16,17 15 1-16,0 0-6 0,0 0 5 16,-18-19 3-16,18 19 1 0,0 0 0 0,0 0-4 15,-22-21 1-15,22 21 3 0,0 0-6 16,-12-23 2-16,12 23-1 0,0 0 0 15,-13-18 1-15,13 18 0 0,0 0 1 0,-15-18-2 16,15 18-2-16,0 0 6 0,-15-18 1 16,15 18-12-16,0 0 7 0,-14-19 6 15,14 19-5-15,0 0 0 0,-13-18 2 0,13 18 0 16,0 0-2-16,-9-21-3 0,9 21 4 16,0 0-1-16,0 0 1 0,-15-25-2 0,15 25 0 15,0 0-1-15,0 0 5 0,-11-22-4 16,11 22 2-16,0 0-3 0,0 0 1 15,0 0-1-15,0 0 1 0,0 0-1 0,-14-18 3 16,14 18-5-16,0 0 3 0,0 0 0 16,0 0-1-16,0 0 0 0,0 0 0 15,0 0-3-15,0 0 6 0,0 0-2 0,0 0-1 16,0 0-1-16,0 0 2 0,0 0-2 16,0 0 0-16,0 0-3 0,0 0 5 0,0 0-1 15,0 0 1-15,0 0 2 0,0 0-2 16,0 0 2-16,25-35-3 0,-25 35 0 15,0 0 0-15,24-9 1 0,-24 9 1 16,0 0 2-16,25-9 1 0,-25 9-5 0,0 0 1 16,32-12 3-16,-32 12-2 0,16-10 1 15,-16 10 0-15,0 0-6 0,25-12 7 0,-25 12-1 16,0 0 1-16,24-12 2 0,-24 12-2 16,0 0-2-16,0 0 6 0,22-15-6 0,-22 15 1 15,0 0 0-15,0 0 0 0,13-22 0 16,-13 22-2-16,0 0 3 0,12-22-8 15,-12 22 7-15,0 0 0 0,1-25-1 0,-1 25 0 16,0 0 4-16,4-30-10 0,-4 30 6 16,0 0 4-16,0 0-7 0,-4-44 3 15,4 44-1-15,0 0 1 0,-1-36-1 0,1 36 0 16,-5-26-1-16,5 26 1 0,-4-30-1 16,4 30 3-16,-3-32 0 0,3 32-1 15,-5-27-2-15,5 27-1 0,-5-28 3 0,5 28 0 16,-7-32 0-16,7 32 0 0,-1-28-2 15,1 28 1-15,-9-26-4 0,9 26 5 16,0 0 2-16,-6-35-4 0,6 35-1 0,0 0 2 16,-15-30 2-16,15 30-2 0,-11-21-1 15,11 21 1-15,-11-16 0 0,11 16 1 0,-17-24 1 16,17 24 1-16,-17-21-2 0,17 21 1 16,-23-19 0-16,23 19 1 0,-22-22-4 15,22 22 3-15,-32-22-1 0,16 9-5 0,16 13 5 16,-42-19-1-16,18 6 0 0,-4 3-1 15,-2 2 1-15,3-2-6 0,-11 3 4 0,2-7 3 16,1 4-1-16,-5 2 0 0,7-5-3 16,-6 4 2-16,6-1 2 0,-4 0 0 15,-5 3-1-15,7-1-1 0,0-1 1 0,-9-1 1 16,4-3-4-16,-2 6 3 0,-3-5 1 16,-2 6-5-16,-8-1 1 0,-3 7 4 15,-11 4-4-15,-13 8 2 0,-40 17-1 16,-20 15-5-16,-12 15-27 0,-10 13-40 0,-10 25-54 15,-40 38-60-15,-5-4-122 0,0 10-270 16,3-8-86-16,3-10-248 0,36-22-527 0</inkml:trace>
  <inkml:trace contextRef="#ctx0" brushRef="#br0" timeOffset="65955.2122">7206 8541 585 0,'0'0'236'16,"0"0"-56"-16,0 0-19 0,0 0-4 0,0 0-11 0,0 0-16 15,0 0-18-15,0 0-1 0,-10 23-15 16,10-23-4-16,0 0-24 0,0 0 1 15,0 0-11-15,0 0-8 0,0 0-3 0,0 0-5 16,0 0-4-16,0 0 0 0,0 0-1 16,0 0 9-16,0 0 11 0,0 0 8 15,0 0-2-15,0 0 7 0,0 0-15 16,0 0-6-16,0 0-1 0,0 0-9 0,0 0-7 16,0 0 6-16,0 0-23 0,26-82 0 15,-26 82 8-15,12-33 2 0,-5 16-10 0,-7 17 26 16,12-44-41-16,-4 22 10 0,5 1-5 15,-8-4-3-15,7 4 8 0,-7-5-5 16,3 2 4-16,1 1-6 0,-1-1 9 0,-8 24-17 16,14-45 12-16,-8 23-2 0,6 0-5 15,-7 0 5-15,3-2 16 0,-8 24-23 16,12-47 11-16,-4 23-11 0,-3 0-5 0,7-1 11 16,-7 3 11-16,-5 22-8 0,19-46-3 15,-11 23-4-15,-8 23 5 0,13-32-12 16,-8 12 5-16,-5 20-1 0,12-30 1 15,-12 30 7-15,12-37-10 0,-4 20 28 0,-8 17-18 16,17-40 9-16,-10 21-14 0,-7 19 7 0,16-35 14 16,-7 14-10-16,-9 21 14 0,16-41-16 15,-9 26 9-15,-7 15 29 0,17-38-14 16,-9 19 0-16,-8 19-3 0,8-32-3 16,-8 32 5-16,11-28 0 0,-11 28-6 0,11-29 9 15,-11 29 8-15,9-20-7 0,-9 20-1 16,10-20 2-16,-10 20-8 0,0 0-6 0,5-27-4 15,-5 27 6-15,0 0 1 0,8-24-9 16,-8 24-1-16,0 0-8 0,8-27 8 16,-8 27 10-16,0 0-10 0,4-35-7 15,-4 35-2-15,8-25 4 0,-8 25 0 0,0 0-10 16,2-42 3-16,-2 42 8 0,3-28-13 0,-3 28 16 16,3-31-11-16,-3 31 3 0,0-27-5 15,0 27 10-15,5-29-3 0,-5 29-1 16,0 0 1-16,0-36-4 0,0 36-8 15,0-29 13-15,0 29-13 0,0 0 13 16,-5-36 9-16,5 36-5 0,0 0 6 0,-3-37 14 16,3 37-18-16,-3-24 12 0,3 24-11 0,0 0 4 15,0 0 2-15,-2-38 1 0,2 38-11 16,0 0 3-16,0 0-4 0,-3-26 1 16,3 26-7-16,0 0 4 0,0 0-10 0,0 0 21 15,0 0-19-15,0 0 4 0,-5-31-9 16,5 31 3-16,0 0-8 0,0 0 8 15,0 0-7-15,0 0 2 0,0 0-12 0,0 0 12 16,0 0-8-16,0 0 9 0,0 0-3 16,0 0 4-16,0 0-5 0,0 0 8 15,0 0-5-15,-35 60 7 0,35-60-8 16,-9 38 2-16,1-20-2 0,3 3 4 0,5-21 1 16,-12 43 1-16,7-19-16 0,-3 3 16 15,1-3-7-15,5 1 17 0,-1 4-13 0,-7-5 7 16,10-24-4-16,-5 51 10 0,0-23-16 15,2-4 33-15,-1 1-6 0,4-25 1 0,-1 49 4 16,-3-23-7-16,-1-5-4 0,5-21 16 16,-3 45-24-16,0-20 9 0,1 1-10 15,2-26 7-15,-8 48-4 0,1-25 0 0,5 1-3 16,2-24 2-16,-8 40 0 0,8-40-5 16,-4 37 0-16,4-37 2 0,-3 37-5 15,3-37 1-15,-3 35-4 0,3-35 9 0,-5 32 0 16,5-32 0-16,0 26 4 0,0-26-11 15,-4 27 5-15,4-27 2 0,0 0-5 16,-3 33 4-16,3-33-7 0,0 0-5 0,3 30 7 16,-3-30 0-16,0 0 9 0,0 29-6 15,0-29-5-15,0 0 1 0,4 27-2 0,-4-27 3 16,0 0 0-16,8 30 9 0,-8-30-5 16,0 0-3-16,0 0 4 0,7 23-2 0,-7-23-9 15,0 0-48-15,10 27-38 16,-10-27-59-16,12 27-82 0,-12-27-151 0,5 24-427 15,-5-24 131-15</inkml:trace>
  <inkml:trace contextRef="#ctx0" brushRef="#br0" timeOffset="68152.3921">7296 6955 3392 0,'0'0'-170'16,"0"0"21"-16,0 0 24 0,0 0 32 0,0 0 31 15,0 0 15-15,0 0 13 0,0 0 12 16,0 0 7-16,0 0-2 0,0 0-3 15,0 0 6-15,-25 5-4 0,25-5 9 0,0 0-5 16,0 0-1-16,0 0 0 0,0 0 9 16,0 0-6-16,0 0 18 0,0 0-3 15,0 0-12-15,0 0-3 0,0 0 9 0,0 0-6 16,0 0 9-16,0 0 12 0,0 0-3 16,0 0 18-16,0 0-9 0,0 0 14 0,0 0-6 15,70-30 0-15,-70 30 8 0,25-12-5 16,-25 12 1-16,25-15-7 0,-8 5 4 15,-17 10-3-15,40-22-2 0,-23 10 0 16,3-3-4-16,0 2-2 0,-3 1-5 16,3-4 2-16,3 4 5 0,-6-3 5 0,2 3 11 15,-19 12-6-15,30-25 12 0,-17 13-3 0,-13 12 0 16,20-18 2-16,-20 18-8 0,18-19-3 16,-18 19-11-16,19-12 13 0,-19 12-23 15,0 0 11-15,20-19-6 0,-20 19 2 0,0 0 8 16,17-16-10-16,-17 16 1 0,0 0 3 15,0 0 4-15,18-15-18 0,-18 15 16 16,0 0-14-16,0 0 5 0,0 0 0 0,0 0-7 16,18-13-2-16,-18 13 2 0,0 0-4 15,0 0 9-15,0 0-7 0,0 0 0 16,0 0-3-16,0 0-1 0,0 0 4 0,0 0 4 16,0 0 1-16,0 0-10 0,0 0 5 15,0 0 3-15,0 0-6 0,21-16 6 0,-21 16 1 16,0 0 2-16,0 0-10 0,0 0 13 15,0 0 2-15,0 0-14 0,0 0 10 16,0 0-1-16,13-18-3 0,-13 18 7 16,0 0-5-16,0 0 5 0,13-17-14 0,-13 17 4 15,0 0-2-15,22-22 0 0,-22 22 6 16,15-15-4-16,-15 15 0 0,17-17 4 16,-17 17-10-16,17-15 12 0,-17 15-8 0,0 0 2 15,21-17 2-15,-21 17-6 16,0 0 2-16,17-11-5 0,-17 11 7 0,0 0-2 0,0 0 4 15,0 0-14-15,0 0 7 0,17-17-1 16,-17 17 19-16,0 0-22 0,0 0-6 16,0 0 11-16,0 0-3 0,0 0 5 15,0 0-5-15,0 0 5 0,0 0 9 0,0 0-14 16,0 0 16-16,0 0-7 0,0 0-11 16,0 0 14-16,0 0-3 0,0 0 4 15,22 42 7-15,-22-42 11 0,0 0-17 0,0 41 8 16,0-41 23-16,-5 33-26 0,5-33 5 15,0 42-2-15,0-42 7 0,0 38-1 0,0-16 3 16,0-22-3-16,5 42 5 0,-5-19 16 16,0-23-13-16,3 43 0 0,-1-20 2 15,1 1 1-15,-3-24 6 0,12 43-10 0,-6-18 7 16,3-6 3-16,-4 4-11 0,-5-23 0 16,13 42 14-16,-1-18 1 0,-4-8-8 15,7 7 0-15,-3-2 1 0,1-1-10 0,4-2 10 16,-5 0-6-16,8 0-5 0,-3-3-6 15,-6 4 1-15,6-3 7 0,1-1-4 16,-18-15-2-16,30 25 9 0,-13-13-12 0,-3 0 0 16,-14-12-3-16,28 20-1 0,-13-13 14 15,-15-7-9-15,27 17 0 0,-27-17-11 16,27 18 3-16,-27-18 5 0,25 12-8 0,-25-12 4 16,18 14-1-16,-18-14-7 15,22 12 4-15,-22-12 4 0,17 9-8 0,-17-9 7 16,0 0-3-16,0 0 5 0,26 12-5 0,-26-12-4 15,0 0 4-15,0 0-2 0,17 11 16 16,-17-11 20-16,0 0 16 0,0 0 20 0,0 0 4 16,0 0 1-16,0 0-1 0,0 0-13 15,0 0-9-15,0 0-5 0,0 0-7 16,0 0-9-16,0 0-1 0,0 0-4 0,0 0-7 16,0 0 1-16,0 0-6 0,0 0-1 15,0 0-2-15,0 0-2 0,0 0-2 16,0 0-3-16,-70-31 1 0,70 31-3 0,-30-9 0 15,30 9-3-15,-30-7-2 0,30 7 0 16,-44-8-1-16,24 3-1 0,20 5 1 16,-45-7-3-16,23 4 4 0,22 3-4 0,-48-1 1 15,19-4-2-15,29 5 3 0,-48 0-3 16,23-3 2-16,25 3 1 0,-46-3-1 0,46 3 2 16,-48-5-1-16,48 5 1 0,-49-1 0 15,29-2-1-15,20 3-1 0,-45-3 0 16,45 3-1-16,-42-6 2 0,42 6-3 0,-38-7-2 15,38 7-1-15,-44-5 2 0,23 0-2 16,21 5 2-16,-36-6 4 0,36 6-4 16,-33-2 2-16,33 2-2 0,-32-7 0 0,32 7 2 15,-30-3-2-15,30 3 0 0,0 0 1 16,-43-6-2-16,43 6 1 0,-25-3 2 16,25 3 0-16,0 0 0 0,-41-3-1 0,41 3 0 15,0 0 3-15,-36-7-4 0,36 7 2 16,0 0 0-16,-32-2-2 0,32 2-2 0,0 0 8 15,0 0-6-15,-34-3 2 0,34 3 0 16,0 0 2-16,0 0-7 0,0 0 3 16,-30-6-10-16,30 6-20 0,0 0-34 15,0 0-30-15,0 0-33 0,0 0-31 0,-28 21-40 16,28-21-55-16,-9 21-674 0,6-8-644 16</inkml:trace>
  <inkml:trace contextRef="#ctx0" brushRef="#br0" timeOffset="68902.5024">8889 6834 4334 0,'0'0'-218'0,"0"0"22"0,0 0 22 15,0 0 20-15,0 0 23 0,0 0 6 16,0 0 11-16,0 0 7 0,0 0 7 0,0 0 17 15,0 0 1-15,53-35 20 0,-53 35 0 16,0 0 6-16,0 0 4 0,0 0 8 16,52 16 5-16,-52-16 9 0,22 19 24 0,-9-6-3 15,-13-13 24-15,32 31 12 0,-17-16 18 16,2 7-1-16,1-4-4 0,0 4 3 16,8 2 2-16,-6 0 10 0,0 3-6 0,0-7 4 15,-3 3 15-15,4 1-2 0,-1-6-1 16,0 3-4-16,-3-6 6 0,8 1-22 0,-6 0 6 15,-1-1 1-15,-1 1-16 0,1-5-5 16,-1 2 0-16,-17-13-3 0,27 23-7 16,-12-15 7-16,-15-8-7 0,28 16 0 15,-28-16-12-15,25 12-32 0,-25-12-54 16,29 12-65-16,-29-12-91 0,23 10-480 0,-13-10 598 16</inkml:trace>
  <inkml:trace contextRef="#ctx0" brushRef="#br0" timeOffset="70169.3255">9772 6453 2771 0,'0'0'-168'0,"-10"-25"12"16,10 25 10-16,0 0 6 0,0 0-1 15,0 0 20-15,0 0-3 0,0 0 3 0,0 0 11 16,0 0 0-16,0 0 27 0,0 0 12 16,0 0-7-16,0 0 28 0,0 0 15 0,0 0 24 15,0 0 37-15,0 0 44 0,0 0 13 16,0 0 30-16,0 0 3 0,0 0 3 15,0 0 23-15,0 0 0 0,0 0 29 16,0 0 2-16,0 0 16 0,0 0-36 0,0 0-7 16,0 0-21-16,0-37-22 0,0 37-12 15,0 0-10-15,0 0-13 0,-19-13-9 16,19 13-6-16,0 0-10 0,-25-12 0 0,25 12-10 16,-20-12 2-16,20 12-7 0,-32-12-4 15,32 12-3-15,-30-12 7 0,30 12-14 0,-35-12 5 16,15 1 8-16,20 11-2 0,-42-15 28 15,22 9 16-15,20 6-14 0,-33-15-18 16,33 15 12-16,-35-14-21 0,18 9 7 16,17 5-6-16,-32-8 6 0,32 8-12 15,-30-11 2-15,30 11-7 0,-30-1-4 0,30 1 0 16,-27-8 0-16,27 8-4 0,0 0 6 16,-42-4-13-16,42 4 4 0,0 0 0 0,-41 4-4 15,41-4 6-15,-29 8-4 0,29-8-8 16,-40 8 6-16,23 2 11 0,17-10-9 15,-40 15-9-15,18-6 8 0,2 0-4 0,20-9 1 16,-35 15-6-16,35-15 7 0,-30 12 3 16,17-3-2-16,13-9-6 0,-27 15 18 0,27-15 9 15,-25 12-9-15,25-12 1 0,-20 13 1 16,20-13-9-16,-17 15-2 0,17-15 7 16,-20 12-6-16,20-12-2 0,-22 17 5 0,22-17-1 15,-23 21-1-15,23-21-11 0,-20 23 27 16,20-23-13-16,-19 20 0 0,19-20-4 15,-16 19 5-15,16-19-4 0,-19 18 8 0,19-18-1 16,-13 17-1-16,13-17-3 0,-12 18 14 16,12-18-7-16,-13 18 5 0,13-18-5 15,0 0-5-15,-17 24-1 0,17-24 1 16,-13 18-1-16,13-18 4 0,0 0 6 0,-11 29-3 16,11-29 1-16,-3 27 0 0,3-27 4 15,-5 23 10-15,5-23-5 0,-8 28 1 0,8-28 3 16,-7 27-1-16,7-27 0 0,-2 31-5 15,2-31 0-15,-3 27-2 0,3-27 3 0,-5 32-4 16,5-32-2-16,0 0-3 0,5 43 2 16,-5-43-1-16,5 27-3 0,-5-27-1 15,7 32 2-15,1-17-5 0,-8-15 5 16,8 32-5-16,-8-32-3 0,16 28 1 0,-6-13-1 16,-10-15-1-16,16 35 0 0,-4-19 2 15,0-1-2-15,-2 4 2 0,8 1-2 0,-4-7 0 16,2 5 0-16,4-2 2 0,4 0 3 15,-6-1 3-15,2 1-1 0,7 0-2 16,-5-4 3-16,6 0 2 0,4-4-2 0,-7 4 2 16,7-1-3-16,-2-5 1 0,0 3-2 15,2-1-2-15,5-4 14 0,-2 3-1 16,5-2 1-16,2 3-6 0,0-8 1 0,3 3-5 16,0-2-1-16,0-1 0 0,9 0-3 15,-6 0 1-15,4 0 4 0,-5-1 3 16,1-6 3-16,4 0-1 0,-5 5 1 0,2-8 4 15,-1 4 0-15,-1-6 1 0,-4 2 10 16,3-4-4-16,-5-3-2 0,8-3-3 0,-7-7-2 16,3 2 2-16,-7-5-2 0,2 2 9 15,-1-7 1-15,-6-3-4 0,3-2-4 0,-6-3-1 16,1-6-1-16,0 0 5 0,-1-2 5 16,0-7 8-16,-9 4 2 0,0-3 8 15,-1 2-2-15,-9-2 3 0,-1 3-9 0,-3-2-3 16,-2 1-3-16,-5 4-2 0,-8-10-3 15,-9 4-4-15,-3 2-5 0,-12-7-3 16,-6 3-4-16,-16 7-4 0,2 2-1 16,-10 11-4-16,6 0-1 0,-3 16-5 0,2 8-1 15,4 6-24-15,1 14-27 0,-2 7-32 16,-4 15-48-16,1 15-60 0,-3 6-94 0,-9 30-220 16,19-20-95-16,8-15-378 0,7-8-1044 15</inkml:trace>
  <inkml:trace contextRef="#ctx0" brushRef="#br0" timeOffset="75506.9261">11933 9365 4836 0,'0'0'-220'0,"0"0"6"15,0 0 12-15,-47-12 12 0,47 12 12 16,0 0 15-16,0 0 27 0,0 0 31 0,0 0 36 15,0 0 18-15,0 0 23 0,0 0 19 16,0 0 25-16,0 0 30 0,0 0 18 0,0 0 11 16,0 0 13-16,0 0 5 0,0 0-22 15,0 0 20-15,0 0-35 0,0 0-14 0,0 0 5 16,0 0-10-16,0 0-1 0,52-45-3 16,-52 45 1-16,25-9 1 0,-25 9-3 15,27-9 6-15,-27 9-4 0,33-9-5 16,-33 9 6-16,37-9-2 0,-37 9 9 0,29-6-3 15,-29 6-4-15,36-9 2 0,-36 9-6 16,29-8 5-16,-29 8-4 0,30-1-5 0,-30 1-2 16,40-4 3-16,-40 4-9 0,37-7 3 15,-37 7-2-15,45 0 10 0,-21-3-10 16,-24 3-2-16,46-2 1 0,-16 2-8 0,-30 0 4 16,52-4-4-16,-20 4 1 0,-32 0 2 15,57-3-8-15,-35 3 3 0,10 0-3 16,-32 0-1-16,56 0 6 0,-29 0-2 0,5 0 5 15,-32 0 0-15,64 0 2 0,-34 3 7 16,-4-6 0-16,5 6-1 0,-31-3 5 0,58 0 0 16,-26-3-2-16,-4 6 2 0,-28-3-3 15,50 0 1-15,-18 0 3 0,-32 0-1 16,52 4-2-16,-30-2-3 0,-22-2 0 0,57 3 2 16,-32-3 1-16,-25 0-5 0,52 4-4 15,-26-1 4-15,-26-3 2 0,56 4 2 16,-33-4 3-16,-23 0 5 0,49 1 2 0,-26-1 1 15,-23 0 4-15,45 5-1 16,-20-5 2-16,2 3-3 0,-27-3-5 0,50 0-1 16,-18 3-5-16,-5-3-3 0,5 0-2 0,-1 0-4 15,-1 0 3-15,2 0-5 0,-3 0-1 16,-29 0-2-16,48 0-1 0,-24 0-2 0,-24 0 1 16,41 0-3-16,-41 0 0 0,41 0-2 15,-41 0 0-15,35 0-3 0,-35 0 5 16,33 1-3-16,-33-1 0 0,35 5-2 0,-35-5 4 15,34 0-5-15,-34 0 4 0,42 0-4 16,-42 0 1-16,38 6 0 0,-16-6 0 16,-22 0-1-16,33 0 1 0,-33 0 0 0,32 3-2 15,-32-3 2-15,25 3 0 0,-25-3-2 16,0 0 1-16,40 0 0 0,-40 0 1 16,0 0 0-16,34 3-1 0,-34-3-1 0,31 0 4 15,-31 0-2-15,36 0 3 0,-36 0-5 16,38 0 2-16,-38 0-2 0,44 0 2 0,-18 0 2 15,-26 0 0-15,56 0-2 0,-25-3 0 16,1 0 0-16,2 3 2 0,-3-3-5 16,3 3 1-16,-1 0 3 0,-1-3-2 0,1 3 0 15,-33 0 2-15,64-3 0 0,-34 3 0 16,2 0-1-16,-2 0 3 0,-30 0-1 0,60 0 1 16,-35 0-3-16,-25 0 1 0,49 0-2 15,-49 0 1-15,45 0 1 0,-45 0 2 16,39 3 5-16,-18-3 3 0,-21 0 0 15,44 3 0-15,-44-3-3 0,43 0-1 0,-43 0-2 16,35 6 1-16,-13-3 0 0,-22-3-1 16,42 2 0-16,-24 3-1 0,-18-5-3 0,44 2 4 15,-24 1-3-15,-20-3 1 0,45 2-2 16,-25 2 3-16,-20-4-3 0,40 4 2 16,-40-4-2-16,39 0-1 0,-39 0 1 0,38 3-1 15,-38-3 0-15,35 5-1 0,-35-5 1 16,32 4 1-16,-32-4 3 0,30 3-4 0,-30-3-2 15,35 4 3-15,-35-4-1 0,37 1 0 16,-37-1-1-16,45 0 0 0,-45 0 2 16,44 0-3-16,-19 0 0 0,-25 0 1 15,48 0-1-15,-21 3 3 0,-27-3-3 0,49 0 2 16,-19-3-1-16,-30 3 2 0,52 3-3 16,-24-3 1-16,-28 0-2 0,49 0 1 0,-26 0 1 15,-23 0-1-15,44-3 0 0,-21 6 0 16,-23-3-1-16,45 0 1 0,-20 0-2 15,-25 0 4-15,54 5-2 0,-24-5 1 0,2 4 1 16,-4-4-1-16,1 0-1 0,-29 0 2 16,58 0-1-16,-26 0 1 0,0 0-2 0,-1 1-2 15,-31-1 2-15,51 0 0 0,-21 0 0 16,-30 0-1-16,47 0 0 0,-26 0 3 0,-21 0-5 16,54 2 5-16,-26-2-1 0,2 0-1 15,-30 0 0-15,61 0 4 0,-30-2-4 16,3 2 0-16,-2 0 2 0,-32 0 0 15,55 0 6-15,-23 0 4 0,-4 0 3 0,-28 0 0 16,54-1 3-16,-26 1-2 0,-28 0-1 16,49-4-1-16,-24 4 1 0,-25 0 2 15,48 0-5-15,-16-5-3 0,-2 5 2 0,0-3-2 16,5 2 1-16,0 1-3 0,-1-4 1 16,4 1-2-16,2-4 1 0,-3 5 0 0,3-1-5 15,-3-1 2-15,-3 0-3 0,1 2 2 16,3-3 2-16,-6 0-1 0,-3 3-1 0,2-1 1 15,-4 0-4-15,-27 3 4 0,54-6-2 16,-29 3 0-16,-25 3-6 0,52-5 8 16,-26 4 0-16,-26 1-4 0,42-6 0 15,-42 6 0-15,42-5-1 0,-22 4 1 0,-20 1-1 16,47-4 3-16,-24 1-2 0,-23 3 0 16,52-4 0-16,-32 1 2 0,10 1 1 15,-30 2-2-15,57-4-1 0,-25 1 3 16,-2 0-3-16,0 2 5 0,-1-4 0 0,-29 5-3 15,53-3 0-15,-24 0 4 0,-3 3-3 16,-26 0 2-16,51-3 0 0,-26 0 0 0,-25 3-3 16,51-3 2-16,-24-1 0 0,-27 4-3 15,42 0-1-15,-42 0 4 0,47-2-2 0,-22 2-1 16,-25 0 1-16,40-5 1 0,-40 5-5 16,42 5 5-16,-42-5-2 0,38-5-1 0,-38 5 1 15,39 0 1-15,-39 0-2 0,33 0 3 16,-33 0-5-16,32 0 7 0,-32 0 2 15,0 0-5-15,42 0 1 0,-42 0-2 16,33 0 6-16,-33 0-3 0,0 0-1 0,44 0 0 16,-44 0 3-16,33 0-6 0,-33 0 1 15,39 0 1-15,-39 0 1 0,42 0 3 16,-42 0-4-16,43 0 1 0,-43 0-1 0,44 0 0 16,-44 0-1-16,47 0 0 0,-24 0 2 15,-23 0 0-15,45 0 3 0,-45 0-3 0,52 0-2 16,-29 0 3-16,-23 0-3 0,49 0 3 15,-19-1 4-15,-30 1-7 0,50 0-2 16,-23 1 1-16,-27-1 0 0,45 0 1 0,-20 0-2 16,-25 0 2-16,49 0-1 0,-28 0 2 15,-21 0 3-15,42 0-4 0,-42 0-1 0,42 5 1 16,-42-5 0-16,40-5-1 0,-40 5 0 16,35 0 1-16,-35 0 1 0,37 0 0 15,-37 0-6-15,42 0 4 0,-42 0 6 16,43 0-5-16,-43 0 2 0,39-1-4 0,-39 1 3 15,40-3-2-15,-40 3-2 0,37-9 6 16,-37 9-1-16,40-11 0 0,-20 5-1 0,4-4 1 16,-24 10-3-16,35-20 2 0,-17 8 1 15,0-4-3-15,1 1-2 0,-2-3 0 16,1 3 1-16,-1-5-2 0,4-1 1 0,-9-2 1 16,7 5 1-16,-4-3-2 0,-4 0 1 15,4-1 1-15,0 1-1 0,-1-5 2 0,1 2-4 16,-3 0 1-16,-2 0-3 0,5-6-1 15,-2 0-3-15,-1 0 5 0,5 0-3 0,-4-2 1 16,2-3 3-16,-3 4-3 0,-1-2 2 16,4 0-2-16,-3 5 1 0,-2 0 4 15,0-2-2-15,-3 1-4 0,0 3 7 16,-2-3-3-16,5 2 2 0,-7-2 0 0,-1 2-2 16,1 0 3-16,-3 27 1 0,3-53-4 15,-3 26 3-15,0-1-7 0,0 1 6 16,0 27 1-16,-6-58-3 0,6 31-11 0,-5-3 3 15,-5 2 0-15,6-4 0 0,-1 2 1 16,-5-4 3-16,-3 3 0 0,1 4-1 0,0-7 4 16,-9 7-2-16,1-2-2 0,0 2 4 15,-6-1-1-15,0 5 0 0,-1-1 1 0,-2 4 0 16,4-2-1-16,-6-1 2 0,0 7-1 16,-2-4 1-16,3 5 0 0,-5-2 0 15,8 4 2-15,-5-4-1 0,7 5 0 16,-5-1 0-16,2 2 0 0,-8-1 1 0,0-2-2 15,4 9-1-15,-7-7 3 0,-1 1-1 16,-8 7-1-16,-1-5-1 0,-1 6 2 0,-5-5 2 16,0 5 1-16,1 1-2 0,-1-1-2 15,0 3 3-15,1-4-3 0,-1 4 1 16,1 0-1-16,-4 0 3 0,3-3-2 0,1 3 2 16,-1-1-2-16,1 1 2 0,1 0-1 15,-4 0-1-15,0 0 2 0,-3 0 0 0,-7 0-1 16,-7 0 2-16,4 0-2 0,0 1 0 15,-5-1 1-15,4 0 0 0,1 0-3 16,10 0 3-16,0-1 0 0,6 2 0 0,2-1 0 16,0 0-3-16,6-1 3 0,5 1 0 15,-2 0 1-15,6-5 1 0,0 5-2 0,7 0-2 16,-5-3 3-16,5 0 0 0,30 3 0 16,-64-5-1-16,36 4 1 0,28 1-1 15,-57-3-2-15,24 0 2 0,1-3 0 0,-7 6-2 16,6-5 0-16,-16 3 2 0,1-1-1 15,1-4-1-15,-8 6 0 0,-4 1 0 16,2-5 3-16,2 5-2 0,-5 0 0 0,0 0 0 16,-2-2 0-16,5 4 6 0,-3-4-8 15,0 2 1-15,3 0 0 0,-3 0 1 0,6 0 0 16,-5 2-1-16,4-2 0 0,0 5 1 16,-2-5 0-16,-1 1-2 0,2 4 3 0,0-5 0 15,5 2-2-15,3 1 3 0,-1-1 0 16,11-2-1-16,-6 0-2 0,8 5 1 15,-6-5-1-15,2 0 1 0,-6 2 0 0,6 2 1 16,-3-4-3-16,-4 3 3 0,-2-3-1 16,3 3 1-16,-6-3 4 0,0 1-5 15,0 4 1-15,-13-2-2 0,-9 0 5 0,6 2-6 16,-3-4 3-16,-4 2-1 0,1 4 3 16,1-5-4-16,-1 5-1 0,2 0 2 15,-5-3 2-15,10 4-2 0,1-4-1 0,-3 4 2 16,4-3 0-16,-1 2-2 0,10-2 0 15,4 2 0-15,5 0 2 0,-2-6 0 0,1 6 0 16,9-3-1-16,-1-3 2 0,3 7 0 16,2-6-1-16,0 0 0 0,-2-2 1 15,4 5-2-15,1-2 1 0,4 0-1 0,-4 1 1 16,32-4 0-16,-59 2-1 0,31 3 0 16,3-4 0-16,25-1 2 0,-57 6-2 0,32-1 0 15,-2-4 0-15,27-1 1 0,-52 7-2 16,21-4 3-16,5 1-3 0,-5-1 2 15,2-2 0-15,29-1-1 0,-60 11 1 0,33-10-1 16,-5-1 0-16,4 5 1 0,-4-2 1 16,2 0-2-16,-2-2 0 0,-1 4 0 0,3-2-1 15,-5 1 0-15,1 3 0 0,-1-6 1 16,-3 7 2-16,1-4-3 0,-5 7 2 16,2-7 0-16,-7 4-2 0,3 1 2 0,4-3 0 15,-2 3 1-15,2-2-1 0,0-2-1 16,3 1 0-16,2 1 1 0,3-2 0 0,1 2-1 15,2-1 2-15,4-2-1 0,25-4 0 16,-53 8-3-16,33-4 4 0,20-4-2 16,-41 8 1-16,41-8-2 0,-33 7 2 0,13 0-2 15,20-7 2-15,-37 4-1 0,15 4 0 16,22-8 0-16,-43 9-1 0,21-3 0 16,22-6 2-16,-48 9 0 0,23-4 0 0,25-5 0 15,-41 15 3-15,20-13-3 0,21-2 0 16,-39 5 1-16,21 3-2 0,18-8 1 15,-35 4-2-15,35-4 6 0,-31 8-4 0,31-8 0 16,-31 9 0-16,31-9-1 0,-25 5 0 16,25-5 1-16,-25 7 2 0,25-7-4 0,-32 6 5 15,32-6-1-15,-32 7-2 0,32-7-2 16,-30 5 2-16,30-5 0 0,-32 10 0 16,32-10 1-16,-30 5-4 0,30-5 3 0,-35 7-1 15,35-7 1-15,-30 8-1 0,30-8 2 16,-35 9-1-16,35-9-1 0,-34 11 1 0,34-11 0 15,-35 8-1-15,17 0 2 0,18-8 0 16,-31 9 0-16,31-9 0 0,-31 6-1 16,31-6 2-16,-25 9-2 0,25-9 0 0,0 0-1 15,-32 4 0-15,32-4-1 0,0 0 0 16,-24 11 1-16,24-11-1 0,0 0 2 0,0 0-3 16,-26 9 2-16,26-9 1 0,0 0-4 15,0 0 0-15,-22 12 4 0,22-12-3 0,0 0 2 16,-18 12 0-16,18-12 0 0,0 0-1 15,-21 23 1-15,21-23 1 0,-13 14-3 16,13-14 1-16,-12 20 3 0,12-20-3 0,0 0-1 16,-15 27 2-16,12-21 1 0,3-6-2 15,-10 22 2-15,10-22-1 0,-7 20-2 16,2-8 3-16,5-12-1 0,-12 30 0 16,11-16 3-16,1-14 2 0,-9 32-5 0,6-15-1 15,-2-1 2-15,5-16-1 0,-7 31 0 16,4-13 0-16,0-1 1 0,3-17 0 0,-5 30 3 15,0-13-3-15,5-17 2 0,-4 30-1 16,1-18-1-16,3-12 0 0,-2 25 0 0,2-25-1 16,-3 23 2-16,3-23-1 0,0 22 0 15,0-22-1-15,-5 23 1 0,5-23 0 16,-3 24-1-16,3-24 1 0,0 24 0 0,0-24 1 16,0 21-1-16,0-21-2 0,0 23 3 15,0-23-2-15,0 0 1 0,0 27 0 16,0-27 0-16,3 17-1 0,-3-17 1 0,0 0-1 15,0 22 0-15,0-22 1 0,0 0 0 16,0 19 1-16,0-19-2 0,0 0 1 0,5 23 3 16,-5-23-3-16,3 18 1 0,-3-18-1 15,5 18 1-15,-5-18 0 0,12 20-1 16,-7-8 0-16,-5-12 6 0,12 18-1 0,-1-6-4 16,-11-12 2-16,0 0 0 0,21 33 1 15,-13-20 0-15,-8-13 0 0,17 21 1 16,-17-21-1-16,23 23-2 0,-23-23 3 0,17 20 1 15,-17-20 2-15,18 19-3 0,-18-19 2 16,27 18 1-16,-19-6 1 0,-8-12 3 0,29 25 2 16,-8-12-1-16,3-1-1 0,1 0 4 15,7 3-4-15,1 2 1 0,1-3-3 16,6 2 2-16,-3-1 0 0,4 1 0 0,-4-4 5 16,0 0-8-16,3 5 1 0,-6-5 0 15,2 0-1-15,-4-2-1 0,-3-2-2 0,-1 2-1 16,-1-1-1-16,3-1-1 0,-5 4 3 15,-1-5-1-15,6 4 0 0,-5-2-11 16,3-1-19-16,1 5-34 0,-4-1-47 0,6 13-51 16,-4-8-69-16,0 9-184 0,-10-8-171 15,-1-3-380-15,-16-15-940 0</inkml:trace>
  <inkml:trace contextRef="#ctx0" brushRef="#br0" timeOffset="76582.8692">20307 8556 4814 0,'0'0'-82'0,"0"0"28"0,0 0 4 0,0 0-1 15,0 0 10-15,0 0-1 0,0 0 3 0,0 0 15 16,104-15 8-16,-86 6 7 0,6 0 17 16,4-3 3-16,1 0 1 0,4-5 29 15,4 1-6-15,6-4 5 0,12-1 13 16,4-4 6-16,20 1 4 0,-1-4-1 0,1 3 4 16,43-9 1-16,-3 6-7 0,5-7-6 15,4 9-2-15,-7-6 7 0,1 5 0 0,-22 6 9 16,-13 0 10-16,-3-2 10 0,-4 3 2 15,-5 3 5-15,-6-2-6 0,-4 1 0 16,-3 5-5-16,-2-7-1 0,-6 4-15 0,-4 5-4 16,-6-3-5-16,-6 6-11 0,2-4-3 15,-11 2-8-15,2 3-5 0,-4-3 2 0,2 5-10 16,-29 5-2-16,40-9-4 0,-40 9-13 16,33-6-15-16,-33 6-23 0,29-10-27 15,-29 10-37-15,25-2-24 0,-25 2-35 16,0 0-32-16,30 7-50 0,-30-7-123 0,10 8-601 15,-10-8-935-15</inkml:trace>
  <inkml:trace contextRef="#ctx0" brushRef="#br0" timeOffset="77366.2704">23228 7589 4796 0,'-17'-27'-112'0,"17"27"28"0,0 0 8 15,-8-23 1-15,8 23 7 0,0 0 6 0,0 0 11 16,-14-19 18-16,14 19 10 0,0 0 17 15,-13-23 10-15,13 23 4 0,0 0 21 0,0 0-12 16,-13-24 17-16,13 24 22 0,0 0 12 16,-9-23 13-16,9 23-5 0,0 0-11 15,-8-27-4-15,8 27-7 0,0 0-2 0,-5-28-4 16,5 28-9-16,0 0-1 0,-9-27-5 16,9 27-8-16,0 0-8 0,0-32 5 15,0 32-6-15,0 0-3 0,5-33-6 0,-5 33 5 16,0 0-6-16,12-31 2 0,-12 31-6 15,24-22 6-15,-24 22-8 0,21-20 3 16,-4 10-5-16,-17 10 4 0,44-17-5 0,-26 12 3 16,-18 5-5-16,49-10 4 0,-28 10-1 15,-21 0 0-15,55 3 6 0,-33 1-8 16,7 1 4-16,-8 2-4 0,-21-7 3 0,46 18 1 16,-30-8 1-16,6 2 3 0,-22-12-3 15,27 25 0-15,-16-9 5 0,-11-16 15 16,21 31 10-16,-18-14 13 0,-3-17 5 0,8 47-3 15,-8-19-1-15,-5 3-7 0,2 0-6 16,-2 0-2-16,-3 4-5 0,-3 0 1 0,0 5-6 16,1-2-2-16,1-2 2 0,-2 0-1 15,2 2-9-15,-2-4 4 0,-1-4-4 0,7 0-1 16,2-5 4-16,-6 5-3 0,9-30-1 16,-5 42 2-16,5-42-1 0,-3 36 10 15,3-36 13-15,5 35 10 0,-5-35 6 0,15 31 3 16,0-18-1-16,2 2-1 0,1-7-5 15,5 1-4-15,9-1-1 0,2-5-2 16,3-1-4-16,1-4-2 0,11-1 6 0,-1-5-8 16,-1-1 5-16,1 4-3 0,1-8-1 15,6-4 3-15,-11 4-4 0,2-4 2 16,-7 5-3-16,1-2 0 0,-3 3-5 16,-9-3-4-16,-3 1 1 0,4 0-2 0,-6 6-6 15,1-7 0-15,-3 1 2 0,-21 13-7 0,30-15-6 16,-30 15-12-16,31-15-13 0,-31 15-19 15,26-12-28-15,-26 12-43 0,17-17-49 0,-12 12-51 16,-5 5-82-16,0 0-181 0,-2-31-195 16,2 31-235-16,0 0-455 0</inkml:trace>
  <inkml:trace contextRef="#ctx0" brushRef="#br0" timeOffset="78222.5615">24253 6787 4239 0,'-8'-27'-106'0,"8"27"28"0,-19-23 7 16,19 23 9-16,-16-27 5 0,16 27 7 15,-30-20 17-15,11 13-17 0,19 7 13 16,-38-17-1-16,18 7 11 0,20 10 2 16,-35-13 0-16,35 13 14 0,-36-15 5 0,18 6-7 15,18 9 9-15,-38-8 14 0,17 0 11 16,21 8 26-16,-45-12 0 0,24 2 10 0,-6 5-17 16,27 5 7-16,-50-12-16 0,18 5 4 15,-2 4-7-15,-6-4 4 0,-5 2 7 0,0 2 14 16,0-2 12-16,6 4-14 0,1 1 0 15,-4-3-5-15,2 6-8 0,-5-3-6 16,0 1-4-16,-1 4 0 0,-2-2 1 16,11 0 4-16,-5 3 11 0,5 0 8 15,2-2 3-15,2 1-1 0,-1 3-4 0,1-3-7 16,-2 2 0-16,-4 3-5 0,1 2 5 16,6-1-8-16,-3 5 3 0,1-1 0 0,-2 3 2 15,1 4 5-15,4 3 0 0,-2-1-6 16,0 4 1-16,1 1-4 0,3-1-4 0,-1 2 0 15,7 2-3-15,-1 0-1 0,4-2-2 16,4 1 0-16,-8 0 0 0,12 1-4 16,-1-1-3-16,0-1 5 0,4 0 11 15,6 4 13-15,-4-1 1 0,7 2 13 0,4-1 6 16,-1 9 2-16,9 1-2 0,1-2-4 16,5 10 4-16,8-2 2 0,2 9-2 0,17-4-4 15,0 4-1-15,0-5-4 0,4 0-5 16,8 1-2-16,-4-6-5 0,26 15-16 15,-10-13 3-15,-4-12 6 0,-2 1-3 0,3-2 2 16,2-8-5-16,4 1 3 0,5-1-6 16,0-6-5-16,12-1 2 0,-2-5-6 0,6-2-1 15,6-3-2-15,3-4-3 0,-3 0 1 16,-2-4-5-16,-2-1 1 0,1-4-2 0,1-4-1 16,-7-1 3-16,-3-1-3 0,5-6 0 15,-10-3-1-15,3-1-2 0,-6-6 0 16,-1-7 4-16,-7 2 0 0,9-6 0 0,17-14-2 15,-7-10 0-15,2-3-1 0,-1-4 5 16,-6-7 1-16,-8-1-5 0,-7-2-2 0,-6-5-3 16,-17 7-4-16,-11 8-3 0,-6-4 3 15,-4 0-3-15,-13 7 1 0,-5-4-1 16,-13 3 2-16,-11 1-9 0,-16-4-4 0,-33-13-4 16,-21 4-4-16,-24 10-3 0,-14 6-4 15,-18 4 1-15,-5 15-1 0,3 2-11 16,-3 15-31-16,-4 10-48 0,-8 24-56 15,-12 10-83-15,-8 10-269 0,-8 0-68 0,-10 3-367 16,-11 6-925-16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02:22.14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5536 6410 195 0,'-93'33'132'0,"14"-2"12"0,10-7-36 16,-1 5-63-16,-7 1 0 0,2-1-14 16,1 0-12-16,-3 2-13 0,7 3 0 15,-3 4-12-15,4-2-69 0,-21 13-125 0,16 2 54 16</inkml:trace>
  <inkml:trace contextRef="#ctx0" brushRef="#br0" timeOffset="5763.9451">2873 9278 694 0,'0'0'115'15,"0"0"22"-15,0 0-34 0,0 0 0 0,0 0-33 0,0 0 3 16,0 0-17-16,0 0 13 0,0 0-15 15,0 0 8-15,0 0 2 0,0 0-10 16,0 0 7-16,0 0-5 0,0 0 3 0,0 0 2 16,0 0-9-16,0 0 11 0,0 0-2 15,0 0 9-15,0 0-9 0,0 0 6 16,0 0 1-16,0 0-14 0,0 0-10 16,0 0-4-16,0 0 0 0,0 0-16 0,0 0 15 15,0 0-10-15,0 0-20 0,0 0 20 16,0 0-12-16,0 0 3 0,4-37-3 0,-4 37 20 15,0 0-17-15,0 0 5 0,0 0-3 16,0 0-9-16,0 0-2 0,0 0 0 0,0 0-17 16,0 0 4-16,0 0-15 0,0 0 7 15,0 0 1-15,0 0 1 0,0 0 3 16,0 0-12-16,0 0 9 0,0 0 8 0,0 0-12 16,0 0 18-16,0 0 2 0,0 0 3 15,0 0 3-15,0 0 16 0,0 0-8 16,0 0 2-16,0 0 3 0,0 0 2 15,0 0-5-15,0 0 5 0,0 0 2 0,0 0-6 16,0 0 8-16,0 0 9 0,0 0-2 16,0 0 6-16,0 0 9 0,0 0-1 0,0 0-6 15,0 0 4-15,0 0-9 16,0 0-6-16,0 0 0 0,0 0 4 0,0 0 3 0,0 0-6 16,0 0-7-16,0 0 28 0,0 0 8 15,0 0-20-15,0 0 22 0,0 0-14 16,0 0 0-16,0 0-6 0,0 0 1 15,0 0 6-15,0 0-16 0,0 0-6 0,0 0-8 16,0 0-1-16,0 0 5 0,0 0 1 16,0 0-13-16,0 0-4 0,0 0 12 15,0 0-20-15,0 0 13 0,0 0 4 0,0 0-12 16,0 0 12-16,0 0 0 0,0 0 8 16,0 0-14-16,0 0 6 0,0 0-1 0,0 0 1 15,0 0-1-15,0 0-3 0,0 0 6 16,0 0-1-16,0 0 1 0,0 0-4 0,0 0-4 15,0 0-1-15,0 0 9 0,0 0-7 16,0 0 0-16,0 0-3 0,0 0 4 16,0 0 4-16,0 0 0 0,0 0-5 15,0 0-3-15,0 0 3 0,0 0 3 0,0 0-6 16,0 0 4-16,0 0-5 0,0 0 8 16,0 0-2-16,0 0-4 0,0 0-2 15,0 0 1-15,0 0-2 0,0 0 9 0,0 0-9 16,0 0-8-16,0 0 1 0,0 0-1 15,0 0 0-15,0 0-3 0,0 0 6 0,0 0-7 16,0 0 7-16,0 0-8 0,0 0 1 16,0 0-1-16,0 0 2 0,0 0 4 0,0 0-4 15,0 0-3-15,0 0-2 0,0 0 0 16,0 0 5-16,0 0-5 0,0 0 3 16,0 0-4-16,0 0 0 0,0 0 3 0,0 0 0 15,0 0 2-15,0 0 2 0,0 0-2 16,0 0 0-16,0 0-1 0,0 0 1 15,-26 67 2-15,26-67-5 0,0 0 6 16,-15 28-4-16,15-28 2 0,-8 17 1 16,8-17 2-16,0 0-4 0,-8 25-4 0,8-25 5 15,0 0-4-15,-14 22 1 0,14-22 1 0,0 0 1 16,-15 22-2-16,15-22 8 0,0 0-4 16,-15 23-1-16,15-23-3 0,0 0-1 15,-13 21 3-15,13-21-1 0,0 0 3 0,-14 18 0 16,14-18-4-16,0 0 2 0,-11 19 5 15,11-19-5-15,0 0-5 0,0 0 7 0,-14 21 0 16,14-21 2-16,0 0-1 0,-13 19-1 16,13-19 2-16,0 0 0 0,0 0-3 15,-13 23 1-15,13-23-4 0,0 0 4 16,0 0-3-16,-9 22 0 0,9-22 5 0,0 0-3 16,-13 19 6-16,13-19-6 0,0 0-1 15,-12 21 7-15,12-21-3 0,0 0 2 0,-13 26-1 16,13-26-4-16,0 0 3 0,-9 25-1 15,9-25 0-15,0 0 2 0,-18 27-1 16,18-27-1-16,-10 16 6 0,10-16 0 0,-12 22 3 16,12-22-1-16,0 0 7 0,-13 27-2 15,13-27 0-15,0 0 0 0,-17 24-3 0,17-24 3 16,0 0-3-16,-15 26-1 0,15-26 1 16,0 0-5-16,-12 21 0 0,12-21 1 15,0 0-5-15,-8 18 1 0,8-18 1 0,0 0-1 16,0 0 0-16,-13 25 6 0,13-25 2 15,0 0 2-15,-12 20 6 0,12-20 3 16,0 0-1-16,-14 27 3 0,14-27-5 0,0 0 1 16,-18 20-3-16,18-20 2 0,0 0-4 15,-13 22 2-15,13-22-3 0,-12 15-3 16,12-15 2-16,0 0-7 0,-13 22 3 0,13-22-3 16,0 0 1-16,-17 22-3 0,17-22-1 15,0 0 2-15,-19 25-1 0,19-25 0 0,-5 17-1 16,5-17-2-16,-11 23 2 0,11-23-1 15,0 0-3-15,-17 31 2 0,17-31-2 16,-8 21 1-16,8-21-1 0,-12 21 0 0,12-21-2 16,-12 20 3-16,12-20 0 0,0 0-2 15,-13 27 2-15,13-27-2 0,0 0 1 16,-12 28-1-16,12-28 0 0,-12 20 0 0,12-20-1 16,-10 25 3-16,10-25-4 0,-8 25 1 15,8-25 1-15,-15 27 2 0,15-27-1 16,-15 28-1-16,15-28 0 0,-10 21 1 0,10-21-2 15,-8 23 2-15,8-23 0 0,-12 19 1 16,12-19-3-16,0 0 2 0,-10 20 2 0,10-20-1 16,0 0 1-16,0 0 5 0,-14 23 9 15,14-23 2-15,0 0 2 0,0 0 4 16,0 0 3-16,0 0-1 0,-13 17 1 0,13-17 1 16,0 0-4-16,0 0-2 0,0 0-4 15,0 0-2-15,0 0 1 0,0 0-1 0,0 0-7 16,0 0 1-16,0 0 0 0,-50-37-3 15,50 37 1-15,-15-23-2 0,15 23-2 16,-14-28 1-16,14 28-4 0,-16-38-3 16,4 17 2-16,7-3 0 0,-8-6-2 0,3 6-2 15,1 1 4-15,-3-5 2 0,4 2-9 16,0-1 7-16,-1-1-2 0,-2 4-2 16,-1 0 3-16,7-2-1 0,-7 5 0 0,12 21 0 15,-13-43 2-15,6 24 0 0,7 19-1 16,-13-33 0-16,13 33-1 0,-9-33 0 0,-1 17 0 15,10 16-1-15,-10-35 1 0,10 35 1 16,-6-30-3-16,6 30 3 0,-10-32-2 0,10 32 1 16,-9-37 0-16,1 17-1 0,8 20-2 15,-7-38 3-15,2 19-4 0,5 19 4 16,-8-39 0-16,1 19 1 0,7 20-2 0,-12-36 0 16,7 15 2-16,5 21 1 0,-13-33-1 15,5 13-2-15,8 20-1 0,-9-31 1 16,9 31 0-16,-15-27 3 0,15 27-2 15,-12-28 0-15,12 28-1 0,-8-25 0 0,8 25 0 16,-8-22 0-16,8 22 0 0,0 0 1 16,-9-27 1-16,9 27-1 0,0 0 1 0,0 0-1 15,-11-27 0-15,11 27 0 0,0 0 1 16,0 0-2-16,0 0 0 0,0 0-1 16,0 0 0-16,-5-25 0 0,5 25-2 0,0 0 2 15,0 0 0-15,0 0-1 0,0 0-1 16,0 0 1-16,0 0-1 0,0 0 2 0,0 0 0 15,0 0-1-15,0 0-5 0,0 0 5 16,0 0-1-16,0 0 2 0,0 0-1 16,0 0 1-16,0 0-1 0,0 0 3 0,0 0-3 15,0 0 1-15,0 0 1 0,0 0 0 16,0 0 0-16,57 2 3 0,-57-2-2 16,0 0 0-16,36 23 0 0,-36-23 0 0,29 11 0 15,-29-11 3-15,33 16-8 0,-16-8 7 16,-17-8 0-16,35 12 1 0,-10-1-2 15,-6-5 0-15,-19-6 3 0,43 18-1 16,-26-11 0-16,-17-7 0 0,37 12 4 0,-21-7-3 16,-16-5 0-16,34 12-2 0,-12-4 2 0,-22-8 1 15,35 12 1-15,-35-12 2 16,30 9-2-16,-12-3 6 0,-18-6 4 0,25 10-4 16,-25-10 1-16,29 9 1 0,-29-9-5 0,23 8 0 15,-23-8 0-15,0 0 4 0,30 11 2 16,-30-11-4-16,27 4-5 0,-27-4 3 15,18 12-10-15,-18-12 12 0,0 0-5 0,32 8 2 16,-32-8-6-16,0 0 3 0,32 10 6 16,-32-10-8-16,22 5 0 0,-22-5 0 15,28 5-13-15,-28-5 1 0,29 11 4 0,-29-11-2 16,25 9 3-16,-25-9-2 0,31 6 3 16,-31-6 0-16,34 9 3 0,-34-9-2 0,40 11-1 15,-23-10 2-15,-17-1 1 0,40 12-3 16,-40-12 4-16,42 10-2 0,-19-3 1 15,-23-7 1-15,39 9-1 0,-23-3 2 0,-16-6 2 16,37 6-4-16,-20 0 3 0,-17-6-2 16,35 10-1-16,-35-10-2 0,34 8 2 0,-34-8 0 15,30 7 0-15,-12-2 2 0,-18-5 0 16,30 11-2-16,-30-11 1 0,32 8 2 16,-32-8 4-16,33 13-6 0,-16-10 1 0,-17-3-2 15,39 15 2-15,-18-11-3 0,-2 4 1 16,-19-8 4-16,38 10-4 0,-38-10 2 0,39 12 0 15,-21-6-1-15,-18-6 2 0,35 6-2 16,-18 0 2-16,-17-6-3 0,38 12 2 16,-21-9 0-16,-17-3 0 0,32 12-2 0,-10-4 1 15,-22-8 2-15,28 9-4 0,-28-9 1 16,32 6 0-16,-32-6 2 0,27 9-2 0,-27-9 2 16,30 7-2-16,-30-7 2 0,21 8 2 15,-21-8-1-15,27 7 7 0,-27-7-4 16,0 0 3-16,30 8 3 0,-30-8-1 15,0 0 1-15,25 8 2 0,-25-8-2 0,0 0 6 16,0 0 2-16,27 4 1 0,-27-4-2 16,0 0 6-16,0 0-2 0,0 0-1 15,30 8-3-15,-30-8 1 0,0 0-4 0,0 0 0 16,0 0-5-16,0 0-1 0,0 0-2 16,30 5-10-16,-30-5-21 0,0 0-31 0,12 17-47 15,-2 0-57-15,-13 8-80 0,-11 5-241 16,1 2-67-16,-9-5-33 0,-9 0-356 0,-11 1-693 15</inkml:trace>
  <inkml:trace contextRef="#ctx0" brushRef="#br0" timeOffset="7250.0798">2795 9260 4417 0,'0'0'-197'16,"0"0"12"-16,0 0 23 0,20-12 27 0,-20 12 31 0,0 0 16 16,0 0 27-16,0 0 17 0,0 0 13 15,0 0 2-15,0 0 4 0,0 0 9 16,21-23-9-16,-21 23 7 0,0 0 1 16,0 0 3-16,20-18-2 0,-20 18 6 0,0 0-4 15,17-18 0-15,-17 18 9 0,0 0-9 16,20-23 11-16,-20 23-9 0,12-18 5 0,-12 18 5 15,13-18 11-15,-13 18-1 0,19-19 6 16,-19 19 10-16,0 0 2 0,13-24 9 16,-13 24-12-16,9-16-7 0,-9 16-7 0,11-22 17 15,-11 22-13-15,0 0-4 0,14-24 5 16,-14 24-8-16,0 0 1 0,15-23 4 16,-15 23-11-16,0 0 7 0,0 0 0 0,8-24-3 15,-8 24 16-15,0 0-22 16,0 0 17-16,12-18-11 0,-12 18 3 0,0 0 4 15,0 0 13-15,0 0 1 0,0 0 14 0,0 0-6 16,0 0-4-16,0 0 4 0,8-21 2 16,-8 21-9-16,0 0-4 0,0 0-6 0,0 0-6 15,0 0 9-15,0 0-3 0,0 0-10 16,0 0 0-16,0 0 3 0,0 0 11 16,0 0-5-16,0 0-2 0,0 0-7 0,0 0 9 15,8 68 6-15,-8-68 5 0,0 0-2 16,0 0 0-16,0 33 4 0,0-33-1 15,5 18 0-15,-5-18-11 0,0 0 8 0,0 0-11 16,0 37 1-16,0-37 3 0,0 0 0 16,4 32 1-16,-4-32-10 0,0 0 8 15,0 0-3-15,-4 38 16 0,4-38-6 0,0 0-4 16,0 0 5-16,0 30 11 0,0-30 7 16,0 0 4-16,0 0 4 0,-3 27-1 0,3-27 1 15,0 0-9-15,0 0 5 0,-5 27-10 16,5-27-3-16,0 0 4 0,-12 29 0 15,12-29-5-15,-13 17 5 0,13-17-6 16,-8 23-1-16,8-23 5 0,0 0-6 0,-12 24 0 16,12-24 1-16,0 0-4 0,-15 24-5 15,15-24 0-15,0 0-5 0,-5 24 0 0,5-24-5 16,0 0 2-16,-12 26-3 0,12-26-1 16,0 0-20-16,-5 33-38 0,5-33-48 15,0 32-87-15,0-14-276 0,0-18-431 0,0 0-348 16</inkml:trace>
  <inkml:trace contextRef="#ctx0" brushRef="#br0" timeOffset="9251.8871">3007 9234 4026 0,'0'0'-168'0,"-20"23"14"16,20-23 6-16,0 0 11 0,0 0 1 0,0 0 12 15,0 0 10-15,0 0 20 0,0 0 12 16,0 0 3-16,0 0 13 0,-25 9 0 0,25-9 11 16,0 0-1-16,0 0 2 0,0 0 8 15,0 0 18-15,0 0 12 0,0 0 13 16,0 0 15-16,0 0-5 0,0 0-1 15,0 0 6-15,0 0-2 0,0 0 2 16,0 0 19-16,0 0 2 0,-20 12-9 0,20-12 6 16,0 0-7-16,0 0 3 0,0 0-2 15,0 0-7-15,0 0 11 0,0 0-19 0,0 0 2 16,0 0 12-16,-20 12-21 0,20-12 15 0,0 0-14 16,0 0 8-16,0 0 3 0,0 0 0 15,-20 13 18-15,20-13-5 0,0 0 5 16,0 0 13-16,0 0-3 0,0 0-4 0,0 0 0 15,0 0-13-15,0 0 7 0,0 0-2 16,-17 15-6-16,17-15 10 0,0 0-15 16,0 0-10-16,0 0 5 0,-17 17-2 15,17-17 2-15,0 0 0 0,0 0 0 0,-13 16-9 16,13-16 2-16,0 0 0 0,0 0 2 16,0 0 0-16,-15 19 12 0,15-19 15 0,0 0-14 15,0 0 1-15,0 0 5 0,0 0-2 16,-17 15-4-16,17-15-3 0,0 0-6 15,0 0-4-15,0 0 6 0,-17 19-9 0,17-19 5 16,0 0-7-16,0 0 2 0,-21 16-2 16,21-16-2-16,0 0 9 0,0 0-3 15,-19 12 3-15,19-12-13 0,0 0 10 16,0 0-6-16,0 0 0 0,0 0 2 0,0 0 4 16,0 0 3-16,0 0 13 0,0 0-14 15,0 0 11-15,0 0 1 0,0 0 2 0,0 0 3 16,0 0 16-16,0 0 9 0,0 0 7 15,0 0 15-15,0 0 4 0,0 0 1 16,0 0 1-16,0 0 3 0,0 0-16 0,0 0-7 16,0 0-10-16,0 0-2 0,0 0-3 15,0 0 9-15,0 0-10 0,37-67 0 0,-37 67-7 16,12-19-5-16,-12 19-5 0,13-20 7 16,-13 20-5-16,13-20 0 0,-13 20 1 15,19-25-11-15,-7 10 2 0,-12 15-2 16,21-32 0-16,-7 14 3 0,-3 3 6 0,-11 15 11 15,24-35 7-15,-13 23-2 0,6-7-5 16,-17 19-3-16,24-33-7 0,-14 14 1 0,5 5 7 16,-15 14 1-16,18-35-1 0,-6 23-5 15,-4-8 2-15,-8 20-8 0,27-30 2 0,-14 17-3 16,-4-7-2-16,-9 20-4 0,26-31 0 16,-12 13 0-16,-2 3-5 0,-12 15 0 0,21-25 2 15,-16 9-5-15</inkml:trace>
  <inkml:trace contextRef="#ctx0" brushRef="#br0" timeOffset="9379.8069">3184 8834 5759 0,'22'-24'6'16,"-22"24"2"-16,17-21-2 0,-17 21 0 15,18-20-3-15,-18 20 1 0,17-18-2 0,-17 18-1 0,0 0 3 0,17-25-1 0,-17 25 1 0,15-12-2 0,-15 12 0 0,0 0 0 0,16-21 1 0,-16 21-1 0,12-15 2 0,-12 15-3 0,0 0-1 0,22-23 2 0,-22 23-2 0,0 0 2 16,18-18-2-16,-18 18 1 0,0 0-3 0,17-19 3 0,-17 19 1 0,13-11 0 0,-13 11-1 0,0 0 2 0,17-19-1 0,-17 19-1 0,0 0-1 0,0 0 3 0,20-22-1 0,-20 22-3 0,0 0 2 0,0 0 0 0,15-17-1 0,-15 17 1 0,0 0-2 0,0 0 2 0,0 0-1 16,0 0 2-16,0 0-4 0,0 0 0 0,14-17-1 0,-14 17-1 0,0 0 0 0,0 0-3 0,0 0 3 0,0 0 0 0,0 0 0 0,0 0 2 0,0 0-1 0,0 0-1 0,0 0 1 0,0 0 0 0,-54 75 1 0,42-57 0 0,-9 10-1 15,-1-3-1-15,0 2 1 0,0 0 1 0,2 5 0 0,2-6-7 0,0 5-15 0,-4 5-21 0,10-3-36 0,-3 7-38 0,7 2-57 0,-6 2-155 0,6-4-617 0,-4-6-794 0</inkml:trace>
  <inkml:trace contextRef="#ctx0" brushRef="#br0" timeOffset="22388.0066">2972 10889 2188 0,'0'0'142'16,"-2"-41"-16"-16,2 41-92 0,0 0-50 16,0 0-18-16,0 0-3 0,0 0 2 0,0 0 3 15,0 0 32-15,-20-30 10 0,20 30 19 16,0 0-17-16,0 0-2 0,0 0-26 16,0 0-9-16,-12-24 5 0,12 24 4 0,0 0 19 15,0 0 4-15,0 0 9 0,-10-23 6 16,10 23-3-16,0 0 0 0,0 0-6 0,0 0-10 15,0 0-13-15,-10-24-15 0,10 24-10 16,0 0-10-16,0 0 3 0,0 0 9 16,0 0 26-16,0 0-3 0,0 0 10 0,0-36 10 15,0 36 3-15,0 0 7 0,0 0 0 16,0 0-4-16,0 0 10 0,-8-26-6 16,8 26 8-16,0 0-12 0,0 0 0 0,0 0 3 15,0 0-10-15,0 0 3 16,0 0 4-16,0 0 12 0,-5-28-22 0,5 28 6 15,0 0 3-15,0 0 0 0,0 0-6 0,0 0 9 16,0 0-3-16,0 0 2 0,0 0-17 16,0 0 6-16,13-27 9 0,-13 27-6 15,0 0 17-15,0 0-3 0,0 0 14 0,0 0-12 16,0 0 0-16,0 0-14 0,0 0 6 16,0 0-20-16,0 0 9 0,0 0-4 0,4-27-2 15,-4 27 14-15,0 0-11 0,0 0 2 16,0 0 17-16,0 0 5 0,0 0 23 15,0 0 10-15,0 0 17 0,0 0 10 16,0 0-10-16,0 0-6 0,0 0 2 0,0 0-14 16,0 0-8-16,0 0-6 0,0 0-10 15,0 0 5-15,0 0 12 0,0 0-5 16,0 0-8-16,0 0 15 0,0 0-3 0,0 0-9 16,0 0 4-16,0 0-7 0,0 0 4 15,0 0-5-15,0 0 5 0,0 0 10 0,0 0-30 16,0 0 8-16,0 0-1 0,0 0 2 15,0 0 8-15,0 0 8 0,0 0 0 0,0 0-3 16,0 0 5-16,0 0 3 0,-29 74-7 16,29-74-3-16,-13 24 7 0,13-24 3 15,-8 28-6-15,8-28-6 0,-17 27 2 16,7-12-5-16,10-15-5 0,-17 32 1 0,12-14-2 16,5-18-1-16,-20 31-1 0,8-15 13 15,12-16-7-15,-20 24 7 0,20-24-3 0,-13 28 3 16,1-16-3-16,12-12-3 0,-17 22-3 15,17-22-3-15,-13 20-2 0,13-20-1 16,-15 23-4-16,15-23-3 0,-8 18 2 0,8-18-7 16,-17 21 4-16,17-21-7 0,-14 24 1 15,14-24 6-15,-11 17-3 0,11-17 4 0,0 0 3 16,-19 25 5-16,19-25 2 0,-8 15 1 16,8-15 0-16,0 0-1 0,0 0-3 15,-18 21-3-15,18-21 0 0,0 0-2 16,-12 17-3-16,12-17-2 0,0 0-4 0,0 0 3 15,-17 19 3-15,17-19-3 0,0 0-2 16,-15 23-2-16,15-23 3 0,-13 19-1 0,13-19-4 16,-12 17-1-16,12-17 1 0,0 0 0 15,-17 26 0-15,17-26 1 0,0 0-2 16,-13 21 0-16,13-21 1 0,0 0 0 0,-12 18 5 16,12-18-3-16,-12 19 2 0,12-19-4 15,0 0 5-15,-20 21-5 0,20-21 2 0,0 0-2 16,-13 23 2-16,13-23-3 0,0 0-1 15,-15 21 1-15,15-21-3 0,0 0-1 16,-17 18-1-16,17-18 2 0,0 0-2 16,-15 23 1-16,15-23-1 0,0 0 3 0,-10 21-2 15,10-21 3-15,0 0-3 0,0 0 1 16,-12 22 1-16,12-22-4 0,0 0 1 16,0 0 0-16,-13 24 1 0,13-24-1 0,-12 18 1 15,12-18-5-15,0 0 1 0,-11 25 1 16,11-25 1-16,-9 17-4 0,9-17 2 15,0 0 1-15,-11 29-2 0,11-29 4 0,-9 18-5 16,9-18 5-16,0 0-4 0,-13 28 1 0,13-28-1 16,-12 19 0-16,12-19 2 0,-10 22-4 15,10-22 2-15,0 0-1 0,-13 27 3 16,13-27 1-16,0 0-4 0,-14 28-1 0,14-28 3 16,0 0-3-16,-11 19 1 0,11-19 0 15,0 0 2-15,-9 18 1 0,9-18-8 16,0 0 5-16,0 0 1 0,0 0 1 0,-8 24-1 15,8-24 1-15,0 0-1 0,0 0 0 16,-14 25 2-16,14-25-7 0,0 0 2 16,0 0-1-16,-10 21 3 0,10-21 1 0,0 0-1 15,0 0 0-15,-11 22 0 0,11-22 0 16,0 0 0-16,0 0 0 0,0 0-1 16,-10 22 0-16,10-22 0 0,0 0 1 0,0 0-1 15,0 0 0-15,-7 24 1 0,7-24 0 16,0 0 0-16,0 0 0 0,-7 26 1 0,7-26-2 15,0 0 3-15,0 0-4 0,0 0 3 16,-6 27 0-16,6-27 0 0,0 0-1 0,0 0 2 16,-5 24-3-16,5-24 1 0,0 0-1 15,0 0 1-15,0 0 0 0,-5 25 0 16,5-25-1-16,0 0 1 0,0 0-2 0,0 0 2 16,0 0-4-16,0 0 4 0,-4 28 3 15,4-28-2-15,0 0 1 0,0 0 0 16,0 0-3-16,0 0 3 0,0 0-3 15,0 0 1-15,0 0 2 0,0 0-2 0,0 0 2 16,0 0-5-16,0 0 6 0,0 0-3 16,-5 24-1-16,5-24 4 0,0 0 0 0,0 0-1 15,0 0 1-15,0 0-3 0,0 0 1 16,0 0-2-16,0 0 3 0,0 0-2 16,0 0 1-16,0 0-2 0,0 0 0 15,0 0 2-15,0 0-1 0,0 0-2 0,0 0 2 16,0 0 1-16,0 0 0 0,0 0-1 0,0 0-2 15,0 0 2-15,0 0-1 0,0 0 1 16,0 0-1-16,0 0 0 0,0 0-1 0,0 0 1 16,0 0-1-16,0 0 2 0,0 0 0 15,0 0 0-15,0 0-1 0,0 0 1 16,0 0-2-16,0 0 1 0,0 0-3 16,0 0 2-16,0 0 0 0,0 0-1 0,0 0 3 15,0 0-1-15,0 0 0 0,0 0 1 16,0 0-2-16,0 0 2 0,0 0 0 0,0 0-1 15,0 0 1-15,0 0 0 0,0 0 0 16,0 0 0-16,0 0-2 0,0 0 4 16,0 0 0-16,0 0-3 0,0 0 0 0,0 0 3 15,0 0-3-15,0 0 4 0,0 0-2 16,0 0-1-16,0 0 2 0,0 0 0 16,0 0-1-16,0 0 2 0,0 0 0 0,0 0-1 15,0 0 2-15,0 0-3 0,0 0 0 16,0 0-2-16,0 0 4 0,0 0-2 0,0 0-2 15,0 0 3-15,0 0-2 0,0 0 2 16,0 0 1-16,0 0-2 0,0 0-2 16,0 0 1-16,0-95 0 0,0 95 2 0,2-38 0 15,-2 38-2-15,-2-42 1 0,2 42-4 16,0-45 4-16,-3 26-3 0,3 19 4 16,0-41 0-16,0 41-3 0,-7-41 0 0,7 41 1 15,-3-33 1-15,3 33-2 0,-4-37 2 16,4 37-3-16,-1-36 2 0,1 36-4 15,-4-35 7-15,4 35-1 0,-8-38-1 0,8 38-4 16,-2-30 3-16,2 30-4 0,-3-34 3 16,3 34 1-16,-8-30 0 0,8 30-1 15,-9-32 1-15,9 32-3 0,-8-33 3 0,8 33-1 16,-5-29-2-16,5 29 7 0,-8-27-2 16,8 27-2-16,-9-27 0 0,9 27-2 0,-6-28 2 15,6 28-1-15,-9-24 2 0,9 24-1 16,-12-25 0-16,12 25-1 0,-5-25 0 0,5 25 1 15,-11-21 0-15,11 21-3 0,0 0 3 16,-9-30 2-16,9 30-3 0,0 0 0 16,-11-21 2-16,11 21-2 0,0 0 4 0,0 0-1 15,-12-29 0-15,12 29-2 0,0 0 0 16,0 0-2-16,0 0 4 0,-8-22-2 16,8 22-2-16,0 0 4 0,0 0-2 0,0 0-4 15,0 0 3-15,0 0 1 0,0 0 0 16,0 0 2-16,0 0-3 0,0 0-2 15,-9-27 3-15,9 27-1 0,0 0-2 0,0 0 0 16,0 0 2-16,0 0-1 0,0 0 2 16,0 0-2-16,0 0-4 0,0 0 5 0,0 0 0 15,0 0 1-15,0 0-3 16,0 0 3-16,0 0-1 0,0 0-3 0,0 0 6 0,0 0-7 16,0 0 8-16,0 0-3 0,0 0 1 15,0 0 0-15,0 0 2 0,0 0-2 16,0 0 1-16,0 0-2 0,0 0 1 0,69 36-1 15,-69-36-1-15,0 0 3 0,22 10-3 16,-22-10 2-16,0 0-2 0,26 12 4 16,-26-12-3-16,17 9 0 0,-17-9 2 0,22 12-3 15,-22-12 5-15,27 11-1 0,-27-11 3 16,25 11 0-16,-25-11 1 0,33 13 2 16,-33-13-2-16,29 12 5 0,-29-12-3 0,21 12-2 15,-21-12 2-15,27 9 3 0,-27-9-2 16,18 9 3-16,-18-9 5 0,0 0-5 15,29 12 1-15,-29-12-3 0,20 7 0 0,-20-7-2 16,23 9-3-16,-23-9 4 0,0 0 2 16,25 9 2-16,-25-9-5 0,0 0 3 15,24 10-12-15,-24-10 4 0,0 0-3 0,0 0 6 16,27 9-6-16,-27-9 10 0,0 0-11 16,20 10 2-16,-20-10-1 0,0 0 2 0,26 8-2 15,-26-8 1-15,0 0 3 0,22 12-1 16,-22-12 2-16,0 0-1 0,29 13 2 0,-29-13-4 15,20 9 9-15,-20-9-7 0,0 0 0 16,30 9 1-16,-30-9 2 0,25 9 10 16,-25-9-1-16,35 7-7 0,-35-7 5 0,30 10-3 15,-30-10 3-15,30 7-3 0,-30-7-3 16,39 11 2-16,-39-11-6 0,33 6 1 0,-16 0 4 16,-17-6-1-16,32 4-2 0,-32-4-1 15,28 8-6-15,-28-8 9 0,25 7-3 0,-25-7 1 16,25 5-3-16,-25-5 1 0,27 3-7 15,-27-3 9-15,25 11-5 0,-25-11 1 16,0 0 4-16,37 4-1 0,-37-4 4 0,25 9-1 16,-25-9-2-16,22 3 3 0,-22-3-1 15,27 8-1-15,-27-8-2 0,0 0 0 0,35 5 4 16,-35-5-3-16,25 7-1 0,-25-7 1 16,25 7-1-16,-25-7 0 0,27 5 3 15,-27-5 4-15,30 7 0 0,-30-7-1 0,38 6 1 16,-18-4 0-16,-20-2 0 0,42 10 3 15,-15-5-2-15,-2-1 0 0,-25-4-2 16,54 6 2-16,-26 0-1 0,2-3 0 0,-3-3-2 16,3 3 1-16,2 0-2 0,-32-3 0 15,60 0-1-15,-35 4-1 0,2-1 0 0,-27-3 0 16,48-3-2-16,-48 3 0 16,44 3-1-16,-44-3-10 0,35 0-16 0,-35 0-26 0,32 4-48 15,-16 7-69-15,-4-1-112 0,-12-10-167 16,0 0-19-16,0 0-548 0,-87 36-1611 15</inkml:trace>
  <inkml:trace contextRef="#ctx0" brushRef="#br0" timeOffset="66561.5689">2938 13985 809 0,'0'0'137'0,"0"0"-29"15,0 0-30-15,0 0 2 0,0 0-16 0,0 0-26 16,0 0-15-16,0 0 1 0,0 0-6 16,0 0-4-16,-33-7 13 0,33 7-9 0,0 0 5 15,0 0-5-15,0 0 8 0,0 0 30 16,-25-12 29-16,25 12 8 0,0 0 17 0,0 0-1 16,0 0 0-16,0 0-15 0,-24-15 0 15,24 15-19-15,0 0 1 0,0 0-17 16,-16-12 2-16,16 12-25 0,0 0-1 15,0 0-17-15,0 0 5 0,0 0-11 0,0 0 2 16,-15-24-3-16,15 24 7 0,0 0-4 16,0 0 8-16,0 0-11 0,0 0 3 15,0 0 0-15,0-29-5 0,0 29 7 0,0 0-10 16,0 0 13-16,0 0 5 0,0 0 6 16,0 0 9-16,0 0-12 0,0-33 12 0,0 33-9 15,0 0-2-15,0 0-10 0,0 0 9 16,0 0 1-16,0 0 23 0,3-38 16 0,-3 38 11 15,0 0-12-15,0 0-3 0,0 0 20 16,0 0-9-16,0 0-5 0,0 0 4 16,0 0 8-16,0 0-10 0,8-25 5 0,-8 25-14 15,0 0 5-15,0 0 0 0,0 0 6 16,0 0-9-16,0 0 8 0,0 0-15 0,0 0-4 16,0 0-8-16,0 0 6 0,0 0 2 15,0 0-7-15,0 0 9 0,0 0-2 16,0 0-3-16,0 0 1 0,0 0-5 15,0 0 2-15,0 0-1 0,0 0 5 0,0 0-5 16,0 0-1-16,0 0-8 0,0 0 0 16,0 0 0-16,0 0-6 0,0 0-4 0,0 0 3 15,0 0-4-15,0 0-2 0,0 0-3 16,0 0 0-16,0 0 0 0,0 0-4 16,0 0-1-16,0 0 0 0,0 0-3 0,0 0-1 15,0 0-2-15,-55 47 0 0,55-47 1 16,-18 16-6-16,18-16 1 0,-20 21 5 15,20-21 1-15,-17 24 0 0,4-7-4 0,13-17 0 16,-24 30 3-16,11-12-1 0,13-18 0 16,-25 31 0-16,11-16 1 0,14-15 0 0,-18 26-1 15,10-11-2-15,8-15 2 0,-17 21 0 16,17-21 1-16,-17 25 2 0,17-25 0 0,-20 20-1 16,20-20 1-16,-12 27-2 0,12-27 2 15,-13 23-4-15,13-23 3 0,-15 28-2 16,15-28-6-16,-13 27 3 0,13-27 1 15,-9 23-3-15,9-23-1 0,-12 28 2 0,12-28-1 16,-11 20 5-16,11-20-1 0,-9 32 5 16,9-32 2-16,-11 27-4 0,11-27 2 15,-10 31-4-15,10-31 4 0,-9 24-5 0,9-24 0 16,-13 26-3-16,13-26 2 0,-5 24 0 16,5-24-2-16,-12 21 0 0,12-21-3 0,0 0 1 15,-10 30 1-15,10-30-4 0,0 0 3 16,-8 27 0-16,8-27 0 0,0 0-3 15,0 0 1-15,-9 27 1 0,9-27-2 0,0 0 2 16,0 0-3-16,-8 21 2 0,8-21 0 16,0 0 0-16,0 0-2 0,-12 22 4 0,12-22 6 15,0 0-3-15,-11 22 1 0,11-22 0 16,0 0 0-16,-9 24 0 0,9-24-1 0,0 0-1 16,-15 28 3-16,15-28-6 0,-10 17 2 15,10-17-2-15,0 0 1 0,-8 30 0 16,8-30-4-16,-12 17 2 0,12-17 1 0,-10 22-2 15,10-22 0-15,0 0 1 0,-10 24 0 16,10-24 0-16,0 0-1 0,-12 26 5 16,12-26-4-16,0 0-3 0,-8 18 0 0,8-18 0 15,0 0 1-15,0 0 1 0,-13 21-2 16,13-21 4-16,0 0 0 0,0 0-1 16,0 0-5-16,-12 21 4 0,12-21-3 0,0 0 0 15,0 0-1-15,0 0 3 0,0 0 1 16,-10 24 1-16,10-24-4 0,0 0 2 0,0 0 2 15,0 0-4-15,0 0 1 0,0 0 2 16,0 0 1-16,0 0-1 0,0 0 2 16,0 0 1-16,-14 17-4 0,14-17 2 0,0 0 2 15,0 0-3-15,0 0 1 0,0 0 3 16,0 0-1-16,0 0 1 0,0 0 3 0,0 0 0 16,0 0 0-16,0 0-2 0,0 0-2 15,0 0 1-15,0 0-2 0,0 0 1 0,-28-49-1 16,28 49 1-16,-10-28-1 0,10 28-3 15,-8-31 2-15,8 31-1 0,-12-43-4 16,7 19 2-16,-2-5-1 0,0 1 4 16,2-2-5-16,-3 3-1 0,3-5 0 0,-3 5 2 15,-1-3 0-15,-2 0-1 0,4 0 2 16,-1 3-1-16,-2 3 0 0,3-1 0 16,-3 3 1-16,10 22-1 0,-12-37-1 0,12 37 1 15,-12-31 2-15,12 31-5 0,-13-31 4 16,13 31 0-16,-15-24-4 0,15 24 2 0,-8-21-2 15,8 21 0-15,-14-22 2 0,14 22 1 16,0 0 1-16,-17-28-3 0,17 28 2 0,-11-15 1 16,11 15-1-16,0 0-1 0,0 0 1 15,-19-24-1-15,19 24 1 0,0 0-1 16,0 0 0-16,-13-19 3 0,13 19-1 0,0 0-1 16,0 0 2-16,0 0-2 0,0 0-3 15,0 0 4-15,-13-20-1 0,13 20 0 0,0 0-3 16,0 0 0-16,0 0 2 0,0 0-2 15,0 0 8-15,0 0-7 0,0 0 1 16,0 0-1-16,0 0 1 0,0 0 2 16,0 0 0-16,0 0 2 0,0 0-4 0,0 0 1 15,0 0 0-15,0 0 0 0,0 0 1 16,0 0 0-16,0 0 0 0,70 39 1 0,-70-39 0 16,22 15 1-16,-22-15 0 0,26 15-1 15,-26-15 1-15,25 12-2 0,-11-3 2 16,-14-9 1-16,32 16-1 0,-32-16 1 15,28 12-2-15,-28-12 4 0,25 16-2 0,-25-16 2 16,27 15-1-16,-27-15-1 0,22 12 2 16,-22-12-1-16,25 12 0 0,-25-12-1 0,20 12 1 15,-20-12-1-15,25 15 1 0,-25-15-2 16,22 12 1-16,-22-12 0 0,26 17 0 0,-26-17 3 16,26 15 1-16,-26-15 0 0,28 15 2 15,-28-15-3-15,28 13-1 0,-16-4 3 0,-12-9-5 16,25 9-1-16,-25-9 1 0,24 12 1 15,-24-12-1-15,25 11 1 0,-25-11-1 16,21 9 0-16,-21-9 3 0,27 9-5 16,-27-9 2-16,19 9 1 0,-19-9-2 0,20 9 1 15,-20-9-1-15,26 9 1 0,-26-9 0 16,31 12 5-16,-31-12 4 0,40 14 0 16,-15-7-2-16,0 2 0 0,3-1-1 0,1 1 0 15,3-3 0-15,-2 3-2 0,1-3 2 16,-2 1 3-16,1-2-5 0,2-1 2 0,-4 2-1 15,4-3 1-15,-7 0-3 0,-25-3 0 16,45 8 0-16,-20-7 2 0,-25-1-2 16,35 6 0-16,-35-6 0 0,36 6 1 0,-36-6 5 15,30 3 3-15,-30-3-2 0,30 4 0 16,-30-4-5-16,0 0 5 0,33 3-2 0,-33-3 2 16,0 0-2-16,32 4-2 0,-32-4-3 15,22 1 2-15,-22-1-2 0,0 0-3 16,43 0 1-16,-43 0-2 0,25 0-3 0,-25 0-7 15,42 0-12-15,-42 0-20 0,40 0-38 16,-15 5-66-16,-1-2-71 0,3-1-223 0,-11-2-89 16,-16 0-39-16,0 0-368 0,39-11-682 15</inkml:trace>
  <inkml:trace contextRef="#ctx0" brushRef="#br0" timeOffset="84136.2674">3870 13473 832 0,'0'0'341'15,"0"0"-135"-15,0 0-67 0,0 0-53 0,0 0-40 16,0 0-38-16,0 0 9 0,0 0-9 0,0 0 16 15,0 0 48-15,0 0 2 0,0 0 24 16,0 0 14-16,0 0-1 0,0 0-7 16,0 0-7-16,0 0-7 0,0 0 4 15,0 0-12-15,0 0-2 0,0 0-13 0,0 0-5 16,0 0 2-16,0 0-12 0,0 0-8 16,0 0-4-16,0 0-7 0,0 0 6 15,0 0 5-15,10-22-5 0,-10 22 6 0,0 0 13 16,0 0 2-16,0 0 13 0,0 0-9 15,0 0 6-15,0 0 3 0,0 0-17 16,0 0 10-16,0 0-7 0,0 0-19 0,0 0 6 16,0 0-10-16,-22-33-5 0,22 33-12 15,0 0 10-15,0 0-9 0,0 0 1 0,-20-24-1 16,20 24-6-16,0 0 4 0,-8-18 22 16,8 18 0-16,0 0-9 0,0 0-8 15,-20-19 1-15,20 19 11 0,0 0-1 16,0 0 4-16,-25-20-9 0,25 20-4 0,0 0 0 15,-19-12-7-15,19 12-3 0,0 0 9 16,0 0-9-16,-16-15 0 0,16 15-3 0,0 0 1 16,0 0 3-16,0 0 1 0,-19-12-1 15,19 12-4-15,0 0-3 0,0 0 6 16,0 0-1-16,-25-13 4 0,25 13-5 0,0 0 1 16,0 0-2-16,0 0 4 0,-21-11-8 15,21 11-2-15,0 0 8 0,0 0 2 0,0 0 2 16,-24-11-1-16,24 11-2 0,0 0 14 15,0 0 5-15,-25-12 9 0,25 12 4 16,0 0 0-16,0 0-3 0,0 0-7 16,-30-9 4-16,30 9-12 0,0 0-5 0,0 0 0 15,-27-12-6-15,27 12-4 0,0 0 5 16,0 0-2-16,-27-7-6 0,27 7 1 0,0 0-1 16,0 0-6-16,0 0 7 0,0 0-3 15,-33-5 1-15,33 5-1 0,0 0-2 16,0 0 4-16,0 0-4 0,0 0-1 0,-29-10 1 15,29 10 0-15,0 0-2 0,0 0 4 16,0 0 1-16,0 0-7 0,0 0 0 0,0 0-2 16,-41-2 3-16,41 2 2 0,0 0-4 15,-32 0 2-15,32 0-2 0,0 0 0 16,0 0-4-16,-45 0 5 0,45 0 1 0,0 0-2 16,-44 0 2-16,44 0-2 0,0 0 1 15,-38-3 5-15,38 3-2 0,0 0 1 0,-44 0 0 16,44 0 4-16,0 0-2 0,-35 0 5 15,35 0 0-15,0 0 2 0,-37 0 4 16,37 0-4-16,0 0-3 0,0 0 2 16,0 0-4-16,-37 0 2 0,37 0-4 0,0 0-3 15,0 0 2-15,0 0-2 0,-36 0-1 16,36 0-1-16,0 0 6 0,0 0-9 0,-34 5 3 16,34-5-1-16,0 0-1 0,-27 7-3 15,27-7-1-15,0 0 0 0,-25 12 1 16,25-12 2-16,-28 11 0 0,28-11 0 0,-20 16-2 15,20-16 3-15,-22 14 0 0,22-14-1 16,-20 7-1-16,20-7 2 0,0 0 0 16,-23 20 0-16,23-20-2 0,0 0 0 0,-25 15 2 15,25-15-5-15,-21 15 3 0,21-15 1 0,0 0 1 16,-25 23-2-16,25-23-1 0,-20 14 0 16,20-14 1-16,-16 14-2 0,16-14 2 15,0 0-1-15,-24 20 4 0,24-20-3 16,-17 15-2-16,17-15 1 0,-13 19 2 0,13-19-2 15,-17 20 0-15,17-20-1 0,-11 21 2 16,11-21 0-16,-15 21 0 0,15-21 2 16,-14 32-2-16,14-32 0 0,-8 24 3 0,-4-8-2 15,12-16-1-15,-10 33 4 0,10-33-2 16,-7 30-1-16,6-8 0 0,1-22-1 0,-9 37 2 16,9-37-3-16,-5 38 3 0,2-22-3 15,3-16 2-15,-2 42 1 0,2-42 1 0,0 44-2 16,0-44-1-16,0 36-2 0,0-36 2 15,0 36 2-15,0-36-2 0,0 33 3 16,0-33-1-16,0 35-2 0,0-35-1 0,2 28 3 16,-2-28-1-16,0 31 0 0,0-31 1 15,0 25-1-15,0-25 2 0,0 0-4 0,0 36 0 16,0-36 2-16,0 25-1 0,0-25 0 16,0 0 0-16,3 40 1 0,-3-40 3 15,0 27-4-15,0-27 3 0,5 28-2 16,-5-28 2-16,5 24-5 0,-5-24 3 0,0 0 1 15,5 38-1-15,-5-38-1 0,4 23-1 16,-4-23 1-16,8 20 3 0,-8-20-4 16,0 0 3-16,8 31-1 0,-8-31 0 0,10 24 1 15,-10-24 2-15,17 22-3 0,-17-22 4 16,17 25-4-16,-9-9 4 0,-8-16-1 0,19 24 5 16,-11-9-1-16,-8-15-1 0,20 27 1 15,-10-15 0-15,-10-12-2 0,22 27 0 0,-22-27 3 16,22 23 0-16,-11-10 2 0,-11-13 0 15,25 22-1-15,-8-10 2 0,-17-12-3 16,24 17-1-16,-14-3 3 0,-10-14-1 0,31 21 1 16,-14-9 3-16,-17-12 1 0,39 23 3 15,-23-16-5-15,6 6 0 0,-2-6 0 16,4 2-2-16,-24-9 0 0,43 15 3 16,-21-8-1-16,3-1 0 0,-25-6-2 0,35 9 1 15,-13-3 0-15,-22-6 0 0,35 6-3 16,-35-6 3-16,37 8-3 0,-37-8 0 15,37 1-1-15,-37-1 2 0,40 3-3 0,-40-3 2 16,36 0-2-16,-36 0 3 0,37 0 0 16,-37 0-2-16,34-3 5 0,-34 3-2 0,35-9-1 15,-35 9 3-15,33-9-2 0,-9 6 3 16,-24 3-6-16,30-12 8 0,-30 12-5 0,35-15 1 16,-18 8-1-16,-17 7 0 0,35-19-1 15,-22 14-4-15,-13 5 1 0,32-20 0 16,-15 12 0-16,-17 8-6 0,33-15 5 0,-33 15-1 15,30-22-2-15,-16 13 3 0,-14 9-2 16,31-23 0-16,-14 15-1 0,0-8 3 16,-17 16-6-16,35-28 4 0,-22 13-3 0,4 3 3 15,-5-8 1-15,5 5-2 0,-17 15 2 16,28-30-2-16,-16 15-1 0,1 0 2 16,-13 15-4-16,27-30 3 0,-17 13 2 0,5-2-5 15,-15 19-1-15,22-30 2 0,-12 10-2 16,-10 20 4-16,22-24-2 0,-11 13 1 0,-11 11 2 15,17-25 1-15,-17 25 7 0,13-21 4 16,-13 21 0-16,14-21 3 0,-14 21 0 16,10-26-7-16,-10 26-1 0,13-28 1 0,-13 28 0 15,7-32-3-15,0 16 1 0,-7 16-2 16,6-38 2-16,-6 38-3 0,9-40 1 0,-8 18-3 16,-1 22-13-16,7-42 3 0,-7 17-4 15,0 25 6-15,8-52 1 0,-8 27-1 16,0 25 6-16,0-44-3 0,2 23 3 0,-2 21 2 15,0-43 3-15,0 43 0 0,-2-43-1 16,-1 18-2-16,3 25 1 0,-8-46-2 16,3 21 3-16,-4 0 3 0,9 25-5 0,-13-47 4 15,4 27-1-15,1-5-4 0,-5 7 1 16,1-3-1-16,-1 3-3 0,13 18-7 16,-22-35-11-16,9 19-21 0,-6 8-37 0,19 8-50 15,-38-4-56-15,11 11-98 0,-2-5-223 16,3 5-69-16,26-7-379 0,-61 6-814 15</inkml:trace>
  <inkml:trace contextRef="#ctx0" brushRef="#br0" timeOffset="91975.3789">23114 14456 4607 0,'0'0'-158'16,"0"0"25"-16,0 0 22 0,0 0 24 16,0 0 8-16,0 0 18 0,-18-12 2 0,18 12 7 15,0 0 0-15,0 0 15 0,0 0 1 16,0 0 6-16,0 0-1 0,0 0 11 15,0 0 1-15,0 0 9 0,0 0 12 16,0 0-2-16,0 0 0 0,0 0 6 0,0 0 9 16,0 0-5-16,0 0 6 15,0 0 7-15,0 0 15 0,0 0 0 0,0 0 14 0,0 0 6 16,0 0 8-16,0 0 11 0,0 0-1 16,0 0-13-16,0 0 4 0,0 0-3 15,0 0 0-15,0 0-19 0,0 0 1 0,0 0 10 16,0 0 6-16,0 0-10 0,0 0-2 15,0 0-5-15,58-23-3 0,-58 23-10 0,0 0-2 16,35-5-4-16,-35 5 0 0,30-7-5 16,-30 7 4-16,32-4-9 0,-32 4 7 15,29-8-3-15,-29 8-3 0,31-9 0 0,-31 9 1 16,31-3 5-16,-31 3 4 0,30-9 6 16,-30 9 1-16,31-7-7 0,-31 7-2 0,31-5-4 15,-31 5 2-15,31-10-6 0,-31 10 2 16,34-3-6-16,-34 3 0 0,33-5-3 15,-33 5 3-15,35-7-4 0,-35 7-2 0,36-7 0 16,-36 7 3-16,36-5-5 0,-36 5 0 16,42-8-1-16,-22 8 0 0,-20 0 0 15,40-4 0-15,-40 4-3 0,36-8 7 16,-36 8-1-16,38-4 6 0,-38 4-1 0,38-8 2 16,-38 8-7-16,36-3 4 0,-36 3-1 15,35-5 2-15,-35 5-4 0,35 0 6 0,-35 0-3 16,33-3-2-16,-33 3-3 0,42 0 2 15,-42 0-1-15,37-4 4 0,-37 4-4 0,43 0 1 16,-43 0-1-16,39-3 0 0,-39 3 1 16,43 3 1-16,-43-3-1 0,36 4-1 15,-36-4-2-15,43 3 4 0,-43-3-3 0,40 0 2 16,-40 0-1-16,42 4 0 0,-42-4 0 16,40 4 0-16,-18-4-2 0,-22 0 7 0,43 4-7 15,-18 0 0-15,-25-4 1 0,51 4 1 16,-23-4 0-16,-1 4 0 0,-27-4-2 15,58 8 1-15,-29-3 6 0,-4-2 0 0,3 0 4 16,1-1 0-16,-7 5 7 0,-22-7 1 16,60 7-1-16,-35-4 1 0,3 2-5 15,2-1-1-15,1-1-1 0,-1 0-2 0,-5-1 0 16,6 1-3-16,-2 4-1 0,3-4 1 16,-2 3-3-16,-3-3 0 0,-1 2-1 0,3-4-3 15,-2 6 2-15,-27-7-3 0,51 5 2 16,-27-2-1-16,4 1-1 0,-28-4 0 15,40 7 0-15,-18-6-1 0,-22-1 1 0,40 11 0 16,-20-8 1-16,-20-3-2 0,39 6 1 16,-39-6 0-16,37 6-1 0,-37-6 0 15,33 6 0-15,-33-6 1 0,32 7 1 0,-32-7 0 16,33 2-1-16,-33-2 0 0,35 6 1 16,-35-6-2-16,34 7 0 0,-34-7 1 0,35 2 1 15,-35-2 2-15,27 6 0 0,-27-6 1 16,32 4 0-16,-32-4 0 0,31 7 1 15,-31-7-2-15,31 1 2 0,-31-1-1 0,35 8-2 16,-35-8-1-16,30 4 1 0,-30-4 0 16,32 0-1-16,-32 0-1 0,30 8 0 0,-30-8 1 15,26 3 2-15,-26-3-2 0,31 6 0 16,-31-6 0-16,30 3 0 0,-30-3 2 0,31 7-3 16,-31-7 1-16,37 5 0 0,-37-5 2 15,35 10-2-15,-13-7 3 0,-22-3 0 16,37 2 0-16,-37-2 2 0,40 7-1 15,-17-4 0-15,-23-3 1 0,42 6 0 0,-42-6-1 16,45 3 0-16,-23 0 1 0,-22-3-4 0,44 5 4 16,-23-4-3-16,-21-1 0 0,49 6-3 15,-24-2 0-15,0-2 1 0,2 1 1 16,3 1-2-16,-2-1 0 0,1 1-2 16,-29-4 1-16,57 1-2 0,-29 4 1 0,4 0 0 15,-7-5 1-15,5 2-2 0,-30-2 1 16,59 8 3-16,-26-8-3 0,-1 3 2 0,6 0 1 15,-4-3-2-15,3 3 3 0,-1-3-4 16,1 0 1-16,0 0-1 0,3 0 1 16,-5 3 0-16,9-3 0 0,-9 0-1 0,7 3 2 15,-7-3 0-15,2 4 1 0,1-4 1 16,1 2 0-16,-4 1 0 0,-2 0 0 16,-3 0-1-16,6 1-1 0,-3-2-2 0,-1 1 6 15,-2 0-4-15,5 1 1 0,-5-1-2 16,-3 2 0-16,3-2-1 0,-3 6-3 0,6-9 3 15,-6 8 0-15,-27-8 0 0,52 7-1 16,-27-2 1-16,3 2 0 0,-28-7 0 0,51 8-4 16,-25-5 4-16,-4 4-1 0,-22-7-2 15,52 9 3-15,-27-6-1 0,-25-3 0 16,45 8-1-16,-25-4 1 0,-20-4-1 0,45 6-1 16,-23-6 2-16,-22 0-1 0,49 6-2 15,-21-6 2-15,-3 4 0 0,-25-4 1 16,57 0-1-16,-29 0 1 0,-28 0-2 0,51 0 0 15,-25 0 1-15,1 0 1 0,-27 0-1 16,60-4 2-16,-38 1-4 0,-22 3 2 16,47-3 0-16,-47 3-1 0,49-3 0 0,-28 3 0 15,-21 0 0-15,49-7 1 0,-22 5-1 16,1-1 0-16,-28 3 0 0,54-10-1 16,-31 7 1-16,-23 3-2 0,48-9 3 0,-26 9-1 15,-22 0 0-15,44-6-1 0,-44 6 5 16,40-5-4-16,-40 5-1 0,38-4 1 0,-18 1 1 15,-20 3-1-15,41-4 0 0,-41 4 0 16,40-1-2-16,-40 1 4 0,38-4-2 0,-38 4 1 16,37 0 0-16,-37 0 1 0,42-3-1 15,-42 3-1-15,38 0-1 0,-38 0 7 16,44 0-5-16,-24-5-3 0,-20 5 2 0,48 0-2 16,-48 0-2-16,49-3 1 0,-24 3 1 15,-25 0-1-15,53-9 1 0,-27 5-1 16,0-3 2-16,4 0-1 0,-3 2 0 0,-27 5-1 15,52-15 2-15,-25 5 0 0,0 1 3 16,1-1-4-16,-5 0 3 0,6 2-1 0,-6 1-1 16,2-2-1-16,0 0 2 0,-25 9 1 15,49-12-3-15,-24 5 4 0,-2 2-3 16,-23 5 2-16,44-13-1 0,-27 11 0 0,-17 2 1 16,38-10 4-16,-38 10-4 0,40-7-1 15,-40 7 1-15,30-5 1 0,-30 5 3 16,31-8-4-16,-31 8 1 0,26 0 0 0,-26 0 1 15,30-9-3-15,-30 9 0 0,0 0 4 16,39-3-4-16,-39 3 1 0,27-1 0 0,-27 1 0 16,0 0 1-16,43-7 1 0,-43 7 0 15,25-4-2-15,-25 4-1 0,37-3 3 16,-37 3 0-16,28-3-2 0,-28 3 1 0,31 0 0 16,-31 0-4-16,0 0 2 0,40-6 2 15,-40 6 0-15,0 0-1 0,25 0 0 16,-25 0-1-16,0 0-1 0,0 0 0 0,32-3 2 15,-32 3 0-15,0 0 0 0,0 0 0 16,30-6-2-16,-30 6 2 0,0 0 2 0,32-12-1 16,-32 12 0-16,23-12 0 0,-23 12 0 15,30-17-2-15,-15 5 0 0,5 0 4 16,-1 0-4-16,-3-4-1 0,-16 16 2 0,35-27-1 16,-21 15 2-16,-2-3-1 0,-12 15-1 15,31-24 0-15,-17 10 4 0,-14 14-4 0,20-21 1 16,-20 21 2-16,22-21-4 0,-22 21 2 15,18-26 0-15,-18 26 0 0,17-21 2 16,-17 21-3-16,13-25 1 0,-13 25 0 16,12-24-1-16,-12 24 1 0,13-28 0 0,-3 13-1 15,-10 15 5-15,14-31-4 0,-14 31-2 16,11-30 1-16,-6 10 1 0,-5 20-1 0,12-30-2 16,-12 30 3-16,10-30-1 0,-3 14-1 15,-7 16 0-15,8-28-2 0,-8 28-1 16,3-28 0-16,-3 28-4 0,0 0 1 0,4-41 1 15,-4 41-1-15,5-27 1 0,-5 27-1 16,0 0 2-16,-9-36 1 0,9 36-2 0,-6-26 1 16,6 26 1-16,0 0-1 0,-12-29 1 15,12 29 0-15,-10-23 0 0,10 23 1 0,-12-21 1 16,12 21-1-16,-16-19 3 0,16 19-4 16,-17-19-1-16,17 19-1 0,-20-18-2 15,20 18-2-15,-20-18 2 0,20 18 0 0,-22-19 1 16,22 19-1-16,-30-22 2 0,13 9-1 15,0 1 4-15,17 12-1 0,-33-20 1 0,13 7 0 16,20 13 1-16,-44-21-1 0,23 12 1 16,-1-5 2-16,2 5-2 0,-5-3 0 15,25 12 2-15,-42-21-1 0,15 11 0 16,5 2 2-16,-3-1 2 0,2-1-2 0,-2 2-2 16,1-4 3-16,-1 5-1 0,2-2-1 15,23 9 1-15,-50-16-1 0,25 9 1 0,-2 1 0 16,27 6 2-16,-52-12-2 0,25 6 1 15,-1 0-1-15,28 6-1 0,-54-10 2 16,26 5-1-16,-1 0 0 0,-4 0-2 0,33 5 3 16,-54-8-1-16,23 0-1 0,-1 5 2 15,5-1 1-15,-5-5 3 0,4 6 3 0,-2-5-2 16,-5 2 0-16,4-4-1 0,-9 2 1 16,7 1 0-16,1-1 0 0,-1-2-1 15,1 5 1-15,-2-7-2 0,3 8 1 0,0-7 3 16,3 2-5-16,-4 3 4 0,2-3-2 15,-5 3 0-15,5-3-1 0,0-1 1 0,0 5 1 16,0-5 1-16,3 0-1 0,-3 1 1 16,0 0-3-16,-1-3 2 0,5 3-1 15,-6-1-1-15,7-1 0 0,-7 2 0 0,0-1 2 16,0-2-4-16,-1 3 0 0,3-5 0 16,-2 5 1-16,2 0 2 0,-2 3-4 0,4-3-1 15,-1 0 2-15,-2 3 0 0,0-3-2 16,0 0 1-16,-3 1 2 0,2-1 0 15,2 5-2-15,-1-7 9 0,0 5-3 16,0-1 2-16,6 2-1 0,-7-1-2 0,32 6 1 16,-54-9-2-16,26 6 1 0,-1-4 1 15,29 7-2-15,-48-9 1 0,26 6-1 0,22 3-1 16,-42-7 3-16,42 7 0 0,-45-5-1 16,45 5-1-16,-38-3-1 0,38 3 0 0,-39-5 4 15,39 5-4-15,-40-2-3 0,40 2 2 16,-37 0 0-16,37 0-1 0,-37-2-1 15,37 2 2-15,-38 0-1 0,38 0 1 0,-35 0-2 16,35 0 1-16,-37 2 1 0,37-2-2 16,-33 2 3-16,33-2-5 0,-39 5 5 0,39-5-1 15,-38 7 0-15,38-7 0 0,-36 1-1 16,36-1 5-16,-35 7 0 0,35-7 0 16,-30 7 1-16,30-7 15 0,-32 5-12 0,32-5 1 15,-31 7 1-15,31-7 3 0,-32 6-8 16,32-6 0-16,-27 2-2 0,27-2 4 15,-25 10 1-15,25-10-6 0,-30 5 1 0,30-5-1 16,-27 10-2-16,27-10 4 0,-32 10-1 16,32-10-2-16,-28 8-2 0,28-8 5 0,-29 12 2 15,29-12-6-15,-25 11 2 0,25-11-3 16,-23 9 1-16,23-9 0 0,-23 12 1 16,23-12 0-16,-22 9-2 0,22-9 0 0,-22 12 4 15,22-12-2-15,0 0 1 0,-28 17-2 16,28-17 0-16,-20 15 1 0,20-15-2 0,-17 13 1 15,17-13-2-15,-17 13 5 0,17-13 2 16,-17 17-4-16,17-17 2 0,-23 18-1 16,23-18 1-16,-20 18 0 0,20-18-4 0,-17 19 0 15,17-19 2-15,-20 19 3 0,20-19-5 16,-17 18-1-16,17-18 4 0,-13 15-8 0,13-15 7 16,-17 15-2-16,17-15-1 0,0 0 1 15,-23 23 0-15,23-23 0 0,-17 13-2 16,17-13 6-16,0 0-6 0,-17 18 1 0,17-18 1 15,0 0 4-15,-20 15 5 0,20-15 2 16,0 0 1-16,-20 12-1 0,20-12 2 0,0 0 0 16,-25 12-1-16,25-12-2 0,0 0 0 15,-25 8-1-15,25-8-1 0,0 0-3 0,-35 9 2 16,35-9-2-16,-29 4 0 0,29-4 0 16,-28 3 1-16,28-3-3 0,-30 4 1 15,30-4 1-15,-30 4-1 0,30-4-2 0,-30 1 0 16,30-1-2-16,-35 5 3 0,35-5-2 15,-32 2 0-15,32-2-1 0,-34 0 0 0,34 0-3 16,-38 4 3-16,38-4-1 0,-35 0 2 16,35 0-2-16,-44 0-1 0,44 0 2 15,-48 0-1-15,26 0 1 0,22 0-1 0,-52-4 1 16,22 4-1-16,30 0 0 0,-60 0 0 16,30-2 0-16,-2 2-1 0,2-5-1 0,30 5 2 15,-60-1-1-15,29-3 0 0,31 4 1 16,-60-4-2-16,28 1 3 0,32 3-3 15,-53-3 2-15,28 3-2 0,25 0 1 0,-45-1 0 16,18-4 0-16,27 5 0 0,-54-4 0 16,26 4 0-16,-2-2-1 0,30 2 1 0,-62-6 0 15,35 6-1-15,-3-3-7 0,30 3-1 16,-57-4 1-16,27 2 2 0,30 2-1 16,-55-6-3-16,33 2 2 0,22 4 2 0,-48-3 0 15,23 1 0-15,25 2 2 0,-46-3-1 16,21 0 1-16,25 3-1 0,-47-4 2 0,24 1 0 15,23 3-1-15,-47-2 1 0,47 2 1 16,-45-7 3-16,23 4-3 0,22 3-2 16,-42-3 3-16,42 3-1 0,-40-5 3 0,40 5-2 15,-35-4 0-15,35 4-2 0,-30-8-1 16,30 8 0-16,-33-1 0 0,33 1 2 0,-32-7 0 16,32 7 0-16,-29-4-1 0,29 4 3 15,-31-8-4-15,31 8-2 0,-34-10 0 0,34 10-2 16,-43-12 4-16,21 6-2 0,-5-3 0 15,27 9 1-15,-47-12 3 0,19 2-3 16,4 0 0-16,-2 5-2 0,-3-3 5 0,4-3-3 16,-7 2 2-16,4 0 0 0,3-1 2 15,-4 2-1-15,-2-1-1 0,-1-1-1 0,-2 2 3 16,4-4-2-16,-5 4 2 0,2 1-1 16,1 2 0-16,2-2 0 0,1-1 1 15,-1 1-2-15,5 1 3 0,25 6-1 0,-52-9 2 16,26 3-3-16,26 6 5 0,-44-9-4 15,24 6 2-15,20 3-2 0,-40-11-1 0,40 11 2 16,-44-4 0-16,26 0-1 0,18 4 0 16,-37-7 0-16,37 7-1 0,-45-1 1 15,45 1-2-15,-44-4 2 0,44 4 1 0,-38-4 0 16,38 4 0-16,-40 0-2 0,40 0 3 16,-30 0-2-16,30 0-1 0,-30-3 2 15,30 3 2-15,0 0-2 0,-47 3-2 0,47-3 6 16,0 0-3-16,-45 0-1 0,45 0 1 15,-32-3-1-15,32 3 1 0,-32 3-2 0,32-3 1 16,0 0 2-16,-43 0-2 0,43 0-1 16,-36 0 2-16,36 0-1 0,-35 0 4 0,35 0-6 15,-30 4 0-15,30-4 1 0,0 0 0 16,-42 0 0-16,42 0-1 0,-28 4-2 16,28-4 4-16,0 0-1 0,-39 0 1 0,39 0 0 15,-26 1 1-15,26-1-2 0,0 0 0 16,-42 3 0-16,42-3 1 0,-32 4 1 0,32-4-1 15,-33 5-2-15,33-5 1 0,-32 8 0 16,32-8 2-16,-34 6-1 0,34-6 0 16,-35 12-2-16,35-12 4 0,-35 12-2 0,18-6 1 15,17-6 1-15,-40 15-4 0,22-9 1 16,18-6 1-16,-37 12-2 0,20-4 1 0,17-8 0 16,-30 16 3-16,30-16-2 0,-35 13 0 15,22-6-1-15,13-7 0 0,-30 18 6 16,30-18-5-16,-32 19-2 0,18-10-3 0,14-9 5 15,-23 19 0-15,23-19-1 0,-23 16 2 16,23-16-2-16,-27 21 1 0,13-12 2 0,14-9-4 16,-21 18-1-16,21-18 2 0,-29 19 1 15,18-8-1-15,11-11 0 0,-22 20 1 0,7-8 0 16,15-12-2-16,-24 19 2 0,24-19 2 16,-23 21 1-16,23-21-2 0,-19 18-4 15,19-18 4-15,-16 20 1 0,16-20-3 0,-17 15 0 16,17-15 2-16,-17 18-2 0,17-18 1 15,-16 15-1-15,16-15 2 0,-19 18-2 16,19-18 3-16,-13 20-2 0,13-20-1 0,-17 19 1 16,17-19-1-16,0 0 1 0,-17 30-1 15,17-30 0-15,-13 21 1 0,13-21-2 0,-7 20 6 16,7-20-5-16,0 0 1 0,-11 27-2 16,11-27 2-16,0 0 2 0,-10 27-2 0,10-27 2 15,0 0-3-15,-4 28 2 0,4-28-1 16,0 28-2-16,0-28 4 0,0 0-4 0,0 42 5 15,0-42-2-15,4 28 5 0,-4-28-7 16,0 29 1-16,0-29 3 0,0 0-3 0,0 33-1 16,0-33 3-16,0 28-1 0,0-28-1 15,0 0 1-15,0 33 2 0,0-33-3 16,0 0 1-16,-4 37 0 0,4-37 3 0,4 25-4 16,-4-25 1-16,5 32 1 0,-5-32 2 0,0 27 0 15,0-27 1-15,5 37 0 0,-2-17 0 16,0 7 1-16,4-3 0 0,-4 0 3 15,-1 5-3-15,10-2 2 0,-9 0 2 0,7 0 0 16,-7 5 0-16,2-2-1 0,4-2 0 16,-6 1 0-16,2 1-3 0,4-3-5 0,-8 5-22 15,6-5-37-15,-4 1-73 16,2-2-107-16,-5-5-175 0,0-21-41 0,0 0-24 16,-13 39-499-16,13-39-1097 0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04:48.50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7718 6443 4668 0</inkml:trace>
  <inkml:trace contextRef="#ctx0" brushRef="#br0" timeOffset="3586.937">7718 6443 4230 0,'0'0'-197'16,"0"0"0"-16,13 16 14 0,-13-16-9 15,0 0 14-15,0 0 3 0,0 0 12 0,0 0 8 16,0 0 35-16,0 0 24 0,0 0 51 16,0 0 18-16,0 0 42 0,0 0 15 15,0 0 20-15,0 0 17 0,0 0 4 0,0 0 1 16,0 0-10-16,0 0-1 0,0 0-14 16,0 0-9-16,0 0-5 0,0 0-3 0,0 0-13 15,0 0 1-15,0 0 4 0,0 0-12 16,0 0 9-16,0 0-12 0,0 0 8 0,25 9-6 15,-25-9 8-15,0 0-12 0,24 10 2 16,-24-10 5-16,0 0 0 0,28 5-8 16,-28-5-4-16,0 0 3 0,37 9 4 15,-37-9 7-15,28 6-10 0,-28-6 8 0,34 12 2 16,-11-4 2-16,2 1 9 0,7-2-4 16,-2 4-3-16,4-2-3 0,6 3 3 15,3 1 0-15,-1-1-5 0,0 0 9 0,3 0-11 16,0 1 2-16,-5-5 2 0,5 2-8 15,-4 0 8-15,-3 0-9 0,-1-2 5 0,-4 1 8 16,2-2-15-16,-4-2 0 0,-1 3 20 16,0-2-16-16,-3-5 13 0,-1 10-3 15,3-5-5-15,-2 0-1 0,3 0 0 16,-5 4-6-16,6-5 9 0,-5 5-1 0,2-5-6 16,2 5 12-16,-1-3-14 0,2-2 2 15,-6 4 2-15,7-2 7 0,-2-3-5 0,2 0 0 16,-3 4-10-16,-29-8 6 0,51 8 3 15,-29-5 7-15,3-1 22 0,2 4-8 16,-27-6-11-16,44 5 3 0,-18-5-9 16,-26 0 7-16,50 7 5 0,-21-5-1 0,-4 1-10 15,-25-3 0-15,57 7 5 0,-29-5-7 0,9 1 14 16,-8-3-5-16,7 3-2 0,-2-3 1 16,3 0 0-16,-1 4-5 0,0-4 10 15,4 0 1-15,-2-4-3 0,1 4 4 16,-3 0-9-16,8-3-1 0,-6 3 0 0,9-3 0 15,-5 1 5-15,3-2-5 0,4 1-7 16,1 0 5-16,-2 1-10 0,4 2 13 0,-5-7-10 16,7 7-5-16,-6-3 1 0,1 1 5 15,-11 2-4-15,1 0-1 0,2 0-4 0,-4-6 1 16,0 6 16-16,0 0-16 0,-4-2-3 16,4 2 8-16,0 0-10 0,3 0 10 15,-5 0-13-15,4-3 8 0,-1 3 3 0,-1 0-3 16,0-7 0-16,3 7 4 0,-7-5 4 15,2 5-2-15,-3-7-5 0,-2 6 2 16,0 1-5-16,-30 0 11 0,54-11-5 0,-34 11 3 16,-20 0 1-16,45-4-4 15,-45 4 4-15,40-5-2 0,-16 1 1 0,-24 4 1 16,35-1 1-16,-35 1-8 0,43-2 0 0,-21-3 6 16,-22 5 0-16,47 0-6 0,-47 0 4 15,42-3 4-15,-17 1-3 0,-25 2 4 0,47-5 0 16,-22 3 0-16,-25 2-2 0,53-7 2 15,-28 7 4-15,2-3-5 0,-27 3-2 16,52-8 8-16,-23 8-8 0,-1-7 5 0,0 4-2 16,1-3-4-16,1 3-5 0,-30 3 0 15,60-8 1-15,-35 7-2 0,7-2 5 16,-4 0 1-16,-28 3-6 0,57-6 3 0,-30 3-4 16,5 0-3-16,-4-2 2 0,7-1-2 15,-8 4 1-15,7-2 1 0,1 1 3 16,-5 0-1-16,5 1-3 0,-1-2 5 15,2 1-1-15,-2 0-3 0,1 1 3 0,-2-5-2 16,4 4 0-16,-3 2-1 0,1-8-4 0,0 6 6 16,0-4-1-16,-2 2 1 0,4-2-3 15,-3 6 5-15,1-10-6 0,-2 7 2 16,1-5-1-16,-2 6 3 0,-7-5-1 0,3 1 2 16,1 2-4-16,-6-2 10 0,-23 7-6 15,43-12-3-15,-26 9 2 0,-17 3-1 0,35-9 2 16,-35 9-2-16,34-12-2 0,-16 6 3 15,-18 6-2-15,35-12 2 0,-35 12 0 16,30-11-5-16,-30 11 4 0,30-12 2 16,-30 12 0-16,26-9-2 0,-26 9 5 0,23-12-5 15,-23 12 6-15,25-9-6 0,-25 9 2 16,18-12 4-16,-18 12 2 0,22-14-1 16,-22 14 1-16,0 0-1 0,27-15-3 0,-27 15 4 15,20-15-4-15,-20 15-1 0,20-15 0 16,-20 15-5-16,25-17 6 0,-25 17 0 0,24-20-7 15,-24 20 16-15,25-20-14 0,-25 20 2 16,16-15 9-16,-16 15-10 0,21-12-1 16,-21 12 4-16,20-16-3 0,-20 16-2 15,20-17 5-15,-20 17-3 0,16-22 1 0,-16 22-1 16,17-20-3-16,-17 20 2 0,19-24-2 0,-19 24 2 16,21-22 5-16,-9 9-4 0,-12 13 4 15,18-28-3-15,-6 14 2 0,-12 14 6 16,14-24 0-16,-14 24 6 0,13-24 3 15,-3 8-2-15,-10 16-3 0,13-25 2 0,-13 25-6 16,15-27 1-16,-15 27-1 0,14-28-5 16,-3 13 0-16,-11 15 1 0,16-27-3 15,-16 27 4-15,13-29-2 0,-13 29 0 0,13-30-3 16,-13 30 5-16,12-29-2 0,-12 29 3 16,5-29 2-16,-5 29 3 0,7-34-18 0,-7 34 1 15,8-31 4-15,-8 31-6 0,12-31 3 16,-12 31-2-16,5-29 7 0,-5 29-3 15,6-30-1-15,-6 30-3 0,6-28 4 0,-6 28-1 16,5-21-4-16,-5 21 3 0,0 0 2 16,6-31-2-16,-6 31 2 0,0 0 0 0,9-24 0 15,-9 24-2-15,0 0 0 0,0 0 2 16,5-29-1-16,-5 29 0 0,0 0-1 16,0 0 2-16,0 0 0 0,8-24 0 0,-8 24 1 15,0 0-1-15,0 0-1 0,0 0 0 16,0 0 2-16,3-28 3 0,-3 28 1 15,0 0-3-15,0 0 0 0,0 0 2 0,2-35-5 16,-2 35 2-16,0 0 1 0,5-23 2 16,-5 23-3-16,0 0 1 0,0 0-2 15,0-37 2-15,0 37 0 0,0 0-3 0,0 0 2 16,-5-41 1-16,5 41 0 0,0 0 1 16,-2-30-2-16,2 30 4 0,0 0 3 0,0-37 6 15,0 37-1-15,-3-23-4 0,3 23 3 16,0 0-2-16,-8-45 12 0,8 45-3 15,-9-30 1-15,9 30-1 0,-11-32 0 0,11 32 1 16,-17-31 1-16,12 16-2 0,5 15 2 16,-15-27 2-16,15 27-3 0,-17-32-3 0,4 17 1 15,1-3-2-15,12 18-1 0,-29-33 2 16,21 16-1-16,-7-1-2 0,-2 3 3 0,17 15 8 16,-23-28 5-16,10 12-1 0,13 16 0 15,-22-24-2-15,22 24 5 0,-22-22-8 16,22 22-3-16,-22-20-3 0,22 20 0 15,-21-19-3-15,21 19-2 0,-21-17-2 0,21 17-2 16,-21-15-1-16,21 15-1 0,-24-12 0 16,24 12 0-16,0 0-3 0,-33-15 2 0,33 15-2 15,-32-6 1-15,32 6-3 0,-33-9 1 16,33 9-2-16,-46-8 2 0,21 8 0 16,-6-1-2-16,-1-3 0 0,-5 4 0 0,-2-2 0 15,-1 2 0-15,2 0-2 0,-4 2 2 16,2-2 0-16,0-2-1 0,-2 4 1 0,3-2-2 15,-2 0 4-15,4 0-3 0,0 0-2 16,4 4 2-16,-3-4 0 0,3 0 2 16,-4 0-2-16,9 0 2 0,28 0-2 0,-62 0 0 15,33 0-2-15,-2 0 3 0,31 0-3 16,-56 0 2-16,25 0-1 0,1 0 1 0,-6 0-2 16,-2 0 1-16,3 0 0 0,-2 0 0 15,0 0 0-15,-1 0-2 0,-1 0-1 16,4 0 2-16,-8 0-1 0,2 0-1 0,-2 0 0 15,-6 1 3-15,1-1-2 0,-1 5 0 16,-1-5 1-16,-2 3-1 0,6-3 2 16,-6 2-1-16,-2-2-1 0,6 2 2 0,1-2 1 15,3 5 0-15,-2-5-2 0,2 0 1 16,7 3 1-16,-5-3-1 0,7 3 1 16,-2-3 0-16,6 0 0 0,31 0 0 0,-61 0 0 15,38-3 4-15,23 3-4 0,-45 0 1 16,45 0-1-16,-45-3 0 0,45 3-1 15,-40-5 0-15,40 5-1 0,-42-2 1 0,42 2 3 16,-37-5-2-16,37 5-2 0,-45-6 3 16,45 6 0-16,-40-6-3 0,15 1 0 0,25 5 2 15,-41-5-2-15,41 5 2 0,-45-10 0 16,25 9-1-16,20 1 0 0,-42-9 0 0,42 9-1 16,-45-5 0-16,20 2-1 0,25 3 1 15,-60-7 0-15,28 5 0 0,-1-1-1 16,-1 0 0-16,1-1 2 0,-2 1 0 0,1 0-2 15,-6 1 1-15,7-1 1 0,-3-1-1 16,1 1 4-16,0 0-4 0,2 1 0 16,-2-2 1-16,-4 1-1 0,6 0 2 0,1-1-1 15,-3 3 0-15,0-3-2 0,-4-1 1 16,4 2 2-16,5 2-1 0,-5-2 0 16,1-1 3-16,-1 4 0 0,35 0-3 0,-65-7 1 15,35 4-1-15,-2 1 3 0,-1-2-4 16,33 4 0-16,-59-3 1 0,34 0-1 0,-5 0 1 15,30 3 1-15,-50-6-4 0,25 3 4 16,25 3 0-16,-46-3-1 0,20 0 2 16,26 3-2-16,-44-3-2 0,44 3 2 0,-43-3 1 15,43 3-1-15,-39-3 2 0,39 3 0 16,-38-3 0-16,38 3 0 0,-34-4 0 0,34 4-1 16,-32-2-2-16,32 2 3 0,-30-3-1 15,30 3 0-15,-31-5 1 0,31 5-1 0,-31-5 0 16,31 5 0-16,0 0-1 0,-36-7-1 15,36 7 3-15,-32-5-2 0,32 5 3 16,-29-7-4-16,29 7 2 0,0 0 0 0,-41-4-1 16,41 4 0-16,-27-9 0 0,27 9 1 15,0 0 0-15,-35-5 0 0,35 5-2 16,0 0 3-16,-32-6-2 0,32 6 2 16,0 0-2-16,-32-9 3 0,32 9 0 0,0 0-2 15,-30-7-2-15,30 7 0 0,0 0 1 16,-32-3 0-16,32 3 0 0,0 0 0 15,-35-5-1-15,35 5 0 0,0 0 0 0,-38 0 0 16,38 0 1-16,-30-3-1 0,30 3 0 16,0 0 1-16,-49 0 2 0,49 0-2 0,0 0 0 15,-43 0-1-15,43 0 1 0,0 0 3 16,-34 0-3-16,34 0 1 0,0 0 1 0,-30-4 1 16,30 4-1-16,0 0-1 0,0 0 0 15,-40 0 0-15,40 0 0 0,0 0-2 0,-40-3-1 16,40 3-3-16,0 0 3 0,-39 0 1 15,39 0-2-15,-32-3 1 0,32 3-1 16,0 0 2-16,-48 0-1 0,48 0 1 0,-34 3 0 16,34-3 1-16,-38 0-2 0,38 0 1 15,-35 0 0-15,35 0 0 0,-37 3 1 0,37-3-3 16,-37 7 3-16,37-7 0 0,-38 2-3 16,38-2 3-16,-32 3 1 0,32-3-4 15,-37 7 2-15,37-7-3 0,-35 3-1 16,35-3 0-16,-35 5 0 0,11 2 0 0,24-7 2 15,-33 6-1-15,33-6 1 0,-35 6 0 16,35-6 0-16,-37 6 0 0,37-6 0 16,-33 7 1-16,33-7 1 0,-34 8 0 15,17-1 0-15,17-7-3 0,-31 5 3 0,31-5 0 16,-30 10-2-16,30-10 2 0,-34 13 0 0,34-13 0 16,-30 12 4-16,30-12-7 0,-30 9 3 15,30-9 0-15,-29 12 3 0,29-12-3 0,-25 14-3 16,25-14 4-16,-26 12-3 0,26-12 2 15,-25 12 2-15,25-12-1 0,-26 12 0 16,26-12-2-16,-23 12 1 0,23-12 0 0,-28 13 1 16,28-13-2-16,-27 18 0 0,27-18 1 15,-27 15 2-15,27-15 2 0,-25 19-2 16,25-19-2-16,-20 15 2 0,20-15 0 0,-20 13 0 16,20-13-1-16,-17 12 0 0,17-12 0 15,-17 15 0-15,17-15 1 0,-21 15 0 0,21-15 0 16,-19 17 0-16,19-17-1 0,-17 15 1 15,17-15 1-15,-18 15-3 0,18-15 2 16,-17 19 0-16,17-19-2 0,-16 18 4 0,16-18-2 16,-14 18-1-16,14-18-1 0,-13 21 5 15,13-21-4-15,-14 23 0 0,14-23-2 16,-11 21 1-16,11-21 4 0,-14 21-1 0,14-21-2 16,0 0-2-16,-15 29 6 0,15-29-4 15,-8 22-1-15,8-22 2 0,-8 23-1 0,8-23 1 16,-9 25-2-16,9-25 0 0,-8 32 2 15,8-32 0-15,-9 27-2 0,9-27 2 16,-6 30-1-16,-3-10 0 0,9-20-1 0,-3 31 5 16,3-31-4-16,-5 30 3 0,5-30-1 15,0 33-1-15,0-33-1 0,-3 32 2 16,3-32 0-16,0 30-4 0,0-30 4 0,-5 35-1 16,5-35-1-16,0 33 2 0,0-33-1 15,5 37 1-15,-2-19 0 0,-3-18-1 0,5 47 3 16,-2-23-2-16,2-1-1 0,2 4 0 15,2-2 1-15,-4-1-1 0,1 4 0 0,3-3-1 16,-4 2 2-16,3 0 0 0,0-1-1 16,2 2 0-16,4-1 2 0,-3-4-3 15,-1 7 1-15,4 3 2 0,6-2-3 16,-2 0-2-16,4 0-2 0,-2 1 2 0,4 0 0 16,2-4-2-16,-2-1 0 0,4-1 1 15,1-1 3-15,-8-5-2 0,6 2-3 16,-8-2 3-16,4-2 1 0,0-3-2 0,-6 0 5 15,0 0-4-15,1-3 1 0,4 3 1 16,0-3-1-16,-1 0 1 0,15 5 3 0,5 1-16 16,0-1-46-16,17 9-74 0,-3 3-113 15,9-2-327-15,-12-5-369 0,-12-14-754 16</inkml:trace>
  <inkml:trace contextRef="#ctx0" brushRef="#br0" timeOffset="46291.768">2338 10004 1402 0,'-13'-16'185'15,"13"16"-293"-15,0 0-149 0,-14-20-87 0,14 20 84 16</inkml:trace>
  <inkml:trace contextRef="#ctx0" brushRef="#br0" timeOffset="66867.5152">2815 9390 1054 0,'0'0'-59'0,"0"0"32"0,0 0 16 16,0 0 5-16,-25-52 39 0,25 52 26 16,0 0 15-16,0 0 21 0,0 0 12 15,0 0-6-15,0 0-3 0,0 0-4 0,0 0-15 16,0 0-3-16,0 0-2 0,0 0-5 15,0 0-6-15,0 0 6 0,0 0-2 16,0 0 2-16,0 0-22 0,0 0-1 16,0 0 3-16,0 0 6 0,0 0-18 15,0 0 16-15,0 0 17 0,0 0-8 0,0 0 2 16,0 0 10-16,0 0-5 0,0 0 4 16,0 0-7-16,0 0 1 0,0 0 1 0,0 0 20 15,-31 62-6-15,31-62-13 0,0 0 2 16,-13 29-11-16,13-29-8 0,0 0-6 0,-8 28 11 15,8-28-3-15,-12 18 1 0,12-18 1 16,-10 19 3-16,10-19 14 0,0 0 9 0,-15 32-7 16,15-32-2-16,-12 25-5 0,12-25-5 15,-13 26-10-15,13-26-4 0,-17 24-11 16,17-24 8-16,-17 24-15 0,17-24-4 16,-15 26 5-16,15-26-9 0,-13 18-1 0,13-18 0 15,-12 21 1-15,12-21-13 0,-13 20 3 16,13-20-5-16,-9 21 6 0,9-21 0 15,-11 22-6-15,11-22 0 0,-15 21 8 0,15-21-16 16,-14 21 8-16,14-21-11 0,-8 26 11 16,8-26 12-16,-15 24-9 0,15-24 7 0,-17 18 1 15,17-18 3-15,-15 22 2 0,15-22-1 16,-10 20-2-16,10-20-8 0,-12 24 5 0,12-24 1 16,-13 20-7-16,13-20 12 0,-17 19 3 15,17-19-1-15,-15 20-5 0,15-20 1 16,0 0 2-16,-17 23 1 0,17-23-1 0,-16 22-2 15,16-22 0-15,-17 21-1 0,17-21 0 16,-18 21 2-16,18-21 3 0,-17 18 4 16,17-18-2-16,-14 20 0 0,14-20 1 15,-16 19-2-15,16-19-2 0,-17 18 1 0,17-18-2 16,-23 18-3-16,23-18-2 0,-17 19-3 16,17-19 1-16,-20 17-4 0,20-17-2 0,-24 20-1 15,11-5 0-15,-4-3-3 0,1 3 0 16,-1 0 4-16,-7-3 11 0,4 5 0 0,20-17-3 15,-36 28 5-15,19-16 0 0,-5 0-2 16,5 0-1-16,17-12-3 0,-35 21-2 16,22-10 0-16,13-11 2 0,-25 18-4 15,25-18 0-15,-27 12-3 0,27-12 1 0,-25 15-4 16,25-15 2-16,-37 13-3 0,37-13 1 0,-33 9 0 16,33-9 3-16,-39 4-2 0,39-4-1 15,-35 4 0-15,35-4 2 0,-42-4-5 16,42 4-1-16,-32-11 2 0,32 11-4 15,-38-15 0-15,23 3 1 0,-5 0-1 0,20 12-1 16,-37-27-1-16,20 7 5 0,1 5-5 16,16 15 2-16,-27-27-2 0,15 12 1 0,12 15-1 15,-22-30-3-15,22 30 2 0,-16-27-1 16,16 27 0-16,-14-24 1 0,14 24-1 16,-13-21 2-16,13 21 0 0,-12-22-1 0,12 22 3 15,0 0-4-15,-7-28-1 0,7 28 3 16,0 0 0-16,-11-21 0 0,11 21-1 15,0 0-2-15,0 0-2 0,0 0 2 0,-5-25-2 16,5 25 4-16,0 0-3 0,0 0 3 16,0 0-1-16,20-36 0 0,-20 36 1 15,22-16 3-15,-22 16-1 0,28-22 0 0,-15 7-3 16,4 6 2-16,1-7-1 0,-18 16 0 16,34-22 1-16,-21 13 0 0,-13 9 0 15,30-18 0-15,-30 18 0 0,22-15 0 0,-22 15-2 16,22-13 1-16,-22 13-2 0,0 0 3 15,27-12-3-15,-27 12-1 0,0 0 0 0,16-17 1 16,-16 17 0-16,0 0-2 0,26-4 6 16,-26 4-5-16,0 0 2 0,26-7 1 0,-26 7-1 15,0 0 1-15,27-7 1 0,-27 7-2 16,0 0 1-16,0 0 1 0,30-5 0 16,-30 5-1-16,0 0 2 0,0 0-2 0,0 0-2 15,35 0 2-15,-35 0 0 0,0 0-1 16,0 0 2-16,0 0 0 0,42 5 2 15,-42-5 0-15,27 7 4 0,-27-7-4 0,27 4 3 16,-27-4 1-16,35 4 4 0,-35-4 0 16,30 3 3-16,-30-3 2 0,32 5 1 15,-32-5 2-15,28 4 4 0,-28-4-2 0,0 0-1 16,34 1 1-16,-34-1-2 0,20 7-5 16,-20-7 2-16,0 0-1 0,31 3-1 0,-31-3-4 15,0 0 0-15,22 7 1 0,-22-7-3 16,0 0-2-16,0 0 5 0,35 5-4 15,-35-5-3-15,0 0 1 0,0 0 0 0,27 4 1 16,-27-4-5-16,0 0 4 0,0 0 0 16,30 3 0-16,-30-3-2 0,0 0-3 15,27 5 3-15,-27-5 2 0,0 0-1 0,0 0 0 16,35 3-3-16,-35-3 2 0,0 0-2 16,25 4 2-16,-25-4 0 0,0 0-2 15,30 6 0-15,-30-6 0 0,0 0 2 16,32 6-1-16,-32-6 0 0,0 0 2 0,37 6-3 15,-37-6 0-15,32 6 0 0,-32-6 0 16,33 9 0-16,-33-9 4 0,37 3-4 0,-37-3 3 16,42 9-2-16,-16-6 2 0,-4 1-3 15,-22-4 3-15,45 7-5 0,-21-6 3 0,-24-1-3 16,42 8 4-16,-22-5-4 0,-20-3 5 16,42 9-2-16,-22-6 0 0,-20-3-2 15,41 9 1-15,-22-6 0 0,-19-3-3 0,33 3 5 16,-33-3 1-16,34 6 4 0,-34-6 1 15,28 3 5-15,-28-3-2 0,25 7 2 0,-25-7 0 16,29 3-3-16,-29-3 2 0,0 0 0 16,36 5-4-16,-36-5 4 0,29 7-1 15,-29-7 4-15,32 5-4 0,-32-5 0 16,31 8-3-16,-31-8-1 0,36 7 1 0,-16-2-1 16,-20-5 3-16,40 3-2 0,-40-3 2 15,33 5-2-15,-33-5-2 0,32 7 2 0,-32-7 1 16,30 4-2-16,-30-4 2 0,32 3 1 15,-32-3-3-15,0 0 5 0,33 5-2 0,-33-5-4 16,0 0-1-16,36 3 1 0,-36-3 1 16,0 0 1-16,25 4-5 0,-25-4 3 15,0 0-4-15,41 3-20 0,-41-3-41 0,37 3-71 16,-17-3-105-16,4 2-307 0,-24-2-18 16,25-17-399-16,-25 17-914 0</inkml:trace>
  <inkml:trace contextRef="#ctx0" brushRef="#br0" timeOffset="100101.9323">15953 12238 1319 0,'0'0'146'0,"0"0"-80"16,0 0-14-16,0 0 2 0,0 0-8 16,0 0-22-16,0 0 0 0,0 0 20 0,0 0 7 15,0 0-1-15,0 0 17 0,0 0 10 16,0 0-6-16,0 0-8 0,0 0 18 0,0 0-22 15,0 0 6-15,0 0-8 0,0 0 4 16,0 0 3-16,0 0 1 0,0 0-13 16,0 0 11-16,0 0-7 0,0 0-5 0,0 0 3 15,0 0 4-15,0 0-11 0,0 0-1 16,0 0-4-16,0 0-2 0,0 0 9 16,0 0-15-16,0 0 4 0,0 0 2 15,0 0-3-15,0 0 11 0,0 0-10 0,65-32 2 16,-65 32 4-16,0 0-14 0,0 0 13 15,0 0-3-15,28-8-15 0,-28 8 7 0,0 0 0 16,0 0-9-16,26-7-7 0,-26 7 2 16,0 0 0-16,0 0 0 0,25-8-5 0,-25 8 13 15,0 0-3-15,30-7 4 0,-30 7-10 16,0 0 2-16,30-3 0 0,-30 3 2 16,0 0 0-16,33-6-7 0,-33 6 18 0,32-6-21 15,-32 6 3-15,37-6-1 0,-37 6-2 16,42-6 3-16,-19 3-1 0,6 0-3 0,-29 3-4 15,48-3 4-15,-18 0-1 0,-5 0 5 16,4-2-5-16,-29 5 3 0,62-2-5 16,-34 0 2-16,-3 2 5 0,-25 0-18 15,60-3 9-15,-31 3 8 0,-1 0 0 0,4-5-11 16,-32 5 15-16,60 0-17 0,-26 0 3 16,-4 0-3-16,2-1 4 0,-32 1-1 0,55 0-3 15,-23 0 0-15,-2 0 12 0,2 0-15 16,-32 0 6-16,61-4-1 0,-29 4-2 15,0 0 1-15,1 0-2 0,1 4 7 16,-1-4 0-16,1 1-6 0,1 4-2 0,-2-5 9 16,3 3-11-16,-1-3 1 0,1 4 1 15,-4-4 16-15,2 8-14 0,-6-8-2 0,6 3 4 16,-8 0 4-16,4 0-9 0,-1 0 3 16,3 0 15-16,-32-3-17 0,52 6 1 0,-31-6 2 15,8 3-4-15,-29-3 0 0,45 6 3 16,-45-6 1-16,45 4 3 0,-28-2-4 0,-17-2 6 15,40 6-12-15,-40-6 7 0,35 4 4 16,-15 3 4-16,-20-7-6 0,32 4 4 16,-32-4-6-16,33 8-2 0,-33-8 6 15,37 2-5-15,-37-2 3 0,35 10 12 0,-15-6-14 16,-20-4-2-16,42 5-3 0,-17-2 8 16,-25-3 2-16,47 5-1 0,-23 0-5 15,-24-5 8-15,38 5-5 0,-15-1 1 0,-23-4-1 16,42 3-1-16,-23 0 9 0,-19-3-9 15,43 6 1-15,-24-3 5 0,-19-3 6 0,46 6-9 16,-24-4-5-16,7 2 8 0,-1-1 0 16,4 0 5-16,-32-3-8 0,57 3-9 15,-24 0 4-15,-1 0 7 0,1-3-14 0,1 5 12 16,-2-4-8-16,1-1 1 0,-1 0 2 0,-4 3 0 16,-28-3 0-16,52 0 5 0,-28 4-3 15,-24-4 1-15,46 0-3 0,-26 0-2 16,-20 0 4-16,49 0 4 0,-29 0-11 0,-20 0 13 15,49 4-5-15,-23-4-6 0,-26 0 6 16,47 0-6-16,-23 0 10 0,-24 0-3 16,48 0-10-16,-48 0 11 0,45 0-8 15,-28 0 10-15,-17 0-13 0,48 0 3 0,-48 0 11 16,39 0-10-16,-12 1-2 0,-27-1-1 16,42 0 2-16,-17 0 6 0,-25 0 9 0,48 0-8 15,-48 0 3-15,50-1-5 0,-18 1-4 16,-3 0 2-16,-29 0 2 0,55-4 3 0,-27 4-8 15,-28 0 10-15,52 0 13 16,-29 0 4-16,-23 0-17 0,47-4 1 0,-47 4 1 16,52 0 2-16,-32 0-2 0,-20 0-12 0,50 0 15 15,-50 0-3-15,47 4-5 0,-27-4 4 16,-20 0-2-16,51 0 7 0,-25 0-6 0,3 4-1 16,-29-4-7-16,52 0-1 0,-29 1 5 15,-23-1 6-15,50 0-12 0,-25 3 8 16,7-3-7-16,-32 0 5 0,47 5-4 0,-19-5 2 15,1 2 8-15,1-2-6 0,2 4-2 16,-2-4 5-16,3 3-12 0,-1 0 6 0,3-3 0 16,-5 3 0-16,7 0-5 0,-2-3 3 15,4 3 2-15,-4 0 9 0,10 0-11 16,-3 0 14-16,1-3-18 0,7 3 5 0,-3 0 1 16,0 0 4-16,0 0-10 0,3 1 14 15,-3-2-13-15,5 1 4 0,-10-3-1 16,6 3-1-16,-1 0 2 0,0 1-5 0,0 0 6 15,1-3 3-15,-1 2-6 16,-2 5 2-16,0-5-4 0,-1-2 10 0,1 7-10 16,-1-4 4-16,-8 1-1 0,-2-2 8 0,3 0-4 15,-7 4-1-15,1-5-1 0,1 1 3 16,-3 1 1-16,-4-1-1 0,3 0 0 16,-28-3 9-16,42 5-2 0,-19-1 10 0,-23-4-7 15,42 6 6-15,-42-6-2 0,37 2-1 16,-17 2 3-16,-20-4-3 0,37 6 0 0,-37-6 10 15,37 3-6-15,-37-3 0 0,28 3 2 16,-28-3-1-16,29 3 0 0,-29-3-1 16,26 5 2-16,-26-5 2 0,31 1 2 0,-31-1 2 15,0 0-4-15,36 3-3 0,-36-3 0 16,25 0-4-16,-25 0-1 0,31 3 0 0,-31-3 0 16,0 0 2-16,46 0-7 0,-46 0 2 15,34 0-1-15,-34 0 1 0,33 0-1 16,-33 0-2-16,35 0 0 0,-35 0 1 0,31-3 2 15,-31 3 1-15,36 0-2 0,-36 0 4 16,25-4-6-16,-25 4 0 0,0 0 0 16,46-5-2-16,-46 5 3 0,31-3 3 0,-31 3-7 15,39-3-1-15,-39 3 1 0,40-6-2 16,-40 6 0-16,43-3 0 0,-21-1 0 16,-22 4 1-16,44-5 4 0,-44 5 4 0,45-3-1 15,-25-1-2-15,-20 4-1 0,45-3 1 16,-20 1-1-16,-25 2 1 0,52-3 0 0,-25 0 0 15,-2-1 2-15,-25 4-6 0,57-3 2 16,-32-4-3-16,3 5 2 0,-28 2-1 16,61-3 0-16,-40 0 0 0,-21 3-1 0,49-4-2 15,-21 3 12-15,-3-3 3 0,-25 4-3 16,46-8 1-16,-18 8-4 0,-28 0 1 0,45-4-2 16,-45 4 0-16,44-4 0 0,-23 0-1 15,-21 4 0-15,34-3-1 0,-34 3 0 16,35-1-1-16,-35 1-1 0,33-4 0 15,-33 4-1-15,34-4 0 0,-34 4-1 0,28-6 0 16,-28 6 1-16,0 0 0 0,44-3-1 0,-44 3-2 16,25-2 4-16,-25 2-3 0,0 0 0 15,37-4 0-15,-37 4 0 0,0 0 1 16,30-3 0-16,-30 3 1 0,0 0 6 16,32-3-3-16,-32 3 1 0,0 0 3 0,0 0 3 15,31-6 1-15,-31 6-1 0,0 0 0 16,0 0 1-16,32-3-2 0,-32 3 0 0,0 0 0 15,0 0 0-15,0 0-2 0,30-3 1 16,-30 3 1-16,0 0 0 0,0 0-3 16,0 0 1-16,25-6 0 0,-25 6-2 0,0 0 2 15,0 0-3-15,0 0-1 0,0 0 0 16,0 0-1-16,0 0-1 0,0 0 2 0,32-3-4 16,-32 3 1-16,0 0 1 0,0 0-4 15,0 0 1-15,0 0-2 0,0 0 2 16,0 0-3-16,0 0 1 0,27-6 1 0,-27 6 1 15,0 0-3-15,0 0 1 0,0 0-2 16,30-7 2-16,-30 7-2 0,0 0-1 0,0 0 0 16,0 0 3-16,0 0-3 0,25-10 0 15,-25 10 2-15,0 0-2 0,0 0 0 16,34-5 1-16,-34 5-1 0,0 0-1 0,28-7 1 16,-28 7 0-16,0 0 3 0,33-9-4 15,-33 9 2-15,0 0-2 0,32-6 3 16,-32 6-2-16,25-6-1 0,-25 6 0 0,22-6 3 15,-22 6-2-15,0 0 0 0,39-6 0 16,-39 6 1-16,21-7-1 0,-21 7 1 16,0 0-1-16,35-8 0 0,-35 8 1 0,0 0-1 15,25-9 1-15,-25 9 2 0,0 0-5 16,24-6 2-16,-24 6-1 0,0 0 0 16,0 0 3-16,25-11-4 0,-25 11 1 0,0 0 1 15,0 0 2-15,30-8-4 0,-30 8 2 16,0 0 0-16,0 0 3 0,29-9-5 0,-29 9 1 15,0 0 1-15,0 0 0 0,25-8 0 16,-25 8-3-16,0 0 4 0,0 0 0 0,0 0-1 16,28-8-2-16,-28 8 0 0,0 0 1 15,0 0 1-15,25-10 1 0,-25 10-2 16,0 0-1-16,0 0 1 0,32-9 3 0,-32 9-4 16,0 0-1-16,32-12-2 0,-32 12-3 15,18-9-1-15,-18 9-1 0,24-12 5 0,-24 12-3 16,28-12 4-16,-28 12-4 0,28-17 2 15,-28 17 0-15,22-15 1 0,-22 15 3 16,29-12-2-16,-29 12 1 0,20-15 0 16,-20 15 4-16,0 0-3 0,28-15 0 0,-28 15 1 15,17-13-1-15,-17 13 0 0,17-12-5 16,-17 12-1-16,20-20-1 0,-20 20-3 0,21-18 2 16,-21 18 0-16,24-21-1 0,-24 21-1 15,17-23 2-15,-17 23 1 0,20-24 2 16,-10 12 1-16,-10 12 4 0,16-21-4 0,-16 21 3 15,14-24-1-15,-14 24-1 0,8-22 2 16,-8 22 0-16,10-25 1 0,-10 25 0 0,0 0 0 16,12-28 1-16,-12 28 1 0,5-18-2 15,-5 18 0-15,0 0 2 0,0 0-1 16,7-31 0-16,-7 31-1 0,0 0 1 0,0 0 0 16,11-23 3-16,-11 23-3 0,0 0 0 15,0 0 1-15,12-26-1 0,-12 26 1 0,0 0-1 16,0 0 0-16,0 0-1 0,5-25-1 15,-5 25 2-15,0 0 0 0,0 0-2 0,0 0 0 16,12-23-3-16,-12 23 2 0,0 0-3 16,0 0 1-16,13-28 0 0,-13 28 1 15,8-17 0-15,-8 17 1 0,12-21-2 16,-12 21 4-16,0 0-4 0,12-35 3 16,-12 35 1-16,3-27 1 0,-3 27-3 0,0-30 0 15,0 30-1-15,-3-34 0 0,3 34-1 16,-12-31 4-16,12 31-3 0,-8-34 1 0,-1 14 0 15,9 20 1-15,-16-33-1 0,4 15 1 16,12 18-2-16,-20-33 6 0,8 16-4 0,12 17-1 16,-20-28 5-16,10 13-6 0,10 15 3 15,-17-27-1-15,17 27-1 0,-21-24 3 0,21 24-1 16,-17-26 0-16,17 26 1 0,-15-21 0 16,15 21 1-16,-17-25-2 0,17 25 1 15,-17-22-1-15,17 22 2 0,-15-21 1 0,15 21 0 16,-15-19-2-16,15 19 2 0,-16-20-1 15,16 20-1-15,-14-19 1 0,14 19 1 0,0 0-1 16,-18-27 1-16,18 27-2 0,-14-23-1 16,14 23 4-16,-8-22-3 0,8 22 1 15,-17-20 1-15,17 20 1 0,-13-22 3 0,13 22-5 16,-15-20 4-16,15 20-3 0,-12-20-1 16,12 20 0-16,0 0 0 0,-17-28 0 15,17 28 4-15,-13-18-5 0,13 18 0 16,-12-20-1-16,12 20 3 0,-15-18 1 0,15 18-2 15,-13-21 2-15,13 21 1 0,-17-21 1 16,17 21 5-16,-20-18-1 0,20 18-2 0,-20-19-2 16,20 19 2-16,-17-20 0 0,17 20-3 15,-20-18 1-15,20 18-2 0,-20-17 5 0,20 17-3 16,-25-19 0-16,13 7-2 0,12 12 2 16,-26-16 0-16,26 16-2 0,-34-20 3 15,16 6-2-15,-4 4 4 0,0-1-1 0,1 2-1 16,-5-4 0-16,26 13 4 0,-48-17 3 15,26 2-6-15,-8 6 2 0,3 1-1 0,2 1-1 16,-5-1-2-16,3-2 0 0,-4 4-1 16,2 0-1-16,-1-3 3 0,-2 1-4 15,4 3 2-15,-4-2 0 0,-1 3-1 0,1-7 1 16,2 5-2-16,5 3 1 0,-7-6-1 16,2 6 1-16,30 3 1 0,-57-12 0 0,32 5-1 15,-5 4-1-15,30 3 1 0,-51-12-2 16,26 9 2-16,25 3-1 0,-38-9-1 15,38 9 1-15,-44-8 0 0,44 8-1 16,-38-4 0-16,38 4 0 0,-32-4-2 0,32 4 5 16,-32-7-5-16,32 7 1 0,-31-1-1 15,31 1 1-15,0 0 0 0,-36-4-2 0,36 4 1 16,0 0 1-16,-35-4-2 0,35 4 2 16,0 0 0-16,-30-3 1 0,30 3-2 15,0 0 0-15,-37 0 2 0,37 0 0 0,0 0 0 16,-36 0 0-16,36 0 0 0,0 0 0 15,-44 0 0-15,44 0-2 0,-40 3 3 0,40-3-3 16,-34 4 2-16,34-4 0 0,-40 0-1 16,40 0 3-16,-47 4-3 0,47-4 1 15,-46 1 0-15,22 2 2 0,24-3-2 0,-42 4 0 16,42-4-2-16,-48 6 2 0,24-6 2 16,24 0-3-16,-55 2 2 0,28 3 0 15,2-2 0-15,25-3-1 0,-48 4-1 0,48-4 1 16,-49 1 2-16,18-1 1 0,31 0-3 15,-52 4-1-15,25-4 1 0,27 0 3 0,-54 3-5 16,26-3 2-16,-4 0 0 0,32 0-3 16,-58 3 4-16,28-3-1 0,3 2-1 15,27-2 1-15,-62 0 0 0,27 5 0 16,8-3 0-16,-8-2-1 0,35 0 2 0,-62 3-3 16,34-3 3-16,-3 4 0 0,0-4-3 15,1 3 2-15,-4 0 1 0,2-3-1 0,32 0-1 16,-63 2 3-16,29 1-4 0,2-3 3 15,-1 4 0-15,1-1-1 0,-1 0-1 16,-1 0 0-16,3 0 2 0,-3 0-1 0,-3 0 1 16,0 3-1-16,4-3 0 0,-4 2 0 15,5-5 0-15,-1 4-1 0,5 0 2 0,-3-1-2 16,0-1 5-16,2 1-5 0,-3 2 2 16,32-5-1-16,-60 3 0 0,33-3 3 0,2 3-2 15,25-3-1-15,-48 1 0 0,18-1 0 16,30 0 0-16,-47 5-1 0,47-5 2 15,-49 3-1-15,26-3 2 0,23 0 1 0,-47 0-4 16,19 0 1-16,28 0-1 0,-59-3 1 16,27 3 0-16,32 0 1 0,-57 0-1 0,24 0-1 15,5 0 0-15,28 0 1 0,-62-5 3 16,37 5-4-16,25 0 2 0,-59 0-1 16,36-1 0-16,23 1-1 0,-61-3 1 15,28 3 0-15,5 0 1 0,-6-3-2 0,34 3 1 16,-69-5 1-16,36 2-1 0,-2 1 0 15,-10-1 1-15,-2-1 0 0,0 1-3 0,0 2 1 16,-1-4 1-16,-6 5 0 0,7-3 1 16,-1 0-2-16,1 3 1 0,9 0-1 15,-8 0 0-15,8 0 0 0,-1 0 0 0,1 0 1 16,4 0 0-16,-1 0 0 0,0 0 3 16,0 3-3-16,35-3 0 0,-60-3 1 0,21 3 0 15,13 0-1-15,-8-3 0 0,34 3 2 16,-62-3-4-16,27 0 1 0,5 0 1 15,-5 3 0-15,-4-3-2 0,3 3 4 0,2-3-2 16,1 0-1-16,-1 3 0 0,-1-4 0 16,2 4 0-16,-6 0-3 0,4-3 2 0,0 3-2 15,1 0 1-15,-7 0 3 0,9 0-3 16,-5 0-1-16,4 0 3 0,-1 0-1 16,1 0-2-16,33 0 2 0,-64 0 0 0,31 0-2 15,1 0 2-15,3 3 1 0,29-3-1 16,-48-3 4-16,48 3-4 0,-50 3 1 15,30-3 1-15,20 0-2 0,-49 0 3 0,49 0-3 16,-35 0 4-16,35 0-1 0,-38-3-3 16,38 3 4-16,-39 0-2 0,39 0 0 15,-33 0-1-15,33 0-3 0,-34 0 1 0,34 0 1 16,-43 0-1-16,43 0 3 0,-42 3-2 16,15-3 0-16,27 0 1 0,-53 4-1 15,24-4-2-15,-4 3 1 0,1 0 0 0,-2-3 0 16,-7 3 1-16,4 0 1 0,0 0 1 15,-1-3-1-15,-3 0-1 0,1 3 1 0,3 0 0 16,1-3 1-16,2 3 0 0,2-3 0 16,-1 3 0-16,33-3 0 0,-60 5 4 0,40-5-6 15,20 0 4-15,-50 1-3 0,24-1 0 16,26 0 1-16,-45 3 0 0,45-3 3 16,-40-3-4-16,40 3 1 0,-42 3 0 0,42-3 1 15,-38 0-2-15,38 0-1 0,-44 0 0 16,44 0 1-16,-43 0 1 0,16 0 0 0,27 0 1 15,-50 0-1-15,28 0-1 0,22 0-1 16,-48 0-1-16,23 4 0 0,25-4 0 0,-47 0 0 16,47 0 1-16,-39 0 2 0,39 0-4 15,-47 0 4-15,47 0 0 0,-36 0 0 16,36 0-1-16,-37 3 0 0,37-3 0 16,-29 0-1-16,29 0 2 0,-36 2-1 0,36-2 1 15,-34 3-2-15,34-3 2 0,0 0-5 16,-40 5 6-16,40-5-2 0,0 0 1 15,-40 0-2-15,40 0-1 0,0 0 1 0,-29 3 0 16,29-3-2-16,0 0 4 0,0 0-3 16,-28 3 2-16,28-3-1 0,0 0 0 0,-32 6-1 15,32-6 1-15,0 0-2 0,-30 6 2 16,30-6-2-16,0 0 3 0,-35 9 0 0,35-9 0 16,-22 7 0-16,22-7 0 0,0 0 0 15,-30 8 1-15,30-8-1 0,-27 7 0 16,27-7 0-16,0 0 0 0,-27 12 1 0,27-12 0 15,-25 5 1-15,25-5-2 0,0 0-1 16,-31 15 1-16,31-15-1 0,-20 3 1 0,20-3 1 16,-24 14 0-16,24-14 0 0,-22 10-3 15,22-10-5-15,-25 12 3 0,25-12-1 16,-23 11 2-16,23-11 0 0,0 0 1 16,-32 16 1-16,32-16-2 0,-17 9-5 0,17-9 2 15,0 0 0-15,-28 19-3 0,28-19 3 16,-17 16-4-16,17-16 5 0,-18 15 0 0,18-15-3 15,-20 18 6-15,20-18-4 0,-24 15 3 16,24-15-2-16,-16 15 1 0,16-15 2 16,-21 18-2-16,21-18 0 0,-18 17 3 0,18-17 0 15,-17 19-2-15,17-19 3 0,-18 18-3 16,18-18 4-16,-25 18-1 0,10-6 1 0,15-12 1 16,-22 18-3-16,22-18 3 0,-25 20 0 15,25-20-3-15,-27 16 2 0,27-16 0 16,-25 15 2-16,25-15 0 0,-22 12 1 0,22-12-1 15,-26 11-2-15,26-11-3 0,-17 12 6 16,17-12-1-16,-20 12-3 0,20-12 2 16,0 0-1-16,-29 13-2 0,29-13 1 0,0 0 0 15,-16 10 2-15,16-10-4 0,0 0 2 16,0 0-1-16,-19 16-2 0,19-16 3 0,0 0 0 16,-20 15-2-16,20-15 1 0,-15 15 2 15,15-15 2-15,0 0-4 0,-25 17 0 0,25-17 3 16,0 0-1-16,-20 13 1 0,20-13 0 15,0 0-3-15,-28 17 3 0,28-17-1 16,-17 12 0-16,17-12 2 0,0 0-2 0,-20 15 0 16,20-15-2-16,0 0 0 0,-19 13 4 15,19-13-2-15,0 0-3 0,-16 16 3 16,16-16-4-16,0 0 3 0,-17 17 0 0,17-17-2 16,0 0-1-16,-14 16 2 0,14-16 1 15,0 0 1-15,-13 18-1 0,13-18 1 16,0 0-1-16,0 0-1 0,-18 22 3 0,18-22 0 15,0 0-1-15,0 0 2 0,0 0-5 16,-14 18 1-16,14-18 1 0,0 0-4 0,0 0 3 16,0 0 0-16,0 0 0 0,0 0 0 15,-6 22-2-15,6-22 2 0,0 0 2 16,0 0-2-16,0 0 1 0,0 0-1 16,0 0 3-16,0 0 1 0,-2 28-3 0,2-28 2 15,0 0 1-15,0 0 0 0,0 0-1 16,0 0-1-16,-3 31 1 0,3-31 2 0,0 0-4 15,0 0 5-15,0 0 5 0,0 0 2 16,-5 33-2-16,5-33 5 0,0 0-1 0,-4 29 1 16,4-29-2-16,0 0 0 0,4 33 2 15,-4-33 1-15,5 27 6 0,-5-27-3 0,3 29 5 16,-3-29-4-16,8 33-2 0,-3-14 2 16,4 1 0-16,-9-20-2 0,15 42-3 15,-4-22-1-15,-2 5 3 0,1-1 0 0,5 2-2 16,3-2 0-16,-3 7-1 0,0 0-1 15,4 0 1-15,8 1-1 0,-7-2-1 16,1 3 0-16,3-3-2 0,-1 6 0 0,7 0 0 16,-1 3-2-16,-1-4-5 0,-1 4-29 15,3 0-55-15,-5 6-84 0,-6-7-160 16,-9-2-212-16,-10-11-426 0,0-25-954 0</inkml:trace>
  <inkml:trace contextRef="#ctx0" brushRef="#br0" timeOffset="103668.1269">2825 11459 1438 0,'0'0'149'0,"0"0"-82"16,0 0-10-16,0 0-25 16,0 0-12-16,0 0 12 0,0 0 11 0,0 0 14 0,0 0 36 15,0 0 14-15,0 0 9 0,0 0-7 16,0 0-17-16,0 0-27 0,0 0 2 16,0 0-17-16,0 0 0 0,0 0-4 0,-34 4-12 15,34-4-1-15,0 0-11 0,0 0 3 16,0 0-1-16,0 0 3 0,-28 11-5 15,28-11 41-15,-25 31 22 0,-2-3-22 0,0 0-2 16,-3-1 0-16,-5 4 2 0,5 2 7 16,-2-4 2-16,7-2 7 0,-7 1-2 0,0 0-6 15,2-1 1-15,-5 0-18 0,0 5-5 16,-5-1 1-16,11-4 11 0,-2-1-12 16,1-5 2-16,1 3 10 0,1-1-17 15,3-2-10-15,-6-2 4 0,8-1-4 16,0 0-2-16,-6 0-9 0,7 2 9 0,-3-7 1 15,-1 1-17-15,0 1 5 0,1 0-5 0,-1-2 0 16,-1-1 6-16,3 1 0 0,-1-1-9 16,0 1-4-16,-2-4-3 0,6-1 14 15,-4 2 2-15,1-1-2 0,-1 0 12 0,2-3 5 16,23-6-3-16,-45 18 0 0,24-15-10 16,21-3 1-16,-45 17 0 0,27-11-6 0,-7 0-4 15,25-6 5-15,-44 9-6 0,23-3 2 16,-3 1-2-16,24-7-10 0,-37 8 10 15,37-8-1-15,-38 11-2 0,38-11 0 0,-32 8-4 16,32-8 3-16,-33 7 0 0,33-7 0 16,-27 4-8-16,27-4 2 0,-27 5 6 15,27-5-8-15,0 0 4 0,-48-5-5 0,48 5 1 16,0 0 2-16,-39-4-4 0,39 4 6 16,-27-7 0-16,27 7-1 0,0 0 3 15,-28-12-6-15,28 12-3 0,0 0 5 0,-20-10-8 16,20 10 4-16,0 0-3 0,-14-27-6 15,14 27 8-15,0 0-2 0,4-41 2 0,-4 41-2 16,0 0-1-16,12-39-4 0,-12 39 5 16,13-31 0-16,-13 31-1 0,13-32 0 15,-4 17-4-15,2-3 0 0,4 0 5 0,2 0 3 16,0 1-6-16,-2-1 4 0,-15 18-4 16,33-30 7-16,-16 18-2 0,-2-5-3 0,2 4 9 15,-17 13-12-15,25-20 7 0,-25 20 0 16,23-19-1-16,-23 19-2 0,29-15-1 15,-29 15 2-15,20-12-2 0,-20 12 1 16,23-11 3-16,-23 11 0 0,29-7-3 0,-29 7 6 16,37-5 1-16,-37 5 0 0,41-1-3 15,-41 1 1-15,46-4-4 0,-26 2 5 0,-20 2-3 16,50 0 0-16,-25 2 1 0,-25-2-1 16,47-2 6-16,-24 4-2 0,-23-2 1 15,47 0-5-15,-25 0 9 0,-22 0 1 0,43 4-5 16,-43-4 4-16,39 1 4 0,-39-1-3 15,43 5 7-15,-43-5 5 0,35 0 14 0,-35 0 4 16,35 3-2-16,-35-3-5 0,31 3 0 16,-31-3-2-16,35 1-2 0,-35-1-2 15,28 5-5-15,-28-5 0 0,32 6-2 0,-32-6-5 16,25 3 1-16,-25-3-2 0,27 6-1 16,-27-6 6-16,35 3-8 0,-35-3-1 15,33 6 3-15,-33-6-2 0,41 3 0 0,-23 3-2 16,-18-6 2-16,43 6 0 0,-23-3 0 15,-20-3 0-15,41 7-4 0,-15 0 3 16,-26-7-6-16,44 4 4 0,-22 1-4 0,-22-5 10 16,43 5-5-16,-23 2 4 0,-20-7-4 15,42 7 3-15,-19-6-1 0,-23-1 2 0,39 7-5 16,-39-7 3-16,35 7-3 0,-35-7 1 16,35 3-5-16,-13-1 4 0,-22-2 3 15,30 7 8-15,-30-7 2 0,40 6 3 0,-18-4 0 16,-22-2 2-16,38 4-6 0,-7-1 4 15,-10 0-3-15,8 0 0 0,-29-3-3 16,48 2 2-16,-29 2-2 0,-19-4 0 16,46 3-2-16,-27 0 2 0,-19-3-2 0,35 3 1 15,-35-3-2-15,30 3 3 0,-30-3-5 16,30 0 4-16,-30 0-3 0,0 0-2 0,44 4-3 16,-44-4 4-16,30 2-4 0,-30-2-3 15,35 0-7-15,-35 0-13 0,35 3-21 0,-35-3-30 16,39 7-37-16,-11-2-60 0,-5 5-101 15,-1 0-319-15,-22-10-364 0,27 9-776 16</inkml:trace>
  <inkml:trace contextRef="#ctx0" brushRef="#br0" timeOffset="117329.3382">15719 14250 1106 0,'0'0'179'0,"0"0"-71"0,0 0-27 0,0 0-24 16,0 0-39-16,0 0-44 0,0 0-41 16,0 0-28-16,0 0-93 0,0 0-147 15,0 0 82-15</inkml:trace>
  <inkml:trace contextRef="#ctx0" brushRef="#br0" timeOffset="120115.6135">15719 14250 1242 0,'0'0'109'0,"0"0"-4"0,0 0 43 15,0 0 15-15,0 0-35 0,0 0-25 0,0 0-10 16,0 0-17-16,0 0-11 0,0 0-19 16,0 0-13-16,0 0-8 0,0 0-5 15,0 0 5-15,0 0 0 0,0 0-19 0,0 0 1 16,0 0 2-16,0 0-6 0,0 0 6 15,0 0-5-15,0 0 17 0,0 0 10 0,0 0 14 16,0 0-3-16,0 0 7 0,0 0-8 16,0 0-4-16,0 0 10 0,0 0-11 15,0 0-17-15,0 0 0 0,0 0 3 0,0 0-1 16,0 0-7-16,0 0 7 0,0 0 10 16,0 0-7-16,0 0 1 0,0 0 16 15,0 0 4-15,21-32 7 0,-21 32-3 0,36 0 27 16,-36 0-20-16,43-5-1 0,-16 5-10 15,1-4 8-15,-28 4-5 0,59-3 12 16,-24 2-20-16,-2 1-11 0,2-4 10 0,4 0-4 16,-2 1-13-16,0 3 22 0,4-3-23 15,5 0-9-15,-3 3 2 0,6-3-1 0,-6-4 5 16,4 5 3-16,-2 2-14 0,-3-6-3 16,-7-1 0-16,3 5 4 0,-4 2-1 15,-2-3-1-15,-2-1 1 0,2 1 5 0,-32 3-5 16,56-5 8-16,-27 2 0 0,-1 3-4 15,1-4-7-15,-29 4 7 0,62-8-5 16,-31 8-1-16,3 0-1 0,1 0 5 0,-2 0-2 16,6-4-7-16,-6 4 7 0,4 0-7 15,5 4 0-15,-7-4 2 0,2-4 11 16,3 8-9-16,-6-8-1 0,2 4-12 0,-2 0 11 16,3 0 2-16,4 0-8 0,-9 0 4 15,5 0 4-15,-2 0-1 0,-1-3 8 16,-3 3-7-16,3 0 1 0,3 3 6 0,-4-3-4 15,-4 0 0-15,2 0 5 0,3 0-12 16,-2 0 7-16,1-3 4 0,-1 6 1 0,-2-3-1 16,5 0-3-16,-5 0-2 0,2 0-5 15,-2 0 5-15,2 4 2 0,-32-4 3 0,50 0-4 16,-25 0-7-16,-25 0 20 0,45 0 6 16,-21 0 2-16,-24 0 1 0,47 0-3 15,-47 0 5-15,41 0 3 0,-17 0 5 0,-24 0-8 16,38 0-12-16,-38 0 8 0,42 0-7 15,-42 0 9-15,39 5-9 0,-39-5 1 0,41 0 3 16,-41 0 2-16,35 0-11 0,-35 0 3 16,39 3-2-16,-39-3 0 0,33 0 1 15,-33 0-6-15,34 4 4 0,-34-4 0 0,37 0 7 16,-37 0-1-16,28 3-5 0,-28-3 0 16,37 2-8-16,-37-2 8 0,28 3-7 15,-28-3-1-15,32 0 0 0,-32 0 0 0,30 3-3 16,-30-3 9-16,0 0-2 0,45 4 3 15,-45-4 3-15,29 3 2 0,-29-3-4 16,28 2-4-16,-28-2 2 0,32 3 0 0,-32-3 2 16,30 7-1-16,-30-7-1 0,32 3-1 15,-32-3-2-15,33 5-1 0,-33-5 1 0,36 4 2 16,-36-4-5-16,38 9-1 0,-18-6 0 16,-20-3 0-16,37 8 3 0,-37-8-6 15,32 1 1-15,-32-1-2 0,30 7 1 0,-30-7 2 16,28 5-3-16,-28-5 1 0,25 7-2 15,-25-7-1-15,30 5 4 0,-30-5-4 0,29 8-1 16,-29-8 5-16,30 6-8 0,-30-6 2 16,35 6-1-16,-35-6 3 0,37 6-2 15,-14-3 1-15,-23-3-2 0,35 3 4 0,-35-3 0 16,41 6 2-16,-41-6-8 0,31 4 4 16,-31-4 4-16,42 0-2 0,-42 0-4 0,35 0 3 15,-35 0-1-15,42 0 1 0,-42 0 2 16,42 0-3-16,-19 0 1 0,-23 0 2 15,52 0-5-15,-28-4 2 0,-24 4-2 0,50 0 6 16,-25 0-4-16,-25 0 0 0,48 0 0 16,-26-3 0-16,-22 3 0 0,47 0 0 15,-47 0 3-15,45 0-6 0,-45 0 3 0,39 0-1 16,-39 0 1-16,42 0 1 0,-42 0-1 16,41 0-2-16,-41 0 2 0,39 0 4 15,-39 0-6-15,37 0 5 0,-37 0 0 0,36 0-4 16,-36 0-1-16,32 3 2 0,-32-3 1 15,34 0 0-15,-34 0 4 0,33 4 6 0,-33-4 1 16,37 0 1-16,-37 0 1 0,33 2-2 16,-33-2-1-16,35 3 3 0,-35-3-2 15,41 3 1-15,-41-3-3 0,40 0 0 0,-15 0 2 16,-25 0-2-16,40 4-3 0,-40-4 7 16,40 0-7-16,-15 0 1 0,-25 0-1 15,40 0 0-15,-40 0 0 0,47 0-3 0,-47 0 3 16,44-4 1-16,-17 4-6 0,-27 0 5 0,41-3-5 15,-41 3-2-15,49 0 3 0,-21-3 0 16,4 1 2-16,-32 2-3 0,55-4-1 16,-23 4 3-16,-5-3-1 0,-27 3-4 0,60-6 2 15,-30 3-1-15,0 0 2 0,-1 3 0 16,7-6-3-16,-2 3 2 0,3 0 1 0,-4 0-1 16,2 0 0-16,-1-4-3 0,-2 4 3 15,1-1-2-15,-1 1 1 0,-2 2 0 16,0 1 2-16,-3-8-1 0,-27 8 0 0,57 0-1 15,-32-3 0-15,-25 3-2 0,45-1 4 16,-23-3-3-16,-22 4 1 0,43 0 1 16,-43 0-2-16,45-4 1 0,-45 4-1 15,39 0 0-15,-39 0 0 0,42 4 1 0,-42-4 1 16,38 0 0-16,-14 0 0 0,-24 0-2 16,45 0 1-16,-22 4-1 0,-23-4 2 15,50 0 0-15,-20 0-1 0,-3 0 1 0,-27 0-2 16,62-4 2-16,-35 4 2 0,3 0-3 15,-30 0 0-15,65-4 1 0,-31 1-2 0,-6 3 3 16,9-3-3-16,-9 0 0 0,2 0-2 16,6 3 6-16,-6-4-3 0,6 1 2 0,-2 1-2 15,3 2-2-15,-4-3 2 0,2 0 0 16,4-1-1-16,-4 1-3 0,-2 1 8 0,4-1-6 16,-7-4 1-16,5 4 0 0,-1-2-2 15,-4 1 2-15,5 4 2 0,-8-8-4 16,8 8 2-16,-7-4 2 0,4 1-1 0,2-2 0 15,-8 2-2-15,10-2 1 0,-5 1-1 16,-2 0 2-16,8 0 2 0,-9-3-2 0,5 1 0 16,-1 0 2-16,2 0-4 0,-3 3 4 15,3-3-2-15,3 3-1 0,-9 0 1 16,9 0-4-16,-4 0 3 0,8-3-4 16,-3-1 7-16,-1 4-2 0,0 1 0 0,3-3 0 15,8 4-3-15,-6-3 4 0,3-3-1 16,0 7-2-16,4-9 2 0,-6 3 0 0,1 5-3 15,-6-4 3-15,6 2 0 0,-1-1-1 16,-6 2 1-16,0-1 1 0,0 0 1 16,-4-4-6-16,4 5 4 0,-3-1 6 0,1-1-7 15,-5 1 3-15,3 3-2 0,-1-3 0 16,-32 3 0-16,60-5-1 0,-30 1-3 16,-3 1 2-16,-27 3 0 0,50-3 6 0,-25-1-4 15,4 2 0-15,-29 2 3 0,52-3-3 16,-31-2-3-16,-21 5 5 0,44-4-4 0,-44 4 5 15,38 0-4-15,-38 0 1 0,44 0 1 16,-44 0-1-16,35-3 0 0,-35 3 1 0,35-5 0 16,-35 5-1-16,34-3 0 0,-34 3 0 15,35-1 1-15,-35 1-2 0,35-4 2 16,-35 4-2-16,30 0 1 0,-30 0 0 0,35-3-2 16,-35 3-1-16,32 3 7 0,-32-3-5 15,33-3 0-15,-33 3-2 0,0 0 2 0,49 0 1 16,-49 0 0-16,37-4 0 0,-37 4 0 15,36 0-3-15,-36 0 4 0,37-3-1 16,-37 3-1-16,45-3 2 0,-45 3-2 0,42-2 2 16,-18 2 1-16,-24 0-2 0,42-4-2 15,-42 4 2-15,40-3 0 0,-40 3 2 16,45-3-2-16,-45 3 4 0,37 3-4 0,-37-3-2 16,41 0 2-16,-41 0 0 0,37 0 3 15,-37 0-6-15,40 0 5 0,-40 0 0 16,37 0-3-16,-37 0 3 0,37 0-2 0,-37 0-1 15,33 0 0-15,-33 0 4 0,36 3-5 16,-36-3 2-16,33 0 1 0,-33 0-1 16,37 0 1-16,-37 0 0 0,25 4 1 0,-25-4-1 15,0 0-2-15,45 2 2 0,-45-2-2 16,29 0 2-16,-29 0 0 0,26 6-2 0,-26-6 1 16,27 4-2-16,-27-4 1 0,0 0 3 15,42 3-4-15,-42-3 5 0,27 4-3 16,-27-4 0-16,25 1-1 0,-25-1 2 0,0 0-3 15,37 8 2-15,-37-8-1 0,25 3 2 16,-25-3 0-16,0 0-5 0,35 1 5 0,-35-1-1 16,30 3 1-16,-30-3-2 0,25 8 2 15,-25-8 1-15,35 6 0 0,-35-6-1 0,39 6-1 16,-39-6 0-16,35 4 0 0,-17-1 0 16,-18-3 3-16,35 8-1 0,-15-4-3 15,-20-4 1-15,39 3 0 0,-39-3 0 0,33 5 3 16,-33-5-2-16,34 4 0 0,-34-4 1 15,35 6-2-15,-35-6 2 0,33 2-2 16,-33-2 3-16,32 4-3 0,-32-4 2 0,30 8 0 16,-30-8 0-16,30 0-3 0,-30 0-2 15,25 4 5-15,-25-4 3 0,0 0-2 16,34 0-3-16,-34 0 0 0,28 3 2 0,-28-3-2 16,0 0-1-16,37 0 4 0,-37 0-3 15,0 0 0-15,42 0 0 0,-42 0 0 0,38 0 1 16,-38 0 0-16,30-3-2 0,-30 3 2 15,39 0-1-15,-39 0 1 0,37-3 1 16,-37 3 0-16,38 0-6 0,-38 0 2 0,44-1 2 16,-44 1 1-16,47-5 0 0,-26 5-2 15,-21 0 3-15,49-3-1 0,-19 3 2 0,2-4 3 16,-32 4 2-16,65 0 2 0,-33-2-2 16,-1 2 0-16,5-3 1 0,0 3 3 15,5-3 4-15,-1 3-2 0,2 0 0 16,6-4-2-16,2 4-2 0,-1-3 0 0,1 1 2 15,2-1-3-15,-5 3 0 0,1-4-1 16,-1 1-3-16,-9 3 0 0,-1-3-1 0,0 3 3 16,-3-2-1-16,-3-1-4 0,-31 3 1 15,54-4-3-15,-29 4-14 0,-25 0-27 0,43-3-37 16,-43 3-51-16,42-7-60 0,-25 2-148 16,-17 5-608-16,20-8-773 0</inkml:trace>
  <inkml:trace contextRef="#ctx0" brushRef="#br0" timeOffset="122735.1237">3552 15058 4547 0,'0'0'-156'16,"0"0"39"-16,0 0 13 0,0 0 23 16,0 0 16-16,0 0 19 0,0 0 4 15,0 0 19-15,0 0 2 0,0 0-2 0,0 0-2 16,0 0 6-16,0 0 5 0,-38-17 6 15,38 17 39-15,0 0-13 0,0 0 9 16,0 0 13-16,0 0 8 0,0 0-11 0,0 0-8 16,0 0 6-16,0 0 0 0,62-46 2 15,-62 46 2-15,30-11-1 0,-13 3 1 16,9-1-4-16,-26 9-10 0,42-12 6 0,-13 5 5 16,-4 2-10-16,0-5-2 0,3 5 1 15,1-2 5-15,-29 7-11 0,53-8-2 16,-21 1-4-16,0 4 0 0,-2-1-10 0,2 3 6 15,1-3 0-15,4 1 2 0,0-2 1 16,8 2-5-16,3 2 8 0,-1-3-7 16,5 4 5-16,0-4-10 0,-2 4 16 0,4-3 12 15,-2 3-1-15,-2-1-5 0,0 1-8 16,2-4 1-16,0 4 6 0,-1 0-10 0,-2 0 0 16,-9 0 0-16,2 0 1 0,-2 0-1 15,2 0-2-15,-2 4 6 0,0-4 4 0,-3 0 4 16,3 0 7-16,-1 0-4 0,1 0 4 15,-2 0-9-15,-1 0-1 0,0 0 0 16,3 0-5-16,-3-4 7 0,0 4-5 16,-1-4-4-16,1 4-3 0,0-3 1 0,-5 0-5 15,-32 3 2-15,62-3 2 0,-37 3-4 16,-25 0 1-16,48 0 1 0,-23 0-4 0,-25 0 3 16,44 0-2-16,-44 0 1 0,43 0-1 15,-16 3 3-15,-27-3-5 0,42 0-1 16,-17 3 1-16,-25-3 1 0,49 0-1 0,-26 0 1 15,4 3-3-15,-27-3 0 0,52 0-2 16,-24 4 2-16,4-4 0 0,-7 4-3 16,-25-4 1-16,57 0 1 0,-30 1-2 0,-27-1 2 15,46 3-1-15,-22-3 2 0,-24 0-3 16,48 4 0-16,-24-4 4 0,-24 0-5 16,53 4-3-16,-28-3 7 0,4-1-3 0,3 3 1 15,-1 2-1-15,-1-2 3 0,-1 1-3 16,3-3 2-16,-2 3 3 0,-30-4-4 0,57 3-1 15,-32 0 3-15,3 1 0 16,-28-4-4-16,45 2 1 0,-21 1-3 0,-24-3 4 16,33 3-2-16,-33-3 2 0,32 4-2 0,-32-4 0 15,27 5 1-15,-27-5 4 0,0 0-5 16,38 3 1-16,-38-3 1 0,0 0 0 16,27 4 3-16,-27-4-1 0,0 0 1 0,0 0 4 15,32 3-2-15,-32-3 5 0,0 0 5 16,32 6 2-16,-32-6-2 0,0 0-2 0,35 6 0 15,-35-6 0-15,32 3-4 0,-32-3 2 16,36 6-1-16,-36-6-1 0,32 6-1 16,-32-6-2-16,42 5 2 0,-22-4 0 15,-20-1 1-15,42 7-2 0,-22-3 6 0,-20-4-6 16,40 4-1-16,-15 1-3 0,-25-5 3 16,37 6-4-16,-37-6 4 0,45 3-1 0,-25 0 3 15,-20-3 0-15,42 3 1 0,-22 0-1 16,-20-3 0-16,40 3-1 0,-40-3 3 0,40 3 1 15,-40-3-1-15,30 3 1 0,-30-3 3 16,32 3-3-16,-32-3 1 0,25 6 0 16,-25-6-4-16,30 3 5 0,-30-3-3 0,32 3 2 15,-32-3-2-15,30 6-1 0,-30-6 0 16,44 6-2-16,-44-6 1 0,37 7 0 16,-14-7-1-16,-23 0-3 0,47 8 2 15,-19-4 0-15,1 0 1 0,3-1-4 0,-7-2 2 16,5 7-3-16,0-4 0 0,0-3 0 15,-3 3 3-15,0-1-5 0,1 0 1 0,-1-1-1 16,-1 5 0-16,5-4 0 0,-10 4 0 16,-21-7-1-16,54 5-2 0,-29 2 2 15,0-4-1-15,2 0 0 0,-2 3 2 0,-25-6-1 16,48 6 0-16,-26-1-1 0,-22-5 3 16,45 9-3-16,-25-8 2 0,-20-1-2 0,44 10 1 15,-22-8-1-15,-22-2 0 0,38 3 2 16,-38-3 1-16,40 7 2 0,-20-3 6 15,-20-4 0-15,46 6 1 0,-18-3-1 0,4-3 1 16,-7 2 1-16,12-2-1 0,-4 0-2 16,7 0 0-16,5 0-1 0,6-2-2 15,9-1-9-15,8-2-26 0,-1 0-40 0,15 3-84 16,-8-3-129-16,13-4-241 0,-22-3-444 16,-10-7-986-16</inkml:trace>
  <inkml:trace contextRef="#ctx0" brushRef="#br0" timeOffset="148999.1753">16496 12594 1465 0,'-21'-27'302'15,"21"27"-174"-15,0 0-43 0,-12-18-38 0,12 18-29 16,0 0-28-16,0 0-5 0,-23-18-25 16,23 18 0-16,0 0-9 0,0 0 19 0,0 0-1 15,0 0 8-15,-19-15 7 0,19 15 24 16,0 0 15-16,0 0 12 0,-20-13-5 16,20 13 4-16,0 0 18 0,0 0 2 0,-30-10-32 15,30 10-1-15,0 0-10 0,0 0-4 16,0 0-4-16,-43 0 1 0,43 0-15 15,0 0 15-15,0 0-11 0,-44 0 7 0,44 0-11 16,0 0 8-16,-40 0-1 0,40 0 4 16,0 0 4-16,-37 3 3 0,37-3-14 15,0 0 14-15,-33 5-7 0,33-5 0 0,0 0-7 16,-34 2-8-16,34-2-31 0,0 0-20 16,-28 10-64-16,28-10-80 0,0 0-217 15,-24 5 92-15</inkml:trace>
  <inkml:trace contextRef="#ctx0" brushRef="#br0" timeOffset="150991.376">16923 12534 1566 0,'0'0'92'0,"0"0"-23"0,0 0 26 15,18-12 26-15,-18 12-15 0,0 0-12 0,0 0-12 16,0 0-9-16,0 0-3 0,0 0-26 0,0 0 15 16,0 0-13-16,0 0-10 0,0 0-3 15,0 0 7-15,0 0-8 0,-61-21-6 16,61 21 8-16,0 0-9 0,0 0-8 0,-37 0 5 15,37 0-5-15,0 0-1 0,-35-5 3 16,35 5 2-16,0 0-4 0,-37 0 7 16,37 0-3-16,0 0 2 0,-44 5-5 0,44-5-2 15,-35 6-1-15,35-6-12 0,-40 6 5 16,40-6-8-16,-33 5 10 0,33-5 0 0,-34 7-10 16,34-7 10-16,-32 6 0 0,32-6-5 15,-30 6 8-15,30-6-1 0,-27 6-4 0,27-6 2 16,-30 4 5-16,30-4 2 15,-30 5 0-15,30-5-5 0,0 0 10 0,-38 6 24 16,38-6-23-16,-29 4-6 0,29-4 4 16,0 0-7-16,-33 2 2 0,33-2-9 0,0 0 0 15,-35 6 0-15,35-6-5 0,0 0 5 16,-30 4 2-16,30-4-7 0,0 0 1 16,-35 7-1-16,35-7 0 0,0 0 7 0,-29 1-6 15,29-1 1-15,0 0 1 0,-32 3-3 0,32-3 0 16,0 0-2-16,0 0 0 0,-35 9-2 15,35-9 9-15,0 0-3 0,0 0 1 16,-40 1 4-16,40-1-9 0,0 0 20 16,-28 0-3-16,28 0 14 0,0 0-7 0,-31 2 0 15,31-2 10-15,0 0-4 0,0 0-3 16,-40 0-10-16,40 0 14 0,0 0-13 0,-25 5-4 16,25-5 7-16,0 0-5 0,0 0-2 15,-38 0 6-15,38 0-6 0,0 0-1 16,0 0 7-16,-32 0-10 0,32 0-4 15,0 0-6-15,0 0 11 0,0 0 1 16,-38 0 3-16,38 0-1 0,0 0 1 0,0 0-4 16,-31 0 1-16,31 0-7 0,0 0 1 0,0 0-4 15,-36 7-4-15,36-7 8 0,-25 3-1 16,25-3-3-16,0 0 6 0,-36 5 1 16,36-5 2-16,0 0-11 0,-35 4 10 0,35-4-5 15,-30 3 4-15,30-3 19 0,-30 3-10 16,30-3 22-16,-25 5-8 0,25-5 12 0,0 0 8 15,-44 4-3-15,44-4-15 0,0 0-1 16,-30 6-8-16,30-6 1 16,0 0-4-16,-26 2-4 0,26-2-5 0,0 0 17 0,0 0-18 15,-31 4 3-15,31-4-6 0,0 0 7 16,0 0-7-16,0 0 2 0,-30 6-2 16,30-6-8-16,0 0 1 0,0 0 4 0,-26 5-6 15,26-5 8-15,0 0-4 0,0 0 1 16,-34 10-2-16,34-10 3 0,-22 6 2 15,22-6-18-15,0 0 10 0,-30 9 4 0,30-9-6 16,0 0 0-16,-32 12 12 0,32-12-4 16,-18 8 12-16,18-8 1 0,0 0-4 0,-32 12 4 15,32-12 2-15,-20 6-7 0,20-6 4 16,0 0-9-16,-25 12-2 0,25-12 1 0,0 0 4 16,-22 12-1-16,22-12-8 0,-18 12 0 15,18-12 4-15,0 0 2 0,-25 20-1 16,25-20-1-16,-17 12-3 0,17-12 1 0,0 0 16 15,-20 25-5-15,20-25-3 0,-17 17 7 16,17-17-3-16,-20 19-4 0,20-19 1 16,-13 24-1-16,13-24-1 0,-17 26 6 15,17-26-10-15,-15 24 5 0,15-24-7 0,-15 24 2 16,15-24-5-16,-10 23 2 0,10-23-1 16,-8 21 4-16,8-21-8 0,-12 19 3 0,12-19 2 15,-10 21 3-15,10-21-6 0,0 0 1 16,-8 27 3-16,8-27 5 0,-10 22-11 0,10-22 5 15,0 0-3-15,-9 28-2 0,9-28-2 16,0 0 7-16,-8 21-3 0,8-21 0 16,0 0-4-16,0 0 4 0,-7 29-5 0,7-29 7 15,0 0 0-15,0 0 0 0,-2 28-6 16,2-28 5-16,0 0-6 0,0 0 8 16,0 35-2-16,0-35-1 0,0 0 2 0,2 31 0 15,-2-31 5-15,0 29 1 0,0-29 4 16,0 30-2-16,0-30 10 0,3 31-5 0,-3-31-1 15,4 32 1-15,-4-32 1 0,5 30 3 16,-5-30 4-16,0 28 2 0,0-28-4 16,3 34-3-16,-3-34-1 0,0 30 1 0,0-30 0 15,2 27-3-15,-2-27 2 0,0 32-8 16,0-32 2-16,3 27-1 0,-3-27-2 16,4 28 7-16,-4-28-5 0,0 0-1 0,6 37 2 15,-6-37 1-15,4 25 1 0,-4-25-2 16,5 27-2-16,-5-27 7 0,10 27-2 0,-10-27-2 15,6 29 6-15,-6-29-5 0,10 28 0 16,-10-28 4-16,7 24-9 0,-7-24 5 16,5 28 4-16,-5-28-7 0,8 22 3 0,-8-22-3 15,9 21 3-15,-9-21-4 0,6 21-1 16,-6-21 1-16,0 0-1 0,9 26 2 0,-9-26 4 16,0 0 4-16,5 21-1 0,-5-21 4 15,0 0 0-15,7 25-3 0,-7-25 0 16,0 0-4-16,8 24 2 0,-8-24-2 0,0 0 0 15,8 28-1-15,-8-28-1 0,9 17 2 16,-9-17 0-16,8 23 0 0,-8-23-3 16,13 27 1-16,-3-12-2 0,-10-15 0 0,14 32-1 15,-6-13-1-15,4-4 0 0,1 3-1 16,-4 0 0-16,-9-18 2 0,23 35-1 16,-11-17 4-16,-2 0 0 0,5 5 0 0,-2-7 1 15,2 7-1-15,5 1 0 0,2 4 1 16,7-1 3-16,7 8-1 0,8 0-4 0,-1-2-1 15,14 4-1-15,5-4 1 0,3-1-3 16,4-5-2-16,5 3 3 0,-4-7-2 16,2-4-1-16,-2-7-10 0,0 0-7 0,4-6-9 15,-4-3-22-15,7-3-26 0,0-6-45 16,15-1-55-16,-5-8-60 0,0 0-168 0,-8-9-157 16,-6-4-386-16,-8-6-714 0</inkml:trace>
  <inkml:trace contextRef="#ctx0" brushRef="#br0" timeOffset="153033.1366">16532 12719 4533 0,'0'0'-118'15,"0"0"9"-15,-39 9-1 0,39-9-16 0,0 0-22 16,0 0 0-16,0 0 10 0,0 0 9 16,0 0 19-16,0 0 17 0,0 0 32 0,0 0 35 15,0 0 19-15,0 0-3 0,0 0 12 16,0 0-4-16,0 0-3 0,0 0 15 15,0 0-8-15,0 0 8 0,0 0 4 0,0 0 10 16,0 0-3-16,0 0 7 0,0 0-12 16,0 0 0-16,0 0 0 0,0 0 9 0,92 15-10 15,-92-15 1-15,55-3-5 0,-21 3-6 16,1-3-3-16,-2 3 5 0,4-3 1 0,7 3-8 16,3-3 3-16,1 0 3 0,2 3 1 15,0-3-9-15,6 0 8 0,2 0-4 16,-3 0 5-16,4 0-7 0,6-2 0 0,-8 5 4 15,3-2-4-15,2 2 0 0,-2 0 7 16,1-2-9-16,-5 4 6 0,6-2-8 16,-3 0 6-16,3 2-6 0,-2-2 4 15,7 5 4-15,-7-2-2 0,-6 0 0 0,6 0-8 16,-2 3 8-16,-1-3 0 0,0 0 5 16,-2 3 8-16,-3-3-20 0,0 0 10 15,0 3-7-15,3-3 4 0,-3 4 0 0,0 0-4 16,3-3 2-16,-3 1 6 0,0 0-1 15,-5 2-5-15,3 0-5 0,-2-6 7 0,2 6-4 16,-3-4-4-16,-5 4 6 0,7-5 0 16,-2 1 0-16,-1 1-2 0,1-4-3 0,0 3-1 15,0-3-3-15,-5 0 0 0,-1 0 5 16,-2 0 2-16,3 0-11 0,-4-3-1 0,2 3 17 16,-1 0-10-16,3 0-2 0,-5 0 14 15,4 0-12-15,-2-4 2 0,-1 4-1 16,4 0 6-16,-3-3 0 0,-4 3-5 15,7 0 5-15,-7-2 9 0,1-1-9 0,5 3 5 16,-6-4 6-16,-2 4-11 0,4-3 15 16,-5 0-15-16,6 3 9 0,-4-4-2 0,1 3 1 15,-2-3 10-15,4 1 6 0,-7 3 1 16,7-5 7-16,-5 5 4 0,1-2-3 16,2 0 10-16,0 2 0 0,-4-3-3 0,9 3-5 15,-8 0-4-15,3 0 4 0,-4 0 3 16,6-5-13-16,2 5 3 0,-2 0 18 15,-4 0-2-15,4 0 2 0,-2 0-5 0,5 0 15 16,-6 0 0-16,6 0 1 0,-7 0 9 16,9 0-10-16,-5 0 1 0,5 0 2 0,-7 0-6 15,10-3-3-15,-7 6-1 0,4-3 1 16,5 0 6-16,-2 5-2 0,4-2-1 0,-2-3-6 16,-1 2 2-16,5 0-4 0,-3 6-1 15,-4-4-7-15,4-3-1 0,-1 6 6 16,-5-4-2-16,3 4-1 0,0-5 1 15,-1 1-2-15,-6 1-2 0,-1-1 1 0,3 0-5 16,-2-1 5-16,-1 2-4 0,5-4-5 16,-3 3 0-16,4-6-1 0,-5 6-4 15,4-3-1-15,-5-3-4 0,3 3 1 0,-3 0-2 16,7-4-2-16,-8 4-1 0,-1-2-1 16,2-1 3-16,-2 3-4 0,1-3-3 0,-1 3 2 15,-2-4-2-15,1 1 5 0,-1 1 0 16,4-1-1-16,-2-1 0 0,5 1-2 0,5 0-1 15,-8-1-1-15,8-1-3 0,-10 2 2 16,12-4-3-16,-8 5 0 0,6-6 0 16,2 5-2-16,-12 2-1 0,12-3 2 0,-6-3-3 15,5 4 1-15,-1 0-1 0,-5-3 0 16,5 0 1-16,0 3 0 0,0 0 0 0,-1 0 1 16,-1 0-2-16,6-3-1 0,-1 3 0 15,-1 0 2-15,0 0-3 0,2-2 2 16,-3 1-1-16,-2 4 0 0,4-8 2 0,4 7-2 15,-3-3 0-15,-1 0 1 0,3 1 2 16,0 2-2-16,-2-3 0 0,1 0-1 16,4 1 2-16,3 0-2 0,-4-3 4 0,2 6 1 15,0-4 0-15,2 2 5 0,2-1 4 16,-4 3 1-16,2-3 2 0,-2 3-1 16,5 0 6-16,-6 0-4 0,6 0 6 0,-6 0-4 15,4 0 1-15,-1 0 1 0,0-3 3 16,0 6-6-16,0-3-2 0,3 0 0 15,-3 0-1-15,3 3 1 0,2-3-4 0,-2 0 0 16,-1 3-3-16,-2-3 0 0,1 0 0 16,2 0-3-16,-6-3 1 0,1 3-2 0,5 0 0 15,-3 0-2-15,-3 0 2 0,6 0-2 16,-7 0-1-16,-2-3 0 0,4 3 0 0,2 0-1 16,-7 0 0-16,0 0-2 0,2 0 1 15,-4 0-1-15,3 3 2 0,-10-3-1 16,8 0-1-16,-9 0 0 0,2 3 2 0,-2-3 1 15,2 2-2-15,-4-2-1 0,1 4 3 16,1-4 0-16,-2 5 0 0,-1-4-1 16,12-1 0-16,-4 3 1 0,3 0-1 0,-2 1-1 15,7-4 0-15,-1 4 0 0,-5-3-1 16,6-1 1-16,-1 3-1 0,0 1 1 16,3-4 1-16,-6 4-1 0,1-4-1 0,2 1 1 15,-2-1 0-15,2 5 3 0,5-5-3 16,-10 0 1-16,3 3 0 0,2-3 1 0,-1 0-1 15,0 0 2-15,2 2-1 0,-1-2 2 16,-5 2 1-16,1-2 1 0,-7 0-4 0,-3 5 0 16,9-5 0-16,-7 0 1 0,-2 0-1 15,4 3 2-15,-2-3-2 0,1 3 0 16,0-3 0-16,8 3 3 0,-1-3-3 0,-1 0-1 16,2 3-4-16,3 0-9 0,-6-3-22 15,3 3-29-15,-7-3-40 0,3 3-55 0,-8-6-70 16,-4 0-226-16,-6-3-95 0,-27 6-394 15,17-21-740-15</inkml:trace>
  <inkml:trace contextRef="#ctx0" brushRef="#br0" timeOffset="154748.0645">10697 15124 4544 0,'0'0'-119'0,"0"0"17"0,-10-42 6 16,10 42 4-16,0 0 12 0,0 0 3 0,0 0 12 15,-10-38-10-15,10 38 19 0,0 0 6 0,-4-27 7 16,4 27 27-16,0 0 12 0,-3-33 6 16,3 33 8-16,0 0-8 0,-5-32 23 15,5 32-15-15,0 0 12 0,0-31-12 0,0 31-2 16,0 0-2-16,0-38 4 0,0 38-6 16,-5-24 21-16,5 24 1 0,-3-30 12 0,3 30-13 15,-4-33 3-15,4 33 1 0,-5-38 2 16,0 17 8-16,-1-5-14 0,6 26 2 15,-14-43-7-15,3 19 8 0,2-1-5 16,-3 3-4-16,4-2 9 0,8 24 13 0,-22-43 17 16,11 20-4-16,-4 3-11 0,1-2 8 15,-2 4-12-15,-5 0-1 0,1-2-12 16,-3-1 6-16,5 2 6 0,-6 1-10 0,1 3 13 16,-4-2 3-16,0-3-5 0,0 1-1 15,-4 4-5-15,-1-3-2 0,5-1 0 0,-8 4-6 16,10-1 0-16,-7 0-6 0,2 5-7 15,-5-5 6-15,6 5 3 0,-1-1-4 16,2 0-18-16,-1 4-2 0,-2 0 6 0,1-3 4 16,-1-1-4-16,-2 6 2 0,-7-3-4 15,0 3-5-15,-4 0-3 0,-3 3-23 16,-1 0-18-16,-4 6-28 0,-10 3-30 0,-10 3-44 16,-12 3-103-16,-9 7-629 0,-48 4-304 15</inkml:trace>
  <inkml:trace contextRef="#ctx0" brushRef="#br0" timeOffset="155224.9823">3696 13594 3993 0,'-47'0'-155'0,"47"0"4"0,-45-3 3 0,45 3 4 16,-47-4-6-16,47 4 10 0,-43-5 4 15,16 2 20-15,-1-1-2 0,28 4 27 16,-51-10 15-16,23 9 13 0,28 1 2 0,-45-7 4 16,45 7 10-16,-42-6-15 0,19 3-1 15,23 3-15-15,-37-3-32 0,37 3-7 0,-32-5-42 16,32 5-302-16,-30-3 100 0</inkml:trace>
  <inkml:trace contextRef="#ctx0" brushRef="#br0" timeOffset="156227.7574">2925 13584 1566 0,'0'0'-87'0,"0"0"19"0,0 0-24 16,-32 7 15-16,32-7 18 0,0 0 78 0,0 0 69 15,0 0 56-15,0 0 72 0,-37-7 17 0,37 7 0 16,0 0-19-16,0 0-42 0,0 0-39 15,0 0-8-15,0 0 0 0,-31-9-33 16,31 9-4-16,0 0-1 0,0 0 9 0,0 0 19 16,0 0-17-16,0 0-1 0,0 0 30 15,0 0-25-15,0 0 13 0,-22-10-2 16,22 10-3-16,0 0-10 0,0 0-17 0,0 0-13 16,0 0-1-16,0 0-14 0,0 0 2 15,0 0-10-15,0 0-3 0,-28 19-13 16,28-19-21-16,-29 30 4 0,16-10 12 0,-4 0 5 15,-5 9-8-15,4-2 2 0,-4-1-4 16,5-5 7-16,-1 1-2 0,-2 5 1 16,-2 4-3-16,-5 3 7 0,6-1-5 0,-10 4-2 15,1 0 7-15,0 0 12 0,-5 1 9 16,5-2-2-16,-5-1 1 0,0 4-1 0,-5-5-1 16,3 7-1-16,-13 1-3 0,-1 2-7 15,3-2 1-15,-4 1-8 0,-8 1-2 0,6-3 5 16,-1-1 1-16,0-4-2 0,-4 3-2 15,3-4-1-15,0-4-2 0,8-3 3 16,-4-1-4-16,3 1 2 0,3-6 6 0,2 0-4 16,4-4 2-16,3-3 0 0,4 1-3 15,-1-1 2-15,6-7-9 0,-1 1 1 16,6 2-4-16,0-6-2 0,23-5-1 0,-37 14-2 16,37-14-4-16,-32 5 0 0,32-5-4 15,-34 3 4-15,34-3-6 0,-28 0-1 16,28 0 1-16,0 0-2 0,-38-6 0 0,38 6 0 15,0 0-3-15,-31-12 4 0,31 12-6 16,-25-12 0-16,25 12-1 0,-15-17-3 0,15 17-8 16,-13-21 1-16,13 21 2 0,-15-24 0 15,15 24 2-15,-10-27-2 0,10 27 3 16,-15-32-1-16,15 32 2 0,-9-30 2 0,9 30-2 16,-3-29 2-16,3 29 2 0,-8-28-2 15,8 28 2-15,0-27 0 0,0 27-2 0,0 0 2 16,0-35-1-16,0 35-2 0,0 0 4 15,0 0-5-15,-4-33 1 0,4 33 0 16,0 0 1-16,0 0 3 0,17-21-1 0,-17 21-1 16,0 0 2-16,32-6-2 0,-32 6 4 15,32 0-2-15,-32 0 2 0,40 3 0 0,-40-3-3 16,55 6 2-16,-23-3 4 0,3 5-6 16,-2-4 4-16,8 3 1 0,2-5-1 15,1 5 1-15,-4 1 1 0,3 0-2 16,1-4 2-16,-11 4 1 0,2-2 0 0,-5 3 7 15,-1-5 4-15,-1 4 5 0,-3-1-2 16,0 1 3-16,0-1 2 0,4 1 0 0,-9 1-2 16,3 2-1-16,3 1 2 0,-5 3 3 15,8-3-2-15,-6 7 0 0,6-3-2 16,1 1-1-16,1 3 1 0,1-2-4 0,2 0 1 16,-1 3-1-16,4-1 1 0,3 1 0 15,4 1 2-15,-6-4-4 0,14 3 1 0,-2 2 0 16,4-5-3-16,2 0 4 0,-2 1 1 15,8 0-3-15,1-1-1 0,-7-3-3 16,9 3 0-16,5-2-1 0,7 4 4 0,12-7-7 16,-2 2-15-16,3-1-27 0,5-11-58 15,11-3-80-15,33-12-155 0,-5-17-182 0,-4-7-55 16,-16-19-382-16,-11-16-772 0</inkml:trace>
  <inkml:trace contextRef="#ctx0" brushRef="#br0" timeOffset="161381.4504">12970 8717 1157 0,'54'-8'-119'0,"-2"4"-75"0,-1-6-615 15,0 8 791-15,-3-9 9 0</inkml:trace>
  <inkml:trace contextRef="#ctx0" brushRef="#br0" timeOffset="165422.9098">11901 8560 457 0,'0'0'135'0,"0"0"-33"15,0 0 30-15,0 0 32 0,-15-22 8 16,15 22-34-16,0 0 5 0,0 0-25 0,-18-15 12 15,18 15 5-15,0 0-14 0,-25-12-12 16,25 12-22-16,0 0-2 0,-24-9-12 0,24 9 1 16,0 0-2-16,-25-12-2 0,25 12-10 15,0 0-11-15,0 0 3 0,-22-11-4 16,22 11-9-16,0 0-3 0,0 0 2 16,0 0 13-16,0 0 2 0,0 0 4 0,-30-9 6 15,30 9-4-15,0 0-5 0,0 0-18 16,0 0 7-16,0 0-8 0,0 0-10 0,0 0-2 15,0 0 2-15,0 0-2 0,0 0-1 16,0 0 11-16,0 0 11 0,-18-12 4 16,18 12 5-16,0 0 18 0,0 0-20 0,0 0 7 15,0 0 12-15,0 0 11 0,0 0 1 16,0 0-1-16,0 0-19 0,0 0-8 0,0 0-8 16,0 0 5-16,0 0-5 0,0 0 3 15,84-12 5-15,-49 12-7 0,8-6 9 16,6 6 11-16,6-8-5 0,2 6 3 0,-5 0-9 15,8-6 2-15,-7 7 1 0,3-5 1 16,-1 1 7-16,-5-1-3 0,2 4 16 0,0-8-1 16,-5 1 5-16,4 4-8 0,-2-5-10 15,-7 4-6-15,3-5-3 0,-12 7-8 16,-1 0-5-16,-3-2-8 0,-4 0-1 16,-25 6-4-16,45-9-4 0,-45 9-5 0,37-6-6 15,-37 6-17-15,28-3-16 0,-28 3-25 16,30-6-20-16,-30 6-32 0,37 3-24 0,-14 3-56 15,-23-6-78-15,41 6-250 0,-25-3-408 16,-16-3-479-16</inkml:trace>
  <inkml:trace contextRef="#ctx0" brushRef="#br0" timeOffset="166317.864">15033 8615 4252 0,'0'0'-110'0,"-30"-13"25"0,30 13 29 15,0 0 11-15,0 0 2 0,-17-14 3 16,17 14 25-16,0 0-3 0,0 0 7 0,0 0 1 15,0 0 6-15,0 0 0 0,0 0 24 16,0 0 5-16,0 0 0 0,0 0 26 16,0 0 3-16,0 0-5 0,53-32-6 0,-24 25 14 15,1 6 2-15,2-6-1 0,1 4-14 16,2 1 10-16,1-2-3 0,2 1 6 16,0 0 18-16,-1 0-16 0,0 3 5 0,12-2-4 15,-4-2-1-15,2 1-10 0,-1 0-2 16,5 0-5-16,-1 0-3 0,2 3-3 0,5-3 0 15,-4 0 2-15,1-2 3 0,2 4 2 16,1-2 7-16,0 0 1 0,0-2-4 16,-2 2 0-16,-3 1-6 0,2 0 2 15,-2-6 3-15,-2 7 0 0,3-4 4 0,-3-1-1 16,-8 5 0-16,5-4-2 0,-2-1-7 0,0 3-3 16,1 0-4-16,-3-4-5 0,1 5-4 15,2-1-1-15,0-3-2 0,-5 1-4 16,8-1-3-16,-2 5 0 0,-4-4-13 15,2 3-21-15,-8-2-25 0,0 4-41 0,5 0-47 16,-5 4-44-16,-6 3-65 0,3-6-217 16,-2 5-470-16,-32-6-640 0</inkml:trace>
  <inkml:trace contextRef="#ctx0" brushRef="#br0" timeOffset="167761.0013">20364 8819 4452 0,'0'0'-146'15,"35"-3"14"-15,-35 3 20 0,0 0 10 16,35-6 13-16,-35 6 21 0,39-9 9 16,-39 9 17-16,37-11 13 0,-17 5-6 0,-20 6 27 15,41-8-13-15,-22 1 0 0,4 2 10 16,6-2-1-16,-29 7 3 0,55-13 3 16,-30 11 4-16,7-1-9 0,-4-4 11 0,6 4 2 15,-8 0 2-15,11 1-1 0,-8-2 1 16,7 4-2-16,-2 0 2 0,-1-3 13 15,2 3-4-15,-3 0 16 0,5 0-6 0,0-3 8 16,3 3 12-16,-8 0-13 0,5 0 2 16,6 0 23-16,-6 0-21 0,5 0 5 0,-2 0-2 15,3 0 6-15,-1 3-10 0,3-3 5 16,-3 0-2-16,7 0-2 0,-2 0 8 0,1 0-25 16,1 0 13-16,-3 3-8 0,-5-3 0 15,-1 0-4-15,3 0 6 0,-1 4 1 16,-4-4-1-16,6 0-6 0,-7 0 8 15,3 0 0-15,2 2-1 0,1-2-7 0,-1 3 0 16,2-3 3-16,-6 0-17 0,4 0 10 16,-2 3 5-16,2-6-5 0,1 6-5 15,-4-3-2-15,4 0-2 0,-4-3 9 0,3 3-8 16,-1 3 1-16,1-6 8 0,-3 3-13 16,2 3 4-16,-2-6 4 0,8 3-7 15,1 0-6-15,-4 0 3 0,1 0 5 0,3 0 3 16,1-3-5-16,-9 3 0 0,2 0 0 15,-2 0-6-15,-1 0 6 0,4 0 0 0,-8 0 3 16,9 0 3-16,-9 0-5 0,3 0 2 16,1 0 0-16,-2 0 0 0,3 3-3 15,0-3-9-15,-5 0 9 0,3 0 3 0,4 3-9 16,-8-3 6-16,4 4 1 0,1-4-2 16,-9 0-8-16,5 0 14 0,-5 0 0 0,2 0 2 15,-4 0 4-15,-28 0 3 0,49 3 9 16,-24-3-8-16,-25 0 6 0,45 0 1 15,-45 0-3-15,37 3-2 0,-37-3-3 0,37 0 0 16,-37 0-2-16,33 0 2 0,-33 0-3 16,35 2-1-16,-35-2 0 0,30 0-5 0,-30 0 6 15,35 0-6-15,-35 0-3 0,31 0 0 16,-31 0 0-16,36 3 2 0,-36-3-2 16,37 4 3-16,-37-4-3 0,37 0-1 0,-37 0 1 15,37 3-1-15,-37-3-4 0,40 0 1 16,-40 0 3-16,35 0-6 0,-35 0 5 15,39 0-3-15,-39 0-1 0,33 0 2 0,-33 0 0 16,45-3 2-16,-18-1 3 0,-27 4-7 0,63-8 6 16,-31 5-10-16,3-4-4 15,9-2-6-15,-2 3-2 0,6-3-6 0,1-1-3 16,-2-3-10-16,13 1 3 0,0 0-20 16,2 3-16-16,3-3-19 0,0 3-28 0,1-4-38 15,-4 0-97-15,-4 1-611 0,2-2-177 16</inkml:trace>
  <inkml:trace contextRef="#ctx0" brushRef="#br0" timeOffset="183838.8859">13608 6972 3848 0,'0'0'-142'0,"0"0"13"16,0 0 9-16,0 0 12 0,0 0 14 16,0 0 10-16,0 0 11 0,0 0 13 0,0 0 6 15,0 0 15-15,0 0-3 0,0 0 8 16,0 0-1-16,0 0 5 0,0 0 5 0,0 0-2 15,0 0 13-15,0 0 25 0,0 0 30 16,0 0 8-16,0 0 13 0,0 0 3 16,0 0-16-16,0 0 9 0,0 0 16 0,0 0-9 15,0 0-11-15,0 0 4 0,0 0 6 16,0 0-15-16,-34-51-7 0,34 51-1 16,0 0-13-16,0 0 8 0,0 0-11 0,0 0 2 15,-8-30-2-15,8 30-19 0,0 0 12 16,0 0 5-16,0 0-9 0,-7-25 2 15,7 25 4-15,0 0 0 0,0 0 5 0,0 0-9 16,0 0-1-16,0 0-9 0,-5-30 6 16,5 30-3-16,0 0 13 0,0 0-24 0,0 0 17 15,0 0 4-15,0 0 5 0,-8-25-7 16,8 25 7-16,0 0 6 0,0 0 10 16,0 0-1-16,0 0 2 0,-15-20-27 0,15 20 9 15,0 0-3-15,0 0 10 0,0 0-12 16,0 0-1-16,0 0-8 0,0 0-1 0,-14-17 1 15,14 17-8-15,0 0 1 0,0 0 1 16,0 0-3-16,0 0 4 0,0 0 2 16,0 0-6-16,0 0 5 0,0 0 2 15,0 0-10-15,0 0 1 0,0 0-3 0,-25-10 8 16,25 10 4-16,0 0 5 0,0 0-11 16,0 0 3-16,0 0-4 0,0 0 3 15,0 0 3-15,0 0-7 0,0 0-1 0,-48 20 0 16,48-20 9-16,0 0-12 0,0 0 3 15,-25 12 6-15,25-12 6 0,0 0-7 0,-22 7-3 16,22-7 2-16,0 0-2 0,0 0-2 16,-22 9-5-16,22-9 12 0,0 0-8 0,0 0 1 15,-22 19 2-15,22-19 2 0,0 0 3 16,-20 19-7-16,20-19 6 0,0 0-9 16,-18 21 13-16,18-21-10 0,-14 15 1 0,14-15-4 15,0 0-4-15,-16 29 9 0,16-29 2 16,-10 18-7-16,10-18 5 0,0 0 5 15,-9 27-12-15,9-27 4 0,0 0-5 0,-13 28 3 16,13-28 3-16,-2 22 2 0,2-22 0 16,0 0 5-16,0 0-8 0,-3 34 18 15,3-34-20-15,0 0 7 0,0 0 2 16,15 35 3-16,-15-35-7 0,8 18 3 0,-8-18 4 16,17 18-4-16,-17-18 0 0,25 18-1 15,-25-18 3-15,24 14 10 0,-24-14-15 0,28 13 4 16,-28-13-5-16,27 7 1 0,-27-7 3 15,27 9 4-15,-27-9-6 0,21 7 10 0,-21-7-7 16,0 0 7-16,35 5-6 0,-35-5-4 16,22 3 12-16,-22-3-8 0,0 0-4 0,42 4 4 15,-42-4 14-15,0 0-17 0,37 0-1 16,-37 0-4-16,28 0 8 0,-28 0-2 16,0 0 2-16,40-7-12 0,-40 7 11 0,29-1 0 15,-29 1-2-15,0 0-1 0,40-9-8 16,-40 9 8-16,30-3-2 0,-30 3-1 15,27-8-6-15,-27 8 14 0,25-5-9 0,-25 5 3 16,0 0-4-16,37-2 2 0,-37 2 15 16,0 0-10-16,21-9 9 0,-21 9-7 15,0 0-10-15,0 0 1 0,0 0-3 0,31-3 3 16,-31 3 0-16,0 0 0 0,0 0 5 16,0 0-2-16,0 0-4 0,0 0 8 0,0 0-12 15,0 0 20-15,35 0-5 0,-35 0-11 16,0 0-1-16,0 0 11 0,0 0 4 15,16 15-3-15,-16-15-9 0,0 0-1 0,0 0 11 16,14 24-10-16,-14-24 2 0,0 0 2 16,0 0 2-16,12 20 7 0,-12-20 1 0,0 0-7 15,0 0 9-15,3 25-2 0,-3-25 4 16,0 0 0-16,0 0-3 0,-20 35 11 16,20-35-5-16,-19 21 6 0,19-21 10 0,-20 20 5 15,20-20 15-15,-21 13-12 0,21-13 0 16,-27 18 0-16,27-18-4 0,-25 17-2 0,10-9 4 15,15-8-6-15,-34 15 4 0,34-15-1 16,-32 16-3-16,16-8 2 0,16-8-12 0,-30 12 2 16,30-12 1-16,-32 15-4 0,32-15-6 15,-32 12 0-15,32-12-3 0,-22 8 2 16,22-8-1-16,-27 10 3 0,27-10-4 16,-18 8 2-16,18-8-1 0,0 0-4 0,-28 12-3 15,28-12 4-15,0 0 1 0,-29 11-3 16,29-11-5-16,0 0 4 0,-28 13-1 0,28-13-4 15,0 0-3-15,-29 7-3 0,29-7-10 16,0 0-14-16,-28 9-13 0,28-9-12 16,0 0-17-16,-22 4-23 0,22-4-37 0,-15 8-48 15,15-8-100-15,0 0-636 0,0 0-506 16</inkml:trace>
  <inkml:trace contextRef="#ctx0" brushRef="#br0" timeOffset="184896.4796">13974 6471 4344 0,'0'0'-122'0,"0"0"14"16,-8-24 0-16,8 24 15 0,0 0-1 15,0 0 13-15,0 0 8 0,-14-19 19 0,14 19 16 16,0 0 6-16,0 0 15 0,0 0 19 16,0 0 5-16,-13-22-1 0,13 22 15 15,0 0 5-15,0 0 20 0,0 0 3 16,0 0 12-16,0 0 2 0,-17-18 5 0,17 18-7 16,0 0-6-16,0 0-7 0,0 0 1 15,0 0-16-15,0 0-5 0,0 0 2 16,0 0 1-16,0 0-14 0,0 0 10 0,0 0-5 15,0 0-2-15,0 0-3 0,0 0 1 16,0 0 3-16,0 0 5 0,0 0-21 0,0 0 2 16,0 0 1-16,0 0 5 0,0 0-15 15,0 0 13-15,0 0 16 0,0 0-1 0,0 0 3 16,0 0 8-16,0 0 3 16,44 59 11-16,-44-59 2 0,21 31-2 0,-11-14 9 15,2 3 1-15,5-2-4 0,-9 3-6 16,11 1-2-16,-3 1-5 0,6 2-3 0,-2 1-5 15,0-2-1-15,0 0 0 0,2 0-1 0,-4-4 0 16,-1 2 3-16,1 0 3 0,-1-5 2 16,-2 3-1-16,2-7-4 0,-2 7 3 15,-2-5-1-15,4 5 1 0,-2-5-3 16,-3 4-6-16,1-4-1 0,1 2-3 0,-14-17-4 16,26 34-1-16,-14-18-3 0,-2-1-3 15,4 5 2-15,-14-20-6 0,23 31 2 16,-11-18-2-16,-12-13-2 0,25 29 0 0,-17-16 1 15,-8-13-2-15,20 23 2 0,-10-11-5 16,-10-12 1-16,19 24-2 0,-19-24-1 0,16 20 1 16,-16-20-1-16,17 18-2 0,-17-18 2 15,20 22-2-15,-20-22 1 0,15 15 0 0,-15-15-6 16,17 17-11-16,-17-17-14 0,13 13-18 16,-13-13-24-16,17 16-29 0,-17-16-27 15,19 16-25-15,-19-16-39 0,0 0-61 0,0 0-159 16,13 11-494-16,-13-11-442 0</inkml:trace>
  <inkml:trace contextRef="#ctx0" brushRef="#br0" timeOffset="185530.2206">14099 6942 4198 0,'0'0'-132'0,"0"0"11"16,0 0 3-16,0 0-5 0,0 0-10 15,0 0 6-15,-30-6 7 0,30 6 18 0,0 0 20 16,0 0 35-16,0 0 27 0,0 0 17 16,0 0 21-16,0 0 9 0,0 0 24 15,0 0 5-15,0 0 21 0,0 0 5 16,0 0 37-16,0 0-10 0,0 0 8 0,0 0-14 16,0 0-12-16,-25-6-9 0,25 6-14 15,0 0-6-15,0 0-3 0,0 0-8 0,0 0 8 16,0 0-13-16,0 0 3 0,0 0-9 15,0 0 6-15,0 0-1 0,0 0-4 16,0 0 10-16,0 0-8 0,0 0-5 0,0 0 8 16,0 0-4-16,0 0-3 0,0 0-10 15,0 0 0-15,0 0-5 0,0 0 0 0,0 0-6 16,0 0-1-16,0 0 3 0,0 0-7 16,0 0-1-16,0 0-3 0,0 0 8 15,67-32-4-15,-67 32-10 0,23-12 4 0,-23 12-1 16,27-18 2-16,-12 9-2 0,-15 9-2 15,37-23 0-15,-20 11 0 0,3 0-4 16,0 0 1-16,0-1 5 0,-20 13-4 0,25-18-1 16,-25 18 3-16,29-15-2 0,-29 15 3 15,25-15-5-15,-25 15 1 0,16-9-3 0,-16 9 1 16,19-12 1-16,-19 12-2 0,0 0-9 16,25-12-4-16,-25 12-8 0,23-8-13 0,-23 8-31 15,30-6-20-15,-30 6-29 0,31-6-43 16,-20 0-71-16,-11 6-153 0,29-9-452 15,-16 4-10-15</inkml:trace>
  <inkml:trace contextRef="#ctx0" brushRef="#br0" timeOffset="186596.0593">15056 6842 3673 0,'-37'-11'-100'0,"37"11"6"16,0 0 10-16,0 0 2 0,0 0 2 15,-31 0 6-15,31 0 8 0,0 0 8 0,0 0 23 16,-34 0 24-16,34 0 27 0,0 0 22 15,0 0 7-15,0 0 16 0,-42 0-10 16,42 0 8-16,0 0 2 0,0 0-9 16,0 0 13-16,0 0-8 0,0 0 14 0,-35 3-15 15,35-3-8-15,0 0-5 0,0 0-17 16,0 0 6-16,0 0 1 0,0 0-7 16,-22 8-5-16,22-8-6 0,0 0-3 0,0 0 3 15,-13 24 0-15,13-24-2 0,0 0 8 16,-12 20 5-16,12-20 8 0,0 0-11 0,0 0-6 15,-11 32 4-15,11-32 8 0,0 0-8 16,-7 24-1-16,7-24 1 0,0 0-9 0,-2 30 2 16,2-30 7-16,0 0-8 0,0 0 3 15,2 35 4-15,-2-35-8 0,12 23 5 16,-12-23 3-16,18 17-12 0,-18-17 7 16,18 15 0-16,-18-15-4 0,29 17-8 0,-11-11 10 15,-18-6 9-15,32 6-21 0,-32-6 22 16,35 9-2-16,-35-9 1 0,42 3 4 0,-22 0-4 15,-20-3-2-15,45-3 0 0,-45 3-1 16,49-3-4-16,-27 0 2 0,6-3-5 16,-28 6 3-16,43-10 1 0,-26 3 0 15,-17 7 9-15,42-12 12 0,-25 6 3 0,-17 6 12 16,30-12-6-16,-30 12-7 0,25-14-5 0,-25 14-1 16,22-20 1-16,-22 20 0 0,16-15-4 15,-16 15 1-15,15-21-6 0,-15 21 3 16,0 0-2-16,6-32 9 0,-6 32-2 15,3-21 0-15,-3 21-4 0,0 0-1 0,0 0-6 16,-17-47-3-16,17 47 3 0,-15-20-4 16,15 20-3-16,-17-23-2 0,17 23-2 15,-16-19-2-15,16 19-5 0,-20-16 4 0,20 16-2 16,-21-17-1-16,21 17 0 0,-28-15-1 16,28 15-2-16,-27-15 1 0,27 15 1 0,-35-10-2 15,35 10 0-15,-40 0 1 0,40 0-3 16,-47 6 2-16,15-2-1 0,1 4 0 15,0-1-1-15,0 3 0 0,1 0-2 0,3-3 4 16,0 2-12-16,2 3-10 0,-2-1-14 16,-1 0-28-16,3 2-20 0,1 2-31 15,6-3-25-15,-2 0-41 0,20-12-80 0,-27 23-650 16,22-17-484-16</inkml:trace>
  <inkml:trace contextRef="#ctx0" brushRef="#br0" timeOffset="187672.7361">15511 6636 4213 0,'0'0'-142'0,"0"0"31"0,-33-8 28 15,33 8 35-15,0 0 6 0,0 0 9 16,0 0 3-16,0 0 6 0,0 0 5 0,0 0 5 16,0 0 8-16,0 0 12 0,0 0 16 15,-29-9 1-15,29 9 3 0,0 0 2 0,0 0-1 16,0 0 5-16,0 0 8 0,0 0 2 16,0 0 15-16,0 0-8 0,0 0-9 15,0 0-6-15,0 0 0 0,0 0-9 16,0 0 3-16,0 0-11 0,0 0 2 0,0 0 6 15,0 0-4-15,0 0-16 0,0 0 22 16,0 0-19-16,0 0 9 0,66 55-14 0,-56-46 4 16,-10-9-4-16,30 23 15 0,-17-14-12 15,-13-9 3-15,29 22-1 0,-19-14-2 16,8 4 6-16,2 0-4 0,-20-12 0 0,30 18 0 16,-11-5-7-16,2-1 1 0,-21-12 4 15,29 19-1-15,-14-14-2 0,-15-5-3 0,27 18 2 16,-27-18 4-16,20 12 5 0,-20-12 19 15,18 12 3-15,-18-12 6 0,0 0 6 16,25 13 9-16,-25-13-1 0,0 0 10 0,0 0 0 16,17 12 3-16,-17-12 2 0,0 0 5 15,0 0-18-15,0 0-8 0,0 0-2 16,0 0-3-16,0 0 5 0,0 0 4 0,0 0 3 16,0 0 7-16,0 0 8 0,-74-37-4 15,74 37-2-15,-25-16-2 0,25 16 0 16,-30-16-4-16,30 16-5 0,-27-19-9 0,27 19-3 15,-23-16-3-15,8 3-8 0,15 13 0 16,-22-19-2-16,22 19-4 0,-22-22-2 16,22 22-4-16,-11-23-1 0,11 23-6 0,-20-19 4 15,20 19-4-15,-9-25 1 0,9 25 0 16,-12-28-2-16,12 28 1 0,-8-26 0 0,8 26 0 16,-8-26 4-16,8 26 0 0,0 0 2 15,-5-37-1-15,5 37 0 0,-4-28-3 0,4 28 1 16,0 0-1-16,-5-35 0 0,5 35-2 15,0 0-4-15,0-30 1 0,0 30 0 16,0 0-3-16,5-32 1 0,-5 32 3 16,0 0-4-16,4-33 0 0,-4 33 2 0,0 0-5 15,8-29 2-15,-8 29 0 0,10-20-7 16,-10 20 5-16,15-24-1 0,-15 24-2 16,19-23 3-16,-19 23-2 0,18-21 1 0,-5 9-7 15,-13 12-8-15,24-22-13 0,-24 22-13 16,32-19-18-16,-16 10-21 0,9 0-43 0,-25 9-43 15,41-15-79-15,-16 5-192 0,-9 6-530 16,-16 4-986-16</inkml:trace>
  <inkml:trace contextRef="#ctx0" brushRef="#br0" timeOffset="190243.3289">16222 6283 4836 0,'0'0'-177'0,"0"0"0"0,0 0-7 16,0 0-11-16,0 0-5 0,0 0-8 0,0 0 5 15,0 0 8-15,0 0 30 0,0 0 43 16,0 0 47-16,0 0 30 0,2-39 40 0,-2 39 16 15,0 0 33-15,0 0 31 0,0 0 3 16,0 0 22-16,0 0 4 0,0 0-2 0,0 0 4 16,0 0-13-16,0 0-6 0,0 0-14 15,0 0-10-15,0 0-11 0,0 0 7 16,0 0-22-16,0 0-11 0,0 0-6 16,0 0-2-16,0 0 2 0,0 0 5 15,0 0-14-15,0 0-4 0,0 0-7 0,0 0 7 16,0 0 2-16,-10-26-5 0,10 26-1 15,0 0 1-15,0 0 1 0,0 0 7 0,0 0-10 16,0 0 3-16,0 0 1 0,0 0 1 16,0 0 0-16,0 0 7 0,0 0-9 0,-17-15-5 15,17 15 7-15,0 0-13 0,0 0 15 16,0 0-2-16,0 0-4 0,0 0 9 16,0 0-1-16,0 0 9 0,0 0 15 0,0 0-11 15,-12-22-1-15,12 22-4 0,0 0-1 16,0 0 5-16,0 0-2 0,0 0-5 0,0 0 6 15,0 0-3-15,-16-18 3 0,16 18 4 16,0 0 10-16,0 0 11 0,0 0 3 16,0 0-4-16,0 0-3 0,-24-17-11 0,24 17-6 15,0 0 1-15,0 0-3 0,0 0-7 16,0 0 3-16,0 0-9 0,0 0 2 16,-22-7-6-16,22 7 5 0,0 0 1 0,0 0-1 15,0 0-6-15,0 0 4 0,0 0 2 16,0 0-4-16,0 0-8 0,-30-8 4 0,30 8-7 15,0 0 7-15,0 0-1 0,0 0-2 16,0 0 3-16,0 0-6 0,0 0 4 16,0 0-2-16,0 0-1 0,0 0 0 0,-38 14-2 15,38-14 2-15,0 0 3 0,0 0-6 16,0 0 3-16,0 0 2 0,0 0-2 16,0 0 5-16,0 0 3 0,0 0 6 0,0 0 2 15,0 0 2-15,0 30-2 0,0-30 3 16,0 0-4-16,0 0-1 0,0 0-1 0,25 33-2 15,-25-33 2-15,17 12-2 0,-17-12-3 16,18 16 3-16,-18-16 1 0,17 14-1 0,-17-14-4 16,22 12 1-16,-22-12 3 0,21 12 0 15,-21-12-2-15,27 17-1 0,-27-17 3 16,34 7 1-16,-34-7-4 0,26 9 0 0,-26-9 1 16,25 11-3-16,-25-11 5 0,19 4 8 15,-19-4 6-15,0 0 3 0,30 11 1 16,-30-11 2-16,0 0 6 0,0 0 2 0,22 6 3 15,-22-6 4-15,0 0-5 0,0 0-7 16,0 0-1-16,0 0-7 0,35-25 1 16,-35 25-3-16,10-19-5 0,-10 19 0 0,0 0-4 15,15-28-3-15,-15 28-4 0,8-22-4 16,-8 22 1-16,0 0 0 0,14-27 0 16,-14 27-1-16,0 0-1 0,8-30 5 0,-8 30-5 15,5-22 1-15,-5 22-2 0,0 0 3 16,10-32-2-16,-10 32 2 0,0 0-2 15,5-24 0-15,-5 24 1 0,0 0-1 0,0 0-1 16,0 0 1-16,3-27-1 0,-3 27-3 16,0 0 0-16,0 0 2 0,0 0-1 15,0 0 0-15,10-26-2 0,-10 26 1 0,0 0 2 16,0 0 1-16,0 0-1 0,0 0 2 0,0 0-3 16,0 0 3-16,0 0-2 0,0 0 3 15,0 0 8-15,0 0-3 0,0 0 1 0,2-27-1 16,-2 27-4-16,0 0 0 0,0 0 0 15,0 0-1-15,0 0 0 0,0 0-2 16,0 0 1-16,0 0-1 0,0 0-1 0,0 0 1 16,0 0-1-16,0 0 0 0,0 0 2 15,0 0-3-15,0 0 4 0,0 0 0 0,0 0 0 16,0 0 3-16,0 0-5 0,0 0 1 16,0 0 2-16,0 0-6 0,0 0 4 15,0 0-2-15,0 0 2 0,0 0-1 16,0 0-4-16,0 0 4 0,0 0 1 0,49 34 1 15,-49-34 3-15,21 15 2 0,-21-15 3 16,22 16 0-16,-22-16 5 0,22 19 3 16,-7-7-1-16,-15-12-3 0,20 20 2 0,-2-3-5 15,-6-5 1-15,-12-12-2 0,32 25-3 16,-17-10 2-16,2 2-3 0,-4-5 1 0,5 1 0 16,-1 4-2-16,-3 1 5 0,2-3-6 15,-1 0 1-15,4 2 1 0,-4-5 0 0,-15-12 1 16,32 30 1-16,-14-11-1 0,-3-7 1 15,3 7 1-15,-1-3-2 0,5-4 0 16,0 3-1-16,-6 3-1 0,1-6 1 0,7 5-3 16,-6-5 0-16,0 0 3 0,2 0-4 15,2 0 0-15,-7 0 1 0,2 3 0 16,3-8 0-16,-20-7-2 0,30 20 1 0,-30-20 3 16,27 20 2-16,-15-17 4 0,-12-3-3 15,25 16-1-15,-25-16-2 0,23 12-1 0,-23-12 3 16,15 12-2-16,-15-12-2 0,0 0 1 15,29 17-2-15,-29-17 0 0,0 0 0 16,18 12 2-16,-18-12-3 0,0 0 0 0,23 12 0 16,-23-12 0-16,0 0 0 0,22 15 1 15,-22-15-3-15,0 0 1 0,24 12 1 16,-24-12 0-16,11 13-1 0,-11-13 0 0,0 0 0 16,27 12 0-16,-27-12 1 0,18 8-4 15,-18-8 4-15,0 0 0 0,21 20-3 16,-21-20 2-16,21 8 0 0,-21-8-1 0,0 0 0 15,25 16 0-15,-25-16 0 0,0 0 0 16,19 13 3-16,-19-13-3 0,0 0 0 0,18 12 2 16,-18-12-1-16,0 0-2 0,0 0 2 15,24 12-3-15,-24-12 2 0,0 0-1 16,0 0 1-16,0 0 0 0,18 12 0 0,-18-12 1 16,0 0-2-16,0 0-1 0,0 0 2 15,0 0-2-15,17 17 0 0,-17-17 1 0,0 0 0 16,0 0 1-16,0 0 2 0,0 0-4 15,0 0 5-15,0 0-4 0,0 0 1 16,0 0 1-16,0 0-1 0,0 0 1 0,0 0 0 16,11 18-2-16,-11-18 2 0,0 0-1 15,0 0-2-15,0 0 2 0,0 0 0 0,0 0 3 16,0 0-5-16,0 0 3 0,0 0-2 16,0 0 1-16,-41 25 4 0,41-25-6 15,0 0 2-15,0 0 0 0,-34 12 0 0,34-12 0 16,-18 8-1-16,18-8 1 0,0 0-1 15,-30 14 2-15,30-14-1 0,-27 9-2 16,27-9 2-16,-22 8-1 0,22-8 0 0,-25 9-1 16,25-9 3-16,-25 10-3 0,25-10 2 15,-23 9 1-15,23-9-1 0,-24 11 1 16,24-11-1-16,-27 12-1 0,27-12 2 0,-26 8-1 16,26-8 0-16,-27 12 0 0,27-12-1 15,-22 11-1-15,22-11 1 0,-22 8 1 16,22-8-2-16,0 0 2 0,-28 12-3 0,28-12 3 15,-24 10-2-15,24-10 1 0,-20 12-2 16,20-12 0-16,0 0 3 0,-33 13-2 0,33-13 1 16,0 0 1-16,-27 12-1 0,27-12 4 15,0 0-5-15,-22 8 2 0,22-8 2 0,0 0-2 16,0 0 0-16,0 0 2 0,-25 14-2 16,25-14 3-16,0 0 1 0,0 0-2 0,0 0-2 15,0 0-4-15,0 0-2 0,0 0 1 16,0 0 1-16,0 0 1 0,-36-26 3 15,36 26 0-15,0 0-1 0,-11-30-2 0,11 30 6 16,0-27-5-16,0 27-1 0,0 0 3 16,11-60-1-16,-8 40 3 0,5-5-4 15,1-4-1-15,1 2 1 0,5-5 0 0,0 2 2 16,-2-7 0-16,4 2 0 0,0-4 0 16,1 3 2-16,0-2 10 0,-3-2-6 15,2 5 6-15,0-4 2 0,0 3 4 16,-1-5 3-16,3 8 9 0,-4-2 10 0,-2 1 6 15,1 2 13-15,-3-4-9 0,4 5-7 16,0-4-10-16,-3-4-2 0,3 9-4 0,-6 1-5 16,6 2-7-16,-7 6-9 0,7 0-22 15,0 0-19-15,-3 1-26 0,6 1-36 0,2 11-57 16,-5-1-69-16,-15 9-210 0,0 0-87 16,0 0-40-16,0 0-368 0,0 0-626 0</inkml:trace>
  <inkml:trace contextRef="#ctx0" brushRef="#br0" timeOffset="209142.8674">22104 8180 1365 0,'0'0'239'0,"0"0"-108"0,0 0-52 15,0 0-29-15,0 0-4 0,0 0-24 0,0 0-3 16,0 0-4-16,0 0 7 0,-20-39-1 16,20 39 19-16,0 0 16 0,0 0 13 15,0 0-1-15,0 0 7 0,0 0-8 0,0 0 8 16,0 0-17-16,0 0 11 0,0 0 3 16,0 0-1-16,0 0-1 0,0 0 11 15,0 0-23-15,0 0 1 0,0 0-13 0,0 0-16 16,0 0-18-16,-14-18-9 0,14 18 2 15,0 0-3-15,0 0-4 0,0 0 14 16,0 0-7-16,0 0 0 0,0 0 5 0,0 0 5 16,0 0-6-16,0 0 13 0,0 0-7 15,0 0 4-15,0 0 0 0,0 0 0 0,0 0 4 16,0 0 1-16,0 0-6 0,0 0-2 16,0 0 3-16,0 0-6 0,0 0-1 15,0 0-1-15,0 0-7 0,0 0 3 0,0-33-2 16,0 33 1-16,0 0 6 0,0 0-6 15,0 0 1-15,0 0 15 0,0 0-2 16,0 0 8-16,0 0-11 0,4-35 1 0,-4 35 1 16,0 0-9-16,0 0 1 0,0 0 6 15,0 0-7-15,8-29 18 0,-8 29 11 16,0 0-4-16,0 0 3 0,0 0 11 0,0 0-2 16,0 0 19-16,0 0-19 0,0 0 3 15,3-24 8-15,-3 24 8 0,0 0-1 0,0 0-2 16,0 0 7-16,0 0-3 0,0 0 5 15,0 0-5-15,0 0 5 0,0 0-1 16,0 0 2-16,0 0 0 0,0 0-2 0,0 0-5 16,0 0-6-16,0 0-8 0,0 0-6 15,0 0-5-15,0 0-6 0,0 0-5 16,0 0-1-16,0 0 3 0,0 0-6 0,0 0 0 16,0 0-1-16,0 0-4 0,0 0 0 15,0 0-1-15,0 0 2 0,0 0-7 0,0 0 2 16,0 0-6-16,0 0 2 0,0 0 0 15,0 0-2-15,0 0 0 0,0 0 3 16,0 0-2-16,0 0-1 0,0 0-3 0,0 0 1 16,0 0-1-16,0 0 0 0,0 0-2 15,0 0-2-15,0 0 2 0,0 0-2 16,0 0 3-16,0 0-1 0,0 0 2 0,0 0 2 16,0 0-4-16,0 0 1 0,0 0 2 15,0 0 0-15,0 0 5 0,0 0 3 0,0 0 1 16,0 0 2-16,0 0 4 0,0 0 5 15,0 0-4-15,0 0-5 0,0 0 0 16,0 0-3-16,0 0-1 0,0 0 0 0,0 0 0 16,0 0-2-16,0 0-2 0,0 0-5 15,0 0 3-15,0 0-2 0,0 0 0 0,0 0 2 16,0 0 0-16,0 0-1 0,0 0 2 16,-33 59-2-16,18-41 1 0,5 3-3 15,-5 2 1-15,3-1-1 0,-3 1 1 16,2-1 0-16,-4 0-2 0,5 6-1 0,-8-1 2 15,3-3-1-15,2 3-1 0,-1-9 2 16,2 2-3-16,1 2-2 0,-1-7 2 0,14-15 1 16,-18 32-1-16,18-32-1 0,-17 24-2 15,17-24 1-15,-11 21 2 0,11-21 3 16,-14 20 1-16,14-20-1 0,0 0-1 0,-18 24 2 16,18-24-2-16,-12 18 0 0,12-18 0 15,-15 17-1-15,15-17 0 0,-15 22-1 0,15-22 0 16,-10 27 4-16,10-27-5 0,-13 20 1 15,13-20-2-15,-11 22 1 0,11-22 0 16,-10 22 3-16,10-22-5 0,-10 19 4 0,10-19 2 16,0 0 0-16,-13 18 1 0,13-18 1 15,0 0 0-15,-15 21-3 0,15-21-1 16,0 0-1-16,0 0 0 0,-12 22-2 0,12-22-10 16,0 0-17-16,-10 24-31 0,10-24-53 15,-15 35-64-15,3-17-155 0,-6 0-209 0,-2-5-418 16,-12-6-871-16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08:36.1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14322 2333 929 0,'0'0'157'0,"0"0"-26"0,0 0 31 0,0 0-23 16,0 0-36-16,0 0 11 0,0 0 0 15,0 0 6-15,0 0-1 0,0 0-16 16,0 0-3-16,0 0-10 0,0 0-6 0,0 0-2 16,0 0-14-16,0 0-8 0,0 0 5 15,0 0 4-15,0 0-12 0,0 0 17 16,0 0-7-16,0 0 26 0,0 0-12 15,0 0 25-15,0 0-16 0,0 0-1 0,0 0 5 16,0 0 11-16,0 0-12 0,0 0-15 16,0 0-3-16,0 0-4 0,0 0-5 0,0 0-21 15,0 0 1-15,0 0 8 0,0 0-22 16,0 0-1-16,0 0-4 0,0 0 3 0,0 0-16 16,0 0-7-16,0 0 8 0,0 0-4 15,0 0-8-15,0 0 7 0,0 0-5 16,0 0-2-16,0 0 9 0,0 0-8 15,0 0-5-15,0 0 6 0,0 0 0 0,0 0 1 16,0 0-3-16,42-37-3 0,-42 37 5 0,0 0-2 16,36-8-3-16,-36 8 16 0,26-3-13 15,-26 3 2-15,0 0-3 0,38-7-4 16,-38 7 0-16,27-3 18 0,-27 3-25 16,0 0 9-16,33-3 0 0,-33 3 1 0,0 0 1 15,0 0-2-15,37-3-6 0,-37 3 2 16,0 0 1-16,0 0-5 0,28-3 5 0,-28 3 16 15,0 0-15-15,0 0-3 0,32 0 7 16,-32 0-4-16,0 0 2 0,0 0 0 16,0 0-1-16,0 0 4 0,34 0-3 0,-34 0-5 15,0 0 5-15,0 0 3 0,0 0-6 16,0 0 6-16,37-3 1 0,-37 3-3 16,0 0-6-16,0 0 10 0,0 0 2 0,36 0-9 15,-36 0 15-15,0 0-9 0,0 0-1 16,34 0-4-16,-34 0-1 0,0 0-2 15,33 0 0-15,-33 0 0 0,0 0 7 0,39 0 9 16,-39 0-10-16,0 0-4 0,38 0 13 16,-38 0-6-16,27-3-6 0,-27 3 7 0,0 0-3 15,38-3 2-15,-38 3-4 0,0 0 2 16,32 0 4-16,-32 0-7 0,0 0 6 16,30-3-5-16,-30 3-2 0,0 0 1 0,0 0-2 15,40 0 5-15,-40 0 0 0,0 0-4 16,31 0-1-16,-31 0 4 0,0 0-4 15,0 0 5-15,33 3 4 0,-33-3-3 0,0 0 1 16,35 0 1-16,-35 0-5 0,0 0-4 16,30 3 0-16,-30-3 3 0,0 0 0 0,39 0-1 15,-39 0-1-15,25 3-2 0,-25-3 7 16,0 0 3-16,33 3 0 0,-33-3-4 16,0 0 2-16,37 6-5 0,-37-6-2 0,27 3 6 15,-27-3-2-15,25 3 1 0,-25-3 7 16,0 0-3-16,38 3 11 0,-38-3-14 15,24 4-9-15,-24-4 6 0,0 0 4 0,33 3 1 16,-33-3-8-16,27 4-2 0,-27-4 4 16,0 0 8-16,32 1 1 0,-32-1 8 0,0 0-4 15,33 0-1-15,-33 0 2 0,0 0 2 16,30 3 4-16,-30-3 0 0,0 0-2 16,41 0-2-16,-41 0 0 0,31-3-5 0,-31 3-1 15,32 3 2-15,-32-3-5 0,32 0 5 16,-32 0-5-16,30 0 5 0,-30 0-8 0,35 0 8 15,-35 0-4-15,0 0 4 0,42 0 4 16,-42 0-4-16,0 0 3 0,35 0-5 16,-35 0 5-16,24 4-9 0,-24-4 2 15,0 0 0-15,30 4-3 0,-30-4-12 0,0 0-25 16,30 12-33-16,-30-12-29 0,16 16-34 16,-16-16-56-16,9 20-134 0,-9-20-531 0,-9 18-89 15</inkml:trace>
  <inkml:trace contextRef="#ctx0" brushRef="#br0" timeOffset="1385.2996">15933 1921 3673 0,'0'0'-181'16,"0"0"13"-16,0 0 15 0,-22-22 10 15,22 22 3-15,0 0 9 0,0 0 9 0,0 0 4 16,0 0 7-16,0 0 12 0,0 0 14 0,0 0 17 16,0 0 9-16,-32-3 45 0,32 3 28 15,0 0 7-15,0 0 30 0,0 0 17 16,-28-9 24-16,28 9 12 0,0 0 3 0,0 0 2 16,0 0-4-16,-22-9-12 0,22 9-16 15,0 0-7-15,0 0-9 0,0 0 1 16,0 0-11-16,0 0 2 0,0 0 1 15,-23-12 2-15,23 12-17 0,0 0 3 0,0 0-13 16,0 0 6-16,0 0-13 0,0 0 2 16,0 0 4-16,0 0-1 0,0 0 7 0,0 0-5 15,0 0-8-15,0 0 22 0,0 0 25 16,0 0-11-16,0 0-1 0,0 0-2 0,0 0-9 16,0 0 3-16,0 0-14 0,0 0 2 15,0 0 1-15,73 28 3 0,-73-28-4 16,27 8 7-16,-27-8 4 0,25 12-6 0,-25-12 3 15,30 7-1-15,-30-7-7 0,32 11-1 16,-32-11-6-16,33 10 5 0,-18-3-5 16,-15-7-7-16,36 10 8 0,-36-10-1 0,38 9-1 15,-38-9-3-15,39 8-5 0,-23-5-2 16,-16-3-4-16,35 12-2 0,-35-12 14 16,34 7-14-16,-17-1-6 0,-17-6 4 0,28 6-6 15,-28-6 2-15,22 6 12 0,-22-6-11 16,0 0-7-16,32 6 5 0,-32-6 0 0,0 0 1 15,23 9 5-15,-23-9-9 0,0 0 0 16,0 0-4-16,27 7 6 0,-27-7-6 16,0 0 0-16,21 10 2 0,-21-10 0 0,0 0-1 15,0 0 0-15,24 7-1 0,-24-7 1 16,0 0-2-16,0 0 6 0,23 11-3 0,-23-11-3 16,0 0-2-16,25 15 4 0,-25-15 2 15,0 0 2-15,17 16-3 0,-17-16 4 16,17 12-4-16,-17-12-2 0,17 11 8 15,-17-11-6-15,18 12-3 0,-18-12 3 0,0 0 3 16,20 20-2-16,-20-20 0 0,0 0 1 16,18 15-2-16,-18-15 4 0,0 0-3 15,12 12-2-15,-12-12-2 0,0 0-2 0,0 0 1 16,0 0 2-16,15 19 2 0,-15-19-2 16,0 0 2-16,0 0-9 0,0 0 14 0,0 0-4 15,0 0 4-15,0 0-2 0,-23 41 1 16,23-41-3-16,0 0 14 0,-25 18-9 0,25-18-1 15,-17 12 10-15,17-12-9 0,-22 12 1 16,22-12 2-16,-30 12-5 0,30-12 3 16,-30 15-3-16,30-15 2 0,-32 17 2 0,14-9 1 15,18-8-3-15,-34 19-1 0,19-9 3 16,15-10 1-16,-33 15 0 0,33-15 5 16,-32 15 0-16,32-15 4 0,-32 14-6 15,19-6 2-15,13-8-3 0,-23 8-1 0,23-8 2 16,-26 14-5-16,26-14-1 0,0 0 7 15,-20 12-1-15,20-12 7 0,0 0-4 0,-31 12-1 16,31-12 1-16,0 0-2 0,-19 9-2 16,19-9-2-16,0 0 1 0,-20 12-5 15,20-12 1-15,0 0-3 0,0 0 0 0,-20 19-2 16,20-19 2-16,0 0-8 0,-3 31-20 16,3-31-49-16,18 31-41 0,-18-31-59 0,30 32-98 15,-13-21-641-15,6 1-523 0</inkml:trace>
  <inkml:trace contextRef="#ctx0" brushRef="#br0" timeOffset="2300.7217">17838 2226 4303 0,'0'0'-145'0,"0"0"20"0,0 0 14 0,-27-7 8 16,27 7 2-16,0 0 19 0,0 0 6 16,0 0 34-16,0 0 29 0,0 0 28 15,0 0 15-15,0 0 18 0,-23-12 19 0,23 12-2 16,0 0 6-16,0 0-1 0,0 0 8 15,0 0 1-15,0 0 5 0,0 0-3 0,0 0-1 16,0 0-6-16,0 0-6 16,0 0-1-16,0 0-19 0,0 0 1 0,0 0-4 15,0 0 5-15,0 0-15 0,0 0 1 16,0 0-3-16,0 0 6 0,0 0-11 0,0 0 5 16,84-15-6-16,-49 12 1 0,-5-3-2 15,10 2-4-15,5-1 2 0,2-2-7 0,6 2 2 16,11-8-1-16,1 8-6 0,0-9 3 15,-1 4-5-15,3 2 7 0,-2-2-10 16,-1 1 3-16,-2 0 3 0,-5 0 3 0,-11 0 7 16,1 3 11-16,-2-1 6 0,-3 2 5 15,-3-1-3-15,-8 0 1 0,6-2 0 16,-8 6-1-16,4-5 0 0,-9 3 5 0,-24 4 4 16,51-9 4-16,-27 7-2 0,-24 2-1 15,35-6-4-15,-35 6-4 0,33-7 1 0,-33 7-6 16,32-5-7-16,-32 5 0 0,39-7-4 15,-21 2-2-15,-18 5-5 0,45-6-1 16,-18 2-2-16,-27 4-1 0,50-8-4 0,-26 4 1 16,1-4-3-16,-25 8-2 0,40-3-1 15,-13-1-2-15,-27 4-1 0,45-8 2 16,-22 7-2-16,-23 1 0 0,50 0-3 0,-23 0-1 16,-27 0-1-16,47 0-9 0,-47 0-15 15,45 1-12-15,-25-1-16 0,-20 0-22 16,40 8-34-16,-20-3-27 0,-20-5-19 0,24 17-38 15,-24-17-58-15,15 12-172 0,-15-12-505 16,0 0-613-16</inkml:trace>
  <inkml:trace contextRef="#ctx0" brushRef="#br0" timeOffset="3280.3463">19638 1639 4376 0,'0'0'-159'15,"0"0"8"-15,0 0 7 0,0 0 8 0,0 0 11 16,0 0 20-16,0 0 32 0,0 0 36 16,0 0 15-16,0 0 15 0,0 0 9 0,0 0 12 15,0 0 5-15,0 0 14 0,0 0 8 16,0 0 0-16,-42 45 11 0,42-45-2 16,0 0-5-16,0 0-3 0,0 0 5 0,0 0-18 15,0 0-1-15,0 0-5 0,0 0-1 16,0 0 5-16,0 0 5 0,0 0-14 0,54 15 17 15,-54-15 0-15,0 0 6 0,45 7 6 16,-45-7 9-16,27 8-8 0,-4-1 12 16,-23-7-2-16,35 8 2 0,-8 0 9 0,-4-4-4 15,6-1-9-15,-6 7-1 0,6-6-4 16,-29-4-1-16,52 15 3 0,-24-8-2 16,-6-1 0-16,8-1 3 0,-3 2-3 0,-1 2-6 15,3-3-8-15,-4 3-2 0,2-3-1 16,-2 1-4-16,5 1-4 0,-5-1-4 15,3 3-3-15,-6-1 2 0,5-3-4 0,-27-6-1 16,32 15-5-16,-14-9 1 0,-18-6-4 16,35 13 0-16,-35-13 2 0,27 8-4 0,-27-8-2 15,27 12 2-15,-27-12-2 0,21 13 0 16,-21-13-2-16,21 14 4 0,-21-14-1 16,18 12-2-16,-18-12 5 0,0 0-6 15,18 11 0-15,-18-11 1 0,0 0 3 0,0 0-5 16,20 19-1-16,-20-19 5 0,0 0 0 15,0 0 0-15,0 0 1 0,0 0-1 0,-26 45-3 16,26-45 6-16,-19 20-5 0,19-20-2 16,-25 21 1-16,10-12 0 0,15-9 2 15,-25 24 2-15,10-13 2 0,-5 1 2 0,20-12-2 16,-30 24 5-16,13-9-1 0,-1-2 1 16,18-13-1-16,-30 22 4 0,14-14 0 0,16-8-6 15,-26 19 4-15,26-19 0 0,-32 19 0 16,22-10-2-16,10-9-1 0,-29 23 1 15,29-23-2-15,-30 16-2 0,30-16 3 16,-21 17-4-16,21-17 3 0,-27 15-2 0,27-15 0 16,-20 15-4-16,20-15 5 0,-24 12-2 15,24-12-2-15,0 0 1 0,-26 15-1 0,26-15-3 16,0 0 1-16,-15 13-2 0,15-13-3 16,0 0 1-16,0 0-12 0,-16 22-26 15,16-22-35-15,0 0-45 0,0 31-40 0,0-31-73 16,0 0-197-16,21 25-492 0,-21-25-580 15</inkml:trace>
  <inkml:trace contextRef="#ctx0" brushRef="#br0" timeOffset="4033.0424">22281 2125 4344 0,'0'0'-157'0,"0"0"11"0,0 0 8 0,-32-5 9 16,32 5 18-16,0 0 17 0,0 0 2 16,0 0 28-16,-28-8 3 0,28 8 19 15,0 0 8-15,0 0 1 0,-20-15 16 16,20 15 17-16,0 0 19 0,-19-13 21 0,19 13 4 16,0 0 1-16,-26-18 9 0,26 18-1 15,0 0 14-15,-21-13 0 0,21 13 3 0,0 0-25 16,-18-11-3-16,18 11-3 0,0 0-16 15,-23-14 20-15,23 14-17 0,0 0 3 16,-20-12 6-16,20 12-13 0,0 0-1 0,0 0 2 16,-36-10-10-16,36 10 0 0,0 0 5 15,0 0-13-15,-26-8 9 0,26 8 13 16,0 0-24-16,0 0 8 0,0 0 3 0,0 0-9 16,-24-9 6-16,24 9 18 0,0 0 4 15,0 0 2-15,0 0-5 0,0 0-1 16,0 0-10-16,0 0-7 0,0 0 10 0,0 0 14 15,0 0 1-15,0 0-1 0,0 0 9 16,77-6-1-16,-77 6 3 0,69 3-12 0,-31-3 0 16,11 3-3-16,1-3-6 0,5 2 3 15,2-2-3-15,0 0-2 0,-2 0 9 16,17 0 3-16,0 0 0 0,0 0-2 0,2-2 0 16,1-1-2-16,-5 3-4 0,2-3 1 15,-2-1-4-15,-1 1-4 0,1 1-2 16,-1-1-3-16,1 0 3 0,-13 3-4 0,13-4-4 15,-15 1 5-15,5 3-9 0,-6-2-5 16,1-1 7-16,-6-1 1 0,-2 1-3 16,-4 3 2-16,-8-5 1 0,5 3-5 0,-11 2 1 15,3-1 1-15,-32 1 0 0,56-4-6 16,-37-1 5-16,-19 5-8 0,43 0 0 0,-43 0-13 16,29-3-15-16,-29 3-18 0,0 0-13 15,48 3-31-15,-48-3-23 0,27 5-29 16,-27-5-35-16,28 7-76 0,-28-7-628 0,19 5-305 15</inkml:trace>
  <inkml:trace contextRef="#ctx0" brushRef="#br0" timeOffset="4632.802">23855 1652 4126 0,'0'0'-93'16,"-18"10"7"-16,18-10-1 0,0 0 11 0,0 0 8 16,0 0 5-16,0 0 34 0,0 0 22 15,0 0 38-15,0 0 16 0,0 0 18 0,0 0 0 16,0 0 12-16,78 13-8 0,-78-13 1 15,34 3-8-15,-34-3 12 0,43 3-21 0,-18-3-5 16,7 3-7-16,-2 0 7 0,2 0-8 16,-3 0-8-16,7 0 11 0,-2 0-11 15,1 0 5-15,-2 3-6 0,1-3-3 16,-1 0-2-16,2 4 5 0,-1-2 1 0,-4 2 0 16,2-1-4-16,-2-1 1 0,-3 5-1 0,-2-3-3 15,0-2 2-15,-25-5-4 0,37 14-1 16,-21-6 4-16,-16-8 2 0,35 13-3 15,-35-13-8-15,29 12-4 0,-29-12 11 16,22 9 11-16,-22-9 18 0,18 9 7 0,-18-9 8 16,0 0-1-16,22 17-5 0,-22-17-7 15,0 0-9-15,0 0-2 0,8 18-5 16,-8-18-4-16,0 0-4 0,-22 39-6 0,4-19-40 16,-7 11-67-16,-9 2-77 0,-6 4-189 15,-8-8-605-15,-2-3-852 0</inkml:trace>
  <inkml:trace contextRef="#ctx0" brushRef="#br0" timeOffset="6412.5066">16819 4065 4778 0,'0'0'-92'0,"0"0"6"0,0 0 3 0,0 0-6 15,0 0 10-15,0 0 4 0,0 0 6 16,0 0 17-16,0 0 18 0,0 0 11 0,0 0 5 16,0 0-1-16,0 0 15 0,0 0 6 15,0 0 12-15,0 0 27 0,0 0 28 16,0 0 4-16,0 0 9 0,0 0-3 0,0 0-8 16,0 0-4-16,0 0-10 0,0 0-8 15,0 0-5-15,12-36-8 0,-12 36-3 16,0 0-9-16,33-14 5 0,-12 9-2 0,-21 5-3 15,36-13-6-15,-36 13-2 0,39-9 7 16,-12 0 1-16,-1 3-2 0,1-3 3 16,2 1-1-16,1 0-6 0,5-1 2 15,-5 2-6-15,5-2 2 0,-3 3 6 0,3 0-7 16,7-1-2-16,-2-1 1 0,2 1 2 0,0 2 0 16,-1-2-1-16,-5 4-1 0,10-4-2 15,-9 5-1-15,2-4-1 0,-3 6 6 16,1-5 8-16,0 5-3 0,3 0 5 0,-3-4 0 15,5-1 3-15,5 2 2 0,-12 2-8 16,5-2-2-16,0-1 0 0,-1 0-2 0,6 4-3 16,0-3-1-16,-5 0-3 0,5 3 1 15,4-2-4-15,-2 2 2 0,-9-4-2 16,9 4 0-16,0 0-2 0,-7-3-1 16,-2 3 2-16,1 0 3 0,-2-3 5 0,-1 3 1 15,3 0 2-15,-6 0-5 0,1-3-1 16,1 3-1-16,3 0 0 0,-1 0-2 0,7 3-1 15,-9-3 1-15,13-3-1 0,2 6-2 16,-3-3 0-16,2 0-2 0,-2 0 2 16,3 0-1-16,2 0 0 0,-4 0-2 0,7-3 1 15,1 3-1-15,-5-2-1 0,1-2-2 16,4 4 5-16,-1-3-3 0,2-3-1 16,-4 3 1-16,2-3 0 0,-3 3-3 0,3-3 1 15,-1 3 0-15,-2-3 2 0,-2 2-2 16,7-3-1-16,-10 4 0 0,6-2 1 0,-4 1 0 15,-1 1-1-15,4-3 1 0,-5 6 1 16,3-3-2-16,2 0 1 0,3 3 0 16,-6-3 0-16,4 3-3 0,1 0 2 0,-4 0 0 15,3-3 0-15,-2 3 0 0,2 0 1 16,-3 0 2-16,4 3-2 0,3-3 1 16,-7 0 1-16,9 0-1 0,-6 0-4 0,7 0 5 15,-3-3-2-15,3 3-1 0,-4-3 0 16,4 3 0-16,-3 0 5 0,5 0-5 0,-1 0-1 15,3 0 2-15,3 0 0 0,-5 0-2 16,0-4 4-16,-5 4-4 0,4 0 1 16,0 0-1-16,-8-3 2 0,1 3-3 15,3-5 4-15,-7 5-2 0,-2-3 0 0,-1-1 0 16,3 4 2-16,-9-3-2 0,-5 3-2 0,14-2 3 16,-13 2-2-16,-2 0 1 0,6 0-1 15,-6 0 0-15,0 0 1 0,0 0 0 16,2 0 0-16,0 0 0 0,-4 2-1 15,2 1-1-15,-1-3 5 0,2 4 2 0,-2-4 3 16,-4 3-3-16,2 0 8 0,3-1 2 16,-7 1-2-16,-28-3 1 0,51 7-1 15,-31-7-2-15,-20 0-1 0,43 3 0 0,-43-3-2 16,32 6-2-16,-32-6-3 0,35 3 2 16,-35-3 1-16,30 6-4 0,-30-6-1 0,29 3-15 15,-29-3-19-15,31 9-26 0,-31-9-41 16,34 14-45-16,-23-13-64 0,-11-1-159 15,29 5-589-15,-29-5-883 0</inkml:trace>
  <inkml:trace contextRef="#ctx0" brushRef="#br0" timeOffset="7310.6">23124 3317 4683 0,'0'0'-166'15,"0"0"12"-15,-32-7 16 0,32 7 9 0,0 0 22 16,0 0 14-16,0 0 26 0,-31-8 16 16,31 8 19-16,0 0 10 0,0 0 10 15,0 0 8-15,0 0 2 0,0 0 12 0,0 0 12 16,0 0 14-16,0 0 28 0,0 0-6 15,0 0 8-15,0 0 5 0,0 0-4 0,0 0 7 16,0 0-9-16,0 0-1 0,0 0 9 16,98 8-7-16,-76-1-5 0,3-2-5 15,-25-5-2-15,54 10 0 0,-28-1-3 0,8-1-7 16,-11-1-2-16,9-1 2 0,5 1-2 16,-4 0 4-16,2 2 4 0,4-5 3 0,-4 4-1 15,3-5-3-15,6 3-1 0,1 0-1 16,0-2-10-16,4-2 0 0,-4 4-3 15,2-3-5-15,-4 3-2 0,6-3-1 0,-6 0-3 16,4 4 0-16,-12-3-2 0,4-3-2 16,-6 2 1-16,4 2 2 0,-4-1-4 0,3-1 0 15,-11 5-1-15,6-4-1 0,0-4-2 16,0 5-1-16,-4-2-1 0,2 4-2 16,-29-7-1-16,48 8 2 0,-26-4-4 0,0 1-1 15,-22-5-1-15,38 10 1 0,-38-10-4 16,35 8 2-16,-35-8 0 0,30 7 0 15,-30-7-4-15,25 6 2 0,-25-6 1 0,27 9-1 16,-27-9 0-16,0 0 0 0,30 10 0 16,-30-10 0-16,0 0-2 0,20 8 0 15,-20-8 2-15,0 0-1 0,17 14 0 0,-17-14 1 16,0 0 1-16,0 0-1 0,0 0 2 16,0 0-3-16,-10 39 1 0,10-39-2 0,0 0-1 15,-23 29 3-15,8-17-2 0,1 0 2 16,1 0-1-16,-6 0 2 0,3 1-2 0,-4-1 1 15,1 5 2-15,-8-4-3 0,2 1 3 16,-3 4-1-16,-4-3-2 0,-1 0 0 16,-4 4-1-16,-2-3 2 0,3-1 2 0,-11 1 1 15,-3 2-1-15,-1-3 1 0,-9 0-3 16,-2 4 2-16,-3-6-2 0,0 2 0 0,1-3-1 16,7 0 2-16,-3 0 0 0,15-2 1 15,3 1-4-15,-5-2 1 0,10 2 0 16,4-2 0-16,3-2-2 0,0 1-11 0,1 2-24 15,4-1-38-15,4 2-54 0,-3 2-74 16,-1-2-218-16,0-7-524 0,0-4-765 0</inkml:trace>
  <inkml:trace contextRef="#ctx0" brushRef="#br0" timeOffset="9201.7966">20444 3740 4562 0,'0'0'-121'0,"0"0"26"0,0 0 20 0,0 0 7 0,0 0 12 15,0 0 5-15,0 0 1 0,0 0 14 16,0 0 3-16,0 0 8 0,14-24 16 16,-14 24-6-16,0 0 9 0,0 0-1 0,0 0 16 15,0 0 6-15,18-15-2 0,-18 15 4 16,0 0 20-16,0 0 5 0,15-15-1 0,-15 15 0 16,0 0-1-16,20-9-4 0,-20 9-5 15,0 0-11-15,32-15 11 0,-32 15-10 16,33-11 6-16,-33 11-6 0,34-5-3 0,-34 5-2 15,38-7-1-15,-14 2 2 0,6 2-3 16,-30 3 1-16,57-10 8 0,-29 8-4 16,6-2 15-16,-4-2 4 0,5 3 3 0,-2-3-2 15,-1 3 4-15,5-3-10 0,1 0-4 16,3-2-5-16,-8 3 0 0,11-2 4 16,-8 6-7-16,6-7-9 0,-5 2 3 15,0 0-3-15,-4 0 2 0,4 3-5 0,-12-4 2 16,7-1-1-16,-4 5 6 0,-4-6-4 15,-1-1 1-15,1 2-1 0,-24 8 2 0,36-24-3 16,-16 12 0-16,-3 1-1 0,2-1 0 16,-19 12-4-16,30-25 3 0,-19 16-10 0,-11 9 1 15,25-25-2-15,-25 25-8 0,24-19 7 16,-24 19-1-16,17-21 1 0,-17 21 1 0,18-25-2 16,-10 13 6-16,-8 12-3 0,14-24 4 15,-14 24 3-15,8-23-1 0,-8 23 0 16,10-20-3-16,-10 20-4 0,0 0 5 0,9-34 0 15,-9 34-1-15,0 0-2 0,5-33 7 16,-5 33 5-16,0-27 12 0,0 27-6 0,0 0 5 16,1-39-6-16,-1 39 2 0,0 0 3 15,-1-35 2-15,1 35-1 0,0 0 0 16,-4-36-4-16,4 36 7 0,0 0-8 16,-1-31 4-16,1 31 3 0,-10-22-4 0,10 22 1 15,0 0 5-15,-16-30-6 0,16 30 0 16,-18-25-3-16,18 25 2 0,-18-17 0 15,18 17 2-15,-22-24-5 0,22 24 1 0,-22-18-3 16,22 18-2-16,-27-15-5 0,27 15 2 16,-23-15-2-16,23 15-1 0,-27-17-4 0,27 17 4 15,-35-12-3-15,35 12 0 0,-37-9-2 16,37 9 0-16,-40-8 3 0,22 1-2 0,18 7 1 16,-42-9-1-16,42 9-1 0,-39-7 1 15,18 2-1-15,21 5-2 0,-39-7 2 16,19 2 0-16,20 5 1 0,-35-7-2 0,35 7 0 15,-37-6-1-15,37 6 0 0,-35-5 0 16,35 5-1-16,-30-4 2 0,30 4-1 0,-35-8 1 16,35 8-2-16,-32-2 2 0,32 2-2 15,-33-2 0-15,33 2 1 0,-39-3 1 16,39 3 0-16,-28-5 2 0,28 5-3 0,-32-3 0 16,32 3 0-16,-30-4 1 15,30 4-2-15,0 0 1 0,-35-4 0 0,35 4 1 0,0 0 0 16,-30-4 0-16,30 4-2 0,0 0 0 15,-32-3 2-15,32 3-1 0,0 0 0 16,-30-2 0-16,30 2-2 0,0 0-1 16,-35-3 3-16,35 3-3 0,0 0 4 0,-32 0 0 15,32 0-3-15,0 0 3 0,0 0-2 16,-47 0 3-16,47 0-4 0,0 0-2 0,-35-4 7 16,35 4-4-16,0 0 0 0,-35 4-1 15,35-4 0-15,-29 3 0 0,29-3 0 16,0 0 0-16,-37 2 2 0,37-2 0 0,0 0-1 15,-38 7 4-15,38-7-3 0,-23 4-2 16,23-4 2-16,0 0-2 0,-34 4 2 0,34-4 0 16,-27 8 0-16,27-8-1 0,0 0 0 15,-30 5 1-15,30-5-3 0,0 0 0 16,-27 7 1-16,27-7-3 0,0 0 5 0,0 0-1 16,-28 7-3-16,28-7 3 0,0 0-2 15,0 0-1-15,0 0 3 0,-22 8-3 16,22-8 4-16,0 0-2 0,0 0 0 0,0 0-7 15,-23 12-21-15,23-12-11 0,0 0-27 16,-15 22-36-16,11-10-40 0,4-12-34 0,-6 21-84 16,6-21-669-16,-14 20-661 0</inkml:trace>
  <inkml:trace contextRef="#ctx0" brushRef="#br0" timeOffset="11069.4794">20632 2609 4431 0,'0'0'-170'0,"0"0"9"0,0 0 8 15,23-15 5-15,-23 15 18 0,0 0 13 16,0 0 22-16,0 0 33 0,0 0 32 0,0 0 37 16,0 0-2-16,0 0 17 0,0 0-2 15,0 0-2-15,0 0 4 0,0 0 2 16,0 0 6-16,0 0 11 0,0 0 22 0,0 0-1 16,0 0 21-16,0 0-1 0,0 0 2 15,0 0-4-15,0 0-10 0,0 0 1 16,0 0-10-16,0 0-14 0,0 0 7 0,0 0-2 15,-15-47 13-15,15 47 6 0,0 0-2 16,0 0 10-16,0 0 6 0,0 0 7 0,0 0-2 16,0 0-4-16,0 0-8 0,0 0-8 15,0 0-6-15,0 0-11 0,0 0-5 16,0 0-4-16,0 0-7 0,0 0-6 0,0 0-1 16,0 0-3-16,0 0-4 0,0 0-3 15,0 0-3-15,0 0 1 0,0 0-4 16,0 0 5-16,0 0-3 0,0 0 3 0,0 0-2 15,0 0 0-15,0 0-5 0,0 0-2 16,0 0 5-16,0 0 1 0,0 0-3 16,0 0 2-16,0 0-2 0,0 0 2 0,0 0-5 15,0 0 4-15,0 0 1 0,0 0 3 16,0 0 0-16,0 0 1 0,0 0-1 0,0 0-3 16,0 0 0-16,0 0-2 0,0 0-1 15,0 0-1-15,0 0-2 0,0 0 0 16,0 0-5-16,0 0 4 0,0 0-5 0,0 0 2 15,0 0-1-15,0 0-2 0,0 0 2 16,0 0 1-16,0 0 0 0,0 0 3 0,0 0 0 16,0 0-1-16,0 0 0 15,0 0 2-15,0 0-4 0,0 0 0 0,0 0 1 16,0 0 2-16,0 0-3 0,0 0 1 16,-82 30-4-16,82-30 3 0,0 0-1 0,-17 12-1 15,17-12 1-15,0 0-2 0,-23 16 2 16,23-16-3-16,0 0 2 0,-22 12 0 0,22-12-2 15,0 0 1-15,0 0 0 0,-20 19-1 16,20-19 1-16,0 0 2 0,-23 12-4 16,23-12 1-16,0 0 0 0,-19 16 2 0,19-16-4 15,0 0 3-15,-23 15-2 0,23-15 0 16,0 0 0-16,-24 17 2 0,24-17-1 0,-18 13 1 16,18-13-2-16,0 0 1 0,-23 19-1 15,23-19 0-15,-19 13 0 0,19-13 2 16,0 0-2-16,-27 17 1 0,27-17-2 0,-15 10 2 15,15-10 0-15,0 0 0 0,0 0 0 16,-23 15-1-16,23-15 2 0,0 0-2 16,0 0-2-16,-23 15 6 0,23-15-6 0,0 0 5 15,0 0-4-15,-19 12 2 0,19-12 0 16,0 0 1-16,0 0-3 0,-20 14 3 16,20-14-2-16,0 0 0 0,0 0 0 15,-18 15 1-15,18-15-1 0,0 0 0 0,0 0 0 16,-20 13 2-16,20-13-2 0,0 0 2 0,0 0-2 15,0 0 1-15,-26 12-2 0,26-12 1 16,0 0 0-16,0 0-1 0,0 0 1 16,-15 11-1-16,15-11 1 0,0 0 0 0,0 0 0 15,0 0-2-15,0 0 2 0,0 0 1 16,-16 17-2-16,16-17 2 0,0 0-2 16,0 0 1-16,0 0-1 0,0 0 2 0,0 0-1 15,-15 19 0-15,15-19-2 0,0 0 1 16,0 0 3-16,0 0-3 0,0 0 0 15,0 0-1-15,0 30 2 0,0-30 1 0,0 0-2 16,0 0 1-16,0 0 0 0,0 0 1 16,0 0 2-16,26 27 1 0,-26-27 2 15,0 0 1-15,20 13 1 0,-20-13 3 0,31 5-1 16,-31-5 1-16,33 10-1 0,-33-10 3 16,39 0-2-16,-39 0-1 0,46 0 1 0,-24 0 1 15,-22 0-2-15,47-3 1 0,-20 3 2 16,-27 0 1-16,45-4-3 0,-45 4 3 15,42-3 3-15,-42 3-4 0,38-5 0 0,-38 5-1 16,35-4-3-16,-35 4 3 0,35-3-3 16,-35 3-1-16,37-6-4 0,-37 6 4 15,35-6-1-15,-35 6-3 0,35-6-3 0,-35 6 6 16,49-7 3-16,-27 4-1 0,1 1 3 16,9-4 3-16,-32 6-2 0,57-7 2 0,-29 5 6 15,1-5-8-15,-4 4-2 0,8 0 1 16,-33 3-5-16,62-4 3 0,-35 4-18 15,-27 0-29-15,42 7-33 0,-42-7-63 0,0 25-94 16,0-25-303-16,-62 30-55 0,10-15-367 16,-15-8-822-16</inkml:trace>
  <inkml:trace contextRef="#ctx0" brushRef="#br0" timeOffset="14617.4482">25178 1711 1266 0,'0'0'317'0,"0"0"-177"0,0 0-49 15,0 0-29-15,0 0-24 0,0 0-16 16,0 0-11-16,0 0 0 0,0 0-3 16,0 0 6-16,0 0-10 0,0 0 3 0,0 0 0 15,0 0 15-15,0 0-4 0,25-68 0 16,-25 68 14-16,0 0 10 0,0 0 6 0,0 0 6 15,0 0-21-15,0 0 0 0,0 0 2 16,0-30-9-16,0 30-4 0,0 0 0 16,0 0-3-16,0 0 3 0,0 0-13 0,5-25 3 15,-5 25-12-15,0 0 19 0,0 0-7 16,0 0 3-16,14-22 3 0,-14 22 0 16,0 0 15-16,0 0 2 0,15-28 14 0,-15 28-3 15,0 0 9-15,7-20 14 0,-7 20 8 16,0 0-17-16,5-28-11 0,-5 28-1 0,0 0-6 15,5-27-7-15,-5 27 1 0,0 0 2 16,6-26-14-16,-6 26 4 0,0 0 0 16,10-27 4-16,-10 27 23 0,7-21 14 15,-7 21-8-15,0 0-12 0,8-31 12 0,-8 31-2 16,0 0 10-16,10-28-18 0,-10 28 0 16,0 0-2-16,5-22-5 0,-5 22-2 0,0 0 0 15,0 0 0-15,14-24-5 0,-14 24 4 16,0 0 0-16,0 0 4 0,0 0-6 0,8-23-1 15,-8 23 5-15,0 0-11 0,0 0-5 16,0 0 0-16,0 0 8 0,0 0 13 16,0 0-7-16,0 0 2 0,0 0 1 0,0 0-1 15,0 0-3-15,0 0-1 0,27 56-3 16,-27-56-2-16,12 32-1 0,-12-32-4 0,3 33 8 16,2-8 4-16,5-7-5 0,-10-18 2 15,8 47-9-15,4-26 1 0,-7 4-1 16,4-2-2-16,-4 1-1 0,3-1-8 15,-3-1 3-15,7-1-4 0,-6 0-1 0,8-1 1 16,-8 1 0-16,4 0 0 0,-10-21-4 16,24 40-1-16,-14-21 0 0,5-1 2 0,0 4-7 15,-2-4-1-15,-1-1 7 0,1 1-5 16,-13-18-4-16,24 24 4 0,-12-12-1 16,-12-12 2-16,21 26-2 0,-12-13-3 0,-9-13 1 15,15 18-1-15,-15-18-1 0,16 15 1 16,-16-15 1-16,0 0 1 0,21 17 0 0,-21-17-1 15,0 0-1-15,13 19-1 0,-13-19 1 16,0 0-2-16,0 0 4 0,13 16 2 16,-13-16 13-16,0 0 8 0,0 0-1 0,0 0-1 15,0 0-1-15,0 0-5 0,0 0 3 16,39-37-5-16,-26 16-2 0,1-3-2 0,-3 1-1 16,4-11 3-16,2 1-1 0,0-2 3 15,-4-1 1-15,9-6-1 0,-5-3 0 16,1-4 1-16,9 2-1 0,-5-2 5 15,-2 0 2-15,5-1 6 0,-2 5 1 0,2 0 0 16,-3-2-1-16,1 3-3 0,-6 7-5 16,3 0-3-16,-6 6-2 0,4 0-3 15,-10 7-17-15,6 1-29 0,-6 3-43 0,-8 20-65 16,17-25-38-16,-17 25-69 0,0 0-300 16,0 0-402-16,-47-15-788 0</inkml:trace>
  <inkml:trace contextRef="#ctx0" brushRef="#br0" timeOffset="15718.676">21415 1358 4668 0,'0'0'-126'0,"0"0"2"0,0 0 9 0,0 0 12 16,0 0 1-16,0 0 14 0,-16-23 6 15,16 23 14-15,0 0 9 0,0 0 18 16,0 0 17-16,-11-20-4 0,11 20 20 0,0 0-3 15,0 0 11-15,0 0 21 0,-17-28 11 16,17 28 25-16,0 0 13 0,0 0-13 0,-5-23 3 16,5 23-2-16,0 0 1 0,0 0-4 15,0 0-5-15,0 0-9 0,-8-27 4 16,8 27-8-16,0 0-1 0,0 0-4 16,0 0-3-16,0 0-2 0,0 0-7 0,0 0-4 15,0 0 7-15,0 0-4 0,0 0 4 16,0 0 0-16,0 0 4 0,0 0 6 0,0 0-4 15,73 47 10-15,-61-29-1 0,5 0-5 16,6 0-1-16,-5 7 0 0,9 1-6 16,-5-3 0-16,1 5 8 0,6 1-2 0,1-2-6 15,-2 3 2-15,8 2-3 0,-5-2-5 16,3 1 2-16,-6-7-2 0,6 5-1 0,-9-5-6 16,5-3 5-16,-2 1 3 0,-4-3 8 15,1-4 7-15,-5 0 12 0,-3-2 3 16,-1-1 11-16,-16-12 6 0,29 22 0 0,-29-22 1 15,32 5-11-15,-32-5-8 0,33-5-6 16,-33 5-5-16,44-28-3 0,-23 7 0 16,8-4-1-16,-8-3 0 0,6-3 1 0,-5-2-2 15,8-5-2-15,0-1-2 0,-8-4 2 16,6 2-1-16,-6-3-3 0,7 5-3 16,-11 3-1-16,7 0-3 0,-5 0-3 0,-5 6-1 15,0-2 0-15,0 5-2 0,-6 3-3 16,2-1 0-16,-2 4 0 0,-3-2-1 0,-6 23-4 15,19-33-2-15,-12 18-2 0,-7 15-7 16,10-26-22-16,-10 26-27 0,11-21-39 16,-11 21-38-16,0 0-33 0,12-9-58 0,-12 9-197 15,0 0-189-15,0 0-305 0,0 0-516 16</inkml:trace>
  <inkml:trace contextRef="#ctx0" brushRef="#br0" timeOffset="16845.9777">17065 1469 4309 0,'0'0'-130'0,"9"-22"17"0,-9 22 22 16,0 0 19-16,8-28 19 0,-8 28 10 0,0 0 20 16,2-30 17-16,-2 30 2 0,0 0 14 15,0-27 5-15,0 27-3 0,0 0 11 0,0 0 6 16,-2-36-2-16,2 36 3 0,0 0 17 15,0 0 19-15,-8-30 3 0,8 30 15 16,0 0 1-16,0 0 7 0,-9-32-13 0,9 32 3 16,0 0-12-16,-11-21-11 0,11 21 0 15,0 0-12-15,0 0-4 0,0 0-3 16,-14-24-6-16,14 24-6 0,0 0 1 0,0 0-6 16,0 0-2-16,-10-18-6 0,10 18 2 15,0 0-7-15,0 0 1 0,0 0-2 16,0 0-2-16,0 0 0 0,0 0-3 15,0 0 0-15,0 0 1 0,0 0-4 0,0 0 3 16,0 0 0-16,0 0 2 0,0 0-1 0,0 0 0 16,0 0 1-16,20 74-3 0,-13-50 2 15,5 0 8-15,-7 3 7 0,5 2 2 16,5 4 1-16,-4-2 1 0,1 7-1 0,0-5-2 16,3 2 4-16,2-1 3 0,1-2-4 15,-1 0 1-15,-1-1-4 0,8-3 10 16,-2-5 7-16,-6 2 4 0,6-6 5 0,-7-1 10 15,9 1 3-15,-8-2 5 0,4-6-1 16,-3 1 2-16,-17-12-2 0,32 16-4 16,-32-16-2-16,32 6-4 0,-32-6-10 0,43-3-3 15,-43 3-7-15,54-14-1 0,-34 2-6 16,17-9-3-16,-9-3 2 0,14-8-7 16,-4-8-8-16,9-8 5 0,5-5-3 0,13-23 0 15,-5-1-3-15,-4 9 2 0,-13 6-3 16,1 1 3-16,-4-1 8 0,-3 3 2 0,-6 1-2 15,-1 8 2-15,-3 4-6 0,-7 2 0 16,-1 11-5-16,-1 1-8 0,1 5-22 0,-9 0-40 16,3 9-46-16,-5 3-52 0,4 4-37 15,-12 11-85-15,0 0-283 0,0 0-402 16,0 0-947-16</inkml:trace>
  <inkml:trace contextRef="#ctx0" brushRef="#br0" timeOffset="19061.5265">25290 3144 4728 0,'0'0'-206'0,"0"0"3"0,0 0 16 0,-3-34 11 16,3 34 19-16,0 0 19 0,0 0 20 0,0 0 23 16,0 0 21-16,0-31 15 0,0 31 15 15,0 0 9-15,0 0-1 0,0 0 5 16,0 0 2-16,-13-19 2 0,13 19 17 15,0 0 0-15,0 0 5 0,0 0 10 0,0 0 12 16,-39 0 8-16,39 0 9 0,0 0 16 16,0 0-3-16,-47 27 4 0,47-27 9 0,-26 17 20 15,11-4 4-15,15-13 5 0,-29 24 19 16,12-9-21-16,2 3-12 0,-1 2 7 16,-1-2-14-16,3 3 7 0,-2 1-11 0,1 1-4 15,3 4-10-15,4-3-5 0,-1 3-4 16,4-1-3-16,5 1-9 0,0-27 4 15,0 50 2-15,2-26-11 0,5 1 5 0,1-5-7 16,-3 2 2-16,8 0 10 0,2-3 9 16,2-1 7-16,3-3 1 0,5 3-3 0,-1-6-11 15,4 0 0-15,6 1-3 0,-3-3 2 16,1-3-3-16,-2-2-6 0,0-1-7 0,-3-1 2 16,0 0-4-16,-27-3-1 0,50-3-4 15,-50 3 3-15,39-3-5 0,-39 3-13 0,36-7-18 16,-36 7-30-16,29-5-33 0,-29 5-26 15,0 0-30-15,37-7-36 0,-37 7-59 16,0 0-138-16,25-15-463 0,-17 6-8 16</inkml:trace>
  <inkml:trace contextRef="#ctx0" brushRef="#br0" timeOffset="19500.2539">25576 3454 3712 0,'0'0'-62'0,"0"0"13"0,0 0-6 15,-11-21 5-15,11 21-5 0,0 0 11 0,0 0-6 16,0 0 20-16,0 0 17 0,0 0 15 16,0 0 7-16,0 0-7 0,0 0 5 0,0 0 7 15,0 0-9-15,0 0-1 0,-37 45-2 16,37-45 10-16,-2 27 8 0,2-27-9 16,0 0 7-16,-3 36 9 0,3-36-9 15,0 0 1-15,3 36 3 0,-3-36 13 0,9 26-16 16,-9-26-2-16,16 21-2 0,-16-21 1 15,25 18-7-15,-8-9 5 0,3-1-3 0,-20-8-3 16,42 12-2-16,-19-9-2 0,-23-3 3 16,42 3 1-16,-42-3 16 0,40 0-9 15,-40 0-1-15,39-11 18 0,-39 11 17 0,35-12-6 16,-23 4-1-16,-12 8-4 0,23-22-4 16,-23 22 5-16,14-24-4 0,-14 24-12 0,0 0 6 15,-14-36-11-15,14 36 7 0,-30-29-10 16,13 17 5-16,-6 2 13 0,-2-2-16 15,25 12 2-15,-45-18 1 0,20 13-17 0,-1-2 14 16,26 7-12-16,-48-8 10 0,48 8-5 16,-33-12-6-16,33 12-6 0,-29-5 4 15,29 5-6-15,0 0-6 0,-28 0-15 0,28 0-12 16,0 0-25-16,0 0-26 0,0 0-40 16,-9 17-95-16,9-17-277 0,0 0-227 15,0 0 532-15</inkml:trace>
  <inkml:trace contextRef="#ctx0" brushRef="#br0" timeOffset="19981.7043">25868 3431 3200 0,'0'0'22'0,"0"0"-6"0,0 0-30 0,35 5-20 15,-35-5 10-15,0 0-7 0,0 0 1 16,26 10 20-16,-26-10 45 0,0 0 6 0,0 0 7 15,27 13 9-15,-27-13-4 0,25 7-1 16,-25-7-18-16,25 12 6 0,-25-12-1 16,32 17-13-16,-15-11 4 0,-17-6 4 15,37 19-9-15,-21-7-8 0,-16-12-5 0,29 21 11 16,-16-10-7-16,-13-11-6 0,29 21-2 16,-29-21 7-16,23 18-11 0,-23-18 6 0,17 12 4 15,-17-12-6-15,0 0 12 0,23 16-8 16,-23-16-3-16,0 0 17 0,0 0-24 15,0 0-2-15,0 0 14 0,0 0 3 0,0 0 2 16,0 0-9-16,0 0 13 0,0 0 13 16,-63-59-14-16,49 43 4 0,14 16 2 0,-20-31-3 15,12 14 17-15,8 17 13 0,-17-30-15 16,17 30 0-16,-8-28-3 0,8 28-3 16,-9-29-8-16,9 29-3 0,0 0-5 0,0-39-6 15,0 39-7-15,0 0 3 0,14-41-2 16,-14 41 1-16,16-24-1 0,-16 24-3 0,17-25 12 15,-2 11-9-15,-15 14-4 0,20-19 0 16,-20 19-2-16,27-16 1 0,-27 16-33 16,30-15-10-16,-16 5-14 0,-14 10-31 15,21-9-10-15,-6 3-23 0,-15 6-25 0,20-6-30 16,-20 6-75-16,0 0-505 0,21-16 395 16</inkml:trace>
  <inkml:trace contextRef="#ctx0" brushRef="#br0" timeOffset="20463.4762">26408 3188 3404 0,'0'0'46'0,"0"0"-4"0,-10 33-34 0,10-33-1 16,0 0-1-16,5 24-6 0,-5-24 7 16,0 0-7-16,3 30 4 0,-3-30 9 15,0 0 10-15,5 30-10 0,-5-30 4 0,10 27 4 16,-3-10 6-16,-7-17 2 0,13 27 8 15,-13-27-15-15,15 27 6 0,-15-27 2 16,17 21-17-16,-17-21 7 0,12 19-5 0,-12-19-1 16,13 20-2-16,-13-20 5 0,0 0 4 15,9 15 3-15,-9-15 1 0,0 0 21 0,0 0 5 16,15 17-7-16,-15-17-7 0,0 0 0 16,0 0-6-16,0 0 13 0,0 0-6 15,0 0 2-15,0 0 14 0,-29-74-20 16,29 74 6-16,-20-27-10 0,20 27-5 0,-17-32-1 15,7 19-5-15,10 13 11 0,-18-32-11 16,10 13-10-16,8 19 4 0,-17-35-4 0,8 20-3 16,9 15-6-16,-13-30 12 0,13 30 1 15,-13-24-2-15,13 24-4 0,-9-29 0 0,9 29-4 16,0 0 15-16,-5-31-11 0,5 31 9 16,0 0-7-16,2-30-2 0,-2 30-7 15,18-21 7-15,-18 21-1 0,29-20-2 0,-11 12-2 16,-18 8 2-16,39-19-3 0,-18 13 2 15,1-3-6-15,-22 9-8 0,47-12-11 16,-29 6-20-16,-18 6-17 0,36-7-33 0,-36 7-29 16,33-7-44-16,-16 7-56 0,-17 0-144 15,23 0-427-15,-23 0 227 0</inkml:trace>
  <inkml:trace contextRef="#ctx0" brushRef="#br0" timeOffset="21062.2245">26714 3114 3492 0,'0'0'13'0,"0"0"-7"16,8 27-1-16,-8-27-16 0,0 0-7 15,24 12 10-15,-24-12-3 0,0 0 2 0,35 3 27 16,-35-3 16-16,30 0-14 0,-30 0 3 0,0 0 11 16,38-3-7-16,-38 3 4 0,29-9-8 15,-29 9 3-15,23-10 33 0,-23 10 25 16,27-8-19-16,-27 8 7 0,30-12-6 15,-30 12-11-15,19-15-7 0,-19 15-6 0,20-12-11 16,-20 12 3-16,18-16-23 0,-18 16-7 16,0 0-6-16,22-16 7 0,-22 16-13 0,0 0-1 15,13-19 3-15,-13 19 4 0,0 0-3 16,0 0 8-16,0 0-6 0,0 0-1 16,-5-33-4-16,5 33-4 0,0 0 0 15,0 0-5-15,-30-18-15 0,30 18-1 0,0 0-2 16,-35-11-7-16,35 11 8 0,-25-3-5 15,25 3 7-15,0 0 6 0,-40-6-3 0,40 6 6 16,-25-3 10-16,25 3 1 0,0 0 18 16,-41 0 2-16,41 0-4 0,0 0 3 15,-33 3 13-15,33-3-13 0,0 0-5 0,-35 6-2 16,35-6 4-16,0 0 13 0,-27 15-2 16,27-15 4-16,-17 10 0 0,17-10 21 15,0 0-5-15,-18 25-3 0,18-25 16 0,0 0 12 16,-8 24 0-16,8-24-8 0,-9 22 7 15,9-22-2-15,0 0-6 0,-8 32 2 16,8-32-4-16,0 23 4 0,0-23 1 0,0 0 2 16,0 39 4-16,0-39-4 0,3 23-9 15,-3-23-1-15,9 34-2 0,-9-34-6 0,13 25-3 16,2-13-1-16,-15-12-2 0,30 23-3 16,-13-13-7-16,5 0 2 0,3-1-2 15,0-3-1-15,0 1-5 0,5-2 0 0,2-1-6 16,0-4-16-16,-32 0-16 0,61 3-39 15,-27-3-22-15,1-3-35 0,-5-1-28 16,2 1-29-16,-4 1-71 0,-1-5-641 0,3 1-340 16</inkml:trace>
  <inkml:trace contextRef="#ctx0" brushRef="#br0" timeOffset="21762.6113">27428 2810 4107 0,'0'0'-36'0,"0"0"26"0,-35 5 1 16,35-5-2-16,0 0 11 0,0 0-2 16,0 0 2-16,-27 9 23 0,27-9 8 0,0 0 36 15,0 0 2-15,0 0 15 0,-8 21-1 16,8-21 1-16,0 0-4 0,0 0-10 0,22 42-6 15,-22-42-4-15,21 32-11 0,1-17 2 16,2 7 1-16,1-7-18 0,3 3 5 0,4-1-5 16,10-2-6-16,-5 0-3 0,8-3-5 15,0-1 3-15,3-3-4 0,-2-4-1 16,2-3-1-16,6-1 1 0,-13-1-1 0,8-7-1 16,-1 0-1-16,-4-5-2 0,-6-2-1 15,3-3-1-15,-8-5-2 0,-3-1-4 16,-10-4-12-16,-3-2-16 0,-2-10-19 0,-13 0-44 15,-4-3-30-15,-10-12-24 0,-8-2-7 16,-5-3 8-16,-3-6 9 0,-9 1 15 16,0 4 18-16,0-1 20 0,-5 3 15 0,4 4 10 15,3 3 5-15,0 10 0 0,5-3 6 16,-1 6-1-16,8 4 4 0,3 5 2 16,-2 0 7-16,4 6-1 0,4 1 10 0,-2 1-11 15,1 4 5-15,15 18-1 0,-25-33 2 16,25 33 2-16,-17-26 2 0,9 14 1 0,8 12 1 15,0 0 8-15,-26-22 14 0,26 22 12 16,0 0 8-16,0 0 5 0,0 0 3 16,-35 3 4-16,35-3 6 0,0 0 26 0,0 0 37 15,-20 36 13-15,20-36-1 0,0 28-20 16,0-28 9-16,7 50-5 0,3-14 6 16,2-1-15-16,-1 5-7 0,4-1-13 0,7 8-3 15,-2 6 7-15,4-4-3 0,6 4 0 16,3 2-2-16,7 0-8 0,1 0-8 0,0-1-1 15,3-5-11-15,-1 0-5 0,1-8 0 16,-9-5-5-16,8 1-4 0,-2-2-5 16,-5-5-4-16,5 0-1 0,-11-8 0 15,1 0-7-15,-5-4-4 0,-1-3-10 0,-5 0-13 16,0 2-21-16,0-5-23 0,3-4-15 16,-1 2-45-16,-22-10-49 0,38 9-70 0,-38-9-158 15,32-5-492-15,-32 5-346 0</inkml:trace>
  <inkml:trace contextRef="#ctx0" brushRef="#br0" timeOffset="21978.475">27405 2484 4381 0,'0'0'29'0,"-25"-3"38"16,25 3-14-16,0 0-20 0,0 0 1 15,0 0-7-15,0 0 2 0,0 0-1 0,65-62 3 16,-30 44-4-16,14-3 0 0,1 3-4 16,10-1-5-16,2 1-7 0,3-2-22 15,-5 8-51-15,6 4-58 0,-5-2-64 16,-14 4-145-16,-3 0-521 0,-11 3-108 0</inkml:trace>
  <inkml:trace contextRef="#ctx0" brushRef="#br0" timeOffset="22941.9559">26112 4591 3991 0,'0'0'11'0,"13"-21"40"15,-13 21-8-15,0 0-13 0,12-18-14 0,-12 18 7 16,0 0-1-16,22-9-4 0,-22 9 11 0,0 0 1 15,0 0 7-15,0 0 9 0,40 6 8 16,-40-6 6-16,0 0 9 0,31 25 1 16,-17-14-8-16,-14-11 5 0,20 32-8 0,-7-13-8 15,-1 1-1-15,3 5-8 0,-7 0-5 16,6 0 0-16,-2 2-5 0,-1 3-2 0,8-1-6 16,-9-2 3-16,3 1-9 0,-1-2 1 15,-4-3 0-15,2 2 4 0,-3-4-8 16,3 0-2-16,-10-21 0 0,17 32 14 15,-17-32-6-15,5 30 7 0,-5-30-5 0,3 24-3 16,-3-24 0-16,0 0-1 0,0 0-2 16,-25 23-5-16,25-23 2 0,0 0-2 0,0 0-1 15,-52-20-2-15,52 20-2 0,-43-32-2 16,21 7-6-16,-5-3-5 0,0-6-2 16,2-5-5-16,-7-8-8 0,4 1-4 0,0-3 4 15,4 0-8-15,2-1-4 0,-1 1 2 16,3 2 10-16,3 8-5 0,4 3 2 15,4-3 3-15,-6 9-3 0,7 1-1 0,5 2 9 16,1 0-2-16,2 27 3 0,0-53 7 16,5 31-6-16,-2-2 4 0,9 1 1 15,0 3-3-15,-4-2 1 0,-8 22 15 0,25-37-14 16,-11 22-3-16,4 3 1 0,-18 12 4 16,33-25-2-16,-16 19-5 0,-17 6 6 0,34-9 0 15,-34 9 5-15,33-3-2 0,-33 3 4 16,0 0 2-16,49 12 4 0,-49-12-7 15,28 20 12-15,-20-9-10 0,-8-11 0 0,24 25 1 16,-24-25 1-16,20 21 2 0,-15-9 13 16,-5-12 11-16,8 28 6 0,-8-28 5 0,0 32 4 15,0-32-2-15,-5 39-9 0,5-39-1 16,-11 43-2-16,2-18-4 0,4-1 1 16,-7-3-5-16,4 3 1 0,-4 1-5 15,1-6-1-15,2 3 1 0,9-22-1 0,-16 36 0 16,16-36-2-16,-17 32 6 0,5-20-10 15,12-12-3-15,-28 27-23 0,11-13-33 16,17-14-54-16,-32 24-60 0,15-15-121 0,1-2-648 16,16-7-668-16</inkml:trace>
  <inkml:trace contextRef="#ctx0" brushRef="#br0" timeOffset="23816.9858">26604 4508 4687 0,'0'0'-15'0,"13"22"24"0,-13-22-13 16,0 0-11-16,0 0-1 0,15 15 4 0,-15-15 2 15,0 0 2-15,17 13-8 0,-17-13 10 16,0 0-3-16,28 16 6 0,-28-16 3 0,22 15-9 16,-22-15 7-16,32 16-1 0,-17-9 0 15,-15-7-6-15,30 17 3 0,-13-10 1 0,-17-7-6 16,23 12 7-16,-23-12 4 0,20 11 1 16,-20-11 1-16,0 0 4 0,22 12 5 15,-22-12-2-15,0 0-8 0,0 0-1 0,0 0 11 16,0 0-5-16,0 0 2 0,0 0 17 15,0 0-13-15,0 0 2 0,0 0 6 16,-79-42-11-16,64 25 1 0,2 2 6 0,-1-6-13 16,-4 0-1-16,5 0 4 0,4-5 4 15,-2 5-9-15,2-1 9 0,9 22-5 16,-12-45-1-16,12 22-14 0,0 23-3 0,12-48 1 16,-3 22-4-16,4 2 7 0,4 0-4 15,9-5-6-15,-4 4-8 0,7 2 6 0,2 1-2 16,-2 0-2-16,-1 0 8 0,2 7 0 15,-5-3-2-15,-3 6 3 0,-3-1-4 16,-19 13 4-16,30-24-17 0,-15 16-16 16,-15 8-7-16,23-12-15 0,-23 12-15 0,0 0-17 15,0 0-19-15,0 0-27 0,0 0-6 16,34 27 8-16,-34-27 10 0,0 0 23 0,8 20 37 16,-8-20 37-16,0 0 38 0,0 0 22 15,0 30 31-15,0-30 16 0,0 0 14 16,-3 32 1-16,3-32 19 0,0 0-9 0,0 43 16 15,0-43-9-15,-5 39-10 0,5-15 1 16,5 3-9-16,-5 3-12 0,3-1-11 0,0 1 2 16,1 0-10-16,4 0-2 0,-3 2-4 15,3-4-9-15,-3-1 9 0,2-1-14 16,1-2-2-16,-2-3-6 0,5 1 5 16,1-2 9-16,-12-20-2 0,20 30-1 0,-12-15-3 15,-8-15 2-15,22 15 4 0,-22-15-12 16,27 9 4-16,-27-9-5 0,0 0 5 0,0 0-6 15,42-21 7-15,-42 21 3 0,15-33-4 16,-7 6-2-16,-3 3 3 0,-5 24-6 16,-5-62 1-16,-3 26-1 0,-2-5-1 15,1 1 7-15,-4 4 0 0,-2 1 1 0,5 2-6 16,-5-1-3-16,6 11 1 0,-6-4-4 0,5 7-1 16,10 20-2-16,-16-37-5 0,9 20 0 15,7 17 2-15,-15-27-7 0,15 27-2 16,-13-21-8-16,13 21-5 0,0 0-7 15,-17-16-11-15,17 16-39 0,0 0-37 0,0 0-42 16,0 0-62-16,0 0-187 0,0 0-493 16,0 0-321-16</inkml:trace>
  <inkml:trace contextRef="#ctx0" brushRef="#br0" timeOffset="24932.511">27529 3535 4050 0,'0'0'-143'0,"0"0"6"16,13-15 13-16,-13 15 4 0,0 0 27 16,0 0 16-16,15-19 20 0,-15 19 22 0,0 0 16 15,0 0 5-15,0 0 5 0,17-15 4 16,-17 15 0-16,0 0 10 0,0 0 0 16,0 0-5-16,0 0 7 0,0 0 9 0,23-8 10 15,-23 8 4-15,0 0 12 0,0 0 1 16,0 0-1-16,0 0-7 0,0 0-6 0,0 0-5 15,0 0-7-15,0 0 0 0,0 0 13 16,0 0-18-16,17-19 5 0,-17 19-9 16,0 0 5-16,0 0-3 0,22-13-2 15,-22 13 3-15,0 0-5 0,0 0 14 0,20-19-5 16,-20 19-15-16,0 0 12 0,0 0 2 16,16-15-16-16,-16 15 12 0,0 0 0 0,0 0-2 15,0 0 6-15,0 0-2 0,17-15 13 16,-17 15 8-16,0 0 0 0,0 0 7 15,0 0 9-15,0 0-6 0,0 0-14 0,0 0 0 16,0 0-6-16,17-12-12 0,-17 12 5 16,0 0 7-16,0 0 20 0,0 0-6 0,35 27 12 15,-35-27-19-15,25 31 8 0,-13-11 5 16,1-5-8-16,-1 8 16 0,5 1 28 16,-2 7 0-16,1-2-5 0,-1 1-2 0,4 1-9 15,-2 0-3-15,-1 0-6 0,1 2-3 16,1-1-11-16,-1-2-2 0,0-3-3 15,0 2-2-15,-2-4-6 0,-2-1-4 0,-1-3-1 16,1 1-4-16,-4 0 0 0,-1-7 1 16,2 0 0-16,-2-3-2 0,-3 3-2 0,-5-15 5 15,12 23-1-15,-12-23 1 0,5 19-2 16,-5-19 3-16,12 15-3 0,-12-15-1 0,5 12-3 16,-5-12 2-16,0 0-2 0,8 17-2 15,-8-17-2-15,0 0-3 0,0 0-1 16,0 0-4-16,0 0-6 0,0 0-5 15,0 0 0-15,0 0-3 0,0 0-1 0,0 0 1 16,-82-20 1-16,82 20 3 0,-42-9 1 16,42 9-2-16,-48-3 0 0,26 3 4 15,22 0-4-15,-48 0 4 0,48 0 1 0,-49 0-2 16,49 0 6-16,-47 5-2 0,20 2-6 16,7-1 4-16,-1 3 1 0,-6 0 2 0,27-9-3 15,-39 19 3-15,16-6 2 0,3-1-1 16,3 0 0-16,17-12 7 0,-32 24 1 0,22-11 1 15,2-1 2-15,-4 1 5 0,12-13 7 16,-13 24-2-16,10-11 0 0,3-13 0 16,-5 27-2-16,5-27 2 0,0 0 1 15,0 33-4-15,0-33 1 0,0 0 0 0,16 32-2 16,-16-32 2-16,19 19-1 0,-19-19 2 0,31 8-4 16,-31-8 0-16,32 3 9 0,-32-3 6 15,40-6 2-15,-40 6 6 0,42-9 3 0,-18 0 4 16,1 0 1-16,-4-3 0 0,0 2 0 15,2-1 3-15,-5-1 5 0,-18 12-5 16,44-24-2-16,-27 13-5 0,-17 11-6 0,25-16-6 16,-25 16 1-16,28-18-5 0,-28 18 1 15,20-17-3-15,-20 17-3 0,17-8-3 16,-17 8-3-16,0 0 0 0,22-15 1 0,-22 15-4 16,0 0 0-16,0 0-7 0,23-16-6 15,-23 16-12-15,0 0-14 0,12-6-18 16,-12 6-24-16,0 0-30 0,0 0-35 0,0 0-38 15,17-12-45-15,-17 12-78 0,0 0-143 16,0 0-523-16,0 0-917 0</inkml:trace>
  <inkml:trace contextRef="#ctx0" brushRef="#br0" timeOffset="25582.1659">28027 3941 4928 0,'8'-27'-45'16,"-8"27"38"-16,0 0 7 0,0 0-4 16,9-28 6-16,-9 28 9 0,0 0 14 0,0 0 6 15,0 0 5-15,5-24-7 0,-5 24-3 16,0 0 0-16,0 0-8 0,0 0-3 0,8-24 2 15,-8 24-1-15,0 0-4 0,0 0 1 16,0 0-2-16,0 0 0 0,9-20-3 0,-9 20 0 16,0 0-3-16,0 0-4 0,0 0 2 15,0 0 2-15,0 0-2 0,0 0 1 16,0 0-5-16,0 0-1 0,0 0 6 16,0 0-3-16,60 24 3 0,-60-24-2 15,0 0 3-15,18 20 1 0,-18-20-3 0,22 12 4 16,-22-12-2-16,17 12 1 0,-17-12 0 15,21 13 0-15,-21-13 0 0,20 12-3 0,-20-12 1 16,21 12 1-16,-21-12 1 0,0 0-2 16,28 16-3-16,-28-16 5 0,0 0-3 0,18 9 6 15,-18-9 5-15,0 0 4 0,0 0 6 16,0 0-2-16,0 0-8 0,39-4 1 16,-39 4-1-16,0 0-3 0,17-27-1 0,-17 27-1 15,10-25 0-15,-10 25 0 0,3-27-2 16,-3 27 6-16,8-27-1 0,-8 27 4 0,4-26 2 15,-4 26-6-15,0 0-3 0,0 0-1 16,3-33-1-16,-3 33 1 0,0 0-3 16,0 0 1-16,3-26 1 0,-3 26-2 15,0 0-4-15,0 0 0 0,0 0-1 0,0 0 0 16,0 0 2-16,0 0-1 0,0 0-2 16,0 0 3-16,0 0-2 0,0 0-1 15,0 0 2-15,0 0 1 0,0 0-1 0,57 38 0 16,-57-38 0-16,19 16 1 0,-19-16-2 15,20 15 3-15,-20-15-8 0,21 16-18 0,-21-16-20 16,24 12-31-16,-24-12-39 0,25 15-33 16,-8-9-48-16,-17-6-101 0,31-4-628 0,-31 4-582 15</inkml:trace>
  <inkml:trace contextRef="#ctx0" brushRef="#br0" timeOffset="26343.732">28777 3288 4531 0,'0'0'-68'16,"0"0"9"-16,0 0 1 0,0 0 11 16,-82 17-1-16,82-17 3 0,-17 12 13 15,17-12 11-15,-20 15 21 0,20-15 26 0,-20 28 1 16,20-28-1-16,-17 29-1 0,10-9 6 15,2 2 15-15,5-22-13 0,-8 40 9 16,5-18 4-16,3-22 16 0,0 42 6 0,0-42-3 16,3 47 0-16,0-20-1 0,6-2-12 15,-1-5-2-15,2 5-6 0,2-3-2 0,3-3-7 16,-4 1 5-16,3-4-10 0,-14-16 1 16,25 32-5-16,-13-23-2 0,-12-9-5 0,31 18 2 15,-17-9-4-15,-14-9-1 0,40 6-1 16,-40-6 3-16,38-3-5 0,-38 3-4 15,49-15 1-15,-24 6-4 0,-5-6-10 0,4-5-3 16,-3 4-11-16,-1-10-7 0,0-4-22 16,-3 0-5-16,-3-5-17 0,1 1-1 0,-10-7-4 15,6 2 6-15,-7-7-9 0,4-1-2 16,-5 0 6-16,-1-1 5 0,-2-6 15 16,0 7 39-16,0-7 22 0,0 6 24 15,-2-3 8-15,2 6 11 0,-3 1 3 0,-2 11 13 16,5-1 0-16,-3 2-6 0,3 32-4 15,-4-51-10-15,4 30-8 0,0 21-4 0,-3-38-10 16,3 38-7-16,0-27-4 0,0 27 2 16,0 0-2-16,0 0 12 0,0 0 0 15,0 0 5-15,0 0-2 0,0 0 2 0,0 0-2 16,18 83 3-16,-16-56 4 0,10 12-2 16,-4-4 1-16,5 2 8 0,3 4-1 0,-1 7-5 15,1-1 0-15,3 7-3 0,1-3-4 16,7-3-2-16,-6 9-3 0,11 2-3 15,-2-4-14-15,-1-3-24 0,-3-7-19 0,-1-1-21 16,-3-4-23-16,2-6-14 0,-6-3-10 16,-1-3-6-16,-2-4-13 0,-5-5-28 0,-2-4-49 15,-8-15-109-15,0 16-589 0,0-16-391 16</inkml:trace>
  <inkml:trace contextRef="#ctx0" brushRef="#br0" timeOffset="26526.6145">28800 3275 4388 0,'8'-51'98'0,"-8"51"7"0,30-35 0 15,6 19-12-15,7-10-11 0,4 5-12 0,11-1-9 16,1 1-1-16,10-3-12 0,-13 1-3 16,3 5-7-16,-4-2-5 0,2 3-20 0,-13 1-36 15,9 4-78-15,-6 0-77 0,-12 0-185 16,-3-1-542-16,-9 1-460 0</inkml:trace>
  <inkml:trace contextRef="#ctx0" brushRef="#br0" timeOffset="27260.5023">27340 5223 4380 0,'31'-24'-53'0,"-1"1"25"0,4 2 3 0,6 3 2 15,-6-3 1-15,16-5-1 0,5-2 8 16,10-2-6-16,9-2 5 0,-4-1 2 16,4 3 7-16,-9-1 2 0,-12 7 3 0,-2 1 16 15,-8 5 13-15,-4 1 4 0,-4 1 6 16,-2 0-1-16,-4 6 19 0,-1-2 5 0,-6 3 6 16,1 0-4-16,-23 9-7 0,34-17-5 15,-34 17-8-15,26-7-3 0,-26 7 3 0,22-10-8 16,-22 10 1-16,0 0 4 0,19-8-3 15,-19 8 1-15,0 0 7 0,0 0 25 16,0 0 24-16,0 0 16 0,0 0-1 0,0 0-6 16,-62 51-5-16,45-39-7 0,0 7-14 15,4-3-6-15,-6 2-9 0,19-18-8 16,-21 33-7-16,7-14-2 0,14-19-6 16,-15 31-5-16,15-31-1 0,-1 34-5 0,1-34-1 15,16 30-2-15,3-15-5 0,12 5-1 16,10-5-3-16,7 4 1 0,11-4-4 0,1 2 3 15,-2-4-5-15,8 2-2 0,-4 2 1 16,3-8-3-16,0 6 0 0,-3-3 1 16,-2-3-3-16,-5 3-1 0,-6-1-3 0,-1 1 1 15,-2-3-7-15,-1 0-10 0,-5-3-15 16,-7 1-19-16,-1 1-20 0,-2-1-35 0,0-2-42 16,-5 7-44-16,-25-12-95 0,27 12-272 15,-18-11-376-15,-9-1-682 0</inkml:trace>
  <inkml:trace contextRef="#ctx0" brushRef="#br0" timeOffset="46757.8178">958 8320 356 0,'0'0'101'0,"0"0"-60"16,0 0 7-16,0 0-9 0,-27-12 13 15,27 12-27-15,0 0 13 0,0 0-7 16,0 0 35-16,0 0 27 0,0 0 12 0,0 0 6 15,0 0 35-15,0 0 18 0,-27-9 7 16,27 9-23-16,0 0 8 0,0 0-12 0,0 0-5 16,0 0-19-16,0 0-2 0,-16-17-7 15,16 17-25-15,0 0-14 0,0 0-13 16,0 0 0-16,0 0-8 0,0 0-3 0,0 0 15 16,0 0 9-16,0 0-5 0,0 0 16 15,0 0 3-15,0 0 1 0,0 0-19 16,0 0 21-16,0 0-33 0,0 0 9 0,0 0-14 15,0 0-8-15,0 0 11 0,0 0-17 16,0 0-14-16,0 0 12 0,0 0-9 0,0 0-10 16,0 0 4-16,0 0-8 0,0 0 1 15,0 0 0-15,0 0-8 0,0 0 6 16,0 0-5-16,0 0 14 0,0 0-20 16,0 0 5-16,0 0 8 0,87 23-4 0,-87-23 2 15,31 20-2-15,-14-10-5 0,-2 3 3 16,4-1 0-16,-19-12-5 0,35 23 3 15,-20-10-9-15,3-1 6 0,1 0 2 0,-19-12 8 16,25 23-12-16,-10-12-2 0,-15-11-3 16,30 16 14-16,-22-4-4 0,-8-12-5 0,27 23 2 15,-12-14-2-15,-15-9 11 0,28 22-13 16,-28-22 5-16,25 20-1 0,-11-10 0 16,-14-10-9-16,32 18 10 0,-17-7-11 0,-15-11 16 15,20 13-8-15,-20-13 7 0,28 17-7 16,-28-17 2-16,22 15-2 0,-22-15 14 15,25 13 0-15,-25-13-3 0,20 12-4 0,-20-12 5 16,24 13-11-16,-24-13 5 0,21 9 6 16,-21-9 0-16,19 8 13 0,-19-8 10 0,0 0 4 15,25 10 11-15,-25-10 11 0,0 0 5 16,25 9-12-16,-25-9-2 0,0 0 1 16,0 0-16-16,18 10-1 0,-18-10-5 0,0 0-4 15,0 0 6-15,27 5-7 0,-27-5-8 16,0 0-4-16,0 0 6 0,25 10-5 15,-25-10 2-15,0 0-2 0,25 5-2 0,-25-5 18 16,0 0 3-16,0 0 9 0,45-15 3 16,-28 6-1-16,2-6-4 0,-1 3 0 15,0-3-3-15,4-1-5 0,3-6 1 0,4-3-10 16,-8 5-1-16,11-9-1 0,5-5 1 16,3 1-6-16,-1-5 3 0,12-4-6 0,-2-1 2 15,-1 0-5-15,-1-1 1 0,-2 7 1 16,4-7-3-16,-12 4 15 0,8 4-3 15,-5-2-2-15,0-1 0 0,-5-2-4 16,0 4-1-16,-1 2-3 0,-2-4 2 0,-6 9 1 16,-2 0-2-16,1 1 0 0,-2-4-2 15,4 6 0-15,0-3-2 0,-5 6 0 16,4-3-4-16,-4 2 4 0,7 2-5 0,-6-3 4 16,5-2-1-16,3 1 0 0,5-6 4 15,1 1 3-15,7-3-3 0,-4 4 4 0,3 1 3 16,3-5 4-16,4 3 3 0,5-5 4 15,7-4 1-15,0 1 0 0,3-3-2 0,0 8-1 16,25-23-3-16,-13 11-2 0,-6 11-4 16,-3-3-1-16,3 2-1 0,-3 0-2 15,6-5 1-15,-7 9-3 0,-2-1-12 16,0 4-16-16,-8 6-25 0,-7-1-31 0,-1 6-49 16,3 3-53-16,-17-3-81 0,0 7-233 15,-7-1-465-15,-14 10-838 0</inkml:trace>
  <inkml:trace contextRef="#ctx0" brushRef="#br0" timeOffset="71071.5559">22135 5676 1452 0,'-66'12'-290'0,"0"1"-11"16,6-1 45-16,5 0 65 0</inkml:trace>
  <inkml:trace contextRef="#ctx0" brushRef="#br0" timeOffset="71153.5104">21686 5781 779 0,'-72'25'122'0,"6"-3"31"0,6-2 25 16,8 0-35-16,4 1-17 0,-6 0-23 16,7 7-24-16,-4 3-11 0,-5 9-40 0,3 7-56 15,-4 0-111-15,-15 23-290 0,2 1 96 16</inkml:trace>
  <inkml:trace contextRef="#ctx0" brushRef="#br0" timeOffset="75276.4841">2841 9269 327 0,'0'0'329'15,"14"-21"-95"-15,-14 21-18 0,0 0-8 16,0 0-26-16,0 0-12 0,0 0-18 0,0 0-15 16,0 0-8-16,0 0-12 0,0 0 9 15,0 0-13-15,0 0 3 0,0 0 3 16,0 0-1-16,0 0-8 0,0 0-8 0,0 0-2 15,0 0-15-15,0 0-23 0,0 0 3 16,0 0-5-16,0 0-7 0,0 0-9 16,0 0-7-16,0 0-5 0,0 0-2 0,0 0 8 15,0 0-1-15,0 0 4 16,0 0 8-16,0 0 0 0,0 0-4 0,0 0 2 16,0 0-4-16,0 0-5 0,0 0 1 15,0 0 6-15,0 0-7 0,0 0-1 0,0 0 4 16,0 0-19-16,0 0 20 0,0 0-15 15,0 0 3-15,0 0 5 0,0 0-5 0,0 0-8 16,0 0 1-16,0 0 4 0,0 0-12 16,0 0-6-16,0 0 10 0,0 0-5 0,0 0-7 15,0 0 4-15,0 0-2 0,0 0-4 16,0 0 4-16,0 0 2 0,0 0-2 16,0 0-9-16,0 0 6 0,0 0-4 0,0 0 4 15,0 0 4-15,0 0-2 0,-44 63 9 16,44-63 8-16,-13 27 15 0,13-27 6 15,-17 32-7-15,7-12 9 0,-3 0 1 16,1 6 4-16,-1-5-2 0,-4 9 7 0,-6-3 2 16,6 5 1-16,-5-1-2 0,0-1-3 0,6-2 1 15,-3 0 0-15,2 3-5 0,-6-3-2 16,6-4-2-16,6 1-3 0,-3-4-1 16,-3 3 0-16,2-1-1 0,-1-2-3 0,-4 6 0 15,3-4 0-15,-3 4-4 0,0 0-1 16,-2-2-5-16,-5 7-2 0,7-5-5 0,-2 0 1 15,-6 1 0-15,8 1 3 0,-2-5 1 16,2-6-1-16,0 3 0 0,3-1-5 16,1-2-2-16,-1-3 1 0,-2 3-4 15,6-3-1-15,-4 2-4 0,-1-2 1 0,0 0-2 16,1 0-2-16,0 1 0 0,0-1 1 16,-1 1-4-16,-2 0-1 0,3-1-1 0,-1 0 0 15,-1 0-1-15,3-2 3 0,16-13-3 16,-29 25 2-16,16-16-4 0,13-9 2 15,-20 15 1-15,20-15 1 0,-17 15-2 0,17-15 2 16,0 0 0-16,-25 16 2 0,25-16-6 16,0 0-1-16,-32 6-1 0,32-6-3 15,0 0-4-15,-47-19 0 0,26 11-1 0,0-7 1 16,-2 0-1-16,-2-9 0 0,-2 1 0 16,-5-5-5-16,7 0 3 0,-5-9-2 15,0 0-2-15,0-1-3 0,-2-4-3 16,7 1-1-16,-7-2-4 0,2 1 5 0,2 2 1 15,-2-2-1-15,6 2 5 0,-1 8 2 16,3 1-1-16,4 4 5 0,-4-1 1 0,6 0 2 16,-3 7-1-16,6 1 0 0,1 2 1 15,12 18 0-15,-25-30 0 0,25 30 1 0,-15-26 5 16,15 26-6-16,-19-25 3 0,19 25 0 16,-6-20-2-16,6 20 3 0,0 0 1 0,-17-25 2 15,17 25-2-15,0 0 2 0,-15-18 0 16,15 18 5-16,0 0 2 0,0 0 3 15,-13-19-1-15,13 19 1 0,0 0-1 16,0 0 1-16,0 0-5 0,-15-19-1 16,15 19 0-16,0 0 0 0,0 0-3 0,0 0 0 15,0 0-1-15,0 0 0 0,0 0-2 16,0 0-2-16,0 0 0 0,0 0-2 0,0 0 2 16,0 0 0-16,0 0-1 0,0 0 2 15,0 0 0-15,0 0 2 0,0 0 0 16,0 0 1-16,0 0 2 0,0 0 3 0,97 24-4 15,-74-16 8-15,0 1-1 0,11 0 0 16,-2 0-3-16,6 0 4 0,4 1-1 0,-2-2-1 16,2 2 0-16,-5-5 0 0,6 5-2 15,-8-4 6-15,0 3-3 0,-6-2 1 0,6 3 2 16,-7-5-2-16,1 2 1 0,-2-2-1 16,-1 2 0-16,-4-1 1 0,7 0-4 15,-8 0 4-15,4 0 1 0,-1 3-1 16,-24-9 1-16,42 12 4 0,-22-4-3 0,-20-8 0 15,33 12 10-15,-13-6 1 0,-20-6-3 16,37 12 2-16,-20-6-5 0,-17-6 1 16,40 15-3-16,-20-5 0 0,2-5-3 0,0 6 3 15,4-4-5-15,-4 3 1 0,8 0 1 16,-8-1-4-16,3 1 1 0,2-2-1 16,0-1-2-16,1 2-1 0,-5-3 1 0,2 0 0 15,-25-6-1-15,41 12-1 0,-25-9-2 16,-16-3 0-16,34 13 0 0,-34-13 0 0,32 8 0 15,-32-8-1-15,30 11 1 0,-30-11-1 16,28 6 2-16,-28-6 0 0,32 6-1 16,-32-6 0-16,30 6-1 0,-30-6 1 0,35 6 0 15,-35-6-2-15,32 7 3 0,-7-2-1 16,-2-2 1-16,-23-3-3 0,49 9 4 16,-17-6 1-16,0 1 3 0,-2-1-1 0,5 2-1 15,-2-2 2-15,4 2-1 0,0-2 1 16,8 1 2-16,-8-4-3 0,3 5 0 0,-2-5 1 15,6 3-1-15,-4-3-6 0,-1 0 4 16,-3 0 2-16,1 4-2 0,0-4 1 0,-4 1-3 16,3-1 5-16,-36 0 1 0,55-1-2 15,-28 1 0-15,-27 0 1 0,38-4-4 16,-38 4 0-16,40 0 4 0,-40 0-12 0,34 0-24 16,-34 0-36-16,0 0-66 0,40 4-70 15,-40-4-161-15,16 12-238 0,-16-12-32 16,0 0-285-16,0 0-542 0</inkml:trace>
  <inkml:trace contextRef="#ctx0" brushRef="#br0" timeOffset="91883.4968">2433 11600 1351 0,'0'0'392'15,"0"0"-210"-15,0 0-62 0,0 0-74 0,0 0-28 16,-35-6-18-16,35 6 3 0,0 0-6 15,0 0 6-15,0 0 1 0,0 0 17 0,0 0 6 16,0 0-7-16,0 0 11 0,0 0-14 16,0 0-17-16,0 0 13 0,0 0-7 15,0 0-19-15,0 0 3 0,0 0-3 0,-22-15-21 16,22 15-4-16,0 0-31 0,0 0-36 16,0 0-11-16,0 0-18 0,0 0-19 15,0 0-271-15,0 0 97 0</inkml:trace>
  <inkml:trace contextRef="#ctx0" brushRef="#br0" timeOffset="93029.5664">2582 11478 1438 0,'0'0'-9'15,"0"0"50"-15,0 0 33 16,0 0 3-16,0 0 17 0,0 0-18 0,0 0-14 15,0 0-13-15,0 0 4 0,0 0-6 0,0 0 7 16,0 0 2-16,0 0 13 0,0 0 11 16,0 0 5-16,0 0 6 0,0 0 1 0,0 0 3 15,0 0 13-15,0 0 2 0,0 0-7 16,0 0 15-16,0 0-3 0,-20 70-10 0,20-70-2 16,-17 28-6-16,6-12 6 0,11-16-10 15,-19 33 6-15,4-14-6 0,3 3-6 16,12-22 12-16,-21 33-7 0,6-15-2 0,5 1 2 15,-2 3 3-15,-3-4-18 0,-2 3 2 16,0 0-12-16,4-1-6 0,-5 2-6 16,1-1-10-16,0 0 8 0,0 1-3 0,-1 0 1 15,0 0 0-15,1 1 2 0,0 2 0 16,-3-3 0-16,2-3-5 0,-1 2-5 16,3-3 1-16,-8 2-4 0,7 1-2 0,-3-3-3 15,4 0 0-15,-4 0-4 0,3-3-2 16,0 5 2-16,0-5-4 0,-4-3-1 15,6 3-1-15,15-15 2 0,-29 32-5 0,12-19 1 16,-3 2-2-16,4-3-1 0,-1 3-1 16,-3 0 1-16,20-15 3 0,-37 24 0 0,20-11 5 15,-6-1-1-15,3 2-3 0,0-3 4 16,0 1 1-16,-4-2-1 0,2-1 0 16,22-9 1-16,-45 16-8 0,24-6 1 0,-1-4-2 15,-3 3-3-15,25-9-1 0,-35 9-1 16,35-9-3-16,-41 9 1 0,41-9-3 15,-36 6 1-15,17-3-5 0,19-3 2 16,-43 6 0-16,43-6-2 0,-40 0-1 0,40 0-2 16,-49-2 0-16,49 2-2 0,-45-7-1 0,18 4-1 15,4-3-4-15,-7-3-2 0,5 3-1 16,-1-3 2-16,26 9-1 0,-48-23 1 16,18 11 1-16,8 0 0 0,-10 0-1 0,7-3 1 15,2 1-3-15,-2 2-1 0,3-2-1 16,2 0 0-16,-4-1 0 0,4 3 0 0,2 0-5 15,18 12 2-15,-32-21-3 0,15 7-2 16,17 14 0-16,-28-24 0 0,28 24 1 16,-20-21 0-16,20 21 4 0,-15-24-1 15,15 24 2-15,-15-30-1 0,15 30 0 0,-2-27 4 16,2 27-1-16,-2-27-1 0,2 27 2 16,0 0 0-16,4-44 0 0,-4 44 1 0,15-28 2 15,-15 28-1-15,22-23 1 0,-12 11-2 16,-10 12 1-16,36-22 0 0,-17 10 3 15,6 3 1-15,-7-2-3 0,12 5 3 0,-30 6-2 16,51-12 0-16,-23 9 1 0,1 1 3 16,1-2 0-16,1 1-1 0,8 3 0 0,-4 3 2 15,0-3-1-15,12 4 2 0,-2-2-4 16,-3 4 4-16,3-3-2 0,4 3 2 16,-4 0 0-16,-2 1-2 0,2-2 2 15,1 3-1-15,-6-3 1 0,3 2 1 0,1 0 0 16,-6-2 3-16,6 2 0 0,-11-1 0 15,2-1 1-15,2 2 1 0,-3-4-5 16,2 3 6-16,-2-3-4 0,-7 0 1 0,6 0 5 16,-3 3 1-16,-1-3 2 0,-29-3 3 15,45 3 6-15,-25 0 3 0,-20-3-2 0,37 7 3 16,-37-7-2-16,40 5 3 0,-40-5 1 16,35 3-1-16,-35-3 2 0,38 4 1 0,-16 0 8 15,-22-4-5-15,44 6-1 0,-44-6 1 16,46-5 1-16,-19 5-6 0,7 5 0 15,-1-5-2-15,1 0-8 0,1-5 5 0,2 4 4 16,-1 1 1-16,-2-4-5 0,3 0 1 16,-4 1-5-16,6-2 3 0,-1 1-3 15,-5 1-6-15,1 0 4 0,4 0-3 0,-4 0-4 16,3-1-3-16,-4 2 4 0,2-1-6 16,-5 3-10-16,0-3-26 0,-30 3-31 15,54 6-31-15,-29 6-47 0,-1 3-52 16,-9 5-170-16,-10 1-234 0,-5-21-368 0,-4 30-966 15</inkml:trace>
  <inkml:trace contextRef="#ctx0" brushRef="#br0" timeOffset="100575.6918">2393 13473 1687 0,'0'0'369'16,"0"0"-118"-16,0 0-111 0,0 0-34 15,0 0-50-15,0 0 2 0,0 0-7 0,0 0-20 16,0 0-6-16,0 0-3 0,0 0 2 0,0 0 11 16,0 0 0-16,0 0-8 0,0 0 7 15,0 0 10-15,0 0 16 0,0 0 12 16,0 0 20-16,0 0 22 0,0 0-6 0,0 0 7 15,0 0-16-15,0 0-4 0,0 0-7 16,0 0-23-16,0 0-4 0,0 0-12 16,0 0 9-16,0 0-8 0,0 0-1 0,0 0 13 15,-23 67-5-15,23-67 11 0,0 0 9 16,0 0-4-16,-10 25-4 0,10-25 5 16,-15 26-2-16,6-8-1 0,-6 3-7 15,2 10-8-15,-4 0 6 0,-1 5-4 0,-1 8 0 16,-9-1 0-16,4 4 1 0,-2 2 1 15,-3 0-2-15,2-3-2 0,1 1-2 16,1-4-1-16,-2 0-3 0,2-1-2 0,-7 2-1 16,7-1 1-16,-5 0-5 0,-5 4-3 15,4 0-4-15,-14 1-3 0,10-6-5 0,3 5-1 16,1-7-4-16,-4-1 0 0,3-1-5 16,0-2-2-16,5-6-2 0,5-3-1 0,-4 1 1 15,1-1-1-15,-1-2-1 0,6-4-1 16,0-3-2-16,-1-3 3 0,2 5-2 0,-1-5-2 15,3-3 1-15,17-12-1 0,-45 22-5 16,23-16 1-16,-3 0-5 0,25-6-1 16,-51 5 1-16,22-10-1 0,29 5-1 15,-58-12 0-15,16 0 1 0,10-3 1 16,-5 0-1-16,2-7-2 0,-3 1 1 0,4-2-1 16,-1-1-1-16,5-2-1 0,3 2 2 15,-3-4-1-15,0 5 1 0,8-4-1 0,0 3-2 16,2-3-2-16,0 4 2 0,5 3 2 15,0 1-3-15,0 1 1 0,0-1-1 0,15 19 4 16,-15-30-3-16,15 30 2 0,-5-28 0 16,5 28 4-16,-2-27-6 0,2 27 0 0,0 0 2 15,5-40 3-15,-5 40 0 0,22-32-1 16,-5 17 0-16,1 3 1 0,2-3-4 16,0 1 4-16,0 1 0 0,5-2 0 0,-1 6-2 15,3-2 2-15,1 1-1 0,-1 1 1 16,6 3 1-16,-1 0 2 0,-2 0-2 15,7 0 0-15,3 3-1 0,-3-5 2 16,6 8 0-16,-4-2 4 0,3 2 2 0,-2 0 5 16,-5 0-1-16,5 0 5 0,4 2 8 15,-8-2 7-15,-2 5-5 0,6-2 4 0,2 3 3 16,-5 0-1-16,3-3-2 0,-5 3 5 16,3 0 0-16,4 1-3 0,-8-2 2 15,-1 5 3-15,-1-5-3 0,1 2 0 0,-1-2-6 16,2 2 1-16,-3 1-4 0,1 3-3 15,2-5-4-15,-3 0 1 0,10 3 3 16,-3 1 2-16,2-5 1 0,2 2-2 0,7 2-3 16,1-3 2-16,7-1 2 0,8 3-6 15,5-4-2-15,4 0-2 0,-1 0-1 0,1 3 5 16,6-7-8-16,-1 1-2 0,-1-1 5 16,-1 5-6-16,-3-5-2 0,0 0 0 15,-7 3 1-15,-7-3 1 0,-5 0-4 0,0 3 2 16,-1-3 0-16,-1 0 0 0,-3 3-3 15,2 0-13-15,0 0-23 0,2-3-33 16,-4 3-52-16,12 6-66 0,-10-2-109 0,-4-2-222 16,-6 1-58-16,-10-6-376 0,-32 0-816 15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10:43.38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17428 8305 4225 0,'42'0'-230'15,"-42"0"-606"-15,0 0-19 0</inkml:trace>
  <inkml:trace contextRef="#ctx0" brushRef="#br0" timeOffset="394.7738">17482 8314 3619 0,'0'0'-147'0,"0"0"13"0,0 0 18 15,0 0 7-15,0 0 16 0,0 0 13 0,0 0 30 16,0 0 7-16,0 0 14 0,0 0 18 15,38-23 11-15,-38 23 2 0,30-4 7 16,-30 4-1-16,32-8 0 0,-32 8-3 0,49-8 1 16,-23 4 7-16,1-2-10 0,5 0 5 15,-2 0-5-15,5-1 5 0,-1 2-6 0,1-1 6 16,2 0 8-16,4 0-19 0,-7-1 11 16,8 0-2-16,-4 2-1 0,-4 1-2 15,7 1-3-15,-7 0 2 0,6 1 6 16,-7 2-21-16,4 0 8 0,-5 0-9 0,7-4-1 15,-8 4-1-15,3 0-1 16,-34 0 1-16,57 0 8 0,-26 0-3 0,-4 0 11 0,8 4-5 16,-5-4-6-16,2 0 0 0,2 0-3 15,2 0-5-15,-4-4-12 0,13 4-3 16,-9-4-20-16,9 2-4 0,-7 2-8 0,9-1-4 16,-10-4-6-16,3 5-4 0,0 0 4 15,-8-4-9-15,6 4 0 0,-4 0-9 0,-7 0-50 16,-27 0-330-16,56 4 103 0</inkml:trace>
  <inkml:trace contextRef="#ctx0" brushRef="#br0" timeOffset="1335.9885">17962 8945 1679 0,'0'0'-13'0,"0"0"13"16,0 0-16-16,-37 2 16 0,37-2 29 0,0 0 7 15,-30 4 16-15,30-4 19 0,0 0 12 16,-35 3 20-16,35-3-18 0,0 0-6 16,-30 5 4-16,30-5 2 0,-30 5 12 15,30-5 6-15,0 0 5 0,-39 2-1 0,39-2 4 16,-28 5 9-16,28-5-7 0,0 0-40 15,-34 6 1-15,34-6-7 0,0 0-1 16,-30 1-15-16,30-1 8 0,0 0-18 0,0 0-1 16,-27 8-9-16,27-8 0 0,0 0-14 15,0 0 13-15,0 0-15 0,0 0-5 0,-26 3 8 16,26-3-6-16,0 0-2 0,0 0-2 16,0 0-6-16,0 0 2 0,0 0 6 15,0 0-5-15,0 0-1 0,0 0 2 16,0 0 10-16,0 0 9 0,0 0-2 0,0 0 2 15,83 1-2-15,-83-1 3 0,57-1-3 16,-25-2 1-16,1-1-2 0,1 4-6 0,8-5-1 16,-6 0-8-16,3 4 11 0,3-4-3 15,0-1 4-15,-1 0-6 0,6 3 1 0,0-3-9 16,-5 3-3-16,1 0 3 0,-3-1-3 16,-6-1 1-16,-2 2-3 0,6 0 0 15,-4-1 7-15,4 1-10 0,-3 3 12 0,4-3 1 16,-6 3-3-16,9-2-9 0,-4 2-5 15,3 0 9-15,-5-4-7 0,8 4-2 16,-6 0-14-16,-1 0-9 0,7 0-8 16,-8 0-7-16,1 0-20 0,3 0-22 0,-4 4-40 15,-6-4-65-15,1 2-168 0,1-2-361 16,-8-2 560-16</inkml:trace>
  <inkml:trace contextRef="#ctx0" brushRef="#br0" timeOffset="1990.5778">17990 10310 2982 0,'0'0'-47'15,"0"0"37"-15,0 0 20 0,0 0 6 16,0 0-3-16,0 0 5 0,0 0 5 0,0 0-10 15,0 0 4-15,0 0 8 0,0 0 8 16,0 0 9-16,0 0 6 0,0 0 5 0,0 0-4 16,0 0-1-16,0 0 0 0,0 0-8 15,0 0 7-15,0 0 9 0,0 0 16 16,0 0-30-16,0 0 9 0,67-37-14 0,-45 30-1 16,1-1 5-16,4-2-8 0,3-2 10 15,2 3-9-15,1 0 4 0,9-2 0 0,-7 3-10 16,-3 1-4-16,5-5 15 0,0 6-14 15,3 0 0-15,5 0 10 0,-3-4-11 16,1 5-5-16,8-2-3 0,0 2-6 0,5-1 10 16,1 2-10-16,8-3-3 0,0 6-10 15,2-3-16-15,-7 1 2 0,0-2-43 16,-3 5-9-16,0 0-17 0,-2-2-28 0,-3 2-35 16,-8-2-85-16,-8 2-537 0,0-3 326 15</inkml:trace>
  <inkml:trace contextRef="#ctx0" brushRef="#br0" timeOffset="2576.2147">18332 11501 3404 0,'0'0'-9'0,"0"0"13"0,15 29 5 16,-15-29 7-16,0 0-5 0,0 0 9 15,0 0-1-15,0 0 10 0,0 0 5 16,31 3 6-16,-31-3-4 0,0 0 22 0,0 0-9 15,0 0 26-15,37-7 13 0,-37 7 2 16,0 0 5-16,0 0 11 0,44-6 4 0,-44 6-11 16,26-9-7-16,-26 9-4 0,39-12-8 15,-12 6-13-15,-2-3-5 0,7 3-9 16,1-4-4-16,5 1-6 0,3 1-4 0,2-4-6 16,4 0-2-16,5 4-5 0,8-5-1 15,-13 4-5-15,5 1-2 0,8-2-1 16,-5-2-5-16,7 3 1 0,-2 0-5 0,2-2-3 15,-2 2-9-15,2 0-16 0,-2 0-16 0,2 3-28 16,-5-3-21-16,-2 3-25 0,-3-1-26 16,-1 2-36-16,-1 2-62 0,-15-1-152 15,-2 1-441-15,-1-4 41 0</inkml:trace>
  <inkml:trace contextRef="#ctx0" brushRef="#br0" timeOffset="3070.4658">19312 12743 3648 0,'0'0'-107'0,"0"0"25"0,-12 26 20 15,12-26 17-15,0 0 20 0,0 0 6 0,-7 21 19 16,7-21 9-16,0 0 17 0,0 0 12 16,0 0 22-16,0 0 19 0,0 0 22 0,0 0 30 15,19 27-2-15,-19-27 9 0,0 0 6 16,37 7-8-16,-37-7-1 0,43 3 2 0,-16-6 4 16,6 3-4-16,4-4-3 15,10-1-14-15,1-2-9 0,16-4-11 0,1-3-10 16,2 1-16-16,17-5-8 0,-6 0-9 0,4-3-9 15,5 3-14-15,-1-5-22 0,2-1-23 16,34 0-33-16,-6-5-42 0,-16 8-50 16,-6 2-49-16,-9-2-109 0,7 3-648 0,-13-7-751 15</inkml:trace>
  <inkml:trace contextRef="#ctx0" brushRef="#br0" timeOffset="6551.1299">17569 10759 4687 0,'-14'15'-50'16,"14"-15"28"-16,0 0-1 0,-16 20-33 15,16-20-11-15,0 0-17 0,0 0-3 0,-19 16 9 16,19-16 21-16,0 0 15 0,0 0 16 16,0 0 6-16,0 0 16 0,-16 15-23 15,16-15-11-15,0 0-4 0,0 0 6 0,0 0 2 16,0 0 7-16,0 0 10 0,0 0-1 16,0 0 13-16,0 0-9 0,0 0 20 0,-52-25-2 15,52 25-4-15,0 0-2 0,0 0 6 16,0 0-18-16,-24-12 6 0,24 12 0 0,0 0-9 15,0 0 23-15,0 0-20 0,0 0 0 16,-18-17 4-16,18 17 2 0,0 0-2 16,0 0 10-16,0 0-4 0,0 0-2 0,0 0 16 15,0 0-14-15,0 0 4 16,0 0 24-16,0 0 0 0,-17-17 3 0,17 17 14 16,0 0 7-16,0 0 11 0,0 0 6 15,0 0 9-15,0 0-7 0,0 0 7 0,0 0-12 16,0 0-1-16,-27-13-9 0,27 13-1 15,0 0-8-15,0 0-3 0,-40-3-5 16,40 3 0-16,0 0-7 0,-47 0 6 0,47 0-8 16,-33 3 12-16,33-3-8 0,-42 6 3 0,17-3 6 15,25-3-5-15,-57 9-2 0,22-2 0 16,2-2-9-16,-3 3 3 0,-4-4-2 16,-3 4 1-16,-4-5-7 0,3 3 6 15,-7-3-6-15,2 4 7 0,-3-5 1 0,-5 1 0 16,0-3 8-16,-3 0 4 0,5-3 10 0,-10 1 16 15,3-5 7-15,-3 1 0 16,1-8 5-16,2 5-4 0,9-6-5 0,-3 0-2 16,1-3-9-16,5-4-5 0,0-2-6 15,1-4-4-15,1-6-1 0,-9-4-1 0,5-4-5 16,2-2 6-16,5 1 1 0,1-2-4 16,6 4-5-16,3-1 0 0,5 0-2 15,-1 0-1-15,6-2-5 0,-1 1-1 0,6 1-2 16,-1-5-3-16,8 8 3 0,-4-8-10 15,6 2 0-15,2-2 1 0,-2 1-1 16,2-1-1-16,6 1 1 0,-2 2-1 0,1 2-2 16,-1 2 1-16,2 3-3 0,0 4-1 15,1-6-1-15,2 9 1 0,0-2-3 0,0 3 1 16,-3-2 0-16,3 31 0 0,0-53-2 16,3 25 1-16,-3 1-1 0,2 3-1 0,1-5 1 15,0 2-3-15,-3 27 2 0,9-53 1 16,-7 25 1-16,4 1-2 0,-1 3 1 15,-1-5 0-15,2 2-1 0,-1 3 0 0,-1-5-1 16,1 1 2-16,-5 28-2 0,11-49 0 16,-9 24-1-16,5 4 1 0,-7 21 1 0,8-39-1 15,-8 39 0-15,5-39 0 0,3 22 0 16,-8 17 0-16,9-37 0 0,-2 19-1 16,-7 18 3-16,11-41-1 0,-2 20-4 0,-1-2 1 15,-8 23 4-15,10-36 1 0,-3 14-2 16,-1 1-2-16,-6 21 1 0,19-44 0 0,-13 23 1 15,3-5 1-15,-4 7-1 0,7-4 0 16,-7-1-1-16,5 3 0 0,1-4 1 16,-2 4 0-16,4-5 0 0,-13 26 1 0,15-47-1 15,0 29 0-15,-6-2 0 0,-9 20-2 16,16-39 2-16,-6 22 0 0,0-2-1 16,-10 19 0-16,20-34-1 0,-15 16-1 0,-5 18 1 15,21-30 2-15,-13 13-2 0,-8 17 2 16,20-25 0-16,-20 25 2 0,18-30 1 15,-11 15 0-15,-7 15 3 0,17-24 4 0,-17 24-1 16,18-25 2-16,-18 25-2 0,14-22 1 16,-14 22 3-16,11-22-3 0,-11 22-1 15,14-19 2-15,-14 19-1 0,0 0-4 0,16-19 0 16,-16 19-2-16,0 0-2 0,15-20 0 16,-15 20-2-16,0 0-1 0,0 0-3 0,0 0-3 15,12-19-7-15,-12 19-6 0,0 0-15 16,0 0-15-16,0 0-19 0,0 0-28 0,19-12-31 15,-19 12-39-15,0 0-37 0,20 4-71 16,-20-4-165-16,0 0-520 0,0 0-927 16</inkml:trace>
  <inkml:trace contextRef="#ctx0" brushRef="#br0" timeOffset="7510.7058">15441 7715 4762 0,'0'0'-144'0,"-42"-5"29"0,42 5 32 0,0 0-1 16,0 0 12-16,0 0 18 0,0 0 14 0,-32-7 24 16,32 7 18-16,0 0-2 0,0 0 21 15,0 0 12-15,0 0 9 0,-20-11 0 16,20 11-4-16,0 0-5 0,0 0-4 16,0 0 5-16,0 0-4 0,0 0-10 0,0 0-4 15,-21-13 6-15,21 13 4 0,0 0 3 16,0 0 0-16,0 0 4 0,0 0 5 15,0 0 3-15,0 0-4 0,0 0 0 0,0 0-6 16,-16-18-5-16,16 18 1 0,0 0-6 16,0 0 2-16,0 0-9 0,0 0-3 0,0 0 1 15,0 0-2-15,0 0 5 0,0 0-7 16,52-29 5-16,-33 22-3 0,-19 7 3 16,48-17-6-16,-19 8 3 0,2-4 2 0,5 5-4 15,-1-6 1-15,2 6-2 0,-6-4-4 16,8 3 4-16,-7-2-1 0,-7 2-1 0,6 1-2 15,0-7 3-15,-3 8-3 0,-1-2 1 16,0 0-3-16,-7 2 2 0,6-3-6 0,-26 10 6 16,35-12-1-16,-16 6-5 0,-19 6 8 15,32-9-2-15,-32 9-8 0,26-8 7 16,-26 8-2-16,0 0 1 0,32-7 5 16,-32 7-1-16,0 0 0 0,22-6 6 0,-22 6-4 15,0 0-5-15,0 0 6 0,28-7-4 16,-28 7 0-16,0 0 0 0,0 0 1 15,0 0-8-15,0 0 1 0,29-9 1 0,-29 9 3 16,0 0-1-16,0 0 1 0,0 0-1 16,0 0-1-16,0 0 6 0,32-3-9 0,-32 3 6 15,0 0-2-15,0 0-2 0,0 0 5 16,0 0 4-16,0 0-2 0,0 0 3 16,0 0 7-16,0 0-1 0,0 0 1 0,0 0-1 15,0 0-5-15,0 0 2 0,0 0-1 16,0 0 3-16,0 0 5 0,21 20-3 0,-21-20 1 15,0 0 3-15,0 29-3 0,0-29 4 16,0 0 2-16,-5 47 5 0,5-47 0 16,0 41-3-16,0-14 6 0,0-27-2 0,-5 52-1 15,5-25 0-15,-5 2-4 0,5 1-2 16,0 0 0-16,0 4-2 0,0 1-1 16,5-5 1-16,-5 5-6 0,5-5 3 0,-5 2-2 15,5-1 3-15,-5-1 1 0,0 3 1 16,0-1 0-16,0-5 3 0,4-1-10 15,-4-26 5-15,0 47-3 0,0-27 2 0,0-20 10 16,0 36 3-16,0-36 8 0,3 27-3 16,-3-27 3-16,5 24-2 0,-5-24-3 15,0 0-5-15,5 35-4 0,-5-35-1 0,0 0 0 16,7 26-7-16,-7-26-3 0,0 0-16 16,0 0-28-16,8 20-37 0,-8-20-38 0,0 0-63 15,17 24-105-15,-12-20-267 0,-5-4-421 16,0 0-932-16</inkml:trace>
  <inkml:trace contextRef="#ctx0" brushRef="#br0" timeOffset="19606.5701">11435 8687 4726 0,'0'0'-190'0,"0"0"14"0,0 0 16 16,0 0 17-16,0 0 6 0,0 0 1 0,0 0 2 15,0 0 10-15,0 0 11 0,0 0-45 16,0 0 21-16,0 0 24 0,0 0 14 0,0 0 21 16,0 0 15-16,0 0 13 0,0 0 13 15,0 0 12-15,0 0 7 0,-9-50 15 16,9 50 6-16,0 0-3 0,0 0 12 0,0 0-12 16,0 0 8-16,0 0 12 0,0 0-25 15,0 0 16-15,0 0-5 0,-8-35 14 0,8 35 2 16,0 0-5-16,0 0 11 0,0 0 5 15,0 0-6-15,-14-21 11 0,14 21 30 16,0 0 7-16,0 0 3 0,0 0-9 16,0 0-14-16,0 0-8 0,-15-21-3 0,15 21-16 15,0 0-12-15,0 0 0 0,0 0 2 16,0 0-5-16,0 0 3 0,0 0 6 16,0 0-9-16,0 0 7 0,0 0 4 0,0 0-5 15,0 0 11-15,0 0 0 0,0 0 2 16,0 0-11-16,0 0 14 0,0 0-11 0,0 0-5 15,0 0 1-15,-16-16 0 0,16 16-8 16,0 0 4-16,0 0-8 0,0 0-4 0,0 0 3 16,0 0 11-16,0 0-12 0,0 0-2 15,0 0 2-15,0 0-2 0,0 0-8 16,0 0 6-16,0 0 0 0,0 0 1 16,0 0 7-16,0 0 42 0,0 0-3 0,-30 51 10 15,30-51-20-15,-19 20-10 0,19-20 1 16,-12 28 26-16,-1-13 20 0,1 5-12 0,-1-3-1 15,0 2-2-15,-2 3-1 0,-2-1 2 16,0 0 9-16,0 2-1 0,2-3-2 16,-1 2-2-16,-1 1-9 0,0-2 0 0,-1 0 1 15,4-2-6-15,-2-1-8 0,-1 1-4 16,5-5-6-16,12-14-1 0,-28 35-6 16,13-20 1-16,15-15-5 0,-19 28-1 15,19-28-2-15,-23 22-4 0,23-22 3 0,-20 22-5 16,20-22 1-16,-17 18-5 0,17-18 0 15,-13 17-1-15,13-17 0 0,-19 19-2 0,19-19 0 16,-20 20-2-16,20-20 3 0,-17 15-3 16,17-15-1-16,-15 15-1 0,15-15 3 15,-21 17-2-15,21-17 1 0,-19 13-1 0,19-13 0 16,0 0-2-16,-20 15 1 0,20-15-3 16,0 0 2-16,-17 12-1 0,17-12 3 0,0 0-4 15,0 0-4-15,0 0 0 0,-21 17-5 16,21-17-2-16,0 0-15 0,0 0-9 15,0 0 0-15,0 0-8 0,-32 0 11 16,32 0 0-16,0 0 7 0,0 0 2 0,0 0 5 16,-44-12 2-16,44 12-4 0,0 0 4 15,-25-17 1-15,25 17-1 0,0 0 2 0,-28-12-9 16,28 12-2-16,0 0 10 0,-29-15-20 16,29 15 3-16,0 0 5 0,-20-18-8 15,20 18 9-15,-13-14 9 0,13 14-15 0,0 0 7 16,0 0 6-16,-18-24 7 0,18 24 10 15,0 0-4-15,-10-18-1 0,10 18 12 0,0 0-7 16,0 0-1-16,0 0 1 0,-9-21 7 16,9 21 14-16,0 0-14 0,0 0 1 15,0 0 1-15,0 0-7 0,0 0 11 16,0 0-14-16,0 0 6 0,0 0-3 0,0 0-1 16,0 0-3-16,0 0-1 0,0 0 14 15,-3-32-13-15,3 32 1 0,0 0 6 16,0 0-5-16,0 0 6 0,0 0-1 0,0 0-3 15,0 0 10-15,0 0 4 0,0 0 0 16,0 0 4-16,0 0 1 0,0 0 3 0,0 0-1 16,35-14 2-16,-35 14 2 0,0 0 6 15,0 0-2-15,25-6 4 0,-25 6 2 0,0 0 3 16,34-6-5-16,-34 6 5 0,28-8 0 16,-28 8-4-16,0 0-2 0,37-5 1 15,-37 5 5-15,32-2 5 0,-32 2 0 0,26-8-1 16,-26 8-1-16,0 0-2 0,39-6 1 15,-39 6-3-15,27-3 0 0,-27 3 0 16,0 0 5-16,35-4 4 0,-35 4 0 16,0 0-3-16,26-8-1 0,-26 8-2 0,0 0-2 15,32-3-2-15,-32 3-4 0,0 0 1 16,37-3 3-16,-37 3-7 0,37-3 0 0,-12 0-4 16,-25 3-3-16,45-4 0 0,-13 2-3 15,-32 2-1-15,53 0-5 0,-19 0 4 0,-6-5-4 16,-28 5 1-16,57-1 1 0,-25 1-2 15,-2-3 1-15,-30 3-5 0,49-4 1 16,-24 0 2-16,-25 4 1 0,48-1 3 0,-48 1-3 16,42-3 5-16,-42 3 0 0,45 0-3 15,-45 0-1-15,39-4-14 0,-39 4 0 16,38-4 1-16,-38 4 2 0,49 0 4 16,-49 0 0-16,38-1 0 0,-38 1-1 0,47-5 4 15,-22 5 2-15,12-6-2 0,-7 4 6 16,8-2-4-16,6-2 1 0,-1-3-1 0,6-1-1 15,-2 2 3-15,5-2-7 0,-4 1 1 16,-1-4-1-16,5 5-1 0,-7-1 0 16,-1-3 3-16,-3 4-7 0,1 0-2 0,-8 1-18 15,-3-2-27-15,-2 6-60 0,-4 6-68 16,-25-3-131-16,20 9-206 0,-20-9-56 0,0 0-385 16,-62-37-838-16</inkml:trace>
  <inkml:trace contextRef="#ctx0" brushRef="#br0" timeOffset="23457.9074">11808 10105 719 0,'0'0'199'0,"0"0"-68"0,0 0-7 0,0 0-17 16,0 0-17-16,-17-23-22 0,17 23-1 16,0 0 7-16,0 0 13 0,0 0-10 0,0 0 25 15,0 0-18-15,0 0 11 0,0 0-24 16,0 0 29-16,0 0-4 0,0 0-6 0,0 0-6 15,0 0 13-15,0 0-15 0,0 0 0 16,0 0 1-16,0 0 9 0,0 0 7 16,0 0 1-16,0 0-14 0,0 0-3 0,0 0-9 15,0 0 11-15,0 0 0 0,0 0-16 16,0 0-11-16,0 0-5 0,0 0-8 0,0 0-13 16,0 0 1-16,0 0-7 0,0 0 10 15,0 0-24-15,0 0 13 0,0 0 1 16,0 0-2-16,0 0-7 0,0 0 5 15,0 0-7-15,30 70 0 0,-30-70-3 0,17 25 7 16,-17-25-9-16,13 30 8 0,-8-16 0 16,-5-14 7-16,17 30-11 0,-5-18-2 0,-12-12-5 15,13 26 0-15,-13-26 0 0,18 24 5 16,-18-24-5-16,17 19 14 0,-17-19-14 16,13 18 15-16,-13-18 27 0,12 15-11 0,-12-15 3 15,0 0 9-15,24 15 5 0,-24-15 12 16,0 0 0-16,25 3 4 0,-25-3-3 0,0 0-4 15,53-24 1-15,-31 12-11 0,1-3-1 16,9-7-1-16,-2 3-2 0,5-3 2 16,-4-1-2-16,12-8-3 0,-5-1-1 0,6-1-3 15,-6 0 1-15,8-2 2 0,5-11 1 16,3 5-4-16,-4-5-3 0,4-1-3 0,6-1-7 16,17-17 0-16,7 3-3 0,-16 10-3 15,-11 10-2-15,30-18-2 0,-18 11-1 16,-8 6-4-16,0 4-2 0,4-5 1 15,-3 4-2-15,-2 0 0 0,4 0-4 0,-3 3-1 16,0 0-5-16,1-1-14 0,3 5-22 16,-3 0-30-16,-12 4-37 0,7 4-50 0,-5 1-69 15,-14 4-183-15,-3 4-532 0,-13 2-674 16</inkml:trace>
  <inkml:trace contextRef="#ctx0" brushRef="#br0" timeOffset="30538.4114">13803 11687 4430 0,'14'-15'-184'0,"-14"15"-1"0,0 0 1 0,0 0 2 16,0 0-2-16,0 0-3 0,15-21-5 0,-15 21 5 15,0 0 10-15,0 0 24 0,0 0 40 16,0 0 23-16,0 0 27 0,0 0 21 16,0 0 13-16,8-20-4 0,-8 20 3 0,0 0 3 15,0 0-4-15,0 0-7 0,0 0 14 16,0 0-8-16,0 0 4 0,0 0-1 0,0 0-11 15,0 0-12-15,0 0-13 0,0 0-17 16,0 0-14-16,0 0-5 0,0 0 10 16,0 0 10-16,0 0 39 0,0 0 14 0,0 0 23 15,0 0 24-15,0 0 14 0,0 0-20 16,0 0 1-16,0 0 0 0,0 0-1 0,0 0-22 16,0 0 0-16,13-19 9 0,-13 19-9 15,0 0 9-15,0 0 0 0,0 0 0 16,0 0-9-16,17-15 0 0,-17 15-33 15,0 0-48-15,0 0-87 0,20-15-131 16,-20 15 73-16</inkml:trace>
  <inkml:trace contextRef="#ctx0" brushRef="#br0" timeOffset="32559.9926">14096 11394 1075 0,'0'0'132'15,"0"0"-2"-15,0 0 25 0,0 0-26 0,0 0-27 16,0 0-30-16,0 0-33 0,0 0-9 16,0 0-14-16,0 0-1 0,0 0 4 15,0 0-8-15,0 0 7 0,0 0-6 0,0 0-5 16,0 0 4-16,0 0-7 0,15-18-23 15,-15 18-3-15,0 0-8 0,0 0 0 0,0 0 3 16,0 0 0-16,0 0 4 0,0 0 15 16,0 0 20-16,0 0 23 0,0 0 10 15,17-15 15-15,-17 15 10 0,0 0 5 0,0 0-13 16,0 0-4-16,0 0-5 0,0 0 3 16,0 0-5-16,0 0-19 0,0 0 12 15,0 0-20-15,0 0-2 0,0 0 5 0,0 0-15 16,0 0 6-16,0 0 3 0,0 0-9 15,0 0-1-15,17-19 7 0,-17 19-6 0,0 0 5 16,0 0 9-16,0 0 3 0,0 0 7 16,0 0-5-16,0 0 2 0,0 0 11 0,0 0-1 15,0 0 12-15,0 0 15 0,0 0-12 16,0 0 14-16,0 0-7 0,0 0 13 0,0 0 14 16,0 0-1-16,0 0 4 0,0 0 14 15,0 0-6-15,0 0-2 0,0 0-6 16,0 0-4-16,0 0-4 0,0 0 3 0,0 0-3 15,0 0-2-15,0 0-11 0,0 0-2 16,0 0-1-16,0 0-11 0,0 0 4 16,0 0-16-16,0 0 0 0,0 0 0 15,0 0-1-15,0 0 1 0,0 0-2 0,0 0-3 16,0 0-1-16,0 0-2 0,0 0-2 16,0 0-1-16,0 0-7 0,0 0-1 0,0 0-5 15,0 0-5-15,0 0-1 0,0 0-2 16,0 0-1-16,0 0 0 0,0 0-4 15,0 0 2-15,0 0-4 0,0 0-1 0,0 0-1 16,-66 40 0-16,66-40 4 0,0 0-6 16,-21 15-1-16,21-15-1 0,-21 15 3 0,21-15 2 15,-16 15-4-15,16-15-3 0,-20 17 2 16,20-17 4-16,-20 12-4 0,20-12-3 0,0 0 0 16,-29 22 2-16,29-22 0 0,-17 15-1 15,17-15-1-15,-16 15 2 0,16-15 2 16,-19 15-4-16,19-15-2 0,-18 18 2 0,18-18-2 15,-22 20 5-15,22-20-2 0,-17 18 0 16,17-18 0-16,-21 18-2 0,21-18 0 16,-19 22 2-16,19-22-4 0,-20 20 5 0,20-20 0 15,-17 20-2-15,17-20-1 0,-20 19-1 16,20-19 5-16,-16 21-3 0,16-21-1 0,-20 22 0 16,20-22 0-16,-17 20 1 0,17-20 5 15,-19 26-6-15,19-26 0 0,-16 18 3 0,16-18-6 16,-10 15 4-16,10-15 0 0,-12 18 2 15,12-18-2-15,0 0-3 0,-22 22 4 16,22-22 0-16,-10 17 1 0,10-17-1 0,0 0-3 16,-13 20 0-16,13-20 2 0,0 0-2 15,-15 16 2-15,15-16 2 0,0 0 0 16,0 0-4-16,-17 24 0 0,17-24 2 16,0 0 1-16,0 0 0 0,-13 20 1 0,13-20 0 15,0 0-2-15,0 0 3 0,0 0 1 16,-19 12-1-16,19-12-1 0,0 0-1 0,0 0 2 15,0 0-1-15,0 0 1 0,0 0-1 16,0 0 2-16,-16 15-1 0,16-15-8 0,0 0 3 16,0 0 2-16,0 0 1 0,0 0 1 15,0 0 2-15,0 0 3 0,-46-27-4 16,46 27-2-16,-16-20 4 0,16 20-3 0,-17-16 3 16,17 16 5-16,-18-29-1 0,18 29 9 15,-19-32-4-15,7 19-3 0,12 13-3 16,-18-39 0-16,10 24-1 0,8 15-1 0,-12-33 1 15,12 33-1-15,-13-35-4 0,3 19 5 16,10 16 3-16,-9-37 0 0,9 37 10 0,-12-29 12 16,12 29 3-16,-5-31 3 0,5 31-2 15,-11-31-1-15,11 31-7 0,-5-31 0 0,5 31 1 16,-9-25 3-16,9 25 4 0,-5-24 0 16,5 24-4-16,0 0 2 0,-8-30-4 15,8 30-4-15,0 0-2 0,-5-32-1 0,5 32-5 16,0 0 1-16,0 0-1 0,-5-34-2 15,5 34 2-15,0 0 0 0,0 0-4 0,-8-27-1 16,8 27-2-16,0 0 0 0,0 0 0 16,0 0-1-16,-4-32-3 0,4 32 1 15,0 0-1-15,0 0 1 0,0 0-2 0,-5-24 1 16,5 24 0-16,0 0 5 0,0 0 1 16,0 0 0-16,0 0-1 0,0 0 0 15,0 0-1-15,0 0 0 0,0 0-4 0,0 0 0 16,0 0-2-16,0 0-2 0,0 0 3 15,0 0-3-15,-5-31-3 0,5 31 0 16,0 0 1-16,0 0 0 0,0 0 1 0,0 0-1 16,0 0 0-16,0 0-2 0,0 0 4 15,0 0-1-15,0 0 0 0,0 0 2 0,0 0-4 16,0 0 3-16,0 0 0 0,0 0-2 16,0 0 0-16,0 0 2 0,0 0-3 15,0 0 3-15,0 0-3 0,0 0 7 0,0 0 1 16,0 0 0-16,0 0 2 0,0 0 2 15,0 0-3-15,0 0 0 0,0 0-3 0,0 0 5 16,0 0 1-16,0 0-4 0,65 40 2 16,-65-40 1-16,22 12-4 0,-22-12 3 15,24 15-3-15,-24-15 3 0,25 20-2 0,-12-11-2 16,-13-9-2-16,30 18-1 0,-8-6 3 16,-22-12 1-16,25 19 2 0,-12-11-5 0,-13-8-1 15,29 20 1-15,-29-20 1 0,23 15-1 16,-23-15-2-16,25 15-1 0,-25-15 0 15,20 16 3-15,-20-16-1 0,17 11-2 0,-17-11 2 16,17 16 0-16,-17-16 1 0,18 13 0 16,-18-13 1-16,0 0-1 0,25 18-3 0,-25-18 6 15,14 10-2-15,-14-10 0 0,11 15-7 16,-11-15 7-16,0 0-8 0,29 21 5 16,-29-21 1-16,17 17-2 0,-17-17-2 0,20 14 4 15,-20-14-2-15,21 19 1 0,-21-19-2 16,20 15-1-16,-20-15 1 0,24 13 1 0,-24-13-1 15,22 17 1-15,-22-17-2 0,20 16-1 16,-20-16 1-16,20 20 4 0,-20-20-3 16,22 15 3-16,-11-6 1 0,-11-9-1 0,27 21-2 15,-12-6-2-15,2-3 2 0,5 2-2 16,-6 2 2-16,9 1 2 0,-3-1 1 0,5 1-2 16,3 2 0-16,-3 2 0 0,0-1 2 15,1-2-3-15,4-3 0 0,-4 3 0 0,1-3 5 16,-4 0-8-16,0 2 7 0,2-2 4 15,-6-2-7-15,4 2 3 0,2 0 0 16,-3 0 0-16,-1 2 2 0,5-5-1 0,-2 3-3 16,-5-3 4-16,6 0-7 0,-7 2 6 15,-1-6-3-15,2 5 0 0,1-5 4 0,-22-8-2 16,33 19-5-16,-14-9 7 0,-19-10-1 16,30 15-2-16,-30-15 1 0,32 15 0 15,-32-15 1-15,25 14-3 0,-8-10 1 0,3 5-4 16,3 1 0-16,-5 3-11 0,11-1-29 15,-9 3-43-15,5 8-61 0,-13 6-82 16,-4 3-236-16,-16-2-34 0,-9-3-29 0,-5-5-430 16,-13-3-867-16</inkml:trace>
  <inkml:trace contextRef="#ctx0" brushRef="#br0" timeOffset="39766.7032">12940 12871 4668 0,'0'0'-158'16,"0"0"33"-16,0 0 18 0,0 0 6 16,0 0 8-16,0 0 8 0,0 0-1 15,0 0 11-15,0 0 3 0,0 0 10 0,0 0 11 16,0 0 15-16,0 0 9 0,0 0 4 16,0 0 14-16,0 0 3 0,0 0 12 0,0 0-8 15,0 0 6-15,0 0 3 0,0 0 8 16,0 0-1-16,0 0 26 0,0 0-17 15,0 0 3-15,0 0 11 0,0 0-13 16,0 0 4-16,0 0-3 0,0 0 1 0,0 0 5 16,0 0 1-16,0 0-11 0,0 0 2 15,0 0 9-15,0 0-1 0,0 0 6 0,0 0-7 16,0 0 10-16,-3 33 9 0,3-33 3 16,-22 24-3-16,9-9 7 0,13-15-2 15,-25 29-7-15,11-15-3 0,1 3-3 16,13-17 1-16,-27 30 1 0,15-15 18 0,-1 0-20 15,13-15 1-15,-22 23 0 0,9-12-1 16,13-11 1-16,-24 22-3 0,24-22 2 0,-23 22-4 16,23-22-5-16,-18 20-1 0,18-20-2 15,-27 20-4-15,27-20-4 0,-22 22 0 0,22-22-5 16,-25 18 2-16,25-18-4 0,-23 21 0 16,7-12-2-16,16-9-1 0,-21 23 1 15,21-23 0-15,-27 21-2 0,27-21 0 0,-22 18 0 16,22-18-3-16,-22 16 5 0,22-16 1 15,-23 15-4-15,23-15 2 0,-20 18-3 16,20-18 3-16,-25 17-4 0,25-17 1 16,-29 12-3-16,29-12 2 0,-25 18-2 0,12-9 1 15,13-9 3-15,-35 24-17 0,13-15 2 16,22-9 10-16,-37 20 9 0,19-11 4 0,18-9 4 16,-30 15 4-16,30-15-5 0,-35 12 0 15,18-6-4-15,17-6-2 0,-34 15 1 16,18-7-3-16,16-8 1 0,-34 9-3 0,34-9-3 15,-40 12 2-15,40-12-3 0,-37 8-1 16,16 2-2-16,21-10 1 0,-44 7 1 0,44-7 0 16,-33 5-2-16,13 2 2 0,20-7-2 15,-34 3 0-15,34-3 3 0,-32 5-2 0,32-5-1 16,-30 7 0-16,30-7 0 0,-33 5-1 16,33-5 1-16,-30 7-2 0,30-7 0 15,-30 0 3-15,30 0-2 0,-32 3 4 0,32-3-2 16,0 0 1-16,-37 0-1 0,37 0-4 15,-32 0 3-15,32 0 2 0,0 0-3 16,-38 0 6-16,38 0 2 0,0 0 2 16,-44-3-1-16,44 3-1 0,0 0-1 0,-42 0 1 15,42 0-5-15,0 0 3 0,-36 0 0 16,36 0-5-16,0 0 2 0,-31-3-4 0,31 3 4 16,0 0-1-16,-31-4-2 0,31 4 0 15,0 0 2-15,0 0-3 0,-39-2-1 0,39 2-2 16,0 0-2-16,-32-3 2 0,32 3 0 15,0 0-1-15,-33-7 3 0,33 7 0 16,0 0 1-16,-30-5-1 0,30 5-3 0,0 0 5 16,-27-10-5-16,27 10-4 0,0 0 1 15,0 0-6-15,-23-12 2 0,23 12 1 0,0 0 1 16,0 0 2-16,-17-18-2 0,17 18 3 16,0 0 0-16,0 0 2 0,-15-21 4 15,15 21-8-15,0 0 4 0,0 0 1 0,0 0-3 16,0 0 1-16,12-41 1 0,-12 41-2 15,0 0 2-15,23-32 3 0,-23 32-2 16,17-17 6-16,-17 17 2 0,20-16 4 0,-20 16 0 16,17-15 1-16,-17 15 2 0,0 0 4 15,28-19 6-15,-28 19 6 0,20-9 6 16,-20 9-2-16,27-8-1 0,-27 8 0 0,32-7-4 16,-32 7 1-16,30-8-1 0,-30 8-2 15,33-4-1-15,-33 4-2 0,27-3-1 0,-27 3 2 16,0 0-4-16,37-5 2 0,-37 5-2 15,32 0-2-15,-32 0 0 0,0 0 0 16,40 0-3-16,-40 0 8 0,26 5-2 0,-26-5-1 16,32 3-3-16,-32-3 1 0,37 2-2 15,-37-2-1-15,33 7-4 0,-33-7 4 0,36 3-5 16,-36-3 1-16,33 7-2 0,-33-7 0 16,37 5 3-16,-37-5 3 0,30 7 2 15,-30-7-3-15,27 3 1 0,-27-3-2 0,0 0 0 16,33 5 5-16,-33-5-4 0,29 7 1 15,-29-7-3-15,25 9 1 0,-25-9 0 16,25 9 2-16,-25-9-2 0,32 10 0 0,-32-10 0 16,33 12 19-16,-16-7-1 0,-17-5-4 15,40 11 1-15,-20-5-3 0,-20-6-4 0,40 15 7 16,-15-9-7-16,-6 3 0 0,7-3 1 16,-4 3-2-16,-22-9 0 0,47 15-2 15,-25-7 0-15,3 1 1 0,-2 3-1 0,4-4-1 16,3 2-1-16,-8-1-2 0,8 1 0 15,5 2 1-15,-1 0-4 0,6-3 0 0,-3 2 0 16,3 0-2-16,1 1 1 0,0-2 0 16,4-1-2-16,-3-3 1 0,1 3-1 0,1 1-1 15,1-5-1-15,3 1-1 0,-3-2 0 16,-1 1-2-16,4 2 1 0,-1 0-10 16,5-1-23-16,-7 0-43 0,-1 3-65 0,-6 6-84 15,-4 0-212-15,-11 1-34 0,-23-16-28 16,-5 21-485-16,5-21-1138 0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11:52.05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15949 11174 1735 0,'-56'91'24'15,"-3"5"-32"-15,6 9 12 0,-8 8-84 0,3 1-134 16,1 4-182-16,3-1 86 0</inkml:trace>
  <inkml:trace contextRef="#ctx0" brushRef="#br0" timeOffset="6975.5924">14295 8751 1361 0,'0'0'91'0,"0"0"-38"16,0 0 42-16,0 0-45 0,0 0 3 0,0 0-5 15,0 0 8-15,0 0 1 0,0 0 19 16,0 0 19-16,0 0 0 0,0 0-3 16,0 0 6-16,0 0-6 0,0 0-17 15,0 0-15-15,0 0 8 0,0 0-13 0,0 0-10 16,0 0 5-16,0 0-3 0,0 0-6 16,0 0 2-16,0 0-4 0,0 0 3 0,0 0 6 15,0 0-15-15,0 0 9 0,0 38 0 16,0-38-8-16,0 0 0 0,0 0 6 15,0 0-7-15,0 0 13 0,0 0-5 0,0 0-7 16,0 0-3-16,0 0 4 0,0 0 17 16,0 0-20-16,0 0-17 0,0 0 8 0,0 0-2 15,0 0-6-15,0 0-9 0,0 0 8 16,0 0-9-16,0 0 9 0,0 0 14 16,0 0-15-16,0 0 17 0,8 27-8 15,-8-27-2-15,0 0 15 0,5 24-6 0,-5-24-13 16,0 0-3-16,12 30-2 0,-12-30 10 15,2 23-4-15,-2-23-11 0,8 21 9 16,-8-21-2-16,0 0-2 0,10 31 0 0,-10-31 8 16,12 21-10-16,-12-21 2 0,5 23 4 15,-5-23-8-15,7 20 0 0,-7-20 2 0,10 25 2 16,-10-25-4-16,11 20 15 0,-11-20-8 16,0 0-11-16,15 24 11 0,-15-24 4 0,0 0 5 15,12 17 16-15,-12-17 19 16,0 0 7-16,27 13 7 0,-27-13 5 0,32 0 2 15,-32 0 1-15,42-13 5 0,-16 8 0 16,4-10 8-16,7-4 5 0,5-4-6 0,5-8-6 16,8 0 5-16,7-13-2 0,30-17-5 15,-2-2-5-15,1-4-5 0,-1-4-8 16,4 1-7-16,-4 1-8 0,0-3-5 0,2 1-7 16,-8 2-15-16,1-1-15 0,2 4-30 15,-10 1-28-15,-5 13-47 0,-8 11-50 0,1-2-63 16,-12 10-153-16,-6 1-587 0,-3 5-802 15</inkml:trace>
  <inkml:trace contextRef="#ctx0" brushRef="#br0" timeOffset="8524.0002">12923 11689 4622 0,'0'0'-103'0,"0"0"26"16,0 0 10-16,0 0 5 0,0 0 1 16,0 0 2-16,0 0-2 0,0 0 15 15,0 0-10-15,0 0 6 0,0 0 2 0,0 0 4 16,0 0 4-16,0 0-5 0,0 0 8 16,0 0 11-16,-8-37-8 0,8 37 9 15,0 0 5-15,0 0-1 0,0 0 2 0,0 0 5 16,0 0 1-16,0 0 3 0,0 0 6 15,0 0 1-15,0 0 8 0,0 0-7 16,-18-33 10-16,18 33 5 0,0 0-13 0,0 0 8 16,0 0 4-16,0 0-3 0,0 0-9 15,0 0 4-15,0 0 17 0,0 0-3 0,0 0 31 16,0 0-7-16,0 0 7 0,0 0 7 16,0 0 3-16,10 98 2 0,-5-74 2 0,-2 2-1 15,5-2 13-15,-3 3 0 0,4 2 5 16,-4-4-6-16,1 4-7 0,5-6-7 15,0 5 5-15,-1-1-10 0,7 0 3 16,-4-2-9-16,1 1 0 0,7-3-2 0,-4-1 5 16,5-2-5-16,0-2 5 0,4-3 7 15,0-3 3-15,2-3 0 0,5-2-2 0,1-4-3 16,4-6-2-16,11-7-6 0,6-5-3 16,2-6-2-16,13-11-2 0,27-13 4 15,-6-4 0-15,-1-10-1 0,5-6 1 0,-3-4-6 16,4 3-6-16,-1-8-9 0,9 3-10 15,1-6-21-15,4 10-26 0,1-5-30 16,4 4-34-16,8 6-36 0,-1 7-35 0,-3 6-35 16,-9 2-112-16,0-2-620 0,-9 6-669 15</inkml:trace>
  <inkml:trace contextRef="#ctx0" brushRef="#br0" timeOffset="12214.3105">3835 2325 4367 0,'0'0'-227'16,"0"0"30"-16,12-29 24 0,-12 29 12 16,0 0 7-16,3-27 0 0,-3 27 19 0,0 0 17 15,0 0 10-15,-3-38 26 0,3 38 17 16,0 0 7-16,-4-30 18 0,4 30 20 16,0 0 15-16,-8-27-1 0,8 27 6 0,0 0 6 15,-8-25 5-15,8 25 15 0,0 0-15 16,-17-24 0-16,17 24 0 0,0 0 9 15,-40-8-20-15,40 8 5 0,-39 13 4 16,9 1 2-16,0 1-8 0,-3 5 5 0,-4 2 0 16,3 3 6-16,-6 3-14 0,3 6 13 15,1-3 22-15,-8 5 5 0,6 1 31 0,-6 4-3 16,-3 4 17-16,2-2-3 0,-7 4 0 16,5 0 5-16,-1-2 6 0,-1 2-2 15,8-1-1-15,-5-1-9 0,0 5-12 16,12-6-1-16,-3-5-9 0,4-2-42 0,5 4-4 15,-4-5-4-15,8-2-7 0,-1 1 11 16,2-5-11-16,3 0 12 0,1 2-8 0,1-5 5 16,1 0 11-16,2-1-19 0,2-2 8 15,-2-2-2-15,6 2-5 0,-2-3-22 0,6 2-26 16,5-23-21-16,-12 39 1 0,10-19-14 16,2-20-13-16,5 31-19 0,-5-31-31 15,17 15-43-15,-17-15-77 0,28 3-431 16,4-13 676-16</inkml:trace>
  <inkml:trace contextRef="#ctx0" brushRef="#br0" timeOffset="12401.1937">5550 2333 2729 0,'23'-8'-120'0,"-6"2"-5"16,-17 6-16-16,28-11-28 0,-28 11-376 15,0 0 109-15</inkml:trace>
  <inkml:trace contextRef="#ctx0" brushRef="#br0" timeOffset="12653.0441">5652 2296 1955 0,'0'0'-19'16,"20"-8"49"-16,-20 8 17 0,0 0 35 16,0 0 1-16,17-13-16 0,-17 13 2 0,0 0-8 15,0 0-17-15,0 0-1 0,0 0-9 16,0 0-10-16,0 0 9 0,0 0 5 0,0 0 9 15,0 0 2-15,-26 68 4 0,-9-29 11 16,0 6 12-16,-13 9-5 0,-24 20 3 16,1 7 26-16,-2 2-20 0,-1 1 9 15,-4-4-4-15,4 8 17 0,5 0-10 0,3-3 6 16,0 1 1-16,1-3-4 0,3 1 4 16,12-18-8-16,1-9-9 0,8-2-6 0,1-3-11 15,-4-2-4-15,14-7-12 0,5-3-4 16,-5-3-1-16,8-7-5 0,0 2-18 15,0-5-14-15,9-2-27 0,0-1-21 0,4-3-9 16,9-21-16-16,-3 35-20 0,3-35-32 16,22 19-63-16,-22-19-97 0,52-10-520 15,-11-8 196-15</inkml:trace>
  <inkml:trace contextRef="#ctx0" brushRef="#br0" timeOffset="13100.7602">7713 2194 3365 0,'0'0'-125'0,"0"0"20"15,0 0 23-15,0 0 26 0,0 0 33 16,-66 60 44-16,40-36 14 0,-5 2 33 0,-7 7 22 16,0 7 16-16,-16 5 15 0,2 9 14 15,-21 17-2-15,-9 3 9 0,-5 4-11 0,1 0-10 16,-1 5 0-16,-1 3-10 0,1 4-10 15,5 3-8-15,3-4-7 0,10-2-10 16,4-4-9-16,3-5-10 0,17-12 0 16,8-10-9-16,4-2-3 0,1-7-12 0,10-1 2 15,-3-2-5-15,9-8-8 0,1 3 2 16,3-4-2-16,3 4-6 0,4-12-11 0,5 3-18 16,0-30-15-16,14 48-24 0,-1-24-36 15,7-9-26-15,9-10-30 0,4-2-40 16,16-11-58-16,8-11-629 0,11-22-215 0</inkml:trace>
  <inkml:trace contextRef="#ctx0" brushRef="#br0" timeOffset="13471.0828">9641 2100 4044 0,'29'-16'4'0,"-4"7"48"0,-10 0-5 0,-15 9-13 0,0 0-12 16,0 0-13-16,0 0 1 15,0 0 0-15,0 0-1 0,-23 66 6 0,-3-34 3 16,-5 2 24-16,-3 7 5 0,-3 1 2 16,-6 9 17-16,1-1 0 0,0 4-3 0,-1 2-9 15,4 2 1-15,-8 1 0 0,6 4 5 16,-13 27 0-16,4 0 0 0,-7 4 3 15,7 5-8-15,-5 6-5 0,1 5 0 0,-3 6-6 16,4-6-2-16,-2 4-9 0,-1-9 0 16,3-3-3-16,4-8-2 0,-1-4-4 0,7-19-3 15,12-10-2-15,3-14-4 0,5 0-7 16,4-11-16-16,1-2-12 0,6-1-11 0,-1-7-6 16,8-2-19-16,-4-3-19 0,9-21-31 15,5 29-46-15,-5-29-87 0,0 0-180 16,49-11-458-16,-21-12-265 0</inkml:trace>
  <inkml:trace contextRef="#ctx0" brushRef="#br0" timeOffset="13825.8625">11025 2803 4206 0,'33'2'14'0,"-33"-2"7"16,0 0-15-16,34 4-1 0,-34-4 7 15,0 0-10-15,23 9 3 0,-23-9 2 16,0 0-1-16,0 0-9 0,29 6 23 0,-29-6-22 16,0 0 1-16,0 0 14 0,8 28 17 15,-8-28 20-15,-8 32 17 0,8-32 22 16,-21 60-2-16,1-18 5 0,-5 12-4 0,-10 13 22 15,-15 26-7-15,-12 5-4 0,-3 13-3 16,-2-3-11-16,-2 6-7 0,-1-5-13 16,5-7-7-16,8-3-6 0,3-7-7 0,6-2-5 15,8-15-3-15,10-13-5 0,8-11-11 16,-5 5-25-16,7-3-23 0,-2-2-38 0,-4 6-49 16,4 6-56-16,-8-3-94 0,-2-12-692 15,-2-4-875-15</inkml:trace>
  <inkml:trace contextRef="#ctx0" brushRef="#br0" timeOffset="14460.4693">7395 2019 4702 0,'-9'-28'-162'15,"-2"-2"29"-15,-3-3 10 0,-2-5 23 16,1 8 7-16,3-3 4 0,-5 4 6 16,4 4 12-16,1 1-3 0,0 0 16 0,4 1 13 15,-4 2 35-15,12 21 30 0,-17-41 33 16,12 26 2-16,5 15-8 0,-13-25-2 0,13 25-26 15,0 0 5-15,0 0 8 0,0 0-11 16,0 0 43-16,0 0-2 0,55-8 26 16,-13 26 4-16,22 3 0 0,43 23-6 0,17 2 3 15,19-1-12-15,11 8-8 0,9 0 0 16,0 0-10-16,3 1-12 0,0 5 5 0,-1-4-4 16,11 1-5-16,3-4-8 0,0-2 1 15,7-5 0-15,6 2-2 0,-3-4 7 16,-5-7 0-16,-3-1 0 0,6-4-3 0,-8 1-1 15,2-5-4-15,-6-6-3 0,6 0-4 16,-2-1-1-16,-2-7-4 0,-13 7-5 16,-5-5 0-16,-17-3 2 0,-25-2-4 0,-20-1-1 15,-20-2-3-15,-3-3 0 0,-9 1-4 16,-16 0-6-16,-1-3-20 0,-1 3-21 16,-13-2-42-16,-1 4-48 0,-10-2-22 0,-6 2-45 15,-17-7-90-15,9 12-629 0,-9-12-539 16</inkml:trace>
  <inkml:trace contextRef="#ctx0" brushRef="#br0" timeOffset="15008.6647">6905 2230 4232 0,'-30'-20'-191'16,"13"11"23"-16,17 9 25 0,-24-22 18 16,24 22 10-16,-20-27 4 0,9 15 8 0,11 12 17 15,-10-28 16-15,10 28 15 0,-5-34 20 16,5 34 35-16,0-36 28 0,0 36 19 0,0-32 14 16,0 32-1-16,1-27-20 0,-1 27-7 15,12-22 1-15,-12 22 5 0,22-9 2 16,-22 9 5-16,45 7 11 0,-17 5 23 0,12 3-17 15,21 9-6-15,12 9-1 0,34 24-1 16,17-2-5-16,12 4 12 0,11-1 3 16,13 2 2-16,4-3-13 0,5-1-12 0,0-5 9 15,2 3-7-15,-2-9 5 0,3 2-8 16,7-5-2-16,8-3-2 0,-4-4-4 16,4 4 0-16,-11-6-3 0,-1 1-17 0,-14 1 15 15,-5-5-13-15,-9 3 2 0,-17 1 2 16,-8 0-7-16,-13 3 0 0,-19-5-12 0,-19-2-18 15,-3 3-45-15,-2 5-43 0,-10-2-59 16,-15 3-90-16,-8-7-585 0,-13-4-49 16</inkml:trace>
  <inkml:trace contextRef="#ctx0" brushRef="#br0" timeOffset="15655.8349">4673 2001 3677 0,'0'0'-153'0,"-33"-10"3"15,33 10 7-15,-32-5 20 0,32 5 12 0,-29-10 20 16,29 10 19-16,0 0 28 0,-31-12 14 0,31 12 10 15,0 0-8-15,0 0 40 0,0 0 13 16,0 0 27-16,0 0 35 0,0 0 35 16,0 0 10-16,55 52 13 0,-10-25-17 15,17 17-4-15,40 18-6 0,8 8-9 0,14 7-10 16,7 9-4-16,18 5-14 0,13 4-3 16,8 9-11-16,4 1-1 0,39 29-9 15,-4-5 28-15,-2 4-15 0,-39-23-26 0,-1-4-24 16,-6-2-8-16,-4-12-8 0,-10-6-15 15,-5-9 3-15,-11-10 7 0,-9-11-7 0,-4 1 8 16,-14-12-16-16,-18-8-29 0,-13-9-30 16,-3-4-44-16,-9-2-81 0,-8-4-176 0,-11-4-419 15,-5-3 209-15</inkml:trace>
  <inkml:trace contextRef="#ctx0" brushRef="#br0" timeOffset="16357.9841">2959 2476 3304 0,'-6'-43'-157'15,"6"43"12"-15,0-27 9 0,0 27 16 16,-3-32 3-16,3 32 8 0,0-31 14 0,0 31 0 16,3-31 10-16,-3 31 14 0,2-27 13 15,-2 27 30-15,0 0 31 0,4-34 36 0,-4 34 15 16,0 0 10-16,0-29 15 0,0 29-19 15,0 0 27-15,0 0 7 0,25-18 39 0,-25 18 38 16,43 14 5-16,6-1 26 0,26 13 9 16,54 13-11-16,15 8-32 0,19 2-15 15,15 13-23-15,9 5-20 0,56 27-3 16,9 2-16-16,-1 14-14 0,2 0 3 0,-1 11-5 16,-9 1-9-16,-4 6-4 0,-3 1-11 15,-12 0-29-15,-5-3-43 0,-6 6-48 0,-6 5-54 16,-9-3-67-16,-36-23-160 0,-2 8-500 15,-7-17-96-15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13:19.38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16975 7547 1117 0,'0'0'197'0,"0"0"-41"0,0 0-31 16,0 0-41-16,0 0-4 0,0 0-25 15,0 0 3-15,0 0-1 0,0 0-9 16,0 0 2-16,0 0 14 0,0 0-1 0,0 0-2 16,0 0-5-16,0 0 9 0,0 0-1 15,0 0-2-15,0 0 2 0,0 0 10 16,0 0 1-16,0 0-7 0,0 0-15 16,0 0 15-16,0 0 6 0,0 0-15 0,0 0 4 15,0 0-8-15,0 0-8 0,0 0-4 16,0 0-3-16,0 0 0 0,0 0 4 0,0 0-10 15,0 0 9-15,0 0 8 0,0 0-8 16,0 0 13-16,0 0-22 0,0 0 6 0,0 0-5 16,0 0-9-16,0 0 3 0,0 0-1 15,0 0-14-15,0 0 6 0,0 0-3 0,0 0-1 16,0 0-4-16,0 0 9 0,0 0-13 16,0 0-4-16,0 0-8 0,0 0 8 15,0 0 7-15,0 0-13 0,0 0 10 0,17 34 7 16,-17-34-13-16,0 0 0 0,0 0-8 15,0 0 8-15,33 0 9 0,-33 0-14 16,0 0 3-16,37 0 5 0,-37 0-1 0,0 0-4 16,43 2 0-16,-43-2 4 0,39 0 2 15,-39 0-6-15,40 0 1 0,-12 0 11 16,-28 0-10-16,51 0 3 0,-23 0-8 0,-28 0 6 16,49 0-1-16,-26 0-9 0,-23 0 5 15,42-2 2-15,-42 2-8 0,38 0 8 0,-38 0 6 16,35-3 9-16,-35 3-19 0,34 0 12 15,-34 0-8-15,32 3-8 0,-32-3-3 16,30 0 5-16,-30 0 14 0,37 5-6 0,-37-5-8 16,36 3 14-16,-36-3-16 0,41 4 14 15,-21-1-8-15,-20-3-2 0,45 5 0 16,-25-1 0-16,-20-4 1 0,42 9 6 0,-22-9 14 16,-20 0-18-16,45 6 6 0,-18-1-12 15,-27-5 14-15,50 5-7 0,-25-3-2 0,3 2 8 16,2-2-2-16,-6 3-4 0,3-3 5 15,3 1-1-15,-30-3-10 0,42 4 16 16,-42-4-8-16,43 3 1 0,-43-3-3 16,34 1 4-16,-34-1 9 0,31 5-2 0,-31-5 4 15,27 3 3-15,-27-3-5 0,29 3 3 16,-29-3-11-16,28 0 10 0,-28 0 3 16,38 1-1-16,-38-1-6 0,42 5 12 0,-23-2-8 15,-19-3-8-15,53 3-8 0,-31-2 4 16,11-1 13-16,-6 5-8 0,-27-5-4 0,54 3 10 15,-23-3-13-15,1 4 15 0,0-4-10 16,-7 1-4-16,12-1 15 0,-9 6-15 0,6-5-4 16,3 2 9-16,-9 2-4 0,9-3-3 15,-9-2-3-15,4 2 11 0,3 1-3 0,-5 5-5 16,0-8 4-16,6 1-1 16,-6 7-3-16,5-5 8 0,0-1-6 0,-2 1 0 15,3 1 3-15,-1 1-15 0,1 0 11 16,-4-3 4-16,10 1-3 0,-7 0 5 0,-1 1-4 15,4-1 0-15,-4-1 6 0,1-2-4 16,0 3-1-16,-2 0 16 0,2-3-4 0,-3 0 15 16,0 4 6-16,0-4-13 0,-2 0-7 15,-30 0 4-15,55-4-1 0,-26 4 0 16,-29 0-8-16,55 0 0 0,-25-3-4 0,-30 3 6 16,58 0-14-16,-33-3 7 0,7 3 2 15,-32 0-7-15,60-2 5 0,-28-1 1 0,-2 3-8 16,-3 0 7-16,8-4-10 0,-35 4 12 15,60 0-1-15,-31-3-5 0,8 3-5 16,-9-3 2-16,9 3 3 0,-7-2 7 0,-30 2-10 16,55-5 0-16,-28 3-1 0,3 2-1 15,2-3 5-15,-32 3 3 0,65-7-6 16,-35 7 8-16,5-2-4 0,-1-1-5 0,-1-2-4 16,2 2 5-16,-1 2 2 0,3-7-4 15,-9 5 5-15,7 1-1 0,-5 0-5 0,2-6 17 16,5 7-18-16,-10-6 8 0,10 0-5 15,-9 1 1-15,0 3 3 0,-28 3 4 16,49-9-1-16,-29 6 3 0,-20 3-9 0,38-9 0 16,-38 9-2-16,34-7 10 0,-34 7-6 15,35-10 6-15,-35 10-10 0,33-8 4 0,-33 8 1 16,31-10-5-16,-31 10-2 0,23-9 7 16,-23 9 0-16,27-10-2 0,-27 10-4 15,0 0 9-15,33-15-6 0,-33 15 0 0,20-15 3 16,-20 15-2-16,20-22 2 0,-20 22-3 15,25-22 3-15,-14 10-7 0,-11 12 5 0,23-27-1 16,-11 12 0-16,1-1 0 0,-13 16-3 16,27-31 5-16,-15 16-7 0,-1-5 4 15,4 5 2-15,-15 15-1 0,24-32-3 16,-13 16-4-16,-1-3-9 0,-10 19 18 0,24-35-2 16,-14 22-16-16,-10 13-9 0,18-31 1 15,-13 15-3-15,-5 16 3 0,14-36 4 16,-14 36-3-16,10-31-1 0,-2 15-4 0,-8 16-2 15,2-34 16-15,-2 34-18 0,3-38 5 16,-3 38 14-16,0-37 1 0,0 37-6 0,-3-39-1 16,3 39 2-16,-5-38 15 0,0 20-3 15,5 18 0-15,-15-36 4 0,6 13-11 0,9 23 9 16,-15-37 4-16,-1 17-2 0,5 0-6 16,11 20-5-16,-20-37 2 0,10 20 2 0,10 17 2 15,-18-34-9-15,11 17-7 0,7 17 3 16,-20-27-6-16,20 27 4 0,-15-28 11 15,15 28-1-15,-13-23 2 0,13 23 9 0,-17-27 16 16,17 27-14-16,-15-20-2 0,15 20 5 16,-8-19-1-16,8 19 8 0,0 0-8 0,-17-24-1 15,17 24 2-15,0 0-6 0,-18-26 8 16,18 26-9-16,0 0 2 0,-7-18 19 16,7 18-26-16,0 0 2 0,-17-21 0 15,17 21-1-15,0 0 12 0,0 0-10 0,-13-25 1 16,13 25 3-16,0 0-4 0,-14-22-1 15,14 22 10-15,0 0-5 0,-16-25 14 16,16 25-5-16,0 0 1 0,-14-22 4 0,14 22-7 16,0 0 0-16,-23-20 12 0,23 20-9 15,-19-12 0-15,19 12-2 0,0 0-4 0,-26-20 1 16,26 20-3-16,-20-12 6 0,20 12 0 16,0 0-8-16,-32-15 4 0,32 15-14 0,-25-9 26 15,25 9-16-15,-24-9 0 0,24 9-3 16,-21-12 18-16,21 12-20 0,-27-10-8 15,27 10 13-15,-27-8 13 0,27 8-8 0,-27-12-3 16,27 12 16-16,-28-8-5 0,28 8-10 16,-27-9-4-16,27 9 4 0,-25-13 5 15,25 13 3-15,-30-9 1 0,30 9 1 0,0 0-7 16,-35-11-3-16,35 11-3 0,-29-7 4 16,29 7 5-16,0 0-13 0,-37-12 5 0,37 12 10 15,-26-6-7-15,26 6-1 0,0 0 3 16,-34-11-9-16,34 11 3 0,-25-4 0 15,25 4 2-15,-27-7-4 0,27 7 2 0,0 0-2 16,-33-13 4-16,33 13 1 0,-27-3 0 16,27 3-14-16,0 0 13 0,-23-4 6 15,23 4-10-15,0 0 5 0,-30-11-4 0,30 11 4 16,0 0 6-16,0 0-4 0,-36-9 19 16,36 9-5-16,0 0 4 0,-25-6-3 0,25 6 3 15,0 0 1-15,0 0 3 0,-28-10-10 16,28 10 3-16,0 0-8 0,0 0-1 15,-27-5 6-15,27 5-11 0,0 0 4 0,0 0-1 16,0 0-8-16,-28-10 9 0,28 10-8 16,0 0-9-16,0 0 12 0,0 0-5 15,-37-4 0-15,37 4 0 0,0 0-5 0,0 0-3 16,-27-6 3-16,27 6-4 0,0 0 4 16,0 0 1-16,-35-2-5 0,35 2 1 15,0 0-6-15,-27-8 2 0,27 8-5 0,0 0 2 16,0 0 0-16,-45-2 0 0,45 2 15 15,0 0-17-15,-38-1 8 0,38 1 1 0,-27-5-7 16,27 5 12-16,0 0-10 0,-40-7 13 0,40 7-10 16,-32-2 6-16,32 2 4 0,-30-3-3 15,30 3 0-15,-32-3 0 0,32 3-5 16,-33-4 0-16,33 4 5 0,-32-3 0 16,32 3 2-16,-34 0-6 0,34 0 1 15,-35-2 4-15,35 2 4 0,0 0-5 0,-48 0-2 16,48 0 10-16,-34 0-7 0,34 0 10 15,0 0-9-15,-47 0 2 0,47 0 2 0,-36-3-15 16,36 3 18-16,-34 0 2 0,34 0-2 16,-42-4 10-16,42 4-7 0,-35-3 5 15,35 3 2-15,-35 0-4 0,35 0 8 0,-42-3-8 16,42 3-7-16,-38 0 4 0,38 0-6 16,-52-2 1-16,24 2-2 0,28 0 1 15,-64 0 6-15,36-3 0 0,-6 3-12 0,2 0 3 16,32 0-2-16,-62 0 16 0,37 0-13 0,-7 0 8 15,32 0-10-15,-60-7 12 0,32 7-8 16,28 0-4-16,-57 0 1 0,35-3 3 16,22 3-2-16,-53-3-1 0,53 3-3 0,-50 0 3 15,29 0 3-15,21 0 0 0,-48 0-1 16,48 0-2-16,-39 0-8 0,39 0 4 0,-41 0-12 16,41 0 5-16,-39 3 8 0,39-3-7 15,-42 0-4-15,42 0 2 0,-33 3 4 16,33-3 12-16,-32 0-4 0,32 0-2 0,0 0-6 15,-38 3 1-15,38-3 7 0,0 0 0 16,-39 4-6-16,39-4 3 0,0 0 3 0,-35 3-3 16,35-3-10-16,0 0 4 0,-25 2 11 15,25-2-10-15,0 0-5 0,0 0 10 16,-37 0 0-16,37 0 8 0,0 0-14 16,0 0 2-16,-37 0-1 0,37 0 2 0,0 0 3 15,-38 0 1-15,38 0-1 0,-39 0-3 16,39 0 3-16,-31 0 0 0,31 0 0 0,-37 0-2 15,37 0 13-15,-30 0-7 0,30 0-9 16,-39 0 10-16,39 0-5 0,-35 0 9 16,35 0-11-16,-38 0 5 0,38 0 7 0,-39 0-12 15,39 0 7-15,-33-2 1 0,33 2-2 16,0 0-2-16,-49 0-1 0,49 0 5 0,-32-3-1 16,32 3-1-16,-30-4 4 0,30 4 0 15,0 0-2-15,-47-3 3 0,47 3 1 16,0 0-7-16,-46-3 0 0,46 3 3 0,-24 0-3 15,24 0 4-15,0 0-2 0,-45-3 10 16,45 3-1-16,-25-3-3 0,25 3 0 0,0 0 2 16,0 0 3-16,-40-3-1 0,40 3-3 15,0 0 14-15,-34 0-19 0,34 0 4 16,0 0-13-16,-47 3 14 0,47-3 2 0,-36 0-4 16,36 0 2-16,-47 0 4 0,47 0-11 15,-44 0 13-15,21 3-17 0,23-3 9 0,-52 0-1 16,29 0-3-16,23 0 3 0,-56 3 0 15,31-3-9-15,25 0 7 0,-46 0-4 16,46 0 5-16,-42 0-10 0,42 0 11 0,-42 0 0 16,42 0 1-16,-37 3-3 0,37-3 2 15,-35-3 0-15,35 3-2 0,-30 3 1 16,30-3 2-16,0 0 7 0,-34 0-13 0,34 0 1 16,0 0-2-16,0 0 1 0,-36-3 2 15,36 3-3-15,0 0 3 0,0 0-2 16,0 0-1-16,-34 0-1 0,34 0 4 0,0 0-3 15,0 0 3-15,0 0-3 0,0 0-5 16,-40-3 1-16,40 3 15 0,0 0-19 16,0 0 5-16,-35 0-4 0,35 0 14 0,0 0-8 15,0 0-1-15,-32-3 5 0,32 3 0 16,0 0-4-16,0 0-1 0,-38 0 2 0,38 0-7 16,0 0 4-16,-34 0 3 0,34 0 0 15,0 0-3-15,0 0 3 0,-43-3-2 0,43 3 0 16,0 0 1-16,-27 3 2 0,27-3-2 15,0 0-4-15,0 0 4 0,-35 0-2 16,35 0 2-16,0 0 8 0,0 0-3 0,-35 3-5 16,35-3 1-16,0 0 8 0,0 0 4 15,-34 0-4-15,34 0-1 0,0 0 2 0,0 0-1 16,0 0 2-16,-35 0 0 0,35 0 5 16,0 0-7-16,0 0-4 0,0 0 5 15,-30 3 0-15,30-3 2 0,0 0-11 0,0 0 6 16,0 0-2-16,0 0 1 0,0 0-5 15,-27 6 0-15,27-6 2 0,0 0-1 16,0 0 3-16,-22 12 3 0,22-12-7 0,0 0 2 16,-20 15 1-16,20-15 0 0,0 0-3 15,-23 15 3-15,23-15 2 0,-17 12-2 16,17-12-5-16,0 0 5 0,-20 20 0 0,20-20 1 16,-15 15-3-16,15-15 2 0,0 0 3 15,-17 25-2-15,17-25-4 0,-11 24 3 0,11-24 0 16,-10 23 1-16,10-23-2 0,-12 27 1 15,12-27 1-15,-10 24-1 0,10-24 3 16,-7 25 1-16,7-25-3 0,-8 29 4 0,8-29-10 16,-7 23 8-16,7-23 3 0,-5 28 0 15,5-28 3-15,-5 27 4 0,5-27 0 0,-7 29 0 16,7-29-4-16,0 0 1 0,-1 37-3 16,1-37 0-16,0 24-3 0,0-24 7 15,0 0 0-15,0 35-3 0,0-35-1 0,0 0-1 16,0 31 0-16,0-31 3 0,0 0-2 15,1 26-2-15,-1-26 0 0,0 0 4 0,0 29-4 16,0-29-3-16,0 0 1 0,5 24 3 16,-5-24 2-16,0 0 0 0,2 31 0 0,3-20 1 15,-5-11-4-15,5 32 5 16,-5-32-6-16,7 37-1 0,1-19 1 0,-1 5-2 16,-7-23 1-16,13 43 0 0,-4-21 1 0,-6 0-3 15,-3-22 3-15,13 40 0 0,-4-14 2 16,-1-3 1-16,-3-5-1 0,5 4-1 0,-10-22-5 15,12 35 7-15,-4-20 1 0,-8-15 3 16,9 28-1-16,-9-28 3 0,10 29 10 16,-10-29 1-16,6 22-3 0,-6-22-1 15,9 20 0-15,-9-20-5 0,0 0 0 0,5 26-3 16,-5-26 1-16,0 0-3 0,15 28-1 16,-15-28 2-16,11 20 1 0,-11-20 0 0,14 27-3 15,-14-27 1-15,22 28 0 0,-4-11-2 16,-5-2-1-16,2 0-1 0,0 2-2 15,0-3 7-15,4-3-5 0,-19-11-2 0,22 27 1 16,-7-14 1-16,-15-13 2 0,23 16 4 16,-23-16 2-16,24 23 0 0,-9-15-5 15,-15-8 1-15,26 23-2 0,-7-10-2 0,1 2-1 16,-2 4-32-16,9 0-68 0,-7 13-83 16,-7 7-218-16,-21 3-180 0,-2-12-349 0,-23-5-595 15</inkml:trace>
  <inkml:trace contextRef="#ctx0" brushRef="#br0" timeOffset="10675.2855">919 9804 1028 0,'0'0'119'0,"0"0"-69"15,0 0-25-15,-28 0-10 0,28 0-15 0,0 0 29 16,0 0-19-16,0 0 4 0,0 0 29 15,-34-4 31-15,34 4 28 0,0 0-7 16,0 0 12-16,0 0 23 0,0 0-20 0,-30-11-12 16,30 11 7-16,0 0-4 0,0 0 6 15,0 0-4-15,0 0 0 0,0 0-1 16,0 0 2-16,0 0-9 0,0 0 7 0,-21-13-5 16,21 13-1-16,0 0-15 0,0 0 3 15,0 0 17-15,0 0-13 0,0 0 3 0,0 0-3 16,0 0 4-16,0 0-21 0,0 0-11 15,0 0 2-15,0 0-3 0,0 0-2 16,0 0-6-16,0 0-4 0,0 0-4 16,0 0-1-16,0 0-7 0,0 0-15 15,0 0 3-15,0 0-1 0,0 0-15 0,0 0 4 16,0 0-9-16,0 0 3 0,0 0-4 0,0 0-7 16,0 0 2-16,0 0 1 0,0 0 6 15,0 0 4-15,0 0 1 0,0 0-8 0,0 0 8 16,0 0-6-16,56 57 2 0,-42-45 7 15,1 3 1-15,-15-15-9 0,22 22 0 16,-7-10 5-16,-15-12-4 0,30 20-5 0,-15-12 10 16,-15-8 1-16,37 19-7 0,-17-11 0 15,-5-1 0-15,12-1 0 0,-27-6 2 16,40 9 4-16,-17-3 5 0,-23-6 20 0,39 0 22 16,-39 0 4-16,45-3 10 0,-20-3-6 15,2-6-8-15,11-7 2 0,-4-3-6 16,9-6-3-16,2-5 2 0,-3-5-5 15,10-2-2-15,-2-5-1 0,4-2-4 0,3-2-5 16,-1-3 1-16,20-9-2 0,4-7-3 16,2-3-4-16,-3 6 0 0,4 1-4 0,-4 0-2 15,-12 13-1-15,-5 5 1 0,-6-1-6 16,6 3 0-16,-1 1 0 0,-5-2-2 0,5 1-2 16,-9 2-2-16,-1 3-1 0,-2 1-6 15,-6 4-10-15,4 4-20 0,-7-4-22 16,2 6-32-16,-2 4-38 0,-1 1-37 0,-4 1-30 15,0 7-59-15,0 0-132 0,-1 0-498 16,1 3-269-16</inkml:trace>
  <inkml:trace contextRef="#ctx0" brushRef="#br0" timeOffset="15767.1404">2758 11585 4019 0,'0'0'-123'0,"-4"-35"1"0,4 35 5 16,0 0-1-16,0 0-2 0,5-24-5 15,-5 24 0-15,0 0 16 0,0 0 26 0,0 0 17 16,-1-33 10-16,1 33 21 0,0 0 19 16,0 0-3-16,0 0 30 0,-9-37 8 0,9 37 16 15,0 0 16-15,0 0 19 0,0 0 12 16,0 0 10-16,-3-32 1 0,3 32-2 0,0 0-16 16,0 0-2-16,0 0-4 0,0 0-8 15,0 0-11-15,0 0-3 0,0 0-7 16,-5-24-10-16,5 24-11 0,0 0 20 15,0 0-19-15,0 0-7 0,0 0-1 0,0 0 1 16,0 0 10-16,0 0-4 0,0 0 13 16,0 0-5-16,0 0 19 0,0 0 6 0,0 0 10 15,0 0 4-15,0 0 1 0,0 0-5 16,0 0-14-16,0 0 3 0,0 0-10 16,0 0-7-16,-64 39-1 0,64-39 2 0,-23 29 8 15,1-7 3-15,4-1-3 0,-7 6 2 16,1 5-15-16,-1 2 2 0,0 6 0 0,-7 0 3 15,4 2-6-15,3 2-1 0,-4-3-4 16,4-8-5-16,5 0 1 0,0-2-2 0,3 1-2 16,-3-4 2-16,2-5-3 0,5 1 0 15,-1-4-5-15,3 2 8 0,-3-1 2 16,1 1-1-16,-1 0-2 0,1-4 4 16,-2 3-6-16,0-3 1 0,0 1 0 15,0 2-2-15,1-2-2 0,1-4 1 0,13-15-6 16,-23 34 5-16,8-21-2 0,15-13 4 0,-22 25-2 15,10-13-1-15,12-12 5 0,-22 18 4 16,22-18-2-16,-23 19 2 0,23-19 1 16,-17 16-6-16,17-16-1 0,-17 16-1 0,17-16-2 15,-16 11-1-15,16-11-3 0,-20 12 1 16,20-12-1-16,-20 12-1 0,20-12 1 0,-29 10-2 16,29-10-1-16,-28 9 3 0,28-9-2 15,-34 9-5-15,34-9-4 0,-40 11 0 16,15-10 3-16,25-1-3 0,-48 6 2 15,21-2 1-15,27-4 1 0,-55 0 0 0,28 0 1 16,27 0 1-16,-57-4 0 0,32 1-1 0,25 3-2 16,-55-9-1-16,30 6-4 0,-1-3 9 15,1-4-12-15,2 2-1 0,23 8 2 16,-45-15-2-16,25 6 1 0,0-1 2 16,20 10 1-16,-39-20-1 0,24 12 9 0,15 8 3 15,-28-19 8-15,28 19-1 0,-27-18 7 16,27 18 7-16,-22-15 1 0,22 15-1 0,-23-15-1 15,23 15-2-15,0 0-3 0,-20-23-1 16,20 23-4-16,0 0 1 0,-15-15-5 16,15 15-1-16,0 0 2 0,0 0-5 15,0 0-2-15,-12-24 0 0,12 24-1 0,0 0-1 16,0 0 1-16,43-31-2 0,-24 23 1 16,8-6-3-16,-2 4 4 0,15 2-5 0,-5-5 0 15,8 4 1-15,1-3 2 0,6 3-3 16,-1 0 1-16,1 2-1 0,-2 2 2 0,1-1 1 15,-6-2-3-15,2 5 2 0,1-2-1 16,-6 1-2-16,0 1 0 0,-7 0 3 16,-1 0-4-16,2 0 4 0,-3 3 4 0,-2-4-4 15,-29 4-1-15,62-2-1 0,-34 2 2 16,-28 0 0-16,54 0 1 0,-28 2 5 16,-26-2 2-16,47 0 3 0,-25 0 3 15,-22 0 2-15,49 0 2 0,-19-2 12 0,-30 2-1 16,63-3 3-16,-23-3-1 0,4 2-6 15,4-4 1-15,4-1-5 0,8-1-3 0,-11 3 0 16,3-1-2-16,-4 1-3 0,-1-3-1 16,0 6 0-16,-7-3-5 0,2 0-1 0,-9 2 2 15,-1-2 0-15,0 1-6 0,-10 4 0 16,-22 2-8-16,45-7-15 0,-45 7-19 16,37 3-23-16,-37-3-45 0,35 15-46 15,-18 4-59-15,-4 1-169 0,-10 7-249 0,-3-27-279 16,-3 42-491-16</inkml:trace>
  <inkml:trace contextRef="#ctx0" brushRef="#br0" timeOffset="17428.7997">2447 13285 4160 0,'0'0'-189'0,"0"0"21"15,3-27 24-15,-3 27 16 0,0 0 21 0,0 0 28 16,0 0 14-16,2-35 21 0,-2 35 15 15,0 0 17-15,0 0-7 0,0 0 14 0,3-23-7 16,-3 23-5-16,0 0-5 0,0 0 0 16,0 0-8-16,0 0 10 0,0 0-3 15,0 0-2-15,0 0 7 0,0-31 7 0,0 31-4 16,0 0 7-16,0 0 0 0,0 0 11 16,0 0 20-16,0 0 21 0,0-32 1 0,0 32-7 15,0 0-1-15,0 0-10 0,0 0-20 16,0 0-14-16,0 0-5 0,3-27-8 15,-3 27 8-15,0 0-11 0,0 0 1 16,0 0 2-16,0 0 12 0,0 0 6 0,0 0 12 16,0 0 7-16,9-24 8 0,-9 24 5 15,0 0 19-15,0 0 4 0,0 0-4 16,0 0-10-16,0 0 0 0,0 0-2 0,0 0-4 16,0 0-11-16,0 0 20 0,0 0-5 15,0 0 25-15,0 0 4 0,0 0-2 0,0 0 8 16,0 0 4-16,0 0-2 0,-12 88 16 15,7-66 9-15,5-22-5 0,-15 42-2 16,10-18-4-16,-5-1-5 0,10-23 0 16,-17 40 1-16,12-16-8 0,-7 3-2 0,7-4-11 15,-6-1-10-15,-3-1-2 0,3 0-6 16,-1 5-6-16,0-2 8 0,-1-1-2 0,-1-2 1 16,-4 4 0-16,1-1 0 0,-3-3-8 15,2 1 3-15,-9 0-7 0,7-4-4 16,-7 3-3-16,4-6-6 0,-2 0 3 0,3 2-2 15,-8-2-6-15,0 0-1 0,0-2-2 16,6-4-1-16,-8 0 0 0,1 0-2 0,4-2-2 16,0 0 2-16,-1-1-2 0,1 0 2 15,27-6-4-15,-44 9 0 0,19-6-5 16,25-3-2-16,-36 6-3 0,36-6-6 16,-39 6-4-16,39-6-5 0,-38 0 7 0,38 0-1 15,-34 3 0-15,34-3 3 0,-33-3 0 16,33 3 1-16,-32 3 2 0,32-3 3 0,0 0-1 15,-47-3 0-15,47 3 2 0,-28 0 1 16,28 0-3-16,0 0-1 0,-39-12-1 16,39 12 1-16,-18-12-4 0,18 12-5 0,-19-19 2 15,19 19-2-15,-16-34-3 0,7 16-3 16,9 18 5-16,-8-46 0 0,3 20 2 0,1 2-4 16,4 24 3-16,4-47 6 0,-4 47 6 15,0-40-6-15,0 40-2 0,8-42-1 16,-6 22 4-16,-2 20 1 0,17-39-3 0,-7 24 8 15,-10 15-6-15,11-33 2 0,-1 17 1 16,-10 16-6-16,15-25 4 0,-15 25 2 16,19-18 5-16,-19 18 5 0,27-12 12 0,-27 12 6 15,33-10-1-15,-33 10-1 0,37 0-3 16,-37 0 3-16,50 10 7 0,-18-5-4 16,-4 5-9-16,9 2 5 0,-2 0 2 0,7 4-1 15,-7 0 0-15,9 2 0 0,-4-3-1 16,7 6-4-16,-1 0 0 0,5-1 0 0,-3 0 0 15,2 2-2-15,-3 0 5 0,0-1-4 16,3 0-3-16,-1-1 6 0,1-2-3 16,-7-2 7-16,1-1 3 0,-1 1 4 0,-4-4 3 15,3 3-1-15,-9-3-3 0,1 0-2 16,-3 1 1-16,-2-4-4 0,1 0 0 16,-3 0-3-16,-1 5-2 0,6-6-1 0,0 2-4 15,-4 2-1-15,1-3-4 0,4 0-1 16,7 6-4-16,-4-4-17 0,7 2-30 15,1 0-38-15,11 6-59 0,2-4-77 0,0 7-217 16,-7-6-522-16,-10-4-881 0</inkml:trace>
  <inkml:trace contextRef="#ctx0" brushRef="#br0" timeOffset="29657.1235">1133 11236 4553 0,'0'0'-146'15,"0"0"23"-15,0 0 16 0,0 0 0 0,0 0 4 16,0 0 15-16,0 0 4 0,0 0 13 16,-8-33 20-16,8 33 31 0,0 0 15 15,0 0 18-15,0 0 11 0,0 0 3 0,0 0-1 16,0 0-4-16,0 0-2 0,0 0-5 15,0 0 1-15,0 0-10 0,0 0-2 16,0 0 4-16,0 0-14 0,0 0-8 16,0 0 6-16,0 0-6 0,0 0 5 0,0 0 5 15,0 0 21-15,0 0-19 0,0 0-1 16,62 46-1-16,-62-46 4 0,20 29 0 0,-5-11-6 16,-1-3 4-16,-14-15 2 0,25 31-4 15,-17-18 8-15,-8-13 2 0,25 21-6 16,-25-21-2-16,20 21 10 0,-20-21-3 15,22 15 15-15,-22-15-4 0,30 12 20 0,-30-12 18 16,30 7 26-16,-30-7-6 0,44-4 9 16,-44 4-12-16,50-15 2 0,-15 0-11 0,0-3-4 15,0 0-4-15,7-10-10 0,3 0-6 16,-5 1-1-16,5-7-6 0,1-1-4 16,5-7-8-16,-4-2 4 0,5-6-5 0,-2 2-1 15,-3-6-4-15,3 3 2 0,-1-1-8 16,-2-4 1-16,-2 3 2 0,-2 2 3 0,-1-3-5 15,3 0-5-15,-6 1-2 0,9 4 34 16,-4-3-15-16,-2 6 6 0,-7 2-11 16,3 4 4-16,-6 2 1 0,2 2-15 0,-3-2 6 15,3 5-1-15,-1-1 4 0,-1 0-7 16,1 4 0-16,-1 2 5 0,-2 4-11 16,2-2 3-16,2 2-18 0,-3 0-6 15,3 6-21-15,-2-1-26 0,1 3-38 0,-6 4-42 16,0 0-52-16,-7 2-115 0,3 4-537 0,-23 6-97 15</inkml:trace>
  <inkml:trace contextRef="#ctx0" brushRef="#br0" timeOffset="30386.6816">1317 10759 3909 0,'0'0'-49'0,"0"0"10"0,-20-15 4 15,20 15 27-15,0 0 4 0,-16-15 8 16,16 15 9-16,0 0 3 0,0 0-8 0,0 0 9 16,-15-30-5-16,15 30 9 0,0 0-2 15,0 0 10-15,0 0-10 0,5-35-12 0,-5 35 8 16,0 0-5-16,0 0-9 0,0 0 9 16,0 0-14-16,0 0 11 0,0 0-3 15,46-3-8-15,-46 3 4 0,0 0 13 16,46 43-5-16,-31-24 6 0,3 2-8 0,-1 1-8 15,1 0-3-15,2 2 14 0,-3-6-4 16,-4 0-1-16,6 2 7 0,-6-3-11 0,4 0 7 16,-17-17-5-16,20 24-10 0,-7-12 3 15,-13-12 10-15,25 21 5 0,-9-11 6 0,-16-10 27 16,25 13-1-16,-2-7 13 0,-23-6 15 16,39 0 9-16,-39 0-5 0,61-17-9 15,-17 4 4-15,-2-7 0 0,15-7-1 16,-1-11-5-16,10-2-1 0,-6-10-7 15,27-14-4-15,-8-1-4 0,-1-6-13 0,4-1 6 16,0-3-9-16,2-2-6 0,1-1-1 16,-6 4 2-16,3-1-7 0,0-3-10 0,0 1 23 15,-4 2-8-15,-3 9-11 0,-11 6-4 16,-10 10-3-16,2 3-12 0,-7 3-17 0,-4 7-29 16,0 4-36-16,0-1-42 0,1 6-67 15,-3 3-140-15,-4 1-554 0,-13 2-353 16</inkml:trace>
  <inkml:trace contextRef="#ctx0" brushRef="#br0" timeOffset="31848.7524">817 9992 4126 0,'0'0'-89'16,"0"0"14"-16,0 0 26 0,0 0 3 0,0 0 2 16,0 0-3-16,0 0 15 0,0 0 2 15,0 0 9-15,0 0 25 0,0 0 11 0,0 0 1 16,0 0 14-16,0 0 15 0,0 0 0 16,0 0 18-16,0 0 34 0,0 0 18 0,0 0-8 15,0 0-13-15,0 0-3 0,0 0-9 16,9-94-5-16,-9 94-1 0,0 0 9 15,0-41-16-15,0 41-27 0,0-36-5 16,0 10-1-16,0 26-7 0,1-46-5 0,-1 15-2 16,0 3 3-16,0 28 0 0,-1-57-11 15,1 28 3-15,-4 2-1 0,4-4-3 0,0 31-4 16,0-55 2-16,4 30-5 0,-4-4 3 16,0 29-3-16,0-42-5 0,0 20 3 15,0 22-1-15,1-37-5 0,-1 37 4 0,4-30-2 16,-4 30-5-16,3-28 3 0,-3 28 0 15,0 0-1-15,5-30-2 0,-5 30 3 16,0 0-7-16,20-26 5 0,-20 26 1 0,24-12-6 16,-24 12 9-16,41-6-1 0,-17 6 6 15,8 0-7-15,-32 0 1 0,75 3 2 16,-38 0-9-16,6 3 8 0,4-1 2 0,-2-1 1 16,-1 3-6-16,-1-2-2 0,2 2 6 15,-3-2 1-15,5 6 0 0,-2-2-2 16,0-3 10-16,4 2 0 0,-6 2-1 0,9 0 3 15,-3-2-10-15,3 4 4 0,-6-4 6 0,3-1 3 16,3 3 3-16,-2-5 3 0,0 4 0 16,-1-1 3-16,-3-1 3 0,3 1 2 15,-2-3-4-15,-9 3 10 0,7-6 15 16,-8 2 8-16,12-1 7 0,-4 0 9 0,3 0 0 16,1 0 3-16,1-3-6 0,-3 4-5 15,8-4 6-15,2 0-12 0,-3 0 4 16,2-7-3-16,11 4-9 0,2 0-10 15,-2-6 2-15,10 0-5 0,-7 3-8 0,4-4-1 16,-4 3-11-16,-1 3 1 0,-4-5-14 16,0 4-17-16,-13 3-28 0,1 2-39 0,-11 5-48 15,3 6-50-15,-15 0-119 0,-3 11-264 16,-18-4-403-16,-9-18-944 0</inkml:trace>
  <inkml:trace contextRef="#ctx0" brushRef="#br0" timeOffset="47388.5525">8917 4696 235 0,'0'0'77'16,"0"0"4"-16,0 0-31 0,0 0-43 15,0 0 21-15,0 0-22 0,0 0 8 0,0 0 0 16,0 0 6-16,0 0-6 0,0 0-1 16,0 0-7-16,0 0 8 0,-37-45 5 15,37 45-6-15,0 0 32 0,0 0 11 0,0 0-7 16,0 0 45-16,-15-22 2 0,15 22 18 15,0 0 9-15,0 0-2 0,0 0-32 16,0 0 0-16,-10-21-15 0,10 21-14 0,0 0-6 16,0 0-6-16,0 0 0 0,0 0-5 15,-13-23-8-15,13 23-4 0,0 0 3 16,0 0-16-16,0 0 8 0,-14-18 7 0,14 18-4 16,0 0-11-16,0 0 7 0,0 0 10 15,-16-22-3-15,16 22-12 0,0 0 4 16,0 0-7-16,-19-15 7 0,19 15-11 0,0 0 4 15,0 0-17-15,-38-12 13 0,38 12-6 16,-27-7-7-16,27 7 3 0,-33 0 7 16,33 0 13-16,-36-3-33 0,36 3 3 0,-45 3 14 15,45-3-7-15,-45 4 16 0,17-4-16 16,28 0-3-16,-51 3 16 0,21-1-16 16,30-2-4-16,-53 3 1 0,31-3-4 0,22 0 10 15,-38 5 0-15,38-5 0 0,-44 2 0 16,44-2-7-16,-38 4 1 0,38-4 6 15,-32 1 0-15,32-1 0 0,-32 5 3 0,32-5-6 16,-28 5 3-16,28-5-7 0,-30 10 14 16,30-10-20-16,-36 12 16 0,36-12-6 0,-33 12-4 15,16-6 7-15,17-6 0 0,-35 16 0 16,35-16-7-16,-35 16-2 0,12-7 9 16,-1 1 0-16,6-2 9 0,-6 4-12 15,24-12 6-15,-40 19-3 0,20-10 0 0,20-9 14 16,-30 15-14-16,13-8 0 0,17-7 6 15,-30 16-6-15,30-16 0 0,-27 11-3 16,27-11 0-16,-21 13 3 0,21-13 19 0,-22 12-22 16,22-12 6-16,-22 12-9 0,22-12 6 15,-22 12 3-15,22-12 4 0,-26 15-11 0,26-15 1 16,-22 20 3-16,22-20 3 0,-25 22-6 16,13-14 6-16,12-8-9 0,-23 19 3 15,23-19 3-15,-20 16 9 0,20-16-9 16,-22 17 0-16,22-17 0 0,-20 12 7 0,20-12-7 15,-20 14 7-15,20-14-7 0,0 0 3 16,-22 15-3-16,22-15 6 0,0 0-2 0,-17 15-1 16,17-15-13-16,0 0 13 0,0 0 1 15,-23 18-1-15,23-18 0 0,0 0-3 0,0 0-3 16,-12 19 6-16,12-19-3 0,0 0-3 16,0 0-4-16,-12 21 7 0,12-21 0 15,0 0 7-15,0 0-7 0,0 0-7 16,-1 32 1-16,1-32 9 0,0 0-6 0,-4 24 16 15,4-24-10-15,0 0 0 0,0 0 0 16,4 38 7-16,-4-38-10 0,0 0 0 0,5 33 7 16,-5-33 5-16,3 24-8 0,-3-24-1 15,8 24 6-15,-8-24 4 0,2 29 12 16,-2-29-12-16,7 28-10 0,-7-28 12 16,5 24 1-16,-5-24 2 0,5 28-5 15,-5-28 17-15,10 25-12 0,-10-25 0 0,5 24 12 16,-5-24-7-16,12 26-5 0,-12-26-4 15,8 24-2-15,-8-24 16 0,8 27-22 0,-8-27 8 16,5 30-5-16,2-14 2 0,-7-16-5 16,8 35-3-16,-8-35 8 0,9 30 0 0,-9-30 14 15,11 35-17-15,-7-20 1 0,-4-15-9 16,10 30 0-16,-10-30 5 0,15 31-5 16,-10-15 6-16,-5-16-6 0,13 27 0 15,-13-27 5-15,15 25-5 0,-15-25 5 0,12 21 4 16,-12-21-9-16,12 23 5 0,-12-23 0 15,16 18 1-15,-16-18-1 0,14 19-2 0,-14-19 2 16,13 18 1-16,-13-18-1 0,15 17 3 16,-15-17-10-16,17 15 4 0,-17-15 6 0,15 17-10 15,-15-17 10-15,13 15-3 0,-13-15-5 16,14 15 3-16,-14-15-6 0,0 0-2 16,22 19 5-16,-22-19 5 0,0 0-18 15,16 18 31-15,-16-18-7 0,0 0-19 16,15 23 8-16,-15-23 3 0,12 12-3 0,-12-12 10 15,18 15 6-15,-18-15-6 0,17 15 3 16,-17-15 3-16,22 16 0 0,-22-16-9 0,30 15 9 16,-15-9-16-16,-15-6 10 0,34 15-5 15,-18-8-2-15,-16-7 9 0,32 12-2 0,-32-12-10 16,29 13 18-16,-29-13-6 0,31 9-9 16,-31-9-1-16,25 9 1 0,-25-9 9 15,26 9-9-15,-26-9 14 0,23 10-12 16,-23-10 10-16,20 5-13 0,-20-5 1 0,0 0-3 15,32 11 10-15,-32-11 2 0,0 0-5 16,25 12 0-16,-25-12-4 0,0 0 4 16,0 0-5-16,22 9 1 0,-22-9 4 0,0 0 2 15,16 7-6-15,-16-7 6 0,0 0-6 16,0 0 18-16,29 15-14 0,-29-15-2 0,0 0 11 16,20 8-11-16,-20-8-5 0,0 0 9 15,25 12-9-15,-25-12 7 0,0 0-4 16,23 15 1-16,-23-15 10 0,25 7 5 15,-25-7-13-15,22 9-1 0,-22-9 16 0,32 9-15 16,-32-9-1-16,30 11 2 0,-30-11 6 16,32 6-8-16,-32-6 4 0,28 5-3 0,-28-5 8 15,27 7 8-15,-27-7-7 0,30 3 16 16,-30-3-23-16,30 6 14 0,-30-6-7 0,35 0-6 16,-35 0 5-16,37 0-5 0,-37 0-3 15,45-4 3-15,-45 4 12 0,46 0-9 16,-26-2-5-16,-20 2 11 0,45 0-7 15,-45 0-3-15,45-8 12 0,-45 8-4 0,37-2-9 16,-12 2 1-16,-25 0 8 0,40-5-8 16,-40 5 2-16,45-5 2 0,-25 4 0 15,-20 1 5-15,45-8-9 0,-45 8-4 0,46-3 0 16,-26 2-12-16,-20 1 18 0,40-4-4 16,-40 4-6-16,38-4 8 0,-38 4-2 0,40-6 0 15,-40 6 5-15,39-3-5 0,-39 3-8 16,35-3 2-16,-35 3-2 0,35 0-4 0,-35 0 6 15,34 0-4-15,-34 0 10 16,31 0-6-16,-31 0 14 0,39 0-12 0,-39 0 0 16,33 3-2-16,-33-3-2 0,40 0 0 15,-40 0 2-15,34 3-2 0,-34-3 8 0,32 2-3 16,-32-2-10-16,33 0 9 0,-33 0-2 16,32 8 9-16,-32-8-11 0,33 5 8 15,-33-5-10-15,37 7-1 0,-37-7 10 0,37 5-7 16,-14 0-3-16,-23-5 24 0,47 7-25 15,-25 1 8-15,5-6-10 0,-27-2 8 16,47 12 0-16,-24-11-5 0,5 2 5 0,-28-3-8 16,41 8 0-16,-41-8 0 0,41 1 12 15,-20 2-10-15,-21-3 10 0,36 7-11 16,-36-7 8-16,40 2-2 0,-21 1 6 0,-19-3-5 16,33 7 2-16,-33-7 6 0,39 5-10 15,-39-5 6-15,38 3-4 0,-38-3 2 0,37 8 0 16,-37-8 7-16,34 3-10 0,-34-3 6 15,35 6-14-15,-35-6 11 0,33 0-4 16,-33 0 6-16,32 3 1 0,-32-3-1 16,33 3-6-16,-33-3 4 0,32 0-11 0,-32 0 14 15,30 1-10-15,-30-1 10 0,35 0 1 16,-35 0-8-16,30 0 0 0,-30 0 6 16,36 0-2-16,-36 0-2 0,0 0 0 0,43 0 2 15,-43 0 4-15,32 0-3 0,-32 0-3 16,32 0 8-16,-32 0-12 0,31 0 4 0,-31 0-2 15,0 0 0-15,36 0 1 0,-36 0-1 16,30 0 9-16,-30 0-9 0,0 0-3 0,43 0-3 16,-43 0 6-16,30 0 2 0,-30 0-6 15,35 5 2-15,-35-5 12 0,37 0-8 16,-37 0-15-16,37 3 26 0,-37-3-7 16,44 3-4-16,-23-3-4 0,-21 0 10 0,44 2-4 15,-44-2-4-15,38 4 4 0,-13-4 2 16,-25 0 2-16,37 0 1 0,-37 0-9 0,44 3-2 15,-44-3 12-15,38-3-10 16,-38 3 4-16,39 0 8 0,-39 0-16 0,38 0 2 16,-38 0 8-16,37 0-4 0,-37 0 0 15,37 0 4-15,-37 0-8 0,41 0-4 0,-41 0 16 16,46-4-12-16,-46 4 2 0,40 4 10 16,-40-4-10-16,40 0-2 0,-18 0 2 15,-22 0 4-15,47-4-4 0,-47 4 10 0,46 0-10 16,-22 0 11-16,-24 0-1 0,50-2-6 15,-22-1 0-15,1 0 1 0,1-2-1 0,2 4 2 16,-7-5-4-16,7 1 2 0,-32 5-6 16,53-4 10-16,-21-4-14 0,-5 5 10 15,3 2 2-15,-30 1-4 0,50-8-4 0,-22 5 4 16,-28 3 2-16,46-3 0 0,-21 1 7 16,-25 2-9-16,52-4 10 0,-24 1-14 15,-28 3 8-15,50-3-2 0,-21 3 9 16,-4-1-6-16,-25 1-8 0,57-5 5 0,-29 2-6 15,-3 0 11-15,-25 3 8 0,52-6 7 16,-25 3-9-16,1-1 7 0,-1 2-11 16,-27 2 15-16,53-8-8 0,-53 8 0 0,42-2-2 15,-17-1 3-15,-25 3-10 0,46-2 6 0,-26-3-10 16,-20 5 2-16,40-1 2 0,-40 1 2 16,43-8 3-16,-21 5-8 0,-22 3-1 15,43-5 1-15,-16 1-4 0,-27 4 6 16,39-4-6-16,-39 4 6 0,43-5-10 0,-43 5 6 15,34-3 1-15,-34 3 2 0,35-4-6 16,-35 4 9-16,33-3-8 0,-33 3 0 0,34-2 7 16,-34 2 10-16,33-3-17 0,-33 3 7 15,39-7-7-15,-39 7 1 0,38 0 8 16,-38 0-7-16,40-3 4 0,-40 3-2 0,40-2 7 16,-40 2-9-16,36-2-5 0,-36 2 3 15,38-8 6-15,-38 8-7 0,38-3 2 0,-17 1-4 16,-21 2 3-16,33-3-3 0,-33 3 33 15,37-7-11-15,-37 7-1 0,40-6-1 16,-40 6 2-16,40-3 2 0,-40 3-7 16,37-8-6-16,-37 8 3 0,37-1 26 15,-37 1-31-15,33-6 2 0,-33 6 12 0,35-5-12 16,-35 5-2-16,30-3 1 0,-30 3-7 16,31 0 7-16,-31 0 8 0,31-1-6 0,-31 1-3 15,34-4-7-15,-34 4 2 0,37-3 7 16,-37 3-5-16,36-4 6 0,-36 4-15 0,44-3 9 15,-44 3-2-15,45-2 4 0,-23 2-2 16,-22 0-2-16,47-4-4 0,-47 4 14 0,46 0-5 16,-22-3 1-16,-24 3-1 0,47-3 12 15,-47 3-2-15,48-1 0 0,-23 1-7 16,-25 0 0-16,54-8 5 0,-22 8-4 0,-4-3 9 16,0 0-13-16,-28 3 7 0,59-3-3 15,-27 0-2-15,0-1 2 0,-2 2-6 16,1-1 5-16,3-2-6 0,-2 3 2 15,-7-3 2-15,7 0 4 0,-32 5-5 0,55-5 9 16,-25 1-1-16,-7 1 7 0,-23 3-5 16,49-5 18-16,-26 1-18 0,-23 4-3 0,42-6 0 15,-18 5-2-15,-24 1 2 0,38-5-5 16,-38 5-2-16,37-7 5 0,-37 7-2 0,47-5-4 16,-47 5 1-16,41-3 0 0,-15-1-2 15,-26 4-1-15,46-3 6 0,-21 1-7 16,-25 2 0-16,44-3 2 0,-17 3 0 0,-27 0 1 15,50-4-10-15,-27 1 9 0,-23 3-6 16,56 0 2-16,-30-3 0 0,4 3-2 16,-30 0 8-16,57 0-2 0,-28 0-4 0,-29 0-1 15,58 0 2-15,-26 0 0 0,-4 3 1 16,3-3 0-16,-31 0 2 0,53 0-5 16,-28 0-1-16,-25 0 5 0,47 3-3 0,-22-3 0 15,-25 0 5-15,50 4 3 0,-23-4-8 16,-27 0 2-16,49 3-9 0,-28-3 12 15,-21 0-5-15,49 2 5 0,-26-2-5 0,-23 0 2 16,47 3-3-16,-18-3 1 0,-29 0 0 16,46 0 2-16,-21 0-4 0,-25 0 1 0,47 0 1 15,-47 0 3-15,45 0-1 0,-18 0 4 16,-27 0-2-16,47 0-3 0,-47 0 0 16,44 0 0-16,-23 0-1 0,-21 0 3 0,44-3 3 15,-44 3-5-15,47 0 4 0,-19 0-3 16,4 0 3-16,-32 0-2 0,53 0-1 15,-22-2 1-15,0 2-3 0,-31 0 2 0,62 0 1 16,-42 0-3-16,-20 0 1 0,49 0-2 16,-24 0 1-16,-25 0 1 0,48-3 1 15,-48 3-4-15,46 3 4 0,-15-3-6 0,-1 0 2 16,2 0 2-16,-3 2-4 0,4-2 6 16,-1 0 0-16,1 3-2 0,-1-3-3 15,0 4 3-15,1-4 1 0,-2 3 1 0,-31-3-1 16,56 0 0-16,-29 3-1 0,-27-3 4 15,55 0-6-15,-30 0 4 0,4 0-1 0,-29 0 1 16,45 2 2-16,-20-2-8 0,-25 0 2 16,49 3 4-16,-49-3-3 0,45 4 0 0,-25-4 1 15,-20 0 1-15,40 5 0 0,-40-5-1 16,42 0 2-16,-42 0 4 0,37 1-7 16,-37-1 3-16,43 2-1 0,-43-2-2 15,40 4 3-15,-40-4 3 0,40 0-3 0,-40 0-1 16,41 4-1-16,-16-4 2 0,-25 0-3 15,40 0 3-15,-40 0 1 0,43 0 1 0,-43 0-2 16,42 0-2-16,-42 0 1 0,37 2 2 16,-37-2 3-16,32-2-3 0,-32 2 7 15,38 0 0-15,-38 0 1 0,34 0-3 0,-34 0-3 16,31 0 4-16,-31 0-2 0,0 0 1 16,49 2-1-16,-49-2-3 0,32 0 1 0,-32 0 2 15,33 0-2-15,-33 0-3 0,32 0 2 16,-32 0 0-16,33-2 1 0,-33 2-4 15,39 0 1-15,-39 0 2 0,38 0-4 16,-38 0 5-16,46 0-4 0,-46 0 0 0,38 0 8 16,-38 0-5-16,45-4-3 0,-21 4-1 15,-24 0 2-15,51-4-1 0,-27 4 2 0,-24 0-5 16,52-2 1-16,-24 1 4 0,-28 1-5 16,49-5 4-16,-23 5-6 0,-26 0 8 15,46 0-3-15,-21-4 0 0,-25 4-3 0,48 0 4 16,-48 0-6-16,45 0 2 0,-18 0 1 15,-27 0 2-15,42-3 0 0,-42 3 3 16,47 0-2-16,-47 0-2 0,35 0 0 0,-35 0 0 16,40-2 1-16,-40 2-3 0,37-3 1 15,-37 3 2-15,33 0 0 0,-33 0-2 0,30-3 3 16,-30 3-3-16,0 0 0 0,37 0-1 16,-37 0 2-16,0 0 0 0,34-4 1 0,-34 4-1 15,0 0 0-15,33 0-1 0,-33 0 3 16,0 0-2-16,0 0 0 0,35 0 1 15,-35 0-1-15,0 0 1 0,0 0-3 16,37 0 3-16,-37 0-4 0,0 0 4 0,25-3 0 16,-25 3 1-16,0 0-4 0,32 3 2 15,-32-3 0-15,0 0-2 0,0 0 2 16,37 0-2-16,-37 0 4 0,0 0-4 0,33-3 0 16,-33 3 4-16,0 0 0 0,39 3-2 0,-39-3 5 15,23 0-7-15,-23 0 1 0,0 0-1 16,45 0 2-16,-45 0 1 0,0 0 0 15,35 0 2-15,-35 0 0 0,31 0-5 0,-31 0 2 16,0 0 0-16,35 0 0 0,-35 0-3 16,0 0 2-16,36 0 0 0,-36 0 1 15,0 0-1-15,41 0 2 0,-41 0-4 0,25 0 1 16,-25 0 2-16,0 0 0 0,42 4 2 16,-42-4 1-16,28 0-1 0,-28 0-2 15,32 0-1-15,-32 0 1 0,28 3 0 16,-28-3 1-16,0 0-2 0,42 0 2 0,-42 0-2 15,32 0 1-15,-32 0 0 0,25 3-2 16,-25-3 4-16,32 2-2 0,-32-2 0 0,0 0 0 16,41 3 0-16,-41-3 2 0,32 0 0 15,-32 0 1-15,30 4-2 0,-30-4-2 0,32 5 8 16,-32-5-7-16,30 0-5 0,-30 0 6 16,30 1-4-16,-30-1 4 0,30 2-3 15,-30-2 4-15,32 4-2 0,-32-4 1 0,34 4-2 16,-34-4 2-16,33 0-1 0,-33 0 8 15,42 2-10-15,-42-2-2 0,33 6 4 16,-11-2-2-16,-22-4 4 0,49 4-3 16,-26-3 2-16,4 4-3 0,-27-5 2 0,53 5 0 15,-21-3-2-15,-12 3 2 0,12-2-1 16,-7-1 3-16,-25-2 1 0,49 4-1 0,-24-1-4 16,2 0 2-16,-27-3 3 0,40 3-4 15,-40-3 2-15,43 3 0 0,-43-3-5 0,35 3 7 16,-35-3-4-16,34 5 2 15,-34-5-1-15,27 0 1 0,-27 0 2 0,23 1-4 16,-23-1-5-16,0 0 8 0,37 3-4 0,-37-3 4 16,0 0-2-16,33 0 3 0,-33 0-1 15,0 0-1-15,37 3 1 0,-37-3-4 0,0 0 2 16,38 0-1-16,-38 0 2 0,31 0 2 16,-31 0-3-16,25 4 0 0,-25-4 1 15,0 0-2-15,43 0 0 0,-43 0-1 16,0 0 1-16,39 0 4 0,-39 0-3 0,23 2 3 15,-23-2-5-15,0 0 1 0,0 0-2 16,44 0 7-16,-44 0-7 0,0 0 5 16,25 3-4-16,-25-3 0 0,0 0 3 0,28 4-1 15,-28-4-1-15,0 0 2 0,34 0 0 16,-34 0-1-16,30 3 2 0,-30-3-2 0,0 0 1 16,41 0 1-16,-41 0 1 0,34 4-4 15,-34-4 0-15,32 0-1 0,-32 0 5 0,30 0-2 16,-30 0-4-16,0 0 3 0,42 0 0 15,-42 0-1-15,33 0 2 0,-33 0-1 16,29 0 0-16,-29 0 0 0,36 0 3 0,-36 0-2 16,35 0-1-16,-35 0 3 0,39 0 2 15,-39 0-3-15,40 0-5 0,-15 0 6 16,-25 0-3-16,44-4-2 0,-44 4 1 16,48 0 0-16,-21-3 1 0,-27 3 1 0,52 0-1 15,-24 0-2-15,-28 0 0 0,54-4 3 16,-22 4 0-16,-6 0-2 0,-26 0 0 0,61-3-2 15,-30 3 3-15,-1 0 6 0,2 0-6 16,-32 0-2-16,60 0 1 0,-34 0 3 16,5 0 0-16,-1-2 2 0,-30 2-2 0,62 0-3 15,-32 0 2-15,-3 2-2 0,5-2 0 16,-32 0 1-16,59 0 1 0,-28 0-1 0,-2 0-1 16,-1 0 0-16,4 3-4 0,-2-3 5 15,-1 4-1-15,-29-4 0 0,60 3 0 16,-35-3-1-16,2 4 2 0,-27-4 0 15,48 1 0-15,-24-1-2 0,-24 0 6 0,45 3-6 16,-45-3 2-16,45 5 0 0,-25-5 0 16,-20 0 0-16,42 6 0 0,-42-6-1 0,37 1 2 15,-17 4-1-15,-20-5-1 0,40 6 5 16,-40-6-3-16,33 1-1 0,-33-1 0 16,35 8 2-16,-35-8 6 0,32 4 0 0,-32-4 1 15,34 5 5-15,-34-5-1 0,21 3 2 16,-21-3 4-16,0 0 6 0,39 3 0 0,-39-3 5 15,20 7-2-15,-20-7 0 0,0 0-4 16,0 0 1-16,32 5-4 0,-32-5 3 16,0 0-6-16,0 0-2 0,31 4-3 0,-31-4 1 15,0 0-1-15,0 0-3 0,26 6-1 16,-26-6 1-16,0 0-2 0,0 0-2 16,30 5-1-16,-30-5 1 0,0 0-1 0,31 10 3 15,-31-10-2-15,26 2-1 0,-26-2 0 16,0 0 1-16,36 12-1 0,-36-12-2 15,29 4 2-15,-29-4 0 0,27 8-2 0,-27-8 1 16,30 6-1-16,-30-6 3 0,30 5 1 16,-30-5-1-16,35 7 0 0,-35-7 1 0,30 9-1 15,-30-9 2-15,35 8 1 0,-35-8 1 16,34 7-2-16,-34-7-1 0,36 6 2 0,-36-6-3 16,37 10 3-16,-20-8-1 0,-17-2 2 15,33 10-1-15,-33-10 0 0,34 5 2 16,-34-5 2-16,32 11 1 0,-32-11-2 15,31 4 2-15,-31-4-1 0,32 8-1 0,-32-8-1 16,25 4-1-16,-25-4-1 0,25 5 3 16,-25-5-2-16,0 0 2 0,34 6-1 15,-34-6 1-15,0 0-3 0,30 6 4 0,-30-6-4 16,0 0 1-16,0 0-1 0,30 6 1 16,-30-6 0-16,0 0-2 0,0 0 0 15,25 7-1-15,-25-7 0 0,0 0-2 0,27 5 0 16,-27-5 2-16,0 0-1 0,27 7-1 15,-27-7-1-15,0 0 1 0,36 3 0 0,-36-3-1 16,29 2-3-16,-29-2 3 0,25 5-1 16,-25-5 0-16,28 2-1 0,-28-2 1 0,32 6-1 15,-32-6 0-15,30 4 0 0,-30-4-1 16,35 2-1-16,-35-2 2 0,31 3-3 16,-31-3 3-16,31 5-2 0,-31-5 2 15,29 4-2-15,-29-4 2 0,37 4-1 0,-37-4 0 16,28 3-2-16,-28-3 1 0,32 5 1 15,-32-5 2-15,27 4-3 0,-27-4 1 0,28 3-2 16,-28-3 2-16,27 4 1 0,-27-4-1 16,30 3-1-16,-30-3 1 0,0 0 1 15,45 3-3-15,-45-3 2 0,28 2-1 0,-28-2 1 16,0 0 0-16,37 4-2 0,-37-4 1 16,29 0-3-16,-29 0 5 0,0 0-3 15,37 3 1-15,-37-3-1 0,28 5 1 0,-28-5 0 16,0 0-1-16,37 1 1 0,-37-1 0 15,0 0 1-15,30 3-1 0,-30-3 2 16,0 0-1-16,33 3-1 0,-33-3 3 0,0 0-3 16,44 0 0-16,-44 0 2 0,25 0 0 15,-25 0-3-15,32 4 3 0,-32-4-4 0,0 0 2 16,42 0 1-16,-42 0-2 0,31 0 1 16,-31 0 1-16,30 0 0 0,-30 0-1 15,31 0-2-15,-31 0 2 0,30 0 0 0,-30 0 1 16,31 0-2-16,-31 0 3 0,31 0-2 15,-31 0 0-15,30 0 0 0,-30 0 1 0,0 0-3 16,43 0 3-16,-43 0-1 0,0 0 2 16,37 0-3-16,-37 0 1 0,28 0 0 15,-28 0 0-15,0 0-1 0,44-4 0 16,-44 4 0-16,0 0 3 0,38 0-2 0,-38 0 0 16,0 0 1-16,37-3 0 0,-37 3 1 15,0 0-1-15,37 0 0 0,-37 0 0 16,0 0-1-16,40-3-2 0,-40 3 2 0,0 0 1 15,30 0-3-15,-30 0 3 0,0 0-1 16,25-1 0-16,-25 1 2 0,0 0-1 0,0 0-1 16,40-5 2-16,-40 5-1 0,0 0 1 15,26-3-5-15,-26 3 5 0,0 0-2 0,28-6-1 16,-28 6 4-16,0 0-2 0,32-3-5 16,-32 3 6-16,0 0-3 0,32-7 0 15,-32 7 1-15,0 0-4 0,33-10 4 0,-33 10 1 16,22-2-2-16,-22 2 3 0,0 0-3 15,28-7-3-15,-28 7 4 0,0 0 1 16,32-9-2-16,-32 9 1 0,0 0 0 16,33-9 1-16,-33 9-5 0,0 0 4 0,29-3-2 15,-29 3 3-15,0 0-1 0,32-5 0 16,-32 5-2-16,0 0 1 0,33-7 0 0,-33 7 1 16,0 0-2-16,35-3 3 0,-35 3-1 15,25-2 3-15,-25 2-3 0,0 0 1 16,35-5-2-16,-35 5 0 0,27-3 1 0,-27 3 1 15,30-4-1-15,-30 4-1 0,0 0 1 16,44-5-1-16,-44 5 1 0,30-6 1 0,-30 6 0 16,32-4-1-16,-32 4 0 0,28-5 0 15,-28 5-1-15,32-3 1 0,-32 3 1 16,33-6-1-16,-33 6 0 0,30-3 0 16,-30 3-1-16,36-3 2 0,-36 3-2 0,33-5 0 15,-33 5 0-15,40-1 3 0,-40 1-3 16,35-3 0-16,-35 3 0 0,35-8-1 0,-35 8 2 15,31-3 0-15,-31 3-1 0,31 0-1 16,-31 0 2-16,34-1 2 0,-34 1-3 16,0 0 3-16,40-8-2 0,-40 8 2 0,25 0-4 15,-25 0-1-15,0 0 3 0,32-3 0 16,-32 3 0-16,0 0-1 0,0 0 1 16,37 0-1-16,-37 0 2 0,0 0 0 0,0 0-2 15,31-3 1-15,-31 3-1 0,0 0 2 16,0 0-3-16,0 0 3 0,0 0-2 0,39 0 1 15,-39 0 1-15,0 0-2 0,0 0-1 16,35 0 1-16,-35 0 1 0,0 0 1 16,30 0 1-16,-30 0 0 0,0 0-2 0,35 0 1 15,-35 0-2-15,0 0 1 0,42 3-4 16,-42-3 5-16,37 0-3 0,-37 0 3 16,33 0 1-16,-33 0-1 0,37 0-2 0,-37 0 2 15,42 0-2-15,-42 0 0 0,37 0 1 16,-37 0-2-16,33 3-1 0,-33-3 2 0,32 0 0 15,-32 0 0-15,33 4 1 0,-33-4 0 16,36 0 0-16,-36 0 0 0,33 4-3 16,-33-4 3-16,32 1-2 0,-32-1 2 0,33 0-1 15,-33 0 1-15,29 3-1 0,-29-3 1 16,0 0-2-16,40 0 4 0,-40 0-1 16,30 5-2-16,-30-5 2 0,32 3-1 0,-32-3 0 15,33 3 0-15,-33-3 0 0,29 6 1 16,-29-6-2-16,30 0 3 0,-30 0-1 15,30 6 0-15,-30-6 1 0,30 1-2 0,-30-1 0 16,25 5 1-16,-25-5-2 0,0 0 2 16,40 3-1-16,-40-3 2 0,25 0-4 0,-25 0 2 15,0 0 0-15,40 3 0 0,-40-3 2 16,29 2-2-16,-29-2 0 0,37 0 0 16,-37 0 0-16,28 0 1 0,-28 0-2 0,40 4 2 15,-40-4-5-15,35 0 6 0,-35 0-6 16,39 0 5-16,-39 0-2 0,38 0 2 15,-38 0-1-15,41 3 1 0,-41-3-2 0,38 0 2 16,-38 0 1-16,40 0-1 0,-15 0-3 16,-25 0 4-16,40 0-2 0,-40 0-2 15,37 0 1-15,-37 0 1 0,40 0 0 0,-40 0 0 16,35 3 1-16,-35-3-1 0,39 0 0 16,-39 0 0-16,38 0-1 0,-38 0-2 15,37 5 1-15,-37-5 4 0,39-5-2 0,-39 5-1 16,33 5 0-16,-33-5 2 0,35 0-2 15,-35 0 0-15,35 0 1 0,-35 0 0 0,25 2 0 16,-25-2 0-16,32 0-1 0,-32 0 2 16,30 0-3-16,-30 0 3 0,32 2-2 0,-32-2 0 15,0 0 0-15,42 3 2 0,-42-3-2 16,32 0 1-16,-32 0-1 0,0 0 1 16,38 0 2-16,-38 0-2 0,27 5 3 15,-27-5-3-15,0 0 0 0,42 0 0 0,-42 0 0 16,32 0 2-16,-32 0-1 0,30 0 0 15,-30 0-2-15,35 0 1 0,-35 0 0 0,0 0 0 16,42 0 0-16,-42 0-1 0,0 0 1 16,36 0 0-16,-36 0 1 0,0 0-1 0,37-5 1 15,-37 5-1-15,0 0 2 0,35-3-1 16,-35 3 1-16,0 0-2 0,31-2 0 16,-31 2 2-16,0 0-3 0,0 0 5 0,40-10-3 15,-40 10 0-15,25-9 1 0,-25 9-1 16,33-12-1-16,-13 6 0 0,-20 6-1 15,34-12 3-15,-34 12-4 0,26-13 4 16,-26 13-3-16,34-12 2 0,-17 2-1 0,-17 10 1 16,31-12-1-16,-31 12 2 0,31-15-1 15,-15 5-1-15,-16 10 0 0,29-19 2 0,-29 19-3 16,28-18 4-16,-14 5-5 0,-14 13-3 16,30-27 2-16,-17 12-6 0,0-2 1 0,-13 17 0 15,27-36-1-15,-22 18-8 0,7 0 6 16,-12 18-1-16,13-44-1 0,-8 23 2 15,-5 21 1-15,7-43 0 0,-2 22 1 0,-5 21 3 16,5-41-1-16,-5 20 1 0,0 21 1 16,0-39-2-16,0 39 1 0,0-38 3 15,0 38-2-15,0-40 1 0,0 17 1 0,0 23-1 16,-2-40 0-16,2 40-4 0,0-38 2 16,0 38 1-16,-8-41-2 0,5 23 3 15,3 18-2-15,-5-37 2 0,5 37-2 16,-12-38 3-16,9 20-2 0,3 18 2 0,-10-35-1 15,10 35 1-15,-9-26-1 0,9 26-1 16,-13-29-1-16,13 29 2 0,-14-27 1 0,14 27 0 16,-13-27-1-16,13 27-3 0,-17-26 1 15,17 26 1-15,-21-24-2 0,7 12 0 16,14 12-4-16,-27-32 2 0,16 20-2 0,-13-3 2 16,8 0 1-16,-5 2 1 0,21 13-1 15,-41-24 0-15,21 12 2 0,-2-1 1 0,-5 0-1 16,2 4 1-16,0-3-1 0,1 3 3 15,24 9-1-15,-45-19 2 0,25 12-2 0,-1-1 1 16,21 8 0-16,-44-19 4 0,22 13-2 16,2-3 0-16,20 9-1 0,-45-13 2 15,25 5-4-15,20 8 3 0,-42-16 1 16,19 10-3-16,4-3 1 0,19 9 0 0,-47-16 2 16,26 9 4-16,-6 2-6 0,27 5 1 15,-39-13 0-15,18 7 0 0,21 6 3 16,-35-12-1-16,35 12-1 0,-37-9-1 0,17 0 0 15,20 9 1-15,-42-12 0 0,18 4 2 16,24 8-2-16,-41-13 0 0,17 2 1 0,24 11-1 16,-42-13-1-16,21 5 1 0,-6 1 0 15,27 7 0-15,-47-15 0 0,24 10 0 0,-2-5-2 16,25 10 2-16,-49-17 0 0,24 13 1 16,0-7-4-16,-4 6 3 0,4-2 0 15,-1-1 0-15,26 8 0 0,-51-13 0 0,23 4 1 16,5 3 0-16,-4 0-1 0,0-4 1 15,0 5-2-15,-6-5 2 0,6 3 0 16,2-2 1-16,-3 2-2 0,-4-4 1 16,3 2-2-16,4 0 2 0,-5-1-2 0,0 2 0 15,0-2 0-15,-2 1 2 0,2-3-2 16,-2 3 1-16,7-2 0 0,-5 3 0 16,-3-2 0-16,6 1 0 0,-5 0-2 0,2 0 2 15,5 0 0-15,-7 0-1 0,4-2 1 0,-4 3-1 16,2 0 0-16,5-3 2 0,-7 5-1 15,0-3 0-15,4-1-1 0,-3 2 1 16,0-2 0-16,2 1-1 0,-1 3 2 0,0-3-1 16,0 0 0-16,1 2 0 0,4 0 1 15,-3-2 0-15,-1 3-1 0,4-3 1 0,-1 0-1 16,-1 0 1-16,27 9 1 0,-52-15 0 16,30 8-4-16,-6-3 1 0,28 10 1 15,-52-13-1-15,29 2 2 0,-4 2 1 16,-2 3-2-16,6-3-1 0,23 9 1 0,-52-12-2 15,27 5 0-15,7-2 1 0,18 9 1 16,-47-10 0-16,23 2 0 0,24 8 2 0,-40-13-2 16,20 9 1-16,20 4-1 0,-42-15 2 15,22 9-3-15,20 6 1 0,-45-12-2 16,22 6 3-16,23 6 0 0,-46-12-3 0,23 3 2 16,-2 2 1-16,25 7-2 0,-49-11-1 15,31 0 2-15,-7 6 0 0,25 5-1 16,-39-10 2-16,39 10-2 0,-35-12 1 0,9 6-2 15,26 6 3-15,-44-15-1 0,24 8 1 16,20 7-2-16,-52-15 1 0,30 6-1 0,-6-2 0 16,0 2 0-16,-1 1 0 0,1-2 1 15,-12-2 1-15,6 4-3 0,-6-5 2 0,1 1-2 16,-1-2 3-16,-2-1-4 0,2 3 1 16,-5 3 0-16,3-3 2 0,2 3-1 15,-5-4 0-15,8 4-3 0,-8-1 2 16,0 2 0-16,1-1 2 0,3 0-1 0,-1 2 1 15,-2-3-2-15,-1 1 1 0,0 1 0 16,-2-2 1-16,4 4 0 0,-1-3 1 16,1 3 0-16,2-3-3 0,0 2 1 0,6 0 1 15,-1-2-1-15,1 5-2 0,2-4 2 16,-4 5-1-16,9-6 2 0,-4 5 0 0,2-1-1 16,-2-1 0-16,32 6-1 0,-59-7-1 15,33 2 3-15,-5-2 0 0,0 4-1 16,31 3 2-16,-59-6-2 0,24 0 3 0,5 1-2 15,-5 1-1-15,5-4 1 0,-2 5 5 16,2-2-6-16,-2-2 1 0,32 7 0 0,-57-8 1 16,29 4-2-16,3 1 0 0,-7-2 1 15,3-2-1-15,29 7 4 0,-58-6-2 16,33 3-2-16,-5 0 0 0,-1-3 0 16,31 6-1-16,-61-6 1 0,30 0 0 0,-4 1-1 15,5 0 2-15,-5-2-2 0,2 6 1 16,-2-3 1-16,-1-3 1 0,1 4-2 0,5 1 2 15,-5-2-1-15,5 1 2 0,0-3-2 16,-4 3 0-16,34 3 0 0,-62-4 0 16,32 1-2-16,-1 1 4 0,5-1-3 0,26 3 1 15,-56-7 0-15,31 4 0 0,-4 1-3 16,29 2 3-16,-58-7-2 0,31 4-14 16,-3 0 2-16,-5 3-1 0,35 0 3 0,-59-2 2 15,27-5 2-15,2 7 0 0,-2-3 2 0,32 3-2 16,-57-5 4-16,32 5 0 0,25 0-3 15,-55 0 1-15,28 0 2 0,27 0 2 16,-57-4-2-16,27 4-1 0,-1-3 3 0,31 3-2 16,-57 0 3-16,25 0-1 0,7-5 0 15,25 5 0-15,-54 0 1 0,23 0 2 16,31 0-4-16,-59 0-1 0,31 0 2 16,28 0-1-16,-47 0 0 0,47 0 3 0,-40-3-1 15,40 3 0-15,-47 0 1 0,47 0-4 16,-35 3 2-16,35-3 2 0,-36 0 0 0,36 0-2 15,-33 0 1-15,33 0 4 0,-32 0-3 16,32 0 0-16,-33 0-1 0,33 0 0 16,-37 5-1-16,37-5 3 0,-37-5-1 0,37 5 0 15,-40 5 3-15,40-5-6 0,-42 0 2 16,42 0 0-16,-45 3 0 0,45-3-1 16,-38 0-1-16,38 0 3 0,-41 0-1 0,41 0-3 15,-40 0 3-15,40 0 1 0,-45-3-2 0,45 3 0 16,-38 0 3-16,38 0 0 0,-42-5-1 15,42 5-5-15,-37 0 7 0,37 0-2 16,-35-3-4-16,35 3 5 0,-44 0-2 0,44 0-1 16,-43 0 2-16,43 0-1 0,-49 0 2 15,24 0-1-15,25 0-1 0,-53-4-1 16,24-1 2-16,29 5-2 0,-57-3 2 0,26 3-1 16,2-1 3-16,29 1-4 0,-70-4 2 15,35 4 0-15,1-3-2 0,-4 3 1 16,4 0 0-16,-4 0 0 0,1 0 1 0,0 0 0 15,-1 3-2-15,-2-3 3 0,6 4-3 16,-3-3 2-16,2 2 0 0,2-3-2 16,1 5 2-16,-1-1-1 0,1-4-3 0,32 0 1 15,-60 0 3-15,36 0 2 0,-3 3 2 16,27-3-3-16,-53 5 0 0,53-5-4 0,-47-5 6 16,47 5-2-16,-42 0-1 0,42 0-1 15,-45 5 3-15,45-5-3 0,-38 0 0 0,11 0 1 16,27 0-2-16,-44 0 1 0,44 0 1 15,-48 0 0-15,24 0 3 0,24 0-5 16,-50 0 4-16,50 0-3 0,-45 0-1 0,22 0 2 16,23 0-3-16,-49-5 3 0,49 5 0 15,-45-3 0-15,45 3 3 0,-43 0-5 0,43 0 0 16,-32 0 1-16,32 0 1 0,-39 0-2 16,39 0 5-16,-33 0-2 0,33 0-1 15,-42 0 0-15,42 0 0 0,-33 0 0 16,33 0 3-16,-37 0-5 0,37 0 4 0,-32 3 1 15,32-3-3-15,0 0-2 0,-49 0 1 16,49 0 3-16,-31-3-2 0,31 3-1 16,-34 0 1-16,34 0-4 0,-33 0 3 0,33 0 1 15,-34 0 1-15,34 0-1 0,-35-9-1 16,35 9-1-16,-38-3 3 0,38 3-3 0,-37-5 3 16,37 5-2-16,-39 0-1 0,39 0 3 15,-36-3 0-15,36 3-5 0,-41-4 5 0,41 4-2 16,-31-3 1-16,31 3-2 0,-35-3 1 15,35 3 4-15,0 0-5 0,-47-2 2 16,47 2 0-16,-29 0 1 0,29 0 0 0,0 0-2 16,-37-4-1-16,37 4 2 0,0 0 1 15,-43 0-1-15,43 0 1 0,0 0-1 0,-32-3 0 16,32 3-1-16,0 0 3 0,-37-3 0 16,37 3-7-16,0 0 6 0,0 0-1 15,-38 0 0-15,38 0-1 0,0 0 0 0,-32-3 1 16,32 3 0-16,0 0-3 0,0 0 0 15,0 0 6-15,-38 0-3 0,38 0-1 16,0 0 1-16,0 0-1 0,-34 0 4 0,34 0-3 16,0 0 0-16,0 0 0 0,0 0-1 15,-37 0 0-15,37 0 4 0,0 0-4 16,0 0 1-16,0 0 0 0,-36 0-3 0,36 0 5 16,0 0-2-16,0 0-4 0,0 0 4 15,-34 0-1-15,34 0 2 0,0 0-1 16,0 0-1-16,-42 0 2 0,42 0-2 0,0 0 0 15,0 0-2-15,-35 0 0 0,35 0 3 16,0 0 0-16,0 0-4 0,-45 0 3 0,45 0 1 16,0 0 0-16,-32 3-3 0,32-3 3 15,0 0 2-15,-33 0-2 0,33 0-2 0,0 0 3 16,-29 6 0-16,29-6 3 0,0 0-4 16,-33 4-2-16,33-4 4 0,0 0-2 15,-35 5-2-15,35-5 6 0,0 0-4 0,-30 0-2 16,30 0 1-16,0 0 1 0,-35 7 1 15,35-7-2-15,-26 3 0 0,26-3 1 16,-31 4-2-16,31-4 1 0,-35 4 1 16,35-4 2-16,-37 9-6 0,37-9 0 0,-50 8 1 15,26-1 7-15,-14-7-7 0,8 8 2 16,-9 1 0-16,1 1 1 0,-8-5 1 0,-2 5-5 16,1-2 4-16,-5 2 1 0,-8 0-4 15,3-2 2-15,-5 4 2 0,-3-3-2 0,0 2 0 16,1-5 2-16,-1 3-2 0,-4 0 3 15,4 0-4-15,0-3 0 0,0 5 2 16,-1-7 0-16,5 4 0 0,-1-7-1 0,-4 7 0 16,8-1 1-16,3-7-2 0,-4 5 2 15,6-2 1-15,-1 0-2 0,-6 3 1 0,6-3 1 16,-1 0-3-16,-2 1-1 0,-3-1 1 16,-2-1-1-16,-3 8 1 0,0-5-1 15,-4 5 2-15,2-4 0 0,2 0-3 0,0 0 2 16,-2 5 0-16,-4-7 1 0,3 7-2 15,-1-2-1-15,-1-3 8 0,0 0-4 0,1 0-6 16,4 3 7-16,-4-3-3 0,4 3-1 16,2-3 1-16,-1 0 3 0,-1 2 0 15,3-4-2-15,0 4-1 0,8-4 3 16,1 4-1-16,1-3-1 0,-5 2 1 0,7 0 0 16,-4-4-4-16,1 2 4 0,-2 2 0 15,5-4-4-15,-1 2 2 0,-6 5-2 0,7-7 1 16,-2 3 1-16,-1 0-1 0,1 0 3 15,0 0-3-15,0 1 2 0,4 0-1 16,1-1-1-16,-2-1 4 0,1 2-8 0,6-1 1 16,-6 0 3-16,1 0-9 0,3 3-1 15,-1-3-11-15,2 0-2 0,1 4 0 0,2-2 1 16,-5 0 3-16,3-4 2 0,-2 7-1 16,-1-5 3-16,3 4-3 0,0-5 5 15,-4 1-2-15,4 3 5 0,3-6-3 0,-4 7 4 16,6-1 3-16,-5-3-2 0,5-3 6 15,1 8-2-15,-1-7-6 0,0 4 6 0,9-2-1 16,-9-1-4-16,8-3 5 16,-8 6-3-16,7-2 1 0,0 0-14 0,0 0-8 15,2 3-3-15,-6-2-10 0,-3 1-1 0,1 3 4 16,-5-3 3-16,5 0-1 0,-4 4 13 16,3-4-6-16,-5 1 6 0,5 1-7 15,2-5 0-15,0 5 8 0,-9-4 3 16,14 3 4-16,-5-3 3 0,5 1-7 0,-2 1 13 15,2-4 10-15,5 4-25 0,-5-1-1 16,3-3 4-16,27-4-7 0,-48 12 3 0,23-6 7 16,25-6-5-16,-44 6 2 0,24-3 8 15,20-3-3-15,-42 9 4 0,22-5 2 0,20-4 2 16,-45 5 10-16,45-5-12 0,-39 3-6 16,19 0 32-16,20-3-24 0,-43 8 3 15,43-8-7-15,-45 1 6 0,23 2 2 0,22-3-11 16,-47 4 12-16,20 0 1 0,2-1-1 15,-6-2-4-15,31-1 11 0,-61 5-6 0,28-2 0 16,1-3-5-16,-1 4-3 16,-3-3 10-16,3-1-5 0,-4 4 0 0,2-1 5 15,-3-3-3-15,2 0 6 0,1 3-4 16,-3-3-11-16,-1 2 13 0,6-2-13 0,-4 0 24 16,4 4-10-16,-4-4-4 0,3 0 4 15,-1 0 0-15,5 0-9 0,-3 0 5 0,33 0 4 16,-57 0-5-16,25 0 11 0,32 0-8 15,-60-4 3-15,33 4 4 0,-1 0-3 16,28 0-1-16,-61-2 7 0,30 2-5 0,4-3 14 16,27 3-4-16,-60-3 3 0,31 3-11 15,-3-4-3-15,32 4 10 0,-51-1-16 0,19 1 7 16,32 0 11-16,-57 0-13 0,35 0 2 16,22 0 13-16,-47-4-3 0,47 4-10 15,-43 0 1-15,43 0-6 0,-44-3-6 0,44 3 12 16,-45 0-16-16,20-5 17 0,25 5-1 15,-42-1-4-15,42 1 9 0,-48-3 6 0,48 3 5 16,-44-4-11-16,44 4-7 16,-43-4 10-16,43 4 1 0,-49-3-12 0,24 2 0 15,-10 1 7-15,2-4-15 0,-8 4 5 16,3 0 3-16,-14 0 2 0,-5 0-5 0,-11 4-3 16,-3 4-17-16,-21 5-23 0,-36 7-58 15,-5 12-69-15,-14 5-200 0,0 6-443 0,-5-7 107 16</inkml:trace>
  <inkml:trace contextRef="#ctx0" brushRef="#br0" timeOffset="58314.7869">12552 10466 484 0,'0'0'325'0,"0"0"-64"0,0 0-17 0,0 0-62 16,0 0-41-16,0 0-39 0,0 0-31 16,0 0-9-16,0 0-9 0,0 0-9 15,0 0 0-15,0 0-5 0,0 0-7 0,0 0 7 16,0 0 2-16,0 0 3 0,0 0 13 16,0 0 5-16,0 0 5 0,0 0-14 0,0 0 8 15,0 0-4-15,0 0-7 0,0 0 8 16,0 0-13-16,0 0 22 0,0 0-18 0,0 0 5 15,0 0 3-15,0 0 16 0,0 0 4 16,0 0 11-16,0 0 5 0,0 0 8 16,0 0-23-16,0 0-5 0,0 0 8 0,0 0-23 15,0 0-5-15,0 0 18 0,0 0-2 16,0 0-20-16,0 0 17 0,40-24-9 16,-40 24 7-16,32-12-7 0,-32 12-7 0,38-15 4 15,-16 6-8-15,0-2-5 0,5 3 0 16,3-5-16-16,-5 4 2 0,2-3-1 15,4 2-1-15,3-1-10 0,4-5 2 0,-3 5-1 16,-3-1-2-16,-3 4-4 0,2 0 1 16,0 0 3-16,-3 0 1 0,4 1-2 0,-10-1-1 15,-22 8 3-15,51-13-5 0,-24 10 8 16,-27 3-5-16,47-6-5 0,-22 3-3 16,-25 3 3-16,54-3 3 0,-29 0-8 15,7 3 9-15,-2-3-4 0,-30 3-1 0,65-5-5 16,-25 5 2-16,-7 0 5 0,3-3-2 15,-1 3-7-15,0-1-3 0,-2 1 10 0,2-4-1 16,4 0-2-16,1 1-1 0,-6 3 0 16,6-1-3-16,-2 1 7 0,6-4-3 15,-9 4-7-15,8 0 7 0,-3 0-6 0,-3-4 3 16,5 4-1-16,-2 0-1 0,0 0 3 16,-1-3 3-16,9 0-3 0,-8 6 0 0,-1-6 1 15,-1 3-5-15,3-3 5 0,-3 3 0 16,1-3 1-16,-4 0 3 0,0 3-4 15,0 0 0-15,-5-3-8 0,5 0 1 0,-35 3 4 16,62-3 0-16,-29 3-5 0,-2-3 10 16,4 3-5-16,-2-4 4 0,2 4-5 15,-1 0 4-15,3 0-2 0,-4 0-5 0,2 0 1 16,-1 0 6-16,-1 4-4 0,1-4 1 16,1-4 0-16,-2 4-3 0,7 0 4 15,-11 0 2-15,7 0-2 0,-2 0 1 0,-34 0-8 16,65 4 9-16,-35-4-3 0,2-4-3 15,-3 4 3-15,-29 0 11 0,56 0-18 0,-27 0 12 16,-29 0-7-16,50 0 2 0,-23 0-1 16,-27 0 2-16,55 0 2 0,-23 0 0 0,-5 4-3 15,3-4 1-15,5 0-2 0,-5 3 9 16,2-3-8-16,-1 0 1 0,10 0 4 16,-6 0-5-16,0 3-5 0,-2-3 8 0,6 0-3 15,1 0-1-15,-5 0-5 0,4 3 3 16,-1-3 3-16,-3 0 3 0,-3 0-6 15,3 3 5-15,-2-3-4 0,3 0 2 16,-10 3-1-16,-26-3 1 0,56 0 4 0,-25 0-4 16,-31 0 0-16,44 3 3 0,-21-3 3 15,-23 0-9-15,45 0 1 0,-45 0 9 16,46 0-7-16,-46 0-1 0,36 0 0 0,-36 0 3 16,36 0 1-16,-36 0-3 0,30 0-3 15,-30 0-1-15,0 0 3 0,38 0-2 0,-38 0-8 16,0 0-13-16,39 3-5 0,-39-3-23 15,0 0-12-15,30 6-22 0,-30-6-19 0,23 9-24 16,-23-9-59-16,22 12-182 0,-12-4-440 16,-10-8 140-16</inkml:trace>
  <inkml:trace contextRef="#ctx0" brushRef="#br0" timeOffset="59872.5683">16669 9761 3363 0,'0'0'-180'0,"0"0"37"0,0 0 28 15,0 0 35-15,0 0 23 0,-29 7 37 0,29-7 17 16,0 0 23-16,0 0 4 0,0 0 6 15,0 0-3-15,0 0-3 0,-28 6-5 0,28-6 15 16,0 0-3-16,0 0 7 0,0 0 3 16,0 0-6-16,0 0-3 0,0 0-7 15,0 0 1-15,0 0 8 0,0 0-13 0,-27 6 3 16,27-6-12-16,0 0 16 0,0 0-3 16,0 0 0-16,0 0-2 0,0 0 9 15,0 0-17-15,0 0-1 0,0 0-10 0,0 0 9 16,0 0-2-16,0 0-4 0,0 0-5 15,0 0 5-15,0 0-9 0,0 0 4 0,0 0 7 16,0 0-9-16,0 0 13 0,0 0-16 16,0 0 12-16,0 0 15 0,0 0-7 15,0 0 4-15,0 0 15 0,0 0 12 0,72 24-13 16,-72-24 12-16,20 7-19 0,-20-7 7 16,24 5-3-16,-24-5-3 0,26 7 15 15,-26-7-19-15,30 5 3 0,-30-5 9 0,31 11-2 16,-31-11-4-16,35 6 3 0,-15 0-5 15,-20-6 2-15,37 6 8 0,-12 0-8 0,-4-2 16 16,-21-4-22-16,49 8 10 0,-21-8-10 16,-1 3-1-16,0 1 2 0,0-1 3 15,3-1-5-15,0 1-5 0,2 5-2 0,-4-5 0 16,4-2 0-16,-2 2-7 0,2 6 0 16,-2-6-3-16,2 2 6 0,-2-2-1 15,-3 4 16-15,8-2-22 0,-5 5 4 0,0-5-2 16,2 2 11-16,-2-2-12 0,2 2 2 0,-2-1-6 15,1 0 6-15,-2 0-2 0,-2 0-4 16,-1 0 6-16,5 1-3 0,-8 0 3 16,5-1-5-16,1 0-3 0,-6-5 5 0,6 7 1 15,-29-8 2-15,47 9-3 0,-27-3 1 16,-20-6-3-16,43 9 8 0,-23-6-11 16,-20-3 5-16,34 7 2 0,-16-2 2 0,-18-5 2 15,42 7-3-15,-42-7-4 0,38 8 2 16,-18-5-5-16,-20-3 3 0,39 8 3 15,-39-8-12-15,38 4 8 0,-38-4-3 0,34 8 1 16,-34-8 5-16,32 4-3 0,-32-4 0 16,30 5-5-16,-30-5 1 0,26 7 2 15,-26-7 0-15,0 0-4 0,31 6 5 0,-31-6-3 16,0 0 0-16,26 2 10 0,-26-2-10 16,0 0 2-16,0 0 3 0,27 7-1 0,-27-7-4 15,0 0 2-15,0 0 1 0,0 0 3 16,0 0-1-16,0 0 5 0,23 8-5 0,-23-8-2 15,0 0 9-15,0 0-13 0,0 0 11 16,0 0 0-16,0 0 2 0,0 0 5 16,0 0 8-16,0 0-5 0,0 0 2 0,0 0-3 15,0 0-2-15,0 0 1 0,0 0-7 16,0 0-1-16,0 0-1 0,0 0-3 0,0 0 3 16,0 0-5-16,0 0 4 0,0 0-1 15,0 0-2-15,0 0 0 0,0 0-3 16,0 0 0-16,0 0 3 0,0 0 6 0,0 0 7 15,0 0-3-15,-50 40 2 0,50-40 3 16,0 0-7-16,-26 12-3 0,26-12 1 16,-21 14 0-16,21-14-3 0,-23 9 0 0,23-9-1 15,-22 12-1-15,22-12 1 0,-20 12 0 16,20-12 0-16,0 0-8 0,-30 12 4 16,30-12 0-16,0 0 1 0,-23 15 1 0,23-15-5 15,-19 13 1-15,19-13 1 0,0 0-2 16,-26 14 4-16,26-14-3 0,0 0-2 15,-21 11-1-15,21-11 5 0,0 0-1 0,0 0-2 16,-18 9 0-16,18-9 5 0,0 0-8 16,0 0 3-16,-18 15 5 0,18-15-5 0,0 0-1 15,0 0 2-15,-27 16-2 0,27-16 1 16,-15 15-2-16,15-15-2 0,-20 12 4 0,20-12 1 16,-24 12-2-16,24-12 2 0,-18 17-1 15,18-17 1-15,-28 18 2 0,28-18-3 16,-27 16 2-16,10-5 1 0,17-11 1 0,-40 20-1 15,15-8-1-15,-2 0 11 0,-5-2-4 16,-6 2 5-16,-9 0 2 0,-13 3 5 16,3 2 14-16,-3-6 7 0,-4-1 10 0,11 2 7 15,4-5-7-15,7 4-6 0,2-2-7 16,10-3-33-16,-2-2-49 0,4 4-73 0,4-1-81 16,-6-2-207-16,2-5-547 0,28 0-829 15</inkml:trace>
  <inkml:trace contextRef="#ctx0" brushRef="#br0" timeOffset="62179.315">13678 9358 4677 0,'0'0'-143'0,"0"0"13"0,0 0 2 0,0 0 8 15,0 0 5-15,0 0 10 0,0 0 7 16,0 0 12-16,0 0 19 0,0 0 24 0,0 0 10 16,0 0 6-16,-14-36 8 0,14 36-9 15,0 0 13-15,0 0 13 0,0 0 4 16,0 0 28-16,0 0-7 0,0 0 5 0,0 0 13 15,0 0-18-15,0 0 5 0,0 0-9 16,0 0-7-16,0 0 16 0,0 0 7 0,0 0 10 16,0 0-4-16,0 0 5 0,0 0-11 15,0 0-9-15,0 0-7 0,0 0 4 0,0 0 19 16,-28 61-19-16,28-61 25 0,-12 17-13 16,12-17 13-16,-10 22-10 0,10-22 0 15,-15 25-16-15,15-25 6 0,-12 28 0 0,12-28-11 16,-16 28 0-16,7-13 2 0,9-15 5 15,-16 32-9-15,16-32-1 0,-15 27 5 16,15-27 3-16,-14 21 12 0,14-21 5 0,-11 26 6 16,11-26 1-16,-14 18 7 0,14-18-14 15,-13 21 4-15,13-21-9 0,-17 19-4 16,17-19-4-16,-13 15 1 0,13-15-6 0,-14 17 3 16,14-17-4-16,-13 20 6 15,13-20-8-15,-17 22-1 0,17-22 0 0,-25 27-3 0,12-15 4 16,-4 4-2-16,17-16-3 0,-32 28-2 15,19-16-2-15,13-12-3 0,-22 24 8 16,10-12-5-16,12-12 6 0,-23 18-2 0,23-18 1 16,-17 20-1-16,17-20-2 0,-17 19 0 15,17-19-1-15,-16 15-1 0,16-15-4 0,0 0 1 16,-20 24-2-16,20-24 2 0,-17 18 1 16,17-18 0-16,-12 23 0 0,12-23-3 15,-25 24 8-15,17-12-4 0,8-12-2 0,-27 25 1 16,27-25-1-16,-22 25 3 0,11-13 0 15,11-12 2-15,-26 22 3 0,26-22 1 0,-20 18-3 16,20-18-1-16,-20 18 0 0,7-6 0 16,13-12-3-16,-24 23-1 0,24-23-1 15,-25 21 4-15,12-9-5 0,13-12 2 0,-27 18-4 16,27-18 4-16,-25 23-4 0,12-14-3 16,13-9 6-16,-24 20-2 0,9-6 0 15,15-14-2-15,-30 15 1 0,30-15 1 16,-22 21-1-16,7-10 1 0,15-11-1 0,-25 13 2 15,25-13-2-15,-20 14-1 0,20-14-2 16,-20 15 1-16,20-15-1 0,-17 13 3 0,17-13-2 16,-21 15-1-16,21-15-1 0,0 0 1 15,-27 17-2-15,27-17 4 0,-17 15 0 0,17-15-1 16,0 0-2-16,-22 17-2 0,22-17 4 16,0 0 2-16,-16 15-3 0,16-15-1 15,0 0-1-15,-19 18 5 0,19-18-3 0,0 0 1 16,-16 16 3-16,16-16-2 0,0 0 1 15,-17 12 2-15,17-12 1 0,0 0 2 0,-17 16-2 16,17-16 0-16,0 0 3 0,-23 19-3 16,23-19 2-16,-17 12 3 0,17-12 0 15,-22 16 1-15,22-16-2 0,-20 11 0 0,20-11 2 16,-20 16-3-16,20-16 2 0,-22 12 5 16,22-12-3-16,0 0 3 0,-25 19-3 15,25-19 0-15,-18 12 0 0,18-12-3 0,0 0 1 16,-22 12-2-16,22-12-4 0,0 0 2 15,0 0-2-15,-23 15 2 0,23-15-2 0,0 0-2 16,0 0 3-16,0 0-4 0,-17 13-1 16,17-13 4-16,0 0-1 0,0 0-2 15,0 0 0-15,0 0 0 0,0 0 0 0,0 0 2 16,-20 12-5-16,20-12-1 0,0 0 0 16,0 0 0-16,0 0-3 0,0 0-1 15,0 0-3-15,0 0 0 0,0 0 1 0,0 0 0 16,0 0 0-16,0 0 0 0,0 0 0 15,0 0-1-15,0 0 4 0,0 0-1 0,0 0 0 16,0 0 1-16,0 0 0 0,0 0 4 16,0 0-3-16,57 19 0 0,-57-19 4 15,35 8-1-15,-35-8 2 0,52 8-1 0,-22-8 0 16,0 3 1-16,10-3-1 0,-6 1-1 16,2-1 1-16,-2 0 1 0,1 0 0 0,-2 0-1 15,-1 0 2-15,2 0-3 0,-4 0 1 16,-30 0-2-16,58 0 5 0,-33 0-1 15,-25 0 0-15,47 0 0 0,-20 0 0 0,-27 0 1 16,38 5 1-16,-38-5-4 0,42 0 2 16,-22 3 0-16,-20-3 2 0,0 0 0 0,57 0-2 15,-57 0-1-15,29 0 6 0,-29 0-5 16,36 0 4-16,-36 0 2 0,29 3-2 16,-29-3 1-16,32 0 0 0,-32 0 1 15,30 3-4-15,-30-3 3 0,35 3-4 0,-35-3 2 16,33 0 0-16,-33 0-1 0,41 3-1 15,-41-3 2-15,43 7-3 0,-43-7 1 0,40 2-1 16,-20 1 4-16,-20-3-3 0,54 3-2 16,-34 0 0-16,-20-3 0 0,40 6-1 15,-40-6 0-15,33 6 1 0,-11-2-1 16,-22-4 2-16,32 7 0 0,-32-7 1 0,28 4 2 16,-28-4-1-16,26 9 5 0,-26-9-1 0,0 0-2 15,33 3 1-15,-33-3 0 0,23 8-3 16,-23-8 3-16,29 9-2 0,-29-9-11 15,42 8-49-15,-11 2-80 0,-5-1-124 0,2-2-285 16,-28-7-404-16,30 6-794 0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14:43.32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14720 4792 4385 0,'0'0'-201'0,"0"0"23"0,0 0 33 15,0 0 26-15,0 0 23 0,0 0 23 16,0 0 24-16,0 0 6 0,0 0 8 0,0 0 17 16,0 0-2-16,0 0-2 0,0 0 4 15,0 0-3-15,0 0 5 0,0 0 5 16,0 0-1-16,0 0-6 0,0 0 8 0,0 0-1 16,0 0-8-16,0 0 14 0,0 0-9 15,0 0 0-15,0 0 2 0,0 0 9 0,0 0-13 16,0 0 6-16,0 0 3 0,0 0 0 15,-33-31 7-15,33 31-5 0,0 0 2 0,0 0 3 16,0 0-2-16,0 0-3 0,0 0 3 16,0 0-1-16,0 0-4 0,0 0 4 15,0 0 3-15,0 0-2 0,-36-3-3 16,36 3 0-16,0 0 3 0,0 0-6 0,0 0 8 16,0 0 0-16,0 0-5 0,0 0-2 15,0 0 12-15,0 0-15 0,0 0 5 16,-45 19 5-16,45-19 2 0,0 0-4 0,0 0 2 15,0 0-5-15,-17 15 0 0,17-15 5 16,0 0 0-16,0 0 0 0,-11 18-5 0,11-18-8 16,0 0 16-16,0 0-8 0,0 0 12 15,0 0-12-15,-14 19 8 0,14-19-6 16,0 0-2-16,0 0 8 0,0 0 2 16,0 0-10-16,0 0 2 0,-15 22 1 0,15-22 2 15,0 0 0-15,0 0-5 0,0 0 7 16,0 0-2-16,0 0 0 0,-15 15-2 0,15-15-1 15,0 0 11-15,0 0 2 0,0 0-13 16,0 0 1-16,0 0 2 0,0 0 5 16,0 0 5-16,0 0-10 0,0 0 5 0,0 0 0 15,0 0-5-15,0 0 2 0,-16 18 6 16,16-18-6-16,0 0 6 0,0 0 2 16,0 0-8-16,0 0 5 0,0 0 1 15,-17 18-8-15,17-18 2 0,0 0 1 0,0 0-8 16,-17 17 2-16,17-17-4 0,0 0 12 15,0 0-3-15,-17 15 1 0,17-15-1 0,0 0 1 16,0 0 7-16,0 0-13 0,0 0 6 16,-16 15-8-16,16-15-3 0,0 0 8 0,0 0 3 15,0 0-1-15,0 0-2 0,0 0 0 16,-17 18 8-16,17-18-11 0,0 0 3 16,0 0-7-16,-17 18 12 0,17-18-5 15,0 0 0-15,0 0 9 0,-17 15-1 0,17-15 1 16,0 0 20-16,0 0-10 0,-18 17-7 15,18-17 2-15,0 0-2 0,0 0 5 0,0 0-6 16,-22 12 3-16,22-12-9 0,0 0 4 16,0 0-7-16,0 0 5 0,0 0-4 15,0 0-3-15,0 0 9 0,-16 16-5 0,16-16-4 16,0 0 5-16,0 0-5 0,0 0 2 16,0 0 5-16,0 0-5 0,0 0 3 15,0 0-3-15,-17 21 1 0,17-21-1 16,0 0 0-16,0 0 0 0,0 0 1 0,0 0 6 15,0 0-7-15,-19 16 0 0,19-16 3 16,0 0-3-16,0 0 0 0,0 0-2 0,0 0 2 16,-13 15 7-16,13-15-9 0,0 0 3 15,0 0 1-15,0 0 3 0,-13 25-3 0,13-25 1 16,0 0-5-16,0 0 0 0,0 0 0 16,-12 15 2-16,12-15-2 0,0 0 2 15,0 0-2-15,0 0 2 0,0 0-4 16,0 0-5-16,-13 18 10 0,13-18-1 0,0 0-4 15,0 0-3-15,0 0 7 0,0 0 1 16,0 0-3-16,0 0 4 0,-15 18-6 16,15-18 6-16,0 0-1 0,0 0-3 0,0 0-5 15,0 0 10-15,0 0-5 0,0 0-5 16,0 0 10-16,0 0-10 0,0 0 1 16,0 0 4-16,0 0 0 0,0 0-5 0,0 0 3 15,0 0 11-15,0 0-7 0,0 0-6 16,0 0 4-16,-12 23 0 0,12-23 0 15,0 0 2-15,0 0 7 0,0 0-11 0,0 0-3 16,0 0 10-16,0 0-10 0,0 0 1 16,0 0-1-16,0 0 7 0,0 0-8 15,0 0 4-15,-9 21 4 0,9-21-9 0,0 0 7 16,0 0-2-16,0 0 4 0,0 0 7 16,-8 28 0-16,8-28-9 0,0 0 0 0,0 0-2 15,0 0 2-15,-3 37 4 0,3-37-6 16,0 0 4-16,0 34-2 0,0-34 9 15,0 0-2-15,0 36-5 0,0-36 2 0,-2 24 1 16,2-24 3-16,0 0 10 0,0 35-18 16,0-35 6-16,0 0-1 0,2 29 3 15,-2-29-5-15,0 0 1 0,0 0-4 0,0 33 2 16,0-33 0-16,0 0-2 0,3 22 0 16,-3-22 7-16,0 0-5 0,0 0 2 0,0 0-8 15,3 30 4-15,-3-30 2 0,0 0-4 16,0 0 10-16,10 27-3 0,-10-27-10 15,7 20 5-15,-7-20 22 0,0 0-9 0,9 30-7 16,-9-30-4-16,0 0 2 0,8 26-2 16,-8-26-4-16,0 0 0 0,12 20 4 15,-12-20 0-15,0 0 1 0,0 0 1 16,8 21-4-16,-8-21 4 0,0 0 13 0,8 19-15 16,-8-19 6-16,0 0 7 0,0 0-9 15,12 22-4-15,-12-22 6 0,0 0-4 0,0 0 1 16,0 0-3-16,13 24-6 0,-13-24 12 15,0 0 2-15,0 0-8 0,0 0 10 0,9 18 3 16,-9-18-7-16,0 0 8 0,0 0 2 16,0 0-14-16,0 0 0 0,15 20 6 15,-15-20-4-15,0 0 0 0,0 0 6 16,0 0-5-16,0 0-3 0,0 0 0 16,0 0 4-16,13 15-8 0,-13-15 0 0,0 0 8 15,0 0-4-15,0 0-2 0,20 12 9 0,-20-12 5 16,0 0 5-16,27 7-13 0,-27-7 5 15,30 6-11-15,-30-6 9 0,30 2 1 16,-30-2-8-16,30 0 5 0,-30 0 2 16,36 0-1-16,-36 0-7 0,35 3 3 0,-35-3 3 15,25 4-7-15,-25-4 15 0,0 0-15 16,48 0 3-16,-48 0 1 0,30 0 12 0,-30 0-16 16,32 0-2-16,-32 0 2 0,30 0-6 15,-30 0 8-15,0 0-4 0,34 0 12 16,-34 0-8-16,0 0 0 0,35 0 7 0,-35 0-11 15,0 0 9-15,33-7-6 0,-33 7 4 16,0 0 4-16,35-8-6 0,-35 8 3 16,27-9 2-16,-27 9-6 0,30-10-4 0,-30 10 2 15,30-15 13-15,-30 15-15 0,36-15 0 16,-18 1 7-16,-1 5-1 0,-17 9-1 16,28-15 14-16,-11 6 7 0,-17 9 2 0,23-18-8 15,-23 18-1-15,27-26 3 0,-12 13-2 16,-15 13 14-16,29-29-9 0,-21 14 7 15,5-3-4-15,-13 18-8 0,19-32-10 0,-8 17 4 16,-11 15 2-16,14-37-2 0,-9 20 12 16,-5 17-6-16,11-33 3 0,-11 33-3 15,6-39-9-15,0 20 8 0,-6 19-1 0,5-41 7 16,-5 41 0-16,0-42-4 0,0 42 5 16,-8-51-8-16,3 28 5 0,-7-4 3 0,4-1-5 15,-6-4 2-15,-1 1 2 0,-1 1 3 16,-4-2-8-16,-6 2 7 0,3-2-10 0,-5 5-5 15,1 0-1-15,-8 2-4 0,1 2-39 16,-1 3-45-16,0 8-32 0,-5 5-55 16,-5 5-96-16,-6 2-620 0,-4 2-277 0</inkml:trace>
  <inkml:trace contextRef="#ctx0" brushRef="#br0" timeOffset="47685.2429">11107 11167 1137 0,'0'0'143'0,"0"0"-21"0,0 0-37 15,0 0-2-15,0 0-7 0,0 0 9 16,0 0-2-16,0 0 13 0,0 0-11 0,0 0 22 15,0 0-11-15,0 0 0 0,0 0-3 16,0 0-9-16,0 0-26 0,0 0-1 0,0 0-17 16,0 0 4-16,0 0-7 0,0 0-12 15,0 0 14-15,67-26-6 0,-67 26-17 16,0 0 3-16,0 0-3 0,0 0 6 16,0 0-9-16,0 0 3 0,0 0 0 0,0 0 18 15,0 0 5-15,0 0-6 0,0 0 12 16,0 0 0-16,0 0-1 0,0 0 6 15,0 0-5-15,0 0-3 0,0 0 2 0,0 0 17 16,0 0-17-16,0 0 4 0,0 0 4 16,0 0-4-16,0 0 6 0,0 0-9 0,0 0-8 15,0 0-3-15,0 0 13 0,0 0 1 16,0 0-9-16,0 0-3 0,0 0-1 16,0 0 0-16,0 0-2 0,0 0-10 0,0 0 1 15,0 0 1-15,0 0-4 0,0 0 0 16,0 0-7-16,0 0 3 0,0 0-8 15,0 0 1-15,0 0 0 0,0 0-8 0,0 0 12 16,0 0-14-16,0 0 5 0,0 0-7 16,-87-7 9-16,87 7-4 0,0 0-1 15,0 0 3-15,-34-5-2 0,34 5-6 0,0 0 13 16,-32-3-12-16,32 3-3 0,0 0 5 16,-30-3 0-16,30 3 9 0,0 0-14 0,0 0 22 15,-35-3-22-15,35 3 3 0,0 0 10 16,0 0-11-16,0 0 6 0,-33-3 6 15,33 3-14-15,0 0 5 0,0 0 1 16,0 0-2-16,0 0 4 0,0 0 0 0,0 0-9 16,0 0 6-16,-37 0-4 0,37 0-4 15,0 0 8-15,0 0 0 0,0 0 15 0,0 0-23 16,0 0 16-16,-30 6-11 0,30-6-7 16,0 0 16-16,0 0-2 0,0 0-14 15,0 0 13-15,-27 6 4 0,27-6-1 0,0 0 1 16,0 0-4-16,0 0 6 0,-28 9-3 15,28-9-4-15,0 0 5 0,0 0-6 16,-27 12 7-16,27-12 6 0,0 0-1 0,-19 12 5 16,19-12-2-16,0 0-7 0,0 0-5 15,-25 17-1-15,25-17 2 0,0 0 4 16,-13 15-1-16,13-15-3 0,0 0-3 0,-12 22 34 16,12-22-39-16,0 0 6 0,-8 24-5 15,8-24 6-15,0 0 0 0,-10 28 4 0,10-28 0 16,0 0-2-16,-2 28-15 0,2-28 7 15,0 0 4-15,0 30-5 0,0-30 4 16,0 0-1-16,7 32 0 0,-7-32-4 0,0 0 5 16,5 27-15-16,-5-27 9 0,0 0-6 15,3 24 0-15,-3-24 3 0,0 0 0 16,0 0 2-16,5 27-5 0,-5-27-4 16,0 0 7-16,12 16-5 0,-12-16 3 0,0 0-3 15,13 16 4-15,-13-16 4 0,17 13 0 16,-17-13 1-16,20 9 0 0,-20-9-3 15,29 9 4-15,-29-9-9 0,25 9 5 0,-25-9-1 16,28 6 5-16,-28-6-7 0,25 6-2 0,-25-6 7 16,25 10 8-16,-25-10-11 0,29 3 6 15,-29-3-1-15,0 0 1 0,37 8-8 16,-37-8 1-16,28 5 2 0,-28-5-5 0,28 4 2 16,-28-4-9-16,27 5-4 0,-27-5 2 15,0 0 0-15,39 3 2 0,-39-3 1 16,0 0-7-16,0 0-4 0,43-8-3 15,-43 8 7-15,25-9-2 0,-25 9-14 0,19-11 1 16,-19 11 3-16,26-13-6 0,-26 13-5 16,22-18-30-16,-22 18-1 0,20-18 4 0,-20 18 5 15,19-22-9-15,-19 22 12 0,16-23 9 16,-16 23 2-16,14-24 20 0,-14 24 11 16,11-21 33-16,-11 21 9 0,0 0-5 0,5-30-2 15,-5 30 0-15,0 0-1 0,0 0 1 16,-5-35-8-16,5 35-9 0,0 0 0 0,0 0 0 15,-16-30 2-15,16 30 2 0,0 0 15 16,-17-18 3-16,17 18 9 0,0 0-3 16,-18-17 3-16,18 17 2 0,0 0-3 15,0 0-7-15,-26-13 9 0,26 13-2 0,0 0-9 16,0 0-5-16,-20-15 0 0,20 15 0 16,0 0 0-16,0 0-9 0,0 0-9 0,-28-9 0 15,28 9 0-15,0 0-9 0,0 0 4 16,0 0-9-16,0 0 7 0,0 0 5 15,-37-3-3-15,37 3 7 0,0 0-3 0,0 0-1 16,0 0 4-16,0 0 7 0,0 0-17 16,0 0-11-16,0 0-11 0,0 0-10 0,0 0-13 15,0 0-3-15,0 0-24 0,0 0-21 16,-33 12-13-16,33-12-15 0,0 0-10 16,0 0 9-16,0 0 14 0,0 0-10 15,0 0-4-15,0 0-340 0,0 0 99 0</inkml:trace>
  <inkml:trace contextRef="#ctx0" brushRef="#br0" timeOffset="48477.2068">11421 11412 1759 0,'0'0'16'0,"0"0"27"0,0 0 7 15,0 0-12-15,0 0-4 0,0 0 6 0,0 0-7 16,0 0 3-16,0 0 6 0,0 0 10 16,0 0 0-16,0 0-19 0,0 0 4 15,0 0-8-15,0 0 4 0,0 0-14 0,0 0 3 16,0 0 0-16,0 0 7 0,0 0 20 15,0 0 24-15,0 0 18 0,0 0-16 0,0 0 0 16,42 0-12-16,-42 0 9 0,0 0-23 16,17 27 18-16,-17-27-2 0,15 27 8 15,-15-27-4-15,13 30-5 0,-4-12-12 0,2 5 7 16,-2-5 22-16,2 6-21 0,1-3 5 16,-7 2-21-16,7-2 31 0,-4 1-24 15,-8-22-4-15,14 39-8 0,-3-19 23 16,-4-4-17-16,-7-16 1 0,13 39-17 0,-1-22 19 15,-12-17-22-15,8 30 4 0,1-17-7 16,-9-13 8-16,13 22-9 0,-13-22-7 0,8 19-1 16,-8-19 2-16,12 20-1 0,-12-20-6 15,0 0 17-15,12 16 10 0,-12-16 8 0,0 0 11 16,0 0 3-16,8 20-5 0,-8-20-5 16,0 0 1-16,0 0-7 0,0 0-3 15,12 18-8-15,-12-18 1 0,0 0-5 0,0 0-4 16,0 0-7-16,0 0-9 0,0 0-38 15,18 18-81-15,-18-18-122 0,7 12-351 0,-7-12-244 16,0 0 30-16</inkml:trace>
  <inkml:trace contextRef="#ctx0" brushRef="#br0" timeOffset="75668.9921">11144 12080 3565 0,'0'0'-137'0,"0"0"19"0,-21-20 34 16,21 20 7-16,0 0 6 0,0 0 3 16,-16-15 9-16,16 15 9 0,0 0 34 15,0 0 24-15,0 0 18 0,-17-19 24 0,17 19 11 16,0 0-1-16,0 0 16 0,0 0-18 15,0 0 3-15,-17-15-19 0,17 15-1 16,0 0-10-16,0 0 7 0,0 0-12 16,0 0 16-16,0 0-10 0,0 0-2 0,0 0 4 15,0 0 3-15,0 0-4 0,0 0 4 0,0 0-5 16,0 0 2-16,-20-13 5 0,20 13-8 16,0 0 9-16,0 0-7 0,0 0-9 15,0 0-5-15,0 0 10 0,0 0-12 16,-43 20 7-16,43-20-13 0,0 0 0 15,-22 24 8-15,22-24-6 0,-20 18-1 0,20-18 3 16,-12 18 0-16,12-18-4 0,-13 22 13 16,13-22-11-16,-12 22 2 0,12-22 13 0,-8 24-13 15,8-24 2-15,-9 21 2 0,9-21-3 16,0 0 3-16,-5 37-4 0,5-37-14 16,0 0 14-16,0 32-12 0,0-32 1 0,0 0 1 15,5 30 3-15,-5-30 0 0,12 21-2 16,-12-21 7-16,17 18-6 0,-17-18 1 0,17 20-7 15,-17-20-1-15,20 15 10 0,-20-15-11 16,25 12 5-16,-25-12-2 0,25 12-10 16,-25-12 0-16,32 14 5 0,-32-14-14 0,28 8-5 15,-28-8 7-15,32 4-13 0,-32-4 21 16,25 3-6-16,-25-3 0 0,0 0-3 16,0 0 10-16,42-7-4 0,-42 7-1 0,16-12-9 15,-16 12 5-15,0 0-8 0,20-25-21 16,-20 25 11-16,12-18-12 0,-12 18-4 15,0 0-8-15,5-35-2 0,-5 35-6 0,0 0-10 16,-3-33 18-16,3 33-2 0,0 0 9 16,0 0 1-16,-10-40 4 0,10 40 5 0,0 0 7 15,-7-29-7-15,7 29 12 0,0 0 1 16,0 0-1-16,-5-23-7 0,5 23 2 16,0 0-7-16,0 0 1 0,0 0-3 0,0 0 5 15,-8-25-16-15,8 25 4 0,0 0 2 16,0 0 8-16,0 0-2 0,-20-19 6 15,20 19 8-15,0 0-4 0,0 0 9 0,-25-11-9 16,25 11 11-16,0 0-6 0,-26-8 17 16,26 8 6-16,0 0 15 0,0 0 11 0,0 0 14 15,-35-8-15-15,35 8 1 0,0 0-7 16,0 0-2-16,0 0 0 0,0 0-6 16,0 0 8-16,0 0-8 0,0 0 3 0,0 0 0 15,-25-7 0-15,25 7-11 0,0 0 8 16,0 0-11-16,0 0 14 0,0 0 0 15,0 0 4-15,0 0 1 0,0 0 10 0,0 0-7 16,0 0-6-16,0 0 10 16,0 0 7-16,0 0 28 0,0 0 16 0,0 0 4 15,0 0 2-15,0 0 8 0,0 0 20 16,0 0-19-16,74 36-7 0,-74-36 5 0,25 20 6 16,-10-11-4-16,5 4-8 0,-3-1 12 0,5-1-10 15,-4 1 0-15,0 1-1 0,-1-1 4 16,3 2 0-16,-1-2-11 0,-19-12 3 15,35 21 9-15,-19-7-2 0,6-2-4 0,-7-3 4 16,-15-9-5-16,37 24-3 0,-14-12-5 16,-6 3-8-16,3-1-3 0,0-2 1 15,5 0-5-15,-3 3-5 0,8 1-4 0,-8-5 0 16,6 5 1-16,-4-1-2 0,3-3-3 16,-4 2-2-16,0 1 2 0,-1-6-1 15,0 3 1-15,0-2 2 0,-4-2 1 0,2 1-2 16,-20-9 0-16,32 17-6 0,-32-17-5 15,27 13-2-15,-12-5-4 0,-15-8 1 16,27 10-7-16,-27-10 1 0,21 9-6 0,-21-9 0 16,22 8-1-16,-22-8-2 0,20 10-7 15,-20-10-14-15,25 5-30 0,-25-5-43 0,0 0-59 16,24 15-57-16,-24-15-108 0,5 16-274 16,-5-16-378-16,0 0-879 0</inkml:trace>
  <inkml:trace contextRef="#ctx0" brushRef="#br0" timeOffset="83083.5703">11356 12946 4712 0,'0'0'-135'0,"0"0"18"16,0 0 12-16,0 0 7 0,0 0 4 16,0 0 9-16,-5 35 4 0,5-35 8 15,0 0 18-15,0 0 13 0,0 0-3 0,0 0 17 16,0 0 6-16,0 0 2 0,0 0 3 16,0 0 7-16,0 0 4 0,0 0 4 15,0 0 14-15,0 0 3 0,0 0 5 0,0 0 14 16,0 0 1-16,0 0-9 0,0 0 3 15,0 0-4-15,0 0-2 0,0 0 7 0,0 0-13 16,0 0 7-16,0 0-26 0,0 0-7 16,0 0 5-16,0 0-9 0,0 0 2 0,0 0 0 15,0 0-4-15,0 0-4 16,0 0 15-16,0 0-6 0,-47-41-1 0,47 41 14 16,0 0 5-16,0 0 11 0,-17-15-2 15,17 15-9-15,0 0-4 0,0 0-10 0,-16-18-17 16,16 18 2-16,0 0-6 0,0 0-10 15,-19-20-8-15,19 20-7 0,0 0-1 16,-15-15 13-16,15 15 2 0,0 0 11 0,0 0 1 16,-25-15 28-16,25 15-2 0,0 0 15 15,-20-15-6-15,20 15 3 0,0 0 3 0,-20-10 4 16,20 10-8-16,0 0-3 0,0 0 3 16,-32-12-9-16,32 12 4 0,0 0 0 15,0 0-6-15,-28-8 10 0,28 8 3 16,0 0-17-16,0 0 6 0,0 0 4 0,-37-4 2 15,37 4 0-15,0 0 17 0,0 0-5 16,-32-3-4-16,32 3 6 0,0 0 0 0,0 0 5 16,-33 0-11-16,33 0-1 15,0 0 4-15,0 0 1 0,-34 3 0 0,34-3 9 16,0 0-12-16,-32 4 7 0,32-4-6 16,0 0 4-16,-31 8-7 0,31-8 1 0,-30 7-1 15,30-7 1-15,-31 9 2 0,31-9-15 16,-31 6 6-16,31-6 5 0,-25 9 0 0,25-9 0 15,-26 6 7-15,26-6-12 0,0 0 3 16,-31 10-7-16,31-10 11 0,0 0 15 16,-25 12-4-16,25-12-2 0,-17 15 8 0,17-15-5 15,-24 16-7-15,24-16 8 0,-13 18 1 16,13-18-11-16,-12 21 8 0,12-21-8 0,-13 24 6 16,13-24-1-16,-8 23-4 0,8-23-2 15,-7 24 2-15,7-24 7 0,0 0-7 16,-8 39 5-16,8-39 4 0,0 0-3 0,0 33 6 15,0-33-4-15,0 0 2 0,8 34-3 16,-8-34 2-16,3 23-3 0,-3-23 4 16,14 20-6-16,-14-20 2 0,15 19 0 15,-15-19-4-15,18 20 2 0,-18-20-3 0,27 19-4 16,-10-11 2-16,-17-8-4 0,28 13-1 16,-28-13 1-16,32 10-3 0,-32-10 1 0,30 12 0 15,-30-12 4-15,32 4 1 0,-32-4 0 16,26 6-2-16,-26-6 3 0,29 3-9 0,-29-3 3 15,32 2-1-15,-32-2-3 0,28 0 5 16,-28 0-7-16,32 4 1 0,-32-4-3 16,0 0 3-16,47 0-5 0,-47 0 2 0,35 0 2 15,-35 0-5-15,30-4 1 0,-30 4 2 16,32-2-4-16,-32 2 4 0,33-3-1 16,-33 3-2-16,0 0-3 0,45 0 2 15,-45 0 2-15,29-5 0 0,-29 5-1 0,0 0-4 16,37-1 2-16,-37 1 0 0,28-4-1 15,-28 4-1-15,0 0 5 0,40 0-1 0,-40 0 6 16,27 4-9-16,-27-4 3 0,32 0-1 16,-32 0-2-16,0 0 2 0,37 0 4 0,-37 0-8 15,25 1 0-15,-25-1 3 16,0 0-1-16,35 5 1 0,-35-5 4 0,0 0-7 16,25 3 3-16,-25-3-4 0,0 0 2 0,37 6-3 15,-37-6 3-15,20 6-2 0,-20-6 8 16,0 0-8-16,25 12 2 0,-25-12 2 15,23 9 5-15,-23-9-5 0,0 0-5 16,25 18-15-16,-25-18 0 0,22 14 5 0,-22-14 4 16,20 14-6-16,-20-14 4 0,15 17 1 15,-15-17 1-15,17 12 0 0,-17-12 1 0,8 18 10 16,-8-18-8-16,0 0 8 0,17 21-8 16,-17-21 6-16,0 0-6 0,12 21 4 0,-12-21 1 15,0 0 1-15,3 26-2 16,-3-26 2-16,0 0-2 0,0 0 6 0,-8 43-4 15,8-43 3-15,-14 28 0 0,14-28 1 16,-16 24-2-16,16-24 2 0,-19 25-4 0,8-10 4 16,11-15 2-16,-29 22-4 0,17-10 5 15,12-12-5-15,-25 22 4 0,7-13-2 0,18-9-4 16,-30 18 4-16,30-18-1 0,-22 13 4 16,22-13-1-16,-30 12-2 0,30-12 2 0,-22 8 1 15,22-8-2-15,0 0-1 0,-30 11-3 16,30-11-3-16,0 0-4 0,-40-3 3 0,40 3-5 15,0 0 7-15,-39-11-3 0,39 11 3 16,-26-9 0-16,26 9-2 0,-22-11 0 16,22 11 4-16,0 0 0 0,-35-13 3 15,35 13 0-15,-17-15-5 0,17 15-12 0,-17-12 9 16,17 12 0-16,-16-19-10 0,16 19 6 16,-15-19-4-16,15 19 2 0,-12-28 3 0,12 28-6 15,-5-30-3-15,5 30 7 0,-9-33-4 16,9 33 1-16,0-41-8 0,0 41-1 15,4-45 0-15,1 19-6 0,-2-2 7 0,-1-4-5 16,1 5 12-16,1-3-8 0,2-2 7 16,-2 4 9-16,9-8-2 0,-8 3 1 0,3-4 11 15,-3-3 0-15,7 2 19 16,-7 2 9-16,3-5 15 0,-3 1-2 0,-1 4 3 16,4-2 1-16,-1 5-7 0,-4 6-6 0,6-4-12 15,-6 5-29-15,2 2-48 0,-5 24-48 16,8-36-80-16,-8 36-131 0,2-32-586 0,-4 20-412 15</inkml:trace>
  <inkml:trace contextRef="#ctx0" brushRef="#br0" timeOffset="89629.0486">10702 14262 4189 0,'0'0'-111'15,"72"-18"28"-15,-72 18-3 0,0 0 6 0,0 0 9 16,0 0 4-16,0 0 10 0,0 0 9 16,0 0 12-16,0 0 19 0,0 0 2 15,0 0 17-15,0 0 6 0,0 0 1 16,0 0 17-16,0 0-1 0,0 0 2 0,0 0 23 16,0 0 13-16,25-9-4 0,-25 9 10 15,0 0 5-15,0 0-2 0,0 0 8 0,0 0-13 16,0 0-6-16,0 0-7 0,0 0 5 15,0 0-7-15,0 0 7 0,0 0-5 16,0 0-6-16,0 0-2 0,0 0-9 0,0 0 0 16,0 0 0-16,0 0-7 0,0 0 3 15,0 0 3-15,0 0-5 0,0 0-4 0,0 0-2 16,18-17 0-16,-18 17-6 0,0 0 2 16,0 0-4-16,22-12-2 0,-22 12 1 15,0 0-2-15,23-15-5 0,-23 15-6 0,24-15 3 16,-24 15-2-16,28-15 2 0,-28 15 1 15,34-15-3-15,-14 5-3 0,5 1 6 16,-25 9-4-16,45-16 0 0,-21 9-6 16,-4-1 5-16,5 1 1 0,-25 7-1 0,33-12 0 15,-33 12 3-15,34-9-2 0,-34 9 1 16,26-12-1-16,-26 12-6 0,22-6 6 0,-22 6-1 16,0 0 9-16,30-8 1 0,-30 8 5 15,0 0-1-15,25-5 0 0,-25 5 3 0,0 0-1 16,0 0 3-16,0 0 1 15,0 0-5-15,27-7 3 0,-27 7-2 0,0 0-2 16,0 0 1-16,0 0-3 0,0 0-3 0,0 0 1 16,0 0-2-16,0 0-5 0,0 0 5 15,0 0 5-15,0 0 3 0,0 0 8 16,20 32-4-16,-20-32-3 0,0 0 3 16,-3 37-5-16,3-37 1 0,0 0-4 0,-4 44 4 15,4-44-5-15,-1 30 1 0,1-30 3 16,-4 33-3-16,4-33 0 0,0 35 1 0,0-35-3 15,0 39-1-15,0-39 2 0,4 35 2 16,-4-35-3-16,1 34-4 0,-1-34 1 16,0 33 5-16,0-33 7 0,4 34 1 0,-1-15 1 15,-3-19 1-15,10 33-4 0,-1-10 0 16,-9-23-2-16,10 33-1 0,-7-15 0 16,-3-18-2-16,10 39-2 0,-3-19 0 0,1-2-2 15,-8-18 2-15,8 37-4 0,2-18 0 16,-10-19-1-16,17 36 5 0,-15-17-3 15,-2-19 4-15,13 37 0 0,-9-20-1 0,7 1-1 16,-11-18 3-16,5 33-5 0,-5-33 2 16,12 31-1-16,-12-31-1 0,8 28-3 0,-8-28 3 15,12 31-2-15,-12-31 1 0,8 23-3 16,-8-23 1-16,9 25-2 0,-9-25 2 16,12 26-4-16,-12-26 2 0,5 18-3 0,-5-18 3 15,0 0-2-15,11 22-3 0,-11-22-10 16,0 0-9-16,14 19-14 0,-14-19-11 15,0 0-16-15,15 16-16 0,-15-16-8 0,16 17-25 16,-16-17-10-16,17 18-19 0,-17-18-27 16,17 19-45-16,-17-19-132 0,10 15-589 0,-10-15-659 15</inkml:trace>
  <inkml:trace contextRef="#ctx0" brushRef="#br0" timeOffset="90334.7774">11147 14706 4415 0,'0'0'-171'16,"0"0"27"-16,0 0 9 0,0 0 18 15,0 0 5-15,0 0 10 0,0 0 24 0,-7 24 5 16,7-24 14-16,0 0 18 0,0 0 35 16,0 0 35-16,0 0 20 0,0 0 18 0,0 0-3 15,0 0 19-15,0 0-2 0,0 0 1 16,0 0 5-16,0 0-11 0,0 0-12 15,0 0-2-15,0 0-18 0,0 0-1 0,0 0 0 16,0 0-10-16,0 0-11 0,0 0-1 16,60-55 6-16,-38 43-1 0,2 2-7 15,4-2-8-15,2 0 7 0,0 0-1 16,0-1-9-16,0 3 10 0,6-2-12 0,-3 0 2 16,4 3 1-16,-9-3-9 0,4 2-12 15,-2 1-18-15,2 3-31 0,-4-3-31 0,-1 1-51 16,0 4-77-16,-27 4-203 0,38-9-347 15,-24 2 331-15</inkml:trace>
  <inkml:trace contextRef="#ctx0" brushRef="#br0" timeOffset="90941.0435">11495 15294 3329 0,'-27'15'-21'16,"27"-15"37"-16,0 0 5 0,0 0 2 0,0 0 1 15,0 0 5-15,0 0 9 0,0 0 23 16,0 0 67-16,0 0 10 0,0 0 32 15,0 0 9-15,0 0 5 0,0 0-9 0,0 0-2 16,0 0-15-16,0 0-15 0,0 0-17 16,0 0-17-16,0 0-13 0,0 0-8 15,0 0-17-15,0 0-10 0,100-47-9 16,-58 29-14-16,7-3-28 0,1 0-32 0,10-5-29 16,-1 1-38-16,6 2-38 0,9-2-37 15,-21-1-55-15,7 3-163 0,2-8-522 0,-13 1-453 16</inkml:trace>
  <inkml:trace contextRef="#ctx0" brushRef="#br0" timeOffset="92038.4724">11761 13862 4264 0,'-7'30'-47'16,"7"-30"19"-16,0 0 2 0,0 0 3 15,0 0-5-15,0 0-2 0,0 0 7 16,0 0-6-16,0 0 12 0,35 6-3 0,-35-6 13 15,0 0-4-15,54-18 3 0,-29 9 8 16,0-3 6-16,12 0-10 0,-4-1 13 0,-1-3-5 16,5-2 13-16,-4 5-10 0,1-4-1 15,1 0-5-15,-2 4-19 0,2-2-19 16,-4 3-46-16,0 0-54 0,-6 0-124 0,0 0-504 16,2 0 357-16</inkml:trace>
  <inkml:trace contextRef="#ctx0" brushRef="#br0" timeOffset="92478.5691">12114 12969 3343 0,'0'0'13'16,"0"0"3"-16,57-50-18 0,-37 35 0 0,0-2-23 15,10 1 6-15,2-4-8 0,-4-1-4 16,1 3-6-16,-1-1-11 0,2-1-15 15,-3-1-55-15,0 0-35 0,1 3-59 16,0-4-417-16,-2 3 115 0</inkml:trace>
  <inkml:trace contextRef="#ctx0" brushRef="#br0" timeOffset="92892.9093">12085 11788 2568 0,'0'0'32'0,"0"0"32"15,0 0-4-15,0 0 20 0,0 0 17 16,0 0 12-16,0 0 28 0,0 0 45 16,0 0 22-16,0 0 13 0,0 0 0 15,0 0-28-15,0 0-22 0,0 0-21 0,0 0-24 16,40-59-11-16,-19 44-18 0,-3 0-10 15,12-3-9-15,3-1-9 0,1 1-9 0,3-3-8 16,15-5-9-16,1 2-18 0,11-3-35 16,6-5-29-16,2 4-49 0,3 1-46 15,0-5-70-15,-8 5-160 0,-1 0-509 16,-16-1-260-16</inkml:trace>
  <inkml:trace contextRef="#ctx0" brushRef="#br0" timeOffset="95716.4719">12077 13862 3915 0,'0'0'-187'16,"0"0"9"-16,-25 12 0 0,25-12-16 0,0 0-7 15,-20 9-485-15,20-9 118 0</inkml:trace>
  <inkml:trace contextRef="#ctx0" brushRef="#br0" timeOffset="97410.5659">11905 13880 2771 0,'0'0'-31'0,"0"0"31"0,0 0-14 15,0 0-5-15,0 0-30 0,0 0 3 0,0 0 2 16,0 0 2-16,0 0 27 0,-32 3 18 15,32-3 18-15,0 0 12 0,0 0-4 16,0 0 9-16,0 0-9 0,0 0-12 16,0 0 0-16,-22 9 3 0,22-9-3 0,0 0-3 15,0 0 8-15,0 0 6 0,0 0-7 16,0 0 14-16,0 0-5 0,0 0 15 0,0 0 4 16,0 0 2-16,0 0-1 0,0 0 10 15,0 0-5-15,0 0-7 0,0 0-1 16,0 0-6-16,0 0-4 0,0 0 10 0,0 0-7 15,0 0 1-15,0 0-11 0,54-45 4 16,-54 45-6-16,25-20 1 0,-25 20 4 0,21-18-2 16,-5 6 26-16,-16 12 16 0,20-22-7 15,-7 10 4-15,-13 12 18 0,20-24 7 0,-20 24 4 16,27-26 4-16,-22 11 2 0,-5 15-9 16,20-27-10-16,-10 15-6 0,-10 12-8 15,17-29-15-15,-17 29 2 0,18-28-13 0,-10 13-2 16,-8 15-7-16,17-27-5 0,-17 27-2 15,9-28 5-15,-9 28-7 0,11-34-1 16,-11 34 0-16,5-30 5 0,-5 30 0 0,0-38 3 16,0 38 3-16,-3-36-1 0,3 36-3 15,-5-37-8-15,5 37 2 0,-12-38-2 16,12 38-3-16,-10-36-4 0,3 21 1 0,7 15-5 16,-5-33-1-16,5 33 0 0,-15-35-3 15,7 19 2-15,8 16-6 0,-13-31 2 0,13 31 0 16,-9-34-3-16,9 34-1 0,-16-27 3 15,7 10 4-15,9 17 1 0,-15-27-2 16,15 27-1-16,-12-25 1 0,12 25-1 0,-13-20-3 16,13 20 1-16,-12-22-2 0,12 22 0 15,-13-23 0-15,13 23-5 0,-17-20 3 16,17 20-2-16,-18-25 2 0,18 25-1 0,-17-26-2 16,17 26 2-16,-17-20 0 0,17 20 3 15,-16-22-3-15,16 22 1 0,-20-25 0 0,20 25 1 16,-17-22 6-16,17 22-2 0,-22-20 1 15,22 20-1-15,-18-23-1 0,18 23 3 16,-20-18 1-16,20 18-1 0,-17-21-2 0,17 21 0 16,-19-20-1-16,19 20 1 0,-26-21-1 15,26 21-5-15,-22-21 4 0,7 9-4 0,15 12 1 16,-29-21-1-16,16 9 3 0,13 12-2 16,-28-27 1-16,14 15 0 0,14 12 0 15,-35-21 1-15,18 12-1 0,17 9 1 0,-31-18 3 16,31 18-2-16,-29-19 0 0,29 19-4 15,-27-16 2-15,27 16-1 0,-23-15 1 16,23 15-2-16,-25-12-1 0,25 12 1 0,-22-16 5 16,22 16-8-16,-27-8 2 0,27 8 1 15,-20-12-1-15,20 12 0 0,0 0-2 0,-30-13 1 16,30 13 0-16,0 0-2 0,-32-14 3 16,32 14-3-16,-21-4 1 0,21 4 1 15,0 0 1-15,-44-7-3 0,44 7 0 0,-25-7 0 16,25 7 0-16,-32-1 1 0,32 1 4 15,-33-4-4-15,33 4-5 0,-37 0 4 16,37 0 0-16,-37-4-2 0,37 4 2 0,-40 0-2 16,40 0 2-16,-38 4 0 0,38-4-3 15,-35 4 2-15,35-4 1 0,-31 0-3 0,31 0 4 16,0 0-5-16,-38 4 1 0,38-4 0 16,0 0-2-16,-30 8 4 0,30-8-2 15,0 0 2-15,-27 12 0 0,27-12-1 0,-22 15 1 16,22-15 0-16,-16 16-1 0,16-16 3 15,-17 15 0-15,17-15 1 0,-14 18-2 0,14-18-5 16,-18 18 8-16,18-18-3 0,-13 19 1 16,13-19-1-16,-17 22 1 0,17-22-1 15,-13 22 2-15,13-22-2 0,-17 27 1 16,17-27 0-16,-19 28 0 0,11-16 0 0,8-12 0 16,-17 28-2-16,17-28 2 0,-16 26-3 15,16-26 2-15,-15 19 1 0,15-19-1 0,-14 21 3 16,14-21-3-16,-17 29 0 0,17-29 2 15,-11 25-1-15,11-25 0 0,-5 23-1 16,5-23 1-16,-9 30 0 0,9-30 0 0,-6 30 0 16,6-30-1-16,-2 34-1 0,2-34 2 15,0 34 3-15,0-34-2 0,0 33 2 0,0-33-3 16,2 39 2-16,-2-39 0 0,3 42 3 16,5-21-3-16,-4 1 1 0,1 3 0 0,-5-25 1 15,11 42 1-15,-6-18 3 0,4-1-4 16,-1-1-1-16,1-1 0 0,1 0 2 15,-10-21-1-15,13 35 3 0,-1-17-1 0,-7 0 0 16,-5-18 3-16,13 29 1 0,-13-29 1 16,15 28-2-16,-15-28 0 0,15 23 4 0,-15-23 0 15,9 19-3-15,-9-19 1 0,13 18-3 16,-13-18 3-16,12 18-1 0,-12-18 0 16,0 0-4-16,13 23 2 0,-13-23 2 0,0 0-1 15,13 18-3-15,-13-18 1 0,0 0 0 16,14 18 1-16,-14-18-1 0,0 0 2 15,17 23 4-15,-17-23-1 0,0 0 1 16,16 16 1-16,-16-16 0 0,14 17-2 0,-14-17 2 16,0 0-1-16,23 22 0 0,-23-22 1 15,12 11 1-15,-12-11-2 0,18 12 1 0,-18-12-1 16,0 0-1-16,25 20-2 0,-25-20 3 16,19 12 0-16,-19-12-4 0,25 15-1 0,-25-15-2 15,18 13-1-15,-18-13 2 0,27 12-2 16,-27-12-1-16,20 12 5 0,-20-12-4 15,22 15-1-15,-22-15 3 0,32 19 2 0,-16-12 7 16,4 2-3-16,5 0 3 0,4 4-2 16,-7-4-2-16,9-1 0 0,3 5-2 0,-2-4 0 15,1 3 1-15,2-6-4 0,4 4 1 16,1 0 14-16,-3 2-2 0,4-6-4 16,-7 0 7-16,4 0-10 0,-4-3 6 15,11 3-2-15,-8-6 1 0,5 0 0 0,6-6-3 16,2 0-2-16,7 0 0 0,0-9-2 15,5-4 1-15,2-1-3 0,1-12 1 0,2 1-4 16,-2-10 1-16,-3 2-4 0,0-2-10 16,-2-2-13-16,-1-4-18 0,-4 2-27 0,-8 0-36 15,-4 4-44-15,-3 1-58 0,-1 0-179 16,-18-4-128-16,-6 7-62 0,-8-3-370 0,-7 6-736 16</inkml:trace>
  <inkml:trace contextRef="#ctx0" brushRef="#br0" timeOffset="98856.9351">2079 13919 4456 0,'0'0'-227'16,"0"0"4"-16,0 0 10 0,-10 26 10 0,10-26 8 16,0 0 14-16,-15 25 2 0,15-25 24 15,-7 20 10-15,7-20 7 0,-14 23 6 16,14-23 13-16,-13 27 5 0,13-27-2 0,-12 28-5 16,1-12-2-16,11-16 10 0,-15 23 20 15,15-23 60-15,-14 24 103 0,14-24 53 16,-17 15 49-16,17-15 25 0,0 0 2 15,-20 17 4-15,20-17-1 0,0 0 4 0,-20 7-11 16,20-7 2-16,0 0-29 0,0 0-1 16,0 0-43-16,0 0-13 0,0 0-7 0,0 0-15 15,-38-34 0-15,38 34-1 0,0 0 0 16,-7-29 4-16,7 29-11 0,0 0 5 0,-5-21-14 16,5 21-5-16,0 0-14 0,0 0-1 15,0 0-5-15,-5-36-8 0,5 36-4 16,0 0-2-16,0 0-2 0,-7-21-5 15,7 21-1-15,0 0-6 0,0 0 1 0,0 0-2 16,0 0-7-16,0 0-6 0,0 0 2 16,0 0-3-16,0 0 2 0,0 0-7 0,0 0 4 15,0 0 7-15,0 0-11 0,0 0 5 16,0 0-1-16,0 0-1 0,-15 67 5 16,15-67-6-16,-1 50 5 0,-8-23-1 0,4-3 1 15,2 0-1-15,0 5 2 0,-6-2-4 16,9-27 2-16,-8 53-2 0,0-22-2 0,3-4 1 15,-2 1-1-15,0 0 3 0,2 3 1 16,-3-3-3-16,3-4-2 0,-4 1 2 16,9-25 5-16,-6 40-5 0,1-23 1 15,5-17 1-15,-9 35 2 0,9-35-2 0,-6 27-3 16,6-27-2-16,-9 24 6 0,9-24-5 16,0 0 3-16,-8 32-2 0,8-32 1 0,-8 18-4 15,8-18 0-15,0 0-1 0,0 0 3 16,-4 28 3-16,4-28-1 0,0 0-2 15,0 0-1-15,0 0 2 0,0 0 6 0,0 0 9 16,25 15 8-16,-25-15 3 0,0 0-6 16,72-39 0-16,-32 12-4 0,19-12 1 15,1-3-2-15,5-5-1 0,26-13-4 0,1-9-3 16,5-2 4-16,0-4-6 0,1-6-1 16,8-3-2-16,3-5 0 0,4-6-6 15,1-1-3-15,1-6 0 0,8 1-3 16,4-5 2-16,7-1-5 0,-2-2-2 0,0 2-17 15,10 2-39-15,2 3-74 0,-5-2-80 0,5 9-190 16,-6-4-502-16,-4 1-528 0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16:39.694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17147 6032 1574 0,'0'0'157'0,"0"0"-16"15,0 0-62-15,-20-15-13 0,20 15-24 0,0 0-3 16,0 0 17-16,0 0 35 0,0 0 4 16,0 0 30-16,0 0 31 0,0 0 0 0,0 0 12 15,0 0-10-15,0 0 10 0,0 0-42 16,0 0-7-16,0 0-16 0,0 0 2 15,0 0-24-15,0 0-5 0,0 0-1 0,0 0-16 16,0 0-13-16,0 0-7 0,0 0-6 16,0 0 6-16,0 0-8 0,0 0-10 0,0 0 1 15,0 0-7-15,54-24 8 0,-54 24-6 16,28-3-9-16,-28 3-1 0,32-3 0 16,-32 3 2-16,37 0-9 0,-37 0 2 15,47-2 16-15,-47 2-13 0,43 2 23 0,-15-2-35 16,4 0 4-16,-32 0 6 0,60 6 4 15,-31-6-12-15,4 4 11 0,-6-1 2 16,7-1-5-16,-9 1-1 0,8 4-8 0,-1-4 15 16,0-1 11-16,-1 1-14 0,-5 1 3 15,5 2 3-15,-1-4 3 0,-1 2 9 16,1 2-5-16,-3-3-4 0,3 0 5 0,-5 5-9 16,5-7-2-16,-5 6 6 0,4-2-7 0,-3 3 7 15,8-2-5-15,-11 0 2 0,6 0 0 16,2 2-2-16,-2-4-2 0,-6 3-1 15,-23-7 5-15,45 9-5 0,-24-2 9 0,-21-7 6 16,36 9 5-16,-36-9-8 0,34 7-1 16,-34-7 2-16,32 8-2 0,-32-8 0 0,30 9 2 15,-30-9-8-15,28 7 1 0,-28-7-1 16,27 8 0-16,-27-8 3 0,33 12 1 16,-33-12 4-16,24 10-3 0,-6-5 2 15,-18-5 4-15,29 13-3 0,-29-13-2 0,31 14 4 16,-31-14-6-16,32 12 6 0,-32-12-2 15,29 8 0-15,-11-3-6 0,-18-5 2 0,25 17 2 16,-25-17-3-16,37 12-4 0,-37-12 4 16,28 12-3-16,-3-3 2 0,-6 2-3 15,3-2-3-15,1-2 0 0,-3 5-2 0,7-1 2 16,-4-2 3-16,1 3-5 0,1-2 1 16,-2 0 1-16,1-2 1 0,-3 1-5 0,-1 0 3 15,4-2 4-15,-24-7 7 0,37 16 7 16,-19-10-1-16,-18-6-2 0,40 18 0 15,-18-11-5-15,1 1-1 0,-3-2-1 0,-20-6-3 16,46 18 4-16,-26-7-3 0,6-5 0 16,-4 1-2-16,-22-7 0 0,44 17-2 15,-23-11 0-15,0 3-1 0,5-1 2 0,-6-1-2 16,5 3-1-16,2-3 2 0,2 3-3 16,1-3 1-16,3 2 4 0,-3 2-4 15,2-3 1-15,3 5-2 0,0-3 3 0,-1-2-4 16,-4 1 2-16,2 3-4 0,0-1 5 15,-1-2-4-15,3-2 0 0,-1 8 1 0,1-3 0 16,1-4-2-16,2 4 0 16,-7 3 2-16,6-8 1 0,1 5-2 0,-2 0 1 15,7 4 0-15,-3-11-1 0,-1 6 1 0,4-2 1 16,-7 1-2-16,10-2 1 0,-6-2-1 16,4 5 4-16,-6-5-1 0,5 0-2 0,-9-3 1 15,-1 1 0-15,2 4 1 0,-3-5-5 16,-1 3 0-16,6 0 3 0,-3-3-4 15,1 3 1-15,-1 0 2 0,0 1 1 16,9-2-5-16,0 2 5 0,0 1-2 0,-2-4 0 16,5 4-1-16,0-4 1 0,-3 0-2 15,2 1 2-15,6-2-1 0,-2 4 3 0,-1-5-2 16,0 1 1-16,2 1-4 0,-3-1 5 16,-2-3-1-16,-1 4-2 0,-1-4 1 15,-3 4-2-15,-3-4-1 0,5 0 2 0,-6 0 0 16,0 2 0-16,2-2-2 0,3 3 1 15,-3-3 0-15,4 3 1 0,-2-3 0 16,-1 4 0-16,4-2-2 0,-5-2 0 0,7 3 0 16,-9 0 3-16,1 1-2 0,1-2-1 15,0-2 2-15,0 3 0 0,3 0-1 16,-2-3 1-16,1 0-1 0,1 4 0 0,-1-4-1 16,4 0 2-16,-8 2-2 0,9-2 0 15,-6 0-1-15,6 0 2 0,4 5-2 0,-6-4 2 16,5-1 0-16,-7 5 2 0,0-5-3 15,4 0 1-15,-3 2 0 0,1-2 2 16,-5 4-6-16,7-4 5 0,-9 0-1 0,5 0 0 16,0 0-2-16,-3 1 1 0,3 4 2 15,-7-5-1-15,4 0-2 0,-3 2 4 0,1 2-5 16,-2-4 2-16,7 3 0 0,-6-3 2 16,-1 0-2-16,1 3 0 0,-1-3 4 15,7 3-1-15,-6-3-2 0,-2 0 1 0,1 3-2 16,2-3 1-16,-5 4 2 0,5-4-2 15,-4 0-1-15,0 2 0 0,-2-2 0 16,3 0 2-16,-2 0-1 0,-30 0 0 16,57 0-1-16,-36 0 2 0,-21 0-2 0,52 0 0 15,-30 0 0-15,-22 0 3 0,52 0-3 16,-31 0 1-16,11 0-1 0,-32 0 0 0,50-2 0 16,-18 2 0-16,-32 0 3 0,54-4-3 15,-22 4 1-15,-6-3 2 0,6 0-2 0,-32 3-3 16,60-3 3-16,-31 0-1 0,1-1-2 15,2 2 4-15,-32 2-2 0,58-6 1 16,-26 6-1-16,0-4 0 0,1 2-1 0,1-3 2 16,-3 4-4-16,3-6 3 0,3 3-2 15,-4 4 1-15,7-6-1 0,-5 6 3 0,4-2-4 16,6-2 2-16,0 1-2 0,4 0 1 16,-1 1 2-16,-6-2-1 0,7 1 1 15,4 3 0-15,-8-5 1 0,4 1-1 16,4 0-2-16,-6-3 3 0,5 4-1 0,-3-2 2 15,1-2-3-15,-2 2 1 0,2 1 0 16,-1 0 0-16,1-4-1 0,-1 4 0 0,-1 1 0 16,-1-5 1-16,0 1 0 0,1 5-1 15,-6-5 1-15,7 1 1 0,-4 4-2 16,0-5 1-16,3 1 1 0,-9 0-2 0,6 0 1 16,2 0 1-16,-9 3-4 0,8-5 3 15,-5 3 0-15,3-2-1 0,-2 1 0 0,3 0-1 16,-5 0 1-16,2 0 1 0,1 0-4 15,-9 0 1-15,8 0 0 0,1-2-1 16,-9 3 1-16,1-2 0 0,-5 2 2 0,0-2-1 16,2 2 2-16,-7-2-2 0,3 3 2 15,1-6-2-15,-4 3 2 0,3-3 0 16,-4 1 0-16,4 1 0 0,1-2-2 0,-8-2 2 16,8 0-1-16,-6 3-1 0,2-8 2 15,-5 5-2-15,5-2 0 0,-3-2 1 16,0-3-1-16,3 0 0 0,-7 3 0 0,2-4 0 15,7-5 1-15,-12 4-1 0,5 1 2 16,-1-4 0-16,2 5-3 0,-4-8-2 16,0 7-2-16,3-9 3 0,-3 7-6 0,-1-1-1 15,0-1 1-15,-1 4 5 0,-2-2-3 16,-1-1 1-16,-2-1-2 0,5 3-1 0,-7-1-2 16,4-5 4-16,-4 3-1 0,1-1 0 15,-1-3 3-15,-3 4 2 0,-2-6-1 0,1 3 1 16,-4 27 0-16,5-59 2 0,-10 32 0 15,5-3-2-15,0-2 2 0,-4 3 0 16,1 0 1-16,1-1-1 0,2 30-1 16,-8-53-4-16,1 25 7 0,6 5-2 15,-8-2-2-15,9 25 2 0,-10-49-2 0,2 22 2 16,3 7 0-16,5 20-2 0,-15-40 2 0,5 19 1 16,3-1 1-16,7 22-4 0,-17-38 1 15,6 23 0-15,-3-4 1 0,14 19-1 16,-23-33 1-16,9 17-1 0,14 16 0 0,-31-28-1 15,17 17 2-15,14 11 0 16,-23-26-1-16,23 26 1 0,-25-18 1 0,25 18 1 0,-20-19 1 16,20 19-4-16,-17-18 4 0,17 18 0 15,-19-15-3-15,19 15 5 0,-21-18-2 16,21 18-1-16,-19-18 1 0,19 18 0 0,-20-20 2 16,20 20-2-16,-22-18 1 0,22 18-2 15,-18-18-2-15,18 18 2 0,-25-19-2 16,25 19 2-16,-28-19 0 0,28 19 0 0,-29-18-1 15,12 8 2-15,17 10-1 0,-31-15-2 16,31 15 1-16,-34-15 1 0,12 6-1 16,22 9 5-16,-40-20-4 0,20 12 1 0,-7 0 0 15,27 8-2-15,-46-20 1 0,22 11 1 16,-4 0 0-16,1 0 0 0,0 0 0 0,-8-5 1 16,5 6 1-16,3-2 2 0,-6 0-1 15,1-1 0-15,-1 2 0 0,1-1-1 16,0 1-2-16,0 0 0 0,2 3 3 0,-2-4-4 15,2 0 1-15,0 6 1 0,0-7-2 16,0 5 0-16,-5-3 0 0,5 3-1 0,-7-3 0 16,0 3 2-16,-8-3-3 0,5 2 2 15,-5 2 0-15,-1-5 0 0,5 3-1 16,-6-2 2-16,2 3 0 0,1 0 2 0,2-3 0 16,7 6-1-16,-2-4-2 0,4 2 3 15,-6 2-2-15,9-4 0 0,-5 4 0 16,5-2 1-16,-5 1-3 0,5-2 2 0,30 6-2 15,-57-6 2-15,27 0-2 0,-2 2 0 16,0 3 1-16,0-3 0 0,1 4-3 16,-8-8 5-16,-4 8-4 0,-6-1 1 0,1-2 0 15,-1-1 2-15,-4 0 0 0,-4 1-3 16,5-2 2-16,0 1 0 0,-5-2-1 0,5 3-1 16,0-3 2-16,1 3-1 0,-3 0 1 15,6 0-2-15,-3-3 2 0,3 3-2 16,-4 0 0-16,5-1 2 0,-1 2-2 15,-1-1 2-15,2-3 2 0,-1 2-2 0,-1-3 2 16,1 4-3-16,-2-2 2 0,-2 1-3 0,0 0 2 16,-5-5 0-16,-8 4-2 0,-1-1 2 15,1 0-2-15,-3 3 6 0,2-7-6 16,5 7 1-16,5-2 1 0,3-2-2 0,1 4 4 16,5-1-5-16,-6 2 2 0,6 2 1 15,-2 0-1-15,6 0 0 0,-4-3 0 16,0 3 1-16,9 3 0 0,-6-3 0 15,-4 0-1-15,12 0-1 0,-7 0 1 0,4 0 0 16,-4 0 1-16,6 0 1 0,-8-3 0 16,0 3 1-16,3-3-2 0,-10-1-1 0,10 4 3 15,-6-1-1-15,6-3 1 0,4 1 2 16,4 3 1-16,-1-5 0 0,3 4-3 16,32 1-2-16,-70-3 0 0,33 3-3 0,0 0-1 15,-15 3 1-15,2-3-2 0,-7 1 2 16,1-1 1-16,-5 5-2 0,-1-5 4 0,7 0-2 15,-17 3 1-15,2-3 0 0,0 4-1 16,-4-4 3-16,-1 1-2 0,-4 3-1 16,2-4 1-16,-1 6-3 0,2-6 2 0,-4 6 2 15,7-3-2-15,2 0 0 0,-2 4 2 16,6-5-3-16,10 1 1 0,2 0 2 0,4 1-1 16,1-1 1-16,0 0 0 0,7-1 0 15,-3 2-1-15,8-1 1 0,-4-3 0 16,9 3 1-16,-1-3-3 0,-1 0 5 0,5 3-2 15,30-3-2-15,-62 0 2 0,30 0-1 16,4 2-1-16,28-2 2 0,-59-2-1 16,26 2-1-16,4 0-1 0,29 0 1 15,-60 0-1-15,22 2 2 0,1-2 0 0,2 0 2 16,-5 0-4-16,1 4 1 0,-6-4-3 0,-3 0 1 16,-3 5 2-16,1-5 0 0,0 0 1 15,0 0 1-15,-2 1-2 0,-3-1 2 16,1 3-3-16,-6-3-1 0,5 4 1 0,-5-1 3 15,8 2-2-15,-5 0 1 0,2-5 0 16,4 2 0-16,3 2-2 0,-1-3 2 0,-1-1 2 16,5 5-3-16,7-5 3 0,-1 3-1 15,-1-3-1-15,8 2 7 0,-8-2-4 16,7 0 2-16,-1 0 1 0,2 0 5 0,4 4-3 16,28-4 1-16,-62 0-2 0,35 0 1 15,27 0-2-15,-50 0 2 0,27 0-3 16,23 0 0-16,-49-4-4 0,49 4 1 0,-47 4 0 15,17-4 2-15,30 0-4 0,-47 0 1 16,21 0 0-16,-6 3 0 0,32-3 0 16,-55 0 1-16,26 0-1 0,29 0 2 0,-57 3-3 15,24-3 2-15,4 3 0 0,-4-3-2 16,33 0 0-16,-59 3 0 0,29 0 0 0,-1-3-1 16,2 3 1-16,29-3 1 0,-55 0-2 15,25 3 1-15,30-3-1 0,-50 4 1 16,26-4-1-16,24 0-2 0,-48 2 2 15,23 1 0-15,25-3 1 0,-41 3-1 0,41-3 0 16,-41 3 0-16,41-3-1 0,-36 4 0 16,36-4-1-16,-36 5 4 0,36-5-2 0,-30 3-1 15,30-3 1-15,-37 8 0 0,37-8 0 16,-39 4 0-16,39-4 3 0,-37 12-4 0,17-11 0 16,20-1 3-16,-41 7-1 0,41-7 3 15,-39 9-4-15,19-6 2 0,20-3-1 16,-42 10 2-16,42-10-3 0,-37 8-1 15,37-8 0-15,-31 7 3 0,31-7-2 0,-27 5 2 16,27-5-3-16,-27 7 0 0,27-7 1 16,-28 8 0-16,28-8-1 0,-25 10 2 0,25-10-1 15,0 0-2-15,-34 10 3 0,34-10-1 16,0 0-1-16,-23 10 0 0,23-10 1 16,0 0 0-16,0 0-1 0,-27 7 2 0,27-7-3 15,0 0 2-15,0 0-2 0,-22 12 2 16,22-12-3-16,0 0 3 0,0 0 1 0,-20 17-4 15,20-17 2-15,0 0 0 0,0 0 2 16,-17 21-1-16,17-21 0 0,0 0 0 0,0 0-1 16,-10 23 1-16,10-23 1 0,0 0 0 15,0 0-2-15,-15 16 2 0,15-16-1 16,0 0 0-16,0 0-3 0,-13 20 5 0,13-20-1 16,0 0 1-16,-7 19-2 0,7-19 4 15,0 0-5-15,-17 18 1 0,17-18-1 16,0 0 2-16,0 0 0 0,-15 25 0 0,15-25 1 15,0 0 0-15,-10 17 0 0,10-17 0 16,0 0-2-16,-13 26 2 0,13-26-3 16,0 0 1-16,-10 24 0 0,10-24 3 0,0 0-2 15,-15 23 1-15,15-23 1 0,0 0-1 16,-8 16-2-16,8-16 1 0,0 0-1 0,0 0 2 16,-10 27-3-16,10-27 1 0,0 0 0 15,-9 20 1-15,9-20 0 0,0 0 0 16,0 0-1-16,-5 30 0 0,5-30 0 15,0 0 1-15,0 0 2 0,-3 30 0 0,3-30-4 16,0 0 1-16,0 0 2 0,0 0-1 16,-5 30 0-16,5-30 0 0,0 0 1 0,-4 24-1 15,4-24-1-15,0 0 3 0,0 0-2 16,0 35-2-16,0-35 3 0,0 0 1 0,4 27-2 16,-4-27 1-16,0 0-3 0,0 27 2 15,0-27-2-15,0 0 1 0,5 25 0 16,-5-25 1-16,0 0 0 0,0 0-2 0,0 0 3 15,0 35 0-15,0-35-1 0,0 0 0 16,0 0 0-16,0 0-1 0,3 30 0 16,-3-30 3-16,0 0-3 0,0 0 3 0,2 32-2 15,-2-32 1-15,0 0-1 0,6 21-1 16,-6-21 1-16,0 0 1 0,0 0 0 16,6 28 0-16,-6-28-2 0,0 0 2 0,5 24 2 15,-5-24-1-15,0 0-2 0,0 0 1 16,10 24 0-16,-10-24 1 0,0 0-3 0,3 21 4 15,-3-21-4-15,0 0 2 0,0 0 1 16,5 32-4-16,-5-32 4 0,0 0-3 16,10 24 2-16,-10-24 0 0,0 0-2 0,2 26 1 15,-2-26-1-15,0 0 2 0,5 24-1 16,-5-24 2-16,0 0 1 0,8 28-1 0,-8-28 0 16,0 0-2-16,5 24-2 0,-5-24 3 15,0 0 0-15,12 28-2 0,-12-28 3 16,0 0-1-16,10 25-1 0,-10-25 2 0,6 18 0 15,-6-18 0-15,9 20 0 0,-9-20-2 16,0 0 3-16,18 27 0 0,-18-27 0 16,14 21 0-16,-14-21 0 0,18 22 2 0,-18-22-2 15,15 19-1-15,-15-19 3 0,15 16-1 16,-15-16-3-16,14 17-1 0,-14-17 1 0,15 15 2 16,-15-15-3-16,0 0 2 15,13 19-3-15,-13-19 2 0,0 0 0 0,13 18 3 16,-13-18-3-16,0 0 0 0,0 0 2 15,19 25-3-15,-19-25 0 0,0 0 2 0,8 16-3 16,-8-16 2-16,0 0-2 0,0 0 1 16,0 0 2-16,15 24 0 0,-15-24-3 0,0 0 4 15,0 0-3-15,12 19 2 0,-12-19-1 16,0 0-1-16,15 18 3 0,-15-18 1 0,0 0-2 16,23 21 1-16,-23-21-3 0,14 12 4 15,-14-12-3-15,16 16 1 0,-16-16 0 16,19 13 2-16,-19-13 2 0,17 18-5 0,-17-18 1 15,16 12 0-15,-16-12 0 0,17 16-1 16,-17-16-1-16,20 16 4 0,-20-16 0 16,0 0 1-16,20 18-4 0,-20-18 3 0,0 0-2 15,14 18 0-15,-14-18 1 0,0 0 2 16,0 0-2-16,16 15 1 0,-16-15 1 16,0 0 1-16,0 0 0 0,12 15 2 0,-12-15 0 15,0 0 0-15,0 0-1 0,0 0 2 16,18 19-1-16,-18-19-1 0,14 16-1 0,-14-16 3 15,17 27-18-15,-2-8-38 0,5 13-76 16,-10 4-133-16,1 1-305 0,-11-4-385 0,-16-7-776 16</inkml:trace>
  <inkml:trace contextRef="#ctx0" brushRef="#br0" timeOffset="27266.5288">2840 8242 138 0,'0'0'-34'16,"0"0"51"-16,0 0-59 0,0 0 7 15,0 0 17-15</inkml:trace>
  <inkml:trace contextRef="#ctx0" brushRef="#br0" timeOffset="29661.4186">2840 8242 121 0,'0'0'129'16,"0"0"7"-16,0 0-17 0,0 0-13 0,0 0-11 15,0 0-4-15,0 0-27 0,0 0-1 0,0 0-3 16,0 0-11-16,0 0 4 0,0 0 3 16,0 0-1-16,0 0-5 0,0 0-21 0,0 0-1 15,0 0 1-15,0 0 3 0,0 0-9 16,0 0-4-16,0 0 17 0,0 0-14 16,0 0 9-16,0 0 13 0,0 0 11 15,0 0-13-15,0 0 4 0,0 0 2 0,0 0 4 16,0 0-13-16,0 0 22 0,0 0-38 15,0 0 7-15,0 0-8 0,0 0-7 0,0 0 10 16,0 0-3-16,0 0-7 0,0 0-12 16,0 0-10-16,0 0 14 0,0 0-3 15,0 0-1-15,45-11-10 0,-45 11-4 0,0 0 4 16,0 0 4-16,0 0 6 0,0 0-10 16,20-11 7-16,-20 11 4 0,0 0-4 15,0 0 10-15,0 0-2 0,0 0 6 0,0 0 11 16,17-15-4-16,-17 15 17 0,0 0 7 15,0 0-8-15,0 0 19 0,0 0-10 16,0 0 2-16,0 0-7 0,0 0-3 0,0 0-11 16,0 0 7-16,0 0 2 0,0 0-9 15,0 0 17-15,0 0 11 0,0 0-7 0,0 0 5 16,0 0 2-16,0 0-1 0,0 0-6 16,0 0 4-16,0 0-4 0,0 0 0 15,0 0-1-15,0 0-1 0,0 0-7 0,0 0 11 16,0 0 10-16,0 0-16 0,0 0 5 15,0 0 2-15,0 0-7 0,0 0 22 16,0 0-30-16,0 0 5 0,0 0-8 16,0 0 0-16,0 0-5 0,0 0-10 0,0 0 2 15,0 0-5-15,0 0 7 0,0 0 3 16,0 0 4-16,0 0-8 0,0 0 11 0,0 0-2 16,0 0 6-16,0 0-5 0,0 0-2 15,0 0-16-15,0 0 12 0,0 0 3 16,0 0-9-16,0 0-5 0,0 0 6 0,0 0-6 15,0 0-4-15,0 0 2 0,0 0-3 16,0 0 3-16,0 0-7 0,0 0-2 0,0 0 7 16,0 0 0-16,0 0-13 0,0 0 13 15,0 0 5-15,0 0 0 0,0 0 14 16,0 0-6-16,0 0-2 0,0 0-5 16,0 0-1-16,0 0 6 0,0 0 9 0,0 0-13 15,0 0 2-15,0 0-10 0,0 0 1 16,0 0 7-16,0 0-8 0,0 0-1 0,0 0 7 15,0 0-1-15,0 0-7 0,0 0 9 16,0 0-3-16,0 0 4 0,0 0-2 0,0 0 4 16,0 0-3-16,0 0-3 0,0 0 5 15,0 0-1-15,0 0-4 0,0 0-7 16,0 0 10-16,0 0-8 0,0 0 2 0,0 0 0 16,0 0 9-16,0 0-8 0,-67 37-4 15,67-37 4-15,0 0 3 0,-27 10 1 16,27-10-4-16,-22 9-1 0,22-9-5 15,-25 12 9-15,25-12 5 0,-27 9-8 0,27-9-1 16,-25 12 1-16,25-12-3 0,-28 11 1 16,28-11 3-16,-24 13-4 0,24-13 3 0,-23 11 6 15,23-11-2-15,-25 12 5 0,25-12-5 16,-23 12-3-16,23-12-1 0,-24 13 1 0,24-13-3 16,-25 12 3-16,25-12-1 0,-23 12-1 15,23-12-1-15,-19 12 0 0,19-12-3 16,-30 12-3-16,30-12 5 0,-22 14 4 0,22-14 1 15,-28 18-1-15,28-18-2 0,-32 15 3 16,15-6 5-16,17-9-10 0,-41 23-2 16,21-14 1-16,-1 0 1 0,-2 1 8 15,23-10-8-15,-43 17 4 0,17-6-3 0,3 0 7 16,-2-2 3-16,5 0 4 0,-4 1 3 16,-1 0 5-16,-1-6-1 0,26-4 1 0,-44 16 0 15,19-6-1-15,5-4-5 0,20-6-1 16,-45 9-1-16,25-3-5 0,20-6 2 15,-37 6-1-15,37-6-3 0,-37 10 1 0,37-10-3 16,-37 4 0-16,37-4-1 0,-37 6-1 16,37-6-1-16,-41 0-5 0,41 0 1 0,-40 0 1 15,40 0-3-15,-49 0-1 0,49 0-1 16,-50-5 0-16,23 5-1 0,27 0 1 16,-47-1 0-16,19 1-3 0,28 0 2 15,-50 0-2-15,26-4 0 0,24 4 0 0,-48 0 0 16,48 0 0-16,-46-3-2 0,46 3 2 15,-46-4-2-15,46 4 2 0,-39-3-3 0,39 3 0 16,-33-2 0-16,33 2 4 0,-34-4-3 16,34 4 1-16,-30-6-1 0,30 6-1 15,0 0 0-15,-32-6-1 0,32 6 0 0,0 0-2 16,-28-9 4-16,28 9-4 0,0 0-3 16,-20-15 4-16,20 15-3 0,0 0-1 0,-20-15 5 15,20 15 2-15,0 0 0 0,-17-20-1 16,17 20-1-16,0 0 3 0,0 0 0 15,-20-22-5-15,20 22 4 0,0 0 4 0,0 0-4 16,-8-18-2-16,8 18 0 0,0 0-3 16,0 0-1-16,0 0 2 0,0-33-1 15,0 33 2-15,0 0-1 0,0 0 3 0,0 0-1 16,8-39 1-16,-8 39-3 0,0 0 3 16,12-23 0-16,-12 23 2 0,0 0-3 15,0 0 2-15,8-24 0 0,-8 24 0 0,0 0-2 16,0 0 2-16,0 0 0 0,12-26 0 15,-12 26-1-15,0 0-1 0,11-15-4 0,-11 15-3 16,0 0 1-16,29-22-7 0,-29 22 1 16,25-15-5-16,-25 15-2 0,27-18 2 0,-5 9-2 15,-22 9 1-15,30-20 4 0,-14 13 1 16,-16 7 3-16,32-16-1 0,-32 16 3 16,30-16 0-16,-16 5 1 0,-14 11 1 15,26-12 0-15,-26 12 8 0,20-12-6 0,-20 12 2 16,0 0-2-16,24-8 0 0,-24 8-2 15,0 0 6-15,23-10-2 0,-23 10 1 0,0 0 1 16,0 0-3-16,32-9 1 0,-32 9 6 16,0 0-1-16,0 0 3 0,29-3-5 15,-29 3 1-15,0 0 4 0,0 0-1 0,36 0 0 16,-36 0 3-16,0 0-3 0,0 0 0 16,34 0 6-16,-34 0-7 0,0 0 5 0,32 6 2 15,-32-6-1-15,0 0 0 0,33 9 1 16,-33-9-2-16,23 7 3 0,-23-7-4 15,26 7 2-15,-26-7-1 0,0 0 2 16,33 7-2-16,-33-7 8 0,23 6 0 0,-23-6-1 16,22 12 2-16,-22-12 1 0,22 8 2 15,-22-8-2-15,0 0 0 0,32 12 1 16,-32-12 4-16,23 9-2 0,-23-9 2 0,29 14-1 16,-29-14 0-16,30 12-3 0,-10-6-5 15,-20-6 1-15,40 13 3 0,-18-8-2 16,-22-5 0-16,38 10-1 0,-16-7 0 0,-22-3 1 15,37 12-1-15,-37-12-4 0,36 5-3 16,-19 2 7-16,-17-7-5 0,40 8-1 0,-40-8 0 16,30 8 1-16,-11-3-2 0,-19-5 1 15,28 7-2-15,-28-7 1 0,30 8 0 16,-30-8-1-16,27 6 3 0,-27-6 0 0,22 6 1 16,-22-6-1-16,25 6 2 0,-25-6 1 15,0 0-2-15,28 6 3 0,-28-6 0 16,0 0 1-16,26 10 0 0,-26-10-1 0,0 0 5 15,28 7-2-15,-28-7-1 0,0 0-1 16,23 9 1-16,-23-9-5 0,0 0 3 0,27 8-1 16,-27-8-1-16,0 0-1 0,27 4-2 15,-27-4 1-15,0 0 0 0,25 8-1 16,-25-8 0-16,0 0-1 0,25 4 0 0,-25-4-1 16,0 0 0-16,24 7 1 0,-24-7 0 15,0 0-3-15,20 10 0 0,-20-10 3 0,0 0-3 16,26 6 0-16,-26-6 0 0,0 0 0 15,22 9 1-15,-22-9-1 0,0 0 0 16,27 12-2-16,-27-12 1 0,20 7 1 16,-20-7 1-16,0 0-3 0,35 11 1 0,-35-11 1 15,23 9 2-15,-23-9-1 0,29 7 3 16,-29-7-4-16,35 8 3 0,-35-8 0 0,22 10 2 16,-22-10 0-16,28 5 1 0,-28-5 0 15,24 10 2-15,-24-10 0 0,25 7 0 16,-25-7-2-16,0 0-4 0,32 7 4 0,-32-7 1 15,18 6-2-15,-18-6 5 0,0 0-1 16,28 6-1-16,-28-6 3 0,0 0-1 0,0 0 0 16,27 6 3-16,-27-6-3 0,0 0 1 15,0 0-1-15,25 5 2 0,-25-5-4 16,0 0 3-16,0 0-4 0,29 10 2 16,-29-10-1-16,0 0 3 0,21 6 1 0,-21-6-9 15,0 0 3-15,29 6 1 0,-29-6 1 16,0 0-2-16,35 6 3 0,-35-6-1 15,0 0-2-15,30 3 2 0,-30-3-3 0,23 6 2 16,-23-6-4-16,0 0 1 0,34 3-2 16,-34-3-7-16,27 7-20 0,-27-7-47 0,32 13-66 15,-21 4-87-15,-2 2-322 0,-9-19-29 16,-31 33-372-16,-7-21-785 0</inkml:trace>
  <inkml:trace contextRef="#ctx0" brushRef="#br0" timeOffset="37701.5175">2840 9308 1127 0,'0'0'422'0,"0"0"-184"16,0 0-85-16,0 0-51 0,0 0-32 0,0 0-8 15,0 0-11-15,0 0-5 0,0 0 19 16,0 0-4-16,0 0 19 0,0 0 2 15,0 0-6-15,0 0 1 0,0 0 10 16,0 0-14-16,0 0-7 0,0 0 6 0,0 0-4 16,0 0 11-16,0 0-17 0,0 0 4 15,0 0 1-15,0 0-11 0,0 0-5 16,0 0-10-16,0 0-4 0,0 0 3 0,0 0-10 16,0 0-3-16,0 0-4 0,0 0-3 15,0 0 9-15,0 0-17 0,0 0 10 0,0 0-6 16,0 0 6-16,0 0 7 0,0 0-4 15,0 0-1-15,0 0 3 0,0 0 22 16,0 0 1-16,0 0-10 0,0 0 9 0,0 0-11 16,0 0 9-16,-12 70 3 0,12-70 5 15,0 0-8-15,-13 32-13 0,13-32 4 16,-17 26-6-16,17-26-2 0,-8 27-5 0,8-27 5 16,-15 24-7-16,15-24 1 0,-16 27 14 15,16-27-17-15,-16 29 3 0,11-11 7 16,-9-1-8-16,14-17-2 0,-26 35-3 0,12-15 1 15,1-2 4-15,1-3 1 0,-1 3 3 16,-4 0-1-16,4 2 3 0,-4-5 0 0,0 4-7 16,4-1-2-16,-6-3 4 0,3 3-2 15,-1-2-2-15,0 0-2 0,0 2 1 16,1 0 0-16,-1-3 3 0,0 5-9 0,-6-5 2 16,6 1-5-16,0-1 5 0,1-3 2 15,-3 3-4-15,19-15 7 0,-30 25-1 0,13-12 3 16,4-1 2-16,13-12-1 0,-35 25 0 15,15-13 1-15,0 0 1 0,3-1-1 16,-5 1 2-16,-1 0 3 0,3 0-1 0,-2-1 3 16,-1-1 0-16,-2 2-1 0,25-12 1 15,-41 18 0-15,15-6-4 0,4-5 1 16,3 1 6-16,-7 3-3 0,26-11 4 16,-42 12-4-16,17-6 0 0,25-6 3 0,-40 6-2 15,15 0-3-15,25-6-1 0,-46 6-5 16,46-6-4-16,-40 4-2 0,15-4 0 0,25 0-2 15,-40 3 1-15,40-3-5 0,-42-3-1 16,42 3-4-16,-38 0 0 0,38 0-1 0,-35-7-2 16,35 7 1-16,-41-5-6 0,41 5 3 15,-36-7 1-15,17-2-6 0,19 9 2 16,-40-12 0-16,23 1-2 0,17 11 0 0,-38-16 1 16,21 5 1-16,17 11 0 0,-40-21-1 15,30 12-1-15,10 9-4 0,-28-18 1 0,28 18 2 16,-22-19-5-16,22 19 1 0,-24-23 0 15,24 23 0-15,-16-15 2 0,16 15-1 16,-14-17-2-16,14 17 4 0,-11-22-1 0,11 22 0 16,0 0 2-16,-16-25-2 0,16 25 2 15,0 0-1-15,-11-28 1 0,11 28 0 16,0 0 0-16,0-31-2 0,0 31 5 0,0 0-1 16,0 0-1-16,0-30 0 0,0 30 0 15,0 0-2-15,0 0 3 0,0 0-2 16,3-32 1-16,-3 32 2 0,0 0 2 15,0 0-4-15,15-18 3 0,-15 18-1 0,0 0 4 16,25-15-2-16,-25 15 4 0,0 0 1 0,34-9 2 16,-34 9 0-16,28-6 2 0,-28 6 2 15,29-3 3-15,-29 3 1 0,31-3 4 0,-31 3 1 16,34-3-1-16,-34 3-5 0,30 0 1 16,-30 0 0-16,35 0-2 0,-35 0 0 15,34 0 2-15,-34 0-1 0,36 0 0 0,-36 0-2 16,37 0 4-16,-37 0-1 0,32 3 2 15,-32-3-1-15,35 9-1 0,-13-6-1 16,-22-3 0-16,35 6-1 0,-15 0 2 0,-20-6-1 16,37 12-3-16,-12-6-2 0,-3 3 3 15,-22-9-5-15,43 15-2 0,-19-2 0 16,1-3 2-16,-5-1-1 0,3 1-1 0,2 2 0 16,-3 0 1-16,5-3-1 0,-2 2 2 15,0 0-4-15,-2-2 1 0,-1-1-1 16,-2 3 0-16,4 1 3 0,-24-12-2 0,33 19 1 15,-15-14 0-15,-18-5 1 0,39 19 2 16,-22-11 0-16,4 3-4 0,3-2 4 0,-24-9 0 16,38 15-2-16,-16-5 0 0,0-5 0 15,-22-5-2-15,38 12 0 0,-19-5 7 0,-19-7-5 16,41 15 1-16,-17-9 0 0,-2 1-1 16,-1-2 2-16,6 6 0 0,-27-11 1 15,45 12-3-15,-20-6 0 0,-1 0 0 0,-24-6-3 16,43 9 4-16,-21-6 0 0,-22-3-4 15,39 9 3-15,-19-6-2 0,-20-3 5 16,36 7 5-16,-36-7-1 0,42 5-2 0,-22-2 2 16,9 0-6-16,3 1 3 0,-2-4 1 15,-30 0 0-15,65 0-4 0,-30 0 0 16,0 0-8-16,0 0-15 0,2 0-25 16,-5 4-46-16,-2 0-50 0,-3 8-66 0,-2 13-192 15,-12-5-150-15,-13-20-61 0,-6 30-310 16,6-30-532-16</inkml:trace>
  <inkml:trace contextRef="#ctx0" brushRef="#br0" timeOffset="58643.9507">8521 11678 962 0,'0'0'190'0,"0"0"-42"16,0 0-5-16,0 0-72 0,0 0-6 16,0 0-15-16,0 0-4 0,0 0-6 0,0 0 20 15,0 0 10-15,0 0 6 0,0 0 5 16,0 0 5-16,0 0-10 0,0 0-22 15,0 0 3-15,0 0-5 0,0 0-11 0,0 0-3 16,0 0-4-16,0 0-3 0,0 0-6 16,0 0-1-16,0 0-18 0,0 0 18 15,0 0 0-15,0 0-12 0,0 0-4 0,0 0 10 16,0 0-6-16,0 0 5 0,0 0-11 16,0 0 17-16,0 0-23 0,0 0 8 0,0 0 7 15,0 0-15-15,0 0 14 0,0 0-3 16,0 0 0-16,0 0 6 0,0 0 2 15,0 0 4-15,0 0-12 0,0 0 10 0,0 0-2 16,0 0 14-16,0 0 6 0,0 0 11 16,0 0-9-16,0 0 7 0,0 0-5 15,0 0-6-15,0 0 2 0,0 0 2 0,0 0-1 16,0 0-5-16,0 0-7 0,0 0-3 16,0 0 0-16,0 0 0 0,0 0-5 15,0 0-7-15,0 0 3 0,0 0-7 0,0 0-3 16,0 0 10-16,0 0-1 0,0 0-4 15,0 0-5-15,0 0-3 0,0 0 5 0,0 0-1 16,0 0 6-16,0 0-3 0,0 0 18 16,0 0-11-16,0 0 2 0,0 0 2 0,0 0-7 15,0 0-6-15,0 0 5 0,0 0 3 16,0 0 0-16,0 0-3 0,0 0 9 16,0 0-2-16,0 0-20 0,0 0 6 0,0 0 10 15,0 0 1-15,0 0-11 0,0 0-2 16,0 0 14-16,0 0-4 0,0 0-3 15,0 0 9-15,0 0 3 0,0 0-3 0,0 0-8 16,0 0 10-16,0 0 3 0,0 0-5 16,0 0 2-16,0 0 22 0,0 0-21 15,0 0-8-15,0 0 10 0,0 0 4 0,0 0-4 16,0 0-4-16,0 0 6 0,0 0-5 16,0 0-1-16,0 0-1 0,0 0 3 0,0 0-3 15,0 0 0-15,0 0 8 0,0 0-12 16,0 0-5-16,0 0 5 0,0 0-4 15,0 0 3-15,0 0-5 0,0 0 7 16,0 0-3-16,0 0-4 0,0 0 2 0,0 0 5 16,0 0-7-16,0 0-3 0,0 0 15 15,0 0-16-15,0 0 6 0,0 0-4 0,0 0-1 16,0 0-1-16,0 0 9 0,0 0 0 16,0 0 0-16,0 0 0 0,0 0-2 0,0 0 5 15,0 0-5-15,0 0-3 0,0 0 0 16,0 0-4-16,0 0 1 0,0 0 4 0,0 0 2 15,0 0-4-15,0 0-2 0,0 0 7 16,0 0-8-16,0 0 5 0,0 0-4 16,0 0 7-16,0 0-10 0,0 0 7 15,0 0 0-15,0 0 7 0,0 0 5 0,0 0-10 16,0 0 2-16,0 0-1 0,0 0 0 16,0 0 0-16,0 0-8 0,0 0 3 15,0 0-1-15,0 0-2 0,0 0 1 0,0 0 0 16,0 0-7-16,0 0 7 0,0 0-4 15,0 0 0-15,0 0 3 0,0 0 3 0,0 0-5 16,0 0 0-16,0 0 2 0,0 0 5 16,0 0-6-16,0 0-1 0,0 0-2 0,0 0 1 15,0 0 3-15,0 0 0 0,0 0-6 16,0 0 2-16,0 0-5 0,0 0 7 16,0 0-4-16,0 0 3 0,0 0 3 0,5-38-2 15,-5 38 2-15,31-5 2 0,-31 5-3 16,37-10 1-16,-37 10-4 0,49-6 0 0,-24-1-4 15,-3 6 6-15,8-6-3 0,-5 0 4 16,7 4-2-16,-2-3 4 0,-30 6-12 0,62-9 5 16,-32 6 5-16,1-3-3 0,3 0 3 15,-2 3-4-15,-1-3 0 0,1-1 4 16,2 5 0-16,-3-3 4 0,0 1-9 16,-6 0 2-16,6 1 1 0,-31 3-2 0,51-10-1 15,-23 7 0-15,0-3-1 0,-28 6 4 16,46-6 6-16,-46 6-9 0,38-4-3 15,-16 2 5-15,-22 2-1 0,38-3-4 0,-38 3 1 16,32-3 4-16,-32 3-4 0,29-3 3 16,-29 3 2-16,31 0-2 0,-31 0 2 15,0 0-1-15,34-6 0 0,-34 6-2 0,25-6-1 16,-25 6 3-16,0 0 0 0,33 0-1 16,-33 0 4-16,0 0-5 0,46-4 2 0,-46 4 1 15,31-3-3-15,-31 3 4 0,35-3-1 16,-35 3-1-16,39-2-2 0,-39 2 1 0,43 0-4 15,-43 0 5-15,47-3-3 0,-23 3 1 16,-24 0 1-16,47 0 3 0,-47 0-8 0,56 0 4 16,-31-4 3-16,-25 4-3 0,57 0 1 15,-30 4 4-15,3-8-4 0,-30 4 1 16,52 0 2-16,-25 0-2 0,1 4 0 0,-28-4 0 16,49-4 2-16,-49 4 0 0,48 4-2 15,-23-4 8-15,-25 0-3 0,54 0-1 16,-29 3 5-16,3-3 1 0,-28 0 3 0,51-3-3 15,-20 6-3-15,-2-3-1 0,-29 0 3 16,53 0-1-16,-24 2 0 0,-2-2-2 0,-27 0 3 16,46 0-5-16,-17 3 2 0,-29-3 0 15,52 0-1-15,-32 0 0 0,-20 0-3 16,53 0 2-16,-34 0-1 0,-19 0-1 0,45 3 3 16,-45-3-2-16,43 0 2 0,-21 4-3 15,-22-4-4-15,37 3-2 0,-37-3 4 0,37 0-1 16,-37 0-1-16,35 3 4 0,-35-3 2 15,33 2-1-15,-33-2-7 0,32 4 6 16,-32-4 0-16,27 3-1 0,-27-3 4 16,0 0 0-16,43 3 0 0,-43-3 0 0,25 3-2 15,-25-3 4-15,0 0-6 0,32 6 2 16,-32-6 1-16,25 3 2 0,-25-3 1 0,0 0-5 16,34 3-2-16,-34-3 6 0,23 3-3 15,-23-3-1-15,0 0-3 0,34 9 2 16,-34-9 3-16,25 0-2 0,-25 0 3 0,0 0-3 15,33 7 1-15,-33-7 2 0,24 3-4 16,-24-3 2-16,0 0 0 0,40 4-2 16,-40-4 3-16,22 1-1 0,-22-1-3 0,26 8 2 15,-26-8 1-15,30 2 1 0,-30-2-3 16,29 2-3-16,-29-2 4 0,37 5 0 0,-37-5-4 16,33 6 2-16,-33-6 1 0,37 3-1 15,-20 3-1-15,-17-6-1 0,38 6 0 0,-38-6 2 16,39 6 2-16,-19-3-2 0,8 4-2 15,-28-7 3-15,49 8 0 0,-28-1-3 16,4-2 4-16,7 2-2 0,-7-1 3 0,4-4-2 16,-1 6-2-16,1-3 1 0,-1-1 1 15,0 3 0-15,3-6 2 0,-5 3 1 0,1 2 0 16,3 1 0-16,-5-2 0 0,2-1 0 16,-27-4-1-16,52 6 1 0,-24-1-1 15,-3-1-2-15,1-1-1 0,-26-3 1 0,48 3 3 16,-28 0-4-16,9 3 1 0,-29-6-1 15,46 6 1-15,-15-3-1 0,-10 5 1 16,8-7-2-16,-29-1 1 0,45 8-1 0,-23-6 1 16,-22-2 0-16,46 5-2 0,-19 0 2 15,-27-5-2-15,44 6 3 0,-19-3-1 16,-25-3-2-16,48 6 0 0,-26-6 0 0,-22 0 0 16,45 6 0-16,-25-3 1 0,-20-3-1 15,44 3 1-15,-26 0-1 0,-18-3 1 0,39 4 0 16,-39-4 0-16,33 5 0 0,-33-5-3 15,37 3 1-15,-37-3 2 0,28 7 0 0,-28-7 0 16,31 2-1-16,-31-2 0 0,31 3 0 16,-31-3-1-16,30 7 3 0,-30-7-2 15,32 4 2-15,-32-4-1 0,30 4-1 0,-30-4 0 16,34 8 2-16,-34-8-2 0,27 4 1 16,-27-4 0-16,36 3-1 0,-36-3 1 15,34 8 0-15,-34-8 1 0,43 6 3 0,-21-6-6 16,-22 0 5-16,47 6-1 0,-25-6 0 15,-22 0 1-15,56 7 2 0,-30-4 0 0,0-1 0 16,4-2-3-16,-30 0 6 0,54 7-4 16,-26-4-3-16,3-3 2 0,-5 3-2 0,-26-3 0 15,57 2 3-15,-32-2-4 0,5 4 3 16,-1-1-2-16,3 0 0 0,-1 0 0 16,-31-3-2-16,56 3 3 0,-28 0 0 0,0 2-1 15,-1-4 0-15,-27-1-2 0,44 6 1 16,-18-6 0-16,-26 0 1 0,47 6 0 0,-27-6-1 15,-20 0-1-15,46 3 2 0,-46-3-3 16,40 5 2-16,-15-3 1 0,-25-2-3 16,37 4 2-16,-37-4-2 0,36 1 4 15,-36-1 0-15,41 5-3 0,-41-5 2 0,33 3 0 16,-33-3 1-16,32 0-1 0,-32 0-1 16,28 3 6-16,-28-3-4 0,30 1-1 0,-30-1 0 15,29 5-1-15,-29-5 3 0,0 0-1 16,42 6-3-16,-42-6 2 0,30 0 2 15,-30 0-2-15,26 3-2 0,-26-3-1 16,32 3 3-16,-32-3-2 0,30 3 3 0,-30-3-3 16,29 7 0-16,-29-7 2 0,27 2-1 0,-27-2 0 15,0 0 1-15,33 6-1 0,-33-6 0 16,25 3-1-16,-25-3-1 0,0 0 2 16,32 6 1-16,-32-6-2 0,0 0 2 0,30 3 0 15,-30-3-2-15,0 0-1 0,27 3 1 16,-27-3 2-16,0 0-3 0,27 4-1 15,-27-4 1-15,0 0 1 0,30 7 3 0,-30-7-2 16,0 0-1-16,30 4 0 0,-30-4-1 16,0 0 2-16,32 9-1 0,-32-9 0 0,0 0 3 15,33 3-5-15,-33-3 2 0,22 8 0 16,-22-8 0-16,30 4-1 0,-30-4 2 0,27 5 0 16,-27-5 0-16,21 7-2 15,-21-7 2-15,30 6-1 0,-30-6 3 0,0 0-1 16,36 2-4-16,-36-2 1 0,30 7 1 0,-30-7 0 15,21 6 2-15,-21-6 2 0,0 0-3 16,36 6-1-16,-36-6-2 0,0 0 3 16,33 6 0-16,-33-6 2 0,0 0-1 0,30 3-2 15,-30-3 3-15,0 0-1 0,32 6-4 16,-32-6 5-16,0 0-1 0,28 6-2 16,-28-6 0-16,0 0 0 0,29 3 0 0,-29-3 0 15,0 0 1-15,25 7 3 0,-25-7-5 16,0 0 3-16,25 5-2 0,-25-5 0 0,0 0 0 15,0 0 1-15,35 7-2 0,-35-7 1 16,0 0-2-16,0 0 4 0,32 5-2 16,-32-5 0-16,0 0 0 0,30 5-3 0,-30-5 3 15,0 0 0-15,27 5-1 0,-27-5 1 16,0 0 2-16,25 2-2 0,-25-2 2 0,0 0-4 16,25 8 3-16,-25-8-1 0,0 0 1 15,0 0-1-15,0 0-2 0,27 6 1 16,-27-6 0-16,0 0 0 0,0 0 1 0,0 0 1 15,0 0-1-15,0 0 0 0,35 3-2 16,-35-3 3-16,0 0-1 0,0 0 2 0,0 0-1 16,25 9-1-16,-25-9 1 0,0 0 0 15,0 0-4-15,25 3 4 0,-25-3 1 16,0 0-2-16,0 0 2 0,0 0-2 0,40 6 2 16,-40-6 3-16,0 0-4 0,22 3 0 15,-22-3 1-15,0 0 1 0,32 4-1 0,-32-4-2 16,0 0 3-16,30 2-2 0,-30-2 1 15,0 0-1-15,30 3 0 0,-30-3 2 16,0 0-3-16,22 7 1 0,-22-7-2 16,0 0 3-16,0 0 0 0,36 3-2 0,-36-3 0 15,0 0 0-15,32 4 2 0,-32-4-2 16,25 1 1-16,-25-1 0 0,0 0 0 0,32 0-2 16,-32 0 1-16,0 0 0 0,30 7 1 15,-30-7 1-15,0 0-2 0,35 4 1 16,-35-4 0-16,0 0-1 0,30 2 0 0,-30-2 1 15,0 0 0-15,32 0-1 0,-32 0 4 16,0 0-3-16,30 2-2 0,-30-2 2 0,0 0 0 16,27 5-2-16,-27-5-1 0,0 0 3 15,0 0 1-15,0 0-2 0,39 0 0 16,-39 0 0-16,0 0 0 0,0 0-1 0,0 0 1 16,28 3 0-16,-28-3 2 0,0 0-2 15,0 0 1-15,0 0-1 0,28 4 3 0,-28-4-1 16,0 0 3-16,0 0-4 0,0 0-1 15,36 1 3-15,-36-1-3 0,0 0 1 16,0 0-1-16,0 0 1 0,33 0 0 0,-33 0 1 16,0 0-4-16,0 0 3 0,0 0 0 15,0 0 0-15,39-1 0 0,-39 1 0 0,0 0-1 16,0 0 1-16,0 0-1 0,31 0 0 16,-31 0-1-16,0 0 2 0,0 0 2 0,0 0-5 15,0 0 2-15,0 0 1 16,37 0-1-16,-37 0 1 0,0 0-1 0,0 0 0 15,0 0-1-15,0 0 0 0,0 0 1 16,30-4 1-16,-30 4 1 0,0 0-1 0,0 0-1 16,0 0 1-16,0 0-1 0,0 0 0 15,0 0 2-15,32-3-3 0,-32 3 0 16,0 0 1-16,0 0-1 0,0 0 2 0,0 0-1 16,0 0 2-16,0 0 2 0,0 0-4 15,0 0 6-15,0 0 3 0,0 0 4 0,0 0 2 16,0 0 2-16,0 0 3 0,0 0 0 15,0 0 0-15,0 0-2 0,0 0-1 0,27-7-1 16,-27 7-1-16,0 0 1 0,0 0-4 16,0 0-2-16,0 0-1 0,0 0 2 15,0 0-3-15,8-21-3 0,-8 21-1 0,15-22 0 16,-15 22-1-16,7-27 2 0,-7 27-2 16,12-26-1-16,-12 26 0 0,5-33 0 15,-5 33 0-15,8-30-3 0,-8 30 2 0,7-34-6 16,-4 14 3-16,-3 20-1 0,3-39-1 15,-3 39-3-15,4-47 0 0,-4 26 2 0,0 21-2 16,0-49 1-16,0 25 2 0,0 24 0 16,0-44 0-16,0 23 1 0,0 21 0 15,-4-38 0-15,4 38-2 0,0-36 1 0,0 36-2 16,-6-41 2-16,2 22-1 0,4 19 1 16,-6-30-3-16,6 30 3 0,-10-34-2 0,10 34 1 15,-9-28 1-15,9 28-1 0,-8-27-3 16,8 27-3-16,0 0-2 0,-10-30 0 15,10 30 1-15,-7-24-1 0,7 24 3 0,0 0-1 16,-8-30 3-16,8 30 0 0,0 0-1 16,-9-27 0-16,9 27-1 0,0 0 1 15,-6-24 3-15,6 24-5 0,0 0 0 16,-7-25 1-16,7 25-2 0,0 0-2 0,0 0 1 16,-10-28 2-16,10 28 0 0,0 0-5 15,0 0 2-15,-8-25-1 0,8 25 1 0,0 0 3 16,-17-19-3-16,17 19 0 0,0 0 3 15,-13-17 1-15,13 17 1 0,0 0 1 0,-17-26 1 16,17 26 1-16,0 0-1 0,-19-21 4 16,19 21-3-16,-16-12 2 0,16 12 0 0,-15-18 2 15,15 18-1-15,0 0 0 0,-25-29 1 16,25 29 0-16,-17-21 0 0,17 21 0 0,-22-22 0 16,9 10-1-16,13 12 2 0,-22-27 1 15,7 11 1-15,15 16 0 0,-32-27 1 16,15 14 4-16,17 13-2 0,-26-26 1 0,11 14-2 15,15 12 1-15,-24-24 0 0,24 24 0 16,-22-21-1-16,22 21 4 0,-26-25-4 0,12 17 3 16,14 8-3-16,-22-27 0 0,22 27 0 15,-21-20 2-15,21 20-3 0,-22-22 0 16,9 10 0-16,13 12 2 0,-17-21-2 16,17 21-2-16,-22-19 2 0,22 19 1 0,-23-22 2 15,23 22 2-15,-17-22-4 0,17 22 2 16,-20-20-1-16,20 20-2 0,-20-22 6 0,20 22-1 15,-25-23 1-15,25 23 5 0,-20-17 1 16,6 4-3-16,14 13 1 0,-26-18-2 16,26 18 3-16,-26-23-2 0,26 23 5 15,-25-15 0-15,25 15-2 0,-23-18 0 0,23 18 2 16,-20-12-3-16,20 12-3 0,0 0-2 16,-22-18 2-16,22 18-1 0,-23-12-1 0,23 12 0 15,-20-14-3-15,20 14 1 0,-19-13-3 16,19 13 2-16,-22-15-1 0,22 15 1 0,-21-15-2 15,21 15-1-15,-22-15-1 0,22 15 1 16,-32-18 0-16,15 7 0 0,17 11 0 16,-45-20-1-16,20 12-1 0,0-6 3 0,-7 5-1 15,-4-4-2-15,-8 2 2 0,1-3-1 16,-1 6 3-16,-4-4-6 0,1 3 4 0,-5-3 1 16,-5-2 2-16,7 5 4 0,0 3-1 15,1-3 1-15,-3 0 0 0,2-3-2 16,2 6 0-16,2-3-1 0,1 1 0 0,0 0-2 15,3 1-1-15,-1 1 2 0,6-3 0 16,-2 6-3-16,-1-3 6 0,3 2-8 0,-3-1 1 16,7 2 1-16,-2-1-2 0,0 1 0 15,0-2 0-15,-4 5 1 0,1-7 1 16,-6 4-4-16,-1-1 3 0,3 3-1 0,-1 1 1 16,-9 0 0-16,3-4-2 0,2 4 1 15,-1 0 0-15,-4-3 2 0,0 3-3 0,0 0 0 16,-1 0 1-16,1 0 0 0,0 0 2 15,0 0-3-15,-1 0 0 0,-3 0 0 16,6 0 2-16,0 0-1 0,-2 0 0 16,0 0-1-16,-3 0 0 0,2 0 0 0,-1 0 1 15,-1 0 0-15,5 0-1 0,0 0-1 16,-2 0 2-16,2 0 0 0,1 0 1 16,-5 0-1-16,-1-5-1 0,7 5-1 0,-12 0 4 15,6 5-4-15,-6-2 0 0,6-3 2 16,-8 4-2-16,9-3 2 0,-7 3-1 0,6-4 1 15,4 3 0-15,-4-3 0 0,3 4 0 16,9-4-2-16,-3 3 2 0,4-3 0 0,1 0 2 16,3 3-4-16,-1-3 4 0,-1 0-4 15,4 0 4-15,4 0-3 0,-3 0 2 16,-1 0 0-16,35 0 0 0,-67-3 3 0,42 3-5 16,-7-3 1-16,32 3-1 0,-62-4-1 15,31 4 1-15,5-3 0 0,26 3 1 0,-61-4 2 16,29 4-3-16,0-1 0 0,32 1-1 15,-59-4 2-15,29 4 0 0,0 0-1 0,0-3 0 16,30 3 5-16,-62-5-4 0,30 3-2 16,32 2 1-16,-61-2 2 0,29 2-1 15,2-3-3-15,30 3 3 0,-61-5 0 0,31 2 0 16,-5 3 1-16,5-1 1 0,30 1 5 16,-60-4 3-16,25 1 1 0,5-1-3 15,30 4-3-15,-62-3 0 0,32 3-1 0,-6-2 0 16,6-1 0-16,30 3 3 0,-60 0-5 15,30 3 1-15,30-3-3 0,-60 0 2 16,36-3-3-16,24 3 3 0,-55 3-2 0,32-3 3 16,23 0 1-16,-47-3-3 0,47 3 0 15,-47 0-1-15,47 0 0 0,-45 0 1 0,45 0 0 16,-34 0 0-16,34 0-2 0,-31 0 2 16,31 0-1-16,-30 3 0 0,30-3 0 15,0 0 1-15,-41-3-1 0,41 3 0 0,0 0-1 16,-33 3 1-16,33-3-3 0,0 0 3 15,0 0 0-15,-40-3-1 0,40 3 0 16,0 0 1-16,-37 3-1 0,37-3 1 0,0 0 0 16,-37 2 2-16,37-2-1 0,0 0-3 15,-37 0 3-15,37 0-2 0,0 0 0 0,-36 3-1 16,36-3 1-16,0 0-1 0,-37 0 1 16,37 0 1-16,0 0-1 0,-40 0 1 0,40 0 1 15,-27 4-2-15,27-4 2 0,0 0-2 16,-44 0 3-16,44 0-2 0,-30 3-1 15,30-3 1-15,0 0 0 0,-43 4 1 0,43-4 1 16,-34 0-4-16,34 0 4 0,-31 0-3 16,31 0 2-16,-34 1-1 0,34-1-2 15,0 0 3-15,-45 0 0 0,45 0 0 0,-32 0 1 16,32 0-5-16,0 0 4 0,-42 0-1 16,42 0 2-16,0 0-2 0,-36 0 0 0,36 0 1 15,-29 0 1-15,29 0-2 0,0 0 1 16,-37-1-2-16,37 1 3 0,0 0-1 15,-37-4-3-15,37 4 3 0,0 0-3 0,-38-3 6 16,38 3-5-16,0 0-2 0,-43-4 0 16,43 4 5-16,-29-3-4 0,29 3 3 0,0 0-1 15,-48 0 0-15,48 0-1 0,-36 0 0 16,36 0 2-16,-35 3-4 0,35-3 3 16,-38 0-3-16,38 0 3 0,-39 4 0 15,39-4-1-15,-36 3 0 0,36-3 0 0,-34 4 1 16,34-4 1-16,-37 0-2 0,37 0 0 15,-28 4-1-15,28-4-2 0,-35 5 4 0,35-5 0 16,-27 3 0-16,27-3-3 0,-30 4 3 16,30-4-2-16,0 0 2 0,-40 5-2 15,40-5 1-15,-24 7 0 0,24-7 0 0,0 0 0 16,-36 12 0-16,36-12 0 0,-29 6 1 16,29-6-1-16,-22 5 0 0,22-5 0 0,-26 10 1 15,26-10-1-15,-31 12 1 0,15-3-1 16,16-9-1-16,-35 16 1 0,18-11 2 0,17-5-3 15,-32 15 0-15,15-4 3 0,17-11-2 16,-38 21-2-16,14-9 4 0,3 3-1 16,-4 0 2-16,1 2-3 0,-1-5 2 15,3 3-1-15,-4-2-2 0,6 2 2 0,1-3 0 16,-3 3 0-16,1-3-1 0,1 2-1 16,3-2 2-16,-3 4 0 0,20-16 1 0,-34 23-3 15,18-11 0-15,-5 0 1 0,21-12 1 16,-23 23 0-16,10-11-2 0,13-12 1 0,-20 19-3 15,20-19 4-15,-25 24-3 0,16-12 3 16,9-12-3-16,-17 24 1 0,17-24 0 0,-15 27 2 16,15-27-2-16,-15 27 1 0,15-27 2 15,-13 28 0-15,5-13-2 0,8-15 1 16,-12 31 4-16,7-10-1 0,5-21-3 0,-14 39-2 16,6-16 3-16,-2 1-1 0,2 3 0 15,4-4-1-15,-1 4 3 0,0 4 0 16,2 2-2-16,3 5-1 0,3 1 2 0,7 5 2 15,2 10-3-15,8 1 0 0,9 12-14 16,7-9-19-16,28 25-31 0,6-6-39 16,16 1-64-16,1-17-133 0,-1-12-206 0,-9-21-458 15,-11-16-949-15</inkml:trace>
  <inkml:trace contextRef="#ctx0" brushRef="#br0" timeOffset="62745.2463">2194 11323 1411 0,'0'0'510'0,"0"0"-160"0,0 0-137 0,0 0-50 16,0 0-72-16,65-3-36 0,-65 3-9 15,0 0-5-15,0 0-7 0,0 0 3 16,0 0-6-16,0 0 15 0,0 0-1 0,0 0 17 15,0 0 5-15,0 0-7 0,0 0 11 0,4 30-5 16,-4-30 25-16,0 0 22 0,0 0 4 16,-24 54-10-16,14-35-10 0,-3 2 0 15,-1 3-9-15,1 7-11 0,-9 0-4 16,6 3-3-16,-6-1-14 0,3 5-2 0,-9 1 6 16,0 8-6-16,2-4-3 0,-5 0-2 15,-1 0-3-15,-2 3 4 0,-2-2-2 0,2-5-4 16,-3 5-2-16,1-4-4 0,0-3-3 15,0 0 5-15,2-3-4 0,-1-3-6 16,0-2 2-16,5 0-6 0,-9 4-2 16,9-7 2-16,-7 4-8 0,1-1 2 0,-3-5-6 15,7 0 1-15,-3 1-5 0,5-4 0 0,-3-2 2 16,6-3-2-16,-3 2 0 0,3-6-2 16,5 3 1-16,1-5 0 0,-5-2 8 15,26-8-10-15,-35 15 0 0,35-15-12 16,-42 5-15-16,42-5-9 0,-28 0 6 0,28 0-2 15,0 0 8-15,-40-12-1 0,40 12 1 16,-25-14 2-16,25 14-3 0,-24-17 0 0,24 17 1 16,-20-19-1-16,20 19 4 0,-13-20 4 15,13 20 4-15,-8-24-2 0,8 24-1 16,0 0 3-16,-10-36 3 0,10 36 2 0,0-24 1 16,0 24 3-16,0 0-6 0,15-45 6 15,-15 45-2-15,8-27 5 0,-8 27-1 0,12-24-2 16,-12 24 1-16,11-20 6 0,-11 20 9 15,22-21 9-15,-22 21-1 0,29-15-1 16,-13 9 5-16,-16 6-1 0,35-9 4 0,-35 9 5 16,44 0 11-16,-44 0 3 0,47 0 3 15,-24 3 0-15,7 0-2 0,0 2-2 16,-3-1-3-16,3-1 2 0,2 3-2 0,-2-3-1 16,2 5-5-16,0-7-3 15,1 6-3-15,-1-2-2 0,1 3-5 0,1-6-1 16,-2 5-5-16,1-1 0 0,1-3-3 15,1 3-1-15,-5-3-3 0,3 0-3 0,2 0 0 16,-5 0 0-16,6 0-2 0,-3 0-2 16,4 1-3-16,-4 1 0 0,4-2 0 0,-3 0 1 15,4 1-3-15,-4 1 3 0,6-2-3 16,-9 1 1-16,8 0-3 0,-1 0 3 0,3-1-2 16,7 6 3-16,-1-8 0 0,5 6-2 15,13-2 1-15,9 2-1 0,-1 0-1 16,18-1 2-16,1-1-6 0,8 2-16 0,-6-4-32 15,3 6-48-15,1 3-72 0,-9 0-133 16,-17-3-247-16,-7-2-412 0,-20-3-922 16</inkml:trace>
  <inkml:trace contextRef="#ctx0" brushRef="#br0" timeOffset="66605.1217">4690 14209 990 0,'0'0'448'0,"0"0"-151"0,0 0-96 15,0 0-74-15,0 0-29 0,0 0-27 0,0 0-19 16,0 0-3-16,0 0 12 0,0 0-8 16,0 0-4-16,0 0-7 0,0 0-3 15,0 0-4-15,0 0-9 0,0 0-6 16,0 0 9-16,0 0 2 0,0 0 3 0,0 0 10 15,0 0 7-15,0 0 3 0,2 47 19 16,-2-47-4-16,13 24-7 0,-13-24 7 0,5 31 9 16,-5-31 10-16,7 40 0 0,-2-15 10 15,-2 0-13-15,-1 6-17 0,1-1-3 0,0 3-14 16,2 2 14-16,-3-1-22 0,5 10-1 16,-2-8-5-16,0 2-4 0,1-9-4 0,3 2-2 15,-6-3-5-15,4-1-1 0,0-1 9 16,-4-2-11-16,-3-24-5 0,12 35 9 15,-12-35-15-15,8 31 14 0,-8-31 9 16,25 17-1-16,-25-17-2 0,29 0-8 0,-29 0 13 16,38-21 1-16,-6-5-1 0,5-6 6 15,14-12-4-15,8-3 5 0,21-22-1 16,-1-5-6-16,0-1-3 0,-3 1-1 0,3-1 2 16,-2-3 8-16,-2-2 4 0,-4 6-1 15,2 2-2-15,1 1-3 0,-11 13-8 0,-6 9-13 16,2 3-33-16,4 7-56 0,-6 3-66 15,-13 6-118-15,4 2-636 0,-1 4-385 16</inkml:trace>
  <inkml:trace contextRef="#ctx0" brushRef="#br0" timeOffset="68204.722">8385 14510 4149 0,'0'0'-88'0,"0"0"28"0,-7-23 8 16,7 23 12-16,0 0 0 0,0 0 13 16,0 0-2-16,0 0-2 0,0 0 19 0,-5-25 20 15,5 25 9-15,0 0 20 0,0 0 27 16,0 0 0-16,0 0 11 0,0 0 15 16,0 0-9-16,0 0 4 0,0 0 5 0,0 0-4 15,0 0 6-15,0 0-14 0,0 0-6 16,0 0-9-16,0 0 7 0,0 0 16 15,0 0 0-15,0 0-9 0,0 0-7 0,0 0-6 16,0 0-7-16,20 83-9 0,-15-61-2 16,4-1-9-16,-9-21 0 0,15 44-9 0,-10-23 0 15,2 1-3-15,-7-22-1 0,10 40-6 16,-4-22 2-16,-6-18-4 0,10 34-2 16,-3-17-2-16,3 1 4 0,-10-18-2 0,22 27-1 15,-9-12-2-15,-13-15 4 0,29 18 0 16,-6-10 8-16,2-7-1 0,-25-1-1 0,62-12 0 15,-23-6-3-15,9-6 1 0,4-8 0 16,5-8 1-16,-2-2 4 0,7-8 0 16,-2 1 2-16,22-16-17 0,-5-3-2 15,12-2-2-15,-6-4-1 0,11 0-1 0,-4-1-6 16,12-4-11-16,-3 1-15 0,1 2-21 16,-4 5-23-16,-9 6-30 0,-14 16-22 0,-16 9-37 15,-8 9-39-15,-7 3-126 0,-11 6-612 16,-6 4-715-16</inkml:trace>
  <inkml:trace contextRef="#ctx0" brushRef="#br0" timeOffset="71481.5181">13932 14588 4594 0,'0'0'-100'0,"0"0"20"16,0 0 10-16,0 0 4 0,0 0 3 15,0 0 8-15,0 0 6 0,0 0 9 0,0 0 13 16,0 0 9-16,0 0 24 0,0 0 4 16,0 0-2-16,0 0 4 0,0 0-1 15,34-6-14-15,-34 6 6 0,0 0 2 0,0 0 1 16,0 0-13-16,0 0 12 0,0 0-1 15,0 0-3-15,0 0-6 0,0 0 3 0,0 0-14 16,0 0 4-16,0 0 13 0,0 0-12 16,0 0 6-16,0 0 12 0,0 0-7 15,0 0 6-15,0 0-8 0,0 0 9 0,0 0-1 16,0 0 4-16,0 0 1 0,0 0 3 16,0 0 4-16,0 0-4 0,0 0 4 0,0 0-8 15,0 0 1-15,0 0 1 0,0 0-2 16,0 0 7-16,0 0-10 0,0 0 22 15,15 27 32-15,-15-27 33 0,3 35 3 0,-3-35-11 16,8 47-10-16,-4-20-6 0,-3 0-6 16,3 1-6-16,4 4-8 0,-5-2 0 15,2 1 0-15,-1 1-6 0,4-5-5 0,-3 0 0 16,5 1-4-16,-5-3-5 0,4-4 1 16,-1 3 1-16,0-1 1 0,-8-23-2 0,12 33-2 15,-4-15 0-15,-8-18-5 0,20 27-3 16,-8-14 3-16,-12-13-4 0,22 19 3 15,-22-19 0-15,28 10-1 0,-28-10 2 0,37 0 0 16,-37 0-4-16,49-26 1 0,-21 5-4 16,2-7 0-16,7-8-4 0,10-14 5 15,-4-6-5-15,6 1 1 0,11-25 5 0,10-3 0 16,-1-4-3-16,4 1 3 0,6-4-3 16,-2 0-3-16,7-4-2 0,6 4-2 0,-1 0-1 15,4-4-2-15,3 12-3 0,1 1-8 16,3 7-25-16,-1 2-43 0,13 9-62 15,-12 0-92-15,1 6-238 0,2 1-474 0,-22 13-730 16</inkml:trace>
  <inkml:trace contextRef="#ctx0" brushRef="#br0" timeOffset="77647.2644">24509 12675 1826 0,'0'0'110'0,"0"0"-80"16,0 0-30-16,0 0 22 0,0 0-4 0,0 0 18 16,0 0-1-16,0 0 25 0,0 0 18 15,-42-21 27-15,42 21 12 0,0 0-1 0,0 0 15 16,0 0-11-16,0 0-7 0,-18-15-5 16,18 15-3-16,0 0-30 0,0 0 0 15,0 0 4-15,0 0-19 0,0 0-5 0,0 0-5 16,0 0 3-16,0 0 4 0,-18-18-12 15,18 18 8-15,0 0-1 0,0 0-9 16,0 0-1-16,0 0 6 0,0 0-1 0,0 0-9 16,-21-16 12-16,21 16-6 0,0 0 9 15,0 0-6-15,-21-15-13 0,21 15 5 16,0 0-7-16,-30-16 13 0,30 16-6 0,-27-10-2 16,27 10-4-16,-27-9 8 0,27 9-15 15,-30-12 0-15,30 12-3 0,-30-15-3 16,30 15-2-16,-35-12-2 0,18 4-4 0,17 8 0 15,-37-7-8-15,17-3 8 0,20 10 0 16,-33-10-5-16,33 10 9 0,-40-12-10 0,14 3-3 16,26 9 0-16,-48-9-3 0,26 2 7 15,22 7-3-15,-43-8 1 0,43 8 5 16,-35-7 3-16,13 2-5 0,22 5 8 0,-39-7 1 16,39 7 9-16,-31-10 1 0,31 10 4 15,-34-10-2-15,34 10-2 0,-32-4-8 0,32 4 7 16,-33-11-11-16,33 11-3 0,-34-4 4 15,34 4-6-15,-35-8-3 0,35 8 1 16,-42-6 2-16,42 6-4 0,-45-5-1 16,19 1 0-16,26 4-3 0,-56 0 3 0,25 0 2 15,0 0-2-15,31 0 0 0,-65 0 4 16,30 0 5-16,0 0 6 0,0 0 2 0,1 0 0 16,-1 0 5-16,0 0 9 0,0 0 1 15,35 0-3-15,-64 0 0 0,34-3-3 16,-3 3-1-16,33 0-2 0,-62 0-3 0,39-3 3 15,23 3-5-15,-47 0-5 0,20-3 2 16,27 3-2-16,-45 0-2 0,45 0-2 0,-39-3-4 16,39 3 3-16,-37-3-4 0,37 3-3 15,-40-3 2-15,40 3-1 0,-36-3 0 16,36 3-1-16,-39 0-4 0,39 0 2 0,-42-3 1 16,42 3-1-16,-43-6 0 0,19 6 0 15,24 0 1-15,-60-3-1 0,35 3-3 0,-7-3 1 16,32 3 3-16,-58 0 2 0,28-4 0 15,30 4-1-15,-57 0 0 0,30 0 1 0,27 0-3 16,-50 0 8-16,50 0-6 0,-45 0 0 16,45 0-2-16,-42-2 1 0,15 4 1 15,27-2-2-15,-43 0 0 0,43 0 0 16,-47 4-2-16,25-4 3 0,22 0-3 0,-45 3 0 16,23 0 1-16,22-3 0 0,-47 3-4 15,47-3 3-15,-47 3 1 0,47-3-2 16,-35 3 1-16,35-3 4 0,-42 3 6 0,42-3-3 15,-35 3 1-15,35-3 0 0,0 0-1 16,-38 3 2-16,38-3-3 0,-32 3-5 0,32-3 2 16,0 0 0-16,-33 3-2 0,33-3 0 15,-29 3-1-15,29-3 2 0,0 0-1 16,-37 3-4-16,37-3 3 0,-25 6-1 0,25-6 0 16,0 0 5-16,-35 6-5 0,35-6 0 15,0 0-1-15,-33 7-1 0,33-7 2 0,0 0-2 16,-34 5 1-16,34-5 1 0,-23 7-1 15,23-7 1-15,0 0 0 0,-37 7-3 0,37-7 2 16,-22 4 0-16,22-4 1 0,0 0-2 16,-38 10-1-16,38-10 2 0,-20 7 1 15,20-7-4-15,0 0 3 0,-32 10-2 0,32-10 2 16,0 0-3-16,-24 9 2 0,24-9 1 16,0 0 1-16,-28 15-2 0,28-15 1 15,-18 15 0-15,18-15 1 0,-19 21 1 0,19-21-4 16,-25 23 2-16,17-12 3 0,8-11-5 15,-25 22 4-15,25-22 0 0,-24 22 0 16,24-22 3-16,-18 19-5 0,18-19 0 0,-19 21 2 16,19-21-2-16,-21 15 2 0,21-15 2 15,-19 15-1-15,19-15-2 0,-15 16 1 0,15-16 1 16,-18 11-1-16,18-11-3 0,0 0 6 16,-24 20-3-16,24-20 0 0,-20 17 3 15,20-17-4-15,-25 20 3 0,25-20-1 0,-26 18 0 16,5-6-3-16,3 0 5 0,-2 0-5 15,20-12 4-15,-39 23-4 0,24-11 5 0,15-12-1 16,-23 15-3-16,23-15 3 0,-27 16-1 16,27-16-1-16,-22 11-2 0,22-11 1 15,0 0 1-15,-20 13 0 0,20-13-1 16,0 0-1-16,-23 12 1 0,23-12 0 0,0 0-3 16,0 0-2-16,-18 12 3 0,18-12 1 15,0 0-1-15,0 0 1 0,-19 20 0 0,19-20 1 16,0 0-2-16,-15 18 1 0,15-18 0 15,0 0 0-15,-13 21 2 0,13-21-1 0,-7 22-2 16,7-22 1-16,-15 20 1 0,15-20-3 16,0 0 3-16,-12 27-1 0,12-27 1 15,0 0 1-15,-15 21 1 0,15-21-3 0,0 0 0 16,0 0 1-16,-8 21-1 0,8-21 0 16,0 0 0-16,0 0 2 0,0 0-5 15,0 0 3-15,-10 21-1 0,10-21 2 0,0 0-1 16,0 0-1-16,0 0 0 0,3 38 1 15,-3-38 0-15,0 0-2 0,10 36 2 16,-10-36 1-16,5 29 0 0,-5-29-1 0,10 28 0 16,-10-28 1-16,5 24-2 0,-5-24 1 15,9 28 0-15,-9-28-3 0,6 27 1 0,-6-27 2 16,9 22-2-16,-9-22 3 0,5 27-1 16,-5-27 0-16,3 28 3 0,-3-28 0 0,10 32 2 15,-5-15 0-15,-5-17 2 0,14 40 0 16,-13-20-2-16,-1-20 3 0,15 39-2 15,-8-21 0-15,1 5 4 0,-4-2 3 0,2 1 1 16,-6-22-1-16,15 36-1 0,-5-12 2 16,-3-1 0-16,0-2 2 0,-2 1-2 15,8 3-1-15,-8-3-1 0,5 1 0 0,4 2-2 16,-9 1-1-16,5-2 1 0,-2 0-2 16,7 2 0-16,0-2 0 0,-3 0-1 15,3 1 1-15,3 2 0 0,-4-2-4 0,4 0 3 16,-8-4-2-16,10 4 1 0,2 0 0 15,-7-3 0-15,2-2 0 0,0 3 1 16,1-3-2-16,-1 0 3 0,-1 1-1 0,4 1-1 16,4-2 2-16,-2 3-2 0,3-1 1 15,-4-2-2-15,6 4 1 0,-3-8-2 0,6 4 1 16,-4-2 1-16,1-3 0 0,5 3 1 16,-7-3-1-16,2-3 1 0,0 1 0 0,1 1-2 15,-3 1 4-15,4-7-2 0,1 5 1 16,0-2-1-16,3 0 2 0,-1 1-4 15,2 1 1-15,2-4-2 0,1 0 1 0,2 4 2 16,2-5-3-16,3 1-1 0,4 1-1 16,-1-2 1-16,2 0-1 0,3-4 0 0,0-4 0 15,-2 8-1-15,3-8 2 0,-4 3-2 16,-7 1 1-16,6-3-1 0,-8-1 1 16,-3 4-1-16,3-4 1 0,-5 3-3 15,2-3 2-15,-3 4 0 0,2-4-2 0,5 3 1 16,-5-1 1-16,4 1 0 0,1 0-1 15,-6 1-1-15,7-4 1 0,3 5 0 0,-3-2 0 16,-7-3 1-16,10 4 0 0,-7-1 2 16,4 0-1-16,-5 0-2 0,0-1 1 15,3-2-1-15,-7 4 1 0,4-4 1 0,-3 3-2 16,6 0 3-16,-5-3-1 0,3 3 1 16,2 0-1-16,-1-3 1 0,6 8-4 0,0-7 2 15,4 2 1-15,-6 1 1 0,1 0-4 16,3-3 1-16,-2 4 2 0,-7-2 0 0,1 1 1 15,-1 1-2-15,-3-2 0 0,0 0-1 16,4 0 0-16,-1 0 1 0,-1 0-1 16,0 0 1-16,0 0 1 0,0-3-2 0,-1 3 2 15,1-3-2-15,3 0 1 0,-4 0 0 16,-1 0-2-16,-2 0 3 0,-1-3-2 0,-32 3 2 16,60 0 0-16,-33-3-2 0,-27 3 4 15,52-3-4-15,-31 0 2 0,-21 3 1 16,52-3 3-16,-27 0-3 0,-25 3-2 15,54-3 1-15,-24 0 0 0,-30 3-2 16,55-5 1-16,-23 1 0 0,-2 1-1 0,-3-2 0 16,3 4 2-16,-30 1-4 0,54-8 2 0,-26 5 1 15,-6-2 0-15,-22 5-1 0,57-10-1 16,-32 7 2-16,-25 3-1 0,48-7 1 16,-23 5-1-16,2-4 2 0,3 3-1 15,-30 3 0-15,62-9-1 0,-30 6 0 0,-4-4-2 16,2 4 2-16,6 1 1 0,-6-5-2 15,0 4 1-15,0-1 0 0,5-1 0 0,-5 2 3 16,2-2-2-16,1 2 0 0,-3-1-2 16,-1-1 3-16,3 2-2 0,-32 3 1 0,57-5-1 15,-27 2 0-15,-2-1 1 0,4-2 1 16,-4 4-2-16,1-2-1 0,3 1 0 16,-32 3 2-16,55-6 0 0,-23 4-2 0,-7-5 2 15,6 4-1-15,-4 0 2 0,2-3 3 16,-29 6-3-16,53-8-1 0,-21 6 0 0,0-3-1 15,-7 0 0-15,7 0 7 0,-32 5-8 16,56-7 2-16,-30 2-1 0,0 1 1 16,-26 4-2-16,52-7 2 0,-30 2-2 0,-22 5 1 15,43-6 1-15,-21 0-1 0,-22 6 0 16,44-7 3-16,-19 4-2 0,3-2-4 16,-28 5 6-16,45-7-2 0,-16 2-2 0,-1 2 2 15,-28 3 0-15,49-14-1 0,-24 12 1 16,0-6-2-16,-25 8 0 0,45-7-1 15,-28-1 2-15,-17 8 2 0,37-8 0 0,-12 1-4 16,-5-2 0-16,-20 9-1 0,40-18-2 16,-18 9 4-16,-2 0-2 0,-20 9 0 0,40-19 0 15,-18 9-2-15,-22 10 2 0,35-21 0 16,-19 12 0-16,1-3 1 0,-17 12-1 16,37-22 3-16,-17 12-4 0,-3 2 2 0,6-5-3 15,-23 13 3-15,34-19-3 0,-21 11 5 16,-13 8-3-16,32-25-1 0,-20 16 1 0,-12 9-1 15,36-25-1-15,-24 9 1 0,5 1 2 16,-4-1-1-16,4 1 2 0,-2-2 7 16,2 2 3-16,-17 15-4 0,26-35 4 0,-14 19-9 15,2-2 1-15,-1-2 0 0,0 7 7 16,-13 13-10-16,29-35 0 0,-14 16 1 0,-2 2 2 16,-1 0-1-16,1 0-1 0,1-3 2 15,1 2-1-15,0-3 0 0,-7 3 0 16,6-2-2-16,-3-1 2 0,3 2-2 0,-14 19 1 15,20-36 3-15,-9 13-3 0,-6 5-1 16,-5 18 1-16,20-36 0 0,-8 16 0 0,-12 20-3 16,17-36 1-16,-14 15-1 0,6-1 2 15,-9 22 0-15,8-39-2 0,0 20 1 0,-8 19 3 16,5-44-4-16,-1 25 3 0,-4 19-3 16,3-45 2-16,2 27-3 0,-5 18 2 15,3-51-1-15,-1 30 0 0,1-3 0 0,-3 24 1 16,5-44 0-16,-1 20 1 0,-4 24 0 15,1-43 0-15,5 19-1 0,-6 24 5 16,0-44-2-16,3 23 0 0,-3 21 3 0,0-44-1 16,0 44-1-16,0-39 1 0,0 39-2 15,0-39 2-15,0 19 0 0,0 20 0 0,0-37 2 16,0 37-3-16,-3-33 8 0,3 33-2 16,0-36 1-16,0 36 0 0,-11-32-2 0,11 32 3 15,-10-34-3-15,10 34 3 0,-16-31-1 16,4 12 0-16,-1 1-1 0,-9 1-2 15,5 0 4-15,-1 1 1 0,-7-3-3 0,1 4 3 16,-4 0-2-16,-4-4 3 0,2 5 6 16,-2-5-8-16,4 4 1 0,-2-1-3 15,-11 1 2-15,8 0-1 0,-6-2 3 0,4 2-5 16,-8 0 2-16,1 0 0 0,2 0 1 16,-10-3-3-16,-2-2-1 0,2 1 4 15,-7-2-6-15,0 3-1 0,-13-6-1 0,-4-2-3 16,-5 1 6-16,-6-2-2 0,-34-5-4 15,-14-1-6-15,-8 9-9 0,2-1-14 0,-16 6-20 16,-13 6-27-16,-12 11-39 0,-16 11-46 16,-25 9-63-16,-11 11-173 0,-76 8-147 15,-12 11-418-15,-13 5-966 0</inkml:trace>
  <inkml:trace contextRef="#ctx0" brushRef="#br0" timeOffset="83764.6623">25399 14342 1887 0,'0'0'384'0,"0"0"-208"16,0 0-55-16,0 0-31 0,0 0-67 0,27-62-20 15,-27 62-17-15,0 0-9 0,0 0-3 16,0 0 2-16,0 0 13 0,0 0 19 0,0 0 4 16,0 0 14-16,0 0 23 0,0 0-6 15,0 0 7-15,0 0-4 0,0 0 14 0,0 0 13 16,0 0-14-16,0 0 7 0,0 0 13 16,0 0-17-16,0 0 6 0,0 0-17 0,3-27 1 15,-3 27 2-15,0 0-4 0,0 0-1 16,0 0-2-16,0 0 11 0,0 0-11 15,0 0 0-15,0 0-15 0,0 0 15 0,0 0-16 16,0 0 7-16,0 0 0 0,0 0-1 16,0 0 11-16,0 0 1 0,0 0 1 0,0 0 3 15,0 0 4-15,0 0 2 0,0 0 2 16,0 0-7-16,0 0-3 0,0 0-9 16,0 0 3-16,0 0-17 0,0 0-4 0,0 0-3 15,0 0-3-15,0 0 1 0,0 0-1 16,0 0 1-16,0 0 2 0,0 0-3 15,0 0 7-15,0 0-5 0,0 0 4 0,0 0-6 16,0 0-4-16,0 0-3 0,0 0-12 16,0 0 1-16,0 0-4 0,-15-32 13 15,15 32 12-15,0 0 7 0,0 0-5 0,0 0 4 16,-13-24-9-16,13 24-2 0,0 0-1 16,0 0-1-16,0 0-2 0,0 0-3 0,0 0 0 15,-10-21 7-15,10 21-3 0,0 0 2 16,0 0 7-16,0 0-3 0,0 0 9 0,0 0 10 15,0 0 3-15,0 0 8 0,-12-22 2 16,12 22-4-16,0 0 1 0,0 0-7 16,0 0-4-16,0 0-2 0,0 0-10 0,0 0 0 15,0 0 0-15,0 0-9 0,0 0 3 16,0 0-3-16,0 0-1 0,0 0-2 16,0 0 3-16,0 0 2 0,0 0 2 0,0 0 0 15,0 0 2-15,0 0-1 0,0 0 1 16,0 0-4-16,-13 71-1 0,13-71-3 0,-2 28 1 15,2-28-3-15,-3 34 2 0,3-34-2 16,0 40 0-16,3-18-1 0,-3-22-3 16,0 48 0-16,0-24 0 0,0 5-1 0,0-29-1 15,2 53-1-15,-2-29 2 0,0 3 1 16,0-27 2-16,3 50-1 0,0-25 2 0,-3-1-3 16,0-24-1-16,0 42 1 0,7-19-1 15,-7-23-1-15,3 40 0 0,-3-18-1 0,0-22 2 16,5 37-1-16,-1-19 2 0,-4-18-3 15,10 36-1-15,-10-13 1 0,0-23-1 16,8 34 1-16,-8-34 1 0,5 33-3 0,-1-14 1 16,-4-19 1-16,8 34-1 0,-8-34-1 15,5 30 0-15,-5-30 2 0,7 30 1 16,-7-30 1-16,11 29 2 0,-11-29 3 0,4 28 5 16,-4-28 3-16,10 24 3 0,-10-24-2 15,6 26 5-15,-6-26-7 0,9 27 2 0,-9-27 0 16,8 30-1-16,0-14-1 0,-8-16-2 15,9 37-1-15,-4-16-2 0,0 4-1 16,5-3 3-16,-5 3 1 0,2-1 1 0,-7-24 1 16,10 50 3-16,-4-26-1 0,3 1 5 15,-8-1-4-15,6 0 1 0,-7-24-4 16,10 44 0-16,-3-23 6 0,1 4-3 0,-4-4-7 16,-4-21 0-16,11 41-4 0,-6-21 4 15,-5-20-5-15,9 28-4 0,-9-28 1 16,5 29 0-16,-5-29-8 0,3 27-5 0,-3-27-15 15,12 22-14-15,-12-11-22 0,0-11-27 16,0 0-38-16,5 36-46 0,-2-28-53 0,-3-8-111 16,0 0-180-16,0 0-64 0,0 0-340 15,-25 34-542-15</inkml:trace>
  <inkml:trace contextRef="#ctx0" brushRef="#br0" timeOffset="85049.0427">25254 15715 4385 0,'0'0'-102'0,"0"0"22"0,0 0 30 16,-17-30 0-16,17 30 9 0,0 0-6 0,0 0 23 15,0 0 0-15,-12-20-4 0,12 20 11 16,0 0-2-16,0 0 19 0,0 0 25 15,0 0 14-15,0 0 4 0,0 0 6 0,0 0 8 16,0 0 6-16,0 0 2 0,-5-28 4 16,5 28 3-16,0 0 1 0,0 0 2 0,0 0-2 15,0 0 4-15,0 0 2 0,0 0 5 16,0 0 10-16,0 0-2 0,0 0-8 16,0 0 2-16,0 0 0 0,0 0-3 0,0 0-8 15,32 73-4-15,-24-56 0 0,-8-17 0 16,14 35-2-16,-11-16-4 0,7-1-8 15,-10-18-3-15,13 42 0 0,-4-19-6 0,1-1-3 16,-3-1-4-16,6 0-6 0,-3 5-2 16,2-5-3-16,-1 0-3 0,1 0-6 0,0 2-2 15,5-2 1-15,-4 1-2 0,-5-4 0 16,7 0-5-16,-1 4-2 0,1-3 0 0,1-1-1 16,-7-3-2-16,6 4 1 0,2-3-1 15,-4 0-2-15,4-1-1 0,-4 0 1 16,6-3 0-16,-19-12-1 0,30 32-2 0,-14-21 1 15,-1 1 2-15,-15-12-3 0,32 25 0 16,-18-16 1-16,-14-9-2 0,21 18 0 0,-6-8-1 16,-15-10 2-16,20 17-3 0,-20-17 2 15,26 20-1-15,-13-10 1 0,-13-10-2 16,22 17 2-16,-22-17-1 0,25 15 1 0,-12-3-1 16,-13-12 0-16,27 16-2 0,-27-16 1 15,22 12 1-15,-22-12-1 0,21 12 1 0,-21-12-1 16,19 14 1-16,-19-14 1 0,0 0 1 15,18 12 4-15,-18-12-2 0,0 0 4 0,0 0 1 16,0 0 6-16,29 9-6 0,-29-9-1 16,0 0-4-16,0 0-2 0,0 0-1 15,0 0-1-15,20-40-1 0,-20 40 0 0,6-32 0 16,-6 32-3-16,10-32 4 0,-3 4-6 16,1 3-3-16,-6-3-2 0,5 4 4 0,1-7 0 15,-6 3-2-15,1-6 1 0,-3-1-2 16,4 2 0-16,-4 0 0 0,5-2 0 15,-5-1 0-15,3-1-2 0,-3 4-1 0,2-5 0 16,-2 5 0-16,3 1 2 0,-3-2-1 16,0 4 5-16,7-2-4 0,-7 2-1 15,0 3-1-15,3-2-3 0,-3-1 1 0,2-2-3 16,1 6-1-16,0-6-1 0,-3 5 1 0,9-2 1 16,-8 2-1-16,-1 0 4 15,4-1 0-15,4 4 1 0,-8 3 1 0,3 1 2 16,-3 20 0-16,5-36 1 0,-5 19-1 15,0 17-1-15,9-27-4 0,-9 27-2 0,3-25 0 16,-3 25-1-16,2-18-4 0,5 6-2 0,-7 12 0 16,8-20-5-16,-8 20-2 0,12-18 1 15,-12 18-4-15,5-17 5 0,-5 17 3 16,11-16 2-16,-11 16 2 0,0 0 2 0,9-18 3 16,-9 18 2-16,0 0 2 0,11-17 1 15,-11 17-3-15,0 0 5 0,0 0 1 0,0 0 4 16,5-15 5-16,-5 15 8 0,0 0 6 15,0 0 0-15,0 0 0 0,0 0 5 16,0 0 9-16,0 0 4 0,0 0 11 0,-73 20 1 16,44-14 1-16,-7 5-5 0,-11 5-4 15,-13 5-13-15,-19 5-25 0,-38 14-45 0,-14 7-71 16,-16-9-91-16,-15 8-231 16,-29 0-521-16,-10-5-935 0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19:22.91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17335 2218 2529 0,'0'0'-110'0,"0"0"27"0,0 0 18 0,0 0 9 15,0 0 15-15,0 0 21 0,0 0 13 16,0 0 27-16,0 0 1 0,0 0 19 0,0 0 16 15,0 0 6-15,0 0 8 0,0 0 4 16,0 0-5-16,0 0-19 0,0 0 5 16,0 0-7-16,0 0-6 0,0 0-3 0,0 0 5 15,0 0-9-15,0 0-1 0,-49-24-5 16,49 24-13-16,0 0 7 0,0 0 0 16,-12-17 5-16,12 17-8 0,0 0-7 0,-21-15-8 15,21 15 0-15,0 0-3 0,-39-13-2 16,39 13 5-16,-33-2-2 0,33 2-8 15,-47 0 5-15,13 2 5 0,6 1-15 0,-4 0 7 16,-5 1 3-16,4 1-2 0,-14 2 2 16,9-1-8-16,-3 0 13 0,1 3-2 0,2-3-1 15,6 0 6-15,-1 0-11 0,6 2 6 16,-2-7-3-16,29-1 0 0,-48 17 0 16,26-12-5-16,-3 5 5 0,3 2-3 15,-1 0 11-15,23-12-3 0,-37 25-3 0,19-13-4 16,1 4 4-16,17-16 3 0,-24 31-2 15,16-13 2-15,8-18-5 0,-18 30 0 0,9-15 12 16,9-15-9-16,-5 35 4 0,5-35-2 16,0 31 0-16,0-31 0 0,2 32 5 15,-2-32-10-15,12 30 7 0,-12-30 3 16,15 27-8-16,-7-10 10 0,7-2 0 0,-15-15-9 16,29 24 9-16,-8-9-5 0,1-3 2 15,-2-3 6-15,4 3 6 0,1-1-21 0,-2-4 14 16,4 3-12-16,1-3-2 0,-3 0 17 15,4-2-10-15,-1 1-5 0,-1 1 5 16,3-2-2-16,-1-1-3 0,2 2 7 0,3-4-7 16,-1 2 3-16,6-1-7 0,3 0 6 15,1-3 5-15,6 0-11 0,4 0 4 0,-4 3 3 16,1-3-3-16,-2-3 3 0,4 6-14 16,-10-3 6-16,7-3 3 0,-14 3 3 15,3 0-3-15,2 0 2 0,-5 3 3 16,1-3-5-16,-3 3 2 0,-3-3-4 15,2 0 6-15,0 3-11 0,-1 1 3 0,-5-2 6 16,5 1 3-16,-2 4-1 0,1-2-4 0,0 2 7 16,-7 3-9-16,6 2-3 15,-6 0 3-15,6 1 6 0,-3 2 8 0,-5 1-12 16,4 0-2-16,-2 1 6 0,-3 1-4 0,-3 1 7 16,0-4-7-16,3 3 0 0,-9 2 0 15,4-2-2-15,-3 0 2 0,0 0 4 16,-12-18 5-16,18 40-9 0,-13-21 9 0,-5-19-7 15,10 37 1-15,-10-16 15 0,0-21 2 16,-5 41-9-16,5-41 11 0,-13 41 4 16,5-25 10-16,8-16 9 0,-24 35 35 0,9-16 3 15,0-4-4-15,-8 1-4 0,4 0-3 16,-4-4 1-16,-1-3 1 0,3 0 13 0,21-9-4 16,-47 12-5-16,28-6 12 0,19-6-10 15,-38 3-7-15,38-3-5 0,-42-3-4 16,42 3-4-16,-35-15-7 0,17 3-7 0,1-3 0 15,3-5-3-15,-1 2-6 0,2-6-2 16,1 2-2-16,4-5-8 0,-2 1-2 16,3-1-6-16,-1-3-2 0,4 3-4 0,-1-5-2 15,2 2-3-15,3-6-5 16,-5 3 1-16,5-1 0 0,-3-6-2 0,-4 0-3 16,2-1 7-16,-2 2-4 0,1 1 0 0,-3-2-1 15,-2 1 2-15,-1 1 3 0,0-1 4 16,-5 6 2-16,4-6-3 0,1 7 2 15,1 1 0-15,1 2 1 0,0 5-4 0,1-1 1 16,-1 3-2-16,10 22-3 0,-10-42 2 16,2 24-1-16,8 18 0 0,-5-35-2 0,5 35 1 15,-4-37-4-15,4 37-10 0,0-36 2 16,0 36-6-16,5-38-5 0,7 16-6 16,-7 2-2-16,4-7-2 0,-9 27-5 0,23-39-8 15,-16 18-10-15,3 0-19 0,-10 21-14 16,18-32-43-16,-8 17-66 0,-10 15-113 15,17-25-554-15,-14 14-180 0</inkml:trace>
  <inkml:trace contextRef="#ctx0" brushRef="#br0" timeOffset="893.224">18688 2248 3782 0,'0'0'-196'0,"-9"-65"34"15,9 65 21-15,0 0 24 0,0 0 19 0,0 0 12 16,4-39 7-16,-4 39 4 0,0 0 12 16,0 0-1-16,-9-28 10 0,9 28-2 0,0 0 6 15,0 0 8-15,-13-19 2 0,13 19-3 16,0 0 8-16,0 0 6 0,0 0-9 16,-23-19 2-16,23 19 23 0,0 0-1 15,0 0 11-15,0 0 13 0,-46 9-10 16,46-9 13-16,0 0 10 0,-26 25-3 0,11-12 12 15,15-13-3-15,-22 37-10 0,12-16-1 0,2 3 10 16,1 0-3-16,0 5-3 0,5-1 2 16,-1 3 12-16,-4 0-9 0,4-1-4 15,3 4 9-15,0 0 26 0,0-4 15 0,0 3-5 16,3 3-6-16,4-6 14 0,-2 3-12 16,2 2-1-16,0 1 13 0,6-1-14 15,-3 5 1-15,7-3-10 0,4 0 4 16,3-3-11-16,8 1 15 0,1-3-18 0,9 2 16 15,3-6-9-15,7-6-5 0,0-4 3 16,-2 1 11-16,3-8 9 0,-6 1 7 0,5-4-12 16,-2-4 11-16,-3 1-6 0,0-2 1 15,-5-3-8-15,-4-3-4 0,8-2 2 16,-8 1-2-16,5-7-3 0,-2-1-3 0,-3 0-3 16,-3-3 8-16,0-3-22 0,-5-4 2 15,1-3-5-15,-6 1-1 0,3-4-6 0,-6-4-4 16,1 2-2-16,-6 0-3 0,1-5 0 15,-3-1-7-15,-8-1 3 0,2 0-3 16,-9 0-5-16,0 4 1 0,-4-6 0 0,-4 4-1 16,1-7-9-16,-11 9 4 0,-2 0 0 15,1-2 4-15,-8 5-14 0,-4 5 6 16,-18 0-5-16,-6 5 2 0,-7 0-2 0,-17 5 0 16,-6 3 4-16,13 6 2 0,-5-3-2 15,9 5 0-15,2 0-4 0,3 4-16 0,-2 8-7 16,-2-2-19-16,3-1-25 0,2 8-17 15,15-4-32-15,6 3-32 0,-6-2-72 16,5-2-230-16,8-1-318 0,6-2 293 0</inkml:trace>
  <inkml:trace contextRef="#ctx0" brushRef="#br0" timeOffset="2438.0131">12592 3572 3198 0,'0'0'-163'0,"-17"-16"24"0,17 16 3 15,0 0 31-15,-11-24 18 0,11 24 3 0,0 0 16 16,0-39 17-16,0 39 0 0,0 0 21 16,16-42 7-16,-11 27 33 0,-5 15-10 15,16-30 20-15,-8 13 12 0,-8 17 10 0,15-27-13 16,-5 14 5-16,-10 13-9 0,15-27 6 16,-15 27 11-16,17-27-9 0,-9 15-6 15,-8 12-1-15,20-24-12 0,-8 8 7 16,-12 16-4-16,33-31 0 0,-8 19 3 0,-1-4-3 15,11 0-9-15,0 1 9 0,-5 3-14 16,5 0 5-16,1 0 3 0,-5 2-5 0,3 2-6 16,-2 4 6-16,1-4-6 0,2 8-3 15,-5 0 0-15,2 5 0 0,0 2-2 0,-7-2 7 16,3 5 1-16,-3 2 6 0,-6 3 15 16,3 5 17-16,-6 7 18 0,-2 6 1 15,-3 5 2-15,-9 10 8 0,1 14 8 16,-6 8-9-16,-2 19 8 0,-13 33-22 0,-2-4-6 15,1-19-7-15,2-18-2 0,7-4-6 16,2-13-2-16,-4-1-11 0,7-5 15 16,-3-12-9-16,1 0 5 0,4-6-5 0,3-6-1 15,-5-1-2-15,5-4 5 0,0-2 3 16,0-27 8-16,8 46 25 0,4-23 13 0,-12-23 16 16,22 27 4-16,-6-18 0 0,15-5-1 15,-1-4-13-15,13-4-2 0,1-8-13 0,16-3-3 16,5-5-6-16,5-5-7 0,4 2-8 15,-5-6 0-15,4 0-6 0,-3-2-10 16,-3-3-4-16,2 1 0 0,-4-6-13 16,-5 5-24-16,-13 6-31 0,2-2-19 0,-9 3-35 15,-7 1-45-15,-3 2-62 0,-3 0-123 16,-2-4-528-16,-8-2-126 0</inkml:trace>
  <inkml:trace contextRef="#ctx0" brushRef="#br0" timeOffset="2950.2751">14412 3168 3789 0,'-30'9'-108'0,"30"-9"21"15,-30 11 9-15,30-11 6 0,-32 9 0 16,32-9 8-16,-25 12 22 0,25-12 9 16,-25 19 5-16,25-19 6 0,-20 17 25 0,20-17 16 15,-12 26 5-15,12-26 11 0,-5 31-9 16,5-31 8-16,10 42 7 0,4-17-18 16,-6 0-3-16,5 2 5 0,7 6-8 0,2-1 7 15,5-1-6-15,3 8 6 0,5-4-12 16,4 1-1-16,1-4 2 0,2-5 6 0,3 0-8 15,3-5 3-15,-9-5 3 0,8-6 4 16,-2-1-2-16,0-7 17 0,8 0-21 0,-1-6 9 16,-3-5 0-16,3 0-8 0,0-4 2 15,4-10 13-15,-5 4-12 0,-6-7-13 16,3-7 4-16,-11 2-1 0,0-3 7 16,-7-2-12-16,-5 2 3 0,-3-1 7 0,-9-2-7 15,1 2 1-15,-11 0 9 0,-3 2-8 16,-3 2-3-16,-7-4-3 0,-7 3-3 15,-13 0 8-15,-4 7-12 0,-14 1-3 0,-2 2-1 16,-9 2-1-16,-1 4-3 0,-5 3 1 16,-6 2-2-16,6 5 1 0,3-3-7 0,5 8-27 15,-3 0-23-15,7 5-24 0,-1-2-44 16,6 2-50-16,2 2-111 0,13-4-397 0,1 1 659 16</inkml:trace>
  <inkml:trace contextRef="#ctx0" brushRef="#br0" timeOffset="3606.9496">16149 1518 2771 0,'0'0'-104'0,"0"0"34"16,0 27 32-16,0-27 14 0,-4 38 36 0,4-38 3 15,-8 60 26-15,3-16 9 0,1 2 1 16,-1 16 22-16,2 12-3 0,-2 9-6 16,2 8 7-16,-2 10 15 0,-2 30 8 0,0 11-20 15,2 6 3-15,0 10-9 0,2 11 12 16,3 10-21-16,3 9-12 0,2-1-1 0,0 6-6 16,9-2 7-16,2 4-9 0,3-3-46 15,9-3-45-15,-4 13-83 0,-4-5-248 16,5-14-333-16,-10-7 581 0</inkml:trace>
  <inkml:trace contextRef="#ctx0" brushRef="#br0" timeOffset="43568.0809">2677 8005 421 0,'0'0'-140'0,"0"0"46"0</inkml:trace>
  <inkml:trace contextRef="#ctx0" brushRef="#br0" timeOffset="44778.5835">2637 7923 17 0,'0'0'53'0,"-8"-32"-2"0,8 32 7 0,0 0 36 16,-10-24 40-16,10 24 5 0,0 0 21 0,0 0-16 16,-5-24-32-16,5 24 12 0,0 0-53 15,0 0-6-15,0 0-21 0,0 0 13 0,-3-29-33 16,3 29-6-16,0 0-4 0,0 0 0 16,0 0-5-16,0 0-9 0,0 0 14 0,0 0-19 15,0 0 5-15,0 0 14 0,0 0-19 16,0 0 14-16,0 0 0 0,0 0-18 15,0 0 27-15,0 0-4 0,0 0-10 16,0 0 1-16,0 0 12 0,0 0-8 0,0 0 4 16,0 0 14-16,36 62-6 0,-36-62 1 15,12 22-6-15,-12-22 10 0,5 22 19 16,-5-22 12-16,0 0-5 0,7 33-9 0,-7-33-4 16,5 24-1-16,-5-24-4 0,5 25 3 15,-5-25 3-15,0 0 13 0,-4 37 7 0,4-37 9 16,-1 28-6-16,1-28 22 0,-9 32-27 15,9-32 1-15,-8 33-1 0,0-16 5 16,-1 6-11-16,-4-2 9 0,0 0 4 16,3 2-18-16,-7-2 12 0,5 3-8 0,-8-1 1 15,8 1 2-15,-4-4-1 0,-6 9-6 16,0-7 0-16,4-2 10 0,-2 6 0 0,3-5-4 16,-10 5 8-16,9-5-10 0,-7 1-7 15,1 2-1-15,-1-3 4 0,2 0-13 16,3-1 5-16,-5-2-12 0,6 0-13 0,-3 2 9 15,1-3-9-15,1-1 2 0,3-1 8 16,-3 3-10-16,-2-3 5 0,5-2 1 16,1 4-5-16,-6-3-5 0,3 2 2 0,-1-4-5 15,-3 3 14-15,23-15 10 0,-39 24 5 16,19-11 8-16,-3-1 9 0,3-2-15 16,-2 2-3-16,22-12 14 0,-42 18-9 0,27-11-4 15,15-7 9-15,-35 17-2 0,35-17-14 16,-27 12-1-16,27-12 4 0,-20 7-6 0,20-7 2 15,-20 11-2-15,20-11-1 0,0 0-5 16,-32 9-3-16,32-9 0 0,-23 4-11 16,23-4 3-16,0 0 7 0,-38 5-2 0,38-5-4 15,0 0-3-15,-49-5 2 0,49 5 3 16,-30-8 1-16,30 8-20 0,-34-8 4 16,16-1-15-16,18 9 8 0,-35-23-2 0,12 11 3 15,23 12-7-15,-29-30 7 0,12 13-2 16,1 0-4-16,1-3-11 0,15 20 23 15,-29-33-9-15,19 14 5 0,10 19-3 0,-17-37 3 16,11 19-7-16,6 18 3 0,-10-34 10 16,10 34-9-16,-5-35-1 0,5 35 4 0,-2-33 5 15,2 33 0-15,0-27-1 0,0 27 19 16,0 0-10-16,0-38-3 0,0 38 1 16,0 0-4-16,2-30 0 0,-2 30 4 15,8-18-1-15,-8 18-4 0,0 0-2 0,27-22 4 16,-27 22-7-16,25-15 8 0,-25 15-2 15,25-9 9-15,-25 9-14 0,32-11-1 0,-32 11 9 16,33-9 10-16,-33 9-7 0,40-4 10 16,-40 4-16-16,40-8 7 0,-40 8-8 15,37-3-1-15,-37 3-2 0,40 0 2 16,-40 0 0-16,39 3 13 0,-39-3-8 0,42 3-3 16,-22 2-14-16,-20-5 16 0,42 4-4 15,-22 1 6-15,-20-5 0 0,40 7 1 0,-17 1-4 16,-3-4 12-16,7 4-4 0,-27-8-6 15,49 15 11-15,-28-9-2 0,6 3-1 16,-2 0-2-16,0-1-6 0,2 3 6 0,-2-5-11 16,-1 4 7-16,-3-2 5 0,1 3 7 15,-22-11-8-15,47 13 22 0,-25-3-10 0,3 0 4 16,-5-4-6-16,5 3 0 0,-25-9 0 16,43 15 8-16,-16-4-2 0,-7-2-5 15,4 0 0-15,-3-1 4 0,3-1-7 16,-24-7 2-16,45 15-3 0,-28-8 4 0,9-2 0 15,-7 5-3-15,-19-10 2 0,37 12-6 0,-19-6 5 16,-18-6-4-16,39 9 2 0,-39-9-2 16,36 12 2-16,-19-7 0 0,-17-5 3 15,37 11 8-15,-19-7 1 0,-18-4 4 16,39 8-8-16,-21-1 0 0,-18-7 0 16,47 8-5-16,-29-4 1 0,-18-4-5 0,47 9-2 15,-25-6 2-15,-22-3-4 0,45 6 3 16,-21 1-3-16,4-4-2 0,-28-3 2 0,50 5-2 15,-18 3-3-15,1-4-5 0,11 4-20 16,1 4-57-16,7 10-83 0,-4 5-152 0,-1 0-626 16,-17-3-713-16</inkml:trace>
  <inkml:trace contextRef="#ctx0" brushRef="#br0" timeOffset="56324.268">24014 9102 1314 0,'0'0'581'0,"0"0"-278"16,0 0-82-16,0 0-31 0,0 0-59 0,0 0-21 16,0 0-25-16,0 0-20 0,0 0 0 15,0 0 10-15,0 0 2 0,0 0 0 16,-28-62 24-16,28 62 2 0,0 0-3 0,0 0 4 15,0 0-15-15,0 0 8 0,0 0-7 16,0 0 7-16,0 0-5 0,0 0 3 16,0 0 0-16,0 0-7 0,0 0-2 0,0 0-1 15,0 0-2-15,0 0-10 0,0 0 3 16,0 0-14-16,0 0-3 0,0 0-4 16,0 0-10-16,0 0-6 0,0 0-3 0,0 0-4 15,0 0-4-15,0 0-3 0,0 0-5 16,0 0 5-16,0 0-10 0,0 0 1 0,0 0-3 15,0 0-1-15,0 0-2 0,0 0-3 16,0 0 0-16,0 0 0 0,0 0-4 0,0 0 0 16,0 0 2-16,0 0-1 0,0 0-2 15,0 0-2-15,0 0-1 0,0 0 1 16,0 0 2-16,15-21-3 0,-15 21 11 16,0 0-8-16,0 0 5 0,0 0-8 0,0 0 1 15,0 0-7-15,48 6 9 0,-48-6 0 16,0 0-4-16,0 0 1 0,45 3 4 15,-45-3-5-15,25 6 4 0,-25-6 2 0,31 0-3 16,-31 0-1-16,30 3 0 0,-30-3 0 16,30 3 0-16,-30-3 3 0,0 0-2 0,40 5 0 15,-40-5 1-15,28 1-2 0,-28-1 0 16,0 0 0-16,34 8 0 0,-34-8-1 16,23 2 2-16,-23-2-3 0,0 0 3 0,35 2 1 15,-35-2-3-15,0 0 1 0,30 3 0 0,-30-3 2 16,0 0-3-16,31 5 0 0,-31-5 1 15,0 0 0-15,28 3 0 0,-28-3 0 16,0 0-1-16,28 2 0 0,-28-2 1 16,0 0 0-16,22 7-4 0,-22-7 8 15,0 0-4-15,0 0-1 0,32 5 0 16,-32-5-2-16,0 0 1 0,0 0 4 0,28 7-1 16,-28-7-1-16,0 0 0 0,0 0 0 0,29 5 2 15,-29-5-2-15,0 0 2 0,0 0-2 16,22 10 0-16,-22-10-1 0,0 0 1 15,0 0 11-15,31 6-11 0,-31-6-3 0,0 0 2 16,29 7 2-16,-29-7 0 0,0 0-1 16,28 5 1-16,-28-5 0 0,0 0 0 0,32 7 3 15,-32-7-4-15,0 0 2 0,27 3 5 16,-27-3-7-16,0 0-2 0,28 6 4 16,-28-6-6-16,0 0 2 0,24 8 3 15,-24-8 1-15,0 0-1 0,0 0 1 0,33 3-6 16,-33-3 2-16,0 0 1 0,29 4 1 15,-29-4 2-15,0 0-3 0,0 0 0 0,28 6 2 16,-28-6-1-16,0 0 1 0,0 0-1 16,25 5 0-16,-25-5-3 0,0 0 6 15,0 0-4-15,0 0 0 0,29 1 0 0,-29-1 2 16,0 0 1-16,0 0-2 0,0 0 0 16,30 0 1-16,-30 0 3 0,0 0-7 15,0 0 3-15,0 0 1 0,35 0 1 0,-35 0 0 16,0 0-1-16,0 0-1 0,0 0 1 15,30 0 1-15,-30 0 2 0,0 0-3 16,0 0 2-16,0 0-3 0,0 0 1 0,0 0-1 16,0 0 8-16,35-1-5 0,-35 1 0 15,0 0 1-15,0 0 0 0,0 0 1 0,0 0-1 16,0 0 2-16,0 0 4 0,28-11-3 16,-28 11 4-16,0 0 1 0,0 0-3 15,0 0-1-15,0 0 0 0,22-12-2 0,-22 12 0 16,0 0-1-16,0 0-1 0,0 0 0 15,24-12 1-15,-24 12-1 0,0 0 3 0,0 0-5 16,0 0-1-16,0 0 0 0,20-12 3 16,-20 12-2-16,0 0 0 0,0 0-1 15,0 0 0-15,16-16 3 0,-16 16-4 0,0 0 1 16,0 0-1-16,0 0 1 0,17-15-1 16,-17 15 1-16,0 0-3 0,0 0 0 15,17-16 2-15,-17 16-1 0,0 0-3 0,0 0 0 16,20-15 2-16,-20 15-3 0,0 0-1 15,0 0 2-15,0 0 2 0,17-16 1 0,-17 16-1 16,0 0 1-16,0 0 1 0,0 0-1 16,0 0 3-16,16-18-2 0,-16 18 2 15,0 0-1-15,0 0-2 0,0 0 2 0,0 0 0 16,10-21 0-16,-10 21-2 0,0 0 2 16,0 0-2-16,0 0 0 0,14-19-1 0,-14 19 1 15,0 0-1-15,0 0 4 0,0 0-6 16,8-23 5-16,-8 23 0 0,0 0-2 15,12-24-1-15,-12 24 1 0,0 0 1 16,15-21 0-16,-15 21 0 0,12-19 1 0,-12 19-5 16,0 0 2-16,18-27 1 0,-18 27-2 15,17-18 3-15,-17 18 0 0,13-22-1 16,-13 22 2-16,12-22-2 0,-12 22 3 0,10-22 1 16,-10 22 2-16,12-20-3 0,-12 20 1 15,0 0 0-15,10-35 2 0,-10 35-1 0,10-20-3 16,-10 20-1-16,11-22 2 0,-11 22-2 15,4-25 2-15,-4 25-4 0,0 0 3 0,8-34 0 16,-8 34 1-16,8-27 0 0,-8 27 1 16,2-25 7-16,-2 25 11 0,0 0 5 15,7-35 8-15,-7 35 2 0,5-24 8 16,-5 24-3-16,5-24-4 0,-5 24-8 16,5-35-1-16,-5 35 0 0,5-38 0 0,-5 38 0 15,0-42-1-15,0 20-4 0,0 22 2 16,3-42-3-16,-3 42-3 0,0-43-4 0,0 43 0 15,0-40-4-15,0 17 0 0,0 23-2 16,0-43 0-16,0 43 0 0,-3-40 0 0,3 40-4 16,0-39 0-16,0 39 0 0,0-37-1 15,0 37 0-15,-5-35 1 0,5 35-13 16,-5-30 2-16,5 30 1 0,-2-31 0 0,2 31 1 16,-3-30 1-16,3 30 1 0,-9-28 2 15,9 28-2-15,-5-27 4 0,5 27-3 0,0 0-1 16,-11-36 2-16,11 36 3 0,-5-24-6 15,5 24 2-15,-9-24 1 0,9 24 1 16,-8-22-2-16,8 22 1 0,0 0 1 16,-15-30 0-16,15 30-3 0,-8-22 2 0,8 22 2 15,-9-25-3-15,9 25 0 0,0 0 0 16,-16-30 1-16,16 30 0 0,-12-19-1 0,12 19 2 16,-14-18-4-16,14 18 4 0,0 0-1 15,-15-25 3-15,15 25-3 0,0 0-1 16,-16-22 0-16,16 22-1 0,0 0 2 0,-17-22-1 15,17 22 4-15,0 0-5 0,-20-17 1 16,20 17 1-16,0 0-1 0,-20-20 3 16,20 20-4-16,0 0 1 0,-17-12 0 0,17 12 0 15,0 0-1-15,-25-15 1 0,25 15 1 16,0 0 0-16,-20-9 1 0,20 9-2 0,0 0-3 16,-25-9 2-16,25 9 0 0,0 0 0 15,0 0-1-15,-37-7 3 0,37 7 0 0,0 0-1 16,-35-5 1-16,35 5-1 0,0 0 0 15,-34-5 1-15,34 5-4 0,0 0 4 16,-33-1-1-16,33 1-1 0,0 0 1 0,-42-5-2 16,42 5 3-16,0 0-2 0,-38 5 0 15,38-5 3-15,0 0-2 0,-44 0 1 16,44 0 0-16,0 0 1 0,-40 1-1 16,40-1 0-16,-35 0 0 0,35 0 0 0,-30 5-1 15,30-5 0-15,-30 2-1 0,30-2 0 16,-35 0 1-16,35 0-1 0,-31 7 1 0,31-7-1 15,-31 3 2-15,31-3 0 0,-32 6-1 16,32-6 0-16,-29 3 1 0,29-3-2 0,0 0-1 16,-36 9 5-16,36-9-2 0,-22 6 1 15,22-6 1-15,-29 1-4 0,29-1 2 0,0 0 0 16,-33 12 2-16,33-12-3 0,-27 8 0 16,27-8-1-16,-22 12 1 0,22-12-2 15,-28 11 1-15,28-11 1 0,-23 17 0 0,23-17 2 16,-29 19-2-16,16-7 0 0,13-12 0 15,-32 25 0-15,19-13 1 0,13-12-1 0,-22 23 2 16,7-11 1-16,15-12-5 0,-25 21 3 16,13-9-1-16,12-12 0 0,-25 24 1 15,12-12 1-15,13-12 1 0,-24 25-2 0,9-12-2 16,15-13 2-16,-22 25-1 0,22-25-1 16,-26 21 0-16,16-9 1 0,10-12 0 15,-21 24 1-15,21-24-1 0,-20 20 2 0,20-20 0 16,-16 17-1-16,16-17 1 0,-20 19 0 15,20-19-3-15,-22 20 3 0,22-20-1 16,-17 17 2-16,17-17-2 0,-18 16 1 0,18-16 0 16,-14 19 2-16,14-19-2 0,-16 17 0 15,16-17-2-15,0 0 2 0,-21 16-1 16,21-16-2-16,0 0 3 0,-18 15 0 0,18-15-1 16,0 0 0-16,-17 19-1 0,17-19 3 15,0 0-1-15,-16 22 1 0,16-22-1 0,-14 12 1 16,14-12-1-16,-15 18 0 0,15-18 0 15,0 0-1-15,-20 26 1 0,20-26 0 0,-13 15 0 16,13-15-1-16,-17 17 1 0,17-17 1 16,-17 16-2-16,17-16 4 0,-15 19-3 15,15-19 1-15,-13 18 2 0,13-18-1 0,-17 23-1 16,17-23 5-16,-20 33-2 0,5-13 1 16,5-4-2-16,10-16-1 0,-17 41 1 15,9-20-2-15,-4 1 3 0,7 2 0 0,-3 2-2 16,1 0 0-16,4-1 2 0,-6 1-1 15,6 1 1-15,3-27 0 0,-7 52-1 16,4-23 3-16,3-2-1 0,0-27-2 0,0 55 1 16,0-26-1-16,0 1 1 0,3 0-3 15,2 2-19-15,-3 5-49 0,1 5-83 16,-6 5-117-16,1 0-245 0,-9-8-69 0,-3-6-334 16,3-7-524-16</inkml:trace>
  <inkml:trace contextRef="#ctx0" brushRef="#br0" timeOffset="70924.944">2925 10060 104 0</inkml:trace>
  <inkml:trace contextRef="#ctx0" brushRef="#br0" timeOffset="71715.5893">2925 10060 393 0,'0'0'179'16,"0"0"-45"-16,0 0-14 0,0 0 5 0,0 0-59 0,0 0-13 0,-15 15-17 15,15-15-10-15,0 0-11 0,0 0 26 0,0 0-2 0,0 0-14 0,0 0 37 0,0 0-25 0,-3 35 37 16,3-35 6-16,0 0 2 0,-5 27 18 0,5-27 12 0,-9 25-5 0,9-25-7 0,-5 33-4 0,5-33-3 0,-8 35 6 0,5-17-6 15,3-18 4-15,-9 43 5 0,1-18-7 0,-1-1 9 0,-2 1-4 0,-1 2-16 0,4-1 17 0,-4 2-26 0,-1-5-10 0,-1 6-4 0,-1-4 15 0,7 2-24 0,-7-2 6 0,-2 3 3 0,2-1-31 0,-7-3-1 16,4 4 15-16,-2 1-17 0,1-8 2 0,3 1 10 0,-1-5-7 0,0 3 2 0,0-1-1 0,1-2-4 0,-4 1 4 0,3-3-7 16,-7 2-3-16,4-2 3 0,2 0-7 15,-2-2 20-15,-4 2-30 0,4-3-4 0,2 0 4 16,-9 3 11-16,5-1-12 0,-3-2-7 16,2 1 10-16,3 2-6 0,-7-3 4 0,0 0-9 15,6-1 6-15,1-1-3 0,-4 4 10 16,24-14-13-16,-42 18 0 0,21-6 0 15,-1-3 3-15,0 0 1 0,22-9-1 0,-45 20-3 16,25-13 0-16,-2 4 0 0,-1-2 4 16,23-9-2-16,-37 12-1 0,15-3-2 0,22-9-1 15,-38 13-3-15,19-8 3 0,19-5 5 16,-32 10 18-16,32-10-19 0,-31 9-2 16,31-9 7-16,-29 8-12 0,29-8 17 15,-21 3-10-15,21-3-7 0,0 0 6 0,-32 5-2 16,32-5-3-16,0 0 18 0,0 0-16 15,-42-7 1-15,42 7 6 0,0 0-10 0,-24-13 5 16,24 13 3-16,0 0-5 0,-18-18 15 16,18 18 2-16,0 0 6 0,-15-15 4 0,15 15 2 15,0 0-8-15,0 0 4 16,0 0-8-16,-13-29-11 0,13 29 14 0,0 0-9 16,0 0-2-16,0 0 1 0,21-40-5 15,-6 26 7-15,2-4-5 0,0 3 1 0,1 0-6 16,4-5 12-16,0 1-9 0,-4 4 7 15,6 0-12-15,-4 3 2 0,3-8 3 16,1 8-3-16,-3 0-3 0,-1-3 0 0,5 3 6 16,-4-1-3-16,-1 1-2 0,1 2 1 15,-21 10-1-15,37-17 1 0,-37 17 5 0,32-16-8 16,-32 16 4-16,28-12-4 0,-28 12 11 16,25-10-7-16,-25 10 5 0,26-5-7 15,-26 5 7-15,23-10 0 0,-23 10-5 0,0 0 0 16,42-3 4-16,-42 3-7 0,27-2 0 15,-27 2 5-15,35-4 4 0,-35 4-3 16,35-3-6-16,-35 3 12 0,30 0-13 0,-30 0 10 16,37 0 4-16,-37 0-14 0,40 0 15 15,-40 0-9-15,42 0-4 0,-42 0 7 16,45 0 0-16,-25-3-4 0,-20 3 14 0,48 0-6 16,-48 0-3-16,51 3 8 0,-20-6 9 15,-2 6 2-15,-29-3 4 0,53 0 2 0,-29 0 5 16,-24 0 6-16,53 0 7 0,-23 0-2 15,-3 0 8-15,-27 0-6 0,60-3-9 16,-24 0 0-16,-6-3-3 0,5 3-5 0,-2-3 5 16,2 3-11-16,-1-5-1 0,3 7-6 15,-2-6-3-15,12 0 1 0,1 1-10 16,-1-3-12-16,13 3-24 0,5 0-44 0,6 3-42 16,-1-4-87-16,7 7-261 0,-9 0-413 15,-11-3-250-15</inkml:trace>
  <inkml:trace contextRef="#ctx0" brushRef="#br0" timeOffset="87361.8663">2664 11674 1767 0,'0'0'356'15,"0"0"-54"-15,0 0-101 0,12-39-45 16,-12 39-32-16,0 0-23 0,0 0-10 16,0 0-25-16,0 0 8 0,0 0 17 15,0 0-16-15,0 0 2 0,0 0-2 0,0 0-12 16,0 0-5-16,0 0-21 0,0 0 3 15,0 0 9-15,13-23-20 0,-13 23 12 16,0 0 10-16,0 0-15 0,0 0 5 0,0 0-1 16,0 0-10-16,0 0 15 0,0 0-12 15,0 0 4-15,0 0 9 0,0 0-14 0,0 0 0 16,0 0 16-16,0 0-1 0,0 0-1 16,0 0 8-16,0 0-3 0,0 0-7 0,0 0-2 15,0 0 5-15,0 0-4 0,0 0-5 16,0 0-5-16,0 0-6 0,0 0-2 15,0 0 1-15,0 0-7 0,0 0 0 0,0 0 7 16,0 0 2-16,0 0 2 0,-60 54 0 16,42-39 1-16,-8 6 5 0,-5 2 4 0,-3-2 6 15,2 0 6-15,-4 3-3 0,-6 0-2 16,2 5 3-16,-5-4-6 0,1 2-6 16,1-6-5-16,-6 3-1 0,4-1-3 0,3-4-5 15,4 0-1-15,2-5-2 0,-5 1-1 16,9 2-3-16,-7-5-5 0,9-3 3 15,0-3-7-15,-2 3-1 0,4-3-5 0,-1-3-1 16,-2 0 1-16,31-3 0 0,-66-6 2 16,36 0-2-16,-1 2-1 0,0-4 0 15,0 1 3-15,6-1-1 0,-4-4 3 0,-1 5-2 16,30 7-2-16,-43-20-4 0,21 13-6 16,22 7-8-16,-29-20-2 0,18 8 1 15,11 12 4-15,-27-18-3 0,27 18 6 0,-17-21-2 16,17 21 1-16,-13-26 2 0,13 26 1 15,-9-18 3-15,9 18-5 0,0 0 4 0,-11-34 5 16,11 34-2-16,0 0 3 0,3-35-2 16,-3 35 2-16,10-30 2 0,-10 30 2 0,23-21-1 15,-4 6 6-15,-19 15 2 0,43-21 5 16,-21 10-2-16,5-1 1 0,5 3 2 16,-7 3-1-16,15-3 0 0,-10 3 5 0,3 0 2 15,1-1 0-15,8-1 0 0,-4 4 0 16,-4 1 0-16,2-4 6 0,0 6-1 15,2-3 5-15,-1 4-8 0,-4-3 0 0,6-1-5 16,-7 4 0-16,6 0 1 0,-4 0 1 16,1 0-2-16,-5 0-1 0,-30 0-5 0,62 4 4 15,-39-4 5-15,-23 0 1 0,47 7-1 16,-22-7-1-16,-25 0 1 0,44 1-1 0,-19 3-1 16,-25-4 3-16,40 3 0 0,-40-3 3 15,45 3 1-15,-25 1-3 0,-20-4 2 16,49 6 2-16,-21-6-1 0,2 2 1 0,5 2-1 15,-3-4 3-15,6 0-4 0,1 0-4 16,9-4-1-16,1 2 1 0,-1-1 1 16,3 0-5-16,-3-4 3 0,1 0-4 0,-4 6-3 15,3-6 1-15,-3 2-3 0,6-3-2 16,-3 2-2-16,1 4-2 0,-2-6 2 16,1 5-18-16,4-2-23 0,-9 5-39 0,-4 0-59 15,3 12-66-15,-14 0-158 0,-11 8-147 16,-17-20-43-16,0 27-404 0,0-27-792 0</inkml:trace>
  <inkml:trace contextRef="#ctx0" brushRef="#br0" timeOffset="88494.7414">8828 14567 4585 0,'10'-33'-183'0,"-10"33"-4"0,9-36 2 16,-9 36-20-16,3-33-26 0,-3 33-551 0,0-36 274 15</inkml:trace>
  <inkml:trace contextRef="#ctx0" brushRef="#br0" timeOffset="96660.7841">13422 2365 2333 0,'-39'-13'261'15,"23"4"-120"-15,16 9-64 0,-40-18-34 0,18 12-18 16,0-5-23-16,22 11-4 0,-35-8-6 16,35 8 8-16,-34-8 0 0,34 8-6 15,-31-11 12-15,31 11-4 0,-34-6 17 16,34 6 2-16,-30-9 16 0,30 9-6 0,-32-9 17 16,32 9 7-16,-28-6 9 0,28 6 6 15,-32-6 5-15,32 6-4 0,-25-6-12 16,25 6-2-16,0 0-1 0,-32-8-18 0,32 8 8 15,0 0-8-15,-30-5-12 0,30 5-3 16,0 0 11-16,0 0-22 0,-47 4 4 0,47-4 3 16,-30 9-9-16,30-9-2 0,-37 12 0 15,16-3 2-15,-3 3 1 0,-4-3 9 16,6 3 12-16,-6 0 8 0,-4-1 7 16,2 5-9-16,-2-5 13 0,3 5-4 0,-4-5-18 15,1 5 10-15,4-4-8 0,-1 0 8 16,8 5-14-16,-8-5 4 0,6 3-13 0,-2 0-3 15,3 0 9-15,-2-3-3 0,3 3-4 16,1 5 6-16,-4-4-5 0,2 5-4 16,-3 0-4-16,4-1 13 0,-1 1-9 0,-3 0-4 15,1 0 5-15,3 2-9 0,4-2 0 16,0 1 0-16,-1-4-1 0,4 3 2 0,3 0-4 16,-3 2 9-16,3-2-7 0,1 4 3 15,0 0-1-15,-2-1-2 0,7-2 1 16,5-22-5-16,-15 47 4 0,13-26 3 15,-6 3-3-15,8-24-2 0,-5 41 5 0,1-20-2 16,4-21-3-16,-5 37 5 0,5-37-1 16,-3 39-22-16,3-13-1 0,0-26 18 0,-3 45-8 15,3-24 10-15,0-21-9 0,3 47 6 16,0-25-4-16,-3-22 7 0,9 43 9 16,-4-18-8-16,3-1 4 0,-3 1 7 0,7 0-3 15,1 2 10-15,1 3-2 0,4 2-4 16,-1 2-2-16,3-4 15 0,0 0-13 0,8 2-3 15,-6-2-5-15,5-2 7 0,-2 4-2 16,2-1 4-16,3-8-5 0,-8 1 3 0,6 6-10 16,-5-6 8-16,2-3 3 0,4 5 3 15,-7-5 0-15,6 0 4 0,-1 4 0 16,-4-2 10-16,6 1-7 0,-3-4 3 16,1 2-6-16,3-1 7 0,-5 1-13 0,6 0 7 15,-5-4-10-15,-1 5 3 0,2-7 1 0,3 7-1 16,-8-7 4-16,5-1-6 15,-5 0-1-15,3 2 10 0,-5-4 9 0,3 4 1 16,1-2 5-16,-4-3-7 0,6 3-1 0,-7-1 0 16,4-2 0-16,1 0-2 0,-3 0 2 15,-1 0-5-15,6 0 0 0,-3-2 3 0,2 2 0 16,-2-1 2-16,3 2-3 0,-1-1 1 16,3 0-3-16,2 5-5 0,0-5 0 15,0-2-1-15,6 5-3 0,-6-3-1 0,0 4-1 16,0-7-1-16,-3 3 0 0,3-2-3 15,-3-2 2-15,-2 2 2 0,6-5-2 16,-2 5-1-16,-1-5 1 0,-3 5 0 0,4-4-1 16,-1-2 3-16,-6 1-4 0,6 2-1 15,-28-7 1-15,52 10-1 0,-23-7-2 16,-4 1-1-16,-25-4 1 0,60 5-1 16,-33-2-2-16,3 0-1 0,0 0 5 0,0-3-3 15,5 3-3-15,-1-3 2 0,3 3-1 0,-4-3 2 16,2 0-2-16,-1 0-3 0,-1 0 2 15,0 0 1-15,-1 0 0 0,2-3 1 16,1 0-1-16,-2 0 0 0,7 0-2 0,-6-5 0 16,6 4 1-16,4-5 2 0,-1-2-2 15,1-1-1-15,-1 3-1 0,0-3 2 16,-1 3 0-16,3-4 1 0,-1 1-2 0,-6 0 1 16,1 2 0-16,-9-3 2 0,7 5 1 15,-9-2 3-15,2 1 0 0,-1-3 1 0,4-3-2 16,2 0-1-16,-4-2 0 0,4 2-1 15,-5-3 0-15,2-1 1 0,-1 1-1 16,-4-2-1-16,3-4-1 0,-3 3 1 0,3 0-1 16,-8-4 0-16,5 3 1 0,-1-3 0 15,-6 5-2-15,-3-5 6 0,2 0-3 0,2-2-3 16,1 2 1-16,-5-5 2 0,1 3-4 16,-1-5 0-16,-4 1 1 0,4 0-1 15,-5 0 1-15,3-4-2 0,-2 7 1 16,-1-8-2-16,1 3 2 0,-4-4-2 0,2 0 5 15,1-4-4-15,-7 2 1 0,2 0 4 16,-2-8 1-16,-2 3 0 0,-3-3 2 0,0 2-1 16,-3 1 4-16,-2-1-1 0,-2 0-2 15,-8-9 1-15,2 2-1 0,-7-2-1 16,-2 6 0-16,-7-1-1 0,-12-10 1 0,-10 3-3 16,-19-14 0-16,-5 2 1 0,-10 6-2 15,-2 4 3-15,-16-1-3 0,-4 8-3 0,-18 4 0 16,-7 6 0-16,-14 8-3 0,-11 11-8 15,1 4-11-15,-14 9-27 0,-11 15-26 0,-8 9-29 16,-10 13-42-16,-2 9-40 0,-16 6-56 16,9 6-177-16,-12 6-536 0,-3-1-867 15</inkml:trace>
  <inkml:trace contextRef="#ctx0" brushRef="#br0" timeOffset="99856.785">21276 2407 4871 0,'0'0'-69'16,"0"0"6"-16,-4-40 2 0,4 40-1 15,0 0 11-15,0 0 3 0,-13-39 8 0,13 39 10 16,0 0 24-16,-5-35 7 0,5 35 1 16,-5-27 12-16,5 27 24 0,0 0 5 0,-3-40 1 15,3 40 6-15,0-28-2 0,0 28 7 16,0 0 2-16,0-34 2 0,0 34-5 0,0 0 1 16,0-32-5-16,0 32-2 0,0 0-4 15,0 0-1-15,0-35-8 0,0 35-4 16,0 0-4-16,-4-28-4 0,4 28-3 0,0 0-1 15,0 0 1-15,0-41-2 0,0 41-4 16,-3-24 2-16,3 24-6 0,-12-33 2 16,12 33-2-16,-18-43 0 0,8 17 3 0,0-1 4 15,-7 0 2-15,-8-5 1 0,5 2-19 16,-10-3 2-16,6 1 3 0,-6-8-2 16,-3 6 1-16,-4-3-5 0,-5 4 4 15,0 1-4-15,-8 1 1 0,2 4-1 0,1-5-2 16,-3 4 0-16,-4 5 1 0,-3-2 1 15,4 4-1-15,-1-2-1 0,-6 5-2 0,0-3 2 16,-1 1-1-16,0 5-1 0,0 2 2 16,-1-4-3-16,-3 5 3 0,0 2 0 0,5-2-1 15,-6 2 2-15,1 2-7 0,3 3 5 16,-5-7-4-16,-3 8 6 0,5-4-5 0,0 2 2 16,-7 0-4-16,3 0 7 0,-1 1-2 15,5 1 0-15,-1-2 3 0,10 0-2 16,4 6 2-16,0-3-1 0,7 0 0 0,-2-3 1 15,8 6 0-15,6-3-2 0,-2 0-1 16,1-2 6-16,34 5-5 0,-62-1 1 16,36-3 0-16,26 4 2 0,-49-7-2 0,26 4 0 15,23 3 0-15,-47-1-2 0,47 1 3 16,-39-4-2-16,13 0 0 0,26 4 2 16,-39-4 0-16,39 4-2 0,-45-5 1 15,45 5-3-15,-47 0 5 0,17 0-2 0,30 0-1 16,-65 0 1-16,38 0 0 0,-11 5-2 15,1-5 6-15,0 0-3 0,-1 1-1 0,-3-1 2 16,-2 3-4-16,-4 1 3 0,-1 0-1 16,2-3 2-16,0 2 3 0,-6 4-4 0,-4-2 0 15,10 3-1-15,-6-2 1 0,5 0-1 16,-2 0-1-16,-1 3 2 0,3-3-2 16,1 0 3-16,2 3-1 0,-1 1 0 0,3-2 4 15,-1 4-2-15,1-4 0 0,2-3-1 16,-2 9 3-16,8-8 0 0,-9 3 2 0,4-1 1 15,4 2 0-15,5-1-2 0,-3 0-3 16,1 0 1-16,3 1-3 0,1 0 0 16,6-3 2-16,-1 7-3 0,-1 1 1 0,3-2 2 15,1 2-1-15,-7 2 1 0,8-2 1 16,-1 3-1-16,-1-3-1 0,-1 2 2 0,3 5 3 16,4-2 6-16,-3-5 3 0,0 3 6 15,-1 0-1-15,2-1 0 0,6-1 1 16,-9 4 3-16,3-1-4 0,0-4-1 15,6 3 0-15,-5 0-7 0,0 1 1 0,4 3 0 16,-1 0 0-16,13-22-3 0,-22 38-1 16,9-16 2-16,6 0-4 0,-5-3-2 0,0 2 7 15,12-21-7-15,-16 41 0 0,12-20 1 16,-11-2-1-16,9 1-1 0,6-20 1 0,-15 39 1 16,3-18 0-16,7 0-1 0,5-21 0 15,-14 43 4-15,3-21-5 0,7 0 1 16,-7-2-1-16,11-20-2 0,-14 45 2 0,8-21 0 15,4-3-4-15,2-21 6 0,-12 44-4 16,7-23 0-16,-3-1 0 0,8-20-2 16,-7 36 4-16,7-36-4 0,-7 34 2 0,-1-16-1 15,8-18 1-15,-2 30 1 0,2-30 0 16,-3 29-1-16,3-29 4 0,-5 30-3 0,5-30 1 16,0 0 0-16,5 42 1 0,-5-42 2 15,8 29 0-15,2-14 0 0,-10-15-2 16,17 34 2-16,-3-18 0 0,-6 1 0 15,-8-17 1-15,27 35 2 0,-11-16-1 0,-2-3-2 16,-2 1 2-16,8 2 0 0,-4-1-1 16,4 4 2-16,-1-1-2 0,4 5-1 0,2-2 3 15,4 1-1-15,-6 3 1 0,6-4 4 16,-4 1 3-16,3 2-4 0,-1-2 5 0,6 0-1 16,-6-1 0-16,3 1 0 0,-3 0 1 15,1 0-1-15,-2-1 0 0,2 0-1 16,0-1 0-16,1 1-2 0,-1 0 0 0,-1 0 1 15,7 2-1-15,-4 1-2 0,5-2-1 16,-5-1-2-16,10 8-1 0,0-2 1 0,4 5-1 16,-1-4-1-16,1 2-2 0,4 0 1 15,-1 2 0-15,0-5-2 0,-7 0 1 16,5 2-1-16,-5-7 1 0,2 2 0 16,-3-6 0-16,-1-1 1 0,-4-2 3 0,2 0 1 15,1-3-1-15,7 0 0 0,-1-3 1 16,6-4-2-16,-1 1-2 0,2-3 1 0,2-2 1 15,2-1-5-15,4-1 1 0,-8 1 1 16,7-3-3-16,2 0 2 0,4 0 0 16,-6 0-1-16,14 3 0 0,-5 1-1 0,-10-8 0 15,14 4-1-15,-2 0 1 0,4 0 0 16,-1-3-1-16,-4 0 2 0,6-2-2 0,1 1 1 16,1-2-1-16,-1 0 0 0,13-5 1 15,3-2-2-15,-6-1 2 0,-1 2 0 16,9-6-2-16,-10 0 0 0,2-5 1 0,0 7 3 15,-1-4-3-15,-6 1 0 0,2 1-3 16,-6-3 5-16,-7 1-3 0,-5 2 3 0,5 0-2 16,-8-3 11-16,8 1 0 0,-6 3-6 15,-3-6 5-15,1 3-1 0,2-2-2 16,-3-2-1-16,-3 1-2 0,3-1 3 16,-7-3-1-16,-3-2-4 0,3 2 2 0,-3-4-1 15,1-4 1-15,-6 5 3 0,2-3-1 16,1-5-2-16,-7 5 0 0,4-1 1 0,-5-2-1 15,-2-2 0-15,0 2-2 0,-2-5-1 16,-4 1 2-16,1-4 0 0,-5 2-2 0,0-2 1 16,-3-4-2-16,-7-2 1 0,3-4-2 15,-9 9-2-15,-8-4 2 0,-1-1-9 16,-13-1-7-16,-9-2-11 0,-8-1-10 0,-13 6-13 16,-6 2-17-16,-4 9-36 0,4 12-54 15,-16 10-75-15,-2 6-217 0,-10 9-104 0,-22-3-398 16,-4 3-816-16</inkml:trace>
  <inkml:trace contextRef="#ctx0" brushRef="#br0" timeOffset="101530.0397">1783 14530 4640 0,'-24'-20'-158'0,"7"4"12"16,1-3 6-16,-6 0 14 0,0-5-1 0,-3-2 16 16,-2 2 21-16,4-4-4 0,-6 1 26 15,1-1 12-15,3-3 26 0,-10 1 19 0,6 1 28 16,-4-4 20-16,3 3 3 0,6 0-4 16,-4 3-3-16,-1 3 0 0,6-1 4 15,0 3-31-15,4 1-2 0,6 2-18 16,-4 4-25-16,17 15-8 0,-27-32 5 0,16 20-5 15,11 12 10-15,-19-23 7 0,19 23 4 16,-16-22 10-16,16 22 16 0,-16-25 5 16,16 25 30-16,-15-23 17 0,15 23 26 0,-11-26 28 15,11 26-9-15,-12-28 19 0,12 28 19 16,-8-24 0-16,8 24-9 0,-12-24-2 0,12 24 1 16,-10-29-13-16,10 29-11 0,-10-21-8 15,10 21-10-15,-3-28-6 0,3 28-6 0,0 0-6 16,-12-34-3-16,12 34-6 0,0 0-9 15,-5-25-3-15,5 25-4 0,0 0-10 16,0 0-1-16,-5-27-5 0,5 27-2 16,0 0 0-16,0 0-6 0,0 0-2 0,0 0-2 15,0 0 0-15,0 0-1 0,0 0 1 16,0 0-3-16,73 49-1 0,-54-37-1 16,-1 1 4-16,-1 2-4 0,5 1-1 0,-6-4 3 15,3 0-1-15,-1-3 2 0,-18-9-4 16,39 15 2-16,-16-12 3 0,-23-3 3 0,54-6-4 15,-11-9 5-15,1-6-4 0,14-14 0 16,-1-7 0-16,5-4 0 0,17-25 2 0,-3-3 4 16,6-7 3-16,-1-6 3 15,-3-2 4-15,4-1-1 0,0-8 2 0,-3 4 3 16,3 0-2-16,5-7-4 0,8 3 3 16,-8-1-4-16,0 2 0 0,5-3-8 0,0 1-2 15,5 7-1-15,0 3 1 0,2-1-6 0,5 10-3 16,1 1-9-16,-5 8-15 0,4 5-20 15,-9 4-25-15,-4 11-33 0,-18 11-29 16,-7 5-34-16,-4 5-36 0,-11 3-70 16,-2 5-701-16,-16 3-976 0</inkml:trace>
  <inkml:trace contextRef="#ctx0" brushRef="#br0" timeOffset="102199.6806">1752 13978 4857 0,'-13'-20'-118'0,"13"20"35"0,-13-19 9 16,13 19 12-16,-14-20 16 0,14 20 16 0,-13-18 4 15,13 18 17-15,0 0 2 0,-13-21 20 16,13 21 9-16,0 0 5 0,0 0 2 0,-16-18-5 16,16 18-11-16,0 0 10 0,0 0 4 15,0 0 5-15,0 0-1 0,0 0 17 0,0 0-3 16,0 0 5-16,0 0-1 0,0 0 2 16,37 77-6-16,-23-61 18 0,-1-5 2 15,5 1 19-15,-18-12 20 0,47 7 8 0,-13-14 1 16,16-11-11-16,15-15-5 0,32-29-12 15,2-6-9-15,11-13-8 0,4-8-5 16,3-10-8-16,4-11-5 0,6-10-11 16,-4-14-3-16,5-10-9 0,19-40-14 0,-3-10-29 15,-5 0-34-15,-26 30-45 0,9 7-49 16,-6 0-75-16,-2 2-158 0,1 2-221 0,-5 8-318 16,-1 4-548-16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21:16.46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16247 7444 5015 0,'0'0'-218'0,"0"0"6"15,0 0 12-15,0 0 13 0,0 0 1 0,0 0 14 16,0 0 3-16,0 0 9 0,0 0 14 15,32-12 7-15,-32 12 3 0,0 0 15 0,25-2-1 16,-25 2 15-16,0 0 11 0,32-4-1 16,-32 4 3-16,22-6 12 0,-22 6 2 15,25 0 7-15,-25 0 9 0,23-5 5 0,-23 5-1 16,25-2-2-16,-25 2 3 0,22-2-2 16,-22 2 11-16,28 0-14 0,-28 0 0 0,0 0-7 15,29 0 3-15,-29 0 11 0,20 2-2 16,-20-2 4-16,0 0-15 0,23 0 17 0,-23 0 8 15,0 0-5-15,22 2 9 0,-22-2 10 16,0 0-1-16,0 0 6 0,20 5-18 16,-20-5 11-16,0 0-23 0,0 0-19 0,17 10-169 15,-17-10 65-15</inkml:trace>
  <inkml:trace contextRef="#ctx0" brushRef="#br0" timeOffset="6300.0301">5796 4788 146 0,'0'0'-17'0,"0"0"59"0,0 0-92 0,0 0 8 15,0 0 7-15</inkml:trace>
  <inkml:trace contextRef="#ctx0" brushRef="#br0" timeOffset="9337.0117">5802 4758 154 0,'0'0'65'0,"0"0"65"15,0 0 5-15,0 0-1 0,0 0-9 16,0 0 10-16,0 0-23 0,0 0 4 16,0 0 0-16,0 0-5 0,-3-35 26 0,3 35-20 15,0 0 19-15,0 0-14 0,0 0 2 16,0 0-12-16,0 0 2 0,0 0-18 0,0 0 0 16,0 0-21-16,0 0-5 0,0 0-5 15,0 0-7-15,0 0-6 0,0 0-5 0,0 0-8 16,0 0-4-16,0 0 9 0,0 0 3 15,0 0-13-15,0 0-5 0,0 0-1 16,0 0-8-16,0 0 3 0,0 0-13 16,-22-21 10-16,22 21 7 0,0 0-15 0,0 0 1 15,0 0-3-15,-43-3-1 0,43 3 3 16,0 0-4-16,-37 3 4 0,37-3-8 16,0 0 1-16,-47 4-7 0,47-4 9 0,-35 4-5 15,35-4-2-15,-34 0 0 0,34 0 15 16,-40 1-18-16,40-1 18 0,-33 0-18 0,33 0-1 15,-35 0 8-15,35 0 1 0,-34 5-10 16,34-5 19-16,-32 0-14 0,32 0-9 16,0 0 0-16,-43 2 9 0,43-2-3 15,-32 4 3-15,32-4 0 0,-28 6-2 0,28-6-1 16,-32 3 6-16,32-3-8 0,-30 4 3 16,30-4-3-16,-30 5 5 0,30-5 7 0,-34 6-7 15,34-6 0-15,-26 6 5 0,26-6 0 16,0 0-8-16,-32 6 6 0,32-6-3 15,0 0-10-15,-30 6 20 0,30-6-10 0,0 0-10 16,0 0 8-16,-29 6 9 0,29-6-12 16,0 0 10-16,0 0-8 0,-28 7 1 15,28-7 2-15,0 0 0 0,0 0 0 0,0 0-5 16,-32 8 5-16,32-8 3 0,0 0-1 16,0 0-2-16,-20 11 0 0,20-11 2 15,0 0-2-15,0 0 0 0,-22 14-4 0,22-14 1 16,0 0 8-16,-12 19-3 0,12-19 1 15,0 0-8-15,-13 22 5 0,13-22 5 0,0 0-8 16,-12 27 6-16,12-27-3 0,0 0-12 16,-6 31 17-16,6-31-8 0,0 0 1 15,0 31-1-15,0-31-4 0,0 0 12 16,-5 32-7-16,5-32 4 0,0 0-12 0,0 28 8 16,0-28-3-16,0 0 3 0,5 35 4 15,-5-35 5-15,0 0-2 0,3 31-5 0,-3-31 5 16,3 21-5-16,-3-21 2 0,0 0 1 15,9 35-8-15,-9-35 3 0,8 21-3 16,-8-21 2-16,8 21 8 0,-8-21-2 0,5 27-1 16,-5-27-2-16,17 26 0 0,-10-10-2 15,-7-16 2-15,20 29-3 0,-20-29-2 16,12 28 13-16,-2-11-11 0,-10-17 18 0,16 27-20 16,-4-12 10-16,-12-15-8 0,19 26 13 15,-19-26-1-15,13 28-2 0,-5-20-9 16,-8-8 11-16,20 25-6 0,-20-25 4 0,22 21-2 15,-7-9 6-15,-15-12 8 0,25 26-5 16,-8-14-7-16,-17-12 7 0,32 21-1 0,-19-12-3 16,-13-9-1-16,29 20 11 15,-29-20-15-15,20 15 6 0,-20-15 9 0,20 12 0 16,-20-12 7-16,16 12 3 0,-16-12 1 0,0 0 11 16,17 15-10-16,-17-15-5 0,0 0 6 15,0 0-12-15,24 13-9 0,-24-13 9 16,0 0-1-16,0 0-8 0,13 16 8 0,-13-16-6 15,0 0 3-15,0 0-13 0,20 14 8 16,-20-14-4-16,0 0-2 0,17 12-8 16,-17-12 14-16,0 0 3 0,17 17-1 0,-17-17-5 15,0 0 12-15,23 15-11 0,-23-15-1 16,17 9-1-16,-17-9-8 0,21 15 7 0,-21-15-3 16,19 12 0-16,-19-12 7 0,17 13-3 15,-17-13 20-15,16 16-21 0,-16-16-9 16,17 12 2-16,-17-12 15 0,17 12-2 15,-17-12-9-15,20 15 12 0,-20-15 0 0,17 12-8 16,-17-12 17-16,26 14-6 0,-26-14 11 16,22 14-19-16,-22-14 10 0,25 12-11 15,-25-12-1-15,27 20 12 0,-10-14 1 0,-17-6-10 16,38 18-3-16,-18-9-6 0,5 3 2 16,-5-3 10-16,0 1-10 0,6-2 4 0,-5 3 1 15,1 1-7-15,0-3 5 0,0 0 6 16,-22-9-8-16,38 15 6 0,-21-8 14 15,-17-7-8-15,30 11 6 0,-30-11 2 16,35 10-4-16,-35-10 8 0,30 12-7 0,-12-6-4 16,-18-6 1-16,42 14-12 0,-23-9 16 15,7 2-13-15,-4 2 4 0,7-3-6 0,-6 0 3 16,4-3-8-16,3 3 7 0,-5 0-4 16,-25-6 9-16,57 6-1 0,-27-3-11 15,2 1 2-15,-4-4 7 0,2 3-11 0,2-3 9 16,-2 0 0-16,0 4-6 0,-30-4-8 15,62 0 6-15,-37 0 25 0,5 0-3 0,-30 0-2 16,52 0-2-16,-25 0-7 0,5 0 2 16,-32 0-7-16,60 0 8 0,-31 0-6 15,2 0 2-15,3-4-3 0,3 1 0 16,-4-1-2-16,4 1 0 0,0 3-3 0,3-6 3 16,-7 3-2-16,4 0-4 0,-4 2 5 15,3-7-4-15,-6 5-1 0,3 0 6 0,-1 0-8 16,-2-4-1-16,2 5 5 0,-4-1-3 15,-28 3-1-15,52-7 3 0,-30 4-3 16,-22 3 1-16,45-7-2 0,-45 7 5 0,33-1 10 16,-33 1 14-16,36-4 1 0,-36 4 11 15,25-4 5-15,-25 4 2 0,0 0 0 0,35-6-1 16,-35 6-3-16,0 0-1 0,30-2-6 16,-30 2 2-16,0 0-8 0,35-8 1 15,-35 8-5-15,32-8-3 0,-32 8-2 16,38-9-1-16,-16 6-2 0,-22 3-5 0,52-10-1 15,-27 8-2-15,0-5-2 0,-25 7-2 16,50-6 2-16,-26 1-1 0,-24 5 2 0,42-7-2 16,-19 4-3-16,-23 3 1 0,45-6-3 15,-20 3-1-15,-25 3 3 0,52-9-2 16,-25 6 0-16,0-2 3 0,3 4-3 0,-30 1 2 16,62-3-1-16,-31-1 0 0,1 1-2 15,2-1 0-15,-3 1 1 0,-5 0 0 0,5 0 1 16,-31 3-1-16,56-6-2 0,-30 3 1 15,-26 3 2-15,47-9-3 0,-23 9 2 16,-24 0-2-16,35-3 0 0,-35 3 0 0,38-3-2 16,-38 3 2-16,34-3 0 0,-34 3 0 15,31-4 2-15,-31 4-2 0,34 0 0 16,-34 0 1-16,32-2 0 0,-32 2 1 0,0 0-2 16,41 0-1-16,-41 0-2 0,0 0 3 15,37-3 2-15,-37 3-3 0,0 0 2 16,30 3-1-16,-30-3 0 0,0 0 4 0,0 0-4 15,39 0-1-15,-39 0 0 0,0 0 0 16,0 0 1-16,33 0-1 0,-33 0 0 16,24 2 0-16,-24-2 1 0,0 0 0 0,38 4 0 15,-38-4 0-15,27 3 0 0,-27-3 3 16,0 0-1-16,38 3 0 0,-38-3 1 0,0 0-5 16,39 3 4-16,-39-3 1 0,0 0-3 15,35 3-1-15,-35-3 1 0,0 0 1 16,30 3-3-16,-30-3 2 0,0 0-1 0,27 3 1 15,-27-3 3-15,0 0-1 0,33 3-4 16,-33-3 2-16,29 3 3 0,-29-3-3 16,33 0 1-16,-33 0-1 0,29 6 0 0,-29-6-1 15,31 0 2-15,-31 0 0 0,31 3-2 16,-31-3 1-16,0 0 2 0,40 3-2 0,-40-3 4 16,28 4-3-16,-28-4 0 0,32 0 0 15,-32 0-1-15,0 0 1 0,38 0 1 16,-38 0-2-16,36 0 1 0,-36 0 1 0,38 0-3 15,-38 0 2-15,37 0-3 0,-37 0 1 16,42-4 1-16,-42 4-2 0,40-6 0 16,-40 6 0-16,43 0 4 0,-43 0-4 15,35-3 0-15,-35 3 1 0,36-3 0 0,-36 3-1 16,30-3 0-16,-30 3 1 0,0 0 1 16,43-3-2-16,-43 3 1 0,25-3 0 0,-25 3-3 15,0 0 4-15,40-3-4 0,-40 3 2 16,0 0 0-16,37-3 1 0,-37 3-3 15,27-3-2-15,-27 3 1 0,30-3-2 0,-30 3 0 16,0 0 1-16,39-3-4 0,-39 3 4 16,0 0-3-16,40-4 0 0,-40 4 5 0,26-2-3 15,-26 2 1-15,0 0-1 0,39-3 3 16,-39 3-3-16,27-3 0 0,-27 3 1 16,0 0-2-16,38-3-3 0,-38 3 3 0,27-4-4 15,-27 4-3-15,0 0 4 0,38-7 1 16,-38 7-2-16,27-1 1 0,-27 1 6 15,0 0-4-15,35-4-1 0,-35 4 2 0,25-7 3 16,-25 7-3-16,0 0 5 0,37-4 1 16,-37 4-3-16,20-11 5 0,-20 11-2 0,0 0 2 15,34-13-2-15,-34 13 2 0,21-8 2 16,-21 8-1-16,19-12-2 0,-19 12 3 16,17-15-1-16,-17 15 3 0,0 0-6 0,18-25 2 15,-18 25-3-15,15-17 6 0,-15 17-2 16,10-20 2-16,-10 20-3 0,10-29 4 15,-10 29-1-15,7-34-2 0,-1 18 3 16,-6 16 0-16,7-39-1 0,-7 39 0 0,9-39-3 16,-8 16 1-16,-1 23-1 0,4-45 0 15,-4 23 4-15,0 22 8 0,0-43-3 0,0 19-1 16,0 24-1-16,-9-49-2 0,4 23 2 16,-2 2 0-16,1 0-1 0,-3-2 1 0,-2 5-2 15,-8-4 3-15,6 3-4 0,-9-6-2 16,-5 4 3-16,2 3 1 0,-5-5-5 15,-5 6 4-15,-3-2 3 0,2-3 0 16,-2 7 0-16,-2-3 0 0,1 1 1 0,1 2-2 16,-2 3-1-16,6-3 1 0,-2 4-3 15,2 1-4-15,-1-1 2 0,0-1 2 0,0 3-2 16,1-1-1-16,-1 4 1 0,5 0 6 16,-3 0-9-16,-3 0 0 0,3 1 0 15,-4 0 2-15,2 1-1 0,-3 4-1 0,-1-2-2 16,-4-2 0-16,-3 4 3 0,8 0 0 15,-2 0-3-15,3 3 0 0,0-3 5 16,-5 3-4-16,2 0 0 0,-3 0-2 0,6 0 2 16,-8 0 2-16,10 0-5 0,-9 0 6 15,6 0 0-15,-6 0-3 0,4 0 1 0,-2 3 2 16,2-3-2-16,-2 0 0 0,5 0 1 16,-4 0 2-16,0 0-3 0,1-3 3 15,0 6 0-15,3-6-2 0,-1 3 0 0,-1 0-1 16,4 0 0-16,-5 0 1 0,7 0 1 15,-4 0 0-15,0 0-4 0,0 0 4 0,4 0-2 16,-2 0-1-16,35 0 0 0,-62 0 0 16,33 0 3-16,29 0 0 0,-60 0-2 15,30 0-2-15,30 0 3 0,-59-3-1 16,29 3 0-16,0 0 1 0,30 0 1 0,-60 0 1 16,30 0-5-16,-2 0 7 0,2-3-8 15,30 3 4-15,-65 0 2 0,36-3 0 0,-7 3 0 16,5-3 0-16,31 3-1 0,-60-6 5 15,25 1 0-15,5 3 2 0,-5 0 1 16,5-1 0-16,-4-3 5 0,-6 0 0 0,3 0 1 16,-4-5 1-16,0 2-1 0,-4 0 1 15,0-3-4-15,2-4 1 0,-16 4-1 0,-3-3 5 16,-3-2-6-16,-14-1 8 0,-3 3-2 16,-1 0-2-16,-3-3-6 0,-6 3 1 15,5 5-3-15,-8 0-10 0,-4 9-21 16,-1 2-33-16,-42 11-44 0,1 17-55 0,-16 1-98 15,1 0-314-15,8-1-357 0,0-8-619 16</inkml:trace>
  <inkml:trace contextRef="#ctx0" brushRef="#br0" timeOffset="34637.7561">22383 7699 3524 0,'0'0'328'15,"0"0"-141"-15,0 0-155 0,0 0-32 0,0 0-12 16,0 0 8-16,0 0 22 0,0 0 0 0,0 0 0 16,0 0 29-16,0 0 5 0,0 0 1 15,-48-54-8-15,48 54-1 0,0 0 3 16,0 0-5-16,-14-15 7 0,14 15-6 0,0 0-3 16,0 0 2-16,0 0-2 0,0 0 3 15,0 0-4-15,-18-22-2 0,18 22-6 0,0 0 0 16,0 0-5-16,0 0 1 0,0 0 3 15,0 0 6-15,0 0 0 0,0 0 2 16,0 0 3-16,0 0 9 0,0 0-5 0,-17-15-4 16,17 15-3-16,0 0-4 0,0 0-1 15,0 0-1-15,0 0-2 0,-22-10-3 0,22 10 3 16,0 0-3-16,0 0-3 0,0 0-3 16,-33-9-3-16,33 9 2 0,0 0-4 15,-24-10-3-15,24 10 0 0,0 0-3 0,0 0 2 16,-28-8-3-16,28 8 2 0,0 0-1 15,-30-9 1-15,30 9 1 0,0 0-2 0,-27-11-1 16,27 11-1-16,-22-4 3 0,22 4-4 16,0 0-1-16,-35-8 0 0,35 8-1 15,0 0-2-15,-33-4-1 0,33 4 2 0,-27-8-1 16,27 8-2-16,0 0 1 0,-35-5 0 16,35 5 3-16,0 0-1 0,-35-7 0 0,35 7-3 15,-29-8 2-15,29 8 0 0,0 0 0 16,-42-4-1-16,42 4 2 0,-25-3 0 15,25 3 0-15,0 0-1 0,-40-9 2 0,40 9-3 16,0 0 0-16,-37-3 0 0,37 3 1 16,0 0-1-16,-35-5-2 0,35 5 2 15,0 0 2-15,-26-1 0 0,26 1-2 0,0 0-2 16,-26-7 1-16,26 7 2 0,0 0-3 16,0 0 2-16,0 0-2 0,-40 0 1 15,40 0 0-15,0 0 5 0,0 0-3 0,-36-3-1 16,36 3 3-16,0 0 1 0,0 0 0 15,-36-7 2-15,36 7-2 0,0 0 6 0,-30 7-2 16,30-7-1-16,0 0 1 0,0 0-4 16,0 0 1-16,-42 0-2 0,42 0 1 15,0 0 0-15,0 0-2 0,-35 0-1 0,35 0-2 16,0 0 3-16,0 0-3 0,0 0 0 16,-33 3 0-16,33-3 0 0,0 0-2 0,0 0 1 15,0 0-2-15,-29 7 3 0,29-7 0 16,0 0-1-16,0 0 1 0,-26 9-2 0,26-9 1 15,0 0 2-15,-27 9 0 0,27-9 0 16,0 0-3-16,-27 12 3 0,27-12-1 16,-18 10 1-16,18-10 1 0,-24 8-4 0,24-8 3 15,0 0 0-15,-26 17 0 0,26-17 1 16,-22 4-4-16,22-4 1 0,0 0 2 0,-30 13 4 16,30-13-1-16,0 0 1 0,-34 10-1 15,34-10 2-15,-25 9-2 0,25-9 4 16,-25 6 1-16,25-6 0 0,0 0 2 0,-43 9 0 15,43-9-1-15,-24 6-1 0,24-6-2 16,0 0-1-16,-38 7-1 0,38-7 1 0,-24 5-3 16,24-5 1-16,-21 7-2 0,21-7 1 15,0 0-2-15,-29 10 1 0,29-10-2 16,0 0 1-16,-33 12-1 0,33-12 2 0,-27 6-3 16,27-6 1-16,0 0 0 0,-29 9 3 15,29-9-4-15,0 0 1 0,-26 10 0 0,26-10 0 16,-30 9 0-16,30-9 1 0,-24 4-2 15,24-4 2-15,0 0 0 0,-37 11 1 16,37-11-4-16,-20 6 0 0,20-6 2 0,0 0 1 16,-35 14-2-16,35-14-1 0,-25 1 0 15,25-1 1-15,0 0 1 0,-32 12 0 0,32-12-1 16,-23 8-3-16,23-8 1 0,0 0 3 16,-32 12-2-16,32-12 3 0,-20 5-2 15,20-5 0-15,-27 10 0 0,27-10 1 0,-25 9-1 16,25-9 0-16,0 0-1 0,-33 13 2 15,33-13-2-15,-24 5 2 0,24-5-2 0,0 0 1 16,-30 13 0-16,30-13 0 0,-20 9-3 16,20-9 1-16,-23 8 3 0,23-8 0 0,0 0-1 15,-29 14 0-15,29-14-2 0,0 0 2 16,-27 13 1-16,27-13-2 0,0 0 1 16,-20 12-1-16,20-12 0 0,0 0 1 0,-30 12 1 15,30-12-2-15,0 0-1 0,-27 13 1 16,27-13 2-16,-21 13 0 0,21-13-2 0,0 0 0 15,-25 17 1-15,25-17 0 0,-22 14-1 16,22-14 2-16,-20 13-2 0,20-13 1 16,0 0 0-16,-27 19 0 0,27-19 0 0,-18 9-3 15,18-9 1-15,0 0 1 0,-20 16 0 16,20-16 1-16,-15 20-2 0,15-20 4 16,-16 13-4-16,16-13 3 0,-15 24 1 0,15-24-2 15,-15 18-1-15,15-18 1 0,-11 23-2 16,11-23 4-16,-12 23-5 0,12-23 3 15,-15 21 0-15,15-21 1 0,-12 19-2 0,12-19 1 16,-15 19-2-16,15-19 3 0,-7 28-2 16,7-28 3-16,-11 23-3 0,11-23 2 0,-5 25 0 15,5-25 1-15,-10 24-1 0,10-24-2 16,-5 24 0-16,5-24 2 0,-5 29-1 16,5-29 0-16,-4 27-2 0,4-27 4 0,0 0-2 15,-3 39 1-15,3-39-1 0,0 25-1 16,0-25 0-16,0 0 1 0,0 35-1 0,0-35-1 15,0 0-1-15,0 27 1 0,0-27 1 16,0 0 3-16,0 0-4 0,0 35 1 16,0-35-1-16,0 0 3 0,3 24 0 0,-3-24-1 15,0 0-1-15,0 27 0 0,0-27 3 16,0 0-2-16,9 30 0 0,-9-30 0 0,0 0 1 16,5 30 1-16,-5-30 0 0,10 24-1 15,-10-24-2-15,5 21 2 0,-5-21-1 0,6 24 2 16,-6-24-3-16,10 29 2 0,-10-29 0 15,5 25 1-15,-5-25-1 0,12 23 1 16,-12-23 0-16,12 25 1 0,-12-25 1 0,10 22 0 16,-10-22-1-16,13 22 0 0,-13-22-1 15,10 15 1-15,-10-15-2 0,9 19 2 0,-9-19 1 16,0 0-2-16,18 20 1 0,-18-20-1 16,12 17 0-16,-12-17 2 0,0 0-1 15,18 21 1-15,-18-21-1 0,14 16-1 0,-14-16-2 16,21 15 4-16,-21-15-2 0,25 15 0 15,-25-15 0-15,29 12 0 0,-29-12 0 16,27 12-1-16,-27-12-1 0,30 11 3 0,-30-11-2 16,27 12 0-16,-27-12 0 0,31 8 0 15,-31-8-1-15,24 7 2 0,-24-7-1 0,25 6-1 16,-25-6 0-16,23 11 3 0,-23-11-3 16,0 0 0-16,29 7 1 0,-29-7-2 0,21 6 0 15,-21-6 2-15,24 10-1 0,-24-10 1 16,0 0-2-16,35 13 1 0,-35-13 2 15,27 6-1-15,-27-6 0 0,23 6-2 0,-23-6 1 16,0 0 2-16,37 6-2 0,-37-6 3 16,18 6-2-16,-18-6 2 0,0 0-1 15,32 7 1-15,-32-7-2 0,25 2 3 0,-25-2-5 16,0 0 3-16,37 9-2 0,-37-9 4 16,25 7-4-16,-25-7 1 0,27 2 0 0,-27-2 0 15,25 10 1-15,-25-10 1 0,37 5-3 16,-37-5 3-16,32 7-2 0,-32-7 2 15,36 6-1-15,-36-6-2 0,39 2 1 0,-39-2-1 16,38 4 1-16,-14 0 1 0,-24-4-2 16,37 2 2-16,-37-2-2 0,36 5 1 0,-36-5 0 15,30 5 0-15,-30-5 0 0,39 4 1 16,-39-4-2-16,33 3 0 0,-9-2-2 16,-24-1 4-16,38 4-2 0,-14 0 2 0,-24-4-1 15,38 3 0-15,-16-2-1 0,-22-1 0 16,43 7 1-16,-21-3 0 0,-22-4-1 15,40 6 1-15,-21-3-1 0,-19-3 1 0,42 3-1 16,-42-3 1-16,38 3-2 0,-38-3 1 16,35 5-2-16,-15-4-1 0,-20-1-4 15,40 3 3-15,-40-3 0 0,35 7-3 0,-35-7 0 16,36 2-1-16,-36-2 0 0,36 0 0 16,-36 0 1-16,42 3 0 0,-22 1-1 0,-20-4 2 15,39 0 0-15,-39 0 0 0,38 3-1 16,-38-3 3-16,45 0-1 0,-45 0 1 0,36 0 0 15,-36 0 2-15,40-3-2 0,-40 3 4 16,47 0-3-16,-47 0 0 0,43 0-2 16,-43 0 5-16,37 0-1 0,-37 0-1 0,40 0-1 15,-40 0 3-15,37 0-2 0,-37 0 2 16,32 0-2-16,-32 0 1 0,36 3 0 0,-36-3 2 16,37 4-1-16,-37-4 1 0,42 1-3 15,-42-1 4-15,42 0 0 0,-19 5-1 16,-23-5 0-16,45 0 0 0,-23 0 0 0,-22 0 0 15,45 0 0-15,-45 0-2 0,49-5 1 16,-49 5 1-16,47 0 0 0,-26-1 0 0,-21 1-1 16,46 0 2-16,-46 0-1 0,40-4 0 15,-40 4 0-15,45-3-1 0,-45 3-1 16,43 0 1-16,-23-4 0 0,-20 4 1 0,44-3-1 16,-44 3 0-16,37-2 0 0,-37 2 0 15,33-4 0-15,-33 4 0 0,40-6-1 0,-40 6 2 16,34 0-1-16,-34 0 1 0,37-1-2 15,-37 1 1-15,40-5-1 0,-40 5 1 16,42-6-2-16,-42 6 2 0,38-3-2 0,-16 0 3 16,-22 3-2-16,35-3 2 0,-35 3 0 15,35-4 1-15,-35 4-3 0,33-2 3 0,-33 2-2 16,36-5 0-16,-36 5 0 0,38-1 0 16,-38 1 0-16,35 0 0 0,-35 0 2 0,34 0-2 15,-34 0 0-15,33-3 1 0,-33 3-1 16,34 0-2-16,-34 0 2 0,36 0 2 15,-36 0-5-15,36 0 3 0,-36 0 1 0,40 0-1 16,-40 0 0-16,35 3 0 0,-35-3 1 16,43 0-1-16,-43 0 0 0,40 0 0 0,-40 0 0 15,46 0 0-15,-28 0 1 0,-18 0-1 16,43 1 0-16,-43-1 2 0,44 0-2 16,-44 0 1-16,40 0-1 0,-40 0 2 0,47 0-2 15,-29 5 1-15,-18-5-2 0,47 0 3 16,-25 0-1-16,-22 0-1 0,48 2 0 15,-19-2 2-15,-29 0-1 0,53 4 1 0,-24-1-2 16,-29-3-1-16,48 3 2 0,-26-3 0 16,-22 0-1-16,45 0 2 0,-21 0-3 15,-24 0 3-15,45 0-3 0,-23 3 3 0,-22-3-2 16,40 0-1-16,-40 0 1 0,42 3 1 16,-42-3-2-16,40 3 2 0,-40-3-2 15,37 5 3-15,-37-5-2 0,36 1 0 0,-36-1 0 16,37 3 1-16,-37-3-2 0,40 3 1 15,-40-3 0-15,42 0 0 0,-42 0 0 0,40 0 2 16,-40 0-3-16,40 4 4 0,-18-4-5 16,-22 0 5-16,45 2-3 0,-21-2 0 15,-24 0 2-15,53-2 0 0,-31 2-2 0,-22 0 3 16,49-4-3-16,-24 1 1 0,-25 3-2 16,43-3 1-16,-43 3 2 0,39-1-1 0,-39 1-1 15,40-5 1-15,-40 5 1 0,42-3-2 16,-42 3-1-16,35-6 2 0,-35 6-1 15,33-3 2-15,-33 3-1 0,34-7-1 0,-34 7 1 16,31-7 1-16,-31 7-1 0,37-1 0 16,-37 1 1-16,39-7-2 0,-39 7 0 0,38-5 1 15,-38 5-1-15,39-7-1 0,-16 3 1 16,-23 4 0-16,35-1 0 0,-35 1 0 0,35-7-1 16,-35 7 1-16,37-4 0 0,-37 4 1 15,32-6-1-15,-32 6-1 0,30-1 0 16,-30 1 3-16,35-5-1 0,-35 5 0 0,30 0-3 15,-30 0 4-15,34-3-2 0,-34 3 0 16,35-4 0-16,-35 4-2 0,30-2 2 0,-30 2 1 16,0 0-1-16,45 0 1 0,-45 0-4 15,35-3 3-15,-35 3-1 0,30 0 3 16,-30 0-1-16,0 0-2 0,44-3 2 0,-44 3 0 16,33-7-1-16,-33 7 0 0,34-2 0 15,-34 2 2-15,37-7-2 0,-37 7-1 0,33-6 0 16,-33 6 1-16,35-10-1 0,-18 5 2 15,-17 5-1-15,32-7 0 0,-32 7 0 16,33-5 1-16,-33 5-2 0,28-9 1 0,-28 9 0 16,31-11 0-16,-31 11 0 0,23-9 2 15,-23 9-1-15,0 0 1 0,32-12 1 16,-32 12 1-16,25-12-2 0,-25 12-1 0,18-16 1 16,-18 16-2-16,27-20 1 0,-27 20 0 15,25-23-1-15,-11 8 1 0,-14 15-1 0,26-24 1 16,-14 9 0-16,-12 15 1 0,22-31 1 15,-9 16 3-15,-13 15 1 0,17-35 3 0,-7 14 1 16,-2 0 2-16,-8 21 2 0,9-45 1 16,-4 21-2-16,-2-1 2 0,-3 25-3 15,2-46 3-15,-2 46 2 0,-5-42 1 0,0 16-1 16,-2 1-3-16,2 1 0 0,5 24-1 16,-23-50-4-16,14 23 6 0,-8-3-3 15,4 1 3-15,-4 1-3 0,-1 1-1 0,-4 4 2 16,2-6-5-16,3 1 1 0,-8-1 1 15,2 5-3-15,-6-4 1 0,-1 1-3 16,-3-1 0-16,1 3 0 0,-11-2-1 0,1-2 1 16,-3 4 0-16,4-2 2 0,5 10 5 15,-3-5-2-15,1 1-1 0,6 1-5 0,-8 3 2 16,6 1-2-16,3-2 3 0,-3 1 1 16,2-1-8-16,-1 5-3 0,1-4 8 15,4 5-1-15,-1-3 0 0,1 2-5 0,-2-3 4 16,3 3-3-16,-2 1-1 0,3 0 5 15,-6 1-7-15,2-2 2 0,3 1-1 0,-1 0 1 16,1 2-4-16,0-3-3 0,-1 1-1 16,-1 3-5-16,4-3 4 0,-3 2-1 0,-1 2 1 15,4 1-1-15,-7-3 4 0,2-2-1 16,2 4 1-16,-4-1-2 0,-5-2 2 16,5 2 2-16,-3 1 1 0,-5-2 0 0,3 1 0 15,1 0 2-15,-3 3 3 0,-1-7-3 16,-7 8 0-16,4-6-2 0,-1 5 1 0,-9-2 0 15,7-2 1-15,-7 1 0 0,-2 1 1 16,-4 0-2-16,1-1 1 0,-3 2 0 16,-1 3 1-16,9-3-3 0,-7 3 3 0,-6-1-1 15,1-3 1-15,2 5 0 0,-6-1 0 16,2-1 0-16,-6 2 1 0,1-1-2 16,6 0 2-16,-6 4-1 0,1-4 2 0,0 1-1 15,-6 1-2-15,2-1 2 0,-17-1-2 0,-3 0 1 16,-14-4 1-16,-32-7-1 0,-6 2 2 15,-7-3-5-15,-3-2 3 0,-5 3 1 16,-5-8-1-16,-7 6-9 0,1 1-11 0,-2 0-31 16,-6 1-42-16,2 7-60 0,-13 0-82 15,-2 3-197-15,3 5-125 0,7 5-395 16,3-4-842-16</inkml:trace>
  <inkml:trace contextRef="#ctx0" brushRef="#br0" timeOffset="36590.4784">2676 7749 4681 0,'22'-9'-145'16,"-22"9"16"-16,0 0 1 0,0 0 7 15,28-8 9-15,-28 8-6 0,0 0 15 0,0 0 8 16,23-9 15-16,-23 9 16 0,0 0 11 15,0 0 25-15,22-13 30 0,-22 13-6 0,0 0-7 16,0 0 11-16,0 0-5 0,0 0 3 16,27-10-4-16,-27 10 1 0,0 0 1 15,0 0-9-15,17-12 2 0,-17 12-2 0,21-12-14 16,-21 12 7-16,24-15-3 0,-24 15 3 16,30-23 1-16,-15 11 1 0,-15 12-29 15,37-27-7-15,-20 17-16 0,8-1-2 0,-5-3-25 16,0 6-3-16,0-4-3 0,5 3-2 15,-2-2 9-15,-1-1 18 0,-22 12 19 16,32-20 31-16,-32 20 50 0,28-13 70 0,-28 13 29 16,22-12 35-16,-22 12 38 0,20-7 7 15,-20 7 4-15,0 0-11 0,20-11-26 0,-20 11-11 16,0 0-20-16,0 0-21 0,25-11-15 16,-25 11-18-16,0 0-12 0,0 0-8 15,0 0-5-15,0 0-18 0,0 0 5 0,0 0-4 16,0 0-4-16,-8 54 3 0,8-54-6 15,-20 57-3-15,3-23 4 0,-3 3 1 0,-2-1-9 16,-3 8 4-16,-5 3 7 0,0-5 2 16,-2 5 2-16,-6 5 6 0,-2 2 1 15,6-12-5-15,-6 11 5 0,3-11-3 0,-6 9 4 16,3-4 0-16,-4 1-1 0,-8 0-4 16,9 2-2-16,-9-5-4 0,3 1-2 0,-1 1-4 15,-3 0 2-15,4-6-2 0,-3 5-5 16,14-13 2-16,-9 1-3 0,7-1-2 15,-2-2-2-15,12-6-4 0,-7 2 1 16,2-4-2-16,8 1-3 0,-5-3-3 0,1-1-1 16,4 1 0-16,2-3-2 0,-5 1 0 15,11-4-2-15,-6 0 1 0,3-3 1 0,4 4-1 16,1-4-2-16,17-12 2 0,-35 19-1 16,22-10-3-16,13-9 2 0,-25 12 1 15,25-12 0-15,-24 12-1 0,24-12 0 0,-20 10-3 16,20-10-2-16,0 0-4 0,0 0-3 15,-45-10-5-15,45 10 4 0,0 0 2 0,-30-24-1 16,30 24-1-16,-20-24 5 0,20 24 2 16,-14-26 2-16,14 26-1 0,-10-25-1 15,10 25-2-15,0 0 2 0,15-52-1 0,-1 32-2 16,1-5 1-16,0-4 1 0,10 2 1 16,-2 2-2-16,6 3 2 0,-2-1-2 0,3 4 3 15,2-4 0-15,4 6 0 0,6 1 2 16,7-2-1-16,4 2 0 0,-4 3-2 0,3 6-2 15,3 0 2-15,-3 3 2 16,10 1 1-16,4 3 3 0,11-3 2 0,-8 6 0 16,5 0 3-16,-1 3 0 0,1 5 0 15,4-5 4-15,-2 2-2 0,9 2 2 0,7 2 1 16,-8 0-1-16,4-3-1 0,4 2 2 16,0-2-3-16,-1 0-2 0,-4-1-1 15,0-1 4-15,-10 2-12 0,-7-3-18 0,3 1-30 16,-7 1-44-16,-1 4-54 0,0-2-61 15,-8 2-164-15,-5-12-214 0,0-2-342 0,-9-8-611 16</inkml:trace>
  <inkml:trace contextRef="#ctx0" brushRef="#br0" timeOffset="95960.966">2863 11293 1880 0,'0'0'277'0,"0"0"-104"16,0 0-72-16,0 0-3 0,27 12-59 0,-27-12 14 16,0 0-27-16,0 0-6 0,0 0 0 15,0 0 11-15,0 0 16 0,0 0-8 0,0 0 2 16,0 0 10-16,0 0-12 0,0 0 13 15,0 0-4-15,0 0 5 0,0 0-6 0,0 0-4 16,-18 50 8-16,18-50 10 0,-31 34 14 16,15-14 4-16,-3 10-18 0,-12 9 3 0,-3-3 28 15,-1 0-1-15,0 6 3 0,-4-7 18 16,6 4 1-16,-4-3-7 0,-1 2-7 16,-1-2-7-16,1 1-11 0,-3 0-8 15,3 0-10-15,-5-2-5 0,4-2-5 0,-1-5-7 16,6-5-2-16,-2 2-5 0,11-3-5 15,-6-3-8-15,5-1-1 0,-4-3-7 0,8-3-14 16,-3 0-1-16,1 2-13 0,-1-2-3 16,3-3-20-16,-4-2-7 0,4 1-7 15,22-8-10-15,-45 7 8 0,25-3-4 16,20-4 0-16,-49 1 6 0,24-1 8 0,25 0 6 16,-47-1-3-16,47 1 2 0,-48-4 19 15,24 1-11-15,24 3 3 0,-45-10 5 0,45 10 2 16,-38-9 9-16,19 3 0 0,19 6 4 15,-30-12-5-15,30 12 6 0,-30-6 0 0,30 6 6 16,-18-15-11-16,18 15 8 0,-17-17-12 16,17 17 2-16,0 0 9 0,-8-30 7 15,8 30-4-15,0 0 2 0,5-30-1 0,-5 30 6 16,0 0 2-16,20-25 8 0,-20 25-2 16,30-20 21-16,-7 12-13 0,2-2 6 15,7 1 0-15,-3 1 0 0,9-2-1 16,2-2-10-16,4 3 7 0,2-4-2 0,3 1-4 15,8 1 2-15,1-6-8 0,-2 2 8 0,4-4-11 16,0 4 2-16,-3-2-1 0,5 2-1 16,-2-3-29-16,-5 6 18 0,5-6-10 15,-9 3 10-15,-3 4 4 0,-3-1 5 0,-1 3 2 16,-4 0 4-16,-2-3 7 0,1 3-1 16,-7 0-9-16,-7 2 10 0,3 1-6 15,1 1-1-15,-8-2-2 0,-21 7-6 16,47-13-16-16,-30 9-32 0,-17 4-50 0,37-4-57 15,-37 4-136-15,28-11-596 0,-28 11-277 16</inkml:trace>
  <inkml:trace contextRef="#ctx0" brushRef="#br0" timeOffset="108040.7817">8668 13597 3939 0,'0'0'-159'15,"0"0"15"-15,0 0 19 0,0 0 13 16,0 0 19-16,0 0 9 0,0 0 7 0,0 0 10 15,0 0 17-15,0 0-9 0,0 0 20 16,0 0 5-16,0 0 4 0,0 0 9 0,0 0-1 16,0 0-2-16,0 0 10 0,0 0 6 15,0 0 2-15,0 0 6 0,0 0 0 16,0 0 11-16,0 0 6 0,0 0 4 16,0 0-2-16,0 0 0 0,0 0 0 0,0 0-6 15,0 0 3-15,0 0 5 0,0 0 3 16,0 0-4-16,0 0-2 0,0-40 8 15,0 40-6-15,0 0 3 0,0 0 7 0,0 0 0 16,0 0-3-16,35-9-3 0,-35 9 7 16,0 0-9-16,25-8 1 0,-25 8-6 0,27-4 4 15,-27 4-10-15,32-11-1 0,-32 11 10 16,36-8-1-16,-12 1-6 0,-24 7-4 0,42-9 3 16,-14 3-3-16,-28 6 4 0,45-12-6 15,-25 9-3-15,-20 3 14 0,42-7-20 16,-42 7 11-16,35-5 0 0,-18-1 8 15,-17 6 7-15,35-8 11 0,-35 8-5 0,35-4 10 16,-35 4-4-16,42-4 3 0,-42 4 2 16,49-10 5-16,-24 8 1 0,3 2 4 15,2-8 14-15,4 6-16 0,-4-1-11 0,2 0 2 16,1 0-5-16,0-1-10 0,1 2-8 16,1-1 8-16,-2 0-6 0,8-1 4 15,-5 4 9-15,1-3-11 0,10 1 8 0,2-1-11 16,-1-1 0-16,2 1 10 0,7-2-6 15,-5 2-1-15,2-1 1 0,-1 1 9 0,4-4-22 16,-7 5 7-16,5-6 3 0,1 4-9 16,-8 0 5-16,2 0-5 0,-1-2 2 0,-1 4 0 15,-3-1-7-15,-8-1 3 0,3 1 7 16,-1 0-3-16,-4 3 5 0,-3-3-4 0,6 0 5 16,-4 0 0-16,1 3-6 0,0-3-5 15,-3 3 8-15,1-3-3 0,2 3-1 16,-1 0 7-16,3-3-5 0,-4 0-3 0,7 3-2 15,-3 0 0-15,0-3-1 0,0 0 0 16,4 3 0-16,6-3-4 0,-8-1 8 0,1 2-8 16,-5 2-3-16,13-3 0 0,-11-2 6 15,7 4-8-15,-9-3 8 0,8 4-8 16,-7-2-2-16,2-3 4 0,2 4 2 16,2-3 3-16,3 0 1 0,0 1-12 0,0 0 10 15,-1-3-4-15,3 2 2 0,1 1-9 16,1-5 12-16,-2 2-6 0,1 0 4 0,1-1 8 15,-2 2-10-15,-1-2-3 0,3 2 4 16,-7 2 0-16,0-4 1 0,-6 4-2 16,-1-2-4-16,4 1 9 0,-2-1-3 0,1 2-10 15,-4-1 11-15,6 0-4 0,-7 0 7 16,4 1-9-16,-3 1 4 0,6-1-1 0,-5-1 0 16,0 1 1-16,2 3-4 0,0-3 8 15,-4 3-7-15,4-3-5 0,-4 3 5 16,2 0 2-16,-1 0-1 0,1 0 1 15,-5 0 5-15,4 3-6 0,-3-3 11 0,-1 0-1 16,2 3 1-16,-2-3-3 0,-30 0 1 16,61 0 1-16,-33 0-1 0,-3 0 9 0,3 3-11 15,-28-3 2-15,49 0-1 0,-27 0 1 16,-22 0-1-16,52 4 0 0,-27-4 3 0,-25 0-2 16,48 3 0-16,-26-3 0 0,-22 0-1 15,52 2-7-15,-27-2 14 0,2 3-9 16,-27-3 3-16,57 0 0 0,-27 4 1 0,-5-4-5 15,7 4 3-15,-32-4-2 0,50 0 1 0,-25 0-2 16,-25 0 5-16,55 3-4 0,-30-3 10 16,0 1-6-16,-25-1 9 0,54 3-3 15,-29 2-3-15,-25-5 0 0,48 4 1 0,-21-4-3 16,3 1 2-16,-30-1-1 0,50 7 0 16,-26-7-3-16,-24 0-1 0,43 7 3 15,-16-4 1-15,-27-3-3 0,42 2 0 16,-15 1-1-16,-6 1 5 0,-21-4-3 0,46 6 3 15,-23-1-5-15,-23-5 3 0,42 7-3 16,-42-7 1-16,40 3 2 0,-23-1 1 16,-17-2-4-16,36 7 0 0,-36-7-1 0,34 6 0 15,-34-6 2-15,32 2-4 0,-32-2-1 16,33 9 1-16,-33-9-3 0,32 7 6 0,-15 1-2 16,-17-8-2-16,33 8 1 0,-33-8 4 15,32 10-2-15,-32-10-4 0,33 9 2 0,-16-3 4 16,-17-6-2-16,34 12 0 0,-14-9 5 15,6 3 6-15,-26-6-4 0,42 16 4 16,-17-11 2-16,7 2 1 0,0-2-1 0,3 3-4 16,0-3 0-16,9 2-1 0,-3-4 0 15,6 1-3-15,2 1-2 0,-1-2-1 0,-1 0-1 16,2 4 0-16,-1-7 0 0,-6 0-1 16,1 0 1-16,-1 0-1 0,-3 0 2 0,-1-3 1 15,1 3 0-15,1 0 4 0,-3 0-1 16,-2 0 1-16,0 0 1 0,0 0-2 15,2 0 3-15,-9 0 2 0,6-4-2 16,-34 4 0-16,65 0 0 0,-28 0-3 0,-4 0-1 16,4-3-1-16,0 6 0 0,5-6-3 15,6 6-5-15,1-3-10 0,4 4-21 0,-1-4-31 16,12 5-48-16,3 5-43 0,1-1-58 16,-6 6-144-16,0 5-608 0,-2 1-920 15</inkml:trace>
  <inkml:trace contextRef="#ctx0" brushRef="#br0" timeOffset="109548.7134">24819 13931 4762 0,'0'0'-170'0,"0"0"12"0,0 0 18 16,0 0 9-16,0 0 10 0,-29 8 3 0,29-8 5 15,0 0-3-15,0 0 1 0,0 0 5 16,0 0 8-16,0 0 5 0,0 0 7 0,0 0 4 15,0 0 16-15,0 0 1 0,0 0 16 16,0 0 11-16,0 0 4 0,0 0 14 16,-20-43 13-16,20 43-12 0,0 0 10 0,0 0-10 15,0 0 1-15,0 0-10 0,0 0 7 16,0 0-1-16,-13-16 5 0,13 16-11 0,0 0 2 16,0 0 0-16,0 0-10 0,-17-12-6 15,17 12-4-15,0 0-2 0,-18-6 13 16,18 6 0-16,0 0 2 0,0 0 10 15,-20-8 7-15,20 8 6 0,0 0 10 0,0 0 8 16,0 0 23-16,0 0 14 0,0 0 12 16,0 0 19-16,0 0 7 0,0 0 4 0,0 0 6 15,0 0 1-15,-31-12 3 0,31 12-9 16,0 0-15-16,0 0-7 0,0 0 12 16,0 0-10-16,0 0 11 0,0 0-8 0,0 0-3 15,0 0-5-15,0 0-1 0,74-15 12 16,-74 15-15-16,42-6 8 0,-10 3 7 0,1 0 0 15,2 3-6-15,4-1 22 0,1-4-8 16,2 5 0-16,3 0 10 0,7 0-1 16,-5 0 4-16,4-3-4 0,3 11-7 0,3-7 3 15,-5 2-3-15,3 0 3 0,2 2-1 16,8-1 2-16,-8 0 0 0,-2-1-2 16,14 1-8-16,-4-3-4 0,2-1-2 0,1 5-8 15,3-5-4-15,-1 0-10 0,2 0-1 16,-2 0-5-16,0 0-5 0,2 0-7 0,-1-5-2 15,-1 5 0-15,-2-1-1 0,3-3-5 16,-3 4-1-16,-11-3-4 0,2 3 0 16,-6-4-3-16,4 4 0 0,-3-3-4 0,2 3 2 15,-2-1-3-15,0-4 0 0,-3 5-1 16,6 0 0-16,-8-3-1 0,6 3 1 0,-3-3-2 16,5 2-2-16,-9 1 2 0,7-5 0 15,-1 2-2-15,-2-1 0 0,-2 2-1 0,0-4 0 16,5 2 0-16,4-1 0 0,-6-1-1 15,13-3-1-15,-1-1-2 0,5 3 1 0,-1-1-2 16,-2-5-2-16,1 1-1 0,1-3-2 16,1 2-4-16,-5 1 2 0,1 0-5 15,-5-5 1-15,-4 5 3 0,-3 0 1 0,-6-1 1 16,1 5 0-16,-6-4 1 0,1 5 2 16,-6-5-1-16,6 2 0 0,-11 5 3 15,4-4-2-15,-5 3 2 0,1-3 5 0,-3 1 1 16,2 4 5-16,0-3-1 0,-4 0 2 15,6 1-1-15,-2 0 1 0,-4 0-1 16,2 3 1-16,5-3-1 0,0 3 0 0,2-4-1 16,0 5-1-16,8-7-1 0,2 5 9 15,-5-3-9-15,3 2-6 0,0-2-4 16,4 2-12-16,-4-3-19 0,3 0-35 0,-1 1-26 16,2 2-42-16,-2-2-45 0,-4 2-120 15,1-2-633-15,-6-1-715 0</inkml:trace>
  <inkml:trace contextRef="#ctx0" brushRef="#br0" timeOffset="111647.5846">3556 14742 4489 0,'0'0'-148'0,"0"0"19"16,0 0 12-16,0 0 8 0,0 0 4 16,0 0 10-16,0 0 9 0,0 0 7 0,0 0 8 15,0 0 19-15,0 0 11 0,0 0 12 16,0 0 9-16,0 0 4 0,0 0 10 0,0 0-10 16,0 0 14-16,0 0-1 0,0 0-1 15,0 0-1-15,0 0 1 0,0 0 20 0,0 0-3 16,0 0 5-16,0 0 9 0,0 0 2 15,0 0 3-15,0 0-3 0,0 0 13 16,0 0 9-16,0 0 5 0,0 0-7 0,0 0-3 16,0 0-7-16,0 0-2 0,0 0-4 15,0 0 9-15,0 0-6 0,0 0-16 16,0 0 2-16,0 0 8 0,0 0-17 16,0 0 12-16,-66-32-16 0,66 32 9 0,0 0 3 15,-25-19 4-15,25 19-4 0,-23-16 9 16,23 16-1-16,-25-12 22 0,25 12-6 0,-25-15-10 15,25 15-1-15,-29-13 13 0,29 13-14 16,-23-14 3-16,23 14 7 0,-25-12-15 0,25 12-5 16,-25-8-2-16,25 8-5 0,0 0-1 15,-37-13 0-15,37 13-3 0,-20-7-1 16,20 7 5-16,0 0-2 0,-35-8-1 0,35 8 0 16,0 0-3-16,-35-6-6 0,35 6 6 15,0 0-4-15,-31-3 9 0,31 3-13 0,0 0 5 16,0 0-3-16,0 0-4 0,-43 0 10 15,43 0-6-15,0 0 3 0,-32 3-1 16,32-3 3-16,0 0 11 0,-33 9 14 16,33-9 10-16,-22 6-3 0,22-6 6 0,0 0 3 15,-35 10-6-15,35-10-1 0,0 0-8 16,-29 5-2-16,29-5-1 0,0 0-6 0,0 0 0 16,-25 7-3-16,25-7-2 0,0 0-2 15,0 0-4-15,0 0-2 0,0 0 0 16,0 0 1-16,0 0-2 0,0 0 1 0,0 0-1 15,0 0 1-15,0 0-2 0,0 0 4 16,0 0-7-16,76-40 0 0,-46 30-3 16,0 1 1-16,10 1 2 0,8-5-5 0,8-1 3 15,4-1 1-15,2 0 0 0,20-3-2 16,-4 3-3-16,4-3 1 0,10 2 2 0,-5 0-1 16,4-2-2-16,-1 5 1 0,4-2-1 15,-9 0 2-15,5-2-4 0,-3 5 1 16,-3 0-1-16,-10 1 3 0,-1 1-2 15,1 1 0-15,-4 0 0 0,4 0 1 0,-7 3-2 16,-2-5 1-16,3 6-1 0,1-3 1 16,-5 0-2-16,1 4-15 0,-8-4-22 0,5 2-30 15,-6 3-35-15,6-4-44 0,2-1-79 16,-1-7-221-16,-9 0-456 0,1-9-437 0</inkml:trace>
  <inkml:trace contextRef="#ctx0" brushRef="#br0" timeOffset="141860.7333">1960 10090 1540 0,'0'0'47'0,"0"0"28"0,-30 3-14 15,30-3-17-15,0 0-28 0,0 0-8 0,-30 5-8 16,30-5-8-16,0 0 8 0,0 0 27 16,0 0-3-16,0 0 6 0,0 0 16 0,0 0-1 15,0 0 2-15,0 0 0 0,0 0 6 16,0 0 6-16,-36-9 12 0,36 9 17 16,0 0-2-16,0 0 16 0,0 0-7 15,0 0-14-15,0 0-13 0,0 0-11 0,0 0-5 16,0 0 1-16,-11-26-6 0,11 26 2 15,0 0 4-15,0 0 4 0,0 0-1 0,0 0-1 16,0 0-10-16,0 0 8 0,0 0-10 16,0 0-5-16,0 0-7 0,0 0-9 15,0 0 7-15,0 0-8 0,0 0 7 0,0 0-13 16,0 0-2-16,0 0 0 0,0 0-1 16,0 0 1-16,0 0 1 0,0 0 11 15,45 74-4-15,-37-55-9 0,6-1-12 0,1 3 16 16,-2-4-3-16,4 1-1 0,0 0 6 15,1-5-2-15,-1 3 4 0,-17-16-3 16,43 16 3-16,-13-8 11 0,-5-11 11 0,19-4-11 16,3-11 1-16,3-9 10 0,15-15-19 15,32-18 26-15,0-6 1 0,-6-1-21 0,9-3 17 16,-11-4-19-16,4 2 7 0,-6 3-12 16,-1-3 0-16,2 4 0 0,-9 0-12 15,-14 16 1-15,-8-1 2 0,1 6-1 16,-1-1-14-16,0 2-9 0,-7 2-22 0,4 2-7 15,-1 3-16-15,-9 3-24 0,-1 3-29 16,4 4-38-16,-2 2-51 0,-8 6-120 0,3 6-429 16,-6 1 433-16</inkml:trace>
  <inkml:trace contextRef="#ctx0" brushRef="#br0" timeOffset="142700.2293">1736 10379 3065 0,'0'0'-88'0,"0"0"7"0,0 0 16 16,0 0 2-16,0 0 13 0,0 0 13 0,0 0 11 15,0 0 15-15,0 0 17 0,-20-17 25 16,20 17 17-16,0 0-17 0,0 0 29 0,0 0-25 16,0 0-10-16,0 0 1 0,0 0-5 15,0 0-13-15,0 0 18 0,0 0 8 16,0 0-9-16,0 0 13 0,0 0 12 16,35 84-13-16,-27-57-1 0,5 8 2 0,6-5-2 15,-2 3 1-15,4-1 30 0,-1 2-18 16,4-7 0-16,1 1 5 0,3-4-15 0,-3-2 9 15,9-4 0-15,6-4 3 0,-1-5 18 16,12-6-1-16,6-14-2 0,5-1-8 16,20-15 23-16,27-23-13 0,0-2-14 0,4-10 0 15,-2-8-8-15,-1-7-4 0,-3-4-4 16,-1-1-20-16,-6-8-15 0,0 0 3 16,-9-5-14-16,-1 6-21 0,-8 6 6 0,0 3-29 15,-7 6-1-15,-11 15-25 0,-14 7-26 16,2 5-61-16,-2 2-88 0,-6 4-530 15,-8 5 267-15</inkml:trace>
  <inkml:trace contextRef="#ctx0" brushRef="#br0" timeOffset="143290.1322">1955 10027 3457 0,'0'0'-16'0,"-29"6"8"0,29-6-10 16,0 0 4-16,0 0-1 0,-28 3-1 0,28-3-7 16,0 0 23-16,0 0-2 0,0 0-10 15,0 0 10-15,0 0 2 0,0 0 16 16,-17 15 5-16,17-15 1 0,0 0 5 0,0 0-7 15,0 0-5-15,0 0 3 0,45 39 8 16,-28-31 21-16,-17-8 8 0,50 0 14 0,-10-8-4 16,6-7-8-16,17-2-12 0,16-17 40 15,33-16-7-15,5-7-22 0,5-3-23 16,7-2-37-16,1 1-45 0,-2-4-54 16,-1 0-69-16,-7 4-107 0,-3 2-488 0,-8 4 359 15</inkml:trace>
  <inkml:trace contextRef="#ctx0" brushRef="#br0" timeOffset="149070.3127">11180 9261 3266 0,'0'0'-26'16,"0"0"12"-16,0 0 0 0,0 0 4 0,0 0 10 15,0 0 5-15,0 0 31 0,0 0 13 0,0 0 4 16,0 0 1-16,0 0 17 0,0 0-2 16,0 0-5-16,0 0-6 0,0 0-5 15,0 0-21-15,0 0 0 0,0 0 7 16,0 0-4-16,0 0 1 0,0 0 6 0,-72-27 5 15,72 27 22-15,0 0-29 0,0 0-5 16,0 0 2-16,-16-13-1 0,16 13 5 0,0 0-12 16,0 0-7-16,0 0 10 0,-19-17-4 15,19 17-1-15,0 0-4 0,0 0-4 16,-25-9 0-16,25 9-3 0,0 0-2 0,0 0-1 16,-32-13-5-16,32 13 7 0,0 0-5 15,-28-5 8-15,28 5-13 0,0 0-5 16,-37-7 3-16,37 7-3 0,0 0 3 0,-28-5 5 15,28 5-4-15,-27-7 1 0,27 7-1 16,0 0-2-16,-35-8-1 0,35 8 4 0,-30-2-10 16,30 2 2-16,0 0 2 0,-40-6 5 15,40 6 1-15,-26-3-5 0,26 3-2 16,-35-4-1-16,35 4 9 0,-33-2-1 0,33 2-6 16,-44-3-3-16,44 3 8 0,-45-3-8 15,23-1 3-15,22 4 6 0,-48-3-5 0,20 3 1 16,28 0-4-16,-57-2 3 0,28-1 20 15,-3-1 1-15,32 4-3 0,-48-3 7 16,18 0-12-16,30 3 3 0,-54-5-1 16,29 0 8-16,25 5 0 0,-53-2 3 0,24-1 5 15,4 0-1-15,25 3-2 0,-48-6 3 16,48 6-2-16,-46-3-8 0,21 3 2 0,25 0-3 16,-43-3-3-16,43 3 4 0,-42-4-2 15,42 4-8-15,-35-2 5 0,35 2-4 16,-35-3-5-16,35 3 5 0,-40-5 2 0,40 5 3 15,-34-3-1-15,34 3 3 0,-35-2 1 16,35 2 4-16,-33-2-2 0,33 2-3 0,-32-5 1 16,32 5-1-16,-34-3 5 0,34 3-1 15,0 0-2-15,-48-1-1 0,48 1-6 0,-27-5 2 16,27 5-1-16,0 0-8 0,-40 0 2 16,40 0-1-16,0 0-1 0,-42 0-1 15,42 0-1-15,0 0 0 0,-40 0 0 0,40 0-5 16,0 0 5-16,-39 0-6 0,39 0 3 15,0 0 3-15,-35 0-1 0,35 0 1 16,0 0-3-16,-33 5 3 0,33-5-3 0,0 0-3 16,-32 1 3-16,32-1 4 0,0 0-6 15,0 0 1-15,-38 0-1 0,38 0 0 16,0 0 0-16,0 0-1 0,-35 3 2 0,35-3 1 16,0 0 0-16,0 0-2 0,-31 5 1 15,31-5 0-15,0 0 1 0,0 0-1 0,0 0-1 16,-43 0 4-16,43 0-7 0,0 0 6 15,0 0-7-15,-34 0 1 0,34 0 3 16,0 0 1-16,-28 2-2 0,28-2 2 16,0 0 0-16,0 0 1 0,-37-2-2 0,37 2 3 15,0 0-1-15,-35 0 1 0,35 0-1 16,0 0 0-16,-35 0 3 0,35 0-3 0,0 0 1 16,-35-5 2-16,35 5 1 0,0 0-3 15,-34 0-2-15,34 0 3 0,0 0 1 0,0 0 1 16,-43 0-3-16,43 0 0 0,0 0 3 15,-30 0-4-15,30 0-2 0,0 0 1 16,-37 0 1-16,37 0 2 0,0 0-4 16,0 0 7-16,-42 0-5 0,42 0 2 0,0 0-1 15,-32 0 4-15,32 0-1 0,0 0 0 16,0 0-2-16,-41 5 0 0,41-5 2 0,0 0 0 16,-41 0-2-16,41 0 3 0,-30 0-1 15,30 0 0-15,0 0 3 0,-43 2 6 16,43-2-1-16,-29 0 1 0,29 0-2 0,0 0-1 15,-36 0 0-15,36 0-3 0,0 0 2 16,-31 2-4-16,31-2 1 0,0 0 1 0,-31 3-4 16,31-3 1-16,0 0 2 0,0 0-3 15,0 0-1-15,-37 0 1 0,37 0-6 16,0 0 2-16,0 0 0 0,0 0 1 0,-32 5-2 16,32-5 0-16,0 0 0 0,0 0 0 15,-30 12-1-15,30-12 1 0,-22 5 1 0,22-5 0 16,0 0-1-16,-27 10 3 0,27-10-2 15,0 0 1-15,-30 12 1 0,30-12-1 16,-18 10-2-16,18-10 0 0,0 0-2 0,-30 8 2 16,30-8 2-16,0 0-3 0,-29 12 0 15,29-12 1-15,-20 12-1 0,20-12 0 16,0 0 0-16,-28 13-2 0,28-13 4 0,0 0 1 16,-25 14-3-16,25-14 0 0,-24 12-1 15,24-12 2-15,0 0-1 0,-21 11 0 16,21-11 1-16,0 0-1 0,-25 13 1 0,25-13 0 15,0 0 0-15,-22 15 0 0,22-15-3 16,0 0 0-16,-19 19 7 0,19-19-5 0,-15 13 0 16,15-13 2-16,0 0-2 0,-16 24 1 15,16-24-4-15,0 0 1 0,-15 22 0 16,15-22 3-16,0 0 0 0,-14 23 3 0,14-23-2 16,0 0-2-16,-5 22 0 0,5-22-2 15,0 0 3-15,-8 30-1 0,8-30 1 0,0 0 2 16,-4 26-2-16,4-26-1 0,0 0 1 15,0 0-1-15,0 33 1 0,0-33 0 0,0 0 0 16,0 0 2-16,0 35-2 0,0-35 1 16,0 0 0-16,4 31 0 0,-4-31 0 15,5 21-1-15,-5-21 2 0,0 0 0 16,3 34 0-16,-3-34 0 0,5 25-2 0,-5-25-2 16,9 24 4-16,-9-24 0 0,5 26-1 15,-5-26-1-15,13 21 3 0,-13-21 1 16,8 25-2-16,-8-25 0 0,10 20 2 0,-10-20-3 15,12 19 0-15,-12-19 1 0,0 0-1 16,17 28 2-16,-17-28 3 0,8 18-5 0,-8-18 6 16,15 22-1-16,-15-22-1 0,14 18 1 15,-14-18 0-15,15 23-1 0,-15-23 1 16,16 21-2-16,-16-21 0 0,14 22-2 0,-14-22 1 16,18 17 1-16,-18-17 0 0,14 18-1 15,-14-18 2-15,16 20 2 0,-16-20-1 0,17 19 0 16,-17-19 1-16,20 18 1 0,-8-6-1 15,-12-12-1-15,22 15 2 0,-22-15-3 16,30 15 2-16,-12-4-1 0,2-2-1 0,-20-9 0 16,45 15-2-16,-25-9 2 0,5-3 1 15,-25-3-4-15,41 12 2 0,-20-9 0 0,-21-3-4 16,37 10 2-16,-37-10 1 0,34 5-1 16,-14-1 1-16,-20-4-2 0,35 7 1 15,-35-7-2-15,38 4 2 0,-38-4 1 16,35 5-1-16,-35-5-2 0,36 7 0 0,-18-2 2 15,-18-5-2-15,33 3 0 0,-33-3 0 16,32 5 1-16,-32-5 0 0,27 7 0 0,-27-7-2 16,0 0 1-16,38 7 0 0,-38-7 0 15,0 0 1-15,27 5-1 0,-27-5 4 16,0 0-7-16,24 7 4 0,-24-7-1 0,0 0 5 16,0 0-5-16,36 6-1 0,-36-6 3 15,0 0 3-15,29 6-5 0,-29-6 0 0,0 0 2 16,37 9-4-16,-37-9 4 0,20 3 3 15,-20-3-4-15,0 0 3 0,30 6-4 0,-30-6 0 16,0 0 1-16,32 9 0 0,-32-9 0 16,0 0-1-16,0 0 3 0,25 4 3 15,-25-4-4-15,0 0 2 0,0 0 2 0,26 5-2 16,-26-5 4-16,0 0-4 0,0 0-2 16,31 7 3-16,-31-7-1 0,0 0-1 15,0 0 1-15,28 8-2 0,-28-8 1 16,0 0-1-16,25 11 0 0,-25-11-1 0,0 0 0 15,29 9 2-15,-29-9-1 0,21 6-1 16,-21-6 5-16,30 9-3 0,-30-9-2 0,22 9 2 16,-22-9-2-16,35 10 5 0,-35-10 0 15,35 8 4-15,-13-4-4 0,-22-4 2 16,49 5 1-16,-19 2-1 0,-5-3-3 0,5-2 1 16,5 0 0-16,-1 3-2 0,2-2 0 15,1 1 2-15,0-3-1 0,1 3-1 0,1-4 2 16,-1 3-2-16,4-3 1 0,0 3 0 15,-2-3-1-15,4 0 5 0,1 2-1 16,-5-2 0-16,0 0-1 0,2 0 1 0,-5-2 0 16,5 2-2-16,-2 0 2 0,-2 0-1 15,-1 0-4-15,3 0 4 0,0 0-1 0,-5 0 3 16,1 0-6-16,4 0 1 0,-12 0-1 16,6 0 2-16,-34 0-2 0,65 2-1 15,-37-2 1-15,2 0-1 0,2 0 2 0,0 0-3 16,-32 0 2-16,57 5-1 0,-27-5 1 15,2 0-2-15,-6 0 1 0,6 2 0 16,-32-2-1-16,57 0 1 0,-28 3 0 0,-1-3-1 16,4 0 0-16,-32 0-1 0,55 4 3 15,-27-4-1-15,4 3-3 0,0 0 2 16,-2-3 0-16,0 2-1 0,0-2 1 0,5 3 0 16,-3 1 0-16,-3-4 0 0,7 3 1 15,-7 0-1-15,8 0-1 0,-4 0 1 0,2 3 0 16,0-3 0-16,4 0-1 0,-6 0 0 15,9 2 2-15,-8-4-1 0,12 6 4 0,-7-4-3 16,1 2-2-16,4 0 0 0,-1 1 3 16,2-5-5-16,-5 7 1 0,6-5 2 15,-1 3 1-15,0 0-3 0,3-2 2 0,-4 1-2 16,8-2 2-16,-4 1-1 0,1-1 0 16,-4 2 3-16,8-2-3 0,-4 1 3 0,1-1-4 15,-1-3 2-15,3 2 1 0,-2 1-3 16,-3 1 4-16,1-4-2 0,4 4 1 15,-2 0-1-15,-1-4 0 0,-1 0 1 0,2 3-1 16,-1 2 1-16,3-1 2 0,0-3-4 16,-1-1 5-16,-2 4-2 0,3-1 2 15,-4 0-3-15,4-3 1 0,0 4 2 0,-2-4-3 16,4 0 1-16,-1 3 3 0,2-3 0 16,-3 0 1-16,2 0 0 0,1 2-2 15,-1-2-1-15,-4 0-2 0,2 3 1 0,-2-3 2 16,-3 0-2-16,-1 0 0 0,-5 4-2 15,0-4 0-15,0 0-1 0,4 3 0 0,0 0 1 16,0-1 1-16,0 1 1 0,0 4-3 16,7-4 1-16,2 3 1 0,-4-3 0 15,3 3-2-15,3-3 2 0,2 5-2 0,1-8 2 16,-2 4-1-16,3 0 1 0,-7-1-2 16,8-3 0-16,-10 2 0 0,1 1 4 0,5-3-4 15,-8 5-1-15,-2-5 0 0,1 0 1 16,1 3 2-16,-11-6-4 0,6 3 3 0,-8 0-2 15,1 0 1-15,3-5-1 0,-3 5 1 16,-2-3 1-16,-3 1-1 0,5 2 0 16,-5-7 2-16,1 7 0 0,4-3-2 0,-9 2-1 15,4-4 2-15,-2 2-1 0,5 0 4 16,-5 2-5-16,1-4 2 0,0 2 0 16,1 0 0-16,-32 3-2 0,62-3 0 0,-30 0 1 15,-7 0 1-15,5-1-1 0,2 1 1 16,-2 1 0-16,-30 2-1 0,60-6 0 15,-35 2 0-15,4 1-1 0,-1 1-1 0,-28 2 0 16,55-3 1-16,-28-4 0 0,0 7 0 16,3-3 3-16,-30 3-3 0,60-5 1 15,-31 1 0-15,-1-1 0 0,4 2 0 0,-2-1-1 16,2 0 6-16,-2 0-6 0,2 1 3 16,-2-2-3-16,3 1-1 0,-4 1 2 0,-3 0 0 15,4 1 0-15,-30 2 0 0,57-7-2 16,-33 4 2-16,-24 3-1 0,45-5 3 15,-45 5-2-15,38-4 0 0,-38 4 0 0,41-3 0 16,-41 3 1-16,33-6 1 0,-33 6-2 16,33-3 1-16,-33 3-1 0,29-3 1 15,-29 3 0-15,27-3 3 0,-27 3-4 0,0 0 2 16,41-6-2-16,-41 6-2 0,31-3 3 16,-31 3 2-16,0 0-3 0,26-11-2 0,-26 11 4 15,0 0 0-15,25-2-1 0,-25 2 3 16,0 0-2-16,0 0-1 0,0 0-1 0,32-3 1 15,-32 3 0-15,0 0-2 0,0 0 1 16,0 0 2-16,0 0-2 0,29-7-1 16,-29 7 2-16,0 0 0 0,0 0-1 0,0 0-1 15,28-9 2-15,-28 9 0 0,0 0 0 16,0 0 0-16,32-9 1 0,-32 9-2 16,0 0 0-16,23-9 1 0,-23 9-5 0,0 0 7 15,24-10-1-15,-24 10-2 0,0 0 0 16,25-11 0-16,-25 11 2 0,0 0 0 15,0 0 3-15,20-14 0 0,-20 14 3 0,0 0-1 16,0 0-1-16,0 0 3 0,20-12-3 16,-20 12 3-16,0 0-4 0,0 0-2 0,0 0 2 15,17-17-1-15,-17 17-2 0,0 0 2 16,0 0-1-16,13-26-3 0,-13 26 1 16,0 0 1-16,13-24-2 0,-13 24-1 0,14-15 3 15,-14 15 0-15,0 0-1 0,10-29-2 16,-10 29 1-16,10-24 2 0,-10 24-4 0,8-24-2 15,-8 24-1-15,14-29 5 0,-14 29-1 16,11-28 0-16,-11 28 1 0,15-27-1 16,-3 12-1-16,-12 15 2 0,10-27-1 0,-10 27 0 15,17-32-2-15,-7 17 1 0,-10 15 1 16,12-27 0-16,-12 27 1 0,16-33 1 0,-9 17-1 16,-7 16 0-16,12-31 0 0,-12 31 2 15,8-31 14-15,-1 11-4 0,-7 20-3 16,5-30 1-16,-5 30-2 0,3-33 2 0,-3 33-5 15,2-35-1-15,-2 35-2 0,0-31 3 16,0 31 0-16,-2-30-4 0,2 30 6 0,-3-33-3 16,3 33-2-16,-2-32-2 0,2 32 2 15,-3-31 1-15,3 31-5 0,-7-27 4 16,7 27 3-16,-7-31-5 0,7 31 0 0,-5-28 0 16,5 28 1-16,-8-26 2 0,8 26-4 15,0 0 2-15,-7-36-5 0,7 36 4 0,-11-24 1 16,11 24 2-16,-5-24-2 0,5 24-2 15,-10-23 1-15,10 23 0 0,-15-24 1 0,15 24-1 16,-10-25-4-16,10 25 4 0,-11-21 5 16,11 21-6-16,-16-24 0 0,16 24 1 15,-14-26-1-15,14 26 1 0,-15-21-2 0,15 21 3 16,-13-24-5-16,13 24 4 0,-15-23 2 16,15 23-1-16,-15-21 1 0,15 21 0 0,-19-22 1 15,19 22-2-15,-16-21-1 0,16 21 2 16,-17-19-4-16,17 19 5 0,-20-17-1 15,20 17-2-15,-25-17 0 0,25 17-1 0,-24-18 2 16,24 18 2-16,-25-17-1 0,25 17 0 16,-25-13-2-16,25 13 1 0,-28-12 3 15,28 12-4-15,-25-13 0 0,25 13 1 16,-37-13 0-16,37 13 3 0,-37-16-3 0,17 11-1 16,20 5 0-16,-49-13-1 0,21 4 3 15,1 3-3-15,1-1 1 0,-5 2-1 0,-2 2 2 16,3-3 0-16,-2 0 0 0,2-1-4 15,-2 0 1-15,-1 4 1 0,33 3 6 0,-57-8-6 16,28 8 1-16,-7-7-3 0,7 7 1 16,29 0 1-16,-70-6 1 0,33 3 1 15,0 3-3-15,0-3-1 0,-1 0 3 0,-2 3 0 16,5-3 0-16,-7 3 6 0,3-4-6 16,-1 4 4-16,-3-2-4 0,-4-1 2 0,0 3-6 15,4-3 10-15,-6 0-8 0,1-1 4 16,1-1 2-16,-2 2-5 0,-1-1-1 0,-5 0 1 15,1 3 0-15,-4-4-2 16,-7 4 2-16,-4-4-1 0,-1 3 0 0,4-5 1 16,10 4 4-16,-5 1-3 0,11-3 3 15,-2 0-3-15,2 2 0 0,5-1 3 0,0 1-5 16,6-2 1-16,4 2-2 0,-5-1 5 0,7 1-1 16,-3-2-1-16,6 1 1 0,-3 1-3 15,33 3 2-15,-57-6 2 0,29 4-4 16,3-5 0-16,25 7 0 0,-56-7 3 0,35 5-6 15,21 2 4-15,-49-6 1 0,24 1 0 16,25 5-2-16,-45-1 5 0,45 1-3 0,-39-3-1 16,39 3-2-16,-40-3 4 0,40 3-3 15,-37-5 0-15,37 5 0 0,-35-1-4 16,35 1 4-16,-33 0 2 0,33 0-4 0,-34-4-2 16,34 4 0-16,-33 0-1 0,33 0 1 15,-35 4-1-15,35-4-1 0,-34 0 3 0,34 0-1 16,0 0 2-16,-43 0-2 0,43 0-2 15,0 0-3-15,-34 1 0 0,34-1 1 16,-20 0 0-16,20 0 0 0,-21 0 0 16,21 0 2-16,-21 5-3 0,21-5 2 0,0 0 3 15,-28 3-2-15,28-3 0 0,-23 3 2 0,23-3-5 16,-31 1 2-16,31-1 1 0,-35 5 0 16,35-5 1-16,-50 3 0 0,20 2 1 15,-10-5 0-15,-5 4-1 0,-9-1-1 0,-1 0 3 16,-12 1 1-16,-10 1-1 0,-1-2-1 15,-18 0 0-15,-1 1 1 0,3-2 3 0,-9 1-1 16,2 0 1-16,6 1-1 0,0-1-2 16,-2 0 4-16,20-3-1 0,-5 2 3 15,3 1-5-15,1-3 4 0,1 4-3 0,3-1 3 16,-5-3-2-16,2 3 0 0,7-1 3 16,-10 3-2-16,3-3 2 0,-2 4-1 0,1-2-3 15,1 3 3-15,-14-1-2 0,4-1 2 16,-6 4-4-16,-1 1 2 0,-1-2 0 0,-2 2 3 15,-5 2-4-15,0-2 4 16,-34 3-3-16,1 2 0 0,2-1-3 0,-5-1 1 16,0-1-5-16,3-2-4 0,-1 2-5 0,19-3 0 15,17 4-6-15,-2-6-5 0,-3 0-1 16,-28 5-5-16,0 0-7 0,4 5-5 0,-7-2-7 16,6 7-21-16,-4 0-16 0,7 2-35 15,5 7-27-15,1 1-39 0,8-7-94 16,19-2-239-16,17-8-396 0,12-6-566 0</inkml:trace>
  <inkml:trace contextRef="#ctx0" brushRef="#br0" timeOffset="151610.4134">7043 6020 4327 0,'0'0'-141'0,"0"0"37"16,0 0 13-16,0 0 5 0,0 0 25 0,19-15-1 15,-19 15 4-15,0 0 19 0,0 0 11 16,0 0 3-16,0 0 14 0,0 0-1 15,0 0-3-15,0 0 5 0,0 0-5 0,0 0 6 16,0 0-1-16,0 0 1 0,0 0 7 16,0 0 19-16,0 0-25 0,0 0-7 0,0 0 13 15,0 0-9-15,0 0 4 0,0 0-1 16,0 0 6-16,0 0-5 0,33 0 3 16,-33 0 4-16,0 0 19 0,0 0 13 15,37 27 2-15,-23-14 10 0,6-1-4 0,0 5 3 16,5-2-7-16,-5 3-2 0,10 1-5 15,-3 6 4-15,-2-1 4 0,7 1 1 16,-2 3 0-16,3 1 6 0,2 6-18 0,-1 0-6 16,3-3 12-16,-4 2-3 0,2 4-17 15,-1-7 2-15,-6-1 0 0,-3-1 0 0,4 1 2 16,-6-5 8-16,0 2-5 0,2-2 9 16,-3 2-8-16,-3-4 10 0,-4-3 5 15,3 3-1-15,-3-2-3 0,2 1 0 16,0-2-1-16,-2-1-7 0,1 2 2 0,-1-3-8 15,2-1 2-15,-3 2-2 0,4 0 4 16,-5-6 3-16,-4 7-6 0,7-5-7 0,-2 0 8 16,-14-15-7-16,27 27 0 0,-19-15 5 15,-8-12 12-15,25 23 11 0,-17-10-1 16,-8-13-10-16,19 24 4 0,-6-10 1 0,-13-14-2 16,29 30-4-16,-16-13-2 0,5-4-1 15,-1 5 3-15,0 6 1 0,1-8-5 0,4 7-2 16,0-2-1-16,-4-2-1 0,7-1 1 15,-1 2 5-15,-4 0 1 0,5 3 1 16,-2-7 0-16,2 9 0 0,-3-3-2 16,0-5 1-16,0 5-2 0,-2-2-2 0,-4-1-1 15,4-3-3-15,1 4-5 0,-5 0-1 16,8-5 3-16,-6 2-3 0,-1 2-3 0,5-3 1 16,-6 3 2-16,6-5-3 0,-5 2 0 15,1 0 0-15,-1 0 3 0,-2-3-4 0,0 4 0 16,-15-17 7-16,27 30-4 0,-14-16-3 15,-13-14-1-15,25 23-1 0,-16-11-1 16,-9-12 0-16,23 24-1 0,-15-11 1 0,-8-13-2 16,17 23-1-16,-17-23 4 0,22 19 1 15,-22-19-4-15,17 23 2 0,-11-6 2 0,-6-17 0 16,20 20 1-16,-20-20-3 0,17 29 5 16,-17-29 0-16,17 24 0 0,-17-24-1 15,20 24 0-15,-12-9-1 0,-8-15 2 16,20 29 4-16,-6-14-2 0,-3 4 0 0,-11-19 1 15,24 34-1-15,-14-16-3 0,5 0 1 16,-7-3-1-16,-8-15-1 0,24 34-2 0,-11-17 2 16,-1-4-2-16,-12-13-2 0,22 26 0 15,-22-26 0-15,16 29 1 0,-7-17 1 16,-9-12 6-16,18 24 1 0,-8-11 2 0,-10-13 0 16,17 28 0-16,-17-28-5 0,20 26 3 15,-12-9-4-15,-8-17 2 0,20 23-4 16,-6-10 1-16,-14-13-2 0,20 27-1 0,-9-15 2 15,-11-12 0-15,21 23-2 0,-10-11-3 16,-11-12 2-16,17 19-2 0,-17-19 1 0,17 18 0 16,-17-18 1-16,15 15 1 0,-15-15-2 15,13 15 0-15,-13-15-1 0,0 0-2 16,12 18 2-16,-12-18 2 0,0 0-1 0,0 0-2 16,17 16-1-16,-17-16 0 0,0 0-3 15,0 0-3-15,0 0-8 0,16 16-11 16,-16-16-14-16,0 0-21 0,0 0-22 0,0 0-28 15,15 21-23-15,-15-21-27 0,0 0-22 16,14 23-19-16,-14-23-31 0,3 21-66 16,-3-21-619-16,5 18-532 0</inkml:trace>
  <inkml:trace contextRef="#ctx0" brushRef="#br0" timeOffset="153834.6803">9345 8729 4301 0,'0'0'-136'0,"0"0"32"15,0 0 3-15,0 0 10 0,0 0 6 16,0 0 1-16,-21-15 12 0,21 15 2 16,0 0 19-16,0 0 5 0,0 0 6 0,0 0 0 15,0 0 18-15,0 0 1 0,0 0 5 16,0 0 11-16,-21-15-4 0,21 15 11 0,0 0 8 16,0 0 8-16,0 0 12 0,0 0 15 15,0 0-12-15,0 0 0 0,0 0 12 16,0 0 4-16,0 0-13 0,0 0 5 15,0 0-2-15,0 0 2 0,0 0 1 0,0 0-11 16,0 0 0-16,0 0 18 0,0 0 5 16,0 0 11-16,0 0 1 0,0 0 22 0,0 0-22 15,0 0 3-15,0 0 7 0,0 0-12 16,0 0-1-16,77 25 5 0,-77-25-8 16,27 15 2-16,-27-15-4 0,27 15 7 15,-10-5-4-15,-17-10-1 0,35 20-3 0,-15-10-7 16,2-1-5-16,-6 4-7 0,-16-13-1 15,40 21-6-15,-19-12-1 0,-1 2-5 0,-20-11 1 16,28 13-4-16,-11-5 1 0,-17-8-1 16,28 12-1-16,-28-12-4 0,29 12 1 15,-29-12 3-15,21 10-1 0,-21-10 5 16,0 0 4-16,27 8 2 0,-27-8 4 0,0 0 4 16,19 7 3-16,-19-7 2 0,0 0-1 15,0 0 0-15,0 0-6 0,0 0-1 0,25 8-5 16,-25-8-3-16,0 0-7 0,0 0-1 15,0 0-4-15,26-23-2 0,-26 23 2 16,17-22-4-16,-17 22 1 0,10-24 1 0,-10 24 1 16,7-26-3-16,-7 26 0 0,8-30-1 15,-8 30 1-15,2-41-4 0,-2 41 5 0,-2-40 1 16,2 40 2-16,-8-48 0 0,1 22-3 16,2 2 3-16,-3 0 1 0,8 24-1 0,-14-43 4 15,9 23-2-15,5 20-1 0,-13-36-6 16,13 36 3-16,-13-31-2 0,13 31-3 15,-9-28 0-15,9 28 1 0,-11-21-4 16,11 21 1-16,0 0-1 0,-2-32-3 0,2 32-1 16,0 0 1-16,-8-24 1 0,8 24-1 15,0 0-3-15,0 0 1 0,0 0-4 0,-7-27 4 16,7 27-5-16,0 0-2 0,0 0-1 16,0 0-2-16,0 0 0 0,-5-25 2 15,5 25 0-15,0 0 1 0,0 0 0 0,0 0 1 16,0 0 1-16,0 0-1 0,0 0-1 15,0 0 2-15,0 0 1 0,0 0 2 0,0 0-3 16,0 0 3-16,-14-21-1 0,14 21 0 16,0 0 0-16,0 0 2 0,0 0-1 15,0 0 1-15,0 0-1 0,0 0 2 16,0 0-1-16,0 0-1 0,0 0 0 0,0 0 1 16,0 0 0-16,0 0-1 0,0 0 2 15,0 0 0-15,0 0-1 0,0 0-1 0,0 0 1 16,0 0-4-16,-46 6 1 0,46-6 2 15,0 0-2-15,-42 13 3 0,42-13-2 16,-34 7 4-16,34-7-2 0,-31 10 0 0,31-10 0 16,-29 10 0-16,29-10-1 0,-25 4 0 15,25-4 0-15,-23 11 1 0,23-11-2 0,0 0 2 16,-31 8-3-16,31-8 3 0,0 0 0 16,-31 13-1-16,31-13-1 0,-20 7 2 15,20-7-1-15,0 0 1 0,-29 14-3 0,29-14 2 16,-25 11 0-16,25-11 2 0,-23 17-2 15,23-17 2-15,-24 16-3 0,24-16 2 16,-25 15-2-16,25-15 4 0,-18 16-4 0,18-16 1 16,-17 16 1-16,17-16 0 0,0 0-1 15,-27 18 2-15,27-18-1 0,-13 12 0 16,13-12-1-16,0 0 0 0,-20 15 0 0,20-15 0 16,0 0-3-16,-17 16 3 0,17-16 0 15,0 0-1-15,0 0 1 0,0 0 1 0,-20 12-2 16,20-12 0-16,0 0 1 0,0 0 3 15,0 0-4-15,0 0 5 0,0 0-5 16,0 0 1-16,-13 18 0 0,13-18 1 0,0 0 1 16,0 0-1-16,0 0 0 0,0 0 0 15,0 0 0-15,0 0-1 0,-17 17 1 16,17-17 0-16,0 0-2 0,0 0 2 16,-17 17-1-16,17-17 2 0,0 0-1 0,-17 16 2 15,17-16-1-15,0 0-1 0,0 0-2 16,-15 19 0-16,15-19-2 0,0 0-3 0,0 0-6 15,0 0-3-15,0 0-5 0,0 0-2 16,-11 22-13-16,11-22-9 0,0 0-7 16,0 0-7-16,0 0-2 0,0 0-5 0,35 24-6 15,-35-24-3-15,22 10-9 0,-22-10-9 16,21 8-2-16,-21-8-9 0,27 9-2 16,-27-9-10-16,0 0 1 0,34 13-2 0,-34-13 2 15,21 5 9-15,-21-5-1 0,0 0 14 16,32 10 3-16,-32-10 9 0,0 0 2 0,25 5 23 15,-25-5 15-15,0 0 1 0,0 0 16 16,27 5-4-16,-27-5 10 0,0 0 1 16,0 0 4-16,0 0-6 0,0 0 5 0,38-10-1 15,-38 10 5-15,0 0 9 0,0 0-3 16,0 0 4-16,27-12 0 0,-27 12 9 16,0 0-3-16,25-10 4 0,-25 10-7 0,0 0-4 15,25-15 6-15,-25 15 7 0,24-8-16 16,-24 8 8-16,22-14-6 0,-22 14 6 0,25-13 1 15,-25 13 3-15,26-12-6 0,-26 12-2 16,27-15-8-16,-27 15 12 0,29-12-8 16,-29 12 4-16,23-9-4 0,-23 9 8 15,28-9 13-15,-28 9-21 0,26-10-1 0,-26 10 8 16,28-8-6-16,-28 8-3 0,0 0 2 16,28-9 2-16,-28 9 6 0,0 0-6 0,29-8 8 15,-29 8-8-15,0 0 0 0,0 0 2 16,0 0 2-16,0 0 9 0,25-6 6 15,-25 6 2-15,0 0-10 0,0 0-1 0,0 0-3 16,0 0 4-16,0 0 3 0,0 0 9 16,-65 47-2-16,48-38 8 0,17-9 1 0,-35 18 6 15,21-7-1-15,14-11 4 0,-21 12-10 16,21-12-2-16,-27 9 1 0,27-9-5 16,0 0-6-16,-22 12-6 0,22-12-8 15,0 0 6-15,0 0 3 0,-17 15-9 0,17-15-2 16,0 0 10-16,0 0-15 0,0 0 8 15,0 0-9-15,0 0 4 0,79-3 11 0,-79 3-8 16,52-9-5-16,-30 6 13 0,-22 3-21 16,48-7 2-16,-28 5 9 0,-20 2-3 15,37-6 5-15,-37 6 11 0,25-5 4 0,-25 5 24 16,0 0 2-16,0 0-2 0,0 0-9 16,0 0 3-16,0 0-9 0,0 0 7 15,0 0 0-15,0 0 8 0,0 0 3 0,-68 57 3 16,49-49-3-16,-3 2 0 0,22-10-9 15,-30 15-3-15,30-15 0 0,-31 12-2 0,31-12-5 16,-26 14-3-16,26-14-7 0,-21 12-4 16,21-12 2-16,0 0-4 0,-27 9-4 15,27-9-3-15,0 0 0 0,0 0 0 0,-20 9 0 16,20-9-3-16,0 0 5 0,0 0 2 16,0 0-4-16,0 0-3 0,0 0 4 15,0 0-5-15,0 0 2 0,0 0-18 0,0 0-26 16,0 0-46-16,0 0-52 0,0 0-96 15,0 0-234-15,0 0-363 0,0 0-28 16</inkml:trace>
  <inkml:trace contextRef="#ctx0" brushRef="#br0" timeOffset="156576.488">7502 6119 3575 0,'0'0'-198'0,"0"0"9"16,0 0 6-16,0 0 23 0,-10-21 36 16,10 21 24-16,0 0 26 0,0 0 29 0,0 0 27 15,0 0 11-15,-10-21 26 0,10 21 26 16,0 0-3-16,0 0 1 0,0 0 1 15,0 0-4-15,0 0 2 0,0 0-4 0,-12-25-10 16,12 25 4-16,0 0 16 0,0 0 10 16,0 0 6-16,0 0 9 0,0 0 10 15,0 0 7-15,0 0 3 0,0 0 14 16,0 0-13-16,0 0-16 0,0 0 16 0,0 0-27 16,0 0-8-16,-10-22 5 0,10 22-22 15,0 0 0-15,0 0 0 0,0 0-8 0,0 0 9 16,0 0-10-16,0 0-7 0,0 0 7 15,0 0-8-15,0 0-3 0,0 0-2 0,0 0-1 16,0 0 2-16,0 0-16 0,0 0 7 16,0 0 12-16,0 0-9 0,0 0-4 15,0 0 4-15,0 0-6 0,0 0-2 16,0 0 5-16,0 0-5 0,0 0 7 0,0 0-11 16,0 0 3-16,0 0-10 0,0 0 8 15,0 0 1-15,-17-15 0 0,17 15-12 16,0 0 15-16,0 0-8 0,0 0-4 0,0 0-1 15,0 0 3-15,0 0 5 0,0 0 7 16,0 0-15-16,0 0 0 0,0 0 5 0,0 0-12 16,0 0 6-16,0 0 9 0,0 0-13 15,0 0-1-15,0 0 2 0,0 0 2 16,0 0 9-16,0 0 3 0,0 0-15 0,0 0 5 16,0 0 4-16,0 0 4 0,5 77 0 15,-5-77 0-15,5 38-6 0,-5-14 9 0,4 0 13 16,-4-24 4-16,3 54 2 0,-3-24 17 15,5-1-9-15,-5-2 7 0,0 0-3 0,0 4 1 16,0-1 2-16,3-3-3 0,-1 7-3 16,-2-6-4-16,0 4-4 0,0-5-3 15,0 5-2-15,3-7 1 0,-3-25-2 16,4 51-4-16,-4-30 4 0,0-21-3 0,0 39-6 16,0-39 1-16,0 32 3 0,0-32 8 15,5 32 2-15,-5-32 8 0,0 25-8 16,0-25-4-16,0 0 0 0,0 31-3 0,0-31-4 15,0 0-1-15,0 0 5 0,0 32-7 16,0-32 2-16,0 0 0 0,0 0-2 0,-5 29-1 16,5-29-1-16,0 0 0 0,0 0 5 15,0 0 2-15,0 0 3 0,-4 30 0 16,4-30-2-16,0 0 1 0,0 0-2 0,0 0 0 16,0 0-4-16,0 0-1 0,0 0 1 15,0 0-5-15,0 0 2 0,0 0-2 16,0 0 0-16,0 0-1 0,0 0-1 0,0 0-4 15,4 27 5-15,-4-27-4 0,0 0 3 16,0 0 0-16,0 0-1 0,0 0 0 16,0 0 3-16,0 0-2 0,0 0 0 0,0 0 1 15,0 0 0-15,0 0 1 0,0 0 5 16,0 0-5-16,0 0 3 0,0 0-3 0,0 0 4 16,0 0 1-16,0 0 1 0,0 0-2 15,0 0-2-15,0 0-1 0,0 0-2 16,0 0 0-16,0 0-4 0,0 0 0 0,0 0 0 15,11-80-2-15,-11 80-4 0,0-44 0 16,4 23-4-16,-4 21 2 0,0-48-2 0,0 20 1 16,0 28 1-16,0-56-3 0,0 29 6 15,0 27-1-15,-4-45-1 0,4 45 0 16,0-37 0-16,0 37 1 0,0-40 1 16,0 40-2-16,-3-32 4 0,3 32-2 0,-3-28 4 15,3 28-2-15,0 0 1 0,0-41 1 16,0 41 0-16,0 0-2 0,0-33 3 0,0 33-2 15,0 0-1-15,0-26 1 0,0 26 3 16,0 0-1-16,0-32-4 0,0 32 0 16,0 0 2-16,-5-28-1 0,5 28 1 0,0 0-1 15,0 0 2-15,0-35 0 0,0 35 0 16,0 0 0-16,0 0-3 0,0-34 1 0,0 34-2 16,0 0 2-16,0 0 2 0,0 0 0 15,-4-27-2-15,4 27 3 0,0 0-2 0,0 0 0 16,0 0 2-16,0 0-2 0,0 0-2 15,0 0 2-15,0-32-2 0,0 32 1 16,0 0 2-16,0 0 1 0,0 0-3 16,0 0 2-16,-3-29 0 0,3 29 1 0,0 0 0 15,0 0-1-15,0 0-1 0,0 0 3 16,0 0-2-16,0 0-1 0,0 0-1 16,-2-31-1-16,2 31 9 0,0 0-8 0,0 0-2 15,0 0 2-15,0 0-2 0,0 0 1 16,0 0 2-16,0 0-1 0,0 0 0 15,0 0-1-15,0 0 0 0,0 0-2 0,0 0 2 16,0 0-2-16,0 0 2 0,0 0-2 16,0 0 0-16,0 0 0 0,0 0-3 0,0 0 2 15,0 0 1-15,14-22 2 0,-14 22-2 16,0 0 5-16,0 0-3 0,0 0 4 0,52 12-1 16,-52-12 2-16,31 14 0 0,-31-14 2 15,36 9 1-15,-36-9 0 0,43 12 3 16,-21-6 8-16,6 3 7 0,-4-2 1 15,1 1 3-15,1-1-2 0,0-2-1 0,0 5-5 16,-2-5-2-16,4 5 1 0,-6-4-2 16,-22-6-3-16,45 16 2 0,-21-11-2 0,1 2-4 15,-25-7 2-15,36 10 0 0,-19-5-3 16,-17-5 1-16,32 12-3 0,-32-12 1 0,25 4-2 16,-25-4 1-16,22 8-1 0,-22-8-2 15,0 0 1-15,30 7-2 0,-30-7 0 16,0 0 1-16,22 6-3 0,-22-6 3 0,0 0-2 15,28 6 2-15,-28-6-1 0,0 0 0 16,37 8-2-16,-37-8 3 0,25 4-2 16,-25-4 0-16,27 5-2 0,-27-5 2 15,26 3 0-15,-26-3 0 0,27 4-1 0,-27-4 0 16,0 0-1-16,34 8 2 0,-34-8-2 16,0 0 3-16,33 3-4 0,-33-3 2 0,24 1 1 15,-24-1-1-15,0 0-1 0,26 8 0 16,-26-8 2-16,0 0-1 0,30 3 0 15,-30-3 0-15,0 0-1 0,0 0 0 0,22 6 0 16,-22-6 0-16,0 0-2 0,0 0 2 16,0 0 0-16,0 0-1 0,0 0-1 0,34 6 0 15,-34-6 1-15,0 0 3 0,0 0-6 16,0 0 4-16,0 0-2 0,26 9 0 0,-26-9-1 16,0 0 2-16,0 0-2 0,0 0 1 15,0 0 0-15,0 0 0 0,0 0 1 16,5 22 2-16,-5-22-2 0,0 0 2 15,0 0-1-15,-28 50 4 0,20-33-4 0,-7-1 0 16,1 3 2-16,-3 1 2 0,-6 3-2 16,-5-2-2-16,-2 9 2 0,-6-7-2 15,-9 4 1-15,2 1 2 0,-6 1-2 0,7-5 4 16,-1 1-4-16,3-8 1 0,6 1-1 16,3 2 2-16,2-4-3 0,2-5 0 0,1 2 0 15,-3-1 0-15,11-3 1 0,-9 3 1 16,7-1 2-16,20-11-4 0,-32 15-1 0,32-15 1 15,-30 12-1-15,30-12-1 0,-22 12 0 16,22-12-1-16,-17 10 1 0,17-10 1 16,0 0-2-16,-26 15 0 0,26-15 0 15,0 0 0-15,-17 17-1 0,17-17 3 0,0 0-6 16,0 0 1-16,0 0-7 0,-10 27-10 16,10-27-7-16,0 0-12 0,0 0-13 15,0 0-23-15,0 27-30 0,0-27-31 0,0 0-34 16,8 21-51-16,-8-21-145 0,0 0-552 15,0 0-580-15</inkml:trace>
  <inkml:trace contextRef="#ctx0" brushRef="#br0" timeOffset="160128.6943">7813 6812 4303 0,'0'0'-142'0,"0"0"43"16,0 0 21-16,0 0 7 0,0 0 0 0,0 0 9 16,0 0 10-16,0 0 7 0,0 0 8 15,0 0 12-15,0 0 2 0,0 0 23 0,0 0 15 16,-57-9-2-16,57 9-1 0,0 0 17 15,0 0-19-15,0 0 8 0,0 0 11 16,0 0-7-16,0 0 2 0,0 0 1 16,0 0-5-16,-42 0-3 0,42 0 11 0,0 0-9 15,0 0 5-15,0 0-1 0,0 0 2 16,0 0-20-16,0 0 8 0,-28 12-11 0,28-12 11 16,0 0-4-16,0 0 0 0,0 0-9 15,0 0 2-15,0 0-7 0,0 0-1 0,0 0-5 16,0 0 6-16,0 0-3 0,0 0 3 15,0 0 5-15,0 0-4 0,0 0 0 16,0 0 10-16,0 0 3 0,0 0-5 16,0 0-1-16,0 0 1 0,0 0 0 0,0 0-4 15,0 0-4-15,0 0-11 0,0 0-9 16,0 0-8-16,0 0-10 0,0 0 4 0,0 0-2 16,0 0-1-16,0 0 13 0,0 0 1 15,0 0-1-15,0 0 7 0,0 0 3 16,0 0 16-16,-34 4 10 0,9 8 11 15,-3-7 15-15,-4 6 7 0,0-2 5 0,11-3 3 16,-5 3-3-16,26-9-12 0,-36 9-5 16,36-9-22-16,-29 11-3 0,29-11 0 0,0 0 1 15,0 0 7-15,0 0-9 0,0 0-1 16,0 0-13-16,94-35 2 0,-59 21-1 16,9-4-14-16,7-3 5 0,0 4 11 0,-1-5 1 15,2 3-1-15,4 1-5 0,-5 0-3 16,-1-1 10-16,-12 3 0 0,1 8-1 15,-7-3-1-15,-7-1 16 0,0 5-2 0,-25 7 1 16,35-8 3-16,-35 8 2 0,0 0-3 16,0 0 1-16,0 0 3 0,0 0-5 0,0 0-1 15,0 0-3-15,0 0 13 0,-85 31 2 16,48-16-2-16,3-3 18 0,-4 0 12 16,3-1 10-16,0 1-7 0,4 0 5 15,0-6-4-15,2 4-1 0,7-2 1 16,22-8-23-16,-36 10-6 0,36-10-1 0,-20 9 12 15,20-9-17-15,0 0 1 0,0 0 2 0,0 0-8 16,0 0-5-16,0 0-3 0,115-16-5 16,-75 8 2-16,5-5 6 0,-3 1-15 15,3 0-8-15,1 0-11 0,-6-1-6 0,5 1-11 16,-8 0 1-16,3 2-3 0,-12 0 4 16,-4 0 5-16,1 5 20 0,-25 5-5 0,30-8 3 15,-30 8 9-15,18-12 8 0,-18 12-1 16,0 0-3-16,0 0 16 0,0 0 10 15,0 0 5-15,0 0 10 0,-120 13 22 16,91-6 8-16,-1-2-1 0,7 2-6 0,23-7-2 16,-49 12-12-16,33-11-10 0,16-1-11 15,-32 6 0-15,32-6-4 0,0 0-5 16,-35 6-7-16,35-6 0 0,0 0 0 0,0 0 1 16,0 0-14-16,0 0 5 0,0 0-14 15,0 0-13-15,0 0 8 0,0 0-12 0,0 0 1 16,0 0 16-16,0 0-4 0,0 0 1 15,0 0 7-15,0 0-2 0,0 0-2 0,0 0 3 16,0 0 7-16,0 0 0 0,0 0 18 16,0 0-7-16,0 0 25 0,0 0 4 15,0 0-5-15,0 0-4 0,0 0-4 16,0 0 0-16,-32 3-8 0,32-3-4 0,0 0-5 16,0 0 2-16,0 0-3 0,-34-12-12 15,34 12-11-15,0 0-7 0,0 0-2 16,-30-9 11-16,30 9-5 0,0 0 9 0,0 0-2 15,-21-7 4-15,21 7-12 0,0 0-6 16,0 0 8-16,0 0 7 0,-22-19-4 0,22 19 1 16,0 0 15-16,0 0-17 0,0 0-6 15,-14-26-7-15,14 26 1 0,0 0-4 16,0 0 8-16,-3-29-3 0,3 29 6 0,0 0 8 16,0 0 4-16,-3-27 3 0,3 27 17 15,0 0-13-15,0 0 8 0,-15-21 5 16,15 21-7-16,0 0-7 0,0 0 18 0,-30-14-15 15,30 14 15-15,-26-3 1 0,26 3 22 16,0 0 4-16,-56 11-4 0,32-5 12 16,-4 3-11-16,-2 3 6 0,-5 0 6 0,1 0 9 15,6-2 2-15,3 0-1 0,-1 0-7 16,6-3-9-16,20-7 0 0,-36 12-15 0,19-3-3 16,17-9 3-16,-27 12-10 0,27-12-1 15,-18 14 6-15,18-14-9 0,0 0 0 16,0 0-1-16,0 0 1 0,0 0-5 0,0 0-6 15,0 0 5-15,30 40 0 0,-30-40-3 16,35 0-1-16,-35 0-4 0,50-7-7 16,-50 7-1-16,57-12-4 0,-25 7-6 0,-5 1-4 15,3-3 7-15,-5 2 3 0,-25 5-3 16,42-14 4-16,-22 13 5 0,-20 1 2 16,30-4-1-16,-30 4 10 0,0 0 4 0,32-7-4 15,-32 7-8-15,0 0 17 0,0 0-18 16,0 0 2-16,0 0 4 0,0 0 1 0,0 0 1 15,-82 31 9-15,82-31 2 0,-42 11 7 16,42-11 4-16,-35 8-8 0,35-8 0 0,-34 9 3 16,34-9-7-16,-22 7-6 0,22-7-17 15,0 0-27-15,-30 8 2 0,30-8-1 16,0 0 2-16,0 0-12 0,0 0 0 16,0 0-11-16,0 0 10 0,0 0-6 0,0 0-2 15,77-32 21-15,-77 32 6 0,35-11-6 16,-18 2 7-16,-17 9-6 0,27-11 7 15,-27 11 3-15,27-12 4 0,-27 12 8 0,25-8-2 16,-25 8 7-16,0 0 5 0,26-12 5 16,-26 12-1-16,0 0 2 0,22-7 3 0,-22 7-11 15,0 0 1-15,0 0-1 0,0 0 18 16,25-10-17-16,-25 10 3 0,0 0-9 0,0 0 14 16,0 0-14-16,0 0-1 0,27-10 6 15,-27 10 3-15,0 0-6 0,0 0 5 16,0 0-5-16,0 0-4 0,22-7 8 15,-22 7-6-15,0 0 4 0,0 0-1 0,0 0-1 16,0 0 7-16,33 19 9 0,-33-19-7 16,0 0 1-16,20 20-4 0,-20-20-5 15,17 11 13-15,-17-11-10 0,0 0 6 0,20 24-1 16,-20-24 0-16,14 12-9 0,-14-12 7 16,0 0 0-16,20 16 0 0,-20-16 3 0,0 0-8 15,16 12 10-15,-16-12-6 0,0 0-5 16,0 0 6-16,15 15-3 0,-15-15 15 15,0 0-5-15,0 0 11 0,0 0 3 16,0 0 16-16,0 0 17 0,0 0-3 0,19 12-3 16,-19-12-10-16,0 0-4 0,0 0-3 15,0 0-4-15,0 0 0 0,0 0-2 0,-5-64 3 16,5 64 7-16,0 0-1 0,-14-38 3 16,14 38 10-16,-8-27-12 0,8 27-2 15,-8-24-2-15,8 24-9 0,0 0-2 0,-12-24-10 16,12 24 1-16,0 0-7 0,0 0-7 15,-5-29 0-15,5 29-2 0,0 0 3 16,0 0 4-16,0 0-5 0,0 0 0 0,38-14 5 16,-38 14-2-16,41 0 11 0,-41 0-11 15,38 2-3-15,-38-2 0 0,49 0 3 0,-49 0 3 16,48 0-6-16,-25 0 0 0,8 3 12 16,-31-3-9-16,45 0-2 0,-45 0 4 15,38 3 6-15,-38-3 10 0,30 4 16 0,-30-4 7 16,0 0 10-16,34 2 7 0,-34-2-7 15,0 0-8-15,0 0-5 0,0 0-3 16,28-6-4-16,-28 6-4 0,0 0 0 0,0 0 5 16,0 0 3-16,0 0-1 0,-68-43 6 15,49 31 0-15,-11 0-4 0,3-4 5 0,-4 1 0 16,6 3 0-16,-4 0-1 0,1-1-4 16,6 4-6-16,-3-3-2 0,1 3-3 15,24 9-3-15,-36-19-1 0,36 19-5 0,-29-12-3 16,29 12 1-16,-25-11-6 0,25 11-2 15,-23-11-5-15,23 11-2 0,0 0 0 16,0 0-1-16,0 0 0 0,0 0 1 16,0 0 3-16,0 0-5 0,0 0-2 0,77-13-6 15,-41 13 0-15,1 0-3 0,5 0 1 16,-5 0 4-16,5-2 0 0,-4 2 2 0,-3-3-2 16,0-2 1-16,-5 5-1 0,-30 0 4 15,57 0 1-15,-57 0 2 0,40 0 1 16,-40 0 10-16,37 0 4 0,-37 0 14 0,25-2-3 15,-25 2-4-15,0 0-2 0,0 0-2 16,0 0-2-16,0 0-1 0,0 0 1 0,0 0 9 16,-70-35-4-16,70 35-2 0,-57-8 0 15,29 4-2-15,-1-1-2 0,-1 2 0 16,-2-4 2-16,32 7 10 0,-56-7 2 16,34 2 1-16,22 5-7 0,-44-6-1 0,44 6-1 15,-33-2-1-15,33 2-6 0,-25-7-3 16,25 7 1-16,-29-8-4 0,29 8-9 0,0 0-6 15,0 0-6-15,-33-4-2 0,33 4 1 16,0 0 3-16,0 0 0 0,0 0 1 0,0 0-3 16,0 0 5-16,0 0-2 0,0 0 1 15,0 0-3-15,0 0 0 0,0 0-3 16,-35 0-1-16,35 0 1 0,0 0 0 0,0 0 2 16,0 0 1-16,0 0 1 0,0 0-2 15,0 0 3-15,0 0 4 0,0 0-1 16,0 0 5-16,0 0-1 0,0 0 4 0,0 0 1 15,0 0 5-15,0 0-3 0,0 0 2 16,0 0-1-16,0 0 0 0,-42-3 0 16,42 3 0-16,0 0-1 0,-40-5-1 0,40 5-1 15,-30-1 1-15,30 1 0 0,-32-3-2 16,32 3 1-16,0 0 1 0,-45 0 1 0,45 0 0 16,-29-3-4-16,29 3 4 0,0 0-2 15,-36 0 0-15,36 0 0 0,0 0-1 16,-36 0 2-16,36 0-1 0,0 0-2 15,-30 3 0-15,30-3-1 0,0 0-1 0,0 0 2 16,0 0-3-16,0 0 0 0,-37-3-2 16,37 3-8-16,0 0-1 0,0 0-8 0,0 0 5 15,0 0 4-15,-16 19 2 0,16-19-1 16,0 0 1-16,11 42 2 0,-11-42 1 16,19 33 0-16,-6-11 1 0,1 2 0 0,-3-8 0 15,3 3 1-15,-6 0 0 0,5-1 1 16,-13-18-2-16,16 25 3 0,-5-10 2 0,-11-15 6 15,9 21-4-15,-9-21 1 0,13 19 0 16,-13-19 1-16,0 0 0 0,8 22 3 16,-8-22 0-16,0 0-2 0,0 0 4 0,0 0 1 15,-21 30 5-15,21-30 3 0,0 0 2 16,-31 7 4-16,31-7 5 0,0 0 0 0,-38-4-1 16,38 4-4-16,0 0-1 0,-45-8-2 15,45 8 5-15,-30-11-3 0,30 11 0 16,-25-12-4-16,25 12-1 0,-27-12 0 15,27 12-4-15,0 0-7 0,-25-12-5 16,25 12-7-16,0 0-6 0,0 0 1 0,0 0 2 16,-17-16 0-16,17 16 3 0,0 0-1 15,0 0 4-15,0 0-2 0,0 0 1 0,70-15-1 16,-70 15-1-16,40-2-1 0,-40 2 3 16,46 2-4-16,-46-2 2 0,41 3 0 0,-41-3 0 15,41 3 0-15,-20 1-2 0,-21-4 2 16,30 2-2-16,-30-2 3 0,31 8 2 15,-31-8 1-15,26 4 0 0,-26-4 2 0,27 9 0 16,-27-9-2-16,22 10 4 0,-22-10-1 16,20 10 0-16,-20-10 1 0,0 0 2 15,28 9-2-15,-28-9 3 0,0 0 7 0,0 0 6 16,20 12 2-16,-20-12 3 0,0 0 2 16,0 0 0-16,0 0-2 0,0 0-1 15,0 0-2-15,0 0 0 0,0 0-5 0,0 0 3 16,0 0-2-16,0 0-4 0,0 0 2 15,0 0 1-15,0 0-3 0,0 0 0 0,0 0 0 16,0 0-3-16,0 0-1 0,0 0-1 16,0 0-1-16,0 0-3 0,-73-27-7 15,73 27 0-15,0 0-6 0,0 0 3 0,0 0-2 16,0 0 1-16,0 0 1 0,0 0 1 16,0 0 0-16,0 0 4 0,0 0-1 15,0 0 1-15,0 0-1 0,52 51 1 0,-52-51 1 16,16 12 0-16,-16-12 1 0,17 12 2 15,-17-12 1-15,0 0 4 0,0 0 6 16,20 20 3-16,-20-20 2 0,0 0 5 0,0 0-2 16,0 0 2-16,0 0-2 0,0 0-2 15,0 0-1-15,0 0-1 0,0 0-2 0,0 0 3 16,0 0-7-16,0 0 1 0,0 0-1 16,0 0 0-16,0 0-1 0,0 0-3 15,0 0-2-15,-52-56 0 0,52 56-6 0,0 0-1 16,0 0-2-16,0 0 2 0,0 0-1 15,0 0 2-15,0 0 2 0,0 0-1 16,0 0 0-16,0 0-11 0,0 0-27 0,0 0-56 16,66 36-74-16,-46-24-166 0,-4-1-265 15,-16-11-336-15,0 0-718 0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24:17.54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3174 8487 4548 0,'0'0'-191'0,"19"-21"2"0,-19 21 12 0,0 0 11 16,0 0 6-16,0 0 11 0,0 0 12 15,8-20 13-15,-8 20 26 0,0 0 24 0,0 0 24 16,0 0 24-16,0 0 19 0,0 0 2 16,0 0-8-16,0 0 2 0,0 0 6 15,0 0-5-15,0 0 10 0,0 0-5 0,0 0-6 16,0 0 11-16,0 0 13 0,0 0-10 16,-8 86-3-16,-1-62 0 0,4 8 5 15,-6 5 8-15,-3 0-8 0,1 3 3 0,-9 5 5 16,4 2-6-16,-14 2 16 0,3-2-15 15,-1-2 17-15,-1 2 0 0,-3-4 14 16,-1-2-17-16,-2-2 3 0,5 3-6 0,2-7 14 16,4-7-9-16,-10 6 13 0,6-6-11 15,0-5-12-15,-8 8 2 0,6-4 18 16,-2-3-21-16,-1-1 1 0,2-1-3 0,-1 1-2 16,1-5 2-16,1-3 6 0,0 1-10 15,6-7 4-15,2 2 2 0,-1-1-4 16,2 0 4-16,23-10-9 0,-37 5-15 0,37-5 5 15,-30 4-20-15,30-4-25 0,0 0 4 16,-45-17 10-16,45 17-4 0,-17-16 15 0,17 16-7 16,-17-26 4-16,17 26 22 0,-13-24-5 15,13 24-12-15,-9-23 7 0,9 23 5 16,0 0-8-16,-5-37 5 0,5 37 5 0,0 0-2 16,17-38 2-16,-2 22 5 0,-1 1 2 15,6-1-2-15,1 4 8 0,3-3-11 16,4 2 11-16,-1 4 9 0,0-3 3 15,15 2 13-15,-6 0-1 0,11 1 9 0,-5 5-4 16,7-4 15-16,-1 2 0 0,4 0 4 16,1 2-13-16,8 2 18 0,4-3-14 15,4 4-1-15,1-2-3 0,3-1-4 0,-2-1 0 16,1-2 7-16,6 2-13 0,-3-6 13 16,2 4-15-16,-6-5-8 0,1 4 3 0,-7-1-1 15,0-1-10-15,-11 4 15 0,-3-1-10 16,-2 2-17-16,-1 2-50 0,-7 3-84 15,-1 0-141-15,-15 6-477 0,0-4 408 0</inkml:trace>
  <inkml:trace contextRef="#ctx0" brushRef="#br0" timeOffset="8637.8529">3149 9905 725 0,'0'0'30'0,"0"0"-54"0,0 0 36 0,-27 9-18 15,27-9-6-15,0 0 6 0,0 0 6 16,-25 3 48-16,25-3 11 0,0 0 16 15,0 0-3-15,-28 8 14 0,28-8-8 0,0 0-13 16,0 0 4-16,0 0-17 0,-42 0 4 16,42 0-10-16,0 0 8 0,0 0-10 15,-33 0-6-15,33 0-4 0,0 0 17 0,-35 4-6 16,35-4 7-16,0 0-8 0,-34 0 3 16,34 0-9-16,0 0 0 0,-35 0-8 0,35 0-1 15,0 0-3-15,-35 3-4 0,35-3-1 16,0 0 4-16,-40 2 0 0,40-2-1 15,0 0 18-15,-39 3-8 0,39-3-7 16,0 0 9-16,-33 4-3 0,33-4-13 0,-27 3-1 16,27-3 4-16,0 0 12 0,-40 0-16 15,40 0 12-15,-29 3 9 0,29-3-15 0,0 0 11 16,-33 2 9-16,33-2-19 0,0 0 3 16,-37 3-11-16,37-3-4 0,-27 7 0 15,27-7-8-15,0 0 11 0,-38 3-3 0,38-3 0 16,-32 6-3-16,32-6 1 0,-30 6 26 15,30-6-24-15,-32 3 0 0,32-3 2 16,-32 6-11-16,32-6 11 0,-30 6 9 16,30-6-9-16,-35 6 10 0,35-6 0 0,-30 4-8 15,30-4-2-15,-32 5 7 0,32-5 2 16,-25 7-2-16,25-7-1 0,-32 10-17 16,32-10 8-16,-28 3-3 0,28-3 2 0,0 0 10 15,-35 9-10-15,35-9 15 0,-27 3-8 16,27-3-14-16,0 0 14 0,-33 9-7 0,33-9-3 15,-20 6-4-15,20-6 5 0,0 0-6 16,-31 9 3-16,31-9-7 0,-25 13 0 16,25-13 5-16,-23 12 2 0,23-12-5 15,-25 13 3-15,25-13 4 0,-25 15-4 0,25-15 9 16,-24 16-7-16,24-16-3 0,-20 18 5 16,20-18-2-16,-20 15 7 0,20-15-5 0,-20 18-9 15,20-18 0-15,-13 15 5 0,13-15 4 16,0 0 0-16,-20 20-5 0,20-20-2 15,0 0 10-15,-17 24-10 0,17-24-4 0,0 0 2 16,-12 22 0-16,12-22 2 0,0 0 0 16,-12 24-9-16,12-24 16 0,0 0 9 0,-3 28-16 15,3-28 1-15,-2 25 1 0,2-25 3 16,0 0-3-16,0 33 5 0,0-33 0 16,0 0-3-16,0 35-1 0,0-35 1 0,0 0 9 15,2 33 3-15,-2-33 7 0,3 25-16 16,-3-25 8-16,4 29-4 0,-4-29-7 15,8 27 4-15,-8-27 5 0,4 27-2 0,-4-27 5 16,8 28-12-16,-8-28 7 0,3 31 7 16,-3-31-6-16,5 24 1 0,-5-24 37 15,9 24-27-15,-9-24-11 0,5 26 4 0,-5-26 1 16,0 0-3-16,6 31-1 0,-6-31 4 16,0 0-7-16,9 27 5 0,-9-27 5 15,5 18-12-15,-5-18 3 0,0 0-6 0,11 26 2 16,-11-26-3-16,0 0 5 0,7 30-20 15,-7-30 22-15,10 15-13 0,-10-15 9 16,0 0-4-16,15 30-1 0,-15-30 0 0,9 23 3 16,-9-23 2-16,10 19-2 0,-10-19 4 15,11 18 0-15,-11-18-7 0,15 21 4 0,-15-21 0 16,12 20 4-16,-12-20 1 0,13 16 2 16,-13-16-1-16,21 20-1 0,-21-20 16 15,21 15-10-15,-21-15 0 0,27 19-2 16,-27-19-5-16,27 12 5 0,-10-7 8 0,-17-5-17 15,35 15 9-15,-35-15 14 0,30 3-19 16,-30-3-1-16,32 10 7 0,-32-10-2 0,30 7-3 16,-30-7-5-16,35 7-11 0,-35-7 9 15,30 3 2-15,-30-3-3 0,32 2-1 16,-32-2-2-16,31 3 4 0,-31-3-3 16,31 0-7-16,-31 0 12 0,36-3 3 0,-36 3-10 15,52-5-6-15,-23 1 5 0,4 1 2 16,1 0 4-16,-3-1-1 0,3 3 3 15,-4-3-8-15,3-1 3 0,-2 3-11 0,0 1 10 16,-1-3-2-16,-30 4 4 0,57-4 1 16,-28 0-2-16,3 4-7 0,-2-3 11 15,-30 3 1-15,60 0-6 0,-23-1-1 0,-4 1-1 16,2 0-8-16,-1 0 16 0,-3 0-9 16,8 0-2-16,1 0 6 0,-5 0 1 0,4 0-2 15,-1 0 1-15,-1-4 2 0,0 4-2 16,3 0-3-16,-7 0 6 0,3-4-11 0,-3 4 7 15,-1 0-1-15,-2-3 12 0,-30 3-12 16,57-3-2-16,-32 1-7 0,-25 2 11 16,53-3-5-16,-33-1 4 0,-20 4-2 15,49-3-2-15,-49 3 1 0,45-3 5 0,-20 1-8 16,-25 2 12-16,49-4-12 0,-28 1 11 16,-21 3-7-16,47-3 0 0,-47 3 1 0,39-3-5 15,-39 3-1-15,43-3 3 0,-43 3 1 16,35-3 1-16,-35 3-9 0,36-3 9 15,-36 3 4-15,30 0-4 0,-30 0-4 0,31-3 2 16,-31 3-3-16,0 0 10 0,46 0-8 16,-46 0 8-16,26 0-5 0,-26 0 9 0,0 0-6 15,39 0-3-15,-39 0-3 0,0 0 21 16,32 0-19-16,-32 0 1 0,0 0 0 16,0 0 0-16,35 3 0 0,-35-3 13 0,0 0 3 15,35 0-4-15,-35 0 0 0,0 0 0 16,37 0-2-16,-37 0-1 0,30-3 3 15,-30 3-5-15,35 0 1 0,-35 0 2 0,33 0-4 16,-33 0-2-16,42 0 8 0,-42 0-9 16,44-3 5-16,-44 3 0 0,38 0-4 15,-38 0 3-15,39-3 8 0,-16 0-8 0,-23 3-4 16,47-5 2-16,-47 5-3 0,50-3 8 16,-27 3-13-16,-23 0 9 0,47-2 2 15,-20 2 2-15,-27 0-4 0,47-2 3 0,-47 2 0 16,52 0-6-16,-20-5 1 0,-2 5 1 15,-2 0 1-15,-28 0-1 0,62-3-5 0,-30 3 2 16,1 0-2-16,-1 0 1 0,-32 0 5 16,59 0-6-16,-31 0 5 0,-28 0 4 15,52 0-8-15,-30 0 2 0,-22 0 5 0,48 0 2 16,-48 0 3-16,45 0 9 0,-16 0-5 16,-29 0-3-16,50 3 0 0,-18-3 10 15,-4-3-11-15,4 6 0 0,-2-3 0 0,0 0-2 16,2 0-1-16,-4 5-1 0,-28-5-1 15,62 0 1-15,-35 0-3 0,0 2 0 0,-27-2-2 16,48 2 0-16,-24-2 4 0,-24 0-3 16,48 3 7-16,-23 2 7 0,-25-5 1 15,49 3-5-15,-27 0 1 0,8 0-1 16,-30-3 6-16,57 3-10 0,-31 0 0 0,1 0-1 16,2 0-1-16,-29-3 0 0,53 3 1 15,-25 0-3-15,-4 0-4 0,-24-3 2 16,47 4 5-16,-20-2-3 0,-27-2 2 0,38 3 3 15,-11 0 3-15,-27-3 2 0,38 7-3 16,-38-7-1-16,44 2-1 0,-24 1-4 0,-20-3 2 16,40 3-1-16,-18 1 0 0,-22-4 0 15,40 5 1-15,-20-2-4 0,-20-3-2 0,38 4 4 16,-38-4-3-16,41 4-1 0,-20 0 3 16,-21-4 1-16,40 1-1 0,-40-1-1 15,37 0 2-15,-37 0 0 0,40 2-3 16,-40-2 3-16,39 5 2 0,-39-5-3 0,45 0 3 15,-25 4 1-15,-20-4-1 0,40 0-2 16,-40 0 3-16,39 0-1 0,-39 0-2 16,38 0 1-16,-38 0-4 0,40 0 3 0,-40 0-1 15,35 0 2-15,-35 0-2 0,44 0 1 16,-44 0 0-16,35 0-1 0,-35 0-2 0,44 0-1 16,-44 0 3-16,38 0-2 0,-38 0 2 15,39 0 3-15,-39 0 2 0,38 0 0 0,-38 0 0 16,37 0-1-16,-37 0 2 0,33 0 0 15,-33 0-4-15,35-4-1 0,-35 4 3 16,39 0-2-16,-39 0 1 0,35 0-2 16,-35 0 2-16,38 0-3 0,-38 0 0 0,41-5-3 15,-41 5 1-15,38 0 1 0,-38 0-3 16,35-2 0-16,-35 2 1 0,44 0 0 0,-44 0 1 16,35-1-1-16,-35 1-4 0,47 0 2 15,-47 0 1-15,41 0 1 0,-15 0-3 16,-26 0 1-16,50 1 1 0,-20-1 0 0,-5 0 1 15,-25 0 0-15,57 0-2 0,-30 0 0 16,-1 0 0-16,-26 0-1 0,47-1 0 0,-47 1 0 16,49 0 1-16,-24 0-1 0,-25 0 3 15,40 0-1-15,-40 0 0 0,45-4-1 16,-45 4 1-16,45 0 0 0,-45 0 1 16,44 0-2-16,-19-4 2 0,-25 4 0 0,53 0-2 15,-27 0-1-15,5 4 1 0,-2-4 0 16,-29 0 2-16,55-4-2 0,-27 8 0 0,-28-4 0 15,52 0 0-15,-30 0-2 16,-22 0 1-16,48 0 0 0,-22 0 4 0,-26 0-5 16,51-4 1-16,-27 4 1 0,-24 0 0 0,50 0-3 15,-25-4 3-15,-25 4-2 0,49 0 4 16,-21-3-4-16,-28 3 2 0,59 0-1 0,-28-1 0 16,0 1 0-16,4 0 0 0,-5 0 0 15,5-4-1-15,-2 4 0 0,-33 0 1 16,66-4-2-16,-35 4 1 0,3 0 0 15,-34 0-3-15,57 0 2 0,-27 0 3 0,-30 0-3 16,52 0 3-16,-26 0-2 0,-26 0-1 16,47 0 2-16,-23 0 0 0,-24 0 0 15,55 0-1-15,-27 0 2 0,2 0-4 0,-30 0 2 16,61 0 2-16,-33 0-2 0,9 0 2 16,-9 4-1-16,9-4-1 0,-3 0 1 0,1 0 1 15,-2 0-1-15,-3 0-2 0,5 0 2 16,-3 0-2-16,-32 0 4 0,64 0-1 0,-31 0 2 15,-1-4 0-15,0 4 1 0,-32 0-1 16,65 0 2-16,-32 0-1 0,-2 0 1 16,0 0 1-16,-31 0-4 0,61-3 5 15,-31 3-5-15,-30 0 2 0,52 0-3 0,-29 0 3 16,-23 0-1-16,47-3 0 0,-47 3-2 16,43 0-1-16,-43 0 1 0,40 0 0 0,-40 0-2 15,36 0 3-15,-36 0-3 0,36-2 4 16,-36 2-5-16,41 0 1 0,-41 0 3 15,33 0 0-15,-33 0-4 0,37 0 1 0,-37 0 0 16,42 0 1-16,-42 0 1 0,40 0 0 16,-40 0-2-16,42 0 1 0,-42 0 2 0,36 0-1 15,-36 0-2-15,37 2 1 0,-37-2-1 16,40 0 0-16,-40 0 4 0,34 0-4 16,-34 0 1-16,32 0-1 0,-32 0 0 15,30 0-1-15,-30 0 1 0,31 0 1 16,-31 0-1-16,29 0 0 0,-29 0 0 0,37 3 0 15,-37-3-1-15,38 3 4 0,-38-3-1 16,47 0-1-16,-29 4-1 0,-18-4 0 0,47 0 1 16,-47 0 0-16,47 4-1 0,-23-4 2 15,-24 0-1-15,50 0-2 0,-22 0 2 0,-28 0 1 16,49 1-4-16,-19-1 3 0,-30 0-2 16,55 0 1-16,-30 0 1 0,-25 0 2 0,49 0-3 15,-28 0 1-15,-21 0-3 0,49 3 3 16,-19-6 0-16,-30 3-1 0,48 0 1 15,-24 3-1-15,-24-3 0 0,45 0 1 16,-17 0-2-16,-28 0 2 0,46 4-3 0,-25-4 0 16,-21 0 2-16,46 4 0 0,-46-4 0 15,45 4 1-15,-25-4 0 0,-20 0-1 16,45 1 0-16,-22 1-2 0,-23-2 2 0,46 5 2 16,-46-5-2-16,45 4 0 0,-25-4 2 15,-20 0 1-15,40 1-3 0,-40-1 0 16,42 4 0-16,-19-4-1 0,-23 0-1 0,40 3 3 15,-40-3-1-15,39 3 1 0,-39-3-2 16,42 4 2-16,-22-1 0 0,-20-3 0 0,41 2-1 16,-41-2 2-16,44 3-4 0,-19-3 4 15,-25 0-1-15,45 4 0 0,-25-1-1 16,-20-3 2-16,49 3-4 0,-49-3 4 0,38 0-3 16,-14 3 0-16,-24-3 1 0,38 0 1 15,-38 0-1-15,39 2 0 0,-39-2 0 16,40 4 4-16,-40-4-3 0,35 3 0 0,-35-3 0 15,37 3 0-15,-37-3-1 0,40 0 3 16,-40 0-3-16,33 0 2 0,-33 0-1 16,32 0-1-16,-32 0 0 0,30 0 2 0,-30 0-2 15,0 0 2-15,40-6-1 0,-40 6 2 16,0 0-1-16,37 0-1 0,-37 0 1 0,0 0-3 16,29-6 2-16,-29 6 4 0,0 0-3 15,0 0 0-15,33-6 1 0,-33 6-2 16,0 0 4-16,0 0-1 0,27-10-1 15,-27 10-1-15,13-15 1 0,-13 15-2 0,12-17-1 16,-12 17 0-16,13-30 0 0,-13 30 2 16,12-24-1-16,-12 24 2 0,8-24-1 0,-8 24 2 15,12-23-2-15,-12 23 3 0,8-21 1 16,-8 21 1-16,0 0-2 0,9-31 1 0,-9 31-1 16,3-23-1-16,-3 23-2 0,5-27 2 15,-5 27-3-15,0-39 2 0,0 39-9 16,0-47-2-16,0 23-2 0,0 24 3 0,-5-51 0 15,10 24 1-15,-5 27 0 0,-5-54 3 16,5 30-3-16,-3 0 2 0,3 24-4 16,0-51 2-16,-4 29-6 0,4 22 2 15,0-40-1-15,0 40 1 0,-1-39 1 0,-3 16 2 16,4 23-1-16,-5-39 2 0,5 39-1 16,-3-37 2-16,3 37-1 0,-3-31 3 0,3 31-2 15,0-31 1-15,0 31-4 0,0 0 4 16,-4-33-2-16,4 33 1 0,0 0 1 15,-5-30 2-15,5 30-2 0,0 0 2 0,0 0 0 16,-3-32-1-16,3 32-1 0,0 0 4 16,0 0-2-16,-3-30 1 0,3 30 0 0,0 0-3 15,-5-26-4-15,5 26 0 0,0 0-1 16,0 0 2-16,-9-30-1 0,9 30 2 16,0 0 1-16,-13-25 1 0,13 25-2 15,0 0 3-15,-12-24-1 0,12 24 0 0,-11-20 0 16,11 20 1-16,0 0 0 0,-17-27 0 15,17 27 1-15,-15-15 1 0,15 15 0 0,-14-18 0 16,14 18-1-16,-16-19-3 0,16 19 4 16,-19-15-2-16,19 15 0 0,-18-20 1 15,18 20 0-15,-20-15 2 0,20 15-2 0,-29-18-1 16,29 18 1-16,-28-15 1 0,28 15-2 16,-34-15 3-16,16 9-3 0,18 6 0 0,-40-20 1 15,15 11 0-15,6 0 0 0,19 9 3 16,-45-15-6-16,17 8-1 0,6-1 4 15,-8 1-1-15,3 0-1 0,-1 2 2 0,-9-2 0 16,3 2 2-16,-1 1-1 0,2 0 0 16,-4 0-2-16,-5-4 4 0,2 0-3 15,-7 1 2-15,4-1-2 0,-2 1 3 0,3-2-3 16,-7 3 3-16,2 0-16 0,-3-3 1 16,5 0 3-16,-3 0 0 0,1-2 2 15,3 2-2-15,-1 0 5 0,0 0 0 0,-4 0 1 16,1-2-1-16,9 3 1 0,-6 1 1 15,-3-1 0-15,-2 3 1 0,1-2 2 0,-3-2 0 16,5 1-2-16,-6 4 1 0,1-3 2 16,-3 0 2-16,6 5-3 0,-3-5 3 15,-1 1-2-15,3 3 2 0,-2 0 0 0,3 0 5 16,2-3-5-16,2 3 3 0,-2 0 2 16,4 0-5-16,-4 0-1 0,5 3 2 0,2-5-4 15,3 3 4-15,-4 0-1 0,0-1 5 16,3-2-7-16,-1 5 1 0,4-1 3 15,-5 1-1-15,7-4-1 0,-2 4 0 16,-1-3-1-16,1 3-2 0,-3 0 0 0,-2 0-1 16,0-4 4-16,-1 8-1 0,5-4-2 15,-6 0 3-15,2 0-2 0,-14 0 1 0,7 3 0 16,-1 1-3-16,-4-4 3 0,2 1-1 16,-2 4-3-16,2 0 3 0,-2-3 0 15,2 3 0-15,-4-2-3 0,2 3 2 0,5-3 1 16,-1 0 2-16,-1 3-6 0,3-3 4 15,-3 3-2-15,1-3 2 0,6 4 0 0,-5-5 1 16,2 1-1-16,8 1 3 0,-8 3-5 16,11-6 4-16,-6 6-5 0,2-1 1 15,3 1 0-15,-4 0-2 0,2-2 1 0,4 2 2 16,-2-1-6-16,1-1 5 0,-1 0-1 16,0 6 0-16,-5-2 1 0,6-3 0 15,3 0 0-15,-6 3 1 0,2 0-2 0,0 0 2 16,-2-1 0-16,0 1-1 0,2-3 3 15,1 3-2-15,-2 0 1 0,2-3 2 0,-6 4-4 16,6-2 1-16,-2-1 1 0,-6 2-1 16,3 3 0-16,4-3-3 0,-8 3 6 15,3-2-3-15,1 0-2 0,-1 2 2 0,-2 0-2 16,5 0 2-16,-4-3 1 0,2 0 1 16,4 5-3-16,-9-2 2 0,4 0-3 15,2-3 4-15,-2 1-2 0,-2-2 0 0,-7 1 1 16,9 2 0-16,-2 1 1 0,2-7 1 15,-2 5-1-15,-3-1-3 0,5 4 2 0,-2-8-6 16,2 5 6-16,3-1-1 0,-6 0 2 16,8-1-1-16,0-1-4 0,-1-1 3 15,5 1 3-15,-3 0-3 0,-1-1 0 0,2 0 2 16,-2 0-1-16,4 0-2 0,-2-3 2 16,-2 0-2-16,5 3 3 0,-5-6-2 0,1 3 1 15,-3 1 0-15,2-2 2 0,-3 1-3 16,3 0-3-16,-6 1 3 0,8-4 4 0,-7 3-2 15,0-3-1-15,3 0 2 0,0 0-2 16,-5 0 1-16,4 0-3 0,-1 0 3 16,-1 0-1-16,5 0 0 0,-3-3 0 0,-1-1 0 15,2 4 0-15,4-3 1 0,-7 0-4 16,6 3 2-16,-1-2 0 0,2 2 0 16,-2-4 3-16,1 4-5 0,-3-3 5 0,-1 3-2 15,-1-3 0-15,4 3-2 0,-5-3 0 16,2 3-1-16,-3-3 2 0,1 3-1 15,-2-3 2-15,2 3-3 0,-8 0 2 0,3 0 0 16,-1 0-1-16,5 0 2 0,-3 0 2 16,4 0-3-16,-2 0-1 0,2 0 2 0,2 3 1 15,2-3 2-15,1 0-3 0,-5-3-2 16,7 3 3-16,33 0-1 0,-66 0 3 16,31 0-3-16,10 0-1 0,-5-3 1 0,30 3 0 15,-57 0 1-15,57 0-3 0,-43 0-3 16,43 0 5-16,-42 0-1 0,42 0 2 15,-34-3-1-15,34 3-1 0,-36 0 2 0,36 0-2 16,-37-5 4-16,37 5 2 0,-37-1 1 16,37 1 1-16,-35-3 5 0,35 3 4 0,-34-3-1 15,34 3-3-15,-31-6-1 0,31 6 1 16,-34-4-3-16,34 4-2 0,-32-7 0 16,32 7 0-16,0 0 0 0,-43-5-4 0,43 5 0 15,-27-7 0-15,27 7 2 0,-30-3-2 16,30 3 2-16,0 0-3 0,-47-1 2 15,47 1 1-15,-30-8-3 0,30 8-1 0,-35-3 1 16,35 3-2-16,-35-3 1 0,35 3-1 16,-45-3 1-16,45 3-2 0,-49-3 1 15,24 3 1-15,25 0-2 0,-57 0 1 0,25 0 2 16,4 3-1-16,28-3 1 0,-55 3 1 16,25-3-2-16,0 0 3 0,-2 3-1 0,-5 0-3 15,-5 5 3-15,-5 3-12 0,-13 1 0 16,-5 5-20-16,-17 13-20 0,-37 15-47 0,-1 14-44 15,-6 6-37-15,-1-1-71 0,2 1-194 16,-6-6-481-16,-8-8-598 0</inkml:trace>
  <inkml:trace contextRef="#ctx0" brushRef="#br0" timeOffset="20145.7658">2611 11508 4316 0,'0'0'-190'0,"0"0"18"0,0 0 2 0,0 0 12 15,0 0-2-15,0 0 7 0,0 0 4 16,0 0 8-16,0 0 19 0,0 0 20 16,0 0 21-16,0 0 16 0,0 0 12 0,0 0 15 15,0 0-1-15,0 0 9 0,0 0-1 16,0 0 9-16,0 0 7 0,0 0 15 16,0 0 0-16,0 0 12 0,0 0 16 0,0 0 12 15,0 0-4-15,0 0 0 0,0 0 11 16,0 0-1-16,0 0 2 0,0 0 5 0,0 0 2 15,0 0-12-15,0 0-1 0,-39-18 5 16,39 18 0-16,0 0-4 0,0 0-13 0,0 0 17 16,0 0-8-16,0 0-3 0,0 0 0 15,0 0-1-15,0 0-7 0,0 0 9 16,0 0-5-16,0 0 8 0,0 0 2 16,0 0 2-16,0 0 12 0,0 0-8 0,0 0 11 15,0 0 0-15,0 0-3 0,0 0-9 16,0 0-1-16,0 0-15 0,0 0-10 0,0 0-8 15,0 0 9-15,0 0-9 0,0 0 4 16,0 0 5-16,0 0 4 0,0 0-15 16,0 0 5-16,0 0 11 0,0 0-9 0,0 0-4 15,0 0 7-15,0 0-11 0,0 0 20 16,0 0-11-16,0 0 5 0,0 0 2 0,0 0-8 16,0 0 14-16,-35 6-22 0,35-6-25 15,0 0 15-15,0 0 7 0,0 0-7 16,-37 5 3-16,37-5-6 0,0 0 4 0,-32 4 6 15,32-4-17-15,0 0 13 0,-30 3 7 16,30-3 8-16,0 0-11 0,-35 3 1 16,35-3-13-16,0 0 15 0,-27 3 6 0,27-3-9 15,0 0 8-15,0 0-3 0,-35 6-10 16,35-6 8-16,0 0-10 0,0 0 9 16,-25 3-9-16,25-3 4 0,0 0-1 0,0 0 9 15,0 0-2-15,0 0 10 0,0 0-12 16,-35 3 2-16,35-3-1 0,0 0 2 0,0 0-9 15,0 0 4-15,0 0-11 0,0 0 14 16,-27 7-9-16,27-7 7 0,0 0-3 16,0 0-1-16,0 0 0 0,-25 13 2 0,25-13-11 15,0 0 9-15,0 0 0 0,-23 15 5 16,23-15-8-16,0 0 1 0,0 0 7 0,-20 15-8 16,20-15 0-16,0 0 6 0,0 0-9 15,-22 12 6-15,22-12 9 0,0 0-4 16,-13 16-5-16,13-16 4 0,0 0-10 15,-19 15 8-15,19-15-5 0,0 0 3 0,-12 21 1 16,12-21-5-16,0 0 5 0,-18 16 5 16,18-16-4-16,0 0-2 0,-12 22 4 15,12-22 1-15,0 0-10 0,-13 21 8 0,13-21-9 16,-13 18 0-16,13-18 3 0,0 0 2 16,-14 29 2-16,14-29-7 0,0 0-1 0,-8 27 1 15,8-27 6-15,0 0 0 0,-12 24 3 16,12-24-11-16,-5 18 12 0,5-18-14 0,0 0 1 15,-8 29 11-15,8-29-4 0,0 0 2 16,-4 31-6-16,4-31-3 0,0 0 6 16,-3 30 3-16,3-30-4 0,0 0 1 0,-2 29-5 15,2-29 5-15,0 0 2 0,0 27 8 16,0-27-6-16,0 0 2 0,0 0-3 0,0 34-6 16,0-34 0-16,0 0-4 0,2 23 19 15,-2-23-9-15,0 0-5 0,0 0 5 16,0 32 0-16,0-32-6 0,0 0 2 15,0 0 7-15,3 28-5 0,-3-28-5 0,0 0 2 16,0 0 5-16,4 24 0 0,-4-24-3 16,0 0 0-16,0 0 3 0,8 27-3 0,-8-27 5 15,0 0 2-15,0 0 2 0,0 0-5 16,5 26 3-16,-5-26 1 0,0 0 0 16,0 0 7-16,12 18-11 0,-12-18 6 0,0 0-4 15,0 0 0-15,8 18 6 0,-8-18-7 16,0 0 7-16,0 0-9 0,10 23 6 0,-10-23-8 15,0 0 5-15,0 0-1 0,19 22-1 16,-19-22 6-16,0 0-4 0,0 0 2 16,20 17 3-16,-20-17-7 0,0 0 2 0,13 13-2 15,-13-13 6-15,0 0-8 0,17 12 5 16,-17-12 1-16,0 0 1 0,0 0-4 16,22 15 6-16,-22-15-3 0,0 0 1 0,0 0 1 15,23 11 4-15,-23-11-8 0,0 0 8 16,0 0-1-16,20 11 2 0,-20-11-3 15,0 0-2-15,0 0 3 0,22 10-3 16,-22-10 1-16,0 0 3 0,0 0 4 0,23 6 3 16,-23-6 0-16,0 0-6 0,0 0 2 0,34 9-3 15,-34-9 5-15,0 0-3 0,31 3-1 16,-31-3 2-16,0 0-4 0,29 3 0 16,-29-3-4-16,0 0 1 0,0 0 0 0,32 6 5 15,-32-6-3-15,0 0 2 0,0 0-6 16,28 3 1-16,-28-3-1 0,0 0-3 0,0 0 4 15,32 0-1-15,-32 0-4 0,0 0 1 16,0 0-2-16,30 4 3 0,-30-4-1 16,0 0-3-16,0 0-1 0,33 0 1 0,-33 0-2 15,0 0 5-15,0 0-3 0,32 2 5 16,-32-2-3-16,0 0 0 0,0 0-2 16,30 0-2-16,-30 0 2 0,0 0-1 15,0 0-2-15,0 0-1 0,32 0 2 0,-32 0 4 16,0 0-1-16,0 0-1 0,0 0-2 15,34 3 0-15,-34-3 1 0,0 0-1 0,0 0 1 16,0 0 1-16,35-3-3 0,-35 3 5 16,0 0-6-16,0 0 4 0,38 0-2 0,-38 0 1 15,0 0 3-15,0 0 2 0,30 0-2 16,-30 0-1-16,0 0-3 0,0 0 1 16,0 0 1-16,35 0 5 0,-35 0-7 0,0 0 2 15,0 0 1-15,0 0 3 0,36 0 0 16,-36 0-3-16,0 0 1 0,0 0 2 0,0 0 0 15,33 0 5-15,-33 0-3 0,0 0 4 16,0 0-3-16,0 0-1 0,0 0-1 16,33 0 1-16,-33 0-1 0,0 0 1 15,0 0 0-15,0 0-1 0,0 0 3 0,34 0-1 16,-34 0 1-16,0 0 0 0,0 0-1 16,0 0-1-16,0 0 0 0,0 0-4 15,0 0 2-15,32 3 0 0,-32-3 0 0,0 0 0 16,0 0-3-16,0 0 2 0,0 0-4 15,0 0 2-15,0 0 0 0,31 0 1 16,-31 0-2-16,0 0 0 0,0 0 2 0,0 0-2 16,0 0-1-16,0 0 0 0,0 0 1 0,0 0 0 15,31 0-1-15,-31 0 0 0,0 0 0 16,0 0 0-16,0 0-3 0,0 0 3 16,0 0 1-16,0 0-2 0,35 0 0 0,-35 0 1 15,0 0-2-15,0 0 3 0,0 0 0 16,25 3-1-16,-25-3 0 0,0 0-1 0,0 0-1 15,0 0 0-15,0 0 1 0,0 0-4 16,0 0 6-16,40 0-2 0,-40 0 1 16,0 0 0-16,0 0-1 0,0 0 0 15,0 0 0-15,25 7 0 0,-25-7 0 16,0 0 1-16,0 0-2 0,0 0 3 0,28 4-4 16,-28-4 1-16,0 0 3 0,0 0-3 0,0 0 2 15,31 1 2-15,-31-1-4 0,0 0 2 16,0 0-1-16,28 3 0 0,-28-3 2 15,0 0-4-15,0 0 6 0,27 4-3 0,-27-4-3 16,0 0 2-16,0 0-1 0,0 0-1 16,30 4 6-16,-30-4-4 0,0 0 1 0,28 3 3 15,-28-3-4-15,0 0 1 0,30 1-1 16,-30-1-3-16,32 3 4 0,-32-3 0 16,37 5-3-16,-37-5 7 0,45 0-4 0,-45 0 1 15,45 0 2-15,-21 0-4 0,-24 0 1 16,47 0 0-16,-21 0-1 0,-26 0 0 15,46-5 2-15,-46 5-2 0,45 0 1 16,-20-3 1-16,-25 3-1 0,43-1 4 0,-43 1-5 16,44 0 0-16,-17 0 5 0,-27 0-3 15,53-7 2-15,-24 7-3 0,1-4-2 0,-30 4 2 16,53-4-1-16,-23 4 3 0,-5-4-2 16,-25 4 0-16,54-4 0 0,-32 1 0 0,-22 3 0 15,47-3-1-15,-47 3 2 0,43-5-1 16,-23 5 2-16,-20 0-4 0,40-4 1 15,-40 4 2-15,44-3-1 0,-44 3 1 16,35-3-1-16,-35 3-2 0,40-3 2 0,-40 3 0 16,37-3-2-16,-37 3 2 0,40-6 0 0,-40 6 1 15,42-3-1-15,-22 0 3 0,-20 3-2 16,45-3-1-16,-45 3-3 0,49-3 4 16,-28 3 1-16,-21 0-3 0,45-3-1 15,-19 0 2-15,-26 3 4 0,51-4-2 0,-21 2 0 16,-30 2 0-16,57-5 0 0,-22 5-2 15,-1-3 1-15,-2 2 1 0,-2-3-2 0,10 0 2 16,-7 1-1-16,3 2-1 0,-6-4 1 16,3 5 4-16,2-3 6 0,-3 0 0 15,1 0 0-15,-1 0 1 0,3 3 1 0,-4-3-1 16,0-1 1-16,3 2-3 0,-2-1-1 16,-1 0 1-16,-1 0-4 0,2-1 2 15,2 2 0-15,-3-1-3 0,3 3 3 0,-2-3-2 16,1-1 1-16,2 1 0 0,-3-4 0 15,3 6-1-15,-1-6 2 0,1 2 1 0,-2 1-1 16,4-4 0-16,-4 4-1 0,-4 0 1 16,3 0-1-16,1 0-1 0,-1 4 2 0,-2-4-2 15,2 1 0-15,-32 3 0 0,55-4-2 16,-25 1 2-16,-3 0-1 0,-27 3-1 16,60-2 1-16,-38 2-4 0,10 0 2 15,-32 0 2-15,60 0 0 0,-38 0-2 16,8 0 0-16,-30 0 0 0,48 0 1 0,-24-4-1 15,-24 4 0-15,57 0 4 0,-29 0-1 16,-28 0 0-16,42 0 0 0,-42 0 0 0,48 0 1 16,-23 0-2-16,-25 0 0 0,44 0 1 15,-44 0-1-15,43 0 0 0,-16 0 0 0,-27 0 2 16,49 0-2-16,-49 0 1 0,47 4-2 16,-24-8 1-16,-23 4 0 0,47 4-2 15,-20-4-1-15,-27 0 4 0,45 2-1 0,-20-2-2 16,-25 0-1-16,45 3 3 0,-45-3-2 15,40 3 1-15,-40-3-2 0,42 4 4 0,-42-4-5 16,35 3 1-16,-35-3 0 0,32 4-3 16,-32-4 3-16,32 1 1 0,-32-1-4 15,31 3 2-15,-31-3 1 0,34 0 3 0,-34 0-6 16,32 8 1-16,-32-8 1 0,33 2-1 16,-33-2 0-16,34 2-1 0,-34-2 2 15,33 8 2-15,-33-8-1 0,38 5 3 0,-16-1-4 16,-22-4-1-16,37 7-2 0,-14-6 3 15,-23-1 3-15,42 7-1 0,-22-4-6 0,-20-3 2 16,46 7 1-16,-21-4 0 0,-25-3 1 16,46 6-2-16,-19 0 3 0,-2-3-3 15,2-1 2-15,-27-2 0 0,47 7-2 0,-19-4 1 16,-4 3-1-16,4-3 0 0,-28-3 1 16,50 6 4-16,-21-3-4 0,-6 1 1 15,-23-4-1-15,45 5 0 0,-19-2 0 0,-26-3-1 16,40 5-1-16,-20-3 1 0,-20-2 2 15,40 4-2-15,-40-4 1 0,38 6 1 0,-16-3-4 16,-22-3 2-16,40 3 1 0,-20 0 3 16,-20-3-2-16,42 3-1 0,-18 0-1 15,-24-3-1-15,41 6 2 0,-17-6 1 0,-24 0-1 16,45 6 0-16,-20-3-1 0,-25-3-2 16,44 4 4-16,-18-2-1 0,-2 1-1 15,-24-3 2-15,48 3-2 0,-24 0 0 0,-24-3 3 16,48 4-3-16,-28 0-2 0,-20-4 1 15,49 1 2-15,-21 2 1 0,1 1-2 16,-4 0 0-16,3-1 1 0,-28-3 0 0,54 4-2 16,-23 1 2-16,0-1 0 0,4-3 3 15,-5-1-1-15,3 4-4 0,-1-1 1 0,2-3 0 16,1 3 1-16,-5-3 2 0,5 2-1 16,-2-2 0-16,4 0 0 0,-8 5 1 15,2-5-1-15,-1 0-2 0,4 0 1 0,-2 2 3 16,1-2-4-16,-1 0 3 0,1 0-3 15,3 0 2-15,-1 0 1 0,0 0 1 0,0 3 0 16,3-3-3-16,1 0-1 0,1 0 4 16,-3 0 1-16,5 0-3 0,1 0 0 15,-4 0 1-15,4 0-3 0,-4 0 4 0,4 0-4 16,-4 0 3-16,4 0-1 0,-3 4-1 16,-1-4 0-16,-3 0-1 0,1 0 0 0,3 0 2 15,-6 0-2-15,1 0 1 0,-2 3 1 16,1-3-2-16,-1 0 3 0,2 3-2 15,-1-1 1-15,1-2 0 0,0 3-3 0,0 1 4 16,-5-1-2-16,4 0-1 0,1-1 1 16,-5 2 0-16,2-1 1 0,-7 0 0 15,7 3-2-15,-32-6 2 0,53 3 3 0,-24 2-5 16,-1-4 2-16,-28-1 2 0,49 6-2 16,-28-2 2-16,6-2 0 0,-27-2-1 15,44 8 1-15,-23-6-2 0,-21-2 2 0,44 4-2 16,-27 2 0-16,-17-6-1 0,36 3 0 15,-36-3 1-15,37 6 0 0,-37-6 2 0,35 6-4 16,-35-6 0-16,34 3 3 0,-11 0-1 16,-23-3-1-16,39 6 0 0,-39-6 1 15,40 3-1-15,-20 1 1 0,-20-4 0 0,40 5-1 16,-40-5-2-16,42 3 2 0,-24 0-1 16,-18-3-2-16,44 4 3 0,-22-2 0 0,-22-2 1 15,48 6-1-15,-19-2-3 0,-29-4 4 16,48 7-1-16,-23-3-1 0,0 1 1 15,-25-5 1-15,45 4-4 0,-21-3 3 0,-24-1 0 16,42 7-3-16,-42-7 5 0,36 3-1 16,-36-3-3-16,37 4 0 0,-37-4 0 0,32 5 1 15,-32-5 2-15,30 3-2 0,-30-3 3 16,32 4-5-16,-32-4 1 0,28 3 0 16,-28-3 5-16,0 0-3 0,37 3 0 0,-37-3 0 15,25 2-4-15,-25-2 2 0,0 0 2 16,29 3-2-16,-29-3 2 0,0 0-2 15,28 4 1-15,-28-4 1 0,0 0-2 0,30 3 1 16,-30-3 3-16,0 0-3 0,35 3 0 16,-35-3 1-16,0 0 0 0,37 2-2 15,-37-2 2-15,29-2-2 0,-29 2 2 0,30 2-1 16,-30-2-1-16,33 0 0 0,-33 0 1 16,39-2-2-16,-39 2 3 0,36 0 1 0,-36 0 5 15,34-3-7-15,-34 3 3 0,33-3-6 16,-33 3 3-16,27-4 1 0,-27 4 3 15,0 0-4-15,39-3 0 0,-39 3 0 0,0 0 0 16,31-5 6-16,-31 5-4 0,0 0 0 16,22-7-1-16,-22 7-2 0,0 0-1 0,25-20 0 15,-25 20 3-15,19-16-4 0,-19 16 4 16,18-23-3-16,-18 23 1 0,15-24-2 0,-7 8-3 16,-8 16 1-16,15-25 2 15,-15 25 1-15,11-30-1 0,-11 30-1 0,11-30 1 16,-7 11 0-16,-4 19 0 0,5-32 0 0,-5 32 1 15,3-33 0-15,-3 33 0 0,0-34-1 16,0 34 1-16,0-34 1 0,0 34 1 0,0-30-2 16,0 30 1-16,-3-32-2 0,3 32 3 15,-5-33-2-15,5 33-1 0,-4-31 4 16,4 31-1-16,-11-30-2 0,11 30-1 0,-5-32 2 16,5 32 1-16,-16-30 0 0,8 15-2 15,8 15 1-15,-13-32 0 0,13 32 0 16,-12-28-1-16,12 28-2 0,-17-30 4 0,7 18-1 15,10 12 0-15,-16-24 0 0,16 24 0 16,-17-26 0-16,17 26 1 0,-14-21-1 16,14 21 0-16,-16-18 0 0,16 18-2 15,-19-22-3-15,19 22 3 0,0 0-1 0,-21-24 1 16,21 24 0-16,-19-20-1 0,19 20-1 0,-12-15 0 16,12 15 0-16,-23-18 1 0,23 18 1 15,-20-17-2-15,20 17 1 0,-18-16 1 16,18 16-1-16,-27-20 1 0,27 20 0 0,-25-16 2 15,25 16 3-15,-30-11-6 0,30 11 3 16,-31-16-1-16,31 16 0 0,-30-11 0 0,30 11 2 16,-35-12-3-16,17 4 1 0,18 8 1 15,-47-12 0-15,20 5 0 0,4-1 1 16,23 8 6-16,-50-16 0 0,21 10 2 0,6 0-2 16,23 6-6-16,-55-9 3 0,31 3 0 15,24 6-2-15,-42-11-1 0,19 9 1 0,23 2-1 16,-42-10 1-16,42 10 2 0,-37-5-2 15,17-2 1-15,20 7 3 0,-37-6-3 16,37 6 3-16,-40-9-1 0,40 9 1 0,-37-6-1 16,37 6 1-16,-41-6-1 0,21 0-2 15,20 6 0-15,-46-7 1 0,46 7 0 16,-36-5-3-16,36 5 1 0,-39-7 2 0,39 7-2 16,-35-6-2-16,35 6 4 0,-30-2-3 15,30 2 3-15,-32-7 0 0,32 7 0 0,-25-7-2 16,25 7 1-16,0 0-1 0,-44-8-1 15,44 8-1-15,-25-5 2 0,25 5-1 0,0 0 1 16,-38-3-2-16,38 3 2 0,-27-9-2 16,27 9 1-16,-28-4 4 0,28 4-2 15,0 0-1-15,-42-7-1 0,42 7 2 0,-29-7-3 16,29 7 2-16,0 0 0 0,-43-5 0 16,43 5-2-16,-30-7 5 0,30 7-6 15,0 0 2-15,-40-6 0 0,40 6-1 0,-30-2 1 16,30 2 0-16,-41-7 1 0,41 7-2 15,-36-3 1-15,36 3-1 0,-46-6-1 16,21 3 3-16,-6 0-1 0,0-2-1 0,-4 4 1 16,2-2 0-16,-7 0-2 0,6-2 2 15,-2 4 0-15,-1-3 0 0,0 1-2 0,0 3 2 16,2-4 0-16,0 1-1 0,-2 1 2 16,4-2-1-16,1 1-2 0,-2 0 2 15,34 3 0-15,-57-3 0 0,26 0 3 0,31 3-4 16,-54-3-1-16,27 0 4 0,27 3 0 15,-43-3-2-15,43 3 0 0,-44-6-2 0,44 6 0 16,-41-4 0-16,21 2 3 0,20 2 0 16,-42-6 1-16,42 6-3 0,-40-4 2 15,40 4 1-15,-42-6-3 0,13 4 0 0,29 2 1 16,-55-7-1-16,28 4-1 0,-1-4 3 16,-4 5-2-16,2-1 0 0,-2-2 2 0,0 2-2 15,-1-1-1-15,33 4 2 0,-59-8 0 16,24 5 0-16,5-2 0 0,-7-2-1 0,4 4 1 15,1 1 0-15,0-2 2 0,1 1-3 16,0 0 3-16,6-2 0 0,25 5-2 16,-56-4 2-16,35 1 0 0,21 3-1 0,-45-6 2 15,24 3-3-15,21 3 0 0,-44-6 0 16,44 6 1-16,-40-6-1 0,40 6 1 0,-39-6-3 16,39 6 3-16,-40-6-1 0,15 2 0 15,25 4-1-15,-45-7 1 0,20 4 0 16,25 3 0-16,-57-6-1 0,34 3-2 0,-4-1 3 15,27 4 1-15,-57-8-2 0,30 5 1 16,27 3 0-16,-53-3 1 0,28 0-2 16,25 3 2-16,-56-7-1 0,35 5-1 0,21 2 1 15,-57-6 1-15,30 3 2 0,2-1 0 16,25 4-2-16,-57-5-2 0,30 2 2 16,-1-1-3-16,28 4 1 0,-54-6 0 0,26 2-1 15,1 3 1-15,27 1 0 0,-55-11 1 16,30 11 1-16,25 0-3 0,-42-5 3 0,42 5-1 15,-44-4 0-15,44 4 2 0,-38-7-4 16,38 7 2-16,-40-1 0 0,40 1 0 16,-37-8 0-16,37 8-2 0,-33-3 1 0,33 3 3 15,-37-3-1-15,37 3-1 0,-40-5 1 16,40 5-1-16,-40-7 1 0,40 7-3 16,-42-5 3-16,20 1-1 0,22 4 0 0,-44-6-1 15,44 6 0-15,-45-6-2 0,22 3 2 16,23 3 0-16,-49-6 1 0,49 6-2 0,-43-3 3 15,16 0-3-15,27 3 0 0,-52-3 3 16,29-2-3-16,23 5 4 0,-50 0-1 0,20-3-1 16,30 3 1-16,-62-2-4 0,37 2 4 15,-7 0-3-15,32 0 2 0,-62 0-1 16,30 0 1-16,32 0-3 0,-58 0 4 0,34 0-1 16,24 0 0-16,-58 0 1 0,32 0-4 15,26 0 2-15,-56 2-2 0,31-2 2 0,25 0 5 16,-54 0-2-16,29 3-3 0,25-3-1 15,-49 5 0-15,49-5 4 0,-46 3-1 0,24-3-2 16,22 0 1-16,-49 3-2 0,49-3 1 16,-45 3 1-16,20 0-1 0,25-3 5 15,-47 3-6-15,47-3 2 0,-48 3-2 0,19-3 2 16,29 0 0-16,-57 3 0 0,26-3-3 16,5 0 3-16,26 0 0 0,-65 3-2 15,35 0 3-15,-2-3-2 0,-1 3-1 16,-2 1 2-16,1-4-2 0,-2 2-1 0,2 1 2 15,-4 0-1-15,6 1 3 0,-3-1-2 16,1-1 3-16,2 1-4 0,-1 4 1 0,-4-3 3 16,9-3-4-16,-9 2 1 0,8 1 0 15,-4 0 1-15,1 0-2 0,-1-3 2 16,1 1-2-16,2 3 2 0,-2-1 0 0,2-3 2 16,-3 3-4-16,2-1 2 0,5 4 2 15,26-7-4-15,-56 5 4 0,30-2-2 0,-1 1 0 16,-1-1 0-16,-1 3-2 0,29-6 2 15,-47 6 1-15,24-3-1 0,23-3-2 16,-45 6 4-16,45-6-1 0,-40 3 4 0,40-3-8 16,-36 8 4-16,36-8-2 0,-35 1 0 15,35-1 0-15,-33 3 0 0,33-3 0 0,-35 8-1 16,35-8 4-16,-35 4-1 0,35-4-3 16,-36 7 2-16,36-7-1 0,-33 4 1 15,33-4 0-15,-40 6 0 0,40-6-1 0,-37 6 0 16,37-6 3-16,-42 6-2 0,42-6-1 15,-37 6 0-15,17-3 2 0,20-3 0 0,-36 3-1 16,36-3-2-16,-41 6 2 0,21 0 2 16,20-6-4-16,-33 3 2 0,33-3 1 15,-34 6 0-15,34-6-1 0,-40 6 1 0,40-6-2 16,-33 6 1-16,33-6 2 0,-35 7-3 16,35-7-1-16,-35 5 2 0,35-5 3 0,-41 8-5 15,41-8 4-15,-40 0 0 0,40 0-1 16,-42 5 10-16,42-5-1 0,-36 0 3 15,36 0 3-15,-41 2 3 0,41-2 1 0,-41 0-3 16,41 0 0-16,-41 0 2 0,41 0-1 16,-43 0-3-16,43 0 6 0,-35 5-7 15,35-5-1-15,-40-5 2 0,40 5-4 0,-34 0-2 16,34 0-4-16,-35 0 0 0,35 0 3 16,-30-2-1-16,30 2-5 0,0 0 2 15,-45-1-3-15,45 1 5 0,0 0-5 0,-42-4 1 16,42 4 3-16,-30-4-5 0,30 4 2 15,0 0-1-15,-44-4-1 0,44 4 2 0,0 0 0 16,-38-5-1-16,38 5-2 0,-27-3 1 16,27 3 2-16,0 0-1 0,-35-4-1 0,35 4 0 15,0 0-1-15,-33-6 4 0,33 6-4 16,0 0 3-16,-36-2-3 0,36 2 3 16,0 0-2-16,-30-4 3 0,30 4-3 0,0 0-1 15,-26-6 1-15,26 6 2 0,0 0-3 16,0 0 1-16,-41-3-1 0,41 3 3 0,0 0-2 15,-31-2 4-15,31 2-5 0,0 0-1 16,0 0 0-16,-37-7 3 0,37 7 3 16,0 0-6-16,0 0 4 0,-34 0-2 0,34 0-2 15,0 0 4-15,-28-6 0 0,28 6-1 16,0 0-3-16,0 0 0 0,-33-3 1 16,33 3 2-16,0 0-1 0,-32-3-1 0,32 3 1 15,0 0 0-15,-34-3-3 0,34 3 1 16,0 0 0-16,-40-5 6 0,40 5-2 0,0 0-1 15,-37 0-3-15,37 0 4 0,0 0-5 16,-45 0 2-16,45 0-2 0,-28 5 0 0,28-5 3 16,-32 0 0-16,32 0 0 0,0 0-2 15,-47 3-2-15,47-3 0 0,-43 3-1 0,43-3 5 16,-49 9-2-16,16-2-1 0,1-2 2 16,-7 5 1-16,-6 2-3 0,-3 0 2 15,-6 9-2-15,-3 1-8 0,-13 6-7 0,0 3-7 16,-2 3-17-16,-20 17-27 0,3 12-38 15,12 2-56-15,17-13-62 0,13-7-186 16,10-10-149-16,12-9-44 0,4-13-309 16,-1 7-517-16</inkml:trace>
  <inkml:trace contextRef="#ctx0" brushRef="#br0" timeOffset="21869.6923">13072 12266 4299 0,'0'0'-150'0,"0"0"7"15,0 0 14-15,0 0 6 0,0 0 9 0,0 0 15 16,0 0 28-16,0 0 14 0,0 0 5 16,0 0 18-16,0 0 13 0,0 0 21 15,0 0 9-15,0 0-4 0,0 0 2 0,0 0-1 16,0 0-6-16,0 0 10 0,0 0-1 15,0 0-9-15,0 0-5 0,0 0 5 16,0 0 5-16,0 0-1 0,0 0-8 0,0 0 15 16,0 0-20-16,0 0 11 0,72-25 19 15,-72 25-12-15,42-15 4 0,-19 7 7 0,4-4 24 16,3 4-15-16,4-7 16 0,3 3 10 16,4 2 6-16,3-5 6 0,13-4 0 15,3 0 11-15,10-9-24 0,11 5 7 0,4-4 7 16,24-5-27-16,-12 2 2 0,-15 3-1 15,3 0-4-15,0 3 4 0,-3-1 0 16,-3 0 3-16,1 0 5 0,-5-2 11 0,-3 6-2 16,2 0 4-16,-9 0-12 0,-1 4-17 15,-2 2 4-15,3 0 0 0,0-1-4 16,0 5-6-16,-4-5-4 0,0 4 3 0,1 0-7 16,2 1-3-16,-9 3-2 0,-1-2-13 15,-3 1-33-15,1 3-22 0,-5 0-27 0,-2 0-43 16,4 1-40-16,-12 1-102 0,-1 4-595 15,-2-8-163-15</inkml:trace>
  <inkml:trace contextRef="#ctx0" brushRef="#br0" timeOffset="22949.789">16485 11314 4032 0,'0'0'-37'15,"0"0"6"-15,0 0-1 16,0 0 5-16,0 0-5 0,0 0-1 0,-35-9 8 16,35 9 17-16,0 0 0 0,0 0 16 15,0 0 12-15,0 0 3 0,0 0 0 0,0 0 7 16,0 0-13-16,-27-7 6 0,27 7-4 0,0 0 1 16,0 0 19-16,0 0-3 0,0 0 9 15,0 0 11-15,0 0 4 0,0 0 11 16,0 0 0-16,45 64 0 0,-30-50 1 0,-2 4-4 15,-4 0 8-15,4 1-11 0,1 2-2 16,1 1-2-16,1 3-7 0,-4-1-9 0,1-1-4 16,3-2-3-16,-1 4-3 0,-2-6-4 15,-1 1-6-15,-12-20-4 0,21 35-2 16,-12-20 1-16,-9-15 1 0,15 24 0 0,-15-24 8 16,12 21 0-16,-12-21 4 0,11 20 5 15,-11-20 7-15,0 0 1 0,14 18 0 0,-14-18-4 16,0 0-11-16,0 0-12 0,0 0-8 15,0 0-3-15,0 0-8 0,0 0-7 16,0 0-12-16,0 0-13 0,-49-65-16 16,37 44 0-16,4-5 2 0,-4 1 4 0,-4-5 1 15,2-3 5-15,-1-1 4 0,3 3 0 16,-1-2 3-16,0-2 6 0,-2 4-3 0,5 4 0 16,-4 3 7-16,4-2 2 0,-2 1-3 15,4 2-2-15,0-1 5 0,-2 1 5 16,10 23 1-16,-22-43 0 0,17 25-1 0,-3-3 0 15,8 21 3-15,-17-36 1 0,17 36 0 16,-8-33-1-16,8 33 1 0,-12-25-5 0,12 25-6 16,-2-27 12-16,2 27-3 0,-8-25-9 15,8 25 3-15,0 0 8 0,-9-33 8 16,9 33-14-16,0 0 7 0,0-35-4 0,0 35 9 16,0 0-5-16,4-30 1 0,-4 30-2 15,0 0 4-15,5-29 2 0,-5 29-2 0,0 0 0 16,0 0 2-16,0-29 1 0,0 29-4 15,0 0 3-15,10-23 0 0,-10 23-1 0,0 0 0 16,15-21 2-16,-15 21-6 0,0 0 1 16,15-26 10-16,-15 26-8 0,20-11 0 15,-20 11-2-15,22-16 3 0,-22 16 4 0,23-12-2 16,-23 12-5-16,30-12 3 0,-30 12-4 16,25-7 8-16,-25 7-7 0,27-5 2 0,-27 5 4 15,0 0 10-15,44 5-4 0,-44-5 9 16,28 13 2-16,-28-13-4 0,37 15 3 15,-20-3-1-15,-1 2-2 0,4-1 1 0,0 1-7 16,1 1 5-16,-5-2-3 0,4 2 4 16,-20-15-9-16,29 24 4 0,-19-15 8 15,-10-9 10-15,22 19 12 0,-22-19 11 16,16 19 9-16,-16-19 7 0,10 15-19 0,-10-15-1 16,0 0-6-16,0 0-4 0,-18 43-4 15,18-43-6-15,-27 31 1 0,14-16-4 0,-4-2-2 16,17-13-6-16,-35 28 1 0,22-16-1 15,-4 0 0-15,17-12-5 0,-39 28 1 16,21-13 0-16,-2-3-1 0,-4 0-5 0,24-12 0 16,-25 23-7-16,12-14-15 0,13-9-17 15,-27 22-7-15,27-22-15 0,-15 20-27 0,15-20-20 16,-10 19-35-16,10-19-39 0,0 0-78 16,0 0-650-16,3 25-455 0</inkml:trace>
  <inkml:trace contextRef="#ctx0" brushRef="#br0" timeOffset="23543.4224">17122 11261 4283 0,'0'0'-89'0,"27"7"18"0,-27-7 1 0,30 3 3 16,-30-3-10-16,30 7-7 0,-30-7 15 15,32 5 6-15,-32-5 0 0,33 3 10 16,-33-3 9-16,32 7 11 0,-32-7 16 0,22 3 8 16,-22-3 7-16,23 6 9 0,-23-6 14 15,27 6 3-15,-27-6 8 0,27 12-15 0,-27-12 0 16,23 13 12-16,-23-13 0 0,24 16 0 16,-24-16-4-16,21 18 5 0,-21-18 0 15,17 15-5-15,-17-15 9 0,14 18 5 0,-14-18 10 16,0 0 6-16,16 19 3 0,-16-19-2 15,0 0 3-15,10 18 5 0,-10-18-13 0,0 0-5 16,0 0-10-16,0 0 5 0,0 0-7 16,0 0-9-16,0 0 8 0,-35 26-14 15,35-26-2-15,0 0-3 0,0 0-4 0,-55-16-6 16,55 16 4-16,-35-23-8 0,11 11 8 16,6-3 1-16,0 0-2 0,1-5 4 15,0 7 1-15,4-7-1 0,-6 2 2 0,19 18-11 16,-20-40 2-16,5 20-7 0,7 0 9 15,8 20-12-15,-19-40 11 0,14 19 2 16,5 21-13-16,-8-36 3 0,8 36 11 16,-5-32-17-16,5 32 1 0,0-34-1 0,0 34 3 15,10-32 6-15,-10 32-6 0,17-30-3 0,-7 18 3 16,-10 12 4-16,27-32-8 0,-16 17 7 16,6 0-3-16,0 0 10 0,3 0-14 15,-3 2 10-15,4 1-13 0,-1-5 2 0,-20 17-1 16,42-20 1-16,-23 7-11 0,4 4-1 15,-23 9 7-15,35-12-13 0,-35 12 3 0,35-6-8 16,-35 6 3-16,30 0-7 0,-30 0-23 16,46 12-23-16,-31-3-50 0,-15-9-129 0,36 12-538 15,-19-5 170-15</inkml:trace>
  <inkml:trace contextRef="#ctx0" brushRef="#br0" timeOffset="24015.3137">17910 10904 3718 0,'-3'43'253'0,"3"-43"32"16,0 0-50-16,0 0-61 0,0 0-61 0,0 35-52 15,0-35-6-15,0 0-10 0,0 27-3 0,0-27-1 16,0 0-8-16,0 0-2 0,3 27-1 16,-3-27-2-16,7 20-5 0,-7-20 0 15,0 0-5-15,20 31-1 0,-9-19 0 0,-11-12-2 16,24 21-3-16,-24-21 0 0,20 18-4 15,-20-18 1-15,32 17-1 0,-16-11 1 0,-16-6-3 16,34 9 1-16,-34-9 1 0,32 9-3 16,-32-9-3-16,35 3 1 0,-35-3-7 15,30 0 5-15,-30 0-1 0,0 0 7 16,38-12 0-16,-38 12-1 0,19-20-2 0,-19 20 3 16,15-24 6-16,-15 24 1 0,5-31-4 15,-5 31 3-15,3-35 0 0,-3 35-6 0,0-39 2 16,0 39 1-16,0-33-3 0,0 33 1 15,-3-37-1-15,3 37 6 0,-8-37 2 16,8 37 0-16,-7-34 1 0,7 34-1 0,-14-32-3 16,14 32 1-16,-15-30-2 0,2 18-1 15,13 12-1-15,-32-23-1 0,17 14-2 0,-8 1-1 16,23 8-2-16,-47-12 2 0,20 5 1 16,2 4-8-16,25 3 2 0,-45-6-8 15,45 6-12-15,-35-3-12 0,35 3-20 0,-32-3-14 16,32 3-22-16,0 0-15 0,-42 9-14 15,42-9-15-15,-18 9-28 0,18-9-42 16,0 0-140-16,-12 13-535 0,12-13-265 0</inkml:trace>
  <inkml:trace contextRef="#ctx0" brushRef="#br0" timeOffset="24950.3984">18465 9436 4196 0,'12'-29'100'0,"-12"29"67"16,0 0-8-16,0 0-22 0,0 0-21 15,0 0-19-15,8-22-12 0,-8 22-12 0,0 0-7 16,0 0-8-16,0 0-3 0,0 0 1 16,0 0 2-16,0 0-12 0,0 0-4 15,0 0 5-15,0 0 9 0,0 0-5 0,0 0-1 16,0 0-4-16,49 31-2 0,-32-15-3 16,-1-1-4-16,1 1-3 0,2 5-3 0,6 5-6 15,-7-2 0-15,9 3-3 16,-2 0-2-16,3 1-1 0,-1 1-4 0,-3 1-1 0,6 7 2 15,5-3-3-15,-7-6-1 0,4 9 0 16,-2-9-4-16,-3 0 0 0,3-1 1 16,2 1-2-16,-2-1-2 0,2 1 1 0,1-4-1 15,-1 3 1-15,1-1-1 0,-1-2-2 16,2-1 1-16,1-2-1 0,-5 1 0 16,3-7 1-16,-4 3-2 0,-3-4-1 0,-4-1 1 15,-2 1 0-15,-1-5-1 0,-4 0 3 0,1 1 0 16,0-5 0-16,-16-5-1 0,18 15 2 15,-18-15-4-15,23 7-14 0,-23-7-18 16,0 0-3-16,0 0 4 0,0 0 0 0,0 0 5 16,0 0 1-16,0 0 0 0,0 0 4 15,0 0 1-15,0 0-2 0,-31-52 0 16,31 52-2-16,-19-14 4 0,19 14 0 0,-30-8 3 16,12 1 0-16,18 7-1 0,-37-5 4 15,23 1 1-15,14 4 1 0,0 0-1 0,-60-3 2 16,40 3 2-16,20 0 0 0,-38 3 3 15,38-3-3-15,-42 9 0 0,42-9 3 16,-37 12 2-16,37-12-2 0,-37 11 2 0,22-5 2 16,-3 0 4-16,18-6 1 0,-29 19 4 15,11-11-1-15,3 1 2 0,15-9 1 16,-22 26 1-16,5-14-2 0,17-12 2 0,-26 27-1 16,12-12 2-16,4 4 0 0,-5-1 0 15,15-18-1-15,-22 35 3 0,12-16-1 16,10-19-2-16,-13 27 0 0,5-15 3 0,8-12 0 15,-15 25 2-15,15-25-2 0,-14 22-1 16,14-22 1-16,-10 21-2 0,10-21-1 0,0 0-1 16,-8 26-3-16,8-26 3 15,0 0-4-15,0 0 4 0,-5 28 3 0,5-28 1 16,0 0 4-16,0 0 0 0,22 35 0 0,-22-35 1 16,25 15 1-16,-25-15 4 0,28 16-4 15,-10-13 2-15,-18-3-1 0,42 8 1 16,-15-3-4-16,-2-2 0 0,-25-3-3 0,64 0-3 15,-31-3 0-15,2-2-2 0,0 2-1 16,9-9-1-16,1 0-2 0,-1 0-4 0,2 1-5 16,5-8-4-16,2-1-15 0,-11 4-10 15,0-1-17-15,8-5-23 0,-7-2-38 0,-1 1-38 16,3-1-42-16,-9-6-76 0,-3 3-166 16,-6-2-521-16,-9-2-859 0</inkml:trace>
  <inkml:trace contextRef="#ctx0" brushRef="#br0" timeOffset="25594.8231">19845 9890 4800 0,'-15'-20'-95'16,"15"20"12"-16,0 0-9 0,0 0-21 15,0 0-13-15,0 0 2 0,0 0 7 16,0 0 16-16,2-37 17 0,-2 37 30 0,0 0 25 15,0 0 17-15,0 0 29 0,0 0-1 16,0 0 12-16,23-22-3 0,-23 22 11 0,0 0 9 16,0 0 13-16,0 0 9 0,0 0-11 15,0 0 3-15,0 0-4 0,0 0-8 0,0 0-7 16,0 0-2-16,0 0 11 0,0 0 3 16,0 0 1-16,0 0 1 0,0 0 3 0,0 0 1 15,36 43-3-15,-36-43-5 0,15 28-8 16,-5-9-1-16,0-5 1 0,3 5 1 15,-13-19-3-15,32 30-6 0,-14-14-4 0,-3-4 0 16,5 4-7-16,2-8-2 0,2 4 3 16,-4-1-5-16,6-2-2 0,-26-9-1 15,39 6-3-15,-17-2 4 0,-22-4-7 0,41-4 0 16,-41 4 0-16,39-18-2 0,-21 6-5 16,1-4 3-16,-6 0-1 0,7-2 1 15,-10-4-4-15,7 2-12 0,-7 2-3 0,2-6 1 16,-12 24 6-16,11-39 7 0,-6 21-3 15,-5 18-2-15,10-33 0 0,-10 33-2 0,9-32 3 16,-9 32 0-16,2-22 3 0,-2 22 2 16,0 0 0-16,6-28 6 0,-6 28-6 15,0 0 5-15,7-24-4 0,-7 24 1 0,0 0-2 16,0 0 2-16,8-25-1 0,-8 25 0 16,0 0 3-16,0 0-2 0,0 0-2 0,0 0 2 15,0 0 17-15,15-15 6 0,-15 15 7 16,0 0 3-16,0 0 4 0,0 0 7 15,0 0 9-15,0 0-2 0,47 30-2 0,-47-30-2 16,27 22-10-16,-9-14-2 0,-3 5 1 16,-15-13-5-16,35 26-3 0,-8-11-3 0,-3-3-3 15,9 3-2-15,2 1 0 0,4-6-9 16,3-4-20-16,4 0-34 0,3-6-41 16,4 0-55-16,4-6-54 0,0-5-109 0,0-4-207 15,-5 0-420-15,0-7-615 0</inkml:trace>
  <inkml:trace contextRef="#ctx0" brushRef="#br0" timeOffset="26379.9621">21438 9127 4485 0,'0'0'-104'0,"0"0"7"16,0 0 11-16,0 0 21 0,0 0 18 16,0 0 9-16,0 0 14 0,0 0 19 0,10 51 10 15,-10-51 30-15,0 0-3 0,18 38 30 16,-18-38 2-16,17 28 18 0,-9-11 0 16,2 3 1-16,6-2 3 0,0 1-9 0,1 1-2 15,6 4-4-15,-1-8-8 0,3 4-6 16,2-5-9-16,5 4-3 0,1-6-8 15,-1 2 3-15,3-3-8 0,2-3-1 0,1 1-3 16,4-2-6-16,-8-4-5 0,6-1 4 16,-7-3-9-16,1 0-1 0,-2 0-10 0,-7-10-12 15,6 1-6-15,-7-3-6 0,6-6-4 16,-8-3 0-16,-2-8-11 0,-2 0-11 16,-1-1-13-16,-9-7-20 0,-3-2-7 15,-5-5-21-15,-3-6 1 0,-2-8-5 0,-3-4 17 16,-6 2-2-16,-4-18-8 0,-2 4 12 15,-2-3 2-15,-6 7 7 0,-1 2 6 0,-4-3 5 16,4 4 12-16,-11 4 4 0,8 1-2 16,-5 5 20-16,1 1 17 0,4 9-2 15,-3 4 26-15,0 3 37 0,5 1-7 0,3 8 13 16,0 2-8-16,7 5 3 0,-3-1-4 16,7 7-9-16,-2 1-5 0,5 0 6 0,13 17-10 15,-24-30 1-15,24 30-5 0,-16-22 6 16,16 22 11-16,-17-18-22 0,17 18 24 0,0 0 13 15,-17-15 2-15,17 15 27 0,0 0 2 16,0 0 29-16,0 0-4 0,0 0 8 16,0 0-3-16,0 0 0 0,37 60-3 0,-24-40-13 15,4 2 4-15,0 1-7 0,9 4-4 16,-4 1 5-16,8 8-2 0,4 2 1 16,-2-2-8-16,3 2-5 0,1 2-8 15,6 1-2-15,-5-1-2 0,5 0-2 0,0-1-3 16,1 7 4-16,6-2-4 0,-12-3-5 15,8-4 0-15,-7-2-10 0,4 1-5 0,-5 0 1 16,5-1 2-16,-6-2-7 0,6 3-2 16,-2 0-3-16,-3-3-2 0,5 1-4 15,2 3-3-15,-6-7-1 0,5 4 1 0,-6-7-1 16,-2 4-4-16,6-7-2 0,-11-3 0 16,5 0 2-16,-5-1-3 0,5-4-3 0,-3 3-1 15,-4-7-14-15,-1-4-19 0,3 2-31 16,-5-4-37-16,7-2-58 0,-5-4-57 15,-27 0-116-15,48-20-207 0,-28 9-419 0,-6-5-846 16</inkml:trace>
  <inkml:trace contextRef="#ctx0" brushRef="#br0" timeOffset="26647.7958">21635 8702 4804 0,'0'0'-48'15,"-30"0"34"-15,30 0 13 0,0 0-2 0,0 0-2 16,0 0 7-16,0 0 19 0,0 0 33 16,0 0 38-16,59-59 11 0,-22 41-4 0,1-5-6 15,11 2-8-15,2-4-12 0,1 1-9 16,0-3-6-16,5 4-12 0,-3-1-12 0,-1-2-24 15,4 8-41-15,-7-3-59 0,-3 6-55 16,-9 1-84-16,-1-1-188 0,-8 2-498 16,-8 2-521-16</inkml:trace>
  <inkml:trace contextRef="#ctx0" brushRef="#br0" timeOffset="27337.4004">17691 12567 4273 0,'0'0'-147'0,"0"0"7"16,0 0 12-16,0 0 14 0,0 0-15 0,0 0-20 16,0 0-30-16,0 0-45 0,0 0-477 15,0 0 643-15</inkml:trace>
  <inkml:trace contextRef="#ctx0" brushRef="#br0" timeOffset="28302.3946">17830 12448 2940 0,'15'-22'18'0,"-15"22"39"0,5-19 38 0,-5 19-12 16,0 0 7-16,10-25-10 0,-10 25-4 15,0 0-15-15,0 0 4 0,12-21 0 0,-12 21 2 16,0 0 31-16,0 0-3 0,0 0 16 16,0 0 4-16,0 0-2 0,0 0-5 15,53 25-11-15,-53-25-1 0,27 31-2 16,-7-15-3-16,-2 5-14 0,6 0-5 0,2 7-7 15,-5-3-8-15,4 2-4 0,1 0-3 16,3 3 2-16,-2-3-5 0,6 2-3 16,-6 4 0-16,6-6-2 0,-8 3-6 0,5-3-5 15,-4 3-3-15,5-6-2 0,-4 0-3 16,-3 0-4-16,-1-1 0 0,-5-5-2 16,2 0-1-16,-1 1 1 0,-7-3-6 0,-12-16 5 15,21 27 2-15,-11-15 2 0,-10-12 6 0,15 22 4 16,-15-22-9-16,0 0 3 0,-1 28-2 15,1-28 1-15,0 0-2 0,-34 22 1 0,34-22 2 16,-30 3-3-16,30-3-2 0,0 0 1 16,-50-13 0-16,50 13-5 0,-44-22-3 15,23 7-18-15,-6-7-7 0,5-3-14 0,-6-1-9 16,8-6 4-16,-4 2 0 0,3-8 6 16,0 5 1-16,3-4 3 0,0 4 6 15,-2 1-2-15,3-1 1 0,0 1 7 16,-3 2-2-16,5 0-1 0,3 3 5 0,4 4-2 15,-5-5 4-15,-1 7 1 0,7-1-3 16,-8 0 2-16,15 22-1 0,-15-36-3 0,12 17-3 16,3 19-8-16,-8-36-13 0,4 10-10 15,4 26-3-15,9-47-2 0,-6 23 7 16,-3 24 1-16,10-50 5 0,-2 23 2 0,4 2 6 16,-5 1 1-16,0 3-2 0,3-1 4 15,-10 22 1-15,25-37 1 0,-14 22 2 0,9 0 6 16,-1 1 0-16,1 1 1 0,7 1-2 15,-4 4 5-15,-1-2 2 0,-22 10 6 16,48-15-5-16,-26 10-2 0,-2-2 4 0,-20 7 9 16,32-9 0-16,-32 9 3 0,28-6 0 15,-28 6 4-15,0 0-2 0,37-6 7 0,-37 6 1 16,0 0 3-16,30 0 12 0,-30 0 12 16,0 0 16-16,20 18 10 0,-20-18 4 15,12 21 4-15,-12-21-8 0,8 32 0 16,-8-32-4-16,10 37-6 0,-10-20-3 0,0-17-4 15,-3 43 0-15,3-43-5 0,-10 44-6 16,8-20-3-16,-6-2-5 0,1 3 1 0,1 0-4 16,6-25-5-16,-14 44-1 0,8-28-2 15,2 10-4-15,4-26 0 0,-15 40 5 16,10-20-9-16,5-20 2 0,-8 39-3 0,4-21-2 16,4-18-1-16,-3 33 0 0,3-33 0 15,0 34 0-15,0-34-2 0,0 29 0 0,0-29 0 16,7 31 0-16,-7-31 3 0,13 24 1 15,-13-24 0-15,25 25 0 0,-16-13 0 16,9 0 2-16,-18-12 2 0,32 21 0 0,-12-10-1 16,2 1 1-16,-2-3-1 0,-20-9 1 15,43 15 1-15,-19-6 1 0,4 0-2 0,-1-3-4 16,-4 1 2-16,7-2-1 0,0 2-3 16,1 0 0-16,0-3-1 0,-2 1-2 15,8-2 0-15,-4-1-2 0,2 0-1 0,-3-2-2 16,5 5-12-16,-5-5-11 0,4 0-12 15,3-5-8-15,-4 5-12 0,-5-2-12 16,2 2-11-16,-32 0-15 0,57-5-18 0,-29-3-15 16,-4 7-24-16,-24 1-17 0,51-11-27 15,-32 5-36-15,-19 6-97 0,42-21-613 16,-31 12-714-16</inkml:trace>
  <inkml:trace contextRef="#ctx0" brushRef="#br0" timeOffset="28754.9404">19635 12547 4751 0,'0'0'24'16,"0"0"17"-16,0 0-1 0,-19-40 1 0,19 40-15 16,0 0-1-16,0 0 0 0,-15-27-1 15,15 27 15-15,0 0 20 0,-22-20 5 0,22 20 7 16,0 0 8-16,-20-19 1 0,20 19-7 16,0 0-8-16,-25-12-12 0,25 12-6 15,0 0-3-15,-30-3-7 0,30 3-2 16,0 0-5-16,0 0-3 0,0 0-3 0,-50 15-4 15,50-15 3-15,-17 15-1 0,17-15-6 16,-13 19 0-16,13-19 2 0,-5 26-7 0,5-26 1 16,0 0 1-16,5 39-6 0,-5-39-1 15,22 24-8-15,-2-7-5 0,-20-17-4 16,38 16-5-16,-16-4-1 0,11-9-1 0,-8 2 3 16,6-5-1-16,-31 0 0 0,50 0 6 15,-20-3-1-15,-30 3 4 0,47-12-1 0,-26 4 2 16,-4-5-1-16,2-4 0 0,-1 2-4 15,-18 15-3-15,18-41-8 0,-9 20-12 0,-9 21-7 16,0-39 0-16,0 39 1 0,-19-46 6 16,1 22 3-16,-5 5 10 0,4 0 15 15,-1 1 8-15,-7 4 1 0,7 2-3 0,-7 3-3 16,27 9 6-16,-55-9-4 0,30 9-1 16,25 0 2-16,-42 3-3 0,16 3 3 15,26-6-3-15,-36 13-13 0,20-5-19 16,16-8-25-16,-29 23-30 0,29-23-33 0,-15 21-32 15,15-21-49-15,0 0-156 0,7 27-535 16,-7-27-378-16</inkml:trace>
  <inkml:trace contextRef="#ctx0" brushRef="#br0" timeOffset="29369.5601">20464 11850 4239 0,'-45'-6'-71'16,"45"6"26"-16,0 0-3 0,0 0 10 16,0 0 0-16,0 0 1 0,-38 31 7 15,38-31 11-15,-12 21 9 0,12-21 16 0,-13 18 0 16,13-18 7-16,-9 23 13 0,9-23 8 15,-5 27 11-15,5-27 8 0,-11 27-6 0,11-27 6 16,-9 32-12-16,9-32 6 0,-3 30-17 16,3-30 2-16,-4 34-3 0,4-34 0 15,-1 30-6-15,1-30-3 0,1 32-10 0,-1-32 10 16,4 30-5-16,-4-30-6 0,8 27 3 16,-8-27-1-16,7 24-6 0,-7-24-7 15,13 21-1-15,-13-21 2 0,17 15-7 0,-17-15-1 16,0 0-5-16,28 12-7 0,-28-12-9 15,0 0-7-15,0 0 10 0,0 0 4 0,54-27-13 16,-54 27 2-16,18-28 6 0,-18 28-6 16,9-33-1-16,-6 10 14 0,-3 23 2 15,0-40 28-15,0 40 1 0,-3-40 15 0,3 40 7 16,-12-34 1-16,12 34-18 0,-12-30 13 16,12 30-3-16,-15-28 16 0,15 28 21 15,-13-22 9-15,13 22 6 0,-10-15-6 0,10 15-1 16,0 0-5-16,0 0-2 0,0 0 1 15,-30-9-1-15,30 9-2 0,0 0-5 0,0 0 0 16,0 0 11-16,0 0 2 0,0 0 4 16,0 0-3-16,38 54-5 0,-38-54-7 15,42 20-7-15,-17-12-5 0,4-1-3 0,4 0-7 16,2-2-4-16,10-2-3 0,-1 4-4 0,1-4-4 16,5-3-12-16,-8-3-15 0,6 0-21 15,-2-4-25-15,-1 2-37 0,3-5-37 16,-9 1-43-16,-1-6-60 0,-8-1-156 15,-5-3-539-15,-6 4-593 0</inkml:trace>
  <inkml:trace contextRef="#ctx0" brushRef="#br0" timeOffset="30053.2198">21043 10929 4503 0,'0'0'-72'0,"0"0"13"16,-5-37-9-16,5 37-1 0,0 0-3 15,0 0 4-15,0 0 10 0,0 0 1 0,0 0 9 16,0 0 19-16,65 22 18 0,-65-22 22 16,0 0 14-16,39 21 14 0,-21-9 7 0,2 0-11 15,-1 0 3-15,6 5 9 0,0-5-13 16,2 3 2-16,1 3-7 0,-3-3-5 0,4 0-11 15,1 2 1-15,-3-2 6 0,1 0-4 16,0-2-1-16,-6 2 1 0,7-3-7 16,-1 0 4-16,-5 0-2 0,6 2-5 0,-6-5 11 15,1 3-13-15,2-3 1 0,-4 1 8 16,-2 2-8-16,7-3-7 0,-27-9 10 16,34 16-2-16,-23-6 4 0,-11-10 2 15,34 11-12-15,-34-11 5 0,25 10 3 0,-25-10-13 16,22 9 12-16,-22-9-7 0,0 0 9 15,23 12-3-15,-23-12 0 0,0 0-6 0,0 0-9 16,0 0-7-16,0 0 2 0,0 0-22 16,0 0 2-16,0 0-10 0,0 0 2 0,0 0-10 15,0 0 6-15,-54 25 22 0,54-25-9 16,-35 7-2-16,35-7 12 0,-43 6 3 16,21 0 6-16,22-6 8 0,-53 9 19 0,27 0-10 15,-2-3 15-15,1 3-4 0,0-3 9 16,-1 3 7-16,0 1-5 0,4 2-6 0,-3 1 18 15,7-1 0-15,-5 0 18 0,5 1-4 16,-3 2 3-16,6 0 0 0,0 0-2 16,2 5 24-16,4-2 1 0,11-18-9 0,-22 36-4 15,10-17-7-15,7 1 0 0,5-20-8 16,-8 35 2-16,8-35-4 0,-4 34-2 0,4-34-9 16,0 32 4-16,0-32-4 0,15 30 0 15,-15-30 0-15,17 25 4 0,-2-13 1 16,-15-12-5-16,39 11-1 0,-14-6-3 0,-25-5-4 15,53 0-4-15,-14-8-2 0,3 0-5 16,-4-4-3-16,17-7-15 0,-5-2-13 16,2-5-18-16,-2 2-26 0,14-7-40 15,-2-3-36-15,-7 1-48 0,-3-7-100 0,5-1-648 16,-20 5-639-16</inkml:trace>
  <inkml:trace contextRef="#ctx0" brushRef="#br0" timeOffset="30881.1898">22433 10744 4702 0,'0'0'31'0,"0"0"9"16,0 0-18-16,-3 26-11 0,3-26-8 0,0 0-1 15,13 24 3-15,-13-24 3 0,0 0 11 0,17 24 8 16,-17-24 7-16,18 15 10 0,-18-15-2 15,17 19-5-15,-17-19 5 0,25 21 4 16,-10-10-6-16,-15-11 2 0,25 20-9 0,-8-10-3 16,-17-10-3-16,27 21-2 0,-27-21 2 15,18 19-7-15,-18-19 3 0,17 15 0 16,-17-15 1-16,17 13 2 0,-17-13-3 0,0 0 7 16,18 18 3-16,-18-18 0 0,0 0 2 15,0 0 1-15,8 21 9 0,-8-21-10 16,0 0-3-16,0 0-3 0,0 0 2 0,0 0 0 15,-26 31 0-15,26-31-2 0,0 0-4 16,0 0-4-16,-30 8-10 0,30-8-13 16,0 0-13-16,0 0-18 0,0 0-12 0,-37-45-13 15,37 45-6-15,-9-36 5 0,9 36 3 16,0-41 1-16,0 41 8 0,9-46 3 0,-8 26 5 16,10-7 6-16,-11 27-3 0,20-42 7 15,-9 21-2-15,3 2 5 0,-1-3 1 16,2 4-1-16,2 3 5 0,-17 15 1 0,25-31 0 15,-17 18 6-15,-8 13 0 0,27-22 1 16,-27 22-3-16,17-18 3 0,-17 18 5 0,17-12 5 16,-17 12-1-16,0 0 0 0,15-18-2 15,-15 18 9-15,0 0-10 0,18-14 7 16,-18 14-2-16,0 0-1 0,0 0-1 0,0 0 6 16,17-13-1-16,-17 13 1 0,0 0-2 15,0 0 3-15,0 0 3 0,0 0 2 0,13-23 5 16,-13 23 10-16,0 0-4 0,0 0 1 15,17-24-4-15,-17 24-4 0,22-31-1 16,-12 11 0-16,5 2 1 0,-7 1 4 16,5-5 8-16,1 2 4 0,-14 20 5 0,22-33-3 15,-12 17-3-15,-10 16-1 0,16-25 0 16,-16 25 3-16,17-20 6 0,-17 20 5 0,15-20 7 16,-15 20 2-16,0 0 5 0,22-12 1 15,-22 12 0-15,0 0-3 0,32-3 1 16,-32 3 0-16,0 0-5 0,0 0-2 0,43 26-3 15,-43-26-3-15,22 16-6 0,-12-5 1 16,-10-11-3-16,20 22-3 0,-20-22-1 0,22 21-3 16,-9-6-1-16,-13-15 0 0,27 29-5 15,-10-14-4-15,-4 1 1 0,2-1-2 16,0 2-3-16,3-2 0 0,-18-15 2 0,27 30-2 16,-12-15-3-16,-5-3-2 0,-10-12-4 15,30 24-7-15,-21-15-18 0,-9-9-19 0,25 23-32 16,-25-23-44-16,23 12-44 0,-23-12-89 15,27-3-171-15,-27 3-143 0,24-20-368 16,-24 20-666-16</inkml:trace>
  <inkml:trace contextRef="#ctx0" brushRef="#br0" timeOffset="32116.2566">23894 10090 4619 0,'0'0'-66'0,"10"-27"6"0,-10 27-16 16,0 0-22-16,0 0 4 0,0 0 1 0,0 0 11 15,0 0 29-15,0 0 57 0,0 0 43 16,0 0 35-16,0 0 32 0,0 0-6 0,0 0-11 16,0 0-16-16,0 0-14 0,0 0-8 15,0 0-3-15,0 0-6 0,0 0 6 0,0 0 1 16,0 0 1-16,0 0-2 0,0 0 1 15,-84 30 2-15,69-10-8 0,0-4 0 0,15-16-1 16,-19 39-5-16,8-16 0 0,1-7-8 16,10-16-7-16,-12 44-1 0,2-26-1 15,10-18-3-15,-2 37 2 0,2-37-4 0,0 37 0 16,0-37 0-16,5 31-6 0,-5-31 0 16,19 32-2-16,-9-23 0 0,-10-9-2 15,28 19-1-15,-28-19 2 0,27 8-2 0,-27-8-2 16,30 0-2-16,-30 0 0 0,0 0 0 15,45-24-5-15,-28 9-17 0,-4-5 1 16,2-1-4-16,-15 21-3 0,24-37 0 0,-16 17 0 16,-8 20-4-16,14-39 3 0,-14 39 0 15,8-30-1-15,-8 30 1 0,3-24 6 0,-3 24 6 16,5-25 1-16,-5 25 1 0,0 0 3 16,5-28-3-16,-5 28 2 0,0 0-1 15,0 0-2-15,4-27 3 0,-4 27 1 0,0 0 4 16,0 0 5-16,0 0-2 0,0 0 2 15,0 0 1-15,0 0-4 0,0 0 4 0,0 0 8 16,0 0 0-16,0 0 2 0,43 42 0 16,-43-42-3-16,19 18-6 0,-19-18 5 15,26 23-1-15,-9-14-1 0,3 0-1 0,-20-9-1 16,40 18-4-16,-15-11 5 0,-3-2-3 16,5 1-1-16,-2-2-4 0,-25-4-1 15,48 4 1-15,-48-4 0 0,47-4-3 0,-47 4 0 16,45-10-4-16,-19 1-4 0,-3-3-6 15,2-3-2-15,-3 0-9 0,0-5-6 0,3-4-10 16,-4-4-16-16,3 1-4 0,-2 3 12 16,-2-5 3-16,-4 8 14 0,3-2 11 15,-6 6 4-15,1 1 1 0,-14 16 2 16,20-27-7-16,-9 15 5 0,-11 12 6 0,20-19 20 16,-20 19 12-16,0 0 6 0,34-10 12 15,-34 10 6-15,0 0 9 0,40 19 5 0,-40-19-3 16,33 25-1-16,-14-4-4 0,-1-2-8 15,2 6-1-15,5-1-4 0,-4 3-3 0,7 1-6 16,-3 1-2-16,7 1-3 0,-2 3 1 16,10-1-6-16,-3-1-2 0,-4 0 2 15,4-4-3-15,-2-3-3 0,-5 1-1 0,2 0 0 16,-5-8-2-16,-4 0 0 0,-4-2 0 16,3 0 3-16,-9-3 6 0,-13-12 0 15,23 23 0-15,-23-23 4 0,17 19 2 0,-17-19-1 16,0 0-5-16,0 0 2 0,0 0 7 15,0 0 6-15,0 0 1 0,-40 23-1 16,40-23-1-16,0 0-2 0,-60-18-2 0,36 6-3 16,1-5-8-16,-6-3-4 0,4-5-6 15,-3-7-16-15,-4-4-8 0,10-7-6 0,-6 0-4 16,8 0-1-16,-2-4-2 0,5 8 2 16,2 0-5-16,4-3-3 0,2 0 2 15,4 1 4-15,-3 1 4 0,4 5 2 0,4 3 0 16,0-2 3-16,0 4-3 0,9-5-5 15,-4 5-1-15,2-4 0 0,6-1-1 16,2 2-7-16,2 3-4 0,-1-2-1 0,5-2-8 16,2 2-4-16,-1 2-4 0,6 0 6 15,-4 1 5-15,1 2 4 0,1 2 8 0,-2 2-1 16,-4-3-1-16,2 8 11 0,-1 3-1 16,-2-5 5-16,1 9-3 0,5-1 7 15,-5 0-2-15,5-2 10 0,-3 5-3 0,-22 9 2 16,48-9 5-16,-18 6-2 0,-8 0 6 15,-22 3 5-15,49 3 8 0,-21 0 2 16,-3 3 2-16,0 0 18 0,4 7 6 0,-7-5 4 16,4 4 3-16,-4 5 6 0,-2 0 9 15,4 3 3-15,-8 1 0 0,1 8 0 0,-9-4-3 16,2 5-1-16,-3 4-8 0,-7-4-6 16,-3 8-7-16,-1 1-3 0,-6 4-7 0,-6 4-24 15,-4-1-34-15,-9 1-47 0,-1 1-63 16,-8-4-85-16,-6-2-202 0,-13-3-518 15,5-9-781-15</inkml:trace>
  <inkml:trace contextRef="#ctx0" brushRef="#br0" timeOffset="34049.6382">22535 10618 4579 0,'0'0'-154'0,"0"0"20"0,0 0 24 16,0 0 24-16,0 0 3 0,0 0 16 0,0 0 5 16,0 0 8-16,0 0 1 0,0 0 11 15,0 0 3-15,0 0 13 0,0 0-3 16,0 0 8-16,0 0 11 0,22 21 6 0,-22-21 12 15,0 0 29-15,0 0-12 0,0 0 20 16,13 15-5-16,-13-15 7 0,0 0 7 16,10 18 13-16,-10-18 4 0,0 0 8 0,9 29 1 15,-9-29-13-15,7 25 7 0,-7-25-14 16,5 24-4-16,-5-24-11 0,5 32 2 0,-5-32-9 16,3 24-1-16,-3-24-4 0,8 27 5 15,-8-27 11-15,5 27-2 0,-5-27-3 16,4 29-1-16,-4-29-5 0,3 25 4 0,-3-25-11 15,3 27-1-15,-3-27-2 0,0 0-5 16,7 33 1-16,-7-33 0 0,3 23 0 0,-3-23 0 16,0 0-3-16,4 28 0 0,-4-28 4 15,0 0-6-15,8 20-3 0,-8-20 2 16,0 0 1-16,0 0-6 0,0 0 2 16,2 28 1-16,-2-28 5 0,0 0 8 0,0 0 2 15,0 0 3-15,0 0-1 0,0 0-3 16,0 0 4-16,0 0-3 0,6 26-6 0,-6-26 1 15,0 0-5-15,0 0-4 0,0 0 1 16,0 0-4-16,0 0 1 0,0 0-1 16,0 0-4-16,0 0 3 0,0 0-2 0,0 0 1 15,0 0 8-15,0 0-1 0,0 0 2 16,0 0-8-16,0 0 0 0,0 0-2 0,0 0-3 16,0 0-1-16,0 0 0 0,0 0 2 15,0 0-5-15,0-99 1 0,0 99 0 16,7-41-7-16,-5 17 1 0,-2 24-3 0,6-46 3 15,3 21-1-15,-7 1-2 0,3 2 3 16,-5 22-2-16,11-39 2 0,-7 19 4 0,-4 20-7 16,11-30 2-16,-11 30 2 0,5-30-2 15,-5 30 0-15,9-30 0 0,-9 30 0 16,10-27 0-16,-10 27 0 0,8-20 0 16,-8 20 2-16,7-22-3 0,-7 22 4 0,0 0-4 15,15-29 4-15,-15 29-1 0,0 0 0 16,12-21 2-16,-12 21 2 0,0 0-6 15,0 0 2-15,10-24 2 0,-10 24-3 0,0 0 0 16,0 0 0-16,0 0 2 0,11-22-2 16,-11 22 0-16,0 0 2 0,0 0-2 0,19-15 0 15,-19 15 2-15,0 0-3 0,16-12 2 16,-16 12 1-16,0 0 0 0,0 0 1 0,0 0-1 16,24-13-3-16,-24 13 2 0,0 0 5 15,0 0-6-15,0 0 1 0,0 0 1 0,0 0-1 16,25-13 0-16,-25 13 1 0,0 0 0 15,0 0-1-15,0 0-2 0,0 0 2 16,22-9 0-16,-22 9-1 0,0 0 1 16,0 0 1-16,0 0 3 0,0 0 2 0,0 0 1 15,0 0 4-15,0 0 3 0,0 0-7 16,0 0-1-16,0 0 0 0,0 0 0 16,25-6-1-16,-25 6-1 0,0 0 4 0,0 0 2 15,0 0 4-15,0 0 6 0,0 0 2 16,0 0 2-16,0 0 3 0,0 0 4 0,25 21-1 15,-25-21 0-15,0 0 0 0,15 20 5 16,-15-20 1-16,0 0-1 0,17 24-2 0,-17-24 1 16,8 22-3-16,-8-22 5 0,10 24 1 15,-10-24-3-15,15 24-1 0,-15-24-1 16,15 29 14-16,-8-14-3 0,-7-15-5 16,18 27-1-16,-8-12-3 0,-10-15 0 0,15 32-3 15,-3-20-2-15,-12-12-5 0,17 28-2 16,-12-13-1-16,-5-15-1 0,15 26-3 0,-15-26-6 15,13 21-1-15,-13-21 1 0,9 21 2 16,-9-21-13-16,13 21-16 0,-8-10-34 0,-5-11-47 16,8 28-69-16,-8-28-119 0,-16 23-187 15,16-23-36-15,-32 9-473 0,32-9-1135 0</inkml:trace>
  <inkml:trace contextRef="#ctx0" brushRef="#br0" timeOffset="42863.3567">15694 4808 3372 0,'26'12'115'0,"-26"-12"-99"15,0 0-91-15,0 0-59 0,0 0-57 16,0 0-27-16,0 0 20 0,0 0 28 15,0 0 65-15,0 0 68 0,0 0 68 0,0 0 56 16,0 0 29-16,0 0-7 0,0 0-12 16,0 0 7-16,0 0-21 0,0 0-17 0,0 0 13 15,0 0 3-15,0 0-7 0,0 0-9 16,0 0 5-16,0 0-9 0,0 0 12 0,0 0 14 16,0 0-21-16,0 0 2 0,0 0-7 15,0 0-3-15,0 0 18 0,0 0-8 16,0 0-5-16,0 0 5 0,-30-71-8 0,30 71 6 15,0 0 6-15,-20-21-8 0,20 21-5 16,-20-18-14-16,20 18-7 0,-25-26-2 16,12 13-5-16,13 13-1 0,-32-27-5 0,12 12-8 15,3-2 2-15,-6 2-4 0,-3 0-6 16,5 3 6-16,-11-3-7 0,2 0-5 16,-4-2 4-16,3 2-4 0,-5 0-2 0,3 3 2 15,-7-4-7-15,3 4 7 0,4 0-1 16,-4 4 3-16,-3-5-4 0,3 2-4 0,0 3 2 15,-5-2 2-15,7 5-9 0,3-2 1 16,-8 1 3-16,3 3 3 0,1 0-4 0,-1-3-1 16,-3 3 0-16,6 3 5 15,-3-3 1-15,-3 0-5 0,7 3 6 0,-1-3-2 16,-1 3 1-16,2-3-2 0,-2 3-5 16,35 0 0-16,-59 0 6 0,29 0 0 0,30 0 3 15,-55 0-6-15,33 0-2 0,22 0 6 16,-45 0 1-16,45 0-2 0,-47 3-3 15,29 0 3-15,18-3 3 0,-42 3-5 0,42-3-1 16,-32 3 2-16,32-3-7 0,-33 6 8 16,33-6 0-16,-32 3-3 0,32-3 1 0,-34 9 7 15,34-9-12-15,-35 12 5 0,15-6 1 16,20-6 2-16,-37 19-2 0,16-11-9 16,0 5 18-16,21-13-3 0,-41 22-8 0,17-10 13 15,6 1-5-15,-6-1-1 0,4-3 1 16,0 4 3-16,2 0 7 0,18-13 2 15,-40 17 3-15,28-7 1 0,12-10-5 0,-32 15 2 16,32-15-1-16,-28 12-4 0,28-12-3 16,-22 15 4-16,22-15-2 0,-27 12-5 15,27-12-2-15,-18 13 3 0,18-13-3 0,0 0 0 16,-25 16 0-16,25-16-1 0,0 0 1 16,-22 18-5-16,22-18-4 0,-13 13 9 0,13-13-3 15,0 0 0-15,-17 26 0 0,17-26-2 16,-13 15 2-16,13-15 0 0,-14 18-6 15,14-18 5-15,-10 21-1 0,10-21 0 0,-15 24 3 16,15-24 0-16,-13 27 0 0,13-27 3 16,-14 29-7-16,9-7 4 0,5-22-3 15,-15 33 0-15,9-18 5 0,6-15-4 0,-14 35 3 16,6-17-2-16,8-18-2 0,-9 32 3 16,9-32-3-16,-11 29 2 0,11-29 1 0,-10 26 5 15,10-26-5-15,-7 27 4 0,7-27-5 16,-5 31 3-16,5-31-1 0,3 31-1 15,-3-31 2-15,5 41 3 0,7-19-5 16,-7 2 2-16,7-4 0 0,1 2-1 0,1-1 4 16,-1 3-4-16,-3-1 1 0,5-2 0 15,-2 2-4-15,-4-3 4 0,6-4-2 0,-3 2-1 16,-12-18 0-16,13 29 2 0,-13-29 2 16,17 25-3-16,-17-25 2 0,13 23 1 15,-13-23-4-15,13 22 1 0,-13-22 3 0,10 18-3 16,-10-18 3-16,0 0 3 0,14 24-2 0,-14-24-2 15,0 0 1-15,12 23 1 0,-12-23 1 16,0 0 1-16,5 19 2 0,-5-19 2 16,0 0 8-16,0 0-1 0,0 0 2 15,11 22-1-15,-11-22-3 0,0 0 3 0,0 0-5 16,0 0-5-16,12 20 3 0,-12-20-3 16,0 0 0-16,0 0-3 0,8 25 2 15,-8-25-1-15,0 0 0 0,12 25-5 0,-12-25 1 16,0 0 0-16,8 24 0 0,-8-24 0 15,0 0 0-15,9 25-1 0,-9-25 6 16,0 0-8-16,8 25 1 0,-8-25-2 16,0 0 4-16,8 25-4 0,-8-25-1 0,0 0 4 15,5 24-2-15,-5-24-2 0,0 0 0 0,7 23 2 16,-7-23 2-16,0 0 6 0,9 30 0 16,-9-30 1-16,6 21 1 0,-6-21 0 15,9 24 1-15,-9-24-2 0,5 27 1 0,-5-27-3 16,11 29 1-16,-11-29 1 0,9 27 2 15,-9-27-2-15,10 27 0 0,-10-27 4 0,6 27 0 16,-6-27-1-16,17 27 5 0,-17-27 0 16,15 27 0-16,-15-27-1 0,22 32 1 0,-17-17 2 15,10 1-4-15,-15-16 2 0,20 27-2 16,-8-12 0-16,-12-15-3 0,22 29 1 16,-11-18 2-16,-11-11 0 0,24 28-2 15,-14-16 3-15,-10-12-2 0,23 27-1 0,-9-10-1 16,-1-5 0-16,2 3 2 0,2 0-5 15,-1-3 2-15,-16-12-1 0,36 31 0 0,-20-15-1 16,6-3 0-16,-2 1-3 0,0-1 2 16,-3-1-1-16,3 0-1 0,5 2 2 15,-5-5-3-15,-3 3 0 0,8 0 4 0,-5-2 0 16,-3 3-4-16,6-6 1 0,2 3 0 16,-1 2 0-16,1-3 1 0,-2-2-2 0,4 2 2 15,1-1-3-15,-1 2 1 0,3-1-2 16,5-5 1-16,-4 3-1 0,5-5 1 15,-7 4 1-15,4-2-1 0,-1-2-2 0,-2 1-1 16,2 4 2-16,-2-7-2 0,0 2-2 16,-30-2 3-16,47 6 1 0,-27-6-2 15,-20 0 0-15,40 5-1 0,-16-2 0 0,-24-3-1 16,46 3-1-16,-14-3 3 0,-7 1-3 16,-25-1 0-16,59 8 3 0,-27-8-3 15,-1 3 2-15,3-2 2 0,-4-1-2 0,5 5-1 16,2-5 1-16,-4 3 1 0,8-3-3 15,-5 0 1-15,-2 3 0 0,3-3 0 16,3 0-1-16,-7 0 2 0,4 0-1 0,-4 0-1 16,8 0 0-16,-5 4 0 0,1-4 1 15,0 2 0-15,3 1 0 0,-5 0-2 0,4 1 1 16,-1-1 0-16,-1-1-1 0,0 1 2 16,3 0 2-16,3 4-3 0,1-5 1 0,-4 3-2 15,-1-3 5-15,-1 6-3 0,1-6-5 16,-3-1 5-16,-2-1 0 0,4 9 1 15,-4-6-2-15,3-3 2 0,-7 1-2 0,0 2 0 16,0 1-2-16,2 0 3 0,-6-3-4 16,6 2 3-16,-32-3-2 0,57 8 3 15,-29 0-2-15,1-8 1 0,-4 3 0 16,7 5 0-16,-5-3-1 0,-27-5 1 0,51 9 0 16,-22-6 0-16,-6 4-2 0,4-2 4 15,-27-5-3-15,49 7 2 0,-29 0 0 0,-20-7-1 16,45 6 1-16,-25-4-1 0,-20-2 3 15,42 5-3-15,-19 0 1 0,-23-5 3 0,54 3-3 16,-29 0 1-16,5-3 1 0,2 0-3 16,-1 0 2-16,1 1 2 0,-2-1-5 15,-30 0 1-15,66-1 0 0,-36 1 1 0,6-3-2 16,-7 0 2-16,-29 3-1 0,60-5-3 16,-26 4 4-16,-6-3 1 0,2 2 1 0,5-4-2 15,-5 1-1-15,5-1 2 0,-4 3-3 16,4-2 2-16,-5-2-1 0,2 2 0 15,-1-2 0-15,0 2 1 0,2-3-4 16,-1 5 3-16,1-5-2 0,-1-3-1 0,0 6 3 16,-2-2-2-16,2-2 0 0,1 4 1 15,-1-5-4-15,1 1 0 0,-1-1-1 0,-3 5-1 16,2-5 1-16,-1 1 0 0,-1-2-2 16,-2 4 0-16,-1-2 5 0,0 1-1 15,-3 0 4-15,4-2-1 0,-27 10-4 0,31-18 4 16,-14 11-1-16,-17 7 0 0,32-27-2 15,-14 10-11-15,2-6-1 0,-4 1 0 16,0-2 1-16,8-3 0 0,-3-5 4 0,-6 4 2 16,6-3 0-16,-6 0 1 0,6 1-6 15,-1-3-7-15,-1 1 0 0,-1-1-1 0,6 0-1 16,-6-2 1-16,4 1 4 0,-2-3 2 16,-2 0 2-16,1 4 2 0,-4-6 3 15,3 4 3-15,-6-5 6 0,5-4 0 16,-4 3-1-16,-5-2 9 0,-1-2 3 0,-5-2 3 15,-2 1 5-15,-2-2 1 0,-8-8 1 16,-5-3-3-16,-7-9 1 0,-11-2-2 0,-24-23-5 16,-12-1 1-16,-8 5-1 0,-10-2-2 15,-11-1-5-15,-19 2 2 0,-21 4-3 16,-19 2-1-16,-22 10-3 0,-13 10 1 0,-27 14-5 16,-11 15-14-16,-32 19-26 0,-84 20-30 15,-21 38-57-15,-31 23-75 0,-28 19-168 0,-16 20-260 16,-107 27-298-16,-4 6-660 0</inkml:trace>
  <inkml:trace contextRef="#ctx0" brushRef="#br0" timeOffset="44839.7403">13678 4702 2535 0,'0'0'140'0,"0"0"-105"16,-17-39-16-16,17 39-36 0,0 0-14 16,0 0 8-16,-13-22 18 0,13 22 10 15,0 0 27-15,0 0 16 0,-17-24 15 0,17 24 34 16,-12-20 30-16,12 20 26 0,-15-21 59 16,15 21 28-16,-12-27-3 0,12 27-2 0,-13-34-23 15,13 34-27-15,-5-37-31 0,5 37-24 16,13-52-19-16,9 12-15 0,27-11-13 15,23-19-8-15,25-4-10 0,23-10-11 16,11 2-5-16,7-2-4 0,16 2-5 0,10-1-8 16,2 3-8-16,-2 3-3 0,-9 2-5 15,1 5-4-15,-5 2-5 0,-9 0 0 16,-5 5-6-16,-7 0-17 0,-11 4-27 0,-5 6-34 16,-7 8-49-16,-28 5-81 0,-14 2-186 15,-13 10-522-15,-11-2-525 0</inkml:trace>
  <inkml:trace contextRef="#ctx0" brushRef="#br0" timeOffset="45557.295">19078 5828 4420 0,'-29'13'-32'0,"29"-13"16"0,0 0-19 0,0 0-3 15,0 0-20-15,0 0-1 0,0 0 7 16,0 0-3-16,29-78 21 0,-11 47 34 16,5-9 3-16,9-7 35 0,7-7 40 15,3-12 14-15,19-23-2 0,8-4 20 0,8-5-9 16,0-10 2-16,3-9-1 0,11-4-8 15,-3-5-7-15,1-6-12 0,-1-2-6 16,3 3-12-16,-8 1-10 0,1 7-10 0,-5 10-24 16,-7 11-29-16,-2 3-38 0,-7 16-40 15,-16 19-32-15,-5 8-46 0,-12 6-83 16,-1 4-644-16,-11 2-418 0</inkml:trace>
  <inkml:trace contextRef="#ctx0" brushRef="#br0" timeOffset="46515.4623">16159 2758 4194 0,'26'19'-92'0,"-26"-19"18"0,0 0-2 16,0 0 8-16,39-9 16 0,-39 9-2 0,48-15 0 15,-14 3 15-15,9-1 11 0,11-8 13 16,18-5 15-16,38-10 6 0,11-4-4 0,4 3 7 16,12-3-7-16,-5 5 2 15,14-1 0-15,4 6 2 0,8-2 4 0,1 4 2 16,8 4-5-16,4 9 7 0,6-1-16 0,7 9 6 15,-7 7 0-15,-3 7 4 0,-2 9-2 16,-9 3 0-16,-6 8 2 0,-8 5-6 16,-17 7 10-16,-3 4-4 0,-14 4 7 15,2 1-9-15,-10 2 10 0,-3 1-8 0,-10-1-6 16,-1-1 6-16,-9-11-1 0,-17-2 5 16,-2-1 9-16,0 2-2 0,-1-7-7 0,-2 0-3 15,-9-1 10-15,-2-2-10 0,0-1-1 16,-4-2-1-16,-3 3-3 0,-4-5-24 0,-8-1-26 15,1 8-41-15,-13 1-78 0,-6-3-242 16,-14 0-319-16,-9 0 525 0</inkml:trace>
  <inkml:trace contextRef="#ctx0" brushRef="#br0" timeOffset="48745.1853">4427 14148 3115 0,'0'0'83'0,"0"0"-1"0,-37 3-26 0,37-3-22 15,0 0 0-15,0 0-1 0,-28 0 0 16,28 0-11-16,0 0 2 0,0 0 10 16,0 0 2-16,0 0 22 0,0 0 26 0,0 0 11 15,0 0-16-15,60-48-12 0,-18 29-12 16,12 0 3-16,14-6-5 0,7 0-14 15,4 0 0-15,6 1-3 0,32-6 8 16,-21 2-11-16,-11 3 8 0,4 4-7 0,-2 0-2 16,3 1 2-16,-6-1-4 0,8 3-3 15,-5-4-7-15,3 2-4 0,-3 4 13 0,0 0-12 16,0 0-5-16,-17 4 3 0,11-3-14 16,-15 4-5-16,-5 3-17 0,-6-4-20 0,-3 5-10 15,-4 1-11-15,-4-1-30 0,-1 2-22 16,-8-2-39-16,-1 2-45 0,-4 2-91 15,-7-4-494-15,2 2 261 0</inkml:trace>
  <inkml:trace contextRef="#ctx0" brushRef="#br0" timeOffset="48983.2356">5225 14053 3975 0,'-40'0'274'0,"15"-3"-49"0,25 3-43 15,-40 0-73-15,40 0-46 0,0 0-9 0,0 0-12 16,0 0 3-16,0 0 4 0,58-48 4 16,-6 24 0-16,17-6 0 0,29-14-6 15,10-6-6-15,7-2-7 0,10 7-3 0,-2 1-5 16,0-1-3-16,-4 4-21 0,3 8-11 16,-8-1-24-16,-27 6-30 0,-10 9-25 0,-12 1-38 15,-8 6-40-15,-10 6-49 0,-4 2-48 16,-13 4-624-16,-3 7-340 0</inkml:trace>
  <inkml:trace contextRef="#ctx0" brushRef="#br0" timeOffset="49128.146">6289 14035 4406 0,'-48'24'173'0,"9"-6"16"16,4-3-5-16,7-4-5 0,2-3-34 0,26-8-36 16,-25 16-42-16,25-16-8 0,0 0-5 15,0 0-6-15,0 0-6 0,0 0-13 0,131-31-30 16,-61 0-37-16,37-9-66 0,7-10-66 15,-7 2-101-15,0-5-685 0,0 5-884 0</inkml:trace>
  <inkml:trace contextRef="#ctx0" brushRef="#br0" timeOffset="55085.196">1269 12460 4631 0,'-20'-21'-92'0,"20"21"-10"0,0 0 7 15,0 0 5-15,-17-15 1 0,17 15 4 0,0 0 6 16,0 0 0-16,0 0 11 0,-13-18-2 16,13 18 10-16,0 0 3 0,0 0 7 15,0 0 12-15,0 0 13 0,0 0 19 0,0 0 10 16,0 0 28-16,0 0-24 0,0 0 0 16,52 45 15-16,-36-30-2 0,-16-15 0 15,30 35-7-15,-16-18 9 0,3 2-9 0,-2-1 6 16,1 1 0-16,1 1 10 0,0-5 3 15,1 3 0-15,-4-3 3 0,2 0 6 16,1-3 8-16,-17-12-4 0,35 26-8 0,-18-17 5 16,-17-9 1-16,30 15 0 0,-12-9 19 15,-18-6 8-15,47 3 8 0,-15-9 3 0,3-8 3 16,20-7-11-16,-1-7-5 0,11-4-2 16,24-21-5-16,6-5-1 0,-1-7-6 15,0 0 16-15,-4-2-6 0,7-4-7 16,-5-1-4-16,2-2-8 0,-4-2-3 0,4 2-5 15,-9-1 0-15,5 1-1 0,-8 5-5 16,-2-3-3-16,2 7 0 0,-3-2-7 0,-9 3-4 16,-4 7-3-16,-13 9-8 0,4 1-9 15,-7 4-22-15,-3 8-30 0,-9 2-26 16,3 3-36-16,-8 4-30 0,-1 5-23 0,-2 0-30 16,-8 6-43-16,-1-2-108 0,5 5-511 15,-13-1-155-15</inkml:trace>
  <inkml:trace contextRef="#ctx0" brushRef="#br0" timeOffset="56093.42">1440 12015 4008 0,'0'0'-13'0,"21"-13"13"0,-21 13 9 16,17-11-3-16,-17 11-3 0,0 0-10 16,27-8 22-16,-27 8-12 0,0 0 30 0,0 0 6 15,0 0 18-15,20-10-4 0,-20 10-3 16,0 0-7-16,0 0-8 0,0 0-7 16,0 0-12-16,0 0 12 0,0 0-6 15,0 0 2-15,38 3 10 0,-38-3-1 0,0 0 1 16,25 26 7-16,-9-13-4 0,-16-13 3 15,25 33 9-15,-7-16-7 0,-5 2 6 0,4 2-5 16,5 1-6-16,-5 0-4 0,3 2-3 16,0-6-2-16,0 5-7 0,3-6 3 15,-4 3-1-15,1-3-3 0,3-1 1 0,-3 0-7 16,-1-1 0-16,1-2-1 0,3-4 7 16,-23-9 1-16,34 15 11 0,-11-8 1 15,-23-7 2-15,50-4-1 0,-15-2 3 0,5-9-4 16,7-6-4-16,5-11-3 0,5-4 16 15,7-7-2-15,16-30-9 0,7 4 2 16,-5-6 3-16,0-5 4 0,0 2 3 0,-4-3 7 16,8 1-1-16,-1 6 0 0,-3-4-3 15,3 0-3-15,2-3-7 0,2-3-5 0,-2-2-5 16,0 6-17-16,2-4-21 0,-6 4-34 16,1 11-52-16,-1 7-48 0,-11 15-68 15,-13 7-145-15,6 6-603 0,-11-3-932 0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3T11:25:36.9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23664 4520 4337 0,'-15'-27'-124'15,"15"27"25"-15,0 0 9 0,0 0 11 16,0 0 15-16,0 0 8 0,0 0 9 0,0 0 11 16,0 0 22-16,0 0 4 0,0 0 4 15,-13-25 10-15,13 25 4 0,0 0 6 0,0 0 4 16,0 0 10-16,0 0 15 0,0 0-10 15,-7-27 7-15,7 27-3 0,0 0 4 0,0 0 5 16,0 0 0-16,0 0 0 0,-1-35 1 16,1 35 19-16,0 0 4 0,0 0-12 15,0 0 3-15,-9-27 3 0,9 27-16 16,0 0-2-16,0 0-4 0,-8-21 2 0,8 21 3 16,0 0 0-16,0 0-11 0,-12-26 3 15,12 26-7-15,0 0-5 0,-15-21-3 0,15 21-6 16,-13-18 3-16,13 18-1 0,-20-18 0 15,20 18 4-15,-19-22 4 0,19 22-7 16,-18-15-2-16,18 15-1 0,-25-20-3 0,25 20-4 16,-24-18 5-16,24 18-10 0,-25-18-1 15,25 18 0-15,-28-15 1 0,28 15 3 0,-27-15-4 16,27 15 0-16,-30-17 0 0,30 17-3 16,-30-12 1-16,30 12-1 0,-32-12-1 0,15 3 7 15,17 9-8-15,-38-10-3 0,38 10 3 16,-40-12 0-16,23 6-1 0,17 6 1 15,-38-9 1-15,38 9-2 0,-36-8 2 16,13 1-1-16,23 7-1 0,-40-8-1 0,21 4-1 16,19 4 1-16,-46-5 2 0,46 5-3 15,-46-4 6-15,46 4-3 0,-43-7-2 16,21 3 1-16,22 4 1 0,-43-3 1 0,43 3-1 16,-40-3 2-16,40 3-5 0,-37-6 3 15,37 6 3-15,-40-3-2 0,40 3-1 0,-37-3 4 16,37 3-3-16,-34 0 1 0,34 0-2 15,-36-3-3-15,36 3 6 0,0 0-3 16,-49-2-1-16,49 2 2 0,-40 0-3 0,40 0 1 16,-34 0-1-16,34 0 2 0,-35 0 2 15,35 0-1-15,0 0-4 0,-45 0 2 16,45 0-3-16,-25 2 6 0,25-2-5 0,0 0 1 16,-42 0 3-16,42 0-3 0,-28 3 0 15,28-3 0-15,0 0 1 0,-42 3-4 0,42-3 4 16,-30 3-4-16,30-3 1 0,0 0 3 15,-40 6 2-15,40-6-2 0,-40 6-1 16,40-6 2-16,-37 7-1 0,37-7 1 16,-40 8 1-16,18 1-1 0,-3-9-2 0,25 0 2 15,-42 8-1-15,42-8 0 0,-42 7 3 16,22-2-2-16,20-5-2 0,-45 10 0 0,21-5 1 16,24-5-4-16,-41 10 8 0,21-5-6 15,20-5-1-15,-32 10 2 0,32-10-1 16,-34 9 6-16,34-9-6 0,-26 6 3 0,26-6-3 15,-26 10 4-15,26-10-6 0,-26 5 2 16,26-5 5-16,-24 11-5 0,24-11 2 0,0 0-3 16,-35 11 5-16,35-11-3 0,-20 13 4 15,20-13-2-15,-22 9-2 0,22-9 2 0,-26 12-3 16,26-12 3-16,-24 15-5 0,24-15 4 16,-18 14-1-16,18-14 0 0,-27 12 1 15,27-12 4-15,-20 16-2 0,20-16 1 16,-24 11 7-16,24-11-10 0,-21 12-2 0,21-12 5 15,-20 9-1-15,20-9-4 0,0 0 6 16,-24 13-3-16,24-13 2 0,0 0-2 16,-21 12-2-16,21-12 4 0,0 0-2 0,-27 13 2 15,27-13-1-15,0 0-1 0,-24 8-1 16,24-8-1-16,0 0 2 0,-18 12-2 0,18-12 4 16,0 0 2-16,-30 14-3 0,30-14 2 15,0 0-6-15,-27 12 7 0,27-12-3 0,-20 9-1 16,20-9 3-16,0 0 2 0,-30 9-4 15,30-9 2-15,0 0-3 0,-24 12 2 16,24-12-3-16,0 0 5 0,-28 14-7 0,28-14 8 16,0 0-5-16,-28 12 0 0,28-12 0 15,0 0 3-15,-29 9-3 0,29-9 0 0,-22 8 0 16,22-8 0-16,0 0-3 0,-20 16 6 16,20-16-3-16,-23 13 0 0,23-13 2 15,-22 8-2-15,22-8-2 0,0 0 2 16,-20 16 0-16,20-16-2 0,0 0 7 15,-28 11 4-15,28-11-1 0,-17 10 3 0,17-10 0 16,0 0 4-16,-24 10-3 0,24-10 0 16,0 0-2-16,0 0-2 0,-25 12 2 0,25-12 2 15,0 0-2-15,-21 10-4 0,21-10-1 16,0 0-1-16,0 0 2 0,-30 12-2 0,30-12 0 16,0 0-1-16,0 0-1 0,-27 9-2 15,27-9 2-15,0 0 0 0,-24 9-2 0,24-9 2 16,0 0-1-16,-21 9-1 0,21-9 1 15,0 0 3-15,-20 12-2 0,20-12-1 16,0 0 9-16,-24 10-10 0,24-10 1 0,0 0 0 16,-25 8-1-16,25-8 1 0,0 0-4 15,-22 13 4-15,22-13 0 0,0 0-1 16,-20 10 0-16,20-10 10 0,0 0-11 0,-27 9 3 16,27-9-1-16,0 0-3 0,-28 12 8 15,28-12-7-15,0 0-2 0,-18 10 3 16,18-10 2-16,0 0-6 0,-24 12 5 0,24-12-2 15,0 0 0-15,0 0 0 0,-30 11 0 16,30-11 2-16,0 0 1 0,-27 16 3 0,27-16-4 16,-18 9 0-16,18-9 1 0,0 0 4 15,-20 12-2-15,20-12-1 0,0 0 1 16,-27 12 1-16,27-12-3 0,0 0 1 0,-23 17-1 16,23-17-1-16,0 0 0 0,-19 15 0 15,19-15 5-15,-23 10-5 0,23-10-1 0,-19 15 2 16,19-15 1-16,-18 16 0 0,18-16-2 15,-20 12 0-15,20-12 0 0,-15 15 4 16,15-15-2-16,0 0 2 0,-29 19 0 0,29-19 1 16,-21 15 1-16,21-15-4 0,-20 15 2 15,20-15-2-15,-22 14 0 0,22-14 1 16,-24 13 1-16,24-13-2 0,-20 17 4 0,20-17-4 16,-18 12-1-16,18-12 1 0,0 0 4 15,-27 18-6-15,27-18 5 0,-11 14-5 16,11-14 2-16,-19 13 1 0,19-13-1 0,-23 15 2 15,23-15-1-15,0 0-1 0,-22 29 2 16,22-29-5-16,-13 21 2 0,1-5 0 16,12-16-1-16,-19 28 0 0,19-28 1 0,-18 30 0 15,13-14 1-15,5-16-1 0,-15 33-3 16,7-15 3-16,8-18-2 0,-10 39 2 0,-2-19 0 16,12-20 2-16,-7 40-1 0,7-18-2 15,0-22-17-15,0 52 6 0,2-23-1 16,3-1 1-16,7 3 2 0,-6-5 0 0,3 6 4 15,6-2 0-15,-4 5-1 0,-1-8 5 16,6 4-6-16,-8-8 7 0,7 4-6 0,-5-3 2 16,-2 1 2-16,2-5 2 0,4 3-2 15,-6-1 3-15,4-2 1 0,0 4-3 16,-6-8 3-16,4 7 2 0,4-5-5 16,-6 0 2-16,0 4 0 0,-8-22 5 0,19 37-6 15,-13-19 0-15,-6-18 2 0,14 31-3 16,-4-15 2-16,-10-16-2 0,12 27 1 0,-12-27-2 15,15 36 1-15,-5-20-2 0,0 7 4 16,0-2 1-16,1 2 1 0,-1 3-2 0,9 6-1 16,-9-2 1-16,5 0 0 0,2 5-2 15,-6 0 4-15,8-3-3 0,-1 2-1 16,-4-3-2-16,1 2 1 0,3-3 2 0,-3 2 0 16,-1-2-2-16,-1-7 0 0,2 1 5 15,2-1-3-15,-2-3 0 0,-5 3 0 0,8-2 2 16,-1 1-3-16,3-5 0 0,-7 1 4 15,16 6-3-15,-1-4-1 0,4-4 4 16,3-1-4-16,4 3 1 0,2-1 0 16,1-4-3-16,0 4 1 0,17-2 2 0,-18-2-3 15,8-1 4-15,1 0-2 0,4-3 0 16,-8 2 2-16,8-7-1 0,-4 5 0 0,0-2-3 16,7-4 1-16,0 5 2 0,8-6-1 15,4-2 3-15,-4 3-3 0,-6-3 0 16,4 0 1-16,4-3-1 0,-3 3-4 0,4 0 4 15,-2-2-3-15,2-2 3 0,-3 0 0 16,1 1 0-16,-8-1 1 0,1 4-1 16,-6-3-3-16,11 1 2 0,-11-1 0 0,4 3-2 15,-3-4 2-15,-4 4 2 0,2-3-1 16,5 3 0-16,-7 0-1 0,-2 0 2 0,3 0-2 16,-3 0-1-16,1 0-1 0,-4 0 3 15,0 3 0-15,-5-3 0 0,5 7 0 0,-6-7-1 16,-1 2 1-16,-1 1 1 0,5 1 1 15,0 3-4-15,-2-3 2 0,5 1 3 16,-3 2-6-16,1-2 5 0,1 2-1 0,-1-5 1 16,1 4-3-16,3 0 1 0,-2 0 0 15,3 5 1-15,-1-5-1 0,2-4 4 16,1 5 1-16,2-1-6 0,0 3 4 16,4-3-2-16,6 1 2 0,-6 1-4 0,-1 0 0 15,2-4 6-15,4 3-6 0,5 0-1 16,-4-2 4-16,-2 4-1 0,3-7-1 0,3 8 2 15,-1-3 0-15,-3-4 1 0,3 2 0 16,-3 2-2-16,3-3 2 0,4 2-2 16,-1-3-2-16,3-1 3 0,-1 3 0 0,7-3-1 15,-4 1 1-15,3-3 4 0,-4 0-4 16,6 0-2-16,-4 0 3 0,3 0-2 0,1-3-2 16,-2 1 4-16,6 2-2 0,-2-5 1 15,0 3 2-15,-1-1 0 0,16 3 1 0,-8-6 0 16,-3 2 0-16,-2 1 0 0,-4-1 5 15,16 1 2-15,-12-2 2 0,-3 5 0 16,-6-7-1-16,6 7 3 0,1-5 0 0,0 0 0 16,2 3 1-16,5 1-1 0,9-7-2 15,-3 4-3-15,4 3 0 0,0-1-2 16,7 2-3-16,3-5-2 0,-1 1 2 0,2 4-6 16,1 0-4-16,-2-3 0 0,4 2-9 15,-4-2-2-15,1-1-2 0,33-3-1 16,1-2-2-16,-32 5-4 0,-19-7-1 0,2 2-6 15,-1-5-7-15,-3 7-21 0,1-6-36 16,-3 1-48-16,-5-7-58 0,-5-1-196 0,-15 4-524 16,-8-8-572-16</inkml:trace>
  <inkml:trace contextRef="#ctx0" brushRef="#br0" timeOffset="1191.2646">23497 4460 4404 0,'0'0'-136'16,"-17"-19"10"-16,17 19 21 0,0 0 15 0,0 0 12 16,-16-21 20-16,16 21 23 0,0 0 25 15,0 0 0-15,0 0 20 0,-12-23 13 0,12 23 17 16,0 0 0-16,0 0 4 0,0 0 12 16,0 0 8-16,0 0-6 0,-12-21-5 15,12 21-3-15,0 0 2 0,0 0-10 0,0 0-1 16,0 0 0-16,0 0-9 0,57-24-4 15,-22 18 0-15,10 2-3 0,22-3-8 0,7 3 7 16,20 0-1-16,4 0-1 0,13 4-9 16,-4 0-3-16,7 4 2 0,28 0-3 15,7-3 2-15,-2 7 4 0,-5-2 7 0,7-3-2 16,3 0 2-16,7 3 0 0,-7 0 4 16,7 3-4-16,0 0 11 0,2 3-3 15,8 0-1-15,5 3-5 0,-5 8 1 0,1-4-6 16,-3-1 0-16,-4 8-2 0,-1-3 2 15,0 2-9-15,-1 2 2 0,-12-1 0 16,-2-2-7-16,-10-3-5 0,-1 4 5 0,2-4 4 16,10 3 9-16,-1-1 1 0,5-5-3 15,-5 3-7-15,-11-1 2 0,4 1-16 0,-9-3-19 16,-1 1-41-16,-24 0-30 0,-9-3-30 16,-5-3-44-16,-2 4-60 0,-8-5-149 15,-12-3-463-15,-5 0-38 0</inkml:trace>
  <inkml:trace contextRef="#ctx0" brushRef="#br0" timeOffset="4827.0661">2580 6819 3665 0,'0'0'-128'0,"0"0"15"0,0 0 9 0,0 0 13 16,0 0-3-16,0 0 17 0,0 0 14 0,0 0 13 15,0 0 22-15,0 0 17 0,0 0 11 16,0 0-8-16,0 0 8 0,0 0 0 16,0 0 3-16,0 0-3 0,0 0-3 15,0 0 6-15,0 0 13 0,0 0 5 0,0 0-1 16,0 0 27-16,0 0-7 0,0 0-5 16,0 0 10-16,0 0 1 0,0 0 5 0,0 0-2 15,0 0 11-15,0 0-17 16,0 0 7-16,-31-59-19 0,31 59-12 0,0 0 3 15,0 0 2-15,20-45-20 0,-20 45 13 0,20-35-6 16,-10 17 4-16,2-1 4 0,1-1-17 16,0-4 15-16,4 6-5 0,-4-2-1 15,4-2 3-15,0 4 1 0,-2-5 3 16,2 5-8-16,-4 0 2 0,-13 18-1 0,25-34 7 16,-15 21-14-16,-10 13 6 0,25-24-6 15,-11 11 2-15,-14 13-2 0,21-19 10 0,-21 19-20 16,31-20 6-16,-31 20 0 0,21-17 4 15,-4 9-4-15,-17 8-4 0,27-16 8 16,-27 16-2-16,22-15 4 0,-22 15-4 0,28-16-2 16,-28 16 11-16,28-12-11 0,-11 2 4 15,-17 10-2-15,29-12-2 0,-29 12-2 16,31-13 2-16,-31 13-5 0,30-15 3 0,-30 15 5 16,32-8-6-16,-32 8 5 0,27-9 3 15,-27 9-3-15,30-10-11 0,-30 10 16 16,22-5-5-16,-22 5 4 0,28-10 0 0,-28 10-6 15,29-6 10-15,-29 6 7 0,0 0-5 16,37-6-8-16,-37 6 6 0,23-6-3 0,-23 6 26 16,0 0-11-16,38-6-8 0,-38 6 1 15,22-5 11-15,-22 5-6 0,0 0-3 16,39-3 1-16,-39 3-4 0,26-1-6 16,-26 1 13-16,0 0-10 0,49 0 1 0,-49 0 18 15,38 1-16-15,-38-1-1 0,34 0-1 16,-34 0 0-16,40 0-5 0,-40 0 7 0,38 0-7 15,-38 0-4-15,41 3 18 0,-41-3-15 16,35 0 3-16,-35 0 4 0,38 0-9 16,-38 0 13-16,42 0 4 0,-19 0-14 0,-23 0-4 15,42 0 14-15,-42 0-4 0,40 0 20 16,-40 0-14-16,39 0 2 0,-39 0 4 16,37-3 13-16,-37 3-2 0,37 0 0 0,-37 0-4 15,40 0-5-15,-40 0 7 0,35 0-12 16,-35 0 3-16,47-1-6 0,-29 2 1 15,-18-1-7-15,42-1 4 0,-42 1-4 0,40 0 1 16,-40 0 5-16,38 0-1 0,-38 0-4 16,41 0 8-16,-41 0 4 0,30 0 8 0,-30 0 6 15,0 0-7-15,40 0-3 0,-40 0-3 16,25-4 0-16,-25 4-9 0,0 0 1 16,42 0 0-16,-42 0-5 0,28 0 6 15,-28 0-8-15,34 0 3 0,-34 0-7 0,35 0 4 16,-35 0-3-16,30-3 1 0,-30 3-2 15,0 0 0-15,47 0-3 0,-47 0 4 16,0 0-5-16,35 0-1 0,-35 0 3 0,30-4-3 16,-30 4 2-16,0 0 3 0,35-3-8 15,-35 3 20-15,0 0-1 0,45 0-3 16,-45 0 2-16,34-2-6 0,-34 2 0 0,38 0 0 16,-38 0 0-16,34 0-3 0,-34 0-2 15,40 0 1-15,-40 0 5 0,40-4-8 0,-40 4 0 16,38 0-2-16,-38 0 0 0,41 0-1 15,-41 0 2-15,36 0-1 0,-36 0-1 0,37 0 3 16,-37 0-3-16,29 0 3 0,-29 0 2 16,36 0-6-16,-36 0-2 0,31-3 3 15,-31 3-3-15,38 0 3 0,-38 0-1 16,38 0 2-16,-38 0-2 0,46 0 0 0,-21 0-2 16,-25 0-1-16,53-3 3 0,-19 3 1 15,-2 3-2-15,-1-3 0 0,3 0 2 16,-2 0-5-16,1 0 4 0,-1 0-3 0,-2 0 2 15,2 0-3-15,-2 3-1 0,-30-3 2 16,48-3 2-16,-48 3 0 0,44 0 0 0,-44 0 1 16,42 3-2-16,-24-3 5 0,-18 0-2 15,38 0-3-15,-38 0 0 0,34 4 0 0,-34-4 2 16,37 2-1-16,-37-2 0 0,33 7 2 16,-33-7-3-16,37 3 0 0,-37-3 6 15,38 4-5-15,-38-4 0 0,34 4-3 16,-34-4 3-16,30 5-2 0,-30-5 2 0,32 6-1 15,-32-6 4-15,30 1-4 0,-30-1 1 16,32 8-1-16,-32-8 2 0,28 3 0 16,-28-3-2-16,25 6 1 0,-25-6 0 0,0 0 1 15,42 7-1-15,-42-7 3 0,28 5 1 0,-28-5-6 16,24 6 4-16,-24-6-2 0,0 0 1 16,33 7 3-16,-33-7-4 0,0 0-2 15,32 5-1-15,-32-5 2 0,0 0 1 0,29 4-2 16,-29-4 4-16,0 0-2 0,21 6-2 15,-21-6 3-15,0 0-1 0,0 0 0 16,35 2 0-16,-35-2 0 0,0 0 2 16,26 7-4-16,-26-7 2 0,0 0-2 0,28 6 2 15,-28-6-4-15,0 0 3 0,25 10 1 16,-25-10-1-16,0 0 0 0,30 8 0 16,-30-8 2-16,22 9-1 0,-22-9 1 0,23 10 0 15,-23-10 1-15,20 12 0 0,-20-12-4 16,27 12 0-16,-27-12 1 0,19 12-2 0,-19-12 2 15,23 7 0-15,-23-7-2 0,23 16 3 16,-23-16 7-16,17 13-7 0,-17-13-2 16,19 12 3-16,-19-12-2 0,20 15-2 0,-20-15 1 15,23 20 5-15,-23-20-4 0,20 14 2 16,-20-14-2-16,17 15 2 0,-17-15-2 16,17 17 2-16,-17-17-1 0,15 16 0 0,-15-16-1 15,16 19-2-15,-16-19-1 0,14 23 6 16,-14-23-3-16,11 20 2 0,-11-20-2 15,14 24 2-15,-4-7-3 0,-10-17 2 0,13 25-1 16,-13-25 2-16,12 32-3 0,-4-16 3 16,1 3-2-16,-9-19 2 0,13 40-2 0,-5-21 1 15,-1 1 0-15,5 7 0 0,-7-7 0 16,7 2 2-16,-7 2-3 0,6-3 2 16,-6 5 1-16,4-5 4 0,-9-21-4 0,18 39 0 15,-13-22-4-15,-5-17-3 0,12 30 5 16,-12-30 3-16,8 30-3 0,-8-30 3 0,5 20-4 15,-5-20-2-15,0 0 3 0,2 28 1 16,-2-28 1-16,0 0-1 0,-2 33 0 16,2-33 2-16,-13 29-4 0,1-11 5 15,-1 0-2-15,13-18-1 0,-27 34 1 0,5-14 2 16,2-7-1-16,-8 10 2 0,-1-4-1 16,-11 1 0-16,3-1 6 0,-8 8-4 0,-7-3 3 15,0-5 4-15,-4 5 1 0,0-8-2 16,-2 6-2-16,1 2 10 0,2-11-1 15,-5 5 1-15,-2 2-3 0,-4-1 0 0,-11-2-2 16,11-2 1-16,-16 5 3 0,-4-8 6 16,-6 3 9-16,0-2 15 0,-3-4 4 15,-5-3-3-15,9 0 2 0,-2 0 0 0,6-2-5 16,-10 2-4-16,18-4-4 0,-3-2 1 16,0 0 0-16,0 0 3 0,-15 0 11 15,2 0-12-15,-11 5-7 0,-1-3-7 0,-40 1 5 16,21 1 6-16,-17 0 10 0,-1 1-17 15,17-5 2-15,21 0-8 0,4 3 1 0,-2-3-3 16,6 0 12-16,14 0-1 0,6 3-5 16,-4-2-6-16,6 4-2 0,4 1-6 15,-3-5-11-15,7 7-7 0,-3 3-9 0,3-2-11 16,2 6-13-16,1-3-18 0,0 7-24 16,-5 4-28-16,4 8-42 0,3 5-49 0,-2 1-60 15,4 2-181-15,1-2-183 0,7-13-322 16,-1-3-749-16</inkml:trace>
  <inkml:trace contextRef="#ctx0" brushRef="#br0" timeOffset="16729.5874">11647 9420 1028 0,'0'0'165'16,"0"0"-35"-16,0 0 17 0,0 0-43 15,0 0-20-15,0 0-19 0,0 0 3 0,0 0 5 16,13 16 3-16,-13-16 11 0,0 0 16 16,0 0-1-16,0 0 2 0,0 0 0 15,0 0-3-15,0 0-7 0,0 0 9 0,0 0-13 16,0 0 4-16,0 0-6 0,0 0 10 16,0 0-28-16,0 0-3 0,0 0-13 0,0 0 3 15,0 0-5-15,0 0-14 0,0 0 8 16,0 0-14-16,0 0 0 0,32 1-4 15,-32-1 7-15,0 0-1 0,0 0-2 0,0 0-5 16,0 0 7-16,0 0-10 0,49-8-3 16,-49 8 7-16,0 0-5 0,0 0 10 0,0 0-10 15,31-7 7-15,-31 7 0 0,0 0-4 16,0 0 5-16,22-9 0 0,-22 9-9 16,0 0 3-16,0 0-9 0,30-9 3 0,-30 9-7 15,0 0-1-15,30-9 10 0,-30 9-2 16,0 0-12-16,27-10 15 0,-27 10 9 15,24-8-18-15,-24 8 12 0,0 0-11 0,28-7-6 16,-28 7 10-16,0 0-5 0,35-5 5 16,-35 5-11-16,27-7-7 0,-27 7 14 15,25-7-12-15,-25 7 9 0,32-5-16 0,-32 5 13 16,28-8-4-16,-28 8 1 0,25-3 6 16,-25 3 0-16,32-4 8 0,-32 4 5 0,0 0-4 15,34-8-4-15,-34 8 5 0,28-1 5 16,-28 1-4-16,0 0-6 0,34-4-5 0,-34 4 2 15,28-3-4-15,-28 3 6 0,0 0 3 16,45-4-9-16,-45 4 4 0,32-3-3 16,-32 3-1-16,33-5-1 0,-33 5 3 0,32-4-6 15,-32 4 5-15,30-4 0 0,-30 4-2 16,29-2-7-16,-29 2 9 0,31-3-4 0,-31 3-1 16,31-7 0-16,-31 7 5 0,31-2 1 15,-31 2-1-15,37-3-3 0,-37 3 2 16,40 0 2-16,-40 0 5 0,35-3-9 0,-35 3 5 15,36-3-5-15,-36 3 4 0,36-3 5 16,-36 3 4-16,41 0-1 0,-41 0 2 0,35-3 3 16,-35 3 4-16,38 0-6 15,-38 0 5-15,39-5-7 0,-39 5 3 0,33-1 4 16,-33 1 0-16,37-3-7 0,-37 3-2 0,43 0 3 16,-43 0 0-16,35-8-3 0,-35 8-4 15,44-1 2-15,-44 1-3 0,40-4-1 0,-20 1 2 16,-20 3-1-16,45-4-1 0,-20 1 5 15,-25 3-2-15,52-9-1 0,-22 6 3 16,-4 2-3-16,2-7 0 0,2 2 0 0,0 0-3 16,0-5 1-16,-5 10-1 0,4-6 2 15,-1-1-2-15,-1 0-3 0,-2 2 0 16,0 0 0-16,4 0 0 0,-29 6-3 0,46-9-4 16,-19 3 5-16,-27 6-6 0,37-10-4 15,-37 10-16-15,37-8-17 0,-37 8-26 16,33-7-31-16,-33 7-26 0,29-3-31 0,-14 0-31 15,-15 3-56-15,0 0-127 0,30-7-508 16,-30 7-238-16</inkml:trace>
  <inkml:trace contextRef="#ctx0" brushRef="#br0" timeOffset="17808.6735">13587 8831 4044 0,'0'0'-97'0,"0"0"21"0,0 0 2 15,0 0 5-15,0 0 10 0,0 0 14 16,0 0-2-16,0 0 16 0,0 0 3 0,0 0 21 16,0 0 16-16,0 0-9 0,0 0 15 15,0 0 10-15,0 0 1 0,0 0 9 0,0 0 9 16,0 0-1-16,0 0 3 0,0 0 9 16,0 0-12-16,0 0 7 0,0 0-9 15,0 0 5-15,0 0-5 0,0 0-18 0,0 0 6 16,0 0 1-16,0 0-10 0,0 0 1 15,0 0 3-15,0 0-5 0,0 0-2 0,0 0-5 16,0 0 7-16,0 0-2 0,0 0-4 16,0 0 7-16,0 0 0 0,87 9 3 0,-87-9-10 15,44-3-1-15,-44 3 6 0,48 0 12 16,-26 0-18-16,-22 0-6 0,49-3-1 16,-21 3-4-16,-28 0 6 0,49-3 4 15,-28 0-8-15,-21 3 6 0,49 0-4 0,-49 0-3 16,47 0 7-16,-47 0-9 0,43 0 11 15,-43 0-13-15,34 0 10 0,-34 0 3 16,35-3-9-16,-35 3-4 0,30 0-3 0,-30 0 4 16,0 0 9-16,43 3-7 0,-43-3-5 15,27 3 8-15,-27-3-5 0,32 3-2 0,-32-3 6 16,32 3 1-16,-32-3-2 0,28 3-1 16,-28-3-2-16,29 6 5 0,-29-6-4 0,0 0 0 15,36 7-1-15,-36-7-4 0,22 4 5 16,-22-4 0-16,0 0 0 0,29 1 6 15,-29-1-9-15,0 0 8 0,26 10-7 0,-26-10 2 16,0 0 0-16,31 7-1 0,-31-7 13 16,21 6-10-16,-21-6 5 0,0 0-10 15,32 12 10-15,-32-12-11 0,22 6 9 0,-22-6-8 16,20 9-6-16,-20-9 6 0,0 0-5 16,28 9 0-16,-28-9 5 0,0 0-1 15,0 0 0-15,24 10-2 0,-24-10 3 0,0 0 9 16,0 0 1-16,0 0-17 0,21 8 9 15,-21-8 2-15,0 0-4 0,0 0-2 0,0 0 9 16,0 0 0-16,0 0 6 0,0 0 0 16,0 0 18-16,0 0-2 0,0 0 3 15,0 0 5-15,0 0 3 0,0 0 7 0,-41 51 6 16,41-51 6-16,-40 15-7 0,14-9 0 16,1 3 1-16,-6 0 7 0,-8 3 4 0,-6 0 1 15,1 0 1-15,-1-2 7 0,3 2-2 16,6-2-4-16,-1 2-7 0,5-6-8 15,4 3-4-15,6-2-3 0,-3-1-10 0,25-6-4 16,-39 14-3-16,39-14-2 0,-30 3-4 16,30-3-5-16,-23 10 3 0,23-10-5 0,-25 6-4 15,25-6 0-15,0 0-10 0,0 0-16 16,-20 20-30-16,20-20-34 0,0 0-48 16,0 0-55-16,6 39-138 0,-6-39-625 0,0 0-805 15</inkml:trace>
  <inkml:trace contextRef="#ctx0" brushRef="#br0" timeOffset="19399.286">12437 9007 4577 0,'0'0'-189'0,"18"-9"23"16,-18 9 15-16,0 0 21 0,0 0 10 0,0 0 11 15,0 0 10-15,0 0 10 0,22-16 15 16,-22 16 16-16,0 0 13 0,0 0 6 15,0 0 9-15,0 0 14 0,0 0 9 0,0 0-3 16,0 0 24-16,0 0 12 0,0 0 6 16,0 0 7-16,0 0 31 0,0 0-2 15,0 0 5-15,0 0-2 0,0 0 15 0,0 0-11 16,16-16 14-16,-16 16-25 0,0 0-8 16,0 0 4-16,0 0-9 0,0 0-5 15,0 0 7-15,0 0-15 0,0 0-10 0,0 0-6 16,0 0-1-16,0 0-1 0,0 0-2 15,0 0-2-15,0 0 7 0,0 0 6 0,0 0-9 16,0 0-2-16,-73 24 2 0,73-24-6 16,-30 11 8-16,30-11-13 0,-27 8 3 15,27-8 3-15,-25 10 10 0,25-10-15 0,-24 9 7 16,24-9-5-16,0 0 0 0,-25 12-1 16,25-12-5-16,-21 9 0 0,21-9 2 15,0 0-6-15,-32 17 13 0,32-17-19 0,-24 12 14 16,24-12-10-16,-28 12 0 0,28-12 4 15,-25 15 4-15,25-15-1 0,-29 15 4 16,29-15-5-16,-28 13 1 0,28-13 6 0,-25 15 0 16,8-5 8-16,17-10 2 0,-28 16 6 15,28-16 4-15,-34 15 8 0,13-7-1 0,-1 5 0 16,22-13 3-16,-30 15-2 0,13-6-1 16,17-9-3-16,-32 15-4 0,32-15-4 15,-30 17-2-15,30-17 0 0,-25 9-7 0,25-9-4 16,-23 13 5-16,23-13-5 0,0 0-1 15,-24 11-3-15,24-11-5 0,0 0 1 16,-25 9 0-16,25-9-3 0,0 0 2 0,0 0-3 16,-17 15 1-16,17-15-2 0,0 0 2 15,-16 13-2-15,16-13-2 0,0 0 2 0,0 0-1 16,0 0 0-16,-20 17 3 0,20-17-6 16,0 0 2-16,0 0 1 0,-16 17-1 0,16-17-5 15,0 0 8-15,0 0-7 0,0 0 1 16,-5 25 2-16,5-25-1 0,0 0-1 15,0 0 0-15,0 0-2 0,0 0 2 0,0 0 1 16,-3 27 0-16,3-27 4 0,0 0-7 16,0 0 4-16,0 0-2 0,0 0 6 15,19 27-3-15,-19-27 0 0,0 0 1 0,16 17-2 16,-16-17 15-16,0 0-2 0,22 15-1 16,-22-15 0-16,25 13 0 0,-25-13-5 15,24 12 0-15,-24-12-1 0,28 8 2 0,-28-8 0 16,22 12-3-16,-22-12 2 0,28 12-7 15,-28-12 8-15,29 8-7 0,-29-8 5 0,31 10-1 16,-31-10-2-16,30 9-1 0,-30-9-1 16,36 6 0-16,-18 0 5 0,-18-6-4 15,37 1 0-15,-37-1 0 0,45 5 2 0,-25-5 2 16,-20 0 1-16,49 0-2 0,-19 0 4 16,-30 0-2-16,63-5 5 0,-31 4-6 0,1 1 1 15,-1-4 1-15,0 2-2 0,3-4-1 16,-1 6 1-16,1-7-1 0,-2 5-1 0,4-3-1 15,-4 4 0-15,4-3 1 0,-3 1-3 16,-3-1 2-16,3 3-5 0,-2-3-12 16,-4 1-26-16,-28 3-40 0,47-7-48 0,-47 7-50 15,38 7-115-15,-24-4-650 0,-14-3-761 16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12:36.4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2393 11588 70 0,'0'0'-9'0,"0"0"-17"0,0 0 8 0</inkml:trace>
  <inkml:trace contextRef="#ctx0" brushRef="#br0" timeOffset="1525.8536">2393 11588 79 0,'0'0'148'0,"0"0"-48"0,0 0-20 16,0 0-16-16,0 0-16 0,0 0-21 15,0 0 12-15,0 0-13 0,0 0 13 0,0 0-20 16,25-21-13-16,-25 21-12 0,0 0 12 15,0 0-6-15,20-17 25 0,-20 17-31 16,0 0 18-16,0 0 13 0,20-12 5 0,-20 12 6 16,0 0-1-16,0 0-17 0,0 0 33 15,0 0 5-15,17-15-29 0,-17 15 6 16,0 0 15-16,0 0-22 0,0 0 10 0,0 0-1 16,0 0 15-16,0 0-6 0,0 0 23 15,0 0 8-15,0 0-3 0,0 0-6 0,0 0-11 16,0 0-9-16,0 0-8 0,0 0-2 15,0 0 4-15,0 0-24 0,0 0-4 16,0 0 16-16,0 0 14 0,0 0-34 16,0 0 7-16,0 0-4 0,0 0 1 15,0 0 7-15,0 0-1 0,0 0-10 0,0 0 21 16,0 0-18-16,0 0 0 0,0 0-4 16,0 0 8-16,0 0 3 0,-42 69 14 0,42-69-7 15,-18 31 3-15,4-14-1 0,-1 2 8 0,2 3-12 16,0-1 1-16,-2 2-4 0,3-2 3 15,-2-3-10-15,3 0 10 0,-3 0-7 16,14-18 10-16,-21 30-1 0,16-13 7 16,-9 1-1-16,14-18 19 0,-16 28-20 0,4-9 3 15,12-19-15-15,-20 34 8 0,8-16-14 16,12-18 9-16,-18 31 13 0,6-15-14 16,12-16-11-16,-20 31 8 0,15-20-3 0,5-11-3 15,-24 34 0-15,16-19 1 0,8-15 4 16,-25 35-2-16,12-20 5 0,-2 4-2 15,3-4-7-15,-2 3 15 0,14-18-6 0,-28 32 5 16,10-15-6-16,1-2 29 0,3 1-13 16,-2 0-4-16,-3-1-5 0,3 4 0 15,-1-4 8-15,0 0-11 0,17-15-7 16,-32 29 4-16,16-16-2 0,16-13-10 0,-22 20 10 16,9-7-12-16,13-13 7 0,-31 17 2 0,18-4-5 15,13-13-2-15,-35 24 7 0,18-10-14 16,-1-3 14-16,1 2-7 0,17-13-2 15,-43 21 2-15,22-9 2 0,3-2-9 16,18-10 7-16,-32 20 2 0,16-12 3 16,16-8-1-16,-29 15-6 0,29-15 2 0,-20 10-5 15,20-10 2-15,-22 12 8 0,22-12-8 0,0 0-2 16,0 0 5-16,-25 9 2 0,25-9-9 16,0 0 29-16,0 0-20 0,0 0 0 15,-32 0-7-15,32 0 0 0,0 0-2 0,0 0 0 16,-36-27 11-16,21 15-15 0,15 12 2 15,-29-31 13-15,19 11-9 0,-2-1-13 16,1-3-5-16,1-2 3 0,3-1 2 0,-5 0-5 16,9-4-13-16,-2-10 9 15,5 2-15-15,0-5-2 0,0-3 2 0,3 2-10 16,-1-1 7-16,5-1-2 0,-2 2 11 0,-2 3 9 16,2 4-5-16,-3 4 0 0,1 2 4 15,-3 5 1-15,7 2 4 0,-7 25-5 0,3-47 3 16,0 29 8-16,-3 18 12 0,5-33-15 15,-5 33 16-15,2-27-11 0,-2 27-3 16,0 0 11-16,7-32-10 0,-7 32-4 16,0 0 3-16,3-27 11 0,-3 27-10 0,0 0 4 15,8-22-5-15,-8 22 1 0,0 0 4 16,0 0 3-16,0 0 3 0,0 0-5 16,0-32 2-16,0 32-5 0,0 0 3 0,0 0-6 15,0 0 8-15,0 0 3 0,0 0-3 16,0 0-11-16,0 0 3 0,0 0 0 15,0 0 5-15,0 0 12 0,0 0-20 0,0 0 14 16,0 0-3-16,0 0 9 0,0 0-4 16,0 0 7-16,0 0-12 0,0 0-5 15,0 0 8-15,0 0 2 0,62 39-10 16,-62-39 19-16,0 0-5 0,12 15-9 0,-12-15 25 16,0 0-5-16,10 18 11 0,-10-18 7 15,0 0-3-15,15 24 3 0,-15-24-11 0,9 21 4 16,-9-21-2-16,15 29 2 0,-15-29-2 15,16 24-11-15,-7-9 15 0,-9-15-18 0,13 26-2 16,-13-26 0-16,17 24 2 0,-17-24-4 16,15 25 11-16,-15-25-2 0,12 21-7 15,-12-21 0-15,8 21-3 0,-8-21-5 16,13 15 17-16,-13-15-11 0,12 23-4 0,-12-23 8 16,10 18-2-16,-10-18 1 0,15 15 10 15,-15-15-2-15,13 18-10 0,-13-18 3 0,11 23 1 16,-11-23-8-16,13 22 13 0,-13-22-25 15,13 17 14-15,-13-17 9 0,15 19-9 16,-15-19 4-16,14 18-2 0,-14-18-7 0,0 0 5 16,16 25 9-16,-16-25-23 0,16 16-4 15,-16-16 20-15,0 0 6 0,18 21-8 16,-18-21-3-16,17 15 1 0,-17-15-3 16,18 15 9-16,-18-15 4 0,17 17-10 0,-17-17-1 15,20 12 9-15,-20-12 0 0,20 15-6 0,-20-15-3 16,20 13-4-16,-20-13 8 0,17 12 5 15,-17-12-17-15,23 15 8 0,-23-15 3 16,25 14 1-16,-25-14-6 0,22 13 0 0,-5-3-6 16,-17-10 13-16,28 19-1 0,-28-19-4 15,32 18 5-15,-19-11-7 0,-13-7 0 16,32 19-6-16,-32-19 2 0,25 15 0 16,-25-15 2-16,27 13-5 0,-14-5 22 0,-13-8-4 15,22 12-3-15,-22-12-1 0,30 13 3 16,-30-13 5-16,30 12 1 0,-11-3 2 15,-19-9 3-15,43 15-7 0,-21-9 4 0,-2 0-4 16,-20-6 3-16,45 14 1 0,-28-8 7 16,-17-6-7-16,35 9 1 0,-35-9-6 0,30 9 12 15,-30-9-1-15,27 6 0 0,-27-6 0 16,0 0 3-16,28 9-3 0,-28-9-1 16,0 0-7-16,27 7 1 0,-27-7-1 15,0 0-1-15,30 5-1 0,-30-5-4 0,22 3-1 16,-22-3-11-16,32 9-30 0,-12 1-48 15,7-2-91-15,-1 5-205 0,-4 4-398 0,-2-2 313 16</inkml:trace>
  <inkml:trace contextRef="#ctx0" brushRef="#br0" timeOffset="22813.9592">2569 12969 1947 0,'16'-12'0'0,"-16"12"127"16,0 0 7-16,0 0-28 0,0 0-4 15,0 0-47-15,0 0-6 0,0 0-10 0,0 0-30 16,0 0 11-16,0 0-11 0,0 0 6 16,0 0-6-16,0 0-4 0,0 0 7 15,0 0 11-15,0 0-26 0,0 0 9 0,0 0-3 16,0 0 5-16,0 0-8 0,0 0-11 15,0 0-12-15,0 0-3 0,0 0-15 16,0 0-16-16,0-32-4 0,0 32-14 0,0 0-18 16,0 0-4-16,0 0-27 0,0 0-63 15,0 0-300-15,0 0 105 0</inkml:trace>
  <inkml:trace contextRef="#ctx0" brushRef="#br0" timeOffset="27337.6366">2452 13070 1810 0,'0'0'-11'0,"0"0"11"16,0 0 0-16,0 0-24 0,0 0 16 0,0 0 0 15,0 0 0-15,0 0 16 0,0 0 16 16,0 0 3-16,0 0 24 0,0 0-10 16,0 0 23-16,0 0-13 0,0 0 6 0,0 0-12 15,0 0 10-15,0 0-1 0,0 0-11 16,0 0 6-16,0 0-4 0,0 0-4 15,0 0 9-15,0 0 2 0,0 0-1 0,0 0-1 16,0 0 5-16,0 0-7 0,0 0 3 16,0 0 9-16,0 0-3 0,0 0 3 0,0 0-16 15,0 0-10-15,0 0 3 0,0 0-14 16,0 0-3-16,0 0 2 0,0 0 5 16,0 0-10-16,0 0 5 0,0 0 6 0,0 0-4 15,0 0-7-15,0 0 1 0,0 0 10 16,0 0 0-16,0 0 4 0,0 0 6 15,0 0-2-15,0 0-3 0,0 0-9 0,0 0 15 16,0 0-5-16,0 0 6 0,0 0 1 16,0 0-2-16,0 0 4 0,0 0-17 0,0 0 15 15,0 0-4-15,0 0-4 0,0 0 4 16,0 0-3-16,0 0 1 0,0 0 2 16,0 0-6-16,0 0 25 0,0 0-25 0,0 0 8 15,0 0-1-15,0 0 1 0,0 0 0 16,0 0 19-16,0 0 0 0,0 0-2 0,0 0 5 15,0 0-4-15,0 0-6 0,0 0 2 16,0 0-10-16,0 0 1 0,0 0-4 16,0 0-10-16,0 0-6 0,0 0 2 0,0 0 2 15,0 0-7-15,0 0-3 0,0 0 5 16,0 0-9-16,0 0 4 0,0 0 10 16,0 0-1-16,0 0-6 0,0 0-6 0,-76-7 6 15,76 7 4-15,0 0-5 0,0 0 2 16,0 0-4-16,0 0 3 0,0 0 1 15,0 0-4-15,0 0-8 0,0 0 6 0,0 0 0 16,0 0 1-16,0 0 1 0,0 0-2 16,0 0-4-16,0 0 6 0,0 0-2 0,0 0 4 15,-40 4 0-15,40-4-3 0,0 0 2 16,0 0-2-16,0 0 2 0,0 0-1 0,-28 8 1 16,28-8 0-16,0 0-3 0,0 0 1 15,0 0 0-15,0 0 2 0,-27 7-4 16,27-7 0-16,0 0-5 0,0 0 1 15,0 0 1-15,-27 13-3 0,27-13-4 0,0 0 3 16,0 0-1-16,-25 9 0 0,25-9-4 0,0 0 3 16,-20 12-4-16,20-12 1 0,0 0 2 15,-20 12-1-15,20-12 4 0,0 0-4 16,-28 13 0-16,28-13 3 0,0 0-2 0,-19 16 3 16,19-16-5-16,0 0 0 0,-27 16 2 15,27-16 0-15,0 0-3 0,-20 11 0 16,20-11 0-16,0 0 0 0,-18 12 0 0,18-12 1 15,0 0 1-15,-23 15-3 0,23-15 0 16,0 0-1-16,-21 12 2 0,21-12-1 16,0 0 2-16,-20 13-4 0,20-13 1 15,0 0-2-15,0 0 5 0,-20 15-4 0,20-15 3 16,0 0 2-16,0 0-3 0,0 0 2 16,-16 17-1-16,16-17 5 0,0 0-2 0,0 0-3 15,-22 15 0-15,22-15 3 0,0 0 0 16,0 0 1-16,0 0-3 0,-20 15-3 0,20-15 4 15,0 0-2-15,0 0-2 0,0 0 3 16,-20 15-1-16,20-15 1 0,0 0 1 16,0 0 2-16,-25 16-6 0,25-16 3 0,0 0 0 15,0 0 0-15,-20 15 0 0,20-15-3 16,0 0 1-16,-21 16 1 0,21-16-2 0,0 0 2 16,-16 12-2-16,16-12-1 0,0 0 1 15,-20 15 0-15,20-15 1 0,0 0-1 16,0 0 0-16,-25 16 1 0,25-16 4 0,0 0-4 15,0 0-1-15,-24 15 1 0,24-15 2 16,0 0-2-16,-22 8 4 0,22-8 4 0,0 0-8 16,0 0 1-16,-26 13 1 0,26-13 4 15,0 0-2-15,0 0-4 0,-24 15 1 16,24-15-2-16,0 0 6 0,0 0 0 0,-22 9-1 16,22-9 0-16,0 0 0 0,0 0-2 15,0 0-3-15,-18 14 2 0,18-14 2 16,0 0-2-16,0 0 2 0,-27 12-4 0,27-12 0 15,0 0 2-15,0 0-1 0,0 0-1 16,-21 12 3-16,21-12 1 0,0 0-4 16,0 0 3-16,-26 16-1 0,26-16 0 0,0 0-1 15,-21 8 1-15,21-8 4 0,0 0-2 16,-19 12 1-16,19-12 2 0,0 0-2 0,-21 15 1 16,21-15-1-16,0 0 0 0,-17 13 1 15,17-13-1-15,0 0 1 0,0 0-5 16,-24 17 1-16,24-17-1 0,0 0 2 0,-16 12-2 15,16-12 0-15,0 0 0 0,-20 15 1 16,20-15-1-16,0 0 3 0,-29 18-4 0,29-18 2 16,-15 15-2-16,15-15 1 0,-17 12 1 15,17-12 0-15,0 0-2 0,-28 20 1 16,28-20 2-16,-17 12-6 0,17-12 3 16,0 0 3-16,-22 19-3 0,22-19 0 0,0 0 0 15,-18 11-2-15,18-11 4 0,0 0-2 16,-25 20 2-16,25-20-1 0,0 0 2 0,-20 12-2 15,20-12-1-15,0 0 3 0,-18 12 0 0,18-12-1 16,0 0 0-16,0 0 1 0,-24 15-3 16,24-15 3-16,0 0 0 0,-20 19-3 15,20-19 5-15,0 0-3 0,0 0-1 0,-20 15 0 16,20-15 3-16,0 0 1 0,0 0-7 16,-15 12 5-16,15-12-3 0,0 0 1 15,0 0 0-15,0 0 1 0,-22 16-2 16,22-16 2-16,0 0-2 0,0 0 0 0,0 0 0 15,-18 16-1-15,18-16 1 0,0 0-3 16,0 0 5-16,0 0-3 0,0 0 1 0,-24 12 4 16,24-12-4-16,0 0-1 0,0 0 2 15,-18 15-1-15,18-15 1 0,0 0 0 16,0 0 0-16,-18 12 1 0,18-12 1 0,0 0-5 16,0 0 4-16,0 0-1 0,-22 12 0 15,22-12-1-15,0 0 2 0,0 0-3 0,0 0-2 16,0 0 3-16,0 0 2 0,0 0-2 15,-20 12 0-15,20-12 0 0,0 0 1 16,0 0 0-16,0 0-3 0,0 0 2 0,0 0-2 16,0 0 1-16,0 0 1 0,0 0 1 15,0 0-1-15,0 0 1 0,0 0 0 0,0 0 0 16,0 0-2-16,0 0 2 0,0 0-1 16,0 0-1-16,0 0 1 0,0 0-1 15,0 0 5-15,0 0 3 0,0 0-1 0,0 0 5 16,0 0-2-16,0 0 1 0,0 0 1 0,0 0 0 15,0 0-3-15,0 0 7 0,0 0-7 16,0 0 0-16,0 0-1 0,0 0 2 16,0 0 1-16,0 0-5 0,0 0 1 15,0 0-2-15,0 0 2 0,0 0-5 0,0 0-1 16,0 0 0-16,0 0-2 0,3-67 1 16,-3 67 1-16,0 0 0 0,0 0 2 15,8-40-1-15,-8 40-1 0,0 0 0 0,0 0 0 16,0-37 0-16,0 37 0 0,0 0-1 15,5-21 2-15,-5 21-4 0,0 0 2 16,0 0-2-16,9-31-1 0,-9 31 0 0,0 0 2 16,3-25-2-16,-3 25 3 0,0 0 0 15,0 0 3-15,3-30-3 0,-3 30-3 0,0 0 2 16,0 0-1-16,4-27-4 0,-4 27-3 16,0 0-4-16,7-36-3 0,-7 36 4 15,5-20 2-15,-5 20-2 0,8-30-3 0,-8 30-3 16,7-28 2-16,-7 28-1 0,6-35 2 15,-6 35 4-15,9-31-3 0,-9 31 3 0,8-28 3 16,-8 28-2-16,8-27 7 0,-8 27-2 16,0-27-1-16,0 27 0 0,9-28 0 0,-9 28 4 15,6-29-1-15,-6 29 4 0,7-27-6 16,-7 27 2-16,8-29 0 0,-8 29 3 16,2-27-4-16,-2 27 2 0,14-25 2 0,-14 25 1 15,3-27-2-15,-3 27 0 0,5-24 0 16,-5 24 4-16,0 0-2 0,8-38 1 15,-8 38-1-15,2-21 3 0,-2 21-3 0,0 0 1 16,7-29 6-16,-7 29-3 0,0 0 0 16,0 0 2-16,5-33 0 0,-5 33-1 15,0 0-1-15,3-24 1 0,-3 24-1 0,0 0-3 16,0 0 2-16,0-34-1 0,0 34-2 16,0 0 1-16,0 0-1 0,2-32-1 0,-2 32 1 15,0 0 2-15,0 0-3 0,3-33 0 16,-3 33-2-16,0 0 4 0,0 0-1 15,3-29-2-15,-3 29-2 0,0 0 3 0,0 0-2 16,5-27 2-16,-5 27-1 0,0 0 6 16,0 0-5-16,0 0 1 0,0-30 0 15,0 30 0-15,0 0 3 0,0 0-6 0,0 0 1 16,0 0 2-16,5-28-1 0,-5 28-2 16,0 0-1-16,0 0-4 0,0 0-2 0,0 0 4 15,4-29-6-15,-4 29 6 0,0 0-3 16,0 0 2-16,0 0-2 0,0 0 2 0,0 0 3 15,0-27-3-15,0 27 6 0,0 0-2 16,0 0-3-16,0 0 5 0,0 0-2 16,0 0-1-16,0 0 2 0,0 0 0 0,0 0 1 15,0 0 2-15,0 0 0 0,0 0-1 16,13-21-3-16,-13 21 0 0,0 0 3 0,0 0 0 16,0 0-1-16,0 0-1 0,0 0 1 15,0 0 2-15,0 0 2 0,0 0-1 16,0 0 6-16,0 0-1 0,0 0 2 15,0 0 3-15,0 0-1 0,0 0-1 0,0 0-1 16,0 0-1-16,0 0-1 0,0 0-1 16,0 0-1-16,0 0 1 0,0 0 1 0,0 0-4 15,0 0-1-15,0 0 4 0,0 0-4 16,0 0-1-16,0 0 2 0,0 0 1 16,0 0 1-16,0 0 2 0,0 0-1 0,0 0-2 15,0 0 5-15,0 0 2 0,0 0-4 16,0 0 2-16,30 53 2 0,-30-53-4 0,5 20 3 15,-5-20-3-15,9 26-1 0,-9-26-3 16,8 23 2-16,-8-23-3 0,15 32 3 16,-15-32-2-16,13 28 0 0,-13-28-1 0,12 24 3 15,-12-24 0-15,12 27-2 0,-12-27-2 16,10 28 2-16,2-11-1 0,-12-17 0 0,16 27 3 16,-9-12-6-16,-7-15 3 0,17 25 0 15,-6-9 2-15,-11-16 0 0,17 24 1 16,-12-8-1-16,-5-16-2 0,19 27 3 0,-11-11 3 15,-8-16 3-15,17 27-2 0,-14-12-1 16,-3-15-1-16,22 27-3 0,-14-11 8 0,-8-16-8 16,17 29 0-16,-10-14 2 0,-7-15 1 15,16 27-2-15,-6-12 2 0,-10-15 1 16,17 29 0-16,-4-14-2 0,-4 4 9 0,-9-19-3 16,22 31-1-16,-14-15 3 0,5-3 1 15,-1 10 1-15,-2-5 1 0,0 3 1 16,2-1-4-16,1 0-1 0,-4-1 1 0,2-1-2 15,3 1 3-15,-4-1-3 0,0 4-3 16,1 0 3-16,-2 0-4 0,4-2 3 16,1 3 0-16,-6-4-2 0,2-1 0 0,2-1-2 15,-6 7 4-15,8-8-6 0,-14-16 3 16,16 35-2-16,-9-20 0 0,-7-15 1 0,17 27 2 16,-7-10 1-16,-10-17 1 0,17 30 0 15,-11-18-2-15,-6-12 1 0,14 28-6 16,-14-28 11-16,18 29-9 0,-10-17-1 0,-8-12 1 15,17 24-1-15,-17-24-2 0,17 21 2 16,-10-9-1-16,-7-12-11 0,26 27-6 16,-9-10-16-16,-2-4-19 0,0-1-25 0,-15-12-38 15,35 28-46-15,-10-12-49 0,-3-3-118 16,-3 1-160-16,-4-5-66 0,6 3-378 0,-21-12-618 16</inkml:trace>
  <inkml:trace contextRef="#ctx0" brushRef="#br0" timeOffset="35503.5948">1083 10011 1086 0,'0'0'419'16,"0"0"-98"-16,0 0-84 0,0 0-55 0,0 0-65 15,0 0-29-15,0 0-24 0,0 0-1 16,0 0-14-16,0 0 3 0,0 0-12 0,0 0-1 16,0 0-3-16,0 0 5 0,0 0-14 15,0 0 10-15,0 0 3 0,0 0 17 16,0 0-2-16,0 0 10 0,0 0 1 0,0 0-9 15,0 0 9-15,0 0-2 0,0 0-2 16,0 0 0-16,0 0-11 0,0 0 13 0,0 0-8 16,0 0 1-16,0 0-17 0,0 0 11 15,0 0-20-15,0 0 0 0,0 0 9 16,0 0-4-16,0 0 12 0,0 0-6 0,0 0 5 16,0 0-14-16,0 0 2 0,0 0-3 15,0 0-1-15,0 0-13 0,0 0 15 16,0 0-10-16,0 0 0 0,0 0-8 0,0 0-5 15,0 0 26-15,0 0-25 0,0 0-1 16,0 0-12-16,0 0-1 0,0 0 3 16,0 0-11-16,0 0-2 0,0 0 0 0,0 0 0 15,50-43 8-15,-50 43-7 0,0 0-3 16,0 0 12-16,0 0-9 0,0 0-1 0,19-16 1 16,-19 16-16-16,0 0 0 0,13-15 11 15,-13 15-7-15,0 0-8 0,17-15 11 16,-17 15 9-16,0 0-2 0,0 0-1 15,17-17 8-15,-17 17-3 0,0 0 2 0,0 0 12 16,0 0 1-16,18-18 8 0,-18 18-18 16,0 0 8-16,0 0 2 0,0 0 1 0,14-17-15 15,-14 17-7-15,0 0 1 0,0 0 10 16,0 0-4-16,16-16 3 0,-16 16-6 16,0 0 4-16,0 0 10 0,0 0 5 0,0 0 4 15,0 0-16-15,0 0 14 0,0 0 13 16,0 0 1-16,17-15 23 0,-17 15 9 0,0 0-12 15,0 0-9-15,0 0 4 0,0 0-11 16,0 0 3-16,0 0 2 0,0 0-3 16,0 0 0-16,0 0 46 0,0 0-1 15,0 0-6-15,0 0-5 0,10 55 4 0,-10-55 0 16,0 35-4-16,0-35-1 0,10 39-5 16,-10-19 2-16,0-20-7 0,8 45 3 0,-8-18 1 15,0 2-5-15,2-1-3 0,1-1-5 16,1 3 9-16,-4 0 2 0,0 2-10 0,3-2-4 15,2 2-2-15,-5-5-2 0,3 1 1 16,-3 2 5-16,0-1 0 0,0-2-6 16,0 3 3-16,0-30 0 0,0 54-1 0,0-27-2 15,2-2-5-15,-2-25 0 0,0 40-4 16,0-40 0-16,3 37-3 0,-3-37 3 16,0 33-1-16,0-33-5 0,0 31-2 0,0-31-3 15,0 31 0-15,0-31-1 0,4 27 4 16,-4-27-8-16,5 26 0 0,-5-26-1 15,0 0 0-15,0 33 1 0,0-33-3 16,0 0-1-16,3 27-3 0,-3-27-2 0,0 0 3 16,0 0-1-16,0 29-2 0,0-29 3 15,0 0-3-15,0 0 4 0,0 0-4 16,0 28 0-16,0-28 1 0,0 0-3 0,0 0-2 16,0 0 7-16,0 0-5 0,0 0 2 15,2 24-1-15,-2-24 1 0,0 0 0 0,0 0-4 16,0 0 6-16,0 0-1 0,0 0-2 15,0 0 1-15,0 0-2 0,0 0 3 0,0 0 0 16,0 0 1-16,0 0 0 0,0 0-8 16,0 0 5-16,0 0 0 0,0 0 1 0,0 0-4 15,0 0 5-15,-2-97-1 0,2 97-4 16,-8-41 5-16,8 20-3 0,0 21-1 16,-4-47 1-16,1 20-2 0,1-1 0 15,-6-3 2-15,5 4 3 0,-4-4-4 0,5-1-2 16,-3 1 3-16,-1 1-2 0,-1-2 0 15,4 5 0-15,-2-5-1 0,3 5-1 16,-6 0 4-16,4-1-2 0,-1 1 2 0,2-2-4 16,-5 6 1-16,8 23 0 0,-9-54-2 15,4 30 0-15,0 0 0 0,5 24-1 0,-10-39-2 16,10 39-3-16,-7-35-2 0,7 35-1 16,-1-34-2-16,1 34 5 0,-12-32-1 0,12 32 3 15,-3-24 0-15,3 24 1 0,0 0 3 16,-5-33-2-16,5 33 2 0,0 0-1 15,-5-25 2-15,5 25-1 0,0 0 0 16,0 0 2-16,-5-28-1 0,5 28-1 0,0 0 3 16,0 0-2-16,0 0-2 0,0 0-6 15,0-31 1-15,0 31-3 0,0 0 2 16,0 0 2-16,0 0 1 0,0 0 0 0,0 0 1 16,0 0 1-16,0 0 2 0,-4-30 0 15,4 30-1-15,0 0 3 0,0 0 1 0,0 0-2 16,0 0 2-16,0 0 1 0,0 0-2 15,0 0 4-15,0 0 4 0,0 0 3 16,0 0 2-16,0 0 1 0,0 0-2 0,0 0 0 16,0 0-2-16,0 0-1 0,0 0 1 15,0 0-6-15,0 0 4 0,0 0-3 16,0 0 2-16,0 0-2 0,0 0 1 0,0 0 2 16,0 0 1-16,0 0-4 0,0 0 3 15,0 0 2-15,0 0-1 0,0 0 5 16,67 37-3-16,-67-37-2 0,17 12 2 0,-17-12 1 15,22 16 2-15,-22-16 0 0,26 17-3 16,-26-17-3-16,24 19 2 0,-11-6 1 0,4-1-4 16,-17-12 3-16,28 18 0 0,-13-6 2 15,-15-12 4-15,26 19-4 0,-11-11 1 16,-15-8-1-16,21 17 0 0,-21-17 1 0,22 18 2 16,-7-9 1-16,-15-9-1 0,20 18-5 15,-20-18 1-15,20 20 0 0,-20-20 1 0,24 15-2 16,-24-15 3-16,21 19-3 0,-21-19 4 15,26 18 3-15,-26-18-1 0,21 21-3 16,-9-12 0-16,-12-9 0 0,27 24-3 0,-17-10 4 16,7-2-4-16,-17-12 4 0,31 31-2 15,-14-15-2-15,0 0 4 0,3 1-2 16,3 1 0-16,-6-3-4 0,1 4 0 0,4-1 0 16,0 2-1-16,-5-5 5 0,-1 0-7 15,4 1 4-15,-5-1 2 0,2-3-3 16,-17-12 0-16,34 28 3 0,-18-18-1 0,1 2 1 15,-17-12-3-15,24 21 3 0,-9-10-4 16,-15-11 2-16,26 16-1 0,-11-4-3 0,-15-12 8 16,29 20-2-16,-12-8-2 0,-1 0 1 15,3-2-2-15,-19-10-9 0,43 20 1 16,-23-8 2-16,-1-1-1 0,2 1 4 0,1-3-3 16,-2 1 3-16,4-2-3 0,-3 2 2 15,-1-1 3-15,-1 0-1 0,-19-9-4 0,35 12 2 16,-18-1 1-16,-17-11 4 0,32 12-1 15,-32-12 6-15,28 9 12 0,-28-9 1 0,25 9-5 16,-25-9-1-16,25 6 0 0,-25-6-2 16,24 6 1-16,-24-6-3 0,0 0-1 15,0 0-1-15,26 9 1 0,-26-9-5 0,0 0-3 16,0 0-9-16,0 0-11 0,22 12-16 16,-22-12-28-16,0 0-33 0,0 0-49 15,10 7-50-15,-10-7-107 0,0 0-175 0,0 0-48 16,0 0-439-16,0 0-922 0</inkml:trace>
  <inkml:trace contextRef="#ctx0" brushRef="#br0" timeOffset="37251.8546">2209 9902 4718 0,'0'0'-179'0,"0"0"13"0,0 0 11 16,0 0 8-16,0 0 17 0,0 0 0 16,0 0 10-16,0 0 11 0,0 0 14 15,0 0 16-15,0 0 9 0,0 0 24 16,25-15 16-16,-25 15 8 0,0 0 1 0,0 0 21 16,0 0 3-16,0 0-6 0,0 0 15 15,0 0-19-15,20-12 2 0,-20 12-4 16,0 0 4-16,0 0-2 0,0 0-5 0,0 0 7 15,0 0 5-15,14-18 5 0,-14 18 14 16,0 0 9-16,0 0 1 0,0 0 15 0,0 0 6 16,0 0-2-16,0 0-6 0,13-18-5 15,-13 18-7-15,0 0 13 0,0 0-22 0,0 0-8 16,0 0 10-16,0 0-23 0,0 0 0 16,0 0 17-16,0 0-11 0,10-23 6 15,-10 23 1-15,0 0-5 0,0 0 12 0,0 0-3 16,0 0 13-16,0 0 4 0,0 0-18 15,0 0 17-15,0 0-6 0,0 0 23 16,0 0 3-16,0 0-11 0,0 0-1 0,0 0-2 16,0 0-8-16,0 0-10 15,0 0 9-15,0 0-6 0,0 0 9 0,0 0 4 16,0 0 20-16,0 0 2 0,0 0-7 0,0 0 19 16,0 0 6-16,0 0 10 0,0 0 2 15,-37 71 7-15,37-71-12 0,-15 28-6 16,5-11-9-16,10-17 5 0,-20 32-5 0,5-13-3 15,7-3-5-15,8-16 1 0,-19 28-4 16,11-13-2-16,8-15-3 0,-20 28-5 0,5-13-5 16,15-15 0-16,-22 25-8 0,14-13 0 15,8-12-7-15,-22 28-3 0,10-16 2 0,12-12-3 16,-15 25-3-16,15-25-3 0,-20 20 3 16,20-20-2-16,-22 23 6 0,22-23-4 15,-23 24 2-15,8-9 2 0,1-3 3 0,14-12 4 16,-21 24-3-16,21-24-2 0,-27 20-1 15,19-7-2-15,8-13-3 0,-22 21-1 0,22-21-3 16,-20 20-2-16,20-20 2 0,-19 13-5 16,19-13 0-16,-16 14-3 0,16-14-1 15,0 0-1-15,-19 21-2 0,19-21 2 0,-16 15-1 16,16-15-1-16,-19 15 1 0,19-15-1 16,0 0 0-16,-25 24-2 0,25-24-1 15,-8 12 2-15,8-12-1 0,0 0 0 0,-27 18-2 16,27-18 0-16,-13 15 1 0,13-15-2 15,0 0 1-15,-17 18 1 0,17-18-2 0,0 0-1 16,-17 15 3-16,17-15 1 0,0 0-2 16,0 0 1-16,-17 19-2 0,17-19-1 15,0 0 1-15,0 0 1 0,0 0-1 0,-18 22 1 16,18-22 3-16,0 0-4 0,0 0 1 16,-13 18-4-16,13-18 3 0,0 0 0 15,0 0 1-15,-14 15-2 0,14-15 1 0,0 0 0 16,0 0 4-16,0 0-3 0,-13 19-2 15,13-19 3-15,0 0-3 0,0 0 1 0,0 0-1 16,0 0 5-16,-12 17-3 0,12-17-1 16,0 0 1-16,0 0-1 0,0 0 0 15,0 0 0-15,0 0-1 0,0 0 1 0,0 0 0 16,-15 20 0-16,15-20 0 0,0 0 1 16,0 0-1-16,0 0 1 0,-13 19 2 0,13-19 1 15,0 0 3-15,-12 24 2 0,12-24-2 16,0 0-1-16,-13 22-1 0,13-22 3 15,0 0-1-15,-12 25 1 0,12-25-1 0,0 0-1 16,-12 24-2-16,12-24 1 0,0 0 0 16,-17 22 0-16,17-22 0 0,-13 15-5 0,13-15 2 15,0 0 0-15,-15 20 1 0,15-20 0 16,0 0-1-16,-8 20-2 0,8-20 2 16,0 0 0-16,0 0-2 0,-14 22 2 0,14-22 2 15,0 0-1-15,0 0 3 0,0 0-6 16,-18 18 7-16,18-18-4 0,0 0-2 15,0 0 1-15,-17 18-2 0,17-18 2 0,0 0-2 16,-17 13 4-16,17-13-7 0,0 0 5 16,-16 16 0-16,16-16 0 0,0 0-2 15,-24 12 3-15,24-12-3 0,0 0 0 0,-17 18-5 16,17-18-2-16,0 0-4 0,-16 16-11 16,16-16-20-16,0 0-27 0,-20 23-40 0,20-23-54 15,-15 20-72-15,10-13-203 0,5-7-95 16,0 0-410-16,0 0-765 0</inkml:trace>
  <inkml:trace contextRef="#ctx0" brushRef="#br0" timeOffset="39359.4252">1522 8803 4537 0,'0'0'-157'16,"0"0"33"-16,0 0 14 0,0 0 12 0,0 0 14 16,0 0 3-16,0 0 3 0,0 0 13 15,0 0 6-15,0 0-5 0,20-19 22 0,-20 19 13 16,0 0 1-16,0 0 23 0,0 0 8 16,0 0 18-16,0 0 9 0,0 0 22 15,0 0-4-15,0 0 23 0,0 0 2 0,0 0 0 16,0 0 7-16,0 0-11 0,0 0 0 15,0 0-11-15,0 0-10 0,0 0 3 16,0 0 8-16,0 0 9 0,0 0-2 0,0 0 2 16,0 0 3-16,5 56-1 0,-5-56-5 15,8 30 2-15,-8-30-1 0,5 35-6 16,5-20-4-16,-5 7 0 0,7 0-2 0,-4 0-1 16,1-1-3-16,-1 0 4 0,2 0-5 15,-2-1-6-15,6 1 0 0,-4 0 2 0,-10-21-5 16,16 39-2-16,-9-23-1 0,-7-16-7 15,10 31-1-15,-10-31-3 0,15 28 1 16,-15-28-3-16,14 19 5 0,-14-19 0 0,10 17 3 16,-10-17-3-16,10 20 2 0,-10-20-4 15,0 0-1-15,0 0 2 0,11 22 4 0,-11-22-2 16,0 0 2-16,0 0 0 0,12 19-2 16,-12-19-3-16,0 0 1 0,0 0 3 15,17 13 4-15,-17-13-2 0,0 0 3 16,28 3-8-16,-28-3 0 0,0 0 2 0,37 4 0 15,-37-4-1-15,0 0-3 0,45-6 1 16,-45 6-9-16,34-5 6 0,-34 5-2 16,31-13-6-16,-31 13 2 0,34-12 0 0,-11 1-6 15,-3 4 1-15,2-6 0 0,7-1-2 16,-6 2-3-16,7-3-2 0,-1 3 1 0,-4 0-3 16,1 3 2-16,1-6-2 0,-3 3 4 15,1-2-2-15,3 2-2 0,1-1-1 0,-1-2-1 16,-3 3 0-16,2-1-10 0,3 1 0 15,-5 0 0-15,-1-1 1 0,1 1 0 16,-4 0-1-16,9 3 2 0,-8-3 4 0,5-3-4 16,-2 3 3-16,2-3 1 0,3 3 2 15,-3-2 0-15,1-1-1 0,4-3 0 0,-2-1-2 16,2 1 3-16,-2 1 3 0,2-1-3 16,1-1 1-16,-1 1-2 0,1-1 2 15,-1 1-2-15,2-4 5 0,-1 7-3 16,2-3 1-16,-1-3-4 0,6 1 3 0,-7 3 2 15,1 1-4-15,3-3-2 0,-2 2 3 16,-2 0-1-16,7-1 1 0,-6 0 0 0,3 2 0 16,-1 1-2-16,6-3 3 0,0-2-3 15,-4 2 4-15,-1 3-5 0,2-1 5 16,-4 5-1-16,-2-6-1 0,1 3 0 0,-2 2-2 16,-7 0 3-16,3-3-1 0,6 2-2 15,-6 2 3-15,4 4 1 0,-10-3-3 0,6-4 6 16,4 2-5-16,-4 3 4 0,-6 0-4 15,6 0 1-15,-4-2 2 0,1 4-1 16,-3-4 0-16,-22 11 1 0,45-14 3 0,-25 4-2 16,7 4 0-16,-27 6-3 0,38-18 0 15,-21 12-1-15,-17 6-2 0,40-12-11 16,-23 5-13-16,-17 7-26 0,35-8-34 0,-35 8-53 16,33-10-66-16,-16 7-215 0,-17 3-93 15,0 0-451-15,0 0-956 0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14:05.872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9954 7504 3732 0,'0'0'-157'16,"0"0"8"-16,0 0 8 0,0 0 1 15,0 0 10-15,0 0 5 0,0 0 12 0,0 0 11 16,0 0 36-16,0 0 19 0,0 0 29 16,0 0 15-16,0 0 18 0,0 0 20 0,0 0 6 15,0 0-9-15,0 0 5 0,0 0-14 16,0 0 5-16,0 0-3 0,0 0-6 0,0 0 3 16,0 0-14-16,0 0 3 0,0 0 7 15,0 0 4-15,0 0 2 0,0 0-3 16,0 0-3-16,0 0 3 0,0 0 28 0,0 0-11 15,0 0 4-15,0 0 5 0,0 0-3 16,0 0-20-16,0 0 2 0,0 0-2 0,0 0-1 16,0 0-4-16,0 0 1 0,0 0-8 15,0 0 4-15,0 0-7 0,0 0-7 16,0 0 5-16,0 0 4 0,0 0-4 16,0 0 2-16,0 0-13 0,0 0 1 0,0 0-1 15,0 0-1-15,0 0 8 0,0 0 3 16,0 0-10-16,0 0 6 0,0 0 9 0,0 0-4 15,0 0-9-15,0 0-12 0,0 0 21 16,0 0-2-16,0 0-5 0,0 0 0 16,0 0 6-16,0 0-6 0,0 0-2 0,0 0-11 15,0 0 10-15,0 0 8 0,0 0 6 16,0 0-9-16,0 0 16 0,0 0-9 16,0 0 2-16,0 0-4 0,0 0-5 0,0 0 5 15,0 0 6-15,0 0-2 0,0 0-7 16,0 0-4-16,0 0 2 0,0 0-4 0,0 0 11 15,0 0 4-15,0 0-13 0,0 0 0 16,0 0 13-16,0 0-7 0,0 0-6 0,0 0-4 16,0 0 4-16,0 0 8 0,0 0 10 15,20-25-4-15,-20 25-7 0,0 0-7 16,0 0 10-16,40 1 5 0,-40-1-19 0,0 0 2 16,44 5 2-16,-44-5 0 0,33 6 6 15,-33-6-2-15,37 6-2 0,-17-3-12 16,-20-3 16-16,35 7 9 0,-35-7-17 0,39 4 4 15,-39-4-4-15,35 1 21 0,-17 7-17 16,-18-8-13-16,29 3 13 0,-29-3 5 16,27 4 5-16,-27-4-10 0,26 9-4 0,-26-9-4 15,22 8 8-15,-22-8-12 0,0 0 18 16,25 5-6-16,-25-5 2 0,0 0-8 0,27 7 4 16,-27-7 8-16,0 0-2 0,25 12 1 15,-25-12 7-15,0 0-4 0,28 6-4 16,-28-6 2-16,22 7 3 0,-22-7-9 0,0 0-2 15,34 12 0-15,-34-12-6 0,30 6 10 16,-30-6-8-16,21 9 8 0,-21-9-4 0,26 10 14 16,-26-10-12-16,26 2-6 0,-26-2 8 15,25 10 2-15,-25-10-8 0,24 8 0 16,-24-8 4-16,30 10 2 0,-30-10 4 0,30 13-6 16,-12-7-6-16,-18-6 12 0,31 9-10 15,-31-9 12-15,35 9-8 0,-35-9-2 0,30 8 4 16,-30-8-6-16,33 10 2 0,-33-10 0 15,32 9 0-15,-32-9 12 0,34 11-16 16,-34-11 4-16,26 4 10 0,-26-4-8 0,25 8 4 16,-25-8 3-16,27 5 1 0,-27-5 0 15,30 7 6-15,-30-7-1 0,30 7 1 16,-30-7-5-16,27 5 3 0,-27-5-18 16,27 7 11-16,-27-7 9 0,28 3-13 0,-28-3 9 15,27 2-5-15,-27-2-10 0,25 6 12 16,-25-6-9-16,0 0 2 0,37 7 0 0,-37-7 11 15,25 3-22-15,-25-3 22 0,0 0-10 16,35 0-3-16,-35 0-7 0,0 0 11 0,32 6-12 16,-32-6 12-16,0 0-6 0,32 8 11 15,-32-8-10-15,0 0 10 0,23 1-5 16,-23-1-16-16,0 0 12 0,27 2-3 0,-27-2 3 16,0 0 3-16,23 9-6 0,-23-9 3 15,0 0 2-15,0 0 3 0,0 0 17 0,32 5-23 16,-32-5-1-16,0 0 5 0,0 0 1 15,0 0 9-15,0 0-22 0,30 2 7 16,-30-2 11-16,0 0-7 0,0 0 5 0,0 0 4 16,0 0 2-16,0 0 5 0,0 0-5 15,29 4 5-15,-29-4-2 0,0 0 5 16,0 0 0-16,0 0-5 0,0 0-16 0,0 0 2 16,0 0 3-16,0 0 18 0,0 0-15 15,0 0-2-15,0 0-8 0,0 0 9 16,0 0-2-16,0 0 2 0,0 0-2 0,32 0 5 15,-32 0 0-15,0 0-1 0,0 0-6 16,0 0 6-16,0 0-9 0,0 0 1 0,33 0-2 16,-33 0 4-16,0 0 11 0,0 0-16 15,33 0 2-15,-33 0-5 0,0 0 5 16,36 0 0-16,-36 0 2 0,0 0 1 0,36-4 0 16,-36 4-3-16,32 0 4 0,-32 0-1 15,0 0-3-15,44 0 7 0,-44 0-4 0,31-2-5 16,-31 2 4-16,31 0-2 0,-31 0 3 15,35 0-1-15,-35 0 1 0,30-5 4 16,-30 5-9-16,32 0 9 0,-32 0-9 0,31-9 6 16,-31 9 6-16,30-2-7 0,-30 2-5 15,32 0-4-15,-32 0 1 0,29-1 3 0,-29 1-8 16,31-5 12-16,-31 5 3 0,0 0-14 16,42-3 13-16,-42 3 6 0,32-4-14 15,-32 4 9-15,33-8-11 0,-33 8 6 0,46-7-2 16,-25 2 4-16,8 2 1 0,-2-4-6 15,-27 7-6-15,53-10 6 0,-28 8 5 0,2-1-6 16,-27 3 4-16,52-9 0 0,-24 1 5 16,-28 8-5-16,45-7-3 0,-24 2 3 15,-21 5 10-15,40-3 7 0,-15 1-19 0,-25 2-3 16,37-7 12-16,-37 7-14 0,45-3 9 16,-25 2-11-16,-20 1 9 0,42-7 7 15,-19 3-7-15,-23 4 0 0,44-9-7 0,-19 6-1 16,-25 3 5-16,46-8-2 0,-19 7 6 15,-5-5 8-15,-22 6-24 0,48-9 11 16,-26 5 1-16,-22 4 6 0,42-10 4 0,-19 4-14 16,-23 6 16-16,42-7-1 0,-18 2-10 15,-24 5-3-15,38-9 5 0,-11 6-5 16,-27 3 10-16,45-12-10 0,-21 5-1 0,-24 7 4 16,38-8-5-16,-16 1 17 0,1-3-10 15,-23 10 0-15,37-8 7 0,-37 8-4 0,40-7 6 16,-23 2-14-16,-17 5 6 0,33-8-6 15,-33 8 7-15,32-9-4 0,-32 9-1 0,30-4 0 16,-30 4 6-16,27-8-11 0,-27 8 9 16,30-4 3-16,-30 4-6 0,29-7 4 15,-29 7-6-15,28-4 4 0,-28 4-1 0,28-3-1 16,-28 3 0-16,37-6 4 0,-37 6-5 16,34-6 9-16,-34 6 4 0,36-5 9 0,-36 5-14 15,42-1 11-15,-42 1-8 0,44-3 4 16,-44 3-7-16,40-3 14 0,-40 3-16 0,38-5 7 15,-11 5-10-15,-27 0 6 0,42-1 3 16,-17-2-3-16,-25 3 0 0,50-7-6 16,-20 7 4-16,-30 0-1 0,51-2-5 15,-28-3 9-15,-23 5-6 0,47 0 2 0,-19-1 0 16,-28 1-10-16,47-5 5 0,-47 5 11 16,49-2-12-16,-21 2 14 0,-28 0-17 15,54-4 8-15,-23 4-1 0,1 0-2 0,2-1 7 16,-3-4-11-16,3 5 7 0,-1 0-2 15,1 0 1-15,1-2 3 0,2 2-11 0,-1 0 4 16,0-4 9-16,2 1-9 0,-4 3 3 16,7 0 3-16,-6-3-9 0,2 3 4 15,5-5 7-15,-5 5-2 0,3 0 1 0,-3-2-8 16,3 0-2-16,-2 2 11 0,-1-3-7 16,0 3 9-16,7-5-9 0,-9 4 8 0,0 1-6 15,-2-4-3-15,7 1 8 0,-6 3 9 16,-1-4-9-16,1 3-12 0,-1-3 7 15,-1 4-3-15,0-3-5 0,-32 3 10 0,63-4-2 16,-33 4 0-16,-4-3-9 0,-26 3 1 16,58 0 14-16,-23-1-6 0,-6 1-5 0,2-4 8 15,-31 4 1-15,52-3-4 0,-25 3 0 16,-27 0 0-16,54-4-7 0,-31 4-1 16,-23 0 2-16,44 0 12 0,-44 0-6 0,43 0 2 15,-43 0-5-15,33-1 6 0,-33 1-3 16,39 0-3-16,-39 0 1 0,32 0 2 0,-32 0-3 15,35 0 11-15,-35 0-10 0,33 0-2 16,-33 0 5-16,37 0-1 0,-37 0-6 0,35 1 11 16,-35-1 7-16,35 0-12 0,-35 0 13 15,37 4-13-15,-37-4-6 0,40 0 6 16,-40 0-4-16,37 3-2 0,-37-3 8 0,40 4-2 16,-15-4 4-16,-25 0-7 0,41 1 11 15,-16 2-3-15,-25-3-13 0,45 4 3 0,-23-1 7 16,-22-3-2-16,51 4-5 0,-51-4-1 15,46 1 3-15,-21 3 1 0,-25-4 2 16,43 3-2-16,-18-3-9 0,-25 0 14 0,45 5-12 16,-21 0 15-16,-24-5-4 0,47 3 1 15,-27-1-5-15,-20-2 6 0,52 2 4 0,-27 3-7 16,-25-5-1-16,48 3-8 0,-26-3 0 16,-22 0 0-16,48 3 3 0,-19-3 7 15,-2 4 1-15,-27-4-4 0,48 0-4 16,-21 0 5-16,-27 0 6 0,47 0-6 0,-47 0-3 15,47-4 11-15,-47 4-10 0,41 0 4 16,-41 0-2-16,39 0-5 0,-39 0-1 0,40 0 11 16,-15 0-4-16,-25 0-6 0,40 0 9 15,-40 0-13-15,44 0 0 0,-44 0 18 16,37-3-12-16,-37 3 0 0,33 0 1 0,-33 0 1 16,32 0-9-16,-32 0 8 0,0 0 2 15,43-3-1-15,-43 3 1 0,30 0 6 0,-30 0-9 16,39-5 10-16,-39 5-12 0,42-2 0 15,-42 2 8-15,40-2-5 0,-40 2 4 16,45-3 0-16,-20-2-1 0,-25 5 4 0,45-1-6 16,-45 1-3-16,40-4 11 0,-40 4-1 15,41-7-3-15,-41 7-3 0,40-1-4 16,-19-3-4-16,-21 4 1 0,37-3 14 0,-37 3-11 16,37-4 8-16,-37 4-8 0,34-3 11 15,-34 3-7-15,31-1 0 0,-31 1 3 0,0 0-6 16,35-4 8-16,-35 4-1 0,0 0 0 15,32 0-14-15,-32 0 7 0,0 0 3 16,0 0-2-16,34-3 4 0,-34 3-2 0,0 0 5 16,0 0-7-16,0 0 12 0,0 0-12 15,31-4-3-15,-31 4 2 0,0 0 9 0,0 0-2 16,0 0-6-16,0 0 2 0,29-5 2 16,-29 5 3-16,0 0-5 0,0 0 3 0,38-11-13 15,-38 11 2-15,30-4 3 0,-30 4-6 16,24-9 6-16,-24 9-5 0,18-11 7 15,-18 11 5-15,25-8-9 0,-25 8 7 0,0 0 7 16,29-19-9-16,-29 19 2 0,23-16 6 16,-23 16-6-16,19-19 4 0,-19 19-8 15,18-20 3-15,-8 8-12 0,-10 12-2 0,22-30 15 16,-12 17 2-16,-10 13 6 0,20-27 7 16,-20 27 4-16,17-27-4 0,-7 14-14 15,-10 13 7-15,8-29 15 0,-8 29-4 0,12-25-2 16,-12 25-4-16,3-24 7 0,-3 24-14 15,8-30-6-15,-8 30 7 0,0-25-1 0,0 25-5 16,2-30 2-16,-2 30 0 0,0 0 1 16,-2-36-1-16,2 36 0 0,0 0 1 15,-3-35-10-15,3 35 2 0,0 0 2 0,-8-27-1 16,8 27 3-16,0 0-9 0,-12-28 6 16,12 28-13-16,0 0 10 0,-8-20-4 0,8 20 2 15,0 0 2-15,-19-25-2 0,19 25 0 16,0 0 5-16,-15-19-2 0,15 19 1 15,0 0-4-15,-18-18-11 0,18 18-2 0,0 0 17 16,-19-22-10-16,19 22 4 0,0 0-6 16,-20-21 1-16,20 21 23 0,0 0-8 0,-16-26-2 15,16 26 4-15,-15-14-10 0,15 14 11 16,0 0 2-16,-19-20-5 0,19 20 0 0,0 0-5 16,-15-22 10-16,15 22-10 0,0 0 3 15,-8-21 4-15,8 21 1 0,0 0-4 16,-15-22 9-16,15 22-6 0,0 0 1 0,-15-24 5 15,15 24 7-15,0 0 11 0,-15-27-18 16,15 27 1-16,0 0-7 0,-7-26 4 0,7 26-2 16,-12-18 2-16,12 18 3 0,0 0 4 15,-15-19-8-15,15 19 0 0,0 0 2 16,-13-24 9-16,13 24-6 0,0 0-3 0,-19-22-5 16,19 22 10-16,0 0-4 0,-15-21-3 15,15 21 1-15,0 0 1 0,-18-19 1 0,18 19 3 16,0 0-7-16,-20-18 4 0,20 18-11 15,-27-12 9-15,27 12-11 0,-28-12 7 16,28 12-2-16,-25-12 0 0,25 12 12 0,-32-9-6 16,32 9-1-16,-39-11 2 0,39 11-4 15,-37-9 0-15,19 3-6 0,18 6 3 16,-42-6-4-16,42 6 7 0,-40-6-5 0,40 6 4 16,-45-1-7-16,45 1 5 0,-42-8 2 15,15 4 1-15,27 4-9 0,-50-2 6 16,23-1-3-16,-4 3 12 0,31 0-14 0,-56-5-2 15,25 5 7-15,1-2 1 0,-6-1-5 16,36 3 2-16,-58 0-5 0,24-2 11 16,8 2-5-16,26 0-7 0,-61 0-3 0,30 0 1 15,-3-5-4-15,34 5 5 0,-62 0 9 16,31 0-10-16,-3 0 9 0,34 0-5 0,-67 0-7 16,37 0 12-16,-5 0-4 0,3 0 5 15,-3 0-3-15,35 0 3 0,-65 0 6 16,35-1-3-16,-4 1 0 0,34 0-6 0,-63 0 3 15,29 0 0-15,4 0 2 0,30 0-7 16,-62-4-1-16,30 4 4 0,1 0 12 16,31 0-10-16,-61-4-2 0,31 4 2 0,-2 0 3 15,2-3 13-15,30 3-15 0,-63-1 7 0,33-3-5 16,-5 0 2-16,4 0 12 0,31 4-11 16,-68-5-5-16,34 2-2 0,1-1-4 0,-2 4 10 15,1 0-4-15,-6-3 4 0,5 3-5 16,-3 3-6-16,-4-3 6 0,-5 4 0 15,3-4-5-15,3 3 7 0,-8 0-2 0,1-3 0 16,1 2-3-16,-3-2 13 0,4 4-2 16,0 0-2-16,2-4-4 0,2 4 7 15,0-4-6-15,-1 1 7 0,1-1-11 0,5 0-1 16,1 3-1-16,-1-3 2 0,0 0 1 16,0 0 3-16,4 4-3 0,-2-8 6 0,-1 4-3 15,1 0 1-15,35 0-13 0,-60 0 5 16,30 0 7-16,0 0-5 0,30 0 2 15,-60-3 2-15,36 3-5 0,24 0-3 0,-47 0-11 16,47 0 5-16,-46-1-10 0,46 1 2 16,-46 0-3-16,46 0 0 0,-38-4 13 0,38 4-4 15,-44-4-3-15,44 4 9 0,-36 0-7 16,36 0 2-16,-46-4 4 0,46 4 4 16,-35-2-3-16,35 2-4 0,-47-3 11 0,47 3-3 15,-41-3-12-15,41 3 11 0,-46-7 0 16,20 7-1-16,26 0-4 0,-47-2 5 0,15 2 3 15,32 0 14-15,-55-3-14 0,23 3 7 16,0 0-3-16,1-3 2 0,31 3 10 16,-66-4-9-16,36 4-15 0,-2-3 10 15,-1 3-2-15,3-2 17 0,30 2-17 0,-62 0 4 16,27-2-2-16,10-3 3 0,25 5-5 16,-62 0 7-16,30-3-5 0,4 0 2 0,28 3 1 15,-57 0 4-15,28-2-7 0,29 2 5 16,-53-3-1-16,28 3 5 0,25 0 3 0,-50-4 5 15,50 4-13-15,-47-3 4 16,25-2 3-16,22 5-3 0,-54-1 2 0,54 1-2 16,-45-3-8-16,45 3 8 0,-45 0-1 0,20-3-10 15,25 3 0-15,-44 0 6 0,44 0-9 16,-45-5 1-16,17 5-4 0,28 0 3 16,-44 0-1-16,44 0 2 0,-48-1 10 0,48 1-3 15,-44-3-7-15,44 3 2 0,-45-3 4 16,45 3-5-16,-45 0 4 0,45 0-3 0,-45 0 1 15,21-5-4-15,24 5-7 0,-48 0 14 16,48 0-5-16,-39 0 4 0,39 0-12 16,-45-3 3-16,45 3 12 0,-47 0-10 0,47 0-1 15,-38 0 5-15,38 0 0 0,-40 0-5 16,40 0 4-16,-37 0-1 0,37 0-13 0,-37 3-5 16,37-3 8-16,-42 0-1 0,42 0-1 15,-45 0 12-15,45 0-4 0,-42 0 4 0,19 5-8 16,23-5 4-16,-38 0 6 0,38 0 6 15,-41 0 6-15,41 0-11 0,-33 0-1 16,33 0 6-16,-35 0-5 0,35 0 2 16,-37 0-12-16,37 0 5 0,-37 0 4 0,37 0 5 15,-38 0-1-15,38 0-2 0,-39 0-4 0,39 0 5 16,-35-5 0-16,35 5 3 0,-43 0 7 16,43 0 6-16,-37 0-8 0,37 0 7 15,-39-3 14-15,39 3-7 0,-38 0 6 0,38 0 9 16,-35 0-17-16,35 0 4 0,-40-1 3 15,40 1-2-15,-34-4 5 0,34 4-4 16,-35-3-7-16,35 3 2 0,-33-7-2 0,33 7-3 16,-36-2-1-16,36 2 3 0,-35-7-10 15,35 7 12-15,-40-9-6 0,40 9 3 16,-37-6-15-16,37 6 15 0,-36-6-11 0,36 6 2 16,-34-7 10-16,34 7-14 0,-40-5 13 15,40 5-11-15,-39-7 2 0,16 4-6 0,23 3 1 16,-37-2-1-16,37 2 4 0,-37-6 0 15,37 6-5-15,-41-8-6 0,41 8 5 16,-44-6 7-16,22 4-10 0,22 2 0 0,-40-4-3 16,40 4 16-16,-33-6-11 0,33 6 5 15,-40-1-7-15,40 1 5 0,-37-9-5 0,37 9 6 16,-35-3-10-16,35 3 9 0,-32-5-3 16,32 5 1-16,-34-3 0 0,34 3 0 15,-31-7 0-15,31 7 3 0,0 0-2 0,-44-5 3 16,44 5 1-16,0 0-10 0,-33-4 5 15,33 4 5-15,0 0-7 0,-35-6 6 0,35 6-1 16,0 0 0-16,-27-2 0 0,27 2 5 16,0 0-9-16,0 0 6 0,-39-7-3 15,39 7 5-15,0 0-2 0,0 0 5 0,-26-3-10 16,26 3 4-16,0 0-1 0,0 0-3 16,0 0 0-16,-25-6 4 0,25 6-5 0,0 0 5 15,0 0 0-15,0 0 3 0,0 0-3 16,0 0-3-16,-32-6 3 0,32 6 0 15,0 0-8-15,0 0-11 0,0 0-23 0,-42-6 0 16,42 6 0-16,-32-3 0 0,32 3 11 16,-38 0-1-16,38 0 20 0,-44-8-9 0,44 8 9 15,-43-1-4-15,18-2 3 0,25 3 5 16,-54-4-16-16,26 4 0 0,28 0 7 16,-54-7 13-16,24 7-8 0,-2 0 2 0,32 0 0 15,-53-3-4-15,21 0 4 0,32 3 0 16,-49 0 8-16,49 0-9 0,-45-3 6 0,45 3 6 15,-45-3 2-15,45 3-5 0,-38 0-11 16,11-3 2-16,27 3 1 0,-39 0 3 0,39 0-6 16,-43 0 10-16,43 0-4 0,-35-3 1 15,35 3 7-15,-40 0-14 0,40 0 1 16,-34 0 3-16,34 0-14 0,-35-3 5 0,35 3-5 16,-37 0 1-16,37 0 5 0,-33 0 3 15,33 0-1-15,-37 0 6 0,37 0-6 0,-37 0 2 16,37 0-4-16,0 0 8 0,-37-3-3 15,37 3 1-15,0 0 2 0,-40 0-5 16,40 0 4-16,0 0-4 0,-40 0-2 0,40 0 8 16,0 0-2-16,-33-3-5 0,33 3 5 15,0 0 2-15,-32 3-1 0,32-3-10 16,0 0 11-16,0 0 4 0,-35-3-7 0,35 3 9 16,0 0-7-16,0 0-9 0,-40 0 7 15,40 0-9-15,0 0 9 0,0 0 7 16,-41-3-12-16,41 3 5 0,0 0 9 0,-31-3-2 15,31 3 0-15,0 0 0 0,0 0 7 16,-39 0-21-16,39 0 7 0,0 0 9 0,-32-3-6 16,32 3 4-16,0 0-11 0,0 0 4 15,-41 0 2-15,41 0 3 0,0 0-5 16,-36-4 7-16,36 4-11 0,0 0 18 0,0 0-19 16,-43-2 12-16,43 2-4 0,0 0 6 15,-32 0-2-15,32 0-3 0,0 0-1 0,0 0 9 16,-37 0-8-16,37 0 6 0,0 0-8 15,0 0 5-15,-37-3 11 0,37 3-11 16,0 0 3-16,0 0-3 0,-38 0-5 0,38 0 5 16,0 0 2-16,0 0 10 0,-35-3-14 15,35 3-1-15,0 0 10 0,0 0-3 0,-34 0-1 16,34 0 20-16,0 0-19 0,0 0-8 16,-31-3 1-16,31 3 5 0,0 0-4 15,0 0 2-15,0 0 0 0,-42 3-2 0,42-3-2 16,0 0 10-16,-37 3-6 0,37-3 2 15,0 0-4-15,-33 0 4 0,33 0-4 0,0 0 2 16,-36 5 5-16,36-5-1 0,0 0-11 16,-30 7 8-16,30-7-8 0,0 0-3 0,-35 3 8 15,35-3 0-15,0 0 4 0,-30 3-8 16,30-3 5-16,0 0 8 0,-25 6-11 16,25-6 1-16,0 0-1 0,0 0 4 0,-35 6 4 15,35-6-8-15,0 0-5 0,0 0 4 16,-30 6 7-16,30-6 1 0,0 0-1 0,0 0 3 15,0 0-7-15,-32 6 1 0,32-6 6 16,0 0-5-16,0 0-2 0,-25 7 4 16,25-7-6-16,0 0 6 0,0 0-7 15,0 0 1-15,0 0 8 0,-35 7 1 0,35-7-3 16,0 0-7-16,0 0 3 0,0 0 5 16,0 0-10-16,-27 3 18 0,27-3-15 15,0 0 8-15,-12 6-11 0,12-6 5 0,0 0 7 16,0 0-3-16,0 0-2 0,-28 6 6 15,28-6-6-15,0 0 3 0,0 0-5 0,0 0-7 16,-29 6 8-16,29-6-1 0,0 0 7 16,0 0-3-16,0 0 3 0,0 0 1 0,-21 6-17 15,21-6 7-15,0 0 12 0,0 0 2 16,-19 3-6-16,19-3-1 0,0 0-6 16,0 0-6-16,-16 10 7 0,16-10 8 0,0 0-5 15,0 0-1-15,0 0 2 0,0 0 0 16,-26 5-7-16,26-5 6 0,0 0-6 15,0 0 5-15,-13 10-4 0,13-10 8 0,0 0-6 16,0 0-1-16,-18 8 3 0,18-8-8 16,0 0 8-16,0 0 0 0,-14 12-3 0,14-12 6 15,0 0-10-15,0 0 13 0,-8 15-1 16,8-15-9-16,0 0 1 0,0 0 1 0,-15 13 0 16,15-13 8-16,0 0 3 0,0 0-4 15,-5 17-7-15,5-17 2 0,0 0 0 16,0 0-14-16,0 0 19 0,0 0-10 0,0 0 1 15,0 0 8-15,-12 15-11 0,12-15 5 16,0 0 6-16,0 0-4 0,0 0-2 0,0 0 5 16,0 0-4-16,0 0 4 0,0 0-8 15,0 0 5-15,0 0 5 0,0 0-7 16,0 0 6-16,0 0-8 0,0 0-1 0,0 0 1 16,0 0 4-16,0 0 8 0,0 0-10 15,-10 15 0-15,10-15 7 0,0 0-6 0,0 0-3 16,0 0-1-16,0 0 8 0,0 0 4 15,0 0-10-15,-10 18 1 0,10-18 7 16,0 0-5-16,0 0 4 0,0 0-4 0,-8 16 5 16,8-16-3-16,0 0-13 0,0 0 11 15,0 0 0-15,0 0-1 0,0 20 13 16,0-20-17-16,0 0 5 0,0 0-2 0,0 0-2 16,-4 20 10-16,4-20-8 0,0 0 9 15,0 0-7-15,0 0-4 0,0 0 12 16,0 0-14-16,0 0 1 0,0 0 1 0,4 24 15 15,-4-24-11-15,0 0-4 0,0 0 8 16,0 0-6-16,0 0-5 0,0 0 2 0,3 18 5 16,-3-18-2-16,0 0 14 0,0 0-15 15,0 0 6-15,0 0-4 0,0 0 8 0,0 0-4 16,0 0-1-16,0 0 2 0,-7 25 1 16,7-25-1-16,0 0 3 0,0 0-7 15,0 0 0-15,-5 17 7 0,5-17-7 16,0 0-4-16,0 0 4 0,0 0-5 0,-8 15 7 15,8-15-8-15,0 0 5 0,0 0-1 16,0 0 2-16,-3 26-4 0,3-26 3 0,0 0-1 16,0 19-5-16,0-19-8 0,0 0 19 15,0 24-1-15,0-24-1 0,3 20 0 0,-3-20-2 16,3 22 5-16,-3-22-17 0,5 22 7 16,-5-22 8-16,4 17-10 0,-4-17 0 0,5 25-8 15,-5-25 12-15,0 19-1 0,0-19 0 16,8 19 1-16,-8-19 5 0,3 24-1 15,-1-11-2-15,-2-13 1 0,10 27-2 0,-7-15 4 16,2 8-4-16,4-3 2 0,-4 4 0 16,7-2-8-16,-4 5 7 0,4-8-5 15,-4 5 13-15,4-3-19 0,-1 5 4 0,-2-4 7 16,1-2-3-16,2 1 11 0,-4-2-9 16,4 0 1-16,-6-1-3 0,4 1 6 15,-3-4-2-15,3 4 5 0,-10-16-7 0,17 25 2 16,-11-13 2-16,-6-12-7 0,21 27 1 15,-21-27 10-15,16 25-6 0,-16-25-6 0,17 24-3 16,-17-24 9-16,17 24 3 0,-17-24-4 16,18 27-1-16,-18-27-2 0,14 20 15 15,-14-20-9-15,11 23 4 0,-11-23-18 0,14 18 14 16,-14-18-2-16,13 17 4 0,-13-17-8 16,0 0 12-16,18 24-12 0,-18-24 4 15,0 0 0-15,14 18 2 0,-14-18-6 0,13 13 2 16,-13-13-1-16,0 0 1 0,15 13-2 15,-15-13 10-15,0 0 1 0,0 0-3 0,14 22-2 16,-14-22 3-16,0 0 4 0,0 0-3 16,11 13-12-16,-11-13-1 0,0 0 12 15,0 0 4-15,0 0-10 0,24 15 19 0,-24-15-16 16,0 0 1-16,0 0 6 0,16 9 0 16,-16-9 6-16,0 0-5 0,17 14 1 0,-17-14-9 15,0 0 1-15,0 0 6 0,29 8-3 16,-29-8-5-16,0 0 10 0,25 10 5 15,-25-10-6-15,20 6-6 0,-20-6-3 0,0 0 6 16,42 7-1-16,-42-7 2 0,31 5-4 16,-31-5-6-16,41 0 4 0,-41 0 5 0,45 3 3 15,-45-3-12-15,37-3-3 0,-37 3 15 16,45 0 11-16,-25-5-14 0,-20 5 11 0,42 0-6 16,-42 0-3-16,41 0 2 0,-41 0-4 15,41-1 5-15,-41 1-7 0,36 0 1 16,-36 0 21-16,57-6-21 0,-23 6 7 0,2-4-3 15,13 2-31-15,10-3-71 0,7-2-187 16,6 1-554-16,9-11-8 0</inkml:trace>
  <inkml:trace contextRef="#ctx0" brushRef="#br0" timeOffset="23560.0807">2467 8850 725 0,'0'0'334'0,"0"0"-89"15,0 0-40-15,0 0-77 0,0 0-38 16,0 0 1-16,0 0-37 0,0 0-12 0,0 0 17 16,0 0-34-16,0 0 4 0,33-10-7 15,-33 10 10-15,0 0-4 0,0 0-11 0,0 0 14 16,0 0 13-16,0 0 0 0,0 0 34 16,0 0-7-16,0 0-6 0,0 0 2 15,0 0-5-15,0 0-6 0,0 0-10 16,0 0 4-16,17-21-16 0,-17 21-9 0,0 0-1 15,0 0-5-15,0 0 19 0,12-21 12 16,-12 21 20-16,0 0 8 0,0 0 15 0,0 0 2 16,0 0-5-16,0 0 2 0,3-29 12 15,-3 29 13-15,0 0 1 0,0 0-3 16,0 0-2-16,0 0-16 0,0 0 1 16,0 0-2-16,0 0-11 0,0 0-5 0,0 0-6 15,0 0-9-15,0 0-8 0,0 0-6 16,0 0-13-16,0 0 10 0,0 0-11 0,0 0-4 15,0 0-5-15,0 0 3 0,0 0-8 16,-25-27 0-16,25 27-4 0,0 0-2 16,0 0 0-16,0 0 1 0,0 0-1 0,0 0-6 15,0 0 3-15,0 0-3 0,0 0-4 16,0 0 1-16,0 0 2 0,0 0-7 0,0 0 4 16,-49 48-2-16,49-48 1 0,-11 13-1 15,11-13-1-15,0 0 5 0,-22 18-6 16,22-18 2-16,-15 16-4 0,15-16-1 0,-20 20 0 15,20-20-5-15,-17 18 5 0,17-18 1 16,-17 18 8-16,17-18-11 0,-20 15 6 16,20-15-2-16,-17 16-1 0,17-16 4 0,0 0-5 15,-16 18-1-15,16-18 4 0,-15 17-3 16,15-17 3-16,-15 18-1 0,15-18 1 16,-14 17-3-16,14-17 0 0,-13 19 4 0,13-19 0 15,0 0-4-15,-20 24 4 0,20-24-7 16,-10 21 6-16,10-21-1 0,-19 23-1 0,19-23 7 15,-11 21 4-15,11-21-15 0,-14 18 5 16,14-18 0-16,-11 19-2 0,11-19 2 16,-14 21-2-16,14-21-2 0,-15 18 1 0,15-18 4 15,0 0 0-15,-12 29 0 0,12-29-1 16,-13 21-8-16,13-21 7 0,-13 20-5 16,13-20 5-16,-15 18 3 0,15-18-5 0,-15 17 3 15,15-17-1-15,-14 20 3 0,14-20 1 16,-13 19-8-16,13-19 6 0,-17 24-6 15,17-24 8-15,-20 27-4 0,13-15 4 16,7-12-1-16,-21 31-2 0,12-11 2 0,9-20-1 16,-20 30 1-16,20-30-5 0,-17 28 2 15,7-12-4-15,10-16 6 0,-16 29-6 0,11-12 5 16,5-17-1-16,-17 27 5 0,17-27-4 16,-17 24-1-16,17-24 9 0,-20 28-10 0,13-12-4 15,7-16 3-15,-15 24 5 0,15-24-6 16,-11 24 4-16,11-24-1 0,-9 19-1 0,9-19 1 15,0 0 4-15,-16 28-5 0,16-28 1 16,-14 15 2-16,14-15-4 0,-10 25 0 16,10-25 0-16,-12 25-4 0,12-25 7 15,-13 25-3-15,13-25-1 0,-12 21 4 0,12-21-1 16,-10 18-1-16,10-18 4 0,0 0-1 16,-13 23 8-16,13-23-5 0,0 0-4 0,-12 27-1 15,12-27 7-15,0 0-3 0,-10 24-4 16,10-24 0-16,-8 28 3 0,8-28-1 15,-15 24 0-15,15-24 0 0,-10 27-3 0,10-27 4 16,-14 26 2-16,14-26-6 0,-10 28 3 16,10-28 1-16,-11 23-2 0,11-23-1 0,-10 24 6 15,10-24 0-15,-11 21 1 0,11-21-4 16,-10 18 0-16,10-18 2 0,0 0-1 16,0 0 2-16,-8 27-1 0,8-27-1 0,0 0 1 15,0 0-2-15,-13 23-2 0,13-23 2 16,0 0 1-16,0 0-2 0,0 0 3 15,0 0 1-15,0 0 4 0,-10 21 8 16,10-21 2-16,0 0 3 0,0 0 8 0,0 0 1 16,0 0-3-16,0 0 1 0,0 0-3 15,0 0 2-15,0 0-1 0,0 0-4 0,0 0 5 16,0 0-6-16,0 0-2 0,0 0-3 16,0 0 1-16,0 0-5 0,0 0-1 15,0 0-1-15,0 0-4 0,0 0 0 0,0 0-1 16,0 0 0-16,0 0 0 0,0 0-5 15,-42-40-3-15,42 40 0 0,-12-25-6 16,12 25-1-16,-12-34 3 0,12 34 0 0,-5-39-4 16,2 11 1-16,-2 0 0 0,0-1-2 0,3 1 1 15,1-4-2-15,-3-2 3 0,-4-1-3 16,8 2 4-16,-3-5-2 0,1 2 3 16,-6-5 0-16,4 8-2 0,1-1 2 15,-5 1 3-15,4-2 0 0,-1 2 3 0,2 1-1 16,-4 3-4-16,2-6 2 0,3 2 2 15,-6-2 0-15,5 5 0 0,-1-1-2 16,-1 0 8-16,0-1 6 0,-1 6-1 0,1-3 3 16,-2-2-3-16,2 4-4 0,-5-1 14 15,8 1 4-15,-3 2-2 0,5 25-6 0,-8-56 1 16,1 29-2-16,5 2 1 0,2 25-1 16,-11-43 1-16,7 21-2 0,4 22 1 15,-5-34-2-15,5 34-2 0,-8-33-1 0,8 33-1 16,-3-31-1-16,3 31-3 0,-10-41-1 15,10 41-1-15,-2-42-1 0,2 42 3 0,0-37 0 16,0 37 0-16,-3-37 0 0,3 37-4 16,-2-34 3-16,2 34-1 0,0-33 0 15,0 33 1-15,-3-29-5 0,3 29 0 16,-5-30 2-16,5 30 0 0,0 0-2 0,-4-34 3 16,4 34-3-16,0 0 1 0,0-32-1 15,0 32 3-15,0 0-2 0,0 0 0 0,-3-30-1 16,3 30 0-16,0 0 0 0,0 0 0 15,0 0-1-15,-2-27-2 0,2 27 1 16,0 0-1-16,0 0-3 0,0 0-1 0,0 0 2 16,0 0-1-16,0 0 0 0,0 0 3 15,0 0-2-15,0 0 2 0,0 0 1 0,0 0-1 16,0 0 0-16,0 0 0 0,0 0 1 16,0 0 1-16,67 45-2 0,-55-33 1 15,5 5 2-15,-17-17-1 0,23 27 2 0,-10-12-4 16,2 0 4-16,-1 1 0 0,-14-16-1 15,27 28 1-15,-17-15-1 0,-10-13-3 16,28 24 3-16,-20-9 1 0,-8-15-3 0,27 25 4 16,-10-9 1-16,-17-16-1 0,18 24 0 15,-6-12 3-15,-12-12 2 0,23 25 3 16,-13-13-2-16,-10-12-1 0,21 29 2 0,-10-18 3 16,-11-11-1-16,20 25 0 0,-8-10 1 15,0 1 3-15,-12-16 1 0,23 28 2 0,-11-16-8 16,-12-12 1-16,22 27-1 0,-9-14 2 15,-13-13-1-15,22 29-1 0,-11-17-2 16,-11-12 0-16,24 27-3 0,-14-18 1 0,-10-9 0 16,18 26 0-16,-4-14 3 0,-14-12-4 15,23 24 0-15,-13-12-1 0,5 2 1 16,-15-14-1-16,22 32 0 0,-9-17-6 0,2 1 6 16,2-4 0-16,0 4-1 0,-17-16 0 15,35 30 1-15,-22-18-3 0,4 1 3 16,0 3-1-16,5-1-1 0,-6-4 0 0,1 5 1 15,1-4-2-15,1 0 2 0,1 3-2 16,-5-2 5-16,2 1-5 0,4-2-5 0,-21-12 4 16,27 18 2-16,-12-9-1 0,-15-9 1 15,19 18-3-15,-19-18 1 0,26 15 2 16,-26-15-2-16,20 17 1 0,-20-17-1 0,17 18 0 16,-17-18-1-16,20 15-2 0,-20-15 6 15,20 16-1-15,-20-16 0 0,22 11 1 0,-22-11-4 16,22 17 3-16,-22-17-7 0,27 15 6 15,-27-15 1-15,20 15-1 0,-20-15 1 16,18 12-1-16,-18-12-1 0,22 10 2 16,-22-10-4-16,25 15 2 0,-25-15 0 0,18 9 1 15,-18-9 1-15,19 13-3 0,-19-13 3 16,20 15-13-16,-20-15 1 0,25 10 0 0,-25-10 2 16,0 0 1-16,23 12-3 0,-23-12 4 15,0 0 1-15,27 9 1 0,-27-9-2 16,0 0 3-16,25 13 0 0,-25-13 1 0,0 0-2 15,17 8 0-15,-17-8 2 0,0 0 0 16,0 0 2-16,0 0 1 0,0 0-1 0,23 10-3 16,-23-10 0-16,0 0-9 0,0 0-15 15,0 0-25-15,25 13-39 0,-25-13-56 16,21 17-54-16,-11 0-165 0,-4-5-173 0,-6-12-407 16,0 0-789-16</inkml:trace>
  <inkml:trace contextRef="#ctx0" brushRef="#br0" timeOffset="43162.025">2376 11585 1570 0,'0'0'197'0,"0"0"-77"16,0 0-60-16,0 0-9 0,0 0-43 16,0 0-16-16,0 0 8 0,0 0 0 15,0 0 11-15,0 0-7 0,0 0-11 16,0 0 21-16,0 0-17 0,0 0-8 0,0 0 0 16,0 0 7-16,0 0 19 0,0 0-1 15,0 0 18-15,0 0-3 0,0 0-8 0,0 0 14 16,0 0 2-16,0 0 14 0,0 0-18 15,0 0-3-15,0 0 9 0,0 0-10 0,0 0 2 16,0 0-18-16,0 0 12 0,0 0 0 16,0 0-10-16,0 0 4 0,0 0-7 15,0 0 6-15,0 0-3 0,0 0 9 0,0 0-9 16,0 0-9-16,0 0 6 0,0 0 5 16,0 0 9-16,0 0 3 0,0 0 0 0,0 0-15 15,0 0 3-15,0 0 0 0,0 0-9 16,0 0 1-16,0 0-1 0,0 0-3 15,0 0 12-15,0 0 5 0,0 0-17 0,0 0 9 16,0 0 0-16,0 0 4 0,0 0 23 16,0 0-5-16,0 0 9 0,0 0 33 15,0 0-18-15,0 0-1 0,0 0-4 16,0 0 15-16,0 0-26 0,0 0-1 0,0 0 8 16,0 0 6-16,0 0-5 0,0 0 9 15,0 0 13-15,0 0-15 0,0 0 24 0,0 0-27 16,0 0-1-16,0 0 8 0,0 0-16 15,-6 30-9-15,6-30-2 0,0 0-10 0,-20 12 17 16,20-12-5-16,0 0 8 0,-25 17-4 16,25-17 7-16,-17 12 1 0,17-12-4 15,-22 16-1-15,22-16-4 0,-27 17 1 0,27-17 6 16,-21 19 5-16,21-19-9 0,-26 18 1 16,26-18 3-16,-23 15-9 0,23-15-9 0,-22 17-2 15,22-17-5-15,-20 18 0 0,20-18-4 16,-22 15 2-16,22-15-1 0,-18 16-1 15,18-16-6-15,-13 11-4 0,13-11 1 0,0 0-2 16,-25 22 1-16,25-22 0 0,-15 17-3 16,15-17 12-16,-17 15 0 0,17-15 0 0,-12 15 3 15,12-15 3-15,-17 21-4 0,17-21-5 16,-23 21 7-16,23-21 6 0,-17 23 1 16,9-11-6-16,-4 0 3 0,12-12 4 0,-17 22-1 15,6-14-2-15,2 4 0 0,9-12 1 16,-16 24 0-16,4-9-1 0,2-7-1 0,10-8-1 15,-17 25-3-15,10-15-2 0,-4 2-5 16,2 1 5-16,9-13-6 0,-13 24 3 16,1-12 3-16,7 0-6 0,5-12 2 15,-16 25-5-15,2-12-1 0,9-1 4 0,5-12-7 16,-17 25 10-16,6-13-5 0,6 0-2 16,5-12 2-16,-19 21-2 0,9-10 2 0,10-11 0 15,-16 18 1-15,16-18 2 0,-16 15 1 16,10-6-1-16,6-9-1 0,-12 18-3 15,12-18 2-15,-15 15-1 0,15-15 0 0,-15 15 1 16,15-15-2-16,-10 17-3 0,10-17 3 16,-13 13-2-16,13-13 0 0,-12 15-1 15,12-15-1-15,-14 15 1 0,14-15-4 0,0 0 1 16,-16 18 1-16,16-18 0 0,-10 9 0 16,10-9-1-16,-9 15-1 0,9-15 3 0,-13 12-3 15,13-12 2-15,-12 14-4 0,12-14 2 16,-8 12-1-16,8-12 1 0,-12 13 2 0,12-13-1 15,0 0-3-15,-12 11-1 0,12-11 1 16,0 0 4-16,-8 12-5 0,8-12 2 16,0 0-1-16,0 0-3 0,-12 12 4 0,12-12 0 15,0 0 0-15,0 0 2 0,0 0-5 16,0 0 1-16,0 0 0 0,-13 13-1 0,13-13-1 16,0 0 2-16,0 0 1 0,0 0 3 15,0 0-6-15,0 0 1 0,0 0 0 0,0 0-1 16,0 0 3-16,0 0-2 0,-13 10 2 15,13-10 0-15,0 0 2 0,0 0 4 16,0 0-2-16,0 0 1 0,0 0 2 16,0 0-1-16,0 0 2 0,0 0 2 0,0 0 1 15,0 0 0-15,0 0-3 0,0 0 0 16,0 0-4-16,0 0 1 0,0 0-4 0,0 0 0 16,0 0 4-16,0 0-6 0,0 0-1 15,0 0 3-15,0 0-2 0,0 0-1 16,13-80-2-16,-13 80 2 0,8-32-4 0,-8 32-2 15,4-33 0-15,-3 12 0 0,-1 21-1 16,7-46 0-16,-2 17-1 0,-2 2 5 16,-1-2-1-16,-2 2 0 0,0 27 0 0,3-51 3 15,-3 25 2-15,0-2-4 0,0 28 3 16,0-51 3-16,-3 26 3 0,3 25-1 0,0-47 1 16,0 47-1-16,-5-47 0 0,5 29 1 15,0 18 0-15,-5-36 1 0,5 36 4 16,-7-35 1-16,7 35 0 0,-5-27-1 0,5 27-1 15,-5-30-3-15,5 30-1 16,-6-30 3-16,6 30-4 0,-10-33 2 0,10 33-1 0,-4-27 0 16,4 27-3-16,-3-29 1 0,3 29-2 15,-12-24 1-15,12 24 0 0,0 0-1 0,-5-33 0 16,5 33-1-16,-10-22 3 0,10 22-3 16,0 0-1-16,-3-31 0 0,3 31 0 15,0 0 0-15,0 0 0 0,-12-31 1 0,12 31 0 16,0 0 0-16,-7-21 1 0,7 21-2 15,0 0 3-15,0 0-3 0,0 0 0 0,-10-29 0 16,10 29 3-16,0 0-3 0,0 0 2 16,0 0 1-16,-6-27 0 0,6 27-3 15,0 0 2-15,0 0 0 0,0 0-2 0,0 0 1 16,-5-24 1-16,5 24 1 0,0 0-2 16,0 0 0-16,0 0 2 0,0 0-1 0,0 0 0 15,0 0-3-15,0 0 5 0,0 0-2 16,0 0-2-16,0 0 1 0,0 0 1 15,-10-25-2-15,10 25 0 0,0 0-2 0,0 0-2 16,0 0 2-16,0 0 2 0,0 0-2 16,0 0 1-16,0 0-2 0,0 0 2 15,0 0 1-15,0 0-4 0,0 0-2 16,0 0 2-16,0 0 2 0,0 0-1 0,0 0 2 16,0 0-1-16,0 0 7 0,0 0-6 15,0 0 3-15,0 0-1 0,0 0 0 0,0 0-1 16,0 0 3-16,0 0-3 0,72 40 11 15,-72-40-1-15,20 12 0 0,-20-12 0 0,21 15 5 16,-21-15-2-16,24 20 0 0,-9-11-4 16,-15-9 8-16,25 18-2 0,-12-9-4 15,-13-9 1-15,22 18 1 0,-7-8 4 0,-15-10-4 16,20 19 0-16,-20-19-1 0,25 18-6 16,-25-18 4-16,24 19 1 0,-11-11-3 0,-13-8 4 15,25 19-3-15,-15-6 0 0,10 0-3 16,-20-13 3-16,35 21 1 0,-18-12-2 15,-17-9-5-15,27 21 5 0,-10-11-3 0,-17-10 0 16,26 18-3-16,-11-13 1 0,-15-5 3 16,24 17-3-16,-24-17 2 0,25 12 0 15,-25-12-1-15,18 13-1 0,-18-13-2 0,22 9 2 16,-22-9-3-16,17 12-1 0,-17-12 4 16,0 0-1-16,25 15 3 0,-25-15-4 0,0 0 0 15,23 16-3-15,-23-16 8 0,0 0-6 16,25 12 1-16,-25-12 2 0,0 0 2 0,19 16-5 15,-19-16-2-15,0 0 6 0,25 9-5 16,-25-9 3-16,0 0-2 0,22 12 3 16,-22-12 1-16,0 0-1 0,16 12-1 0,-16-12-6 15,0 0 3-15,0 0 0 0,22 12-2 16,-22-12 8-16,0 0-4 0,0 0 2 0,27 13 1 16,-27-13-3-16,0 0-1 0,17 17 1 15,-17-17 1-15,0 0-1 0,26 11-3 0,-26-11 3 16,0 0 0-16,22 9 3 0,-22-9 0 15,0 0-1-15,22 13 0 0,-22-13-1 16,0 0-3-16,0 0 6 0,25 15-4 16,-25-15 1-16,0 0-1 0,0 0-1 0,23 12 2 15,-23-12 2-15,0 0-4 0,22 12-2 16,-22-12 3-16,12 13-2 0,-12-13 4 0,0 0-4 16,25 12-1-16,-25-12 4 0,17 10 2 15,-17-10 9-15,0 0-2 0,28 18-2 0,-28-18 3 16,17 9-8-16,-17-9 6 0,0 0-3 15,23 12 1-15,-23-12-1 0,0 0-1 16,25 12-2-16,-25-12 1 0,0 0-4 0,0 0 5 16,20 13-3-16,-20-13 0 0,0 0-4 15,0 0 8-15,21 12-4 0,-21-12-3 0,0 0 6 16,0 0-1-16,25 13-4 0,-25-13 1 16,0 0 4-16,20 8-2 0,-20-8 0 0,0 0-4 15,20 12 4-15,-20-12-6 0,0 0 6 16,28 10-2-16,-28-10 2 0,19 10 1 15,-19-10-1-15,0 0-1 0,30 12 3 16,-30-12-1-16,18 5-1 0,-18-5 1 0,0 0-1 16,30 13-1-16,-30-13 0 0,0 0 1 15,30 11 0-15,-30-11 0 0,0 0 0 0,22 4 1 16,-22-4-1-16,0 0 1 0,20 9 0 16,-20-9-1-16,0 0-1 0,0 0-1 0,0 0 2 15,25 14 0-15,-25-14 2 0,0 0-2 16,0 0 0-16,0 0-3 0,0 0 1 15,24 9 3-15,-24-9-4 0,0 0 1 0,0 0 0 16,0 0-2-16,21 9 2 0,-21-9-1 16,0 0 1-16,0 0-1 0,0 0 0 0,20 9 0 15,-20-9-1-15,0 0 2 0,0 0 0 16,0 0-1-16,0 0 0 0,0 0 0 0,0 0-2 16,21 9 6-16,-21-9 2 0,0 0 0 15,0 0 0-15,0 0 0 0,0 0 2 0,0 0-1 16,0 0 0-16,0 0-2 15,0 0 1-15,0 0-3 0,28 4 0 0,-28-4 0 16,0 0 1-16,0 0 0 0,0 0-2 16,0 0 0-16,0 0 2 0,0 0-2 0,0 0 1 15,0 0 0-15,0 0 2 0,0 0 0 16,0 0 1-16,0 0 1 0,0 0 0 0,0 0 0 16,0 0 2-16,0 0 0 0,0 0-2 15,0 0 0-15,0 0-1 0,0 0-1 0,0 0 0 16,0 0-2-16,0 0 0 0,0 0 0 15,0 0-2-15,0 0 0 0,0 0-8 0,0 0-14 16,0 0-18-16,8 2-29 0,-8-2-53 16,0 0-67-16,9 17-170 0,-9-17-67 15,0 0-28-15,-54 16-552 0,22-13-1491 0</inkml:trace>
  <inkml:trace contextRef="#ctx0" brushRef="#br0" timeOffset="59509.322">2463 10359 471 0,'0'0'248'16,"0"0"-77"-16,0 0-66 0,0 0-62 16,0 0 10-16,0 0-7 0,0 0-21 0,0 0-4 15,0 0-11-15,0 0 9 0,-5-68 6 16,5 68 4-16,0 0 19 0,0 0 13 0,0 0-11 16,0 0 26-16,0 0 18 0,0 0-6 15,0 0 8-15,0 0-14 0,0 0-7 0,0 0-23 16,0 0-2-16,0 0-11 0,0 0-18 15,0 0 4-15,0 0-5 0,0 0-2 16,0 0 2-16,0 0 4 0,0 0-11 0,0 0-47 16,0 0 4-16,0 0-8 0,0 0-29 15,0 0-2-15,17-25-9 0,-17 25-6 16,0 0 25-16,0 0 19 0,0 0 16 0,0 0 32 16,20-15 0-16,-20 15 8 0,0 0 24 15,0 0 0-15,0 0 21 0,0 0 14 0,0 0 6 16,0 0-3-16,0 0 8 0,17-15 7 15,-17 15 1-15,0 0 2 0,0 0 1 16,0 0 5-16,0 0-7 0,0 0 1 0,0 0-22 16,0 0 11-16,0 0 5 0,0 0-34 15,0 0 0-15,0 0-7 0,0 0 4 16,0 0 2-16,0 0 7 0,0 0-5 0,0 0 5 16,0 0-5-16,0 0 11 0,0 0-1 15,0 0 15-15,0 0-32 0,0 0 3 16,0 0-2-16,0 0-4 0,0 0 4 15,0 0-5-15,0 0-10 0,0 0 8 0,0 0-4 16,0 0-3-16,0 0 1 0,0 0-3 16,0 0 0-16,0 0 4 0,0 0-1 0,0 0 8 15,-45 57 8-15,45-57 5 0,0 0-11 16,-17 20 6-16,17-20 3 0,0 0-10 0,-17 25-12 16,17-25 4-16,-15 15-3 0,15-15-4 15,-15 15-2-15,15-15 5 0,0 0-17 0,-17 27-1 16,17-27-4-16,-10 17 6 0,10-17-1 15,-8 22-3-15,8-22-1 0,0 0 2 16,-18 23-1-16,18-23 3 0,-12 20-6 16,12-20 3-16,0 0-4 0,-13 24-4 0,13-24 4 15,-14 22-3-15,14-22-1 0,-8 18 5 16,8-18-3-16,-15 21-2 0,15-21 1 16,0 0 10-16,-17 32-4 0,17-32-3 0,-15 13 4 15,15-13 0-15,-10 20-3 0,10-20-6 16,-12 18 3-16,12-18 3 0,0 0-3 0,-18 24-2 15,18-24 2-15,-10 16-1 0,10-16-6 16,0 0 6-16,-15 26-3 0,15-26-1 16,0 0 4-16,-15 21-4 0,15-21 0 0,0 0 2 15,-15 22-2-15,15-22 3 0,-14 17-5 16,14-17-5-16,0 0 6 0,-18 23 1 0,18-23 1 16,0 0-3-16,-14 21 3 0,14-21 2 15,0 0 2-15,-13 15 2 0,13-15 2 16,0 0 3-16,-17 27 0 0,17-27 0 15,0 0-4-15,-16 20-2 0,16-20 5 0,0 0-3 16,-19 22 0-16,19-22-5 0,0 0 2 16,-13 18 6-16,13-18-8 0,0 0-1 0,-12 21 1 15,12-21-2-15,0 0 0 0,-17 21-1 16,17-21-1-16,0 0-1 0,-15 23 0 16,15-23 2-16,0 0 4 0,-16 24-3 0,16-24-5 15,0 0 8-15,-17 22-8 0,17-22 0 16,0 0 2-16,-14 17 0 0,14-17-2 0,0 0 4 15,-16 18-2-15,16-18-1 0,0 0 4 16,-15 20 4-16,15-20-1 0,0 0-1 16,-15 16 2-16,15-16-1 0,0 0-2 0,0 0-2 15,-17 21 3-15,17-21 0 0,0 0-4 16,-10 18 1-16,10-18 1 0,0 0 1 16,0 0-4-16,-17 17-1 0,17-17 1 0,0 0-2 15,0 0 2-15,0 0-2 0,0 0 4 16,-18 18-3-16,18-18-1 0,0 0 0 15,0 0-2-15,0 0 4 0,-9 21-1 0,9-21 1 16,0 0-3-16,0 0 1 0,-13 18 1 16,13-18-2-16,0 0-1 0,0 0 1 0,0 0 0 15,-15 19-2-15,15-19 4 0,0 0-2 16,0 0-2-16,0 0-3 0,0 0 2 0,-13 20-3 16,13-20 5-16,0 0-3 0,0 0 3 15,0 0-3-15,0 0-2 0,-16 20 2 16,16-20 0-16,0 0 1 0,0 0 2 15,0 0-3-15,0 0 8 0,0 0-5 0,0 0 1 16,0 0 1-16,0 0 1 0,0 0-5 16,-5 25 3-16,5-25 1 0,0 0 0 15,0 0-1-15,0 0 4 0,0 0-3 0,0 0 0 16,0 0 1-16,0 0 1 0,0 0-2 16,0 0 2-16,0 0-2 0,0 0 2 0,0 0-5 15,0 0 5-15,0 0-3 0,0 0 0 16,0 0 4-16,0 0-2 0,0 0 5 0,0 0-2 15,0 0 1-15,0 0 1 16,0 0-1-16,0 0 2 0,0 0-2 0,0 0 2 16,0 0-4-16,0 0 3 0,0 0 3 15,0 0-5-15,0 0-1 0,0 0-1 0,0 0 2 16,0 0-4-16,0 0 5 0,34-75-2 16,-34 75-1-16,12-24 0 0,-12 24-2 15,5-27 3-15,-5 27 0 0,11-29 1 0,-11 29-2 16,9-33 0-16,-1 12-2 0,-5-5 1 15,4 1-2-15,-7 25 3 0,10-45 0 0,-6 21-1 16,-1-2-2-16,5-1 0 0,-3-2 0 16,-5 29-1-16,9-52 2 0,-6 29 1 15,2-5-4-15,-5 28 3 0,3-44 1 0,6 20 0 16,-9 24-3-16,1-42 4 0,3 24-3 16,-4 18 1-16,10-36 1 0,-10 36-1 15,1-38-2-15,-1 38 1 0,4-33-3 0,-4 33 4 16,3-31 5-16,-3 31 4 0,5-27 3 15,-5 27-2-15,0 0-2 0,3-35 1 16,-3 35-5-16,0 0 5 0,0-30-6 0,0 30 0 16,0 0-3-16,-3-34 0 0,3 34 2 15,0 0 0-15,0-31-2 0,0 31-1 16,0 0 0-16,0 0 1 0,0-36 1 0,0 36-2 16,0 0 2-16,-5-25 0 0,5 25-3 15,0 0-1-15,0 0 0 0,-3-35 3 0,3 35-1 16,0 0 1-16,0 0-2 0,-5-30 2 15,5 30-3-15,0 0 3 0,0 0 0 16,-4-26-1-16,4 26-2 0,0 0 5 0,0 0-4 16,0 0-1-16,-10-27-1 0,10 27 2 15,0 0 0-15,0 0-2 0,0 0-2 0,0 0 5 16,-5-24-6-16,5 24 4 0,0 0 0 16,0 0 1-16,0 0-1 0,0 0 4 15,0 0-2-15,0 0-3 0,0 0 3 16,0 0 1-16,0 0 0 0,0 0-1 0,0 0-1 15,0 0 1-15,-8-27-1 0,8 27-1 16,0 0 2-16,0 0 1 0,0 0-2 0,0 0-1 16,0 0-1-16,0 0 0 0,0 0 2 15,0 0 1-15,0 0-1 0,0 0-2 16,0 0 0-16,0 0 2 0,0 0 2 0,0 0-1 16,0 0 0-16,0 0 2 0,0 0-4 15,0 0 3-15,0 0-1 0,0 0 1 0,0 0 0 16,0 0 1-16,0 0 0 0,0 0 4 15,0 0-3-15,0 0 3 0,62 42-1 0,-62-42 1 16,15 20 4-16,-15-20-1 0,13 13-2 16,-13-13 4-16,17 17-2 0,-17-17 4 15,15 15-6-15,-15-15 4 0,0 0-1 16,20 30 4-16,-20-30-4 0,14 19 1 0,-14-19 2 16,18 21 2-16,-18-21-2 0,17 26 0 15,-9-15 1-15,-8-11-2 0,18 31-1 16,-13-15 0-16,12 1 1 0,-3 3 0 0,-6-1 2 15,4-1 0-15,3 2 1 0,6 0-2 16,-7 2-2-16,3-4-3 0,-1 0 3 0,-2 0-3 16,4 2 2-16,-1-5-2 0,0 0 1 15,-4 4-2-15,2-4 2 0,2 1 0 16,-17-16-3-16,28 24 0 0,-20-14-1 0,-8-10-3 16,27 21 4-16,-27-21 0 0,19 21-1 15,-8-7 5-15,-11-14 3 0,20 18 0 0,-20-18 0 16,21 18-1-16,-21-18-1 0,20 19 1 15,-20-19-1-15,21 20 3 0,-21-20-3 16,20 19 6-16,-20-19 7 0,24 16-4 16,-11-7 1-16,-13-9-1 0,25 15 1 0,-25-15 0 15,20 18-1-15,-5-8-5 0,-15-10 4 16,27 15-1-16,-27-15-3 0,30 15 7 0,-16-6-16 16,-14-9-2-16,33 17 1 0,-14-11 0 15,-19-6-4-15,38 15 8 0,-20-6-6 0,9-2-2 16,-7 1-14-16,-20-8-16 0,49 11-31 15,-27-3-45-15,6 0-66 0,-8-5-105 16,-3 6-200-16,-17-9-78 0,0 0-392 0,0 0-788 16</inkml:trace>
  <inkml:trace contextRef="#ctx0" brushRef="#br0" timeOffset="61117.0241">1195 14235 4637 0,'0'0'-115'0,"0"0"19"16,-11-22 6-16,11 22 11 0,0 0 15 15,0 0 20-15,0 0 21 0,-15-28 16 0,15 28 34 16,0 0 27-16,0 0-5 0,0 0 5 15,0 0-13-15,-4-24 4 0,4 24 0 16,0 0-1-16,0 0 3 0,0 0 2 0,0 0 17 16,0 0 17-16,0 0 1 0,0 0 0 15,0 0 11-15,0 0-6 0,0 0-1 16,0 0-12-16,0 0-8 0,0 0-10 0,0 0-7 16,0 0-1-16,0 0-5 0,0 0-8 15,0 0-6-15,0 0-3 0,0 0-3 16,0 0 5-16,0 0-1 0,0 0 1 0,0 0 3 15,0 0-4-15,0 0 3 0,0 0-7 16,0 0 1-16,0 0-4 0,42 60-2 16,-42-60 3-16,20 26-4 0,-11-11 4 0,-9-15-3 15,16 30-2-15,-2-15-1 0,-6 2-3 16,-8-17 3-16,23 25-2 0,-23-25 6 0,20 24 1 16,-20-24 1-16,17 20 0 0,-17-20-1 15,17 16 1-15,-17-16 1 0,18 17-5 16,-18-17 5-16,17 15 1 0,-17-15-1 0,22 12-1 15,-22-12 2-15,20 9 0 0,-20-9 3 16,0 0-3-16,33 6-1 0,-33-6 3 16,24 7 0-16,-24-7-5 0,0 0 5 0,40 2-1 15,-40-2 0-15,0 0-2 0,48-9-2 16,-48 9 7-16,36-8-16 0,-16-2-1 0,3 1-5 16,-23 9 2-16,39-20-3 0,-14 8 7 15,-7 4-4-15,4-5 3 0,-2 1-1 16,3-3 0-16,-3 0-1 0,10-4-2 0,-1-1-1 15,-7 0 0-15,8-2 3 0,-9 1-2 16,8-5-2-16,-6 2-1 0,11-9-2 0,-7 3 13 16,8-9 3-16,-5 3-8 0,5-11-2 15,-2 1 3-15,-1-1-3 0,10-1 0 0,-9 6-3 16,-4-2-3-16,3-2 2 0,-4 5 0 16,4-3 1-16,1 5-1 0,-3-4-1 15,6 2 0-15,2 2 0 0,-1 0-2 0,-7-2-2 16,5 4 1-16,-5-1-3 0,2-1 4 15,1 2-3-15,3-3 5 0,-6 0-3 0,1-1 1 16,3 1-2-16,-2 3 2 0,-1 0-3 16,0 0 4-16,-8 8-1 0,5-6 0 15,-6 5-1-15,5-5 0 0,-5 5-1 0,9-7 4 16,0 2-7-16,-3-1 6 0,-1 8-8 16,0-4 3-16,-2 5 1 0,-2 4 0 15,2-4 3-15,-8 7 0 0,3 1 5 0,-3 1-3 16,-1 0 5-16,1-2-3 0,2 5 6 15,1-3 3-15,-7 3-5 0,4-5 0 0,1 3 0 16,4-3-1-16,-2 2-1 0,-3 0 1 16,11-3-1-16,-3-4 0 0,4 3 0 0,-1 1-1 15,2-5-3-15,5 1 3 0,-5 2-1 16,2 1-1-16,-3-2-2 0,2 3 1 0,-4 7 1 16,2-4-3-16,-6 3-2 0,2-1-13 15,-5 5-14-15,0 4-32 0,-3-5-39 16,-17 12-61-16,28-7-50 0,-28 7-165 15,0 0-108-15,0 0-20 0,0 0-468 0,0 0-1025 16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15:24.5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1570 12155 1122 0,'0'0'473'0,"0"0"-173"0,0 0-93 0,0 0-58 16,50-9-32-16,-50 9-14 0,0 0-27 15,0 0-8-15,0 0 12 0,0 0 2 16,0 0 7-16,0 0 1 0,0 0-16 0,0 0 11 16,0 0-2-16,0 0 2 0,0 0 2 15,0 0 4-15,0 0-2 0,0 0 18 16,0 0-4-16,0 0 16 0,0 0 19 0,0 0-2 16,0 0-15-16,0 0 1 0,0 0-1 15,27-9-10-15,-27 9-4 0,0 0-12 16,0 0-9-16,0 0-10 0,0 0-5 0,0 0-9 15,0 0-4-15,0 0-8 0,0 0-7 16,0 0 3-16,0 0 2 0,0 0-4 0,0 0 0 16,0 0-6-16,0 0-8 0,0 0-1 15,0 0-4-15,0 0-3 0,0 0-8 16,0 0-3-16,0 0 1 0,0 0-4 0,0 0 2 16,23 18-3-16,-23-18-1 0,0 0 1 15,7 24-1-15,-7-24-2 0,9 23 1 0,-9-23 0 16,13 28 0-16,-13-28-3 0,8 27 0 15,1-12 2-15,-9-15 0 0,15 28-1 16,-15-28-2-16,8 31 0 0,0-16 3 0,-8-15-4 16,9 32 3-16,-9-32-3 0,13 29-1 15,-13-29 3-15,14 29 1 0,-9-17-3 16,-5-12 4-16,11 21-2 0,-11-21-1 16,0 0 4-16,14 27-1 0,-14-27-4 0,0 0-2 15,6 22 6-15,-6-22 0 0,0 0 3 16,0 0-1-16,15 16 4 0,-15-16 2 0,0 0-1 15,0 0 3-15,0 0-2 0,0 0-4 16,15 15 2-16,-15-15-2 0,0 0 0 0,0 0 2 16,0 0-2-16,0 0 3 0,0 0 3 15,0 0 4-15,0 0 5 0,57-27 2 16,-33 12-3-16,-6-1 2 0,2 0-6 0,5-5 0 16,2-4-1-16,0 2-2 0,3-5-5 15,-5-1 2-15,5-1-2 0,2-2 1 16,1-2-3-16,-4 7-2 0,1-9 1 0,5 1 0 15,-1-3-2-15,-3 5 0 0,6-3 1 16,-5-1-3-16,1 2-11 0,4-1-3 16,-3-3 5-16,2 0 1 0,-4 4 0 0,0-4 4 15,6 0-4-15,1-2-1 0,-4 5 5 16,-1-1-2-16,-1-4 0 0,0 5 0 0,6-5 6 16,-1 5-4-16,-3-6 4 0,1 0 1 15,2 0-1-15,2-2 2 0,-6 1 1 16,2 3 8-16,1-3-1 0,0 4 5 0,-2-5-2 15,9-6 2-15,-7 7 1 0,-1 1-1 16,-2 1-5-16,1 4 0 0,3-4-2 0,-2 8-2 16,-3 0 1-16,-10 5-3 0,4 0-1 15,2 3 1-15,-9 6 1 0,-4-2-7 16,4 5-5-16,-3 1-17 0,-2 0-21 0,-15 15-32 16,39-21-33-16,-23 18-46 0,6 0-32 15,-22 3-85-15,32 3-276 0,-32-3-397 16,0 0-746-16</inkml:trace>
  <inkml:trace contextRef="#ctx0" brushRef="#br0" timeOffset="5317.0082">2276 8440 940 0,'12'-50'302'0,"-12"50"-160"0,0 0-47 0,0 0-8 16,0 0-32-16,0 0-34 0,6-24 16 16,-6 24 27-16,0 0 38 0,0 0-4 15,9-25-21-15,-9 25-16 0,0 0 12 0,8-23-12 16,-8 23 5-16,0 0-17 0,10-27-4 16,-10 27-1-16,0 0-1 0,12-24 0 0,-12 24 8 15,0 0 5-15,5-25 7 0,-5 25 5 16,0 0 12-16,0 0 29 0,12-28-26 15,-12 28 12-15,0 0 17 0,10-18-37 0,-10 18 9 16,0 0 22-16,0 0-33 0,0 0 1 16,8-24 16-16,-8 24-17 0,0 0-3 15,0 0 21-15,0 0-5 0,5-25 10 0,-5 25-19 16,0 0 5-16,0 0-8 0,0 0-6 16,0 0-16-16,0 0-1 0,0 0-7 15,0 0-4-15,0 0-6 0,3-27-3 0,-3 27-1 16,0 0 5-16,0 0-13 0,0 0-7 15,0 0 6-15,0 0-9 0,0 0 2 0,0 0-3 16,0 0 1-16,0 0-12 0,0 0 6 16,0 0-5-16,0 0-5 0,0 0 8 15,0 0 6-15,0 0-10 0,0 0 5 16,-20 80 9-16,14-55-13 0,-6-1-1 16,7 5 4-16,-7 4 3 0,2-3-4 0,-2 5 0 15,1-3 6-15,-4 0-6 0,-2 5-1 16,4-6 0-16,-4 2-4 0,7 2 4 0,-9-4-4 15,11-7 8-15,-7 0-4 0,5 2 1 16,2-5-6-16,-4 1 11 0,0-4-1 0,12-18-4 16,-17 34 10-16,9-20 8 0,8-14 0 15,-13 26-3-15,13-26 4 0,-15 24-3 0,15-24-1 16,-10 18-6-16,10-18-5 0,0 0-2 16,-15 29 6-16,15-29-1 0,-9 18 0 15,9-18 0-15,-15 22-6 0,15-22 6 16,-20 27-5-16,20-27 1 0,-17 24-1 0,6-8 1 15,11-16 0-15,-19 28 0 0,7-13-3 16,12-15 4-16,-20 24-1 0,20-24-6 0,-16 22 4 16,1-5-2-16,15-17 3 0,-19 23-1 15,8-11 0-15,11-12 0 0,-21 25-2 16,21-25 4-16,-20 22-6 0,20-22 0 0,-21 25 0 16,12-11 0-16,9-14 9 0,-27 20-10 15,14-7 1-15,13-13 3 0,-20 21 2 16,20-21-4-16,-18 15 0 0,18-15 4 0,-29 18-3 15,29-18 2-15,-18 14-5 0,18-14-2 16,-20 9 3-16,20-9-2 0,0 0-4 16,-34 4-2-16,34-4-11 0,0 0 8 0,-38-13-5 15,38 13 4-15,-27-14 2 0,27 14 1 16,-25-15 6-16,25 15 6 0,-22-15 7 0,22 15-7 16,-23-12 2-16,23 12-1 0,0 0-7 15,-22-17 3-15,22 17-3 0,0 0 3 16,0 0-1-16,-20-17-1 0,20 17-1 0,0 0 2 15,0 0 0-15,0 0-2 0,-17-16 5 16,17 16-4-16,0 0-5 0,0 0 9 16,0 0-10-16,0 0 5 0,0 0 1 15,0-34-1-15,0 34 2 0,0 0 5 0,0 0-8 16,0 0 5-16,0 0-3 0,14-34 0 16,-14 34 3-16,0 0-9 0,11-21 2 0,-11 21 6 15,0 0-2-15,22-19 4 0,-22 19-8 16,17-13 3-16,-17 13 2 0,20-14 6 0,-20 14-4 15,20-12-1-15,-20 12-5 0,25-11 9 16,-25 11-5-16,23-12-3 0,-23 12 3 16,29-9 3-16,-29 9-2 0,30-9 9 0,-30 9-9 15,32-12 8-15,-14 5-5 0,-18 7 2 16,39-8 0-16,-14-3-7 0,-25 11 5 16,45-12 6-16,-23 11-5 0,1-5 1 15,-23 6 9-15,49-11 3 0,-28 5-1 0,3-1 0 16,-24 7-2-16,50-8-2 0,-27 4 2 15,-23 4-1-15,42-8 2 0,-20 5 0 0,-22 3-5 16,43-7 5-16,-43 7 1 0,46-3 1 16,-26 1-5-16,-20 2 4 0,45-4-8 15,-45 4 5-15,42-3-3 0,-19 3 6 0,-23 0 5 16,47-3 1-16,-17 3-4 0,-30 0 7 16,62 0 4-16,-29-3 1 0,2 3-1 15,4-4 1-15,4 4-1 0,1-2-4 0,-1-1-6 16,6 3 4-16,-7-3-5 0,6-1-1 15,-13 2-4-15,1 2-8 0,-3-3-18 16,-1 0-25-16,-32 3-30 0,52 0-33 0,-27 0-46 16,-25 0-19-16,33 8-61 0,-16 2-225 15,-17-10-456-15,0 0-490 0</inkml:trace>
  <inkml:trace contextRef="#ctx0" brushRef="#br0" timeOffset="8050.608">2962 9885 4191 0,'0'0'-172'0,"0"0"13"0,0 0 15 16,0 0 3-16,0 0 21 0,0 0 8 15,0 0 17-15,0 0 23 0,0 0 28 0,48-15 17 16,-48 15 37-16,0 0 10 0,0 0 11 16,0 0-11-16,30-7 8 0,-30 7 8 15,0 0 13-15,36-9-10 0,-36 9 2 16,30-3-5-16,-30 3 4 0,35-6-8 0,-35 6 1 15,33-6-7-15,-33 6 10 0,42-3-5 16,-42 3-2-16,45-3 6 0,-21 3 0 0,-24 0 3 16,47-5 7-16,-21 4-9 0,-26 1 2 15,50-4-19-15,-26 2 13 0,-24 2 0 0,50-5-15 16,-21 5-4-16,-29 0 11 0,60-3 0 16,-35 1-2-16,5 2 3 0,-30 0-9 15,65 0 12-15,-30 2-17 0,0-2 3 0,-3 3 7 16,-3-3-25-16,7 5 11 0,-7-3 7 15,11-2-2-15,-6 4 2 0,-1-4-6 16,0 1-4-16,3-1 9 0,-3-1-7 16,0 1 2-16,3 0-3 0,-1-4 12 0,-5 4-17 15,0-2 8-15,2-3-6 0,-32 5 3 16,50-3 3-16,-25 1-4 0,-25 2 6 0,49 0 5 16,-49 0 4-16,48 0-4 0,-26 0 16 15,-22 0-13-15,48 0 7 0,-23-4-7 0,-25 4-7 16,49 0 11-16,-17-3-2 0,-32 3-5 15,55 0 5-15,-23 0-6 0,-2 0-5 16,5 0-1-16,-5 0-5 0,-30 0 12 0,64-3 2 16,-34 3-1-16,1 0 9 0,-5-1-7 15,-26 1-8-15,48-5 8 0,-48 5-3 16,45 0-5-16,-21-3-2 0,-24 3 14 0,53-3 12 16,-28 3 0-16,5-3-2 0,2 0-3 15,-32 3-3-15,62-3-3 0,-33-1 1 16,-3 2 10-16,-26 2 5 0,55-6 16 0,-28 2-4 15,-27 4-5-15,44-3-2 0,-23-2-6 16,-21 5-5-16,42 0 7 0,-42 0-2 0,40-10 4 16,-40 10-2-16,42-2-4 0,-22-3 0 15,-20 5 1-15,44-5-5 0,-19-2 2 16,-25 7-3-16,52-5-7 0,-29-3 1 16,6 4-7-16,-29 4 0 0,53-8 1 0,-24 5-6 15,-1-2 0-15,0 1-1 0,3-2 3 16,-3 4-4-16,4-1 0 0,1-1 1 0,-1 1 0 15,2 0-5-15,-3 0-1 0,1 3-1 16,-2-6 2-16,0 6-2 0,0-3 0 0,1 0-2 16,5-3 2-16,-2 3-1 0,-2 3 1 15,1-3-2-15,-1 0-1 0,1-3 4 16,-4 1-2-16,2 2 0 0,0 2-3 0,-31 1 4 16,51-4-3-16,-29 0-1 0,-22 4-1 15,40-3 4-15,-40 3-1 0,42-1-2 16,-22-4-1-16,-20 5 4 0,42-6-4 0,-19 3 2 15,-23 3-16-15,46-6 2 0,-23 2 1 16,-23 4 3-16,44-5-4 0,-44 5 4 16,38-5 2-16,-38 5-2 0,44 0 1 0,-44 0 2 15,43-1 0-15,-43 1-1 0,43-4 4 16,-43 4-1-16,42 0 2 0,-18 0-2 0,-24 0 1 16,47 4 2-16,-19-8-2 0,-28 4 6 15,59 4-4-15,-33-4-5 0,4 0 3 0,-30 0 2 16,52-4-2-16,-25 8 6 0,-27-4-6 15,47 0 6-15,-25 0 2 0,-22 0 2 16,43-4 4-16,-43 4 2 0,35 0-2 0,-35 0-3 16,35 0 2-16,-35 0 0 0,39 4-2 15,-39-4 1-15,38 1 0 0,-38-1 3 0,40 0 0 16,-40 0 0-16,41 0-2 0,-41 0-2 16,41 0 0-16,-17 0 3 0,-24 0-3 15,47 5 1-15,-26-5 2 0,-21 0-4 0,49 0-1 16,-21 3 4-16,-3-1-6 0,-25-2 2 15,49 4-3-15,-24-4-1 0,4 3 1 16,-29-3 0-16,51 0-1 0,-26 0-1 0,2 6 3 16,-27-6 1-16,52 3-2 0,-22-3-2 15,2 3 1-15,-2 2 6 0,2-5 0 16,1 1 1-16,2-1-2 0,-4 3 1 16,4 1 1-16,2 0-4 0,-6-4 0 0,8 1 0 15,-7 2 1-15,1 4-4 0,-8-7 4 16,7 7-1-16,-2-7-1 0,-30 0-4 0,57 6 1 15,-32-6 1-15,3 3 0 0,-28-3 2 16,56 3-2-16,-30-3 0 0,6 3 0 0,0 0-1 16,-32-3 2-16,53 3-2 0,-24 0 0 15,1-3 0-15,-3 3-2 0,-27-3 2 16,58 0-1-16,-29 3 0 0,-29-3 3 0,52 3-2 16,-26 1-1-16,-4-1 2 0,-22-3-3 15,49 2 1-15,-19 1-2 0,-5 0 2 0,-25-3 1 16,57 7-2-16,-27-5 0 0,2 1 1 15,-4 1-1-15,11-4 0 0,-4 4 4 0,0-2-4 16,0 0 0-16,8 2 0 0,-4 4 1 16,3-7 1-16,-5-1 2 0,3 4-3 15,-4-4-2-15,1 3 2 0,8 0 1 16,4-3 0-16,1 2-2 0,5-2 1 0,1 5 0 16,0-5-1-16,15 2 0 0,-1 1 2 15,2-3 1-15,6 4-2 0,-2-4 0 0,1 0-11 16,-4 3-3-16,8 0-8 0,-4-1-17 15,-7-2-15-15,7 7-30 0,-4-4-28 16,1 6-43-16,-7 0-54 0,-7 3-201 0,-13 0-556 16,-10 2-982-16</inkml:trace>
  <inkml:trace contextRef="#ctx0" brushRef="#br0" timeOffset="12371.6772">4812 12879 2038 0,'0'0'390'0,"0"0"-186"16,0 0-96-16,0 0-17 0,0 0-42 15,0 0-23-15,0 0 13 0,0 0-18 16,0 0 5-16,0 0 7 0,0 0 10 0,0 0 19 16,0 0-2-16,0 0-5 0,0 0 15 15,8 31 3-15,-8-31 13 0,0 0 5 0,0 0 9 16,0 0 5-16,0 0 2 0,0 0-13 16,0 0-8-16,0 0-20 0,0 0 4 15,0 0-14-15,0 0-6 0,0 0-8 0,0 0 3 16,0 0-9-16,0 0-11 0,0 0 6 15,0 0-2-15,0 0-12 0,0 0 4 0,0 0 3 16,0 0-5-16,0 0-7 0,0 0 6 16,0 0-9-16,0 0-8 0,32 0-1 15,-32 0 5-15,0 0-1 0,0 0 3 0,25 3-8 16,-25-3 14-16,0 0-8 0,30 3 2 16,-30-3 0-16,0 0-4 0,44 0 12 15,-44 0-9-15,35 3-3 0,-35-3 18 0,38 3-22 16,-12 0 1-16,-26-3-4 0,48 9 6 15,-18-5 4-15,-3 1-1 0,8 1-13 16,-5 2 17-16,9 0-12 0,1-1 7 0,-7-1 5 16,9 2 0-16,-9-1-6 0,3-2-1 15,-6 5 1-15,5-3 0 0,-2-2 4 0,-1 2 2 16,-2-1 1-16,2-4 6 0,-4 2 3 16,-2 2 8-16,-26-6 2 0,43 3 15 0,-25 0 1 15,-18-3 4-15,39 8-2 0,-39-8 0 16,27 1 5-16,-27-1-1 0,25 7-4 15,-25-7-7-15,0 0 1 0,35 3-2 0,-35-3 5 16,0 0 0-16,33 5-2 0,-33-5-2 16,0 0-5-16,32 5-4 0,-32-5-1 15,0 0 3-15,30 2-6 0,-30-2 1 0,24 4-4 16,-24-4-2-16,0 0-2 0,33 0-4 16,-33 0 1-16,32 3-3 0,-32-3-3 15,0 0 1-15,45 0-2 0,-45 0-1 0,34 0 0 16,-34 0 1-16,36 3 0 0,-36-3-5 15,44 3-1-15,-44-3 0 0,43 0 1 0,-21 0-2 16,-22 0-2-16,44 6 1 0,-21-6 3 16,-23 0 2-16,53 3-8 0,-27-3 6 15,-26 0-5-15,50 3 4 0,-18-3-1 0,-4 3 1 16,-28-3-3-16,48 3 0 0,-26-3 0 16,-22 0 1-16,52 0-2 0,-27 0 2 0,2 3-5 15,-27-3-3-15,55 3-1 0,-23-3 2 16,-7 3-3-16,-25-3 1 0,49 0-1 15,-24 4-1-15,-25-4-1 0,45 2 4 0,-23-2-1 16,-22 0 2-16,46 0-3 0,-46 0 2 16,49 0 3-16,-49 0-2 0,38-2 3 15,-13 2-2-15,-25 0 2 0,52 2-1 0,-28-2 2 16,-24 0-1-16,55 0-1 0,-28-2-1 16,3 2 4-16,-30 0-2 0,65-4 2 15,-35 4-2-15,2-3-1 0,1 3 3 0,-1 0 0 16,-2-3-3-16,2 0 3 0,-32 3-2 15,64 0-1-15,-39-3 3 0,-25 3-3 16,53-3 2-16,-31 3 1 0,-22 0-5 0,52-6 4 16,-25 6-1-16,-27 0 2 0,46-6 1 15,-46 6 0-15,47-3 1 0,-20 3-2 0,-27 0-4 16,57-3 6-16,-32 0-2 0,5 3 1 16,-30 0 0-16,62-4 0 0,-30 4-2 0,0-2 3 15,-1 2-3-15,3-5 2 0,-4 2 1 16,5 1-2-16,-5-1 3 0,2-1-2 0,-2 1 0 15,2-3 0-15,-7 3 1 0,3-3 2 16,-28 6-2-16,51-10-1 0,-28 8 1 16,2-4-2-16,-25 6 1 0,40-7 0 0,-16 2 2 15,-24 5-1-15,41-10-1 0,-12 3-2 16,-29 7 2-16,43-8-2 0,-17 4 3 16,-26 4-2-16,46-8 2 0,-22 2 0 15,-24 6-1-15,47-7 2 0,-27 0-1 0,-20 7 0 16,45-9-1-16,-25 6 5 0,-20 3-3 15,37-6 1-15,-37 6 2 0,40-9-2 16,-18 3 6-16,-22 6 2 0,46-12 4 0,-27 6-7 16,4 0-1-16,-23 6 1 0,54-14-2 15,-29 6-1-15,3 0 1 0,1 0 0 0,-4-1-2 16,3 0 1-16,-3 3 2 0,-25 6-5 16,49-15 1-16,-27 8 0 0,1 2 2 0,-23 5 6 15,49-14-1-15,-24 9 5 0,-2-3-4 16,-23 8 0-16,54-12 1 0,-26 9-2 0,-1-2 0 15,5-5 2-15,-1 5-1 0,3-2 4 16,8 1-5-16,1-3 4 0,2 3-3 16,0 0 1-16,4-2-2 0,-2 6-1 0,5-3-2 15,-2-1 0-15,5-2-2 0,0 5-6 16,-1 2-10-16,3-7-16 0,-5 5-22 16,-2 3-29-16,0 0-37 0,5 3-42 15,-6 1-56-15,-6 4-197 0,1 1-556 0,-16-1-970 16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16:07.1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18094 8117 2416 0,'0'0'110'0,"27"-4"-74"16,-27 4-30-16,0 0 0 0,0 0 0 0,0 0 17 15,0 0 29-15,0 0 11 0,0 0 20 16,0 0 27-16,0 0 17 0,0 0 16 16,0 0-7-16,0 0 2 0,0 0-7 0,33-5-13 15,-33 5-17-15,0 0 13 0,0 0-11 16,0 0-9-16,0 0-10 0,0 0-13 15,0 0-10-15,0 0 0 0,0 0-12 0,0 0-8 16,0 0-8-16,0 0 1 0,0 0-10 16,0 0 5-16,0 0-7 0,0 0 3 0,0 0 3 15,0 0 12-15,0 0-2 0,0 0 9 16,0 0 0-16,0 0-3 0,0 0-5 0,0 0 3 16,0 0-3-16,0 0 1 0,0 0 1 15,0 0-3-15,0 0-2 0,0 0-6 16,0 0 0-16,0 0 0 0,0 0-2 0,0 0-3 15,0 0 4-15,0 0 0 0,0 0-2 16,0 0 3-16,0 0-1 0,0 0-7 16,0 0-4-16,0 0 1 0,0 0-3 0,0 0-1 15,0 0 1-15,0 0-3 0,0 0 1 16,0 0-7-16,0 0 4 0,0 0-3 0,0 0-4 16,0 0 2-16,-103 5 0 0,103-5 1 15,0 0 1-15,0 0 0 0,0 0 3 0,-29 0 1 16,29 0 4-16,0 0 1 0,0 0 1 15,0 0 2-15,0 0-1 0,0 0-1 16,0 0 3-16,0 0-3 0,0 0 0 0,-37 0-2 16,37 0-2-16,0 0-2 0,0 0 0 15,0 0-4-15,0 0 3 0,0 0-4 0,0 0-1 16,0 0-4-16,0 0 0 0,0 0 0 16,0 0-1-16,0 0-1 0,0 0 1 0,0 0 0 15,0 0 0-15,0 0-2 0,0 0 2 16,0 0 2-16,0 0 0 0,0 0 0 15,0 0-2-15,0 0 4 0,0 0 5 16,0 0 2-16,0 0 3 0,0 0-2 0,0 0 0 16,0 0-1-16,94 19 0 0,-71-14-1 0,4-1-3 15,-27-4 0-15,54 6-1 0,-26 0 0 16,4-2 0-16,-4-1-3 0,2 1 1 16,2-4 2-16,-32 0-3 0,52 4 3 15,-20 0 2-15,-4 1-3 0,-4-4-1 0,-24-1 0 16,50 6-1-16,-27-2-1 0,-23-4 2 15,39 5-1-15,-17-2 0 0,-22-3 1 16,35 4 3-16,-35-4 0 0,35 2 1 0,-35-2-1 16,25 3 1-16,-25-3-1 0,0 0-1 15,37 7 0-15,-37-7 0 0,21 2-1 0,-21-2 2 16,0 0-3-16,24 6 0 0,-24-6 2 16,0 0-3-16,0 0 0 0,30 5 0 0,-30-5-1 15,0 0 2-15,32 7-1 0,-32-7 0 16,0 0-1-16,30 8-2 0,-30-8 2 15,27 4 2-15,-27-4-1 0,26 11 2 0,-26-11 1 16,27 6 0-16,-27-6-1 0,30 6 1 16,-30-6-2-16,29 11 0 0,-29-11-1 0,33 4 1 15,-33-4-2-15,24 7 0 0,-24-7 0 16,28 5 2-16,-28-5-1 0,28 8 2 16,-28-8-2-16,31 6-2 0,-31-6 1 0,35 6 1 15,-35-6-3-15,30 0 2 0,-30 0-1 16,38 4 1-16,-38-4-2 0,30 0 1 15,-30 0-2-15,32 0 1 0,-32 0-2 0,29 0 3 16,-29 0-1-16,31 0 1 0,-31 0-3 16,0 0 3-16,39-4-2 0,-39 4 0 0,27-3 1 15,-27 3-1-15,0 0-1 0,38-6 4 16,-38 6-4-16,24-6 2 0,-24 6-1 0,0 0 0 16,33-5 0-16,-33 5 0 0,0 0-1 15,32-5-1-15,-32 5 2 0,0 0 0 16,28-2 0-16,-28 2 0 0,0 0 0 0,0 0 3 15,29-8-4-15,-29 8 1 0,0 0 0 16,0 0-2-16,31-6 2 0,-31 6 0 0,0 0 0 16,29-6 1-16,-29 6-2 0,0 0 1 15,25-6-3-15,-25 6 0 0,0 0-2 16,30-6-2-16,-30 6-1 0,0 0 0 0,30-6-1 16,-30 6 2-16,0 0-2 0,27-9 1 15,-27 9-1-15,0 0 3 0,33-8-1 16,-33 8-5-16,24-6-1 0,-24 6 3 0,20-7-1 15,-20 7 2-15,0 0-2 0,32-11 2 16,-32 11-1-16,21-8 2 0,-21 8 2 0,26-10-3 16,-26 10 2-16,20-12 0 0,-20 12 0 15,21-10 2-15,-21 10-2 0,0 0 5 16,29-15-1-16,-29 15 1 0,18-12-1 0,-18 12-1 16,0 0 3-16,15-16-2 0,-15 16 1 15,0 0 0-15,24-17-4 0,-24 17-1 16,11-18-1-16,-11 18 0 0,0 0 4 0,20-23 6 15,-20 23 2-15,0 0 8 0,10-23 0 16,-10 23 1-16,0 0-5 0,9-24 0 0,-9 24-2 16,0 0 3-16,0-30 4 0,0 30-2 15,0 0 1-15,-9-41 1 0,9 41-2 16,0 0-1-16,-5-34-2 0,5 34 0 0,-1-24-1 16,1 24 4-16,-12-24 0 0,12 24 0 15,-15-24-3-15,15 24 7 0,-15-25 3 0,15 25-1 16,-12-22-2-16,12 22-2 0,-15-25-2 15,15 25 0-15,-20-27 3 0,20 27-5 16,-22-32 0-16,12 19-6 0,10 13 0 0,-13-31 0 16,13 31 0-16,-23-23-3 0,12 10 0 15,11 13 2-15,-15-21-4 0,15 21 3 0,-13-25-3 16,13 25 5-16,-18-22-4 0,18 22 1 16,-15-17-1-16,15 17 9 0,-19-23-3 0,19 23 1 15,-13-17-4-15,13 17 0 0,-19-19-9 16,19 19-1-16,-15-20 0 0,15 20-3 15,-23-19-1-15,23 19 3 0,-22-19 0 0,22 19 0 16,-20-19 0-16,20 19 1 0,-27-21-1 16,27 21 1-16,-23-19-1 0,23 19 3 0,-27-23-1 15,12 14 1-15,15 9 1 0,-28-18-1 16,28 18 1-16,-30-18 2 0,30 18-3 16,-31-18 3-16,20 7-5 0,11 11-2 0,-30-18-1 15,30 18 0-15,-22-14-2 0,22 14 2 16,-27-17 0-16,27 17-1 0,-20-11 1 0,3 0 3 15,17 11 1-15,0 0-1 0,-30-16 2 16,30 16-1-16,-22-16 2 0,22 16-2 16,-26-11 2-16,26 11 0 0,-25-13-1 0,15 6 0 15,10 7-4-15,-34-12 1 0,34 12 0 16,-30-8-1-16,30 8 1 0,-35-11 0 0,35 11 0 16,-29-6 2-16,29 6-1 0,-33-6 3 15,33 6 0-15,-32-6-1 0,32 6-1 16,-33-6 3-16,33 6 1 0,-32-11 0 0,32 11 0 15,-32-6 1-15,32 6 0 0,-33-2 6 16,33 2-5-16,-29-10 2 0,29 10-1 16,-35-2 1-16,35 2-1 0,-30-4-1 0,30 4 0 15,-38-6 0-15,38 6 1 0,-36-2 0 16,36 2 0-16,-43-7 0 0,43 7-2 0,-45-3 0 16,45 3 0-16,-40-2 3 0,40 2 0 15,-41-4-2-15,41 4-1 0,-46 0 2 0,46 0 0 16,-41-4 0-16,41 4-1 0,-41-3 1 15,41 3-1-15,-40-4 1 0,40 4 2 16,-39 0-3-16,39 0 2 0,-33-3 0 0,33 3-1 16,-36 0 2-16,36 0-3 0,0 0 2 15,-40-2-1-15,40 2 1 0,-26-3-1 0,26 3-1 16,0 0 0-16,0 0 2 0,-47 0 0 16,33 0 0-16,14 0 0 0,0 0 1 15,0 0-2-15,-40 3 0 0,40-3-1 0,-20 0-1 16,20 0-1-16,-22 2 3 0,22-2-1 15,0 0 0-15,-35 3-3 0,35-3 4 16,-18 7-2-16,18-7 1 0,-20 8 1 0,20-8 0 16,-27 2-2-16,27-2 1 0,-18 10 0 15,3-5 2-15,15-5-3 0,-21 7 2 0,21-7 0 16,-30 8 0-16,19-2 0 0,-6 0 3 16,17-6-2-16,-23 12 3 0,7-1 2 15,3-5 0-15,13-6-4 0,-23 21 4 0,23-21-4 16,-24 23 2-16,24-23 0 0,-20 28-2 15,12-15 1-15,8-13-1 0,-9 35-1 16,8-14 1-16,1-21-2 0,5 47-1 0,0-19-17 16,8 1-18-16,6 2-30 0,6 5-47 15,5 6-47-15,3-7-106 0,-4 5-243 0,7-8-432 16,-12 0-733-16</inkml:trace>
  <inkml:trace contextRef="#ctx0" brushRef="#br0" timeOffset="10861.7939">2823 7163 4503 0,'0'0'-148'16,"0"0"32"-16,0 0 19 0,0 0 7 15,0 0 9-15,0 0 8 0,0 0 6 0,0 0-2 16,0 0 13-16,0 0 11 0,0 0-11 16,0 0 3-16,0 0 19 0,0 0-1 15,0 0 2-15,0 0 11 0,0 0-2 0,0 0-3 16,0 0-7-16,0 0 11 0,0 0-3 15,0 0 8-15,0 0-1 0,0 0-12 0,0 0 12 16,0 0 0-16,0 0-3 16,0 0-2-16,0 0 7 0,0 0 12 0,0 0 10 15,0 0 10-15,0 0 7 0,0 0-1 16,0 0 20-16,0 0 6 0,0 0 13 0,0 0-10 16,0 0 2-16,0 0-2 0,0 0-2 15,0 0-10-15,0 0-9 0,0 0 1 0,0 0 1 16,0 0-7-16,0 0-7 0,0 0-1 15,0 0 2-15,0 0-18 0,0 0 2 0,0 0 12 16,0 0-2-16,0 0-6 0,-12 79 8 16,12-79-16-16,0 0 19 0,-16 19-23 0,16-19 18 15,-19 13-6-15,19-13-4 0,-17 18 6 16,17-18-2-16,-18 27 1 0,3-14 9 16,15-13-4-16,-28 27 1 0,19-15 4 15,-4 7-11-15,13-19 1 0,-30 33 10 0,11-18-5 16,3 4 21-16,-1 0-12 0,0-4 17 15,-3 5 13-15,3-7-7 0,-3 2 11 16,4 5-7-16,-5-5-2 0,1 4-1 0,-1-4-4 16,-1 3 6-16,-5 4-17 0,4-2 2 15,-6 4-4-15,4-4 8 0,-3 3-16 0,-1 1 4 16,4-2 0-16,0-1 6 0,-3 1-8 16,3-2 11-16,-2 0-1 0,5-3 5 15,0 2 3-15,1-4 3 0,2 5 7 0,-1-6 3 16,3 2-2-16,-6 0-6 0,3-1 0 15,3-3-6-15,-1 0-5 0,-1 5 0 0,-2-2-5 16,1-3-2-16,-1 7-1 0,1-3-3 16,-1-2-2-16,4 3-2 0,-5-6 3 15,4 5 5-15,1-1-2 0,-1 1 3 0,-6-4 0 16,9 2 1-16,-5-2 2 0,0 4-2 16,3 0-3-16,-4-1-4 0,0 1 0 0,-2-3-4 15,6 3 1-15,-4-1-2 0,0 0-2 16,21-15-1-16,-35 28-1 0,19-16 1 15,16-12 1-15,-29 19-2 0,14-12 3 0,15-7-3 16,-27 23 1-16,27-23 5 0,-26 18-2 16,26-18 5-16,-17 12-10 0,17-12 3 15,-17 12-1-15,17-12-1 0,0 0-2 0,-22 14 1 16,22-14 5-16,0 0 4 0,0 0 5 16,-23 12 3-16,23-12 4 0,0 0 0 15,0 0-5-15,0 0-2 0,-30 0 0 0,30 0 4 16,0 0 1-16,0 0-8 0,-35-18-1 15,35 18-5-15,0 0-1 0,-25-26-4 0,25 26-1 16,-19-21-3-16,19 21-2 0,-20-26-1 16,20 26-3-16,-18-26-1 0,18 26 2 15,-15-24-2-15,15 24 0 0,-15-39-6 0,11 22 3 16,4 17-2-16,-10-37 2 0,10 37 0 16,-3-45 1-16,-2 21-2 0,5 24 5 0,-10-37-1 15,10 37-1-15,-3-33 0 0,3 33 1 16,0-33-2-16,0 33 0 0,-2-31 2 15,2 31-2-15,0-31 2 0,0 31-2 0,0-35-1 16,0 35 1-16,0-30 3 0,0 30 0 16,0-30 3-16,0 30 0 0,0-31-1 0,0 31-1 15,-3-30 3-15,3 30-2 0,0 0 2 16,0-41 0-16,0 41-4 0,-11-32 0 16,11 32-1-16,-3-24 4 0,3 24-1 0,-8-28-1 15,8 28 2-15,0 0 1 0,-7-36 0 16,7 36-6-16,0 0 3 0,-2-27 0 0,2 27-3 15,0 0 0-15,-8-26-2 0,8 26 1 16,0 0-3-16,0 0-2 0,0 0-2 16,0 0 2-16,0-31 0 0,0 31-2 0,0 0 1 15,0 0-1-15,0 0 3 0,0 0 0 16,0 0-1-16,0 0 4 0,-15-25 0 16,15 25-2-16,0 0 0 0,0 0 0 0,0 0 1 15,0 0 1-15,0 0 1 0,0 0 0 16,-7-25 0-16,7 25-1 0,0 0-2 15,0 0-2-15,0 0-5 0,0 0-4 0,0 0-6 16,0 0-1-16,0 0-1 0,0 0 1 16,0 0-1-16,0 0 2 0,0 0 2 0,0 0 5 15,0 0 1-15,0 0-4 0,0 0 7 16,0 0 0-16,0 0 2 0,0 0-3 16,0 0 4-16,0 0 0 0,0 0-1 0,0 0 1 15,15-30-5-15,-15 30-13 0,0 0 0 16,12-21-5-16,-12 21 6 0,0 0 3 0,12-24 2 15,-12 24 8-15,0 0 5 0,8-23 4 16,-8 23 1-16,0 0-5 0,0 0 5 16,14-20 0-16,-14 20 1 0,0 0 0 0,0 0-1 15,0 0 2-15,0 0 0 0,0 0 0 0,0 0-1 16,5-24 3-16,-5 24-2 0,0 0 0 16,0 0-4-16,0 0 6 0,0 0-2 15,0 0 0-15,0 0-2 0,0 0 1 0,15-18-2 16,-15 18-2-16,0 0 2 0,0 0 0 15,35-13 1-15,-12 8-3 0,-23 5-5 16,54-10-7-16,-21 3-4 0,-3 2 1 0,-3 2 1 16,11-1 4-16,-4 0-4 0,-2 0 4 15,1 1 0-15,-1-1 0 0,-2 4 6 16,2-1-3-16,-32 1 5 0,55 0-3 16,-23 0 2-16,-2-4 3 0,-30 4 0 0,48 0-2 15,-26 4 4-15,-22-4-3 0,44 0 7 16,-44 0 0-16,36 1 2 0,-36-1 1 0,29 4 1 15,-29-4 4-15,32 3 4 0,-32-3 3 16,28 5 3-16,-28-5 1 0,25 10 4 0,-25-10 7 16,34 9-2-16,-34-9-2 0,31 16 1 15,-10-7-3-15,-21-9-4 0,38 12 0 0,-15-2-2 16,3-2 0-16,-6 2-1 0,3-2 2 16,-23-8-3-16,42 12-1 0,-19-1 2 15,-4-5-5-15,-19-6 4 0,40 14-2 0,-40-14-1 16,30 9-3-16,-13-5 0 0,-17-4 1 15,35 11 4-15,-35-11 0 0,30 9-1 0,-30-9 1 16,30 8-4-16,-30-8-1 16,30 4 1-16,-30-4-2 0,27 8 1 0,-27-8 1 15,27 7 0-15,-27-7 4 0,28 10 7 16,-28-10-4-16,24 2 2 0,-24-2-1 0,0 0 2 16,30 13-5-16,-30-13-1 0,23 5-3 15,-23-5-1-15,25 7-2 0,-25-7-1 0,29 10 4 16,-29-10-5-16,31 8 1 0,-31-8-2 15,34 12 0-15,-17-7 3 0,-17-5-5 0,33 12 5 16,-33-12-3-16,33 9-1 0,-11-6-3 16,-22-3 2-16,34 9-1 0,-34-9-1 15,40 12 0-15,-23-7 1 0,-17-5 0 0,33 10 3 16,-33-10 2-16,33 12 0 0,-12-4-1 16,-21-8 0-16,40 9 2 0,-24-1-3 15,-16-8 1-15,37 9 1 0,-17-2-5 0,-20-7 4 16,42 10-7-16,-25-5 3 0,-17-5 4 15,37 13-4-15,-21-10 1 0,-16-3-2 16,35 9 4-16,-35-9 0 0,34 8-2 0,-34-8 11 16,28 4 14-16,-28-4-7 0,29 6 5 15,-29-6 0-15,0 0 1 0,25 10-4 0,-25-10-6 16,23 7 3-16,-23-7-3 0,0 0-2 16,30 1-5-16,-30-1 2 0,0 0-3 15,29 4-2-15,-29-4 1 0,0 0-2 0,28 7-7 16,-28-7-8-16,0 0-11 0,0 0-5 15,34 1-14-15,-23 4-15 0,-11-5-22 0,0 0-25 16,29 0-26-16,-17 6-29 0,4 0-32 16,-16-6-59-16,25 6-172 0,-25-6-92 0,0 0-458 15,0 0-977-15</inkml:trace>
  <inkml:trace contextRef="#ctx0" brushRef="#br0" timeOffset="12967.852">19340 7376 4894 0,'0'0'-129'0,"0"0"7"0,-20 14 1 16,20-14-4-16,0 0-4 0,0 0-6 16,-27 8-5-16,27-8 7 0,0 0 9 0,0 0 18 15,0 0 9-15,-20 13 8 0,20-13 13 16,0 0-7-16,0 0 10 0,0 0 8 16,0 0 13-16,0 0 20 0,0 0 17 0,0 0 2 15,-26 9 13-15,26-9 5 0,0 0 3 16,0 0-13-16,0 0-5 0,0 0-11 15,0 0-12-15,0 0-16 0,0 0-15 0,0 0-20 16,0 0-89-16,0 0-84 0,0 0-320 16,0 0 111-16</inkml:trace>
  <inkml:trace contextRef="#ctx0" brushRef="#br0" timeOffset="13339.6831">19240 7386 2248 0,'0'0'33'0,"0"0"19"0,0 0 9 16,0 0 7-16,0 0 11 0,0 0-2 0,0 0 9 15,0 0-5-15,0 0 11 0,0 0-3 16,0 0 8-16,0 0 16 0,-14-30 5 15,14 30 7-15,0 0-5 0,0 0 4 0,0 0 0 16,-63 30 9-16,48-18-5 0,15-12 1 16,-34 25-12-16,14-16-4 0,4 8-6 0,-3-6-2 15,4 5-4-15,15-16-5 0,-42 31-6 16,19-11 6-16,-4 2-4 0,-3 3-9 16,2 0-6-16,-4 2-6 0,3 2-2 0,-2-5-4 15,-8 0-1-15,11 0-4 0,-4 3-2 16,2-4-6-16,-5 2 1 0,-4 4-7 0,1 1-3 15,1-3-5-15,-5 5-4 0,5-5-5 16,-1 1-1-16,1 2-4 0,4-4-4 16,1-2-2-16,0 0 1 0,2-3-4 0,3 4-1 15,2-5-3-15,2 0 1 0,1-1-3 16,2-3 2-16,0-2-3 0,0 3-2 16,3 1 4-16,-5-3-1 0,4 0-2 0,3-3 1 15,0 2-4-15,6-5 2 0,9-9-6 16,-23 19-5-16,15-11-15 0,8-8-21 0,0 0-29 15,-26 23-38-15,26-23-32 0,-3 14-29 16,3-14-57-16,0 0-161 0,0 0-561 16,0 0-809-16</inkml:trace>
  <inkml:trace contextRef="#ctx0" brushRef="#br0" timeOffset="14058.4502">18290 7247 4678 0,'0'0'-107'16,"0"0"16"-16,0 0 13 0,0 0 7 15,0 0 2-15,0 0 1 0,0 0 9 0,0 0 11 16,0 0 16-16,0 0 27 0,0 0 41 16,0 0 18-16,0 0 31 0,0 0 9 0,0 0 5 15,0 0-1-15,0 0-7 0,0 0-11 16,0 0-8-16,0 0-7 0,0 0-6 0,0 0-6 15,0 0 5-15,0 0 10 0,0 0-5 16,0 0-2-16,0 0-8 0,0 0-5 0,0 0-1 16,65 38-2-16,-47-31 6 0,7 4-2 15,-3 2-2-15,5 6 4 0,6-6 0 16,-1 3-1-16,3 6-6 0,2 0-3 0,2-4-3 16,2 11-7-16,1-5-1 0,5 1-2 15,-8-2-7-15,-3-1 1 0,3 0-6 0,3 3 3 16,-6-3-4-16,1-2-2 0,-3-2 0 15,-3 2-2-15,0-3 0 0,0 2 3 16,-4 4 2-16,0-4 0 0,3 1 0 0,-3 2 0 16,3 2-1-16,2 0-1 0,-6 0-1 15,6 6-1-15,2 0-3 0,-3-5-2 0,6 6-7 16,0-1-11-16,2-1-14 0,-4-4-13 16,3 6-19-16,1-7-16 0,-8-2-23 15,3-3-12-15,-7 1-26 0,11-4-35 0,-18-4-77 16,10 1-190-16,-15-6-492 0,-8 1-626 15</inkml:trace>
  <inkml:trace contextRef="#ctx0" brushRef="#br0" timeOffset="65133.4739">15879 12352 1544 0,'0'0'215'0,"0"0"-102"16,0 0-27-16,0 0-20 0,0 0-16 0,0 0 6 16,0 0-5-16,0 0 19 0,0 0-7 15,0 0 4-15,0 0 11 0,0 0-5 0,70-18 10 16,-70 18 9-16,0 0 19 0,36-3-15 15,-36 3 20-15,25-6 16 0,-25 6-7 16,0 0-4-16,40-6-20 0,-40 6-12 0,27-6-10 16,-27 6-6-16,35-8-24 0,-35 8-4 15,33-1 3-15,-33 1-4 0,40-4-9 0,-40 4 11 16,34-7-8-16,-34 7-13 0,37-6 4 16,-37 6 1-16,38-3-2 0,-38 3-1 15,34-3 4-15,-34 3 0 0,38-6 4 0,-38 6-8 16,37-3 5-16,-37 3-7 0,37-4-7 15,-37 4 7-15,41-2 9 0,-41 2-3 16,32 0 3-16,-32 0-7 0,37 0-6 0,-37 0 6 16,45 0-6-16,-45 0-7 0,49 0-4 15,-28 0 8-15,-21 0-3 0,62 0-4 16,-30 2 2-16,0-2 0 0,0 4-1 0,-32-4 10 16,62 0-7-16,-29 0 15 0,-3 3 2 15,5-3 3-15,-5 0 3 0,6 3 7 0,-3-3 0 16,4 3 1-16,-7-3 0 0,5 0 5 15,-2 3 2-15,3 0-3 0,-6-3 4 16,3 5-12-16,2-5-6 0,0 1 4 0,4-1 1 16,-7 3-3-16,4 1-3 0,1-4-6 15,-2 0 1-15,1 4-3 0,-1-4-1 0,-2 0-6 16,2 0-1-16,-1 1 2 0,1-1-1 16,-2 0-1-16,-1 0-2 0,-2 0 2 15,-30 0-2-15,62-1 1 0,-33 1 4 0,2 1-4 16,1-1-1-16,-32 0 2 0,54 0 0 15,-33-1-1-15,-21 1 2 0,49 0-3 0,-49 0 1 16,45 0-1-16,-45 0 4 0,45 0 1 16,-20-4-4-16,-25 4 0 0,37 0-1 0,-37 0 1 15,40 0-1-15,-40 0-4 0,44-4 1 16,-19 4-1-16,-25 0-2 0,40 0-1 16,-40 0 1-16,48 0-3 0,-48 0 4 0,42 0-4 15,-18-3 6-15,-24 3-3 0,42 3-2 16,-42-3 1-16,46-3-2 0,-16 3 0 0,-30 0 0 15,51 0-1-15,-25 0 0 0,-26 0-2 16,57 0 2-16,-28 0-3 0,4 0 0 16,1 0 0-16,-34 0-3 0,60 0 2 0,-30 0 0 15,0-1-1-15,-30 1 0 0,54 0 0 16,-24 0-1-16,0 0 0 0,-30 0 2 0,55 1-1 16,-25-1-3-16,2 0 3 0,0 0-1 15,1 0-1-15,1 0-1 0,2 0 0 16,6-1 2-16,-7 1-1 0,4 0 1 0,-1 0-1 15,-4 0 1-15,4 0 0 0,-6 0-1 16,2 0-1-16,-3 0 1 0,-31 0-1 0,61 0 3 16,-33 0-3-16,-28 0 2 0,48 0-1 15,-26 0 0-15,-22 0 0 0,49 0 0 16,-49 0-3-16,45 0 3 0,-22 0 0 0,-23 0 1 16,42 0-1-16,-42 0-1 0,42 0 1 15,-42 0 1-15,42 0-1 0,-42 0-1 0,33 0 1 16,-33 0 1-16,32 0-1 0,-32 0-1 15,0 0 2-15,35 0-2 0,-35 0 1 0,0 0 1 16,34 0-2-16,-34 0 1 0,0 0 0 16,35 0 0-16,-35 0 0 0,0 0 2 15,38 0-1-15,-38 0-2 0,0 0 1 0,39 1-1 16,-39-1 1-16,30 0 0 0,-30 0 0 16,0 0 0-16,38 0 0 0,-38 0 1 15,30 0-2-15,-30 0 1 0,0 0 0 0,32 0 0 16,-32 0-1-16,0 0 2 0,42 3-3 15,-42-3 3-15,0 0-1 0,33 0 1 0,-33 0-2 16,24 0 1-16,-24 0 0 0,0 0 0 16,45 0 0-16,-45 0 0 0,0 0-2 15,35 0 4-15,-35 0-4 0,0 0 2 0,42-3-1 16,-42 3 0-16,32 0-1 0,-32 0 4 16,33 0-4-16,-33 0 2 0,37-1 0 15,-37 1-1-15,28 0 0 0,-28 0 2 0,36-5-1 16,-36 5 0-16,0 0-2 0,45 0 1 15,-45 0 1-15,23 0 0 0,-23 0 0 0,0 0 0 16,47 0-1-16,-47 0 2 0,32 0-1 16,-32 0 0-16,33-3 0 0,-33 3-1 15,29 3 0-15,-29-3 2 0,31 0-4 0,-31 0 3 16,0 0 0-16,42 0 0 0,-42 0 0 16,29 0 3-16,-29 0-3 0,30 5-2 0,-30-5 1 15,33 0 1-15,-33 0-3 0,30 1 2 16,-30-1 1-16,32 0 0 0,-32 0 0 15,34 3 0-15,-34-3-3 0,35 0 0 16,-35 0-2-16,38 0-2 0,-38 0-4 0,42 0-1 16,-42 0 0-16,40-3-2 0,-40 3-4 0,42-1 3 15,-27-4 0-15,7 5 1 0,-22 0 0 16,38-6 0-16,-16 6 3 0,-22 0 0 16,33-3 0-16,-12 0 2 0,-21 3-1 0,31-7 3 15,-12 7-1-15,-19 0-1 0,38-8-5 16,-18 5-5-16,-20 3-4 0,40-6-4 0,-40 6-2 15,42-10 0-15,-23 5-4 0,-19 5 2 16,36-13 5-16,-15 8-1 0,-21 5 2 0,38-16 1 16,-16 5 2-16,-22 11 0 0,33-15 2 15,-19 6 2-15,-14 9 5 0,28-18 0 16,-28 18 2-16,28-15 2 0,-28 15 6 0,19-22-1 16,-19 22 5-16,20-22 0 0,-10 7 5 15,-10 15-4-15,17-30 3 0,-12 11 2 0,-5 19 0 16,10-35 3-16,-4 14 2 15,-6 21 0-15,12-42-3 0,-10 22 3 0,-2 20 5 16,8-39 10-16,-8 39 3 0,5-39 7 0,-5 39 3 16,5-30 3-16,-5 30-5 0,0-33-5 15,0 33-4-15,-1-38-1 0,1 38 0 0,-4-33 6 16,4 33-3-16,-10-40-5 0,7 23-4 16,3 17-2-16,-14-42 0 0,8 18-5 15,-4-1-6-15,0 3-2 0,1-3 3 0,-4 2 0 16,3-3-2-16,0 1-3 0,10 25 1 15,-19-38-1-15,11 19-2 0,0-2 1 0,8 21-2 16,-20-32-1-16,20 32 2 0,-12-27-1 16,0 12-4-16,12 15-1 0,-16-31-1 15,4 15 3-15,12 16-1 0,-15-25 3 0,15 25-3 16,-19-29 3-16,19 29-2 0,-20-24 2 16,20 24 0-16,-16-21 2 0,16 21-1 0,-21-19 2 15,21 19 0-15,-21-20-2 16,21 20 0-16,-20-17-2 0,20 17 1 0,-19-17 1 15,19 17-2-15,-21-16 1 0,21 16-3 16,-22-15 0-16,22 15-1 0,-20-12 3 0,20 12-1 16,-29-13 0-16,29 13 1 0,-21-12 5 0,21 12-3 15,-34-9-2-15,34 9-3 0,-30-12 3 16,30 12 0-16,-32-8-5 0,32 8 0 16,-35-8 1-16,35 8-1 0,-37-7 1 0,37 7-2 15,-47-9 1-15,47 9 1 0,-41-6 3 16,20 3-2-16,21 3 1 0,-50-4 0 0,25 2 0 15,25 2-1-15,-55 0 5 0,33-3-2 16,22 3 3-16,-53-3-3 0,29 0-2 16,24 3 1-16,-50 0-6 0,22-4-5 0,28 4-3 15,-52-3-5-15,52 3 0 0,-50 0 1 16,25 0-3-16,25 0-3 0,-51-2 4 0,51 2 1 16,-43-3 1-16,18-1-1 0,25 4 1 15,-40-3 3-15,40 3-1 0,-42-7 5 16,42 7 6-16,-39-5 0 0,39 5 7 15,-41-7 0-15,41 7 3 0,-37-5-3 0,37 5-5 16,-35-4 1-16,35 4 3 0,-36-7 0 16,36 7 3-16,-30 0-1 0,30 0 3 0,-30-9-3 15,30 9 0-15,-42-3-4 0,42 3 6 16,-38-5 4-16,38 5 5 0,-44-3 5 0,23-1 6 16,21 4-2-16,-44-6 0 0,44 6-1 15,-42-2-4-15,42 2 1 0,-41-4-3 16,41 4 0-16,-46-3 1 0,46 3-3 0,-43-3 1 15,43 3-1-15,-39 0-1 0,39 0-4 16,-41-3 1-16,41 3 0 0,-42 0-3 0,42 0 1 16,-42 3-2-16,19-3 0 0,23 0 0 15,-46 3-2-15,46-3 0 0,-46 0-2 16,20 0 3-16,26 0 0 0,-51 3-3 0,27 1-1 16,24-4-1-16,-48 2-6 0,21-2 0 15,27 0 0-15,-42 6-2 0,19-2 2 16,23-4-3-16,-42 3-1 0,42-3-1 0,-47 4 3 15,29-3 1-15,18-1-1 0,-42 0 3 16,42 0 0-16,-35 3 0 0,35-3 1 0,-42 9 1 16,42-9-1-16,-40 0 3 0,40 0-1 15,-44 0 1-15,22 3 2 0,22-3 0 16,-51 0-3-16,22 0 2 0,29 0 1 0,-47 4 2 16,24-4-1-16,23 0 0 0,-52 0 1 15,27 0 0-15,25 0-2 0,-49 0 0 0,49 0-3 16,-43 0 3-16,43 0 0 0,-39 0-2 15,39 0-3-15,-48-4-1 0,48 4 0 0,-35 0 4 16,35 0-3-16,-45 0 4 0,45 0-4 16,-40 0 1-16,40 0 2 0,-41 0 0 15,41 0-1-15,-38 0-2 0,38 0 1 0,-44 0 4 16,44 0-4-16,-41 0-4 0,41 0-6 16,-41 4 1-16,41-4 2 0,-41 0 1 15,41 0 0-15,-41 4 1 0,41-4 3 0,-45 4 2 16,25-3 3-16,20-1 2 0,-45 4 1 15,45-4 0-15,-47 3-2 0,19 1 1 0,28-4-1 16,-55 1-1-16,30 3-3 0,-4-1 4 16,1 0-1-16,28-3 2 0,-61 4-2 0,38-4 2 15,-7 3-2-15,30-3 2 0,-50 5-1 16,26-5 1-16,24 0 0 0,-42 4 1 0,42-4-2 16,-48 6 4-16,31-6-2 0,17 0 2 15,-42 3-3-15,42-3 0 0,-36 2 0 16,19-2-3-16,17 0 1 0,-30 4-5 0,30-4 0 15,-32 0 1-15,14 3-2 0,18-3-1 16,-31 3-4-16,31-3 2 0,-35 3-4 16,35-3 7-16,-35 3-1 0,17-3-1 0,18 0 0 15,-47 6 4-15,19-3-2 0,-4-3 0 16,2 4 1-16,-2 3 7 0,-2-6 4 0,-1 2 4 16,2 4 3-16,1-5 8 0,-1 1 1 15,1 2 1-15,2-2-3 0,0 0 3 16,-2 0-5-16,8 0-1 0,24-3-3 0,-53 3-1 15,28 0-5-15,25-3-3 0,-40 3-3 16,40-3-1-16,-36 3-4 0,36-3 0 0,-30 0-4 16,30 0 4-16,-30 3-6 0,30-3 2 15,0 0 0-15,-35 0 2 0,35 0-2 16,0 0 3-16,-35 3 3 0,35-3 6 0,0 0-2 16,0 0 4-16,-40-3-1 0,40 3 2 15,0 0-1-15,0 0 2 0,-35 3-5 16,35-3 3-16,0 0-4 0,0 0-1 0,-39 0-2 15,39 0 2-15,0 0-2 0,0 0 3 16,-33-3-4-16,33 3 2 0,0 0 0 0,0 0 0 16,-35-3 0-16,35 3 1 0,0 0-1 15,0 0 0-15,-39 0 0 0,39 0 3 16,0 0 1-16,-32 0 2 0,32 0-1 0,0 0-1 16,0 0-1-16,-41-3 1 0,41 3-3 15,0 0 0-15,0 0-1 0,-39 0 1 16,39 0-2-16,0 0-2 0,-27-3-1 0,27 3-2 15,0 0-6-15,0 0-2 0,-35 3-5 16,35-3-1-16,0 0-3 0,0 0 5 0,-35 0-1 16,35 0-1-16,0 0 4 0,-35 3 2 15,35-3 2-15,0 0 4 0,-42 0 4 16,42 0 4-16,-28 3 3 0,28-3 0 0,0 0 3 16,-42 0 0-16,42 0 5 0,-30 3-1 15,30-3 1-15,0 0-2 0,-44 4-2 0,44-4-1 16,0 0-5-16,-28 2-3 0,28-2-4 15,0 0 3-15,-29 3 0 0,29-3-1 0,0 0 0 16,0 0 1-16,-31 3 2 0,31-3 0 16,0 0 1-16,0 0 0 0,0 0 3 15,-37 4 1-15,37-4-1 0,0 0-3 0,0 0 3 16,0 0 1-16,-29 3-2 0,29-3 0 16,0 0-4-16,0 0 4 0,0 0-6 0,-31 2 2 15,31-2-2-15,0 0-3 0,0 0 1 16,-34 0 3-16,34 0 0 0,0 0 5 15,0 0-2-15,-43 0 3 0,43 0 6 0,0 0 4 16,-42-2-3-16,42 2 1 0,0 0 5 16,-39 0 2-16,39 0-3 0,0 0 0 0,-38-3-4 15,38 3-3-15,0 0-3 0,-32 0 1 16,32 0 0-16,0 0-3 0,0 0 1 16,-37 0 2-16,37 0 3 0,0 0-3 0,0 0-3 15,0 0-1-15,-43 0 2 0,43 0-2 16,0 0 1-16,0 0-1 0,0 0 0 15,-34-4 3-15,34 4-3 0,0 0-1 0,0 0-1 16,0 0 3-16,-36 0 3 0,36 0 1 16,0 0 2-16,0 0 1 0,0 0 0 0,-37 0 3 15,37 0-1-15,0 0 2 0,0 0 1 16,0 0 4-16,0 0-4 0,-29 4 4 0,29-4-3 16,0 0-3-16,0 0 3 0,0 0-4 15,0 0-4-15,0 0 3 0,0 0-5 0,0 0 1 16,0 0 2-16,-26 8-4 0,26-8 0 15,0 0-2-15,0 0-1 0,0 0 2 16,0 0-3-16,0 0-2 0,0 0-2 0,0 0 0 16,0 0-2-16,0 0 1 0,0 0 0 15,0 0-2-15,0 0-1 0,0 0 4 0,36 57-2 16,-36-57 1-16,10 18 0 0,-10-18-1 16,0 0 0-16,14 18-2 0,-14-18 1 15,0 0 0-15,15 20 2 0,-15-20 1 0,0 0 1 16,0 0 1-16,8 27-1 0,-8-27 1 15,0 0-1-15,-3 28 3 0,3-28-1 0,0 0 0 16,-2 30 2-16,2-30-1 0,0 0-1 16,-10 37 2-16,10-37-3 0,-8 22 3 15,8-22 1-15,-12 21 1 0,12-21 2 0,-12 18-3 16,12-18 4-16,-15 26-3 0,15-26 1 16,-11 21 3-16,11-21-5 0,-15 18 3 0,15-18 1 15,-17 22 2-15,17-22-4 0,0 0 2 16,-17 21-2-16,17-21 2 0,-8 22-3 15,8-22 4-15,-9 25-4 0,9-25 0 0,-8 27-1 16,8-27 2-16,-7 27-3 0,7-27 1 16,-8 26-1-16,8-26 1 0,-3 24 0 15,3-24 2-15,0 0-3 0,-5 37-1 0,5-37 4 16,-5 22 0-16,5-22-1 0,0 0 7 16,-7 31 0-16,7-31 2 0,-2 24-1 15,2-24 1-15,0 0 0 0,-3 38-2 0,3-38-2 16,3 30-2-16,-3-30 3 0,2 33-3 15,-2-33-2-15,3 37 1 0,6-20-2 0,-9-17 0 16,8 33 5-16,-8-33-6 0,8 32-3 16,-8-32 1-16,10 24 1 0,-10-24 2 15,9 22-3-15,-9-22 0 0,5 20-3 0,-5-20 3 16,8 23 1-16,-8-23-1 0,8 19 0 16,-8-19-3-16,0 0 3 0,14 27 1 15,-14-27-4-15,12 15 2 0,-12-15-1 0,0 0-2 16,18 21 0-16,-18-21-1 0,23 19 2 15,-11-6-6-15,-12-13 0 0,32 21-5 0,-17-12-9 16,3 0-10-16,-18-9-11 0,39 22-10 16,-17-14-10-16,-22-8-15 0,33 12-13 0,-15-4-25 15,4 1-27-15,3-6-31 0,-5 1-85 16,4-8-193-16,-24 4-506 0,45-7-891 0</inkml:trace>
  <inkml:trace contextRef="#ctx0" brushRef="#br0" timeOffset="67402.8632">15981 10227 4716 0,'0'0'-160'0,"0"0"16"0,0 0 3 16,0 0 10-16,0 0 4 0,0 0-2 15,0 0-19-15,0 0-2 0,0 0-10 0,0 0 14 16,0 0 11-16,0 0 35 0,0 0 26 16,0 0 17-16,0 0 17 0,0 0 16 0,0 0 21 15,0 0 3-15,-18-50-5 0,18 50 16 16,0 0 16-16,0 0 15 0,0 0-3 16,0 0 20-16,0 0-6 0,0 0 9 0,0 0-4 15,0 0 1-15,0 0-12 0,0 0-10 16,0 0-3-16,13-40-3 0,-13 40-13 15,0 0 9-15,0 0-7 0,0 0-3 0,0 0-4 16,9-24-2-16,-9 24 0 0,0 0-1 16,0 0-5-16,0 0 3 0,0 0 5 15,0 0-7-15,0 0 16 0,0 0 3 0,0 0 8 16,10-23-8-16,-10 23 3 0,0 0 7 16,0 0 17-16,0 0-17 0,0 0-6 0,0 0 4 15,0 0-1-15,0 0 11 0,0 0-9 16,0 0 13-16,0 0-9 0,0 0 2 15,0 0-7-15,0 0 12 0,0 0-9 0,0 0-9 16,0 0 10-16,0 0 15 0,0 0-2 16,0 0 11-16,0 0 3 0,0 0 3 0,0 0 3 15,0 0-7-15,0 0 7 0,0 0 7 16,0 0 1-16,0 0 7 0,5 75-16 16,-5-75-5-16,6 38-5 0,-2-20-3 0,-4-18-5 15,5 37-2-15,-2-18 5 0,-3-19 2 16,8 39-6-16,-6-20-1 0,-2-19-7 0,8 36-4 15,-8-36-3-15,7 35-5 0,-4-17-1 16,-3-18-3-16,4 27-3 0,-4-27-2 16,8 30-2-16,-8-30 1 0,4 23-4 0,-4-23 0 15,10 24-3-15,-10-24 0 0,5 27-5 16,-5-27 2-16,6 16-3 0,-6-16 1 0,0 0-1 16,10 24-1-16,-10-24 0 0,0 0-3 15,14 20-1-15,-14-20 2 0,0 0-2 16,0 0 1-16,0 0-1 0,8 27 0 0,-8-27 1 15,0 0-2-15,12 22-1 0,-12-22-3 16,0 0-1-16,13 21 1 0,-13-21 2 0,14 16-5 16,-14-16 0-16,15 15 1 0,-15-15-1 15,0 0 1-15,21 19 0 0,-21-19 0 0,0 0 1 16,15 15-1-16,-15-15 1 0,0 0 2 16,0 0-3-16,17 16 3 0,-17-16 1 15,0 0 0-15,0 0-4 0,0 0-3 0,17 13-3 16,-17-13 0-16,0 0-1 0,0 0-2 15,0 0-1-15,0 0 2 0,0 0-1 0,0 0 2 16,0 0-1-16,0 0 3 0,0 0 2 16,0 0 5-16,0 0 1 0,0 0 3 15,0 0-1-15,0 0-1 0,0 0-1 0,0 0 2 16,0 0-3-16,0 0-5 0,0 0 9 16,0 0-1-16,0 0-6 0,0 0 8 0,0 0 1 15,0 0 3-15,0 0-1 0,0 0 0 16,-49-65-4-16,39 50 1 0,10 15 3 15,-18-30 1-15,18 30 7 0,-17-32 2 0,12 17 2 16,5 15 3-16,-13-31-8 0,13 31-1 16,-15-29-5-16,15 29-3 0,-15-27-7 0,15 27-8 15,-9-24-15-15,9 24-13 0,-11-30-32 16,11 30-37-16,-10-24-28 0,10 13-31 16,0 11-36-16,-5-25-115 0,5 25-610 0,-4-18-634 15</inkml:trace>
  <inkml:trace contextRef="#ctx0" brushRef="#br0" timeOffset="69213.7079">19683 11044 4699 0,'-15'17'96'0,"0"-1"6"0,-3-3-26 16,-2 5-9-16,-4-3-7 0,6 3-10 16,-11 3-2-16,1 2-4 0,-1 1 18 0,-6-2 23 15,-3 6 18-15,4-4 6 0,-7 4 5 16,-5-1-19-16,3 5-4 0,1-11-9 0,-8 7 3 16,5-3-21-16,-4 5-1 0,2-3 1 15,-1 9-1-15,1-9 3 0,-3 3-2 0,6-1-18 16,3-1 0-16,-5 2-10 0,8-6-2 15,4 0-2-15,-2-1-8 0,6-2-1 16,-6 1-5-16,6-4-1 0,-3 4-7 0,1-3-2 16,0 2-5-16,4-6-7 0,-4 3-2 15,-1-2-6-15,2 0-4 0,0-7-8 0,-6 0-5 16,5 1-4-16,-1-5-10 0,-4 1-6 16,3-2-4-16,1-4 2 0,-2 0-2 0,5 0-3 15,-2-4-11-15,2-2-17 0,3-6-15 16,-3-8-6-16,-2 3-21 0,4-6 3 0,4-6 8 15,1-3 2-15,4-1 6 0,6-1 2 16,3-5 8-16,2-2-9 0,4 0 0 16,3 0 11-16,1-3-8 0,5-3 11 0,-2 5 6 15,9 0 3-15,-4 0 17 0,0 6 21 16,3-2 31-16,-3 11 25 0,-1-1 23 0,-2 3 41 16,1 3 28-16,3 5 23 0,-3 1 10 15,-6 16-11-15,10-28-5 0,-3 18 11 16,-7 10 16-16,22-9-9 0,-22 9-3 0,32 3-6 15,-12 6-11-15,-20-9-13 0,50 23-9 16,-20-8-5-16,7 3-10 0,3 0-8 0,8 6-8 16,6-4-5-16,3 2-2 0,1-1-4 15,19 1-5-15,-1 0-9 0,1-1-1 0,-1-3-8 16,-7-6 1-16,0 1-5 0,1 4-5 16,-8-6 1-16,3-2-6 0,0 3 2 15,-3-6-11-15,-2 6-7 0,-11-2-16 0,4-5-15 16,-9 2-20-16,-7-1-28 0,1-3-38 15,-11 3-44-15,3 1-50 0,-13-7-114 0,-17 0-173 16,0 0-31-16,0 0-410 0,0 0-714 16</inkml:trace>
  <inkml:trace contextRef="#ctx0" brushRef="#br0" timeOffset="71341.3471">2319 11185 4550 0,'0'0'-79'0,"0"0"60"16,19-23 19-16,-19 23 3 0,0 0 0 0,0 0-12 15,18-12 13-15,-18 12-8 0,0 0-8 16,0 0 30-16,0 0 21 0,25-16 24 0,-25 16 17 16,0 0 9-16,20-17-2 0,-20 17 2 15,0 0-8-15,19-15 2 0,-19 15-5 0,15-12 0 16,-15 12 1-16,0 0 0 0,20-17-2 15,-20 17-4-15,0 0-4 0,0 0-3 16,20-13-4-16,-20 13-8 0,0 0-2 0,0 0-2 16,20-16-6-16,-20 16-2 0,0 0-6 15,0 0-6-15,0 0 1 0,0 0-4 0,0 0-3 16,0 0-7-16,0 0 2 0,0 0 0 16,0 0-8-16,0 0 2 0,0 0-1 15,0 0 0-15,0 0-3 0,0 0 3 0,0 0-2 16,0 0 0-16,0 0-3 0,-53 85 1 15,29-57 3-15,4-3-6 0,-5 2 1 16,-3 4-1-16,2-6 0 0,-2 3 1 0,5-4 0 16,-7 14-2-16,-2-14-2 0,0 9 2 15,2-6 2-15,-2 2-1 0,5 2 3 16,-4-7 0-16,2 3 0 0,-3-1-3 0,2-2 2 16,-2 1-4-16,1 1 1 0,-5 1-4 15,1 0 0-15,5-6-3 0,-5 5-2 0,2-2-4 16,-6 0-3-16,4 4-4 0,0-2-4 15,5-5 3-15,-2 0 1 0,5 5-2 16,-1-8 5-16,-1 0 0 0,9-3 3 0,-5 0 0 16,5-1 4-16,-5 0 0 0,2 0 1 15,3-6 3-15,-6 2 7 0,26-10 4 0,-46 17-1 16,27-7 5-16,19-10 0 0,-33 9-2 16,33-9 7-16,-37 6-2 0,37-6 1 15,-33 0-1-15,33 0-1 0,-42-10 1 0,42 10-1 16,-32-20-5-16,14 5 4 0,-1-7-6 15,2 1-1-15,-1-8 1 0,1-3 1 0,1-1 1 16,2 0 4-16,-4-2 0 0,4 2-1 16,-2-1-2-16,4 1-1 0,-1 1-2 15,3 5-2-15,-1-2 3 0,6 4-2 0,-8 5-2 16,13 20 4-16,-10-40-4 0,10 40 1 16,-8-30-2-16,8 30 3 0,-14-29-2 0,14 29-2 15,-6-22 0-15,6 22-1 0,0 0-1 16,-12-30-1-16,12 30-1 0,0 0 0 15,0 0-1-15,0-29 4 0,0 29-3 0,0 0 0 16,0 0 2-16,37-18-2 0,-37 18 1 16,31-3-4-16,-31 3 3 0,46-2 0 15,-46 2 2-15,57 5-3 0,-31-2-3 0,9 4 2 16,9 1-2-16,-2 2 2 0,3 0 0 16,-2-1-1-16,13 6 2 0,0-2 5 15,1 2-8-15,2 0 2 0,-2-3-3 0,1 8-2 16,3-2-2-16,-5-3-1 0,0 6 4 15,0-2 0-15,1 1 3 0,-3 0-1 16,1 2 2-16,-6 2 3 0,9 0 8 0,-9 2 4 16,-4-5 4-16,-3 3 2 0,-2-1 8 15,-5-2 19-15,8-3 0 0,-14 4 1 0,11-4-3 16,-10 8-2-16,5-8-13 0,12 4 2 16,-3 1-2-16,9 4-2 0,-3 0-2 0,4-3-4 15,3-3-4-15,0 1-11 0,4 0-10 16,5-1-15-16,-9-3-16 0,4 0-15 0,0-3-28 15,-8 2-46-15,-1-2-56 0,-13-2-101 16,-9-4-164-16,-4-1-80 0,-9-4-440 16,-17-4-971-16</inkml:trace>
  <inkml:trace contextRef="#ctx0" brushRef="#br0" timeOffset="77299.7152">17691 14053 4802 0,'0'0'-125'0,"0"0"28"0,0 0 10 15,0 0 1-15,0 0 8 0,0 0 5 16,0 0 10-16,0 0 14 0,0 0 1 16,0 0 11-16,0 0 26 0,0 0 22 0,0 0 25 15,0 0 27-15,0 0 3 0,0 0 1 16,0 0-11-16,0 0-10 0,0 0-2 15,0 0-10-15,0 0-8 0,42-6-1 0,-42 6 3 16,0 0 4-16,0 0 1 0,0 0 8 16,0 0 3-16,0 0-12 0,0 0 4 15,0 0-9-15,0 0 9 0,0 0 1 0,0 0 0 16,0 0 5-16,0 0 3 0,0 0 2 16,0 0 3-16,0 0 6 0,0 0 3 0,0 0-3 15,0 0-4-15,0 0-3 0,23 9-4 16,-23-9-3-16,0 0-5 0,0 0-7 15,0 0 1-15,0 0-6 0,0 0-3 0,0 0-2 16,0 0-3-16,0 0 4 0,17 15 6 16,-17-15 3-16,0 0-7 0,17 13-2 0,-17-13 0 15,0 0-5-15,25 15 1 0,-25-15-5 16,0 0 0-16,20 16 0 0,-20-16-1 16,0 0-3-16,20 12-2 0,-20-12-4 0,0 0 1 15,22 12-5-15,-22-12-1 0,0 0-4 16,20 9-7-16,-20-9 0 0,0 0 1 0,18 13 1 15,-18-13-2-15,0 0-1 0,0 0 3 16,0 0 0-16,18 15-1 0,-18-15 3 16,0 0-2-16,0 0 3 0,26 9 2 0,-26-9-1 15,0 0-1-15,0 0 1 0,26 6 1 16,-26-6 1-16,0 0 0 0,29 10 1 0,-29-10 0 16,0 0-2-16,33 5 4 0,-33-5 1 15,27 7 2-15,-27-7-5 0,23 5 2 16,-23-5-1-16,0 0 1 0,44 7 0 0,-44-7 3 15,27 3-3-15,-27-3 2 0,33 7 1 16,-33-7-1-16,32 3 2 0,-32-3-2 0,33 3-1 16,-33-3 3-16,27 3 1 0,-27-3-1 15,34 0-1-15,-34 0-1 0,25 3 1 16,-25-3 0-16,0 0 0 0,46 3 1 0,-46-3 0 16,32 0 2-16,-32 0-4 0,34 0-1 15,-34 0 2-15,33 0 3 0,-33 0-1 0,30 0-2 16,-30 0 3-16,35 0 1 0,-35 0-2 15,30 0 1-15,-30 0-2 0,0 0-1 16,46-3 3-16,-46 3 0 0,26 0 2 0,-26 0 1 16,31-3-2-16,-31 3 3 0,0 0-4 15,43 0 4-15,-43 0-4 0,30 0-1 0,-30 0-2 16,0 0 2-16,42-3 1 0,-42 3 1 16,28-3-4-16,-28 3 5 0,32-3-3 0,-32 3 0 15,0 0-2-15,47-5 0 0,-47 5 0 16,28-2 1-16,-28 2 4 0,34 0-3 15,-34 0-2-15,0 0 2 0,37-3-2 0,-37 3 4 16,0 0-2-16,35-7-2 0,-35 7 3 16,27-1-1-16,-27 1 0 0,0 0 0 0,36-8-3 15,-36 8 4-15,22-4-4 0,-22 4 4 16,27-8-4-16,-27 8-1 0,0 0 1 16,30-6 1-16,-30 6 0 0,0 0 0 0,27-6 0 15,-27 6 0-15,0 0-2 0,0 0 1 16,30-9 1-16,-30 9-2 0,0 0 0 15,23-10 0-15,-23 10 2 0,0 0 0 0,0 0-4 16,19-12 7-16,-19 12-1 0,0 0 4 16,0 0-1-16,0 0-1 0,0 0 1 15,20-11 1-15,-20 11-1 0,0 0 1 0,0 0 5 16,23-28-1-16,-23 28-3 0,19-23-1 16,-11 11-1-16,-8 12 2 0,33-30-1 0,-14 10-8 15,4-4-5-15,-8 3 1 0,5-1-2 16,-3 0 4-16,10 0 0 0,-9-5-2 15,1 3 0-15,-3-3-1 0,3 1-1 0,-1-4-5 16,6 2-1-16,-9 3 0 0,-4 1 0 16,9-1 2-16,-9 1 4 0,2-1 6 0,-3 0-2 15,-2 0 3-15,4 1 5 0,-5 0 7 16,1 1 4-16,-8 23 3 0,10-50 0 16,-5 29 0-16,-5-6-4 0,0 27 1 0,0-53-4 15,0 25 0-15,-5-2 0 0,2 0-4 16,-4-2-1-16,4-2 1 0,-6 4-1 0,4-7-2 15,-8 0-3-15,8 0-9 0,-5 0 1 16,5 0-3-16,-7 1-5 0,-3-2-1 16,3 2-3-16,4-2 5 0,-2 5-2 0,-3 2 8 15,3 2 0-15,-4 2 4 0,1 3 7 16,4 2 1-16,-2 0 2 0,-3 1-1 0,1 2-2 16,13 19 4-16,-25-36 1 0,11 17 3 15,-1 4 1-15,15 15 0 0,-33-29 1 16,25 18-4-16,8 11-5 0,-32-23 1 0,32 23-4 15,-25-21 2-15,10 12 0 0,15 9 2 16,-25-18-2-16,25 18 4 0,-25-19-2 0,6 9 0 16,19 10 0-16,-30-14-1 0,30 14-1 15,-35-19 4-15,35 19 2 0,-32-13 0 16,14 7 1-16,18 6-5 0,-35-12 1 0,35 12 1 16,-41-9-1-16,41 9 2 0,-36-9-6 15,12 6 1-15,24 3 0 0,-37-3-1 0,37 3-1 16,-35-6 1-16,35 6 1 0,-42-5 1 15,42 5-4-15,-31-3 1 0,31 3-1 0,-39 0 2 16,39 0-2-16,-33-5 2 0,33 5-2 16,-37 0 0-16,37 0 1 0,-37-4 2 15,37 4 2-15,0 0 3 0,-48 0 2 0,48 0-3 16,-32 0-2-16,32 0 2 0,-37 0-4 16,37 0 1-16,-33 4 0 0,33-4 2 0,-37 4-2 15,37-4 2-15,-39 1 0 0,39-1 0 16,-40 8-3-16,40-8-1 0,-38 9 1 15,19-6-2-15,19-3 3 0,-40 9-1 0,20-6-3 16,20-3 5-16,-42 9-1 0,22-6 2 16,20-3 0-16,-45 10 0 0,23-5-2 15,22-5 2-15,-45 10-2 0,25-5-1 0,20-5-2 16,-42 11 1-16,42-11 2 0,-38 7-2 16,18 2-2-16,20-9 0 0,-35 5 0 15,35-5 2-15,-37 8 0 0,37-8-2 0,-37 10-2 16,17-6 3-16,20-4 1 0,-40 8-1 15,40-8 1-15,-34 10-1 0,14-5 0 0,20-5 1 16,-33 10-1-16,33-10 3 0,-40 6-5 16,40-6 1-16,-34 9 1 0,34-9 0 15,-33 6 1-15,33-6-2 0,-35 9 2 0,35-9 1 16,-34 11 1-16,34-11 1 0,-33 6-2 16,33-6 3-16,-36 9 0 0,36-9 2 0,-31 6 0 15,31-6 0-15,-34 9-1 0,34-9 4 16,-30 12-4-16,13-3 4 0,17-9-4 15,-33 20 2-15,18-8-2 0,15-12-3 0,-32 22 3 16,17-10-3-16,15-12 1 0,-18 20 0 16,18-20-2-16,-25 24-1 0,15-9 1 0,10-15 4 15,-24 21 0-15,24-21-3 0,-18 24 0 16,9-9 1-16,-2 0 0 0,11-15 1 16,-22 40-1-16,10-14 1 0,0-8 1 0,4 7 1 15,0 0-2-15,4-1 1 0,-6 0-3 16,7 5 4-16,0-2 0 0,3-27 4 0,0 58 2 15,3-26 2-15,7-5-1 0,-7 4 3 16,4 3-2-16,6 3 1 0,6-4 2 16,4 4-3-16,-4-3-2 0,11 7 0 0,2-7-3 15,1 2-4-15,2-3 2 0,4-1-2 16,4-2-3-16,6-4-11 0,-11-8-18 0,7-3-19 16,2-2-32-16,3-8-40 0,-3 2-45 15,2-10-72-15,1-1-167 0,-8-1-154 0,-16-1-390 16,-2-3-769-16</inkml:trace>
  <inkml:trace contextRef="#ctx0" brushRef="#br0" timeOffset="78831.1911">9432 14807 4675 0,'0'0'-51'0,"-32"2"-5"15,32-2-16-15,-31 0-12 0,16 5-25 16,15-5-40-16,-30 3-23 0,30-3-26 0,-27 0-4 16,27 0 57-16,-25 0 71 0,25 0 54 15,0 0 31-15,0 0 3 0,-44 3 4 0,44-3-9 16,0 0-9-16,-20 0-32 0,20 0-39 15,0 0-45-15,0 0-68 0,-25 3-84 16,25-3-379-16,0 0 123 0</inkml:trace>
  <inkml:trace contextRef="#ctx0" brushRef="#br0" timeOffset="80366.3432">9109 14899 2712 0,'0'0'65'16,"0"0"3"-16,0 0-10 0,0 0-16 15,-16 16-8-15,16-16-13 0,0 0-14 16,0 0-9-16,0 0 7 0,0 0 5 0,0 0 18 16,0 0-3-16,0 0 15 0,0 0-4 15,0 0-9-15,0 0 9 0,0 0 14 16,0 0-4-16,0 0-2 0,0 0 8 0,0 0 10 16,0 0-17-16,0 0-4 0,0 0 8 15,0 0-8-15,0 0-2 0,0 0-12 16,0 0-1-16,0 0 12 0,0 0-17 0,0 0 17 15,0 0 4-15,0 0 2 0,0 0-1 16,0 0 1-16,0 0 0 0,0 0-6 0,0 0 6 16,0 0 0-16,0 0-12 0,0 0 8 15,0 0 5-15,0 0-7 0,0 0 11 16,0 0 14-16,0 0-13 0,62 15-4 0,-62-15 3 16,40 3 2-16,-15-3-4 0,5 0-6 15,-30 0 0-15,60 0-5 0,-20-3 0 0,-10 1-9 16,7-1 2-16,3-1 2 0,6 1 19 15,-1-2-2-15,3 1 2 0,2-2 6 16,2 2 3-16,-2-1 4 0,7 2-1 0,-3-2-1 16,1 2 11-16,0 2-2 0,2-3 2 15,0 4 1-15,0 0-5 0,1 0-4 16,1 0-8-16,-2 0 0 0,3 4-9 0,-6-4-2 16,6 0-8-16,-8 0 1 0,3-4-5 15,-2 4-2-15,1 0 0 0,-4 0-3 16,-1 0-3-16,6-4 1 0,-7 1-4 0,4 2 1 15,-3-3 0-15,-1 0-1 0,-3 1-2 16,4 0-1-16,-1 3-3 0,-4-3 0 16,3 1-2-16,1-2-1 0,-1-2-3 0,2 6 1 15,-8-3-4-15,5 0 2 0,-6 0-3 16,-3 3 1-16,-1-3-2 0,-6 0 1 0,6 3-2 16,-6-3 1-16,-30 3-1 0,60 0 1 15,-38-3 0-15,-22 3 0 0,48 0 1 0,-23 0 0 16,-25 0-2-16,40 0-1 0,-40 0-2 15,37-3 3-15,-37 3 2 0,42 3 5 0,-19-3 0 16,-23 0-3-16,59 3 2 0,-31-3 1 16,4 0-3-16,2 0 0 0,-3 0-1 15,-2 0-1-15,8 0 1 0,-9 0-5 0,4 0 3 16,-2 0-1-16,-30 0 3 0,59 0-3 16,-36-3-1-16,5 6-2 0,-28-3 8 0,47-3-6 15,-47 3 0-15,44 3 1 0,-44-3-1 16,38 0 2-16,-38 0-3 0,39 0 1 15,-39 0-2-15,30 0 3 0,-30 0-1 0,32 0-2 16,-32 0 3-16,28 3-3 0,-28-3 2 16,0 0 2-16,40 3-3 0,-40-3 2 15,27 0-4-15,-27 0 5 0,28 3 1 0,-28-3-1 16,0 0-3-16,46 3 1 0,-46-3 0 16,35 3 4-16,-35-3-5 0,33 0 2 0,-33 0-5 15,40 3 3-15,-15-3 0 0,-25 0 0 16,46 0 1-16,-25 3-3 0,-21-3-1 0,44 0 4 15,-23 3-5-15,-21-3 6 0,41 0-8 16,-41 0 6-16,41 4-2 0,-41-4 2 16,34-4-2-16,-34 4-2 0,32 0 1 0,-32 0 2 15,0 0 1-15,42-3-1 0,-42 3-5 16,30-3 3-16,-30 3 0 0,26-6 1 0,-26 6-2 16,27-9-2-16,-27 9 3 0,25-9-3 15,-25 9 1-15,27-12-5 0,-27 12-2 16,22-13-1-16,-22 13-1 0,25-22-1 15,-25 22-3-15,18-25-2 0,-3 10 1 0,-15 15 3 16,17-24 0-16,-5 9-2 0,-12 15-1 16,16-35 1-16,-16 35-1 0,9-35 3 0,-6 18-3 15,-3 17 2-15,10-47-1 0,-10 27 3 16,0 20 4-16,0-43 0 0,0 43 0 16,-5-47 6-16,-3 21-4 0,3-1 4 0,-10-1 2 15,1-2 3-15,-2-2 5 0,-3 5 12 16,1 0 2-16,1-2 6 0,-5 5-1 0,1 0-3 15,4 5-3-15,0-4-7 0,-1 8-4 16,1-2-3-16,2 2-5 0,15 15 3 0,-32-28-3 16,17 14 2-16,-2 1 0 0,17 13 3 15,-26-26-2-15,14 13 2 0,12 13-1 16,-23-17-2-16,23 17 0 0,-22-18 4 0,22 18-7 16,-20-16-2-16,20 16 1 0,-24-15 5 15,24 15 0-15,-20-16-1 0,20 16 0 16,0 0-3-16,-27-16-4 0,27 16-3 0,-21-15-3 15,21 15 0-15,0 0-3 0,-27-15 4 16,27 15 1-16,-23-9 0 0,23 9 0 0,-26-11 4 16,26 11 0-16,-25-12 4 0,25 12 0 15,-28-4 1-15,28 4-2 0,-35-11 2 0,35 11 1 16,-35-1 4-16,35 1-4 0,-40-8-2 16,40 8 0-16,-44 0-1 0,44 0 0 15,-43 0-5-15,43 0 1 0,-49-4 1 0,21 8-2 16,28-4-2-16,-54 3-4 0,22-3 3 15,4 5-3-15,-2-4 3 0,30-1-1 0,-55 3 3 16,24-3-7-16,0 3-3 0,-3 2 2 16,2-1-1-16,32-4 1 0,-65 7-1 15,32-3-1-15,-1-3 2 0,1 4 0 0,-7-3 2 16,-2 3 1-16,-2 0 2 0,-4-2 1 16,1 3 3-16,-5 0 1 0,-1-3 4 15,-11 6 1-15,4-3 2 0,-5 3 1 0,-1 1-2 16,-2 3-1-16,-14 2 0 0,0-3-7 0,0 3-5 15,-5 4-8-15,-2-2-9 0,2-4-12 16,-10 1-18-16,3-1-22 0,-1-2-31 16,-32 13-42-16,5-5-54 0,-9 1-126 0,23 0-203 15,-18 2-385-15,4-2-575 0</inkml:trace>
  <inkml:trace contextRef="#ctx0" brushRef="#br0" timeOffset="81891.5439">2749 13391 4441 0,'0'0'-84'0,"-30"-4"15"16,30 4-6-16,0 0-8 0,0 0-6 0,-35-6-7 16,35 6 3-16,0 0 13 0,0 0 12 15,0 0 14-15,-33-2 21 0,33 2 27 0,0 0 0 16,0 0 16-16,0 0-1 0,0 0 13 15,0 0 1-15,0 0 12 0,0 0-1 0,-35-3 17 16,35 3-8-16,0 0 19 0,0 0-7 16,0 0 2-16,0 0 14 0,0 0-15 15,0 0 24-15,0 0-5 0,0 0 9 16,0 0-4-16,0 0 4 0,0 0 4 0,0 0-2 16,0 0 6-16,0 0-9 0,0 0-4 0,0 0-7 15,0 0-7-15,0 0-7 0,0 0-10 16,0 0-4-16,0 0-6 0,-22 18-1 15,22-18 0-15,-12 27-9 0,2-9-4 16,3 11 0-16,-8 4 1 0,2 3 2 0,0 6 6 16,-7 3 8-16,1 5 1 0,1 1 4 15,-7 3-6-15,1 1 0 0,-1-3 1 0,-3 10-3 16,-4-1-3-16,3 1-1 0,-2-2-4 16,4-13 1-16,2 3-4 0,-5-4 0 15,3-1-3-15,2 2 0 0,-4-4-6 0,1 1 1 16,-4-3 2-16,2-5-5 0,-3 4 3 15,6-6-2-15,-3-6-2 0,0 3-1 0,3-8-4 16,0 2 3-16,-1-3-7 0,1 0 1 16,0-7-5-16,2 0-2 0,2 2-2 15,-2-5 0-15,-2-3 1 0,3 0-1 0,1-3 1 16,23-6 4-16,-54 13-3 0,33-11 4 16,-8 1 1-16,29-3-3 0,-52-3 5 0,26 3 1 15,26 0-4-15,-56-12 2 0,28 9-4 16,3-6-1-16,-4 0-1 0,1-2 0 15,6-1-2-15,-3 3 4 0,3-3-2 16,22 12 6-16,-35-24-3 0,19 12 3 0,16 12-1 16,-31-18-1-16,16 2-2 0,15 16 2 0,-20-23-2 15,20 23 0-15,-23-24-1 0,23 24 2 16,-15-24-1-16,15 24 1 0,-7-27-2 16,7 27 2-16,-12-27-5 0,12 27 4 0,0 0-2 15,-5-36 1-15,5 36-2 0,0 0 4 16,0 0 1-16,5-38 3 0,-5 38 0 0,12-20 1 15,-12 20 2-15,17-19-4 0,-17 19 5 16,28-15 3-16,-28 15-2 0,34-12 5 16,-11 6 0-16,2 0 3 0,9 6-2 0,-2-3 0 15,3-2-2-15,3 5-3 0,6 0 1 16,4 0-2-16,7 5-2 0,2-2-1 16,-2-3 2-16,12 3 1 0,-6 0-5 0,0-3-3 15,6 0 1-15,-3-3 1 0,-4 0-2 0,-6 3 1 16,-1-3-4-16,-4-2 6 0,-4 4 2 15,-8 1-5-15,3-4 3 0,-10 1-1 16,0 3 2-16,-30 0 0 0,47-4-3 0,-47 4-6 16,48-3-1-16,-48 3-12 0,42 0-19 15,-22-1-29-15,-20 1-39 0,47 0-55 16,-15-8-70-16,-4 8-179 0,-4-4-142 16,-24 4-410-16,45-17-892 0</inkml:trace>
  <inkml:trace contextRef="#ctx0" brushRef="#br0" timeOffset="84567.7525">1072 9848 4668 0,'0'0'-165'0,"0"0"27"0,0 0 22 15,0 0 11-15,0 0 16 0,0 0 16 16,0 0 23-16,0 0 12 0,0 0 28 0,0 0 1 16,0 0 20-16,0 0 14 0,0 0 7 15,0 0 18-15,0 0-10 0,0 0 5 16,0 0 12-16,0 0-20 0,0 0-4 0,0 0 18 16,0 0-11-16,0 0-2 0,0 0-5 15,0 0-3-15,0 0-5 0,0 0-13 16,0 0 9-16,0 0-13 0,0 0 1 15,0 0 13-15,0 0-14 0,0 0 4 0,0 0 18 16,0 0 2-16,0 0-5 0,16 69 10 16,-16-39-5-16,4 0-2 0,-4 8-6 0,8-2 1 15,-5 6 4-15,1 5 12 0,6 0-16 16,-5 2 4-16,3-4-3 0,-3 6 6 0,12 4-1 16,-9 0 1-16,1-3-9 0,6 1 4 15,-4-6-9-15,-2-8 1 0,4-3-2 16,-8 3 3-16,4-12 1 0,-4 1 14 0,3 0 7 15,-3-7 14-15,2-3 7 0,-7-18-2 16,8 34 4-16,-3-18-4 0,-5-16 2 0,5 24-4 16,-5-24-3-16,10 22 0 0,-10-22 0 15,0 0-3-15,13 25-1 0,-13-25 0 16,0 0 0-16,24 7-5 0,-24-7-4 0,0 0-7 16,0 0-2-16,53-14-2 0,-53 14-6 15,0 0-2-15,34-12 0 0,-34 12 0 0,20-10 4 16,-3-1 3-16,1-8 0 0,9-1 2 15,-4-8-8-15,7-1-1 0,2-4-1 16,-3 1-1-16,-8 5-5 0,8-4 7 16,-6 0-12-16,4 0 5 0,5-4-2 0,-4 7 0 15,4-8 3-15,1-1 2 0,-1 0-3 16,-3-2-2-16,7 4 0 0,-7 2-2 0,-2 1 4 16,1 5 3-16,7-6 15 0,-8 2-3 15,8-4 2-15,-3 5-5 0,1-3-3 16,1-3-4-16,-1 3-3 0,4 1-12 0,6 3-1 15,-2-6 0-15,0 3-6 0,0 1 4 16,0 0 1-16,0 0 0 0,4-4-1 0,-8 2-1 16,4 1-1-16,1 3 2 0,-5-2-2 15,3 3 2-15,-8 2-1 0,-2 2 1 0,-2 1 1 16,-7 6 1-16,-1 2 1 0,5 0 2 16,-5-2-1-16,0-1 1 0,5-3-2 15,-2 3 2-15,2-2-2 0,-3-1-1 0,2 3 1 16,1-2-2-16,0 4 1 0,-2-4-3 15,-3 1 0-15,4 4 4 0,6-5-4 0,-5-2 1 16,12-3 2-16,-9 5 0 0,9-6-4 16,1-3 1-16,6 5 0 0,-2-3 2 0,-7 5 2 15,3 0-1-15,-3 0 2 0,1 6-2 16,2-8 1-16,-3 4-2 0,2-3-1 16,0 2-2-16,3 0-7 0,-3 2-10 0,3-3-12 15,0 7-20-15,-5-3-28 0,0 2-49 16,2 3-59-16,-8 5-110 0,-4-2-153 0,-9 5-61 15,-16 5-479-15,0 0-1204 0</inkml:trace>
  <inkml:trace contextRef="#ctx0" brushRef="#br0" timeOffset="108445.2398">19119 10207 5032 0,'0'0'-187'0,"0"0"12"0,0 0 7 15,0 0 8-15,0 0 11 0,0 0 4 16,0 0 8-16,0 0 10 0,0 0 6 16,0 0 23-16,0 0 25 0,0 0 18 0,0 0 17 15,0 0 29-15,0 0-4 0,0 0 13 16,0 0 9-16,0 0 4 0,0 0-6 0,0 0 2 15,0 0 4-15,0 0 3 0,0 0-3 16,0 0-15-16,0 0-7 0,0 0 4 0,0 0-6 16,0 0 2-16,0 0 9 0,0 0-2 15,0 0 2-15,0 0 11 0,0 0 7 0,0 0 4 16,0 0-13-16,0 0 10 0,0 0-1 16,0 0 5-16,0 0 13 0,0 0-8 15,0 0-10-15,36-24-1 0,-36 24-9 0,0 0 3 16,0 0 5-16,0 0-8 0,0 0-2 15,0 0-4-15,0 0 9 0,0 0-7 0,0 0 8 16,0 0 6-16,0 0-2 0,0 0 6 16,0 0-1-16,0 0 11 0,0 0-1 15,0 0 9-15,0 0-2 0,0 0-1 16,0 0-2-16,0 0 9 0,0 0 8 0,0 0-8 16,0 0 6-16,0 0-17 0,0 0-13 15,0 0 9-15,0 0-13 0,0 0 1 0,0 0-7 16,0 0 1-16,0 0-6 0,0 0 8 0,0 0-3 15,0 0-2-15,0 0 5 0,0 0-13 16,0 0 2-16,0 0-4 0,0 0 9 16,0 0-10-16,0 0 9 0,0 0-1 0,0 0 6 15,0 0-3-15,0 0 2 0,0 0 7 16,0 0-4-16,0 0-10 0,0 0-3 16,0 0 6-16,0 0-1 0,0 0-2 15,0 0 7-15,0 0 4 0,0 0 4 0,0 0 13 16,0 0-10-16,0 0 7 0,40 9 6 15,-40-9-3-15,0 0 3 0,0 0 8 0,0 0 5 16,0 0 3-16,33 0-3 0,-33 0 7 16,0 0-6-16,0 0-3 0,32 0-3 15,-32 0-7-15,0 0-3 0,32-5-3 0,-32 5-2 16,0 0-4-16,33 0-1 0,-33 0-3 16,0 0-1-16,32-4-2 0,-32 4 0 0,0 0 0 15,0 0-1-15,0 0 4 0,32 4-3 16,-32-4-1-16,0 0-5 0,0 0 0 0,0 0-1 15,30 4 0-15,-30-4 0 0,0 0-3 16,0 0-3-16,33 1 3 0,-33-1 1 16,0 0-2-16,27 7-1 0,-27-7-1 0,0 0-1 15,29 4 0-15,-29-4 1 0,0 0-1 16,0 0-4-16,0 0 4 0,30 1-2 0,-30-1 2 16,0 0-2-16,0 0 1 0,0 0 0 15,30 8-1-15,-30-8 3 0,0 0 2 16,0 0-4-16,20 6 0 0,-20-6-3 0,0 0 2 15,0 0 2-15,0 0-1 0,0 0-2 16,33 9 1-16,-33-9 2 0,0 0 0 16,0 0 0-16,0 0 5 0,0 0 5 0,19 6-1 15,-19-6 4-15,0 0 2 0,0 0 3 16,0 0 3-16,0 0 2 0,0 0-5 0,0 0-2 16,25 6-2-16,-25-6 2 0,0 0-4 15,0 0-1-15,0 0-2 0,25 9 1 16,-25-9-1-16,0 0-1 0,28 10-2 0,-28-10-4 15,30 8 0-15,-30-8 2 0,22 11-1 16,-22-11 5-16,29 4-8 0,-29-4 1 0,26 8-2 16,-26-8 4-16,0 0-3 0,24 9 0 15,-24-9 0-15,0 0 1 0,28 8 3 0,-28-8 1 16,0 0-3-16,32 10 1 0,-32-10-1 16,0 0 0-16,30 7-1 0,-30-7-2 15,24 5 1-15,-24-5 0 0,26 7 0 0,-26-7 2 16,0 0-3-16,34 3 0 0,-34-3 0 15,0 0 2-15,32 2 0 0,-32-2 1 0,0 0 1 16,35 7 1-16,-35-7 1 0,0 0 2 16,31 3-4-16,-31-3 3 0,0 0-2 15,32 6 1-15,-32-6 3 0,0 0-1 0,29 0-2 16,-29 0 2-16,0 0 0 0,0 0-2 16,36 3 2-16,-36-3 1 0,0 0 0 0,29 3 1 15,-29-3 2-15,0 0 4 0,0 0-3 16,35 6 2-16,-35-6-5 0,0 0 1 15,25 3-2-15,-25-3 1 0,27 8-1 0,-27-8-2 16,0 0-1-16,42 4 1 0,-42-4-2 16,31 7 2-16,-31-7-4 0,27 2 1 15,-27-2-2-15,39 11 3 0,-39-11-2 0,28 3-2 16,-28-3-1-16,37 6 3 0,-37-6-1 16,33 3 1-16,-33-3-2 0,37 6 1 15,-37-6 1-15,37 6 1 0,-37-6-1 0,38 0 2 16,-38 0-2-16,39 7 3 0,-17-5-2 15,-22-2 4-15,38 3-1 0,-38-3 3 0,39 0-2 16,-39 0 5-16,41 3-6 0,-41-3 3 16,41 0 1-16,-41 0-4 0,43 0 0 15,-23 4-2-15,-20-4 0 0,45-4-2 16,-45 4 0-16,47 0 0 0,-47 0 0 0,39 0 0 16,-18-3 0-16,-21 3-1 0,39 0-1 15,-39 0-1-15,37-3 2 0,-37 3-2 0,37 0 1 16,-37 0 1-16,38 0-3 0,-38 0 2 0,38-2-2 15,-38 2 2-15,46-4-1 0,-46 4 0 16,38-6 1-16,-38 6 0 0,45 0-1 16,-25-3 3-16,-20 3-4 0,49-6 2 0,-22 6 0 15,-27 0 0-15,51-8 0 0,-20 8-2 16,-1-1 1-16,1-2-1 0,-2 0-1 0,-1-2 2 16,6 2-1-16,-6 1 0 0,6-1 1 15,-34 3 0-15,60-7-2 0,-33 6 3 16,1-4-1-16,-28 5 2 0,52-6 0 0,-27 3 3 15,0 0-2-15,-25 3 1 0,44-3-3 16,-16 0 0-16,-28 3-1 0,47-6-1 0,-24 3 1 16,-23 3-1-16,47-7 2 0,-17 7-1 15,-30 0 1-15,49-5 1 0,-27 2-4 16,-22 3 1-16,48-9 0 0,-30 9 1 16,-18 0-2-16,44-7 1 0,-44 7 0 0,45-3 1 15,-28 0-1-15,-17 3 0 0,45-4 3 16,-45 4-3-16,38-5 1 0,-38 5-1 0,42-3-1 15,-18-2 1-15,-24 5-1 0,47-2 2 16,-29 0-1-16,-18 2-3 0,47-4 3 0,-25 0 0 16,-22 4 0-16,48-3 2 0,-25 2-4 15,-23 1 5-15,47-8-6 0,-28 5 3 0,-19 3-1 16,52-3 2-16,-29 3-2 0,-23 0 1 16,45-5 0-16,-20 1 1 0,-25 4-1 15,49-3 2-15,-29 0-3 0,-20 3 3 0,48-2-3 16,-48 2 2-16,42-4-1 0,-18 4 3 15,-24 0-3-15,46-3 0 0,-46 3 2 0,41-3-2 16,-41 3 0-16,43-3 2 0,-43 3-4 16,35-3 2-16,-35 3-1 0,32 0 1 15,-32 0 1-15,30-3-1 0,-30 3 0 16,32 3 2-16,-32-3-3 0,0 0 2 0,40 0-4 16,-40 0 4-16,30-3-1 0,-30 3-2 0,0 0 2 15,45-3-1-15,-45 3 0 0,0 0 3 16,39 0-4-16,-39 0 2 0,0 0 2 15,33 0-1-15,-33 0-2 0,0 0 3 0,37 0-2 16,-37 0 2-16,0 0-1 0,37 0 4 16,-37 0-2-16,0 0 0 0,37 0-1 15,-37 0 2-15,0 0-2 0,38 0 3 0,-38 0-1 16,25 3 1-16,-25-3-2 0,0 0 2 16,44 3-3-16,-44-3 1 0,25 3 0 15,-25-3-1-15,28 3 2 0,-28-3 0 0,29 10-1 16,-29-10-1-16,31 2 2 0,-31-2 1 15,31 6-3-15,-31-6 1 0,35 7-1 16,-35-7 0-16,30 8 0 0,-10-4 1 0,-20-4 0 16,33 5-3-16,-33-5 0 0,32 7 3 15,-32-7-4-15,32 6 3 0,-32-6-2 0,25 2 1 16,-25-2 2-16,0 0-1 0,30 8-1 16,-30-8 0-16,0 0 0 0,27 5 2 0,-27-5-2 15,0 0 1-15,0 0-1 0,30 7 2 16,-30-7-3-16,0 0 4 0,0 0-3 15,32 5-2-15,-32-5 2 0,0 0-1 0,0 0 1 16,33 0 0-16,-33 0-1 0,0 0 2 16,27 5-2-16,-27-5 1 0,0 0-2 0,0 0-1 15,0 0 1-15,35 0 1 0,-35 0 0 16,0 0 0-16,0 0-1 0,40-5 3 16,-40 5-1-16,0 0 1 0,30 0-1 0,-30 0 0 15,0 0-1-15,39 0 2 0,-39 0-2 16,0 0 1-16,38 0-2 0,-38 0 1 0,0 0 4 15,35 0-3-15,-35 0-2 0,0 0 2 16,39 0-1-16,-39 0 0 0,25-2 1 16,-25 2-1-16,0 0-1 0,37 0 1 0,-37 0 1 15,0 0-1-15,38 0 0 0,-38 0 2 16,0 0-4-16,0 0 5 0,39 0-3 0,-39 0 2 16,0 0-2-16,0 0 4 0,25 2 0 15,-25-2 0-15,0 0 2 0,0 0-1 16,0 0 1-16,0 0 1 0,0 0-2 0,32 0 2 15,-32 0-6-15,0 0 5 0,0 0-2 16,0 0 1-16,0 0-1 0,0 0-4 0,0 0 2 16,0 0 0-16,0 0-1 0,30 0 2 15,-30 0-1-15,0 0 0 0,0 0 1 0,0 0-1 16,0 0-2-16,32 5 0 0,-32-5 0 16,0 0 3-16,0 0-4 0,0 0 3 15,36 0-2-15,-36 0 0 0,0 0 0 16,0 0 1-16,32 0-1 0,-32 0-1 0,0 0 1 15,0 0 3-15,30 0-4 0,-30 0 1 16,0 0 2-16,0 0-2 0,0 0 0 0,35 2 0 16,-35-2 0-16,0 0 0 0,0 0-3 15,0 0 3-15,0 0-3 0,34 0 3 0,-34 0 1 16,0 0 0-16,0 0 1 0,0 0-2 16,0 0 3-16,0 0-4 0,0 0 1 0,32 0-2 15,-32 0 4-15,0 0-2 0,0 0-3 16,0 0 4-16,0 0-1 0,0 0 0 15,0 0-2-15,30 0 3 0,-30 0-1 0,0 0 4 16,0 0-6-16,0 0 2 0,0 0-1 16,0 0 1-16,28 3 2 0,-28-3-2 0,0 0-2 15,0 0 2-15,0 0 0 0,0 0 0 16,37 0 2-16,-37 0-2 0,0 0-2 16,0 0 2-16,0 0 1 0,38 0-2 0,-38 0 2 15,0 0-2-15,0 0 3 0,39-3-2 16,-39 3 0-16,0 0 0 0,0 0-4 15,32 0 5-15,-32 0-2 0,0 0 1 0,0 0-1 16,30-2 0-16,-30 2 0 0,0 0 4 16,0 0-5-16,0 0-1 0,25-7-1 15,-25 7 5-15,0 0-2 0,0 0 1 0,0 0-1 16,0 0-2-16,32-3 3 0,-32 3 1 16,0 0-1-16,0 0 1 0,0 0-3 0,0 0 4 15,0 0 1-15,21-12-1 0,-21 12 0 16,0 0-4-16,0 0 0 0,0 0-1 15,0 0-3-15,0 0 1 0,17-16-3 0,-17 16 0 16,0 0-1-16,17-19-1 0,-17 19 2 16,0 0-2-16,15-24 2 0,-15 24 2 0,12-15-1 15,-12 15 2-15,10-23-3 0,-10 23-1 16,15-24-2-16,-15 24-1 0,13-24-4 16,-13 24 2-16,20-34-1 0,-8 17-1 0,-12 17-4 15,17-32 2-15,-9 17 0 0,-8 15 3 16,13-30 1-16,-13 30 2 0,15-24 1 0,-15 24 2 15,15-24 3-15,-15 24 2 0,5-18-1 16,-5 18 1-16,0 0 1 0,4-33-4 16,-4 33-1-16,0 0 5 0,0-39-3 0,0 39 0 15,0 0 5-15,-7-36 3 0,7 36-2 16,0 0 1-16,-2-31 1 0,2 31 0 0,0 0-2 16,-11-34 0-16,11 34-1 0,0 0 1 15,-7-30 0-15,7 30 3 0,0 0-1 0,-12-28 0 16,12 28 1-16,-5-21 1 0,5 21-2 15,0 0 1-15,-13-28-2 0,13 28 5 16,0 0-1-16,-12-31 2 0,12 31-1 0,0 0-1 16,-13-23-1-16,13 23 0 0,0 0 1 15,-9-21-1-15,9 21 0 0,0 0 0 0,-13-29-2 16,13 29 5-16,0 0-1 0,-10-22 0 16,10 22-2-16,-8-18 3 0,8 18-3 15,0 0 2-15,-15-28-2 0,15 28-1 0,-10-19 1 16,10 19-3-16,0 0 0 0,-9-25 1 15,9 25-3-15,0 0 1 0,-13-24-1 0,13 24 2 16,0 0-2-16,-14-22 1 0,14 22-1 16,0 0 2-16,-13-22 0 0,13 22 0 15,0 0-3-15,-8-21-3 0,8 21 0 0,-15-19 6 16,15 19 0-16,0 0-1 0,-25-23 0 16,25 23 5-16,-12-17-3 0,12 17 5 0,-17-15-6 15,17 15 4-15,0 0-4 0,-27-20 1 16,27 20-3-16,-18-14 0 0,18 14 0 15,-17-15 1-15,17 15-1 0,0 0 0 0,-25-20-3 16,25 20 0-16,-17-12-1 0,17 12 1 16,-20-15-2-16,20 15-1 0,0 0-2 0,-25-21 2 15,25 21-1-15,-16-16 2 0,16 16 1 16,0 0-1-16,-27-16-2 0,27 16 2 0,-22-15-1 16,22 15 0-16,-23-9 1 0,23 9 1 15,-32-12-2-15,32 12 1 0,-30-10-3 16,30 10 0-16,-35-8-1 0,35 8-1 0,-36-10 0 15,10 3 2-15,26 7 0 0,-47-8 1 16,23 2 3-16,24 6 7 0,-46-8 2 16,24 5 5-16,22 3 0 0,-47-4-3 0,20-4-1 15,27 8 1-15,-52-6-3 0,22 3 0 16,30 3 1-16,-47-3 0 0,19 2-4 16,0-4 4-16,28 5-3 0,-61-6 2 0,31 6-1 15,-2-3 1-15,32 3-3 0,-61-3 2 16,35 3-1-16,-9 0 0 0,35 0-1 0,-58-3 1 15,26 3-2-15,2 0 0 0,30 0-3 16,-62 0 1-16,35-4-2 0,-3 4 2 16,30 0-1-16,-63-2 0 0,32 2-1 0,0 0 2 15,31 0-1-15,-57 0 2 0,27-5-2 16,0 5 3-16,-4 5-2 0,34-5 2 16,-65-5-1-16,35 5 1 0,-2-1-2 0,32 1 4 15,-64 0-3-15,29-3-1 0,2 3-1 16,-1 0-5-16,34 0-1 0,-63 0-2 0,29-4-2 15,1 4-3-15,-1 0-2 0,-1 0 0 16,35 0-2-16,-65 0-1 0,35 0 0 16,-2 0 3-16,2-4-1 0,30 4 2 0,-63 0 1 15,32 0 0-15,3-1 2 0,28 1-2 16,-54 1-1-16,23-2 0 0,1 1 0 0,30 0 5 16,-56-3-5-16,30-1-3 0,-1 4-3 15,27 0-5-15,-57-5-4 0,35 5-7 0,22 0-1 16,-60-5 4-16,32 4 1 0,28 1 0 15,-61 1 7-15,30-2 3 0,-6 1 3 16,2-5 0-16,-2 5 2 0,3 0 0 0,-2-2-9 16,0 2-12-16,-2 0-7 0,3 0-23 15,-2 0-8-15,5 0-3 0,-8-4-5 0,5 8 12 16,0-4 1-16,1-4 26 0,34 4 5 16,-65 0 9-16,33 0 13 0,1 0 5 15,31 0 4-15,-57 0-11 0,30 0 13 0,-3-1 11 16,30 1 4-16,-50 0 5 0,21-5 1 15,29 5-4-15,-47-3 9 0,47 3-21 16,-41-4-2-16,41 4-6 0,-39-2-11 0,39 2 6 16,-37-3-8-16,37 3-6 0,-37-3 13 15,37 3-9-15,-38-4 2 0,38 4 8 0,-39-3-4 16,39 3 2-16,-33-5 9 0,33 5 5 16,-42-7 10-16,42 7-6 0,-38-6 16 0,38 6 6 15,-44-9 3-15,23 6 9 0,21 3 14 16,-51-9 1-16,28 6-4 0,23 3-8 0,-50-7 4 15,28 5-7-15,22 2-2 0,-45-11-5 16,25 9 0-16,20 2-6 0,-39-10-4 16,39 10-5-16,-38-5-2 0,38 5 0 0,-37-7-4 15,37 7-3-15,-33-9 3 0,33 9-3 16,-34-9 0-16,34 9 5 0,-37-7 1 16,37 7 0-16,-42-8 8 0,42 8 2 0,-36-7 7 15,11 4 0-15,25 3 4 0,-47-9 5 16,47 9 1-16,-42-4 0 0,18 3-4 0,24 1-4 15,-41-5-2-15,41 5-1 0,-47-1-3 16,23 1-2-16,24 0-1 0,-43-5 0 16,43 5-1-16,-47 0 4 0,47 0 0 0,-50 0-5 15,23-2 1-15,27 2-3 0,-62 0-1 16,29 0-4-16,4-4-1 0,-7 4-2 16,36 0-1-16,-62 0 2 0,30-3 1 0,3 0-2 15,-2 1 0-15,1 2 0 0,-1 0 3 16,1-5-5-16,30 5 1 0,-52-2 3 15,52 2-2-15,-48 0 0 0,26 0-1 0,22 0-1 16,-42-3-1-16,42 3 1 0,-36 0 0 16,36 0-4-16,-39-3-2 0,39 3 1 0,0 0-1 15,-50 0 1-15,50 0-1 0,-34 0 2 16,34 0-3-16,-31-4 1 0,31 4 1 0,0 0 0 16,-39 0 2-16,39 0-3 0,0 0-1 15,-37 0 0-15,37 0-1 0,0 0-2 16,-41 0 5-16,41 0-4 0,0 0 5 0,-34 4-1 15,34-4-2-15,0 0 4 0,-37 3 0 16,37-3 1-16,0 0-2 0,-38 0 2 0,38 0-4 16,0 0 5-16,-37 0-1 0,37 0 0 15,0 0-1-15,-33 3 0 0,33-3-6 16,0 0-2-16,-39 2-2 0,39-2-4 0,0 0 2 16,-37 5-1-16,37-5 4 0,0 0-4 15,-42 2 1-15,42-2 2 0,-31 0 4 0,31 0 7 16,0 0 6-16,-44 0 3 0,44 0 3 15,-27 3 6-15,27-3-2 0,0 0-1 16,-43 0-3-16,43 0-2 0,-32 3-2 0,32-3 3 16,0 0-2-16,-47 4 2 0,47-4-2 15,-33 0 2-15,33 0-5 0,-34 2 1 0,34-2-5 16,-33 5 0-16,33-5-1 0,-40 1 2 16,40-1-1-16,-37 5 7 0,37-5-2 15,-33 5 0-15,33-5 5 0,-39 4-3 0,39-4 3 16,-38 3-2-16,38-3 3 0,-32 2 3 15,32-2-1-15,-29 3 5 0,29-3-1 0,-26 7-5 16,26-7 2-16,0 0-4 0,-39 3-3 16,39-3-4-16,0 0-3 0,-32 3 0 15,32-3-2-15,0 0 2 0,-38 9-2 0,38-9 0 16,-19 6 2-16,19-6 0 0,-23 9 1 16,23-9 0-16,0 0-4 0,-37 10 2 0,37-10-1 15,-23 8 8-15,23-8 0 0,0 0 2 16,-32 9 0-16,32-9-2 0,0 0 1 0,-27 8-2 15,27-8 0-15,0 0-2 0,0 0-3 16,-25 9 4-16,25-9-3 0,0 0-4 16,0 0 0-16,0 0-2 0,0 0 2 0,-20 8 5 15,20-8-6-15,0 0 1 0,0 0-2 16,0 0 4-16,0 0 0 0,0 0-1 16,0 0-3-16,0 0 8 0,-20 19-7 0,20-19 2 15,0 0-2-15,0 0 0 0,0 0-1 16,0 0 2-16,8 33-1 0,-8-33 0 0,0 0 1 15,0 0 3-15,17 35-2 0,-17-35-4 16,15 16 2-16,-15-16 3 0,14 15-3 0,-14-15 4 16,8 20-2-16,-8-20 0 0,18 13 1 15,-18-13 1-15,12 15-1 0,-12-15 0 16,18 17-6-16,-18-17 8 0,14 15-3 0,-14-15 3 16,18 15-3-16,-18-15 2 0,15 15-3 15,-15-15 2-15,15 16-1 0,-15-16 2 0,20 19 0 16,-20-19 0-16,22 19 0 0,-22-19 0 15,20 13-1-15,-20-13 0 0,19 17 1 16,-19-17 6-16,16 14-1 0,-16-14 0 0,15 11 1 16,-15-11 4-16,15 16-4 0,-15-16 1 15,21 13-2-15,-21-13 0 0,18 17-1 0,-18-17-1 16,23 17 0-16,-23-17 1 0,20 20-1 16,-20-20-1-16,21 20-4 0,-21-20 4 15,20 13-1-15,-20-13 1 0,20 17-1 0,-20-17-3 16,13 12 4-16,-13-12-2 0,0 0 2 15,20 18-2-15,-20-18-3 0,12 12 2 16,-12-12-1-16,0 0 2 0,25 25-2 0,-25-25 0 16,17 17-1-16,-17-17 0 0,15 17 1 15,-15-17 0-15,15 15 0 0,-15-15 2 16,15 15-1-16,-15-15 0 0,0 0-2 0,17 22-1 16,-17-22 3-16,0 0 1 0,15 13-2 15,-15-13 2-15,0 0-2 0,18 19 1 0,-18-19 0 16,10 15-1-16,-10-15 0 0,13 13 0 15,-13-13 0-15,19 17 0 0,-19-17 0 16,20 18 0-16,-20-18-2 0,18 20 3 0,-18-20-3 16,19 18 2-16,-19-18 0 0,13 12 3 15,-13-12 1-15,0 0 3 0,18 21 2 0,-18-21 6 16,0 0 2-16,0 0 5 0,17 18-6 16,-17-18 2-16,0 0-4 0,0 0-3 15,14 16-9-15,-14-16-14 0,0 0-25 0,0 0-37 16,11 19-44-16,-4-10-52 0,-7-9-124 15,0 0-256-15,0 0-371 0,0 0-580 16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18:41.30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22356 2743 4735 0,'0'0'-190'0,"0"0"25"0,0-34-45 16,0 34-21-16</inkml:trace>
  <inkml:trace contextRef="#ctx0" brushRef="#br0" timeOffset="79.9553">22361 2676 3630 0,'0'0'-134'0,"0"0"21"0,0 0 10 16,7-28 18-16,-7 28 15 0,0 0-5 0,18-26 2 15,-18 26-19-15,15-13-22 0,-15 13-48 16,24-15-79-16,-24 15-340 0,18-11 113 0</inkml:trace>
  <inkml:trace contextRef="#ctx0" brushRef="#br0" timeOffset="2990.2717">17975 3353 2340 0,'0'0'66'0,"0"0"-1"0,0 0-7 15,0 0-4-15,0 0-28 0,0 0-11 16,0 0-1-16,0 0-8 0,0 0 3 15,0 0 13-15,0 0 15 0,0 0 3 0,0 0 1 16,0 0 5-16,0 0 18 0,0 0 2 16,0 0-10-16,0 0-3 0,0 0 4 15,0 0-2-15,0 0-2 0,0 0-2 16,0 0-2-16,0 0-4 0,0 0 8 0,0 0 6 16,0 0 18-16,0 0 17 0,0 0 19 15,0 0 1-15,0 0 12 0,0 0 1 0,0 0-10 16,0 0 6-16,0 0-7 0,0 0-4 15,0 0-5-15,0 0-6 0,-75-21-12 0,75 21-8 16,0 0-15-16,0 0-5 0,-20-15-9 16,20 15-4-16,0 0-3 0,-17-15 0 15,17 15-5-15,0 0-4 0,0 0-1 0,0 0-4 16,-17-19-2-16,17 19-6 0,0 0-3 16,0 0-4-16,0 0-10 0,0 0-2 0,0 0-4 15,0 0 0-15,0 0 2 0,0 0-4 16,0 0 4-16,26 99 1 0,-11-60-6 15,5 14-2-15,-7 1-6 0,4 9-2 0,3 5 0 16,0 5-3-16,-5-2 5 0,3-9 0 16,-6 2 4-16,3-2-3 0,-5 0 1 0,0-4 2 15,-3-2 0-15,-2-6 1 0,2-7 0 16,-4 2 2-16,0-8 2 0,1-3-2 16,-1-4-1-16,-3-2 3 0,2-2-2 0,-2-26 3 15,3 42-3-15,-3-42 2 0,0 33 0 16,0-33 1-16,-3 29-3 0,3-29 5 0,-9 21-2 15,9-21 3-15,0 0 3 0,-26 6-3 16,26-6 7-16,0 0 0 0,0 0-2 16,-49-33-3-16,34 15-1 0,2-2-4 15,1-4-3-15,-7-4-2 0,4-2-6 0,2-3-1 16,0-5-2-16,-2 2 0 0,0-2-8 16,1-2 4-16,2 0-2 0,-1 0 2 15,5-1-3-15,-7 1-3 0,3-2-2 0,4 2 7 16,-6 0-3-16,2-1 4 0,-1 1 3 15,3 1 1-15,-3-2 1 0,3 5 5 0,3 3 6 16,-8-6 3-16,5 12 2 0,3-1-4 16,4 1-5-16,-11-1-7 0,11 1-5 0,-4 1 0 15,1-2-2-15,6 28 5 0,-12-47-8 16,9 23 8-16,3 24-4 0,-5-50 0 16,0 30-8-16,5 20 7 0,-5-47-5 15,5 47 1-15,0-39-5 0,0 39 8 0,1-40 2 16,-1 40 4-16,0-37 4 0,0 37-5 15,0-33-5-15,0 33 18 0,9-32-19 0,-9 32 4 16,3-31 3-16,-3 31 7 0,5-31 7 16,-5 31-7-16,8-24-9 0,-8 24 10 0,10-25-7 15,-10 25 12-15,12-21-25 0,-12 21-10 16,19-23-13-16,-6 11 3 0,-13 12-12 0,27-15-2 16,-27 15-6-16,21-15 5 0,-21 15 3 15,24-10 7-15,-24 10 5 0,25-8-6 16,-25 8 12-16,23-10 5 0,-23 10 4 0,0 0 8 15,34 0-7-15,-34 0 10 0,0 0 2 16,40 6-7-16,-40-6 15 0,22 12 0 16,-22-12 5-16,20 19-7 0,-9-7 6 15,-11-12 10-15,24 24 4 0,-19-7 19 0,-5-17-13 16,13 30 14-16,-8-7-1 0,-5-23 11 16,9 41 3-16,-6-15-2 0,-6 1-9 0,3 1 2 15,0-28 4-15,-9 55 11 0,6-25-4 16,1 2 8-16,-6 2-3 0,3-1 10 0,3 2-5 15,-11 1-16-15,3 6-1 0,1-10-6 16,-1 6 0-16,2-4 2 0,0-4-8 16,3-3-2-16,0 0 4 0,-5 0-10 0,0-4-3 15,10-23 8-15,-10 40-13 0,5-20 2 16,5-20 3-16,-9 36 0 0,1-21-8 16,8-15 6-16,-9 35 5 0,9-35-6 0,-11 30 1 15,11-30 0-15,-5 31 2 0,5-31 2 0,-4 28-11 16,4-28 1-16,5 28 3 0,-5-28 4 15,15 31 2-15,-6-16-6 0,4 2 0 16,6-2 2-16,4-3-4 0,-8 3 9 0,8 0-13 16,1-3 2-16,-4 4 9 0,2-4 4 15,6 3 5-15,-9-2 2 0,9 2-5 16,-5 1 23-16,6-1-3 0,1 2-3 0,3-1 3 16,-9 3 0-16,9 0-7 0,-1-4 9 15,2 5 3-15,-6-7-3 0,2 4 0 16,0-5-1-16,-5 0 0 0,0-3 3 0,2 0-4 15,-8 5-2-15,-19-14-2 0,36 12-1 16,-16-8-5-16,-20-4-5 0,32 13 1 16,-13-6-8-16,-19-7-7 0,28 5-16 0,-28-5-26 15,33 7-42-15,-33-7-40 0,29 10-48 16,-29-10-112-16,30 0-654 0,-30 0-631 0</inkml:trace>
  <inkml:trace contextRef="#ctx0" brushRef="#br0" timeOffset="4135.7686">18979 3979 4472 0,'0'0'-113'0,"0"0"13"15,0 0 6-15,27-3 13 0,-27 3 18 0,0 0 0 16,33-10 8-16,-33 10 17 0,24-5 4 15,-24 5 2-15,26-10 11 0,-26 10 1 16,30-16-4-16,-30 16 8 0,32-12-5 0,-17 3 1 16,-15 9-9-16,37-18-2 0,-20 6-4 15,3-1 5-15,0 1 2 0,-2-2 9 16,1 3-3-16,-1-5-2 0,-18 16 9 16,34-27 4-16,-21 15-3 0,-13 12 12 0,27-26 11 15,-16 14-2-15,-11 12 8 0,19-28-13 16,-19 28-11-16,15-27 5 0,-15 27-3 15,8-24 1-15,-8 24-8 0,10-24-17 0,-10 24 17 16,0 0 1-16,0-32 8 0,0 32 1 16,0 0 6-16,0 0 2 0,-18-38 1 0,18 38 2 15,-24-15-9-15,24 15 2 0,-30-9 6 16,30 9-8-16,-40-3 4 0,40 3-8 0,-47 0 17 16,47 0 14-16,-43 0-1 0,16 3 7 15,27-3 19-15,-45 6 4 0,18 0 5 0,0 2 11 16,27-8 9-16,-43 13-3 0,21-2 6 15,2 1 0-15,2 3-13 0,-1 1 0 16,1 4 3-16,1 6-1 0,-1-2-20 0,4-2 6 16,4 7-14-16,2-5 8 0,0 7 0 15,1-4 7-15,7 6-3 0,0-1 8 16,7 4-4-16,1 5-6 0,2-2-3 0,8-1-8 16,11 5-1-16,-1 0 2 0,9 0-10 15,5 0 3-15,5 0-8 0,3-3-1 16,-2 1-7-16,1-11 1 0,0 0-4 0,1-1-1 15,0-4-2-15,10-5 0 0,-6-1-3 16,4-3-13-16,-1-4-11 0,-5-7-8 16,-2 0-9-16,-3-2 2 0,-5-3-4 0,-7-3 11 15,7-7-1-15,-5-2 7 0,-6-4 3 16,-2-8 7-16,-1-4-1 0,-3-13 8 0,-3-1 3 16,1-10-7-16,-8-1-9 0,-1-9-2 15,3 1 3-15,-6 2-14 0,3-6-6 16,-4 5-13-16,-5-3-2 0,3 5-3 0,-3 6 15 15,0 2-3-15,-5 4 17 0,3-1 11 16,-3 5 2-16,-3 5 13 0,3 2 16 0,3 5 6 16,-6 1-2-16,3 29-1 0,3-45-8 15,-3 24-8-15,0 21-6 0,5-35 10 16,-5 35-10-16,11-21-1 0,-11 21-1 0,18-12 5 16,-18 12 1-16,0 0-2 0,42 3-3 15,-42-3 5-15,48 25 0 0,-19-8-3 16,-3 6-2-16,3 1 0 0,4 2-2 0,-1 2 3 15,10 2 0-15,-17-3 1 0,15 2 1 16,-11-2-2-16,-1 1-2 0,-1-8 4 0,0 7-5 16,-1-10 0-16,-4 1-1 0,-2-3 2 15,0 4-1-15,2-6 7 0,-4-1-8 0,-3 1 0 16,-15-13 3-16,29 15 11 0,-29-15 4 16,27 3 6-16,-27-3-1 0,0 0 9 15,33-31-5-15,-16 12 3 0,-14-6 3 0,9-5 22 16,-5-5-1-16,1-4-6 0,-5-5-4 15,-3-1 3-15,2 0-3 0,-2 0-11 16,0-3-3-16,-2 1-7 0,-1 1-4 0,-2 2-12 16,5 5-3-16,-3 4-13 0,-1 2-5 15,4 6-5-15,-3 0-16 0,3 27-14 16,-8-47-22-16,8 25-19 0,0 22-31 0,-4-32-22 16,4 32-37-16,0 0-96 0,4-37-630 15,-4 37-461-15</inkml:trace>
  <inkml:trace contextRef="#ctx0" brushRef="#br0" timeOffset="4543.644">21423 3095 4370 0,'30'12'11'15,"-30"-12"17"-15,0 0-3 0,0 0-1 0,0 0-2 16,0 0 1-16,27 10-23 0,-27-10 2 16,0 0-4-16,0 0 15 0,0 0 4 15,25 15 29-15,-25-15-7 0,23 21-13 0,-6-6 5 16,-4 1-1-16,11 3-6 0,-1 6-2 0,4-2-1 15,1 1-1-15,-6 3-10 0,8-4 5 16,-13-4 0-16,5-1-1 0,-4 2-4 16,1-2 2-16,-3-2-5 0,-4-1 3 0,-12-15 1 15,25 23-5-15,-17-11 5 0,-8-12-8 16,24 20-5-16,-24-20-3 0,15 19-19 0,-15-19 2 16,0 0-20-16,17 15-7 0,-17-15-8 15,0 0-14-15,10 15-14 0,-10-15-25 16,0 0-93-16,0 0-220 0,0 0-390 15,0 0 107-15</inkml:trace>
  <inkml:trace contextRef="#ctx0" brushRef="#br0" timeOffset="4764.702">21468 2555 4048 0,'-25'-34'230'0,"5"6"11"0,3 8-25 15,2 4-34-15,15 16-28 0,-18-24-26 16,18 24-15-16,-15-19-16 0,15 19-12 16,0 0-6-16,-14-25-12 0,14 25-9 0,0 0-8 15,0 0-26-15,-10-24-25 0,10 24-17 16,0 0-20-16,0 0-37 0,0 0-39 0,24-13-36 16,-24 13-50-16,0 0-158 0,33 7-572 15,-33-7-654-15</inkml:trace>
  <inkml:trace contextRef="#ctx0" brushRef="#br0" timeOffset="6660.6761">22547 2956 4545 0,'30'9'-111'16,"-30"-9"0"-16,0 0-11 0,0 0-1 0,35 0-12 15,-35 0 3-15,0 0 6 0,0 0 31 16,39-12 42-16,-39 12 27 0,20-12 7 15,-20 12 14-15,17-15 8 0,-17 15-3 16,20-22 15-16,-20 22 17 0,16-21 0 0,-1 9 6 16,-15 12 8-16,25-32-12 0,-13 17 21 15,2 0-19-15,2-1 5 0,-16 16-8 16,29-35-12-16,-16 20-6 0,0-2 16 0,3 0-18 16,2 3 2-16,-5-5-6 0,-1 0 2 15,1 1-3-15,-13 18-1 0,27-34 13 0,-13 15 17 16,-6 3-6-16,-8 16 1 0,20-35 15 15,-12 16-2-15,-8 19 12 0,15-35-14 0,-13 17-3 16,-2 18-4-16,7-34-5 0,-7 34-4 16,0-31-8-16,0 31-5 0,0 0-8 15,-7-39 5-15,7 39-4 0,-17-22 5 0,17 22 5 16,-23-17-1-16,23 17-18 0,-27-8 8 16,27 8 2-16,-40 0-5 0,40 0 3 0,-43 8 0 15,17 0-3-15,0 4 11 0,1 3-9 16,-2 4 7-16,2-1 0 0,-4 4 12 15,3 6 8-15,4-1-1 0,-3 0-2 0,1 5 0 16,6 2 9-16,-6 2 3 0,4 8-1 16,4 2-2-16,-3 4-2 0,1 1 0 15,9 8 4-15,1 0-8 0,5 2 1 0,3 1-5 16,3 0-4-16,5-1 6 0,6 1-11 16,9-2 2-16,2 3-1 0,4-1-3 15,8-3-4-15,6-8 0 0,-1 3-2 0,5-15-4 16,-2-4-4-16,3-7 3 0,1-5 1 15,-7-4-7-15,1-7-6 0,2-3 0 0,-3-3-1 16,-5-6 3-16,3-6 0 0,2-3-1 16,-5-3 5-16,3-7 16 0,-7-4-2 15,3-5 5-15,-1-7 9 0,-4-8 3 0,3-4 8 16,6-7-3-16,-3-2-3 0,3-3-1 16,-2 1-6-16,-1 0-4 0,2 3 0 0,-6 8-4 15,-3 4-1-15,-1 2-2 0,-6 8-1 16,2 1 1-16,-8 4 4 0,0 5 4 15,-1 4 2-15,-2-4 1 0,3 6-4 0,-17 17-1 16,18-28-6-16,-18 28 1 0,20-21-3 16,-20 21-2-16,28-15 0 0,-28 15-1 15,29-10 0-15,-29 10-1 0,25-7 0 0,-25 7-3 16,25-5 5-16,-25 5-7 0,0 0 3 16,34-7-3-16,-34 7 0 0,0 0 1 0,30-6 2 15,-30 6 1-15,0 0 8 0,0 0 4 16,25-10 5-16,-25 10-4 0,22-8-2 15,-22 8 0-15,16-22 1 0,-16 22-4 0,27-29 1 16,-14 11-1-16,4 1-4 0,2-2 0 16,-6 1 1-16,4 0-4 0,-4-2-1 15,4 5 0-15,-17 15-1 0,30-27-1 0,-12 18 0 16,-1-1-4-16,-17 10-1 0,48-8-2 16,-22 4-4-16,-26 4-2 0,60 5-4 0,-32 2-2 15,6 0-2-15,-4 1-3 0,8 4 2 16,2 1 0-16,-4 2 1 0,7-3 2 15,-4 2 0-15,-4-6 2 0,3 2 1 0,-3-1 4 16,-10-3 8-16,7 0 12 0,-5-3 11 16,-27-3 3-16,52-3 1 0,-24 0 4 0,-6-6 2 15,10 0 2-15,-7-1 4 0,-5-5 5 16,-3-1-1-16,3-5 2 0,-4-1 19 16,4-1-4-16,-4-9 3 0,0 1-4 0,1-4-2 15,-4 2 0-15,2-4-5 0,-3 1-10 16,-3 1-1-16,1-1-1 0,-4 5-3 0,1 0-5 15,0 7-5-15,1-5-2 0,-6 4-4 16,-2 25-3-16,13-39-4 0,-10 21-4 16,-3 18-6-16,9-32-4 0,-9 32-5 0,8-27-4 15,-8 27-2-15,2-21 0 0,-2 21-2 16,0 0 0-16,12-26 4 0,-12 26-3 0,0 0 0 16,5-25 1-16,-5 25 1 0,0 0 1 15,0 0 1-15,0 0-1 0,8-23-4 16,-8 23-1-16,0 0-2 0,0 0-1 0,0 0-1 15,0 0 1-15,8-22-3 0,-8 22 2 16,0 0 0-16,0 0 1 0,0 0 0 0,0 0 3 16,0 0 2-16,0 0 1 0,0 0-2 15,0 0 2-15,0 0 4 0,0 0-1 16,0 0 4-16,0 0 0 0,0 0 1 0,0 0 6 16,0 0-7-16,0 0 0 0,0 0-1 15,0 0 1-15,0 0-2 0,0 0-3 0,0 0-1 16,0 0-3-16,0 0-1 0,0 0-6 15,0 0-1-15,0 0 1 0,0 0 2 16,0 0 2-16,0 0 0 0,0 0 3 0,0 0-2 16,0 0 7-16,0 0-2 0,0 0 0 15,0 0 1-15,0 0 1 0,0 0 0 0,0 0 0 16,0 0 2-16,0 0 3 0,0 0 0 16,0 0 1-16,0 0-2 0,0 0 2 15,0 0 0-15,0 0 1 0,0 0-1 0,0 0 1 16,0 0-1-16,0 0-1 0,0 0 2 15,0 0 1-15,0 0 0 0,0 0 1 0,0 0-1 16,0 0-1-16,0 0-1 0,0 0-1 16,0 0 2-16,0 0-1 0,0 0-1 0,57 24 1 15,-57-24 1-15,0 0-1 0,20 16 2 16,-20-16-2-16,20 17 0 0,-20-17-2 16,25 20 3-16,-8-10-2 0,3 5 1 0,0-3 0 15,5 0 0-15,-1 0 0 0,4 0 0 16,6 4 6-16,-1-3-7 0,4-1 2 0,3-3-1 15,-6-3 1-15,1 0-2 0,-4-3 1 16,5 0 0-16,-3 0 1 0,2-6-2 16,-5-6 3-16,10 0 6 0,-11-8 2 0,8 0 3 15,-9-6 8-15,4-3 0 0,-2-7-3 16,0-6 0-16,0 3-1 0,-5-10-4 0,0 2 3 16,-1 2-2-16,-2-1 0 0,-4-1-1 15,0 4-2-15,-1 1-1 0,0-3 4 16,-4 6-6-16,2 0 1 0,-3-2-4 0,-4 2 5 15,4 3-3-15,-7 1 1 0,-2-2 2 16,6 2 0-16,-8 2-1 0,-1-3-2 0,4 2-2 16,-1 3 3-16,-3 28-4 0,0-54-1 15,0 30-2-15,0 24-1 0,0-36-9 16,0 36-10-16,0-30-9 0,0 14-8 0,0 16-16 16,-3-24-28-16,3 24-45 0,0 0-43 15,8-19-36-15,-8 19-166 0,0 0-155 0,0 0-29 16,0 0-377-16,0 0-661 0</inkml:trace>
  <inkml:trace contextRef="#ctx0" brushRef="#br0" timeOffset="7717.4389">25508 3055 4827 0,'0'0'48'0,"-30"0"4"0,30 0-2 15,0 0-9-15,0 0-15 0,0 0-24 16,0 0-6-16,0 0 3 0,0 0 0 15,0 0 1-15,0 0 6 0,0 0 9 0,0 0-4 16,90-46-2-16,-48 30-1 0,10-3-2 16,-2-2 2-16,10-3-1 0,5-1-2 15,2-7 1-15,2 5-2 0,1-3 0 0,-1 1-4 16,1-1 2-16,-1-3-2 0,4 5-2 16,-3-3-11-16,-1 3-20 0,1 1-5 0,-13 4-7 15,-2 5-2-15,-11 3-1 0,-2 2 3 16,-9-2 3-16,-1 6 12 0,-4 0-13 0,-6-2 17 15,-2 7 0-15,-20 4 14 0,0 0 12 16,29-11 0-16,-29 11 15 0,0 0 12 16,0 0 25-16,0 0 12 0,-54 27 16 0,29-15 6 15,2-4-2-15,1 4-8 0,-2-2-5 16,4 2-13-16,-1 0-4 0,1-3-5 16,3 3-5-16,-2 2-7 0,6-6-3 0,0 2-9 15,13-10-2-15,-20 18-3 0,20-18-3 16,-5 19-4-16,5-19-1 0,0 0 0 0,18 17-2 15,-18-17-1-15,28 11 3 0,-9-7-8 16,-19-4 3-16,33 3-5 0,-11-3 2 0,1 0 0 16,-23 0 1-16,42 0-1 0,-15-3-2 15,-5 3 0-15,3 0 1 0,2-1 1 16,-1-2-2-16,4 3 1 0,1-4-4 0,-1 4 3 16,5-4 4-16,-5 1 2 0,7 1 6 15,0-1 0-15,3-1 8 0,-4 4 5 0,-2-6 9 16,3 4 12-16,-2-2 7 0,3 4-3 15,-1-6-2-15,0 3-8 0,3 3-5 0,4-3-21 16,-1-3-40-16,1 6-74 0,-3-3-89 16,0 0-248-16,-11-3-118 0,-4-3-380 15,-26 9-672-15</inkml:trace>
  <inkml:trace contextRef="#ctx0" brushRef="#br0" timeOffset="10619.2539">23940 4949 4478 0,'0'0'-119'0,"0"0"14"0,0 0 9 0,-8-28-1 16,8 28 14-16,0 0 3 0,-12-22 5 16,12 22 8-16,0 0 17 0,-10-21 11 0,10 21 25 15,0 0 16-15,0 0 8 0,-13-21 4 16,13 21 4-16,0 0 5 0,0 0 3 15,-8-22 8-15,8 22 5 0,0 0 21 0,0 0-20 16,0 0 3-16,-14-25 14 0,14 25 2 16,0 0 2-16,0 0 5 0,0 0-10 15,0 0 1-15,0 0 6 0,-5-25 1 0,5 25 2 16,0 0-4-16,0 0-5 0,0 0-4 16,0 0-10-16,-12-24 9 0,12 24-9 0,0 0-1 15,0 0-1-15,0 0-4 16,0 0-1-16,0 0 9 0,0 0-5 0,-8-28-2 15,8 28 3-15,0 0-2 0,0 0-10 16,0 0-1-16,0 0-8 0,0 0 2 0,0 0-4 16,0 0-3-16,0 0-4 0,0 0 0 0,0 0-2 15,0 0-2-15,60 59-8 0,-46-41 2 16,2 1-3-16,3-1 0 0,-2 1 2 16,-1-1-2-16,1-3 2 0,3 5 5 15,-3-8-3-15,-5 3 2 0,4 0 2 0,-16-15 6 16,25 23 0-16,-10-11 1 0,-15-12 0 15,19 16 6-15,-19-16 0 0,17 15 3 0,-17-15 8 16,18 12 5-16,-18-12 0 0,0 0 0 16,17 11 0-16,-17-11 0 0,0 0 3 15,0 0-12-15,0 0-2 0,47-33-3 0,-34 15-2 16,4-1-4-16,-1-6 1 0,-1 4 1 16,2-7 7-16,-3-4-3 0,-3 5 1 15,3-8-2-15,-1 11-1 0,-1 0-2 0,-2 0 0 16,0 2-3-16,-4 0 0 0,-6 22-1 15,14-33-4-15,-14 33 2 0,13-27-2 0,-13 27-2 16,12-24 0-16,-12 24-3 0,10-21-1 16,-10 21 2-16,0 0-1 0,0 0-1 0,22-12-1 15,-22 12 1-15,0 0-1 0,0 0-1 16,0 0 0-16,0 0 1 0,53 26-2 16,-39-19 2-16,-14-7-2 0,28 14 2 15,-28-14-2-15,32 15 2 0,-15-8-2 0,-17-7 0 16,38 15 1-16,-11-12-1 0,-5 2 0 15,-22-5 1-15,38 10-2 0,-16-7 1 16,-22-3 1-16,33 2 1 0,-33-2-1 0,32 4 6 16,-32-4 5-16,0 0-1 0,33-9 5 15,-33 9 4-15,24-15-1 0,-24 15-3 0,13-25 4 16,-4 6 0-16,-1-2-3 0,-8 21-2 16,8-49 0-16,-8 17 1 0,0 5 5 0,0-6-5 15,-5-6 1-15,2 4-4 0,-2-5-1 16,-7 2-3-16,7 2 0 0,-3-3-2 15,-2 9-9-15,1 3-4 0,4 3-3 0,-3-1-9 16,8 25-10-16,-13-38-13 0,9 21-13 16,4 17-16-16,-8-30-15 0,8 30-24 0,0 0-19 15,-12-24-16-15,12 24-31 0,0 0-45 16,0 0-164-16,-18-8-560 0,18 8-760 16</inkml:trace>
  <inkml:trace contextRef="#ctx0" brushRef="#br0" timeOffset="11762.6319">25090 3532 4625 0,'0'0'-137'0,"0"0"6"15,0 0 20-15,0 0 2 0,23-9 13 16,-23 9 4-16,0 0 4 0,0 0 20 0,0 0 25 16,0 0 21-16,0 0 18 0,0 0 22 15,0 0 18-15,0 0 5 0,0 0 3 16,27 41 2-16,-27-41 16 0,7 27-3 16,1-9 6-16,-8-18-7 0,12 42-5 0,-7-16 3 15,1 2 0-15,3 2-2 0,-1 3-1 16,2 6-7-16,2-1 13 0,-4 3-7 15,7 1-1-15,-1-4 10 0,1 6 4 0,-2-4 0 16,0 2-2-16,6-2-3 0,-7 1-3 16,4-4-8-16,-2 3-5 0,9-3-2 0,-6 3-6 15,0-6-4-15,-1 2-4 0,4 0-2 16,-3-1-2-16,0-5-4 0,-1 2 1 16,-2-7-6-16,1-1-2 0,0-2 3 0,-2-2-2 15,-4-3 4-15,-9-17 13 0,16 31 13 16,-6-19 8-16,-10-12 2 0,14 21-1 0,-14-21-2 15,8 20 1-15,-8-20-6 0,0 0-1 16,14 21-9-16,-14-21-1 0,0 0-6 16,0 0-4-16,0 0-5 0,0 0-3 0,0 0-3 15,0 0 0-15,0 0-6 0,0 0 0 16,6-72-5-16,-6 72-3 0,-3-50-6 0,0 14-6 16,1 3 1-16,-1-4 0 0,-2-3 1 15,1-1 0-15,1 1 2 0,1 1-2 16,-1-1 2-16,-5 0-1 0,2-2 1 0,0 12 1 15,2 0 2-15,1 1 5 0,3 29 0 16,-2-48 2-16,-1 26 0 0,3 22 6 0,-5-41-5 16,5 41 0-16,-3-30 0 0,3 30 0 15,0-27-1-15,0 27 2 0,0 0-5 16,8-35 3-16,-8 35-1 0,0 0 1 0,3-27-1 16,-3 27-1-16,0 0 0 0,9-22 2 15,-9 22-2-15,0 0 3 0,25-11-4 0,-25 11 3 16,0 0-2-16,23-10 3 0,-23 10-3 15,0 0 0-15,32-6 0 0,-32 6 0 0,0 0 0 16,30-3 1-16,-30 3-1 0,0 0 1 16,34 3 3-16,-34-3-3 0,0 0-1 15,35 6 1-15,-35-6 2 0,0 0-2 0,38 6-2 16,-38-6 1-16,24 7 1 0,-24-7 3 16,25 12-1-16,-25-12 0 0,23 15 3 15,-23-15 1-15,20 21-3 0,-10-9 4 0,-10-12-3 16,25 32-2-16,-20-17 3 0,-5-15-2 15,19 38 3-15,-7-25 6 0,-7 7-5 16,-5-20 5-16,13 40 3 0,-6-22 0 0,-7-18 6 16,10 36 5-16,-4-16 1 0,-6-20 2 15,9 34 0-15,-3-15 2 0,-6-19-1 16,9 33-2-16,-9-33-3 0,5 33 2 0,-2-17 1 16,-3-16-1-16,8 31 1 0,-8-31 0 15,6 28 2-15,-6-28-3 0,3 27 0 0,-3-27 1 16,8 23-4-16,-8-23 3 0,5 24-7 15,-5-24-2-15,0 0-3 0,9 27-1 16,-9-27 0-16,0 0-2 0,8 27-2 0,-8-27-3 16,0 0-2-16,10 22-5 0,-10-22-9 15,0 0-8-15,8 20-14 0,-8-20-18 16,0 0-25-16,0 0-39 0,17 18-49 0,-17-18-61 16,13 3-168-16,-13-3-150 0,0 0-424 0,0 0-966 15</inkml:trace>
  <inkml:trace contextRef="#ctx0" brushRef="#br0" timeOffset="13070.2551">26558 3948 4827 0,'-11'-31'-171'0,"11"31"9"0,0 0 12 16,0 0 9-16,-9-25 11 0,9 25 17 0,0 0 26 16,0 0 21-16,0 0 27 0,-8-27 33 15,8 27 10-15,0 0 6 0,0 0-8 16,0 0 11-16,-8-24 5 0,8 24-12 0,0 0-2 15,0 0 15-15,0 0 3 0,-15-19-1 16,15 19-2-16,0 0-4 0,0 0 4 16,0 0 7-16,0 0 2 0,0 0 3 0,-51 12 11 15,51-12 16-15,-23 16 14 0,23-16 10 16,-27 24 5-16,12-9 2 0,-2 4-5 0,-1 1-1 16,3-4-8-16,-2 6-4 0,0 3-6 15,2-4-5-15,0 5-3 0,5-2-9 16,2 1-8-16,0-1-6 0,8-24-3 0,-7 43-2 15,7-21-1-15,0-22-1 0,12 41-10 16,-4-25 3-16,-8-16-3 0,25 35-3 0,-10-19-4 16,2-5-1-16,-17-11-4 0,28 20 3 15,-28-20-4-15,32 12 0 0,-32-12 0 16,30 5-6-16,-30-5-3 0,0 0-5 0,40-1 3 16,-40 1 3-16,0 0-7 0,30-23 5 15,-30 23-3-15,12-28 2 0,-12 28 0 16,10-39-2-16,-6 16 0 0,-1-4-6 15,-3 27-6-15,5-48 5 0,-10 21-9 0,5-2 8 16,0 29-7-16,-3-54 7 0,-1 36 3 16,4 18 2-16,-5-39-2 0,5 39 4 15,-12-35-2-15,12 35 6 0,-5-24-2 0,5 24 1 16,-8-25-5-16,8 25 14 0,0 0-9 0,-5-27 7 16,5 27 4-16,0 0-8 0,0 0 5 15,-8-24-1-15,8 24 7 0,0 0 7 16,0 0-3-16,0 0 1 0,0 0-1 0,0 0 3 15,0 0-1-15,0 0 0 0,0 0-5 16,0 0 10-16,0 0-2 0,13 88 3 0,-1-69-8 16,-4-1 2-16,9 4-1 0,-2-4-5 15,7-2 0-15,-2 4 2 0,3-9-6 16,2 5 5-16,5-8-2 0,-3 4-2 0,3-5 1 16,-1-1 1-16,2-3-5 0,-31-3 4 15,57 0 1-15,-30-3-2 0,3-3 2 16,-5-1 7-16,-25 7 8 0,45-15 16 15,-23 3-2-15,-2 0 2 0,-6-5-6 0,9-6-11 16,-3-5-3-16,-3 1 6 0,0-8-6 16,-2 4 3-16,-2-4-1 0,0-4-4 0,-1 0 0 15,-9-5-2-15,3 1-10 0,-3-4-2 16,-3 2-5-16,0-4-6 0,-3-1-7 0,-3 2-5 16,-9-5-2-16,5 0-5 0,-1 11 6 15,-9 0-3-15,3 3 3 0,0 6 3 16,0-2-3-16,-4 4 2 0,2 4 0 0,-1 3 4 15,2-2-3-15,-1 8 6 0,3 3 0 16,-1-4 5-16,17 19-4 0,-32-25 4 0,24 16-3 16,8 9 5-16,-25-13-1 0,25 13 5 15,0 0-4-15,-37 0 9 0,37 0-8 16,0 0 6-16,-32 22 1 0,32-22 4 16,-13 21-3-16,13-21 13 0,-14 29 3 0,14-29-1 15,-10 34 6-15,5-15 4 0,5-19 4 16,-6 46 4-16,6-26-2 0,0-20 2 15,3 57 2-15,5-27-3 0,-1 5 4 0,1-2 1 16,1 0 0-16,4 4 2 0,2-2 8 16,2 1 1-16,3 2 5 0,0-4 1 0,3 5 4 15,11-1-1-15,-4-1-4 0,5-2-3 16,4 0-9-16,6-8-1 0,3 1-5 16,-1 1-2-16,5-11-2 0,-3 0-10 0,-3-9-1 15,6 0-5-15,5-2-13 0,-5-3-10 16,0-4-18-16,0-8-17 0,-4 2-29 0,11-6-40 15,-9-6-49-15,2-8-56 0,-4 2-159 16,-11-9-196-16,-5-4-356 0,-2 1-616 0</inkml:trace>
  <inkml:trace contextRef="#ctx0" brushRef="#br0" timeOffset="13556.1178">26547 3450 4553 0,'0'0'-11'0,"0"0"20"0,-17 13 2 16,17-13 4-16,0 0 8 0,0 0 10 0,0 0-7 16,0 0-7-16,0 0-1 0,99-30 2 15,-51 9-7-15,6-3-3 0,3-2 2 0,8-7-15 16,5-1-33-16,22-13-45 0,0-4-30 15,-15 7-37-15,-20-2-113 0,8 2-591 0,-10-1-103 16</inkml:trace>
  <inkml:trace contextRef="#ctx0" brushRef="#br0" timeOffset="16856.3263">17664 5982 3791 0,'0'0'-126'0,"0"0"7"0,0 0 10 16,0 0 17-16,27 5 2 0,-27-5 6 15,0 0 6-15,0 0 5 0,0 0 9 0,0 0 9 16,32 0-1-16,-32 0 15 0,0 0 8 16,0 0 16-16,0 0 23 0,0 0 5 15,0 0 14-15,0 0 10 0,0 0-5 16,0 0 5-16,0 0 9 0,38-2-10 0,-38 2 4 15,0 0 3-15,0 0 6 0,0 0-2 16,29-7 27-16,-29 7-23 0,0 0-2 0,0 0-11 16,28-9 5-16,-28 9-10 0,0 0 3 15,0 0 5-15,0 0 0 0,28-6 1 0,-28 6-4 16,0 0 3-16,0 0 2 0,0 0 2 16,0 0 12-16,31-6-6 0,-31 6 13 15,0 0-28-15,0 0 25 0,0 0 23 16,38 0 8-16,-38 0 8 0,27 6-5 0,-27-6-5 15,40 12-6-15,-12-2-11 0,4 2-1 16,0 3-10-16,3 3-7 0,-3-3-6 0,10 7-1 16,-1 0-4-16,8 3 1 0,1 0 1 15,-3-6 1-15,3 11 5 0,2-10-1 0,3 4-2 16,2-4-1-16,2 2-5 0,4-4-3 16,-1-3-1-16,-2-3-5 0,6-1-4 15,-1-2-7-15,5-2 4 0,-5-2-6 0,-8-2-1 16,12 0 0-16,-11-3-1 0,4 0-1 15,7-3-3-15,1-5-2 0,-5 7 1 0,6-10-2 16,-6 7 1-16,3-7-3 0,-4-1-1 16,1 3 4-16,0-3-8 0,-3 5 1 15,-5-5 2-15,7 0-3 0,-12 7 2 0,6-1-1 16,-4-2 4-16,-1 4 4 0,1-4-5 16,-1 2 2-16,4 3-2 0,-7 3-3 0,4-3 6 15,-4 3-1-15,4 0 0 0,-1 0-1 16,-1 3-1-16,0 0 6 0,8-3-3 15,-6 2 2-15,-1-2-1 0,6 0-1 0,-4 4 0 16,0-4-5-16,-1 4 1 0,4-4 2 16,-6 4-2-16,0-4 0 0,0 0 3 0,1 1-8 15,-3-1 3-15,1 3 0 0,0 1-3 16,-2 0 2-16,10-3 3 0,-8-1-5 16,1 5 2-16,-3-3-5 0,6-2 2 15,2 3 2-15,-7-3-1 0,4 0 0 0,1-3-1 16,0 3 2-16,0-2-1 0,-3-3-1 15,2 4 1-15,-3-3 0 0,-4 0-1 16,-2 0 2-16,6 0-2 0,-10 0 0 0,1-2 3 16,-7 0 1-16,-1 2-4 0,-1 1-2 15,2 1 4-15,-4-1-1 0,0 0 1 0,-1-1 2 16,2 1 2-16,-2 1-1 0,2 0 0 16,2-6-2-16,-3 8 3 0,3-3 0 0,-1 1 0 15,2-1 0-15,-1-1-2 0,6 1 0 16,-5-2 0-16,0 4-3 0,9-2 2 15,-9 0 0-15,3 3 0 0,1-5-2 0,-1 4 2 16,6-5-1-16,-4 1-1 0,-3 2 1 16,8 2 2-16,-2-3-4 0,-1 1 2 0,7-1 1 15,-6 4-1-15,2-5 0 0,4 1 1 16,-4 1-2-16,-5 3-1 0,5-3 0 16,1 3 0-16,-6-1 1 0,1 1 0 0,0-5-2 15,2 5 2-15,-8 0 1 0,9 0 0 16,-6-3 2-16,2 3 4 0,-1 0 1 15,4 0 2-15,-6 0 0 0,3 3 2 0,0-3 1 16,-4 5-1-16,10-5 1 0,-7 0 1 16,6 1-1-16,-3-1-1 0,6 3 5 0,1-3-8 15,-4 3 2-15,9 1-1 0,-3-4-2 16,0 2 1-16,-1-2-3 0,-2 0 3 16,8 0-3-16,-3 0-1 0,-3 0-1 0,0 0 1 15,2 0-2-15,-5-2-1 0,5-2-1 16,-4 4 1-16,3 0-1 0,-3-3 1 15,-3 0-1-15,-3 3-1 0,7 0 2 0,-2 0-2 16,-1 0 0-16,3 0 1 0,-1 3-1 16,-1-3 2-16,2 0-3 0,-1 3-1 0,-3 1 2 15,1-2 0-15,2 5-2 0,-6-4 2 16,3 1 2-16,0-4-4 0,0 1 2 16,-4 7 0-16,4-5 2 0,0 0 1 0,-2-2-1 15,1 4 2-15,3-2-4 0,-4 0 3 16,-3 3-1-16,7-3-1 0,-12-3-1 0,5 4 2 15,-3-1-3-15,-5-1 2 0,1 1-1 16,-9 0 3-16,-24-3 0 0,47 0 6 16,-47 0 4-16,35 5 7 0,-35-5 0 15,30 2 1-15,-30-2 0 0,0 0-4 0,35 2 3 16,-35-2-5-16,0 0 0 0,0 0-3 0,30 3 0 16,-30-3-4-16,0 0 2 0,0 0-4 15,27 4-1-15,-27-4 1 0,0 0 1 0,0 0-3 16,0 0-2-16,0 0-4 0,0 0-7 15,0 0-6-15,35 3-8 0,-35-3-10 16,0 0-12-16,0 0-15 0,0 0-17 0,0 0-22 16,0 0-25-16,0 0-35 0,0 0-38 15,0 0-75-15,12-10-164 0,-12 10-516 16,0 0-840-16</inkml:trace>
  <inkml:trace contextRef="#ctx0" brushRef="#br0" timeOffset="18043.4279">27189 5919 4865 0,'0'0'-23'0,"-30"-15"4"0,30 15 12 0,0 0-2 15,0 0 1-15,0 0-11 0,0 0-10 0,-22-13-12 16,22 13-4-16,0 0 17 0,0 0 7 15,0 0 18-15,0 0-19 0,0 0 0 16,0 0 9-16,0 0-13 0,0 0 16 0,0 0 4 16,0 0-8-16,0 0 5 0,0 0 6 15,0 0-5-15,0 0 2 0,0 0-1 16,0 0-5-16,0 0 2 0,0 0-12 16,0 0-23-16,30-43 1 0,-30 43 3 0,0 0 9 15,0 0 6-15,0 0 25 0,0 0 2 16,0 0 16-16,0 0 10 0,0 0 12 0,0 0 5 15,0 0 1-15,0 0 20 0,-3-34 10 16,3 34 9-16,0 0 5 0,0 0-3 0,0 0 2 16,0 0-9-16,0 0-7 15,0 0-7-15,0 0-3 0,0 0-3 0,0 0-5 16,0 0-10-16,0 0 0 0,0 0-4 0,0 0-5 16,0 0-2-16,0 0-1 0,0 0 6 15,0 0 4-15,20-15-2 0,-20 15 3 0,0 0 1 16,38 3 1-16,-38-3 2 0,0 0-5 15,46 10-1-15,-46-10-5 0,38 5 1 16,-38-5-4-16,47 11-3 0,-20-10-3 16,-2 6-2-16,-2-1-3 0,11 0-3 0,-8 0 0 15,5-3-2-15,-1 4-4 0,-4-2 3 16,5 2-2-16,-6-3 3 0,-25-4 4 0,48 9 0 16,-26-7 0-16,-22-2-1 0,40 10 0 15,-40-10-4-15,37 3-1 0,-37-3 0 0,37 6-2 16,-17-3-1-16,-20-3-2 0,31 6 0 15,-31-6-3-15,36 6 2 0,-36-6-3 16,36 6 0-16,-36-6 0 0,41 4-1 0,-41-4 0 16,33 7 0-16,-33-7-1 0,33 4-2 15,-33-4 1-15,34 5-2 0,-34-5 1 16,32 3 0-16,-32-3 0 0,23 4-1 0,-23-4 0 16,0 0 0-16,32 5 1 0,-32-5-1 15,0 0 2-15,27 3-2 0,-27-3-1 0,0 0-1 16,28 6 2-16,-28-6 0 0,0 0-2 15,27 6 2-15,-27-6-1 0,0 0 1 16,0 0-1-16,25 7 2 0,-25-7 3 0,0 0 5 16,0 0 2-16,0 0 3 0,0 0 0 15,0 0-3-15,0 0 1 0,18 12-5 0,-18-12 3 16,0 0-3-16,0 0-1 0,0 0-1 16,0 0-1-16,0 0 3 0,-46 32 4 15,46-32 1-15,-29 11 0 0,29-11 13 0,-25 16 2 16,25-16 0-16,-33 18-6 0,9-9-4 15,4 0-4-15,0 3 2 0,-5 0 4 16,1-2-9-16,6 3 4 0,-9-6-6 0,7 5 0 16,-3 0 1-16,-2-4-6 0,25-8 4 15,-40 19-1-15,20-11 0 0,-4 5-1 0,2-3-2 16,22-10 3-16,-40 17-3 0,20-7-3 16,20-10-3-16,-33 19 6 0,13-13 0 0,20-6-2 15,-25 15 0-15,25-15-1 0,-29 12 0 16,29-12 0-16,-20 11 0 0,20-11-4 15,0 0 2-15,-25 12 3 0,25-12-4 0,0 0 2 16,0 0 3-16,-25 15-4 0,25-15 0 16,0 0 0-16,0 0 1 0,-19 9 2 0,19-9-1 15,0 0-1-15,0 0-1 0,-25 20 1 16,25-20 1-16,-13 14-1 0,13-14 1 16,-17 15 2-16,17-15-4 0,-23 18 1 0,23-18 0 15,-25 22 5-15,25-22-4 0,-20 19-3 16,20-19 5-16,-19 16-4 0,19-16 5 0,-23 17-2 15,23-17 1-15,-20 20-4 0,20-20 1 16,-22 15 2-16,22-15-2 0,-18 15 0 16,18-15 3-16,-17 16 3 0,17-16-5 0,-22 8 3 15,22-8-3-15,0 0-2 0,-22 17 0 16,22-17-5-16,0 0-6 0,0 0-8 0,-16 13-11 16,16-13-13-16,0 0-18 0,-5 12-27 15,5-12-36-15,0 0-50 0,0 0-71 16,0 0-167-16,0 0-119 0,0 0-436 0,0 0-990 15</inkml:trace>
  <inkml:trace contextRef="#ctx0" brushRef="#br0" timeOffset="18747.5649">29313 5242 4832 0,'0'0'-116'0,"0"-31"21"0,0 31 21 16,4-24 24-16,-4 24 5 0,0 0 8 16,0-32 8-16,0 32-5 0,0 0 8 0,3-27 23 15,-3 27 29-15,0 0 37 0,0 0 22 16,9-26 18-16,-9 26 6 0,0 0-8 15,0 0-11-15,0 0-6 0,0 0-6 0,0 0 6 16,0 0-3-16,0 0-9 0,0 0-6 16,0 0-1-16,0 0-3 0,0 0-2 15,-9 109-3-15,6-78-4 0,-1 2-1 0,3 4-5 16,-3 3-3-16,4 1-3 0,-5 2-4 16,2-2-1-16,0 4-5 0,-1-3-4 15,-1 0-1-15,5 0-4 0,-3-2-2 0,0-3-3 16,3-3 1-16,-2 1-4 0,-1-5 2 15,-2 3-3-15,5-4-1 0,-4 1-5 16,4 0 3-16,-3-1-3 0,6-2-4 0,-3-27-8 16,0 46-11-16,0-20-11 0,0-26-17 15,4 40-20-15,-4-40-40 0,5 40-41 0,-2-24-28 16,-3-16-44-16,5 27-114 0,-2-19-619 16,-3-8-832-16</inkml:trace>
  <inkml:trace contextRef="#ctx0" brushRef="#br0" timeOffset="19324.2593">29789 5042 4694 0,'0'0'-88'16,"0"0"18"-16,26-22 5 0,-26 22 12 15,0 0 7-15,0 0 0 0,0 0 11 0,0 0 10 16,0 0 28-16,0 0 51 0,0 0 9 16,0 0 17-16,0 0 8 0,0 0 10 0,0 0 4 15,0 0 3-15,0 62-5 0,0-62-6 16,0 0 11-16,-8 40 9 0,8-40-5 16,-7 36-2-16,6-13-10 0,1-23-12 0,-10 47-5 15,6-21-10-15,3 5 5 0,-3 0-8 16,-4-4-2-16,3 5 0 0,1 1-1 15,-1-1-5-15,2-3-4 0,-2 2-7 0,2 0-4 16,-2 1-3-16,1-2-6 0,1 1-1 16,3-2-5-16,-2 1-2 0,2-30 0 0,0 56-5 15,-3-29-2-15,3-3-2 0,0-24-1 16,0 46-5-16,0-25 0 0,0-21-2 0,-5 44-2 16,5-44-1-16,5 41-6 0,-5-20-5 15,0-21-6-15,3 37-11 0,-3-37-8 0,2 32-12 16,1-16-12-16,-3-16-19 0,9 29-23 15,-9-29-33-15,5 27-39 0,-2-17-44 16,-3-10-110-16,0 0-190 0,0 0-438 0,0 0-817 16</inkml:trace>
  <inkml:trace contextRef="#ctx0" brushRef="#br0" timeOffset="19676.1761">29190 5757 4766 0,'-20'-23'6'15,"20"23"38"-15,0 0 10 0,0 0 19 0,0 0-5 16,0 0-8-16,0 0-8 0,0 0-5 15,0 0-5-15,0 0-7 0,0 0 0 16,0 0-4-16,41-31-3 0,-41 31-3 0,41-15-2 16,-13 5-5-16,4-3-4 0,-2 2-1 15,5 2-1-15,-5 0-2 0,0 1 1 0,0-2-2 16,-3-2-3-16,5 2-1 0,-4 1-5 16,-1 0-16-16,-3 0-9 0,4-3-23 15,-8 1-4-15,-20 11-16 0,45-18-24 16,-25 12-21-16,-20 6-24 0,37-9-33 0,-24 3-76 15,-13 6-653-15,31-7-418 0</inkml:trace>
  <inkml:trace contextRef="#ctx0" brushRef="#br0" timeOffset="20504.0047">30389 5591 4281 0,'0'0'-85'16,"0"0"3"-16,0 0 0 0,0 0-7 16,-13-34-4-16,13 34-3 0,0 0-5 0,0 0 17 15,0 0 15-15,0 0 24 0,0 0 18 16,0 0 14-16,0 0 4 0,0 0 7 15,0 0-5-15,0 0-4 0,0 0 13 0,0 0 0 16,0 0 43-16,0 0 3 0,0 0 0 16,-52 12 15-16,52-12 4 0,0 0-8 15,0 0-1-15,0 0-4 0,0 0 4 0,-40 15 1 16,40-15-11-16,0 0 10 0,-17 18 10 16,17-18 2-16,-13 16 8 0,13-16 11 0,-15 18 12 15,15-18 0-15,-14 20-5 0,14-20-8 16,-7 27-3-16,7-27-10 0,-11 27-6 15,11-27-9-15,-2 29-9 0,2-29-1 0,2 30-14 16,-2-30-4-16,11 28-9 0,-11-28-2 16,19 24-9-16,-19-24-5 0,22 21 0 15,-9-10-8-15,-13-11-3 0,27 15-3 0,-27-15 0 16,25 8-1-16,-25-8 8 0,28 4-5 16,-28-4-2-16,0 0-2 0,40-4 2 0,-40 4-5 15,0 0-5-15,36-12-23 0,-36 12 4 16,0 0 5-16,23-16-6 0,-23 16 0 15,17-12-5-15,-17 12-6 0,0 0 10 0,13-19-18 16,-13 19 10-16,0 0 9 0,12-23 0 16,-12 23 22-16,5-22 15 0,-5 22 17 0,0 0 11 15,7-38 26-15,-7 38 28 0,0-24 11 16,0 24-18-16,0 0-11 0,-7-44-13 0,7 44-9 16,-10-38-19-16,3 19-11 0,7 19-2 15,-15-45-13-15,7 27-5 0,-1-3-6 16,9 21-3-16,-26-40 1 0,12 21-1 15,2 1 9-15,-4 3 20 0,-11 0 1 0,9 2 11 16,18 13-1-16,-52-18-2 0,23 12 3 16,-1 1-5-16,-2 4-1 0,32 1-4 0,-62 1-10 15,37 4-15-15,-6-2-29 0,2 2-27 16,7 5-37-16,-4-1-47 0,4-3-84 0,9 8-226 16,-4-9-410-16,-2 2-215 0</inkml:trace>
  <inkml:trace contextRef="#ctx0" brushRef="#br0" timeOffset="21478.351">30717 5265 4070 0,'0'0'-38'0,"0"0"12"0,0 0 9 16,-25-11 14-16,25 11-1 0,0 0-3 15,0 0-1-15,0 0 8 0,0 0 11 0,0 0 24 16,0 0 18-16,0 0 18 0,0 0 0 15,0 0 9-15,0 0 4 0,0 0 5 16,0 0 7-16,0 0 9 0,0 0-4 0,0 0 1 16,0 0 21-16,0 0-2 0,0 0-10 15,0 0-9-15,0 0-11 0,0 0-10 0,0 0-9 16,5 74-8-16,-5-74-8 0,12 30-4 16,-12-30-8-16,15 41-1 0,-10-19-4 0,3-3-2 15,-3 2-2-15,7-4-2 0,-12-17 1 16,20 38-2-16,-12-17-3 0,7-1 2 15,-1-2-8-15,-1 3-2 0,4-3 3 0,-1 1-8 16,3-4-2-16,-2 3-3 0,-4-1 2 16,4-2-2-16,1-3-4 0,-18-12 0 0,25 18 2 15,-25-18-2-15,19 15-1 0,-19-15-2 16,21 16 1-16,-21-16-1 0,0 0-1 16,34-2-2-16,-34 2 1 0,0 0-1 0,33-25 0 15,-33 25-1-15,25-25 2 0,-18 10-2 16,-7 15 6-16,13-31 6 0,-13 31-3 0,14-32 1 15,-14 32-1-15,12-27-1 0,-12 27-1 16,6-27 2-16,-6 27-4 0,0 0-2 16,12-29 0-16,-12 29 3 0,0 0-4 0,5-24 0 15,-5 24 1-15,0 0 0 0,0 0 2 16,0 0-6-16,8-22 1 0,-8 22-3 16,0 0 5-16,0 0-3 0,0 0 1 0,0 0-2 15,0 0 2-15,0 0 1 0,0 0-3 16,49 46 2-16,-37-33-2 0,-12-13 0 15,25 19 0-15,-9-10 0 0,-16-9-2 0,29 19 2 16,-29-19 1-16,25 12 0 0,-25-12 0 16,32 6 0-16,-32-6 1 0,28 4 1 0,-28-4 6 15,0 0 5-15,32-4 7 0,-32 4 3 16,0 0 5-16,30-18 25 0,-30 18 5 16,12-22-17-16,-12 22 2 0,10-21 4 0,-10 21-1 15,0 0-2-15,11-32-1 0,-11 32-4 16,0 0-3-16,9-24-5 0,-9 24-6 15,0 0-6-15,0 0-11 0,0-29-11 0,0 29-9 16,0 0-9-16,0-17-11 0,0 17-28 16,0 0-41-16,0 0-67 0,0 0-108 0,0 0-170 15,-9-28-76-15,9 28-451 0,-11-25-1069 16</inkml:trace>
  <inkml:trace contextRef="#ctx0" brushRef="#br0" timeOffset="23690.1319">31441 5128 5009 0,'0'0'-122'0,"0"0"13"15,0 0 31-15,0 0 28 0,0 0 19 16,0 0 13-16,0 0 24 0,0 0 24 0,0-34 29 15,0 34 10-15,0 0-3 0,0 0 4 16,0 0-7-16,0 0-4 0,0 0-2 16,0 0 1-16,0-32-3 0,0 32 11 0,0 0 3 15,0 0 1-15,0 0 3 0,0 0-3 16,0 0 0-16,0 0-1 0,0 0-3 0,0 0-5 16,0 0-5-16,0 0-6 0,0 0-5 15,-1-33-7-15,1 33-4 0,0 0 0 0,0 0-6 16,0 0-3-16,0 0 1 0,0 0-6 15,0 0-2-15,0 0-2 0,0 0-2 16,0 0 0-16,0 0-1 0,0 0 2 16,0 0-1-16,0 0 2 0,0 0-2 0,0 0 2 15,0 0-2-15,0 0 0 0,0 0-2 0,0 0 0 16,0 0-1-16,0 0-3 0,0 0-1 16,0 0-1-16,0 0 0 0,0 0-1 15,0 0 1-15,0 0 1 0,0 0 4 0,0 0 1 16,0 0 8-16,0 0-2 0,0 0 2 15,0 0-2-15,0 0-3 0,0 0 1 16,0 0-2-16,0 0 1 0,0 0 0 16,0 0-2-16,0 0-3 0,0 0-1 0,21 78-2 15,-21-78 1-15,12 21-3 0,-12-21 2 16,5 18-1-16,-5-18 0 0,0 0 0 0,8 27 0 16,-8-27-2-16,0 0 5 0,5 26 0 15,-5-26 1-15,0 0-1 0,4 24 14 16,-4-24-1-16,0 0 0 0,0 0-1 0,8 27-2 15,-8-27-3-15,0 0 3 0,4 25-6 16,-4-25-5-16,0 0 3 0,6 22 4 0,-6-22-6 16,0 0 0-16,0 0 0 0,9 31-3 15,-9-31 4-15,0 0-1 0,0 0 1 0,5 24 1 16,-5-24 3-16,0 0-7 0,0 0-1 16,0 0 2-16,0 0 1 0,3 24 0 15,-3-24-1-15,0 0-1 0,0 0 0 0,0 0-3 16,0 0 2-16,0 0-2 0,5 29-2 15,-5-29 2-15,0 0-3 0,0 0 2 0,0 0-1 16,0 0 0-16,0 0 0 0,0 0 1 16,0 0-1-16,0 28 0 0,0-28 2 15,0 0-2-15,0 0-2 0,0 0 1 0,0 0-1 16,0 0 2-16,0 0-1 0,0 0-1 16,0 0 0-16,0 0 1 0,0 0-1 0,0 30 2 15,0-30-1-15,0 0 0 0,0 0-1 16,0 0 3-16,0 0-2 0,0 0 0 15,0 0 0-15,0 0 0 0,0 0 1 0,0 0 1 16,0 0-2-16,0 0-1 0,0 0 4 16,0 32-4-16,0-32 2 0,0 0 0 0,0 0-3 15,0 0 4-15,0 0-3 0,0 30 0 16,0-30 0-16,0 0 2 0,0 0-1 16,0 0 0-16,0 0 3 0,0 0-2 0,2 32 0 15,-2-32 1-15,0 0-1 0,0 0-1 16,0 0 1-16,0 0 0 0,0 0 0 0,0 27 0 15,0-27 0-15,0 0 0 0,0 0 0 16,0 0-1-16,0 0 0 0,0 0 1 0,0 0 3 16,0 0 1-16,0 0 0 0,0 0 2 15,-2 30 1-15,2-30-1 0,0 0-3 0,0 0 1 16,0 0-1-16,0 0-1 0,0 0 1 16,0 0 1-16,0 0-3 0,0 0 1 0,0 0-2 15,0 0 0-15,0 0 0 0,0 0 1 16,0 0-1-16,0 31 0 0,0-31-1 15,0 0 0-15,0 0 1 0,0 0 0 0,0 0 0 16,0 0 0-16,0 0-1 0,0 0 0 16,0 0-1-16,0 0 2 0,0 0-2 15,0 0-1-15,0 0 1 0,0 0 1 0,0 0 0 16,0 0 0-16,0 0-1 0,0 0 1 16,0 0 0-16,0 0-1 0,0 0 0 0,0 0 1 15,0 0-3-15,0 0-8 0,0 0-19 16,0 0-22-16,-12 21-32 0,12-21-52 0,-23 10-53 15,1-3-119-15,-3-4-136 0,-15 3-62 16,-2-6-484-16,-15 3-1244 0</inkml:trace>
  <inkml:trace contextRef="#ctx0" brushRef="#br0" timeOffset="25733.5349">29799 6534 5267 0,'0'0'-71'0,"0"0"16"0,0 0 6 0,33 5 15 15,-33-5-2-15,0 0 6 0,0 0-2 16,37-18 7-16,-37 18 11 0,25-14 29 15,-25 14 18-15,22-12 16 0,-22 12 1 0,21-12-5 16,-21 12-7-16,0 0-1 0,31-15-5 16,-31 15-4-16,21-9-2 0,-21 9 4 15,0 0 6-15,0 0 9 0,27-12 6 0,-27 12-2 16,0 0-3-16,0 0-2 0,22-11-2 16,-22 11-6-16,0 0-2 0,0 0-2 0,0 0 1 15,0 0 0-15,0 0 6 0,0 0 0 16,0 0 3-16,0 0 1 0,20-12 1 0,-20 12 1 15,0 0 0-15,0 0-1 0,0 0-3 16,0 0-5-16,0 0 2 0,0 0-7 16,0 0-1-16,0 0-3 0,0 0-3 0,0 0-4 15,27-14-2-15,-27 14-4 0,30-17 0 16,-5 10-2-16,7-5-1 0,3-3-3 0,20 1-1 16,2-4-3-16,0 1 1 0,8 5-5 15,-1-3 6-15,6 3-5 0,-2-2-2 16,-1 2 1-16,2 3-1 0,-4-3-1 0,4 3-1 15,-2-1 0-15,-2 5-5 0,-8-5 2 16,0 6 1-16,-12-4-2 0,3 3 3 16,-14-2-1-16,3 4 2 0,-4-2-1 0,-33 5 4 15,43-1 9-15,-43 1 10 0,37-3 6 16,-37 3 2-16,0 0-8 0,0 0 4 16,0 0 0-16,0 0 4 0,0 0 3 0,0 0 5 15,0 0-8-15,-57 49-1 0,57-49 6 16,-28 17-5-16,28-17-8 0,-23 16-1 0,23-16 0 15,-22 19-5-15,22-19 4 0,-20 12-6 16,20-12-3-16,0 0-1 0,-20 24-1 16,20-24 2-16,-9 19-4 0,9-19-1 0,-5 24-5 15,5-24 2-15,0 0 3 0,17 52-3 16,-7-35 0-16,8 0-4 0,-1-1-3 0,3 1 5 16,5-2-8-16,4 0-5 0,4 0-4 15,2-3-2-15,0 0-3 0,4-1-3 16,-1-2-2-16,3-4 3 0,-11 2 0 0,-2 0 4 15,-4-2 1-15,4 3 1 0,-28-8 3 16,33 7 6-16,-33-7 8 0,29 15 12 0,-29-15-2 16,20 7 1-16,-20-7 5 0,0 0 4 15,8 20 6-15,-8-20-1 0,0 0 2 16,0 0 3-16,0 0-1 0,0 0-4 0,0 0-4 16,-5 36-4-16,5-36-1 0,0 0 2 15,10 21-3-15,-10-21 3 0,20 18-6 0,0-6 1 16,6-1-2-16,2-2-1 0,12-2 5 15,4-2-6-15,2 2 3 0,5-7-12 16,-3 3-7-16,6-6-11 0,-6 3-15 0,-1-7-20 16,0 4-32-16,-14-6-50 0,7 0-55 15,-14-3-128-15,-3-2-185 0,-13-3-22 0,-10 17-424 16,-2-43-837-16</inkml:trace>
  <inkml:trace contextRef="#ctx0" brushRef="#br0" timeOffset="27873.3151">30566 5466 4675 0,'0'0'-142'0,"0"0"2"16,0 0-1-16,-13-14 5 0,13 14 9 15,0 0-14-15,0 0 9 0,0 0 12 16,0 0 33-16,-23-16 11 0,23 16 22 0,0 0 20 16,0 0 4-16,0 0 12 0,-25-13-3 15,25 13 16-15,0 0 0 0,0 0 12 16,0 0 5-16,-24-12 2 0,24 12 0 0,0 0 0 16,0 0-10-16,0 0-13 0,0 0-5 15,-32-3-14-15,32 3-12 0,0 0-7 16,0 0-1-16,0 0 3 0,-30 20 5 0,30-20 3 15,0 0 6-15,0 0-5 0,0 0 12 16,-22 17 3-16,22-17 11 0,0 0-1 16,0 0 11-16,0 0-8 0,-21 16 8 0,21-16 3 15,0 0-3-15,0 0 5 0,-19 12 1 16,19-12 4-16,0 0 6 0,0 0 18 0,0 0 7 16,0 0 15-16,-21 10 4 0,21-10 5 15,0 0 7-15,0 0 7 0,0 0-7 0,0 0-12 16,0 0 3-16,0 0-3 0,-37-5-16 15,37 5-3-15,0 0-4 0,0 0-3 0,0 0 4 16,0 0-17-16,0 0 5 0,0 0 1 16,0 0 0-16,0 0 9 0,0 0-8 15,-40-12 11-15,40 12-11 0,0 0 3 0,0 0-8 16,0 0 2-16,0 0-5 0,0 0 10 16,-20-14 13-16,20 14-15 0,0 0 4 15,0 0 9-15,0 0 10 0,0 0-13 16,0 0-1-16,0 0-7 0,0 0-3 0,0 0-4 15,0 0-1-15,0 0-11 0,-26-10 7 16,26 10-2-16,0 0-4 0,0 0-6 0,0 0 2 16,0 0 1-16,0 0 0 0,0 0 12 15,0 0 0-15,0 0 7 0,0 0-2 0,0 0 3 16,0 0 5-16,-23-9 3 0,23 9 6 16,0 0-3-16,0 0-3 0,0 0-2 15,0 0-2-15,0 0-4 0,0 0-2 0,0 0-1 16,0 0-7-16,0 0-1 0,-27 28 0 15,27-28-5-15,0 0 1 0,-8 22 1 0,8-22-2 16,0 0 9-16,0 0 6 0,-15 27 7 16,15-27 4-16,0 0 2 0,-17 21 3 15,17-21 0-15,-12 20 3 0,12-20-8 0,0 0 1 16,-20 24-5-16,20-24-3 0,-10 16-3 16,10-16-4-16,0 0-3 0,-18 20-3 15,18-20-3-15,0 0-1 0,-8 22-1 0,8-22-1 16,0 0-5-16,0 0 1 0,-5 32-2 15,5-32 4-15,0 0-5 0,0 0 2 0,0 0-3 16,8 36 2-16,-8-36 3 0,0 0 5 16,0 0 3-16,0 0 4 0,0 0 1 0,0 27 0 15,0-27-1-15,0 0-1 0,0 0-4 16,0 0-1-16,0 0-2 0,0 0 0 16,0 31-4-16,0-31 1 0,0 0 0 0,0 0 0 15,0 0-2-15,0 0 0 0,0 0-1 16,0 0 3-16,0 0 0 0,2 28 0 0,-2-28 0 15,0 0 3-15,0 0-3 0,0 0 1 16,11 22-2-16,-11-22 1 0,0 0 0 16,0 0-2-16,14 20-1 0,-14-20-1 15,0 0-1-15,21 15 0 0,-21-15-2 0,19 10-1 16,-19-10 0-16,0 0 1 0,30 14 0 16,-30-14 2-16,0 0-3 0,22 8 1 0,-22-8 1 15,0 0 1-15,28 7 0 0,-28-7 0 16,0 0 1-16,32 6-2 0,-32-6-2 15,25 0 0-15,-25 0 0 0,0 0-2 0,45-6 2 16,-45 6-1-16,29-3-2 0,-29 3 4 16,25-6-1-16,-25 6-1 0,25-10-1 15,-25 10 1-15,0 0 0 0,33-10 2 0,-33 10-1 16,0 0 1-16,27-6-3 0,-27 6 2 16,0 0-1-16,0 0-2 0,28-7 0 0,-28 7 2 15,0 0-1-15,0 0-1 0,22-12 0 16,-22 12 0-16,0 0 1 0,0 0 0 0,0 0 1 15,0 0-3-15,27-8 1 0,-27 8 1 16,0 0-1-16,0 0 0 0,0 0 0 16,22-12-2-16,-22 12 2 0,0 0 1 0,0 0 0 15,18-12-3-15,-18 12 0 0,0 0 2 16,22-13-3-16,-22 13 3 0,0 0-2 0,22-12 1 16,-22 12 1-16,0 0 1 0,0 0-2 15,21-15 1-15,-21 15 0 0,0 0 1 0,0 0-2 16,22-14 2-16,-22 14 1 15,0 0-1-15,0 0 1 0,0 0 2 0,17-11-3 16,-17 11 4-16,0 0 0 0,0 0 1 16,0 0-2-16,8-29 1 0,-8 29 2 0,0 0-1 15,5-25 6-15,-5 25 1 0,0 0-1 16,0 0 0-16,3-30 0 0,-3 30-6 0,0 0-3 16,0 0 2-16,0-37-2 0,0 37-1 15,0 0-2-15,0 0 2 0,-3-33 1 16,3 33-1-16,0 0-2 0,-3-27-1 0,3 27 5 15,0 0-2-15,0 0-3 0,-5-29 3 16,5 29-2-16,0 0 0 0,-12-22 0 16,12 22-4-16,0 0 2 0,0 0 0 0,-10-27-1 15,10 27 0-15,0 0 0 0,0 0 2 16,-15-21-1-16,15 21 3 0,0 0-3 16,-17-16 4-16,17 16-2 0,0 0 2 0,-23-18-1 15,23 18 1-15,-20-10 0 0,20 10-2 16,0 0 1-16,-25-15 1 0,25 15-2 0,0 0 1 15,-22-12-1-15,22 12 4 0,0 0-7 16,-32-6-1-16,32 6-10 0,-28-11-10 0,28 11-17 16,-37 0-7-16,37 0-10 0,-45-1-15 15,45 1-13-15,-62 6-33 0,37 0-38 0,-12 0-50 16,-3 2-147-16,-5 8-216 0,-7 2-356 16,-10 1-602-16</inkml:trace>
  <inkml:trace contextRef="#ctx0" brushRef="#br0" timeOffset="61791.2746">5024 7106 785 0,'0'0'332'0,"0"0"-135"0,0 0-77 0,0 0-58 16,0 0-5-16,0 0-27 0,0 0 12 16,0 0-30-16,0 0 13 0,0 0-4 15,0 0 27-15,0 0 4 0,0 0-1 0,0 0 10 16,0 0 6-16,0 0-2 0,0 0 13 15,0 0 8-15,0 0 7 0,0 0 1 16,0 0 2-16,0 0 10 0,0 0-11 0,0 0-16 16,0 0-15-16,0 0-18 0,0 0 12 15,0 0 2-15,0 0-9 0,0 0-19 0,0 0 8 16,0 0-10-16,0 0 1 0,0 0-2 16,0 0 5-16,0 0-1 0,0 0-5 0,0 0 2 15,0 0 15-15,0 0 5 0,0 0-21 16,0 0 6-16,0 0 10 0,0 0-4 15,0 0-5-15,0 0-1 0,0 0 4 16,0 0-8-16,0 0-5 0,0 0 12 0,-16 15 3 16,16-15-4-16,0 0-10 0,0 0 11 15,0 0 9-15,0 0 1 0,0 0-15 0,0 0 17 16,0 0-18-16,0 0-6 0,0 0-1 16,0 0-1-16,0 0 10 0,0 0-12 15,0 0 7-15,0 0-3 0,0 0 6 0,0 0-5 16,0 0-1-16,0 0 10 0,-56-18-11 15,56 18-5-15,0 0 7 0,0 0-2 0,-26-12-15 16,26 12 9-16,0 0-15 0,-24-10 10 16,24 10-5-16,-25-8 5 0,25 8-5 15,0 0 13-15,-35-11 2 0,35 11 8 0,-25-6-4 16,25 6-5-16,-28-9-6 0,28 9 7 16,-29-5 6-16,29 5-9 0,0 0-3 0,-35-10 5 15,35 10-9-15,-27-6 0 0,27 6-2 16,0 0 0-16,-25-7-4 0,25 7-4 15,0 0 5-15,0 0-3 0,-33-9 3 0,33 9-2 16,0 0-11-16,0 0 10 0,-32-7 1 16,32 7 5-16,0 0-7 0,0 0 8 0,0 0 2 15,-30-4-2-15,30 4-4 0,0 0-4 16,0 0-1-16,0 0 5 0,-30-4-4 16,30 4 1-16,0 0-6 0,0 0 3 15,0 0-1-15,-35 0 0 0,35 0-1 0,0 0-2 16,0 0 3-16,-32 5-2 0,32-5 0 15,0 0 5-15,0 0-6 0,-34 3 2 16,34-3 0-16,0 0 7 0,0 0-12 0,-31 7 2 16,31-7 0-16,0 0 4 0,-29 5-4 15,29-5 8-15,0 0-4 0,0 0-2 0,-33 7 3 16,33-7-6-16,0 0-2 0,0 0 5 16,-36 4 3-16,36-4 0 0,0 0-4 0,0 0 2 15,-26 9-2-15,26-9 1 0,0 0 0 16,0 0 0-16,-24 12 4 0,24-12 1 15,0 0-4-15,0 0 1 0,-25 9-5 0,25-9 6 16,0 0-6-16,0 0 7 0,-22 12-3 16,22-12 2-16,0 0-3 0,-21 18 0 0,21-18-3 15,-14 17 3-15,14-17-4 0,0 0 0 16,-16 18 2-16,16-18-3 0,-17 15 6 16,17-15-5-16,0 0 2 0,-17 24-2 0,17-24 0 15,0 0 3-15,-20 18-3 0,20-18 4 16,-8 17 4-16,8-17 1 0,0 0-5 15,-12 20 2-15,12-20-4 0,0 0-1 0,0 0 3 16,-13 23-2-16,13-23 3 0,0 0-2 0,0 0 3 16,0 0-2-16,-17 23-2 0,17-23 3 15,0 0-5-15,0 0 7 0,-10 20-6 16,10-20 6-16,0 0-1 0,0 0 1 0,0 0-6 16,-14 19 3-16,14-19-2 0,0 0-1 15,0 0 5-15,0 0-5 0,0 0 7 16,0 0-4-16,0 0 0 0,-8 24 5 0,8-24-1 15,0 0-4-15,0 0-7 0,0 0 12 16,0 0 1-16,0 0 4 0,-8 23 2 16,8-23 5-16,0 0-6 0,0 0 5 0,-15 21-2 15,15-21-1-15,-10 18 1 0,10-18 2 16,0 0-2-16,-15 22 2 0,15-22-5 16,0 0-1-16,-17 22 1 0,17-22 7 0,0 0-4 15,-12 25 5-15,12-25 2 0,0 0 3 16,-13 21 0-16,13-21 4 0,0 0-12 0,-15 24 5 15,15-24-2-15,-5 20-1 0,5-20 1 16,0 0-6-16,-15 27 2 0,15-27-4 0,0 0-3 16,-12 24 1-16,12-24-3 15,0 0 2-15,-10 22-2 0,10-22-2 0,0 0 4 16,-8 21-3-16,8-21-1 0,0 0-2 0,-12 22 1 16,12-22 0-16,0 0 2 0,0 0-3 15,-9 20 0-15,9-20-4 0,0 0 4 0,0 0 0 16,-11 23 3-16,11-23-5 0,0 0 0 15,0 0 3-15,-9 24-1 0,9-24-2 16,0 0 3-16,-8 21-1 0,8-21-1 0,0 0 2 16,0 0-2-16,-8 32-1 0,8-32 1 15,0 0 1-15,-4 25-1 0,4-25 0 0,0 0-2 16,-5 23 1-16,5-23-1 0,0 0 4 16,0 0-5-16,-8 27 4 0,8-27-4 15,0 0 3-15,0 0 1 0,0 0-4 0,-3 25 3 16,3-25 1-16,0 0-6 0,0 0 6 15,0 0-4-15,0 0 4 0,0 0-2 0,0 0-5 16,0 0 6-16,-4 29-2 0,4-29 2 16,0 0-1-16,0 0-1 0,0 0 0 15,0 0 1-15,0 0-2 0,0 0 0 16,0 0 2-16,0 0 5 0,0 0-6 0,0 0 1 16,0 0 0-16,-1 27-2 0,1-27 2 15,0 0 2-15,0 0-2 0,0 0 2 0,0 0 1 16,0 0-4-16,1 35 5 0,-1-35-6 15,0 15 4-15,0-15-2 0,0 0 0 16,0 27 1-16,0-27-2 0,4 16 1 0,-4-16 2 16,0 0-5-16,3 27 4 0,-3-27-1 15,5 23-1-15,-5-23 3 0,5 13-5 0,-5-13 4 16,3 22 0-16,-3-22-5 0,9 18 7 16,-9-18-2-16,3 15 1 0,-3-15-1 15,5 14-2-15,-5-14 3 0,0 0-3 0,8 20 0 16,-8-20 1-16,0 0 0 0,0 0 4 15,10 20-2-15,-10-20-4 0,0 0 4 0,0 0 1 16,9 11-3-16,-9-11 2 0,0 0-2 16,0 0 4-16,0 0 0 0,0 0-3 15,8 14 0-15,-8-14-6 0,0 0 6 0,0 0 1 16,0 0-4-16,14 12 6 0,-14-12-2 16,0 0 5-16,0 0-2 0,16 11-3 0,-16-11 2 15,0 0-2-15,24 6 0 0,-24-6 2 16,0 0-3-16,21 6 4 0,-21-6-4 15,17 3 1-15,-17-3-1 0,17 4 4 0,-17-4-2 16,22 8 1-16,-22-8 1 0,26 3 2 16,-9 0-5-16,-17-3 2 0,32 3-4 0,-15 0-2 15,-17-3 4-15,36 3-2 0,-17-3 0 16,-19 0 0-16,0 0-3 0,43 4 3 16,-43-4-3-16,0 0 3 0,35 2 1 0,-35-2-1 15,0 0 1-15,34 5-1 0,-34-5 0 16,0 0-1-16,45 0 2 0,-45 0 0 15,34 0 0-15,-34 0-5 0,40-5 6 16,-40 5 4-16,33 0-5 0,-33 0-1 0,37-2-1 16,-37 2 4-16,37 0-2 0,-37 0 0 15,40-7 0-15,-40 7 4 0,37-3-1 0,-37 3-2 16,37-3-2-16,-37 3 4 0,35-6-1 16,-35 6-2-16,30-3 0 0,-30 3-1 0,30-5 3 15,-30 5-3-15,30-2 2 0,-30 2-1 16,0 0 0-16,35-2 3 0,-35 2-3 15,29-3 3-15,-29 3 0 0,36-5-6 0,-36 5 2 16,35-1 2-16,-35 1-4 0,34-5 3 16,-34 5-1-16,37-6-2 0,-37 6 2 0,33-1 1 15,-33 1 2-15,32-5-2 0,-32 5 1 16,28 0 0-16,-28 0-4 0,37-2 4 16,-37 2-1-16,29-4-3 0,-29 4 3 0,33-3 1 15,-33 3-2-15,32-3 2 0,-32 3-2 16,35 0-2-16,-35 0 2 0,30-2 2 0,-30 2-3 15,40-4 0-15,-40 4 2 0,44 4-2 16,-22-4-3-16,-22 0 6 0,48-4-4 0,-20 8 6 16,-28-4-2-16,49-4-3 0,-49 4 1 15,48 0 3-15,-26 0-2 0,-22 0-2 16,52 0 4-16,-27 0-4 0,-25 0 2 0,44 0-2 16,-18 0 1-16,-26 0-3 0,47-3 5 15,-47 3-3-15,44-3-1 0,-21 3 6 16,-23 0-2-16,45-2 0 0,-45 2-6 0,49 0 4 15,-27-4 2-15,-22 4-3 0,43 0 2 16,-43 0-1-16,42-4 0 0,-42 4 0 16,40-2 2-16,-40 2-4 0,37 0 2 0,-37 0 1 15,37 0 0-15,-37 0 0 0,40-1-1 16,-40 1-2-16,33 0 4 0,-33 0-1 16,34-5-2-16,-34 5 0 0,32 0 3 0,-32 0 3 15,31 0-6-15,-31 0-2 0,0 0 1 16,47 0 1-16,-47 0 1 0,32 0 0 0,-32 0 0 15,25-4 0-15,-25 4-2 0,0 0 1 16,38 4 2-16,-38-4 2 0,0 0 2 16,37 0-3-16,-37 0 2 0,0 0 3 0,32 0-4 15,-32 0-1-15,0 0 0 0,32 0-1 16,-32 0 1-16,0 0-1 0,33 5 3 0,-33-5-5 16,0 0 2-16,32 0-1 0,-32 0 1 15,0 0 0-15,34 3-1 0,-34-3 6 16,23 4-4-16,-23-4-2 0,27 4 3 0,-27-4-1 15,0 0 1-15,37 5-2 0,-37-5 0 16,26 3 1-16,-26-3-3 0,27 4 2 0,-27-4-1 16,0 0 2-16,39 5-1 0,-39-5 1 15,30 0-2-15,-30 0 3 0,31 3 0 0,-31-3 2 16,26 4 0-16,-26-4-4 0,30 2 2 16,-30-2 1-16,35 0 0 0,-35 0-1 15,38 5-1-15,-38-5 1 0,32 0-1 0,-32 0-4 16,28 0 3-16,-28 0 0 0,32 0 3 15,-32 0-1-15,0 0 0 0,42 0-1 16,-42 0 0-16,29 1 0 0,-29-1-3 0,0 0 1 16,36 5-1-16,-36-5 1 0,0 0 2 15,37 0-2-15,-37 0-1 0,0 0 0 16,42 0 3-16,-42 0-2 0,23 0 0 0,-23 0 1 16,30 0 0-16,-30 0 0 0,0 0-3 15,46 1 3-15,-46-1 1 0,28 0-3 0,-28 0 0 16,35 0 1-16,-35 0 1 0,25 5 0 15,-25-5-1-15,0 0-1 0,45 1 0 16,-45-1 3-16,29 0-2 0,-29 0-2 0,30 0 5 16,-30 0-4-16,35 0 3 0,-35 0-2 15,35 0-1-15,-35 0 1 0,39 0 2 0,-39 0-2 16,38 0 1-16,-38 0 1 0,37 0-3 16,-37 0 1-16,43 0-4 0,-43 0 6 15,39 0 0-15,-14 0-2 0,-25 0-1 0,49 0-1 16,-28 0 1-16,-21 0 1 0,49 0 0 15,-19 0 2-15,-30 0 3 0,50 0-4 0,-21 0-1 16,-29 0 3-16,45-1 0 0,-17 1 1 16,-28 0 1-16,45-5 2 0,-45 5-1 15,46 0 2-15,-28-1 3 0,-18 1 4 0,42-5-4 16,-42 5-1-16,35 0 2 0,-35 0-1 16,35-6-2-16,-35 6 0 0,30-2-1 0,-30 2 1 15,0 0-2-15,37-4-2 0,-37 4 1 16,0 0-2-16,37 0 0 0,-37 0 1 15,28-3-2-15,-28 3 6 0,0 0-2 0,40-3-6 16,-40 3 3-16,32-2-1 0,-32 2 4 16,0 0-5-16,44-4 2 0,-44 4-2 15,30 0-1-15,-30 0-2 0,0 0 5 0,35-3-3 16,-35 3 3-16,0 0-1 0,43 0-5 16,-43 0 4-16,22-3 0 0,-22 3-2 15,0 0 1-15,35 0-1 0,-35 0 3 0,0 0-1 16,34 0 0-16,-34 0-3 0,0 0 1 15,43 3 0-15,-43-3 1 0,27 0-2 16,-27 0 1-16,35 0 1 0,-35 0 2 0,30 0-2 16,-30 0-1-16,34 0 0 0,-34 0-1 15,31 0 2-15,-31 0-1 0,29 0-1 0,-29 0 1 16,32 0 1-16,-32 0-3 0,0 0 4 16,43 0 0-16,-43 0-2 0,30 0 0 0,-30 0-1 15,30 0 2-15,-30 0-4 0,35 0 6 16,-35 0-2-16,31 0-4 0,-31 0 3 15,0 0 1-15,36 3-3 0,-36-3 2 0,29 0 0 16,-29 0 1-16,0 0-1 0,0 0 0 16,40 0 1-16,-40 0-1 0,0 0 2 0,27 0-1 15,-27 0-2-15,0 0 2 0,33 0-1 16,-33 0 0-16,0 0 0 0,0 0 0 16,39 0 0-16,-39 0 0 0,0 0 4 0,26 0-4 15,-26 0 1-15,0 0 1 0,0 0 1 16,0 0 1-16,32 0 1 0,-32 0 4 15,0 0-3-15,0 0 1 0,0 0-1 0,0 0 1 16,0 0-1-16,0 0 0 0,34 0-1 16,-34 0 3-16,0 0 0 0,0 0 0 0,0 0 0 15,0 0 0-15,35 0-1 0,-35 0 0 16,0 0 0-16,0 0 1 0,30 4-2 16,-30-4 2-16,0 0 0 0,0 0 2 0,38 0 3 15,-38 0-5-15,0 0 0 0,30 0-2 16,-30 0 3-16,0 0-3 0,36 0-1 15,-36 0 1-15,0 0 1 0,33 0-1 0,-33 0-1 16,0 0 2-16,32 0-5 0,-32 0 3 16,0 0 0-16,33-4 0 0,-33 4 1 0,0 0-3 15,40 0 0-15,-40 0 2 0,0 0-2 16,32-3-1-16,-32 3 3 0,0 0-2 16,35 0-1-16,-35 0-1 0,0 0 2 0,29-3 0 15,-29 3-2-15,0 0 0 0,35 0-2 16,-35 0 6-16,0 0-6 0,43 0 2 0,-43 0-2 15,0 0 2-15,29 0 0 0,-29 0 1 16,0 0-1-16,42 0 1 0,-42 0-1 16,28 0 1-16,-28 0-2 0,32 3 1 0,-32-3 1 15,0 0-1-15,37 0-2 0,-37 0 1 16,0 0 0-16,36 0-1 0,-36 0 2 0,0 0-2 16,31-3 2-16,-31 3 0 0,0 0-1 15,35 0-3-15,-35 0 3 0,0 0 1 16,38 3-2-16,-38-3 1 0,0 0 0 0,35 0 3 15,-35 0-4-15,0 0 2 0,35 0-4 16,-35 0 3-16,0 0 0 0,39 0 3 0,-39 0-3 16,0 0-1-16,30 3 0 0,-30-3 2 15,0 0 0-15,32 0-1 0,-32 0 3 16,0 0-1-16,0 0-1 0,30 0-2 16,-30 0-4-16,0 0 5 0,0 0-1 0,0 0 0 15,0 0 0-15,35 0 1 0,-35 0-2 16,0 0 1-16,0 0 1 0,0 0-2 15,0 0 5-15,0 0-2 0,0 0-1 0,0 0 0 16,30 4-1-16,-30-4-1 0,0 0 3 16,0 0-1-16,0 0-1 0,35-4 5 0,-35 4-6 15,0 0 3-15,30 4-1 0,-30-4 0 16,0 0 0-16,34 0-2 0,-34 0 3 0,0 0-1 16,35 2 1-16,-35-2-2 0,0 0-1 15,33 0 4-15,-33 0-3 0,0 0 4 16,32 0-2-16,-32 0-1 0,0 0 1 0,0 0-1 15,30 0-2-15,-30 0 1 0,0 0 2 16,0 0-1-16,32 3 0 0,-32-3 0 0,0 0 0 16,0 0 2-16,30 0-1 0,-30 0-1 15,0 0 1-15,0 0 0 0,34 0-1 16,-34 0-2-16,0 0 2 0,0 0 0 0,0 0 2 16,31 0-3-16,-31 0-2 0,0 0 2 15,0 0 4-15,0 0-3 0,0 0 0 0,36 3-1 16,-36-3 1-16,0 0 0 0,0 0-2 15,0 0 2-15,0 0 1 0,30 0-2 16,-30 0 3-16,0 0-3 0,0 0 2 0,28 4-1 16,-28-4-2-16,0 0 2 0,0 0 3 15,0 0-2-15,35 2 1 0,-35-2-5 0,0 0 2 16,0 0 2-16,0 0-1 0,34 0 0 16,-34 0-1-16,0 0 2 0,0 0-3 15,33 0 1-15,-33 0 0 0,0 0 0 0,32 0 0 16,-32 0 2-16,0 0-1 0,37 0 0 15,-37 0 0-15,30 0 0 0,-30 0 0 16,32 0 1-16,-32 0 0 0,0 0 2 0,45 0-2 16,-45 0 0-16,27 0-1 0,-27 0 0 15,0 0 0-15,40-2 1 0,-40 2 1 16,0 0-1-16,33 0-2 0,-33 0 1 0,0 0-2 16,0 0 4-16,39-4-2 0,-39 4-3 15,0 0 4-15,0 0-2 0,31 0-1 0,-31 0 1 16,0 0 0-16,0 0 2 0,0 0 0 15,34 0-1-15,-34 0 1 0,0 0-1 16,0 0-2-16,0 0 3 0,37 0-2 0,-37 0 1 16,0 0 0-16,0 0 1 0,33 0-1 15,-33 0 1-15,0 0-3 0,0 0 3 0,35 4-1 16,-35-4 0-16,0 0 0 0,0 0 0 16,30 0 0-16,-30 0 4 0,0 0-3 0,36 0-4 15,-36 0 4-15,0 0-2 0,35 0-1 16,-35 0 4-16,28 0-2 0,-28 0 0 15,0 0-2-15,40 0 2 0,-40 0 1 0,30 0 1 16,-30 0-3-16,0 0 1 0,44 0 0 16,-44 0 0-16,30 0 0 0,-30 0 0 0,35 0 0 15,-35 0 0-15,30 2 1 0,-30-2-1 16,32 0 2-16,-32 0-1 0,33 0-2 16,-33 0 1-16,36 0 0 0,-36 0-3 15,30 0 5-15,-30 0-1 0,31 5-1 0,-31-5 1 16,29 0 0-16,-29 0-1 0,0 0 2 15,42 0-2-15,-42 0 0 0,28 1 0 16,-28-1 0-16,25 5 1 0,-25-5-1 0,0 0 0 16,45 0 2-16,-45 0-3 0,31 6 0 15,-31-6 1-15,35 0-1 0,-35 0 1 0,30 6-2 16,-30-6 2-16,32 3 0 0,-32-3-1 16,28 2 2-16,-28-2-1 0,27 2 0 0,-27-2-1 15,30 5 2-15,-30-5 2 0,28 6 0 16,-28-6-4-16,0 0 0 0,37 3 0 0,-37-3 0 15,29 3 1-15,-29-3 0 0,0 0 2 16,36 6-1-16,-36-6-1 0,30 4-1 16,-30-4 0-16,31 2 3 0,-31-2-2 0,25 5-1 15,-25-5-1-15,26 4 3 0,-26-4-1 16,0 0-1-16,44 5 0 0,-44-5 1 16,30 2-1-16,-30-2 3 0,30 2-1 0,-30-2 0 15,39 3 0-15,-39-3-3 0,31 5 4 16,-31-5-2-16,30 3 2 0,-30-3-2 0,27 0 2 15,-27 0-3-15,0 0 0 0,34 3 1 16,-34-3 1-16,0 0-1 0,40 3 2 16,-40-3-4-16,25 3 4 0,-25-3 2 0,0 0-3 15,42 3 1-15,-42-3 0 0,0 0-1 16,37 0 1-16,-37 0-1 0,0 0 3 0,35 4-2 16,-35-4 2-16,0 0 2 0,30 0-5 15,-30 0 2-15,0 0 1 0,35 0 3 0,-35 0-6 16,0 0 3-16,33 0-2 0,-33 0 5 15,0 0-3-15,36 0-4 0,-36 0 3 16,0 0 0-16,40 0 1 0,-40 0-1 0,28 0 2 16,-28 0-2-16,32 0 1 0,-32 0-1 15,0 0-2-15,38-4 1 0,-38 4 1 16,0 0-2-16,41 0 0 0,-41 0-1 16,0 0 1-16,33-3 0 0,-33 3-3 0,0 0 4 15,32-3-2-15,-32 3-2 0,0 0 2 16,0 0 2-16,38 0-1 0,-38 0 1 15,0 0 1-15,32 0-5 0,-32 0 2 0,0 0 0 16,33-3 3-16,-33 3-2 0,0 0-1 16,39 0 0-16,-39 0 1 0,0 0-1 0,30-3-1 15,-30 3 2-15,0 0 17 0,40-3-7 16,-40 3-1-16,25-5-5 0,-25 5 4 0,0 0-3 16,44-3-2-16,-44 3 3 0,0 0 0 15,35 0-2-15,-35 0-2 0,0 0 3 16,38-2 0-16,-38 2 1 0,27-2-4 0,-27 2 2 15,0 0 0-15,44-5-1 0,-44 5-4 16,30-3 2-16,-30 3 1 0,0 0 0 0,48 0-1 16,-48 0-3-16,34-1 5 0,-34 1-5 15,37-5 0-15,-37 5 3 0,33-6-1 16,-33 6 0-16,38-3-2 0,-38 3 1 0,42-6 5 16,-42 6-1-16,37-6-6 0,-17 3 1 15,-20 3 2-15,40-5 1 0,-40 5 0 16,32-4-1-16,-32 4-2 0,35-8 2 0,-35 8-1 15,34-1-2-15,-34 1 3 0,31-5-3 16,-31 5 3-16,34-7-1 0,-34 7 5 0,35-5-6 16,-35 5 2-16,39-6-1 0,-39 6-1 15,36-6 2-15,-36 6 0 0,37-2-1 0,-37 2-1 16,45-7 1-16,-45 7 0 0,44-3 0 16,-24 1-1-16,-20 2 0 0,35-4 2 0,-35 4-1 15,35-6 2-15,-35 6-3 0,34-1 2 16,-34 1-2-16,28-5 1 0,-28 5-1 15,0 0 0-15,42-4 0 0,-42 4 2 0,0 0-2 16,30-3 1-16,-30 3-1 0,0 0 1 16,27-1 0-16,-27 1 0 0,0 0 1 0,0 0-2 15,40-4 1-15,-40 4-2 0,0 0 2 16,0 0-2-16,33-3 1 0,-33 3 1 16,0 0 0-16,32-4 1 0,-32 4-1 0,0 0 2 15,37 0-2-15,-37 0 2 0,30 0-2 16,-30 0 0-16,32-4-1 0,-32 4 3 15,0 0-1-15,43-2 0 0,-43 2-1 0,34-2-1 16,-34 2 3-16,30 0-1 0,-30 0-1 16,40-4-1-16,-40 4-3 0,40-4 5 0,-40 4-1 15,42 0 0-15,-42 0-1 0,43 0-1 16,-21-2 4-16,-22 2-2 0,40 0-2 0,-40 0 2 16,42-3 0-16,-42 3 0 0,34 0 0 15,-34 0-1-15,33 0 0 0,-33 0-2 16,35-2 8-16,-35 2-5 0,30 0 0 0,-30 0-5 15,39 0 7-15,-39 0-2 0,38-5 0 16,-38 5 0-16,37 0 0 0,-37 0 3 0,39 0-3 16,-39 0 0-16,38 5 0 0,-38-5 2 15,30 0-2-15,-30 0-2 0,35 0 4 0,-35 0-2 16,30 2 0-16,-30-2 0 0,35 0-4 16,-35 0 5-16,31 0 0 0,-31 0 1 15,35 0-3-15,-35 0-1 0,30 3 2 16,-30-3 0-16,32 0 1 0,-32 0 1 0,25 2 3 15,-25-2-3-15,30 4 0 0,-30-4-2 0,0 0 4 16,35 0-3-16,-35 0 2 0,0 0-3 16,28 4 2-16,-28-4 2 0,0 0 0 15,0 0 2-15,0 0-7 0,34 2 4 0,-34-2-3 16,0 0 1-16,0 0 0 0,0 0 0 16,0 0 0-16,28 2-2 0,-28-2 4 0,0 0 0 15,0 0-3-15,0 0 2 0,0 0-2 16,0 0 0-16,34 8 4 0,-34-8-5 15,0 0-1-15,0 0 1 0,26 3 1 0,-26-3-2 16,0 0 4-16,27 4 0 0,-27-4-3 16,30 1 1-16,-30-1 0 0,30 3 0 0,-30-3 2 15,27 4-8-15,-27-4 7 0,0 0-2 16,39 6 2-16,-39-6 1 0,26 2-4 16,-26-2 3-16,36 4 0 0,-36-4-2 15,36 4 2-15,-36-4-1 0,37 2 0 0,-17 1-1 16,-20-3 2-16,40 3-3 0,-18 1 1 0,-22-4-1 15,44 2 2-15,-24 1-1 0,-20-3-1 16,43 0 3-16,-43 0-3 0,44 3 4 16,-44-3 3-16,42 0-6 0,-42 0 2 0,41 4-2 15,-41-4-1-15,44 2 2 0,-22-2 0 16,-22 0 2-16,40 0-1 0,-40 0 0 0,42 0-2 16,-19 5 0-16,-23-5 1 0,42 0 0 15,-42 0 0-15,37 0-5 0,-37 0 5 16,35 0-2-16,-35 0 2 0,33 1-5 0,-33-1 4 15,35 0 3-15,-35 0-2 0,30 0 0 16,-30 0 3-16,36 5-2 0,-36-5-1 0,0 0-3 16,43 0 5-16,-43 0-2 0,25 0 0 15,-25 0 2-15,30 0-1 0,-30 0-4 0,0 0 6 16,40 0-3-16,-40 0 0 0,26 1 0 16,-26-1 1-16,0 0-3 0,38 0 1 15,-38 0 3-15,0 0-1 0,35 5-1 16,-35-5-1-16,0 0 2 0,39-5-2 0,-39 5 2 15,0 0-1-15,41 5 0 0,-41-5 0 0,31 0 2 16,-31 0-2-16,0 0-2 0,38 0 0 16,-38 0 1-16,28 0 0 0,-28 0-3 15,0 0 8-15,37 0-9 0,-37 0 5 0,0 0-3 16,0 0 4-16,32-5 1 0,-32 5-3 16,0 0 2-16,0 0-2 0,0 0-1 0,0 0 5 15,37 0-3-15,-37 0-1 0,0 0-1 16,0 0 4-16,0 0-4 0,0 0 3 15,0 0 1-15,25-6-2 0,-25 6 1 0,0 0-3 16,0 0 1-16,0 0 2 0,0 0-3 16,22-18 3-16,-22 18-4 0,0 0 4 0,15-14-5 15,-15 14 1-15,11-20 1 0,-11 20-4 16,17-21 0-16,-17 21 4 0,15-17-4 16,-15 17 2-16,17-27 1 0,-17 27-2 0,12-24 0 15,-12 24 0-15,11-24 4 0,-11 24-3 16,15-29 1-16,-15 29 0 0,14-18 3 0,-14 18-3 15,13-19 3-15,-13 19-2 0,5-24 2 16,-5 24-1-16,0 0-1 0,12-28-2 16,-12 28-1-16,12-22-3 0,-12 22-3 0,6-24-3 15,-6 24-1-15,12-23-1 0,-12 23 1 16,8-24 2-16,-8 24 0 0,12-26 1 0,-12 26 3 16,10-25-1-16,-10 25 1 0,8-24 0 15,-8 24 2-15,9-29 0 0,-9 29 1 16,7-28 1-16,-7 28 1 0,8-32-1 0,-8 32 2 15,5-28-1-15,-5 28 2 0,0-27-1 16,0 27-1-16,3-32 1 0,-3 32 0 0,0 0 0 16,-3-44 1-16,3 44 0 0,-2-26 3 15,2 26-2-15,-3-31-5 0,3 31-1 16,-8-28 2-16,8 28-1 0,-7-34 0 0,7 34-1 16,-9-32 1-16,4 13 0 0,2 4-2 15,3 15-2-15,-12-32 0 0,9 19-3 0,3 13 1 16,-15-34 0-16,3 18 4 0,12 16-1 15,-18-27-1-15,8 10 2 0,5 2 3 16,-10 0-1-16,1-2 1 0,-1 2 0 0,4 0 0 16,1 3 4-16,-5 0 1 0,15 12-4 15,-21-21 2-15,6 9-1 0,4 2-1 0,11 10-1 16,-24-15 2-16,11 5-1 0,13 10 2 16,-20-14-1-16,5 7 0 0,15 7 1 15,-25-13 0-15,15 3-2 0,10 10 1 0,-35-12 2 16,18 11-1-16,-3-7 0 0,20 8 2 15,-40-8 0-15,11 4-2 0,4-1 1 0,-3 3 1 16,-1-3 0-16,-1 2-1 0,-3 3 0 16,-1-4 1-16,2 1-2 0,-1 3 2 0,1 0-2 15,-1-2 3-15,1 2-4 0,0 0 1 16,2 0 0-16,-2 0 1 0,-1 0-3 0,1 0 3 16,2 0-2-16,-5 0 0 15,0-3-4-15,6 6 1 0,-9-3-2 0,4-3 0 16,-1 3 1-16,-3 0 3 0,6 0-2 0,-5 0 1 15,7 0 2-15,-5-4-1 0,1 4-1 16,3 0 1-16,0 0 2 0,0-3 3 0,1 3 4 16,3-3 2-16,-7 3-2 0,6 0 0 15,28 0 1-15,-54-2 0 0,26-2-1 16,-1 1-1-16,-1 0-1 0,4 3 1 0,-10 0-2 16,5-3 1-16,2 1-2 0,-8-2 3 15,4 1-4-15,-7-5 1 0,-5 4-1 0,5 1 3 16,-6-3 3-16,10 2-1 0,-10 2 0 15,1-3 3-15,-3-1-5 0,-1 4 1 16,2-2-3-16,-1 1 0 0,-4 0-3 0,2 3-2 16,-4-2-9-16,-3-5 0 0,4 7-4 15,-7-3-5-15,8 1 4 0,-5-2 0 0,2 1 2 16,5 0 2-16,-4 3 0 0,1-2 3 16,1 2 2-16,5 0 3 0,-2-6-1 15,1 4 3-15,9 2-2 0,-1-3 5 0,3 3 1 16,2 0 5-16,5 0 3 0,-2-7 1 15,7 7-2-15,4-1-2 0,21 1-2 0,-41 0-3 16,21-4-2-16,-6 0-12 0,-1 0-33 16,-2 0 2-16,1-3 5 0,-4 6 6 0,0-7 10 15,1 4 12-15,-5 1 19 0,-2-5-7 16,-11 1 2-16,1 5 3 0,3-8 7 16,-9 7 3-16,2-2 8 0,2 1 8 0,-2-2 5 15,4 4-1-15,1-2-4 0,2 1-2 16,5 0-5-16,-2 3-1 0,5-5-4 15,-5 5-1-15,4 0-4 0,3 0 4 0,3 0-1 16,-2 0 2-16,3 0-4 0,2 0 0 16,2 0-4-16,27 0 1 0,-43 0-3 0,18 0 1 15,25 0-3-15,-37 0 4 0,17 0-3 16,20 0-1-16,-44 0-2 0,28-1 1 16,16 1-2-16,-45 0 0 0,24 0-3 0,0-3-1 15,21 3 2-15,-57 0 2 0,25 0-4 16,-1 0 1-16,-3 0 0 0,3 0 0 0,1 0 0 15,-6 0 0-15,-2 0 0 0,4 0 1 16,-2 3-1-16,-4-3 0 0,-3 1 0 0,-2-1-1 16,7 5 0-16,-7-5-2 0,0 3 1 15,2 0 1-15,-7 1 1 0,6-2 1 16,-3 4-2-16,0-2-1 0,-1-1 0 0,-2 2 0 16,4-2-1-16,-2 4 1 0,0 0-1 15,1-5 1-15,-8 6-3 0,4-5 1 16,-1 6 1-16,-3-6-2 0,-8 5 0 0,3-3 1 15,-6 2 2-15,-1-2 2 0,2 2-3 16,-7-4 3-16,1 5 0 0,-1-3 5 0,-4-2-3 16,4 3 0-16,-23-3-1 0,0 4 2 15,0-5-7-15,-2 8 0 0,-6-3-2 0,6 1 1 16,2-3-2-16,-2 3 3 0,4 1-2 16,-5 1 1-16,9-5-2 0,-2 1 6 15,-1 0-2-15,15-3 4 0,1 0-2 0,-11 6 2 16,11-2 2-16,4-4 1 0,-1 2 1 15,-2-3-1-15,6 3-2 0,-2 3 2 0,1-7-1 16,5 6-2-16,2-2-4 0,1 2-1 16,6-4-1-16,2 2-2 0,8 2 3 15,-4 1-3-15,4-6-1 0,1 1 0 0,0 6-1 16,2-6-1-16,8 4-4 0,3-5-1 16,1 1 1-16,-7 4-2 0,6-5 1 0,-1 4 1 15,5-1-1-15,-2-3 3 0,2 2 0 16,2 2 0-16,-4-4 0 0,2 2 4 15,-2 2-3-15,4-3 0 0,3 4-1 0,-4-5-5 16,-3 4-7-16,4 1 1 0,3-2 1 16,-7 2-5-16,2 0-2 0,2 1-3 0,-1-1 1 15,4-2 0-15,-7 3 4 16,2 0 2-16,2-3 1 0,-1 2 2 0,4-2 6 16,-5 2 5-16,3 0 3 0,4-6 5 0,3 4 2 15,-2 0 1-15,-1 0-2 0,4-3 3 16,-4 1-2-16,23-3 2 0,-34 3-4 0,21 1 2 15,13-4 0-15,-30 5 2 0,30-5-2 16,-27 3 2-16,27-3-1 0,-27 0-3 16,27 0-1-16,-23 4 1 0,23-4 0 0,0 0 2 15,-30 0 4-15,30 0-3 0,-25 2 1 16,25-2-3-16,-25 0-9 0,25 0 3 0,-36-2 4 16,36 2-1-16,-41-4 6 0,19 4 7 15,-5 0-2-15,27 0-1 0,-47-3-2 0,24 3 0 16,-2-3-2-16,25 3-1 0,-55-2 1 15,28 2 0-15,0 0-1 0,-1-4-1 16,1 4 1-16,0 0 1 0,0-3-1 0,1 3 1 16,26 0 1-16,-47-3-2 0,23 3-1 15,24 0 2-15,-45 0-2 0,25-2 3 0,20 2-1 16,-42 0-1-16,25-5 0 0,17 5-2 16,-35 0 1-16,35 0 1 0,-30-2-1 15,30 2 3-15,-27 0-3 0,27 0-1 0,-30-3-1 16,30 3 4-16,-25 0-2 0,25 0 0 15,-26-5-2-15,26 5 5 0,-31-1-4 0,31 1 1 16,-35-4 2-16,35 4-4 0,-30 0-5 16,30 0 2-16,-35-3-5 0,35 3 2 15,-38-4-4-15,21 4 3 0,17 0 1 0,-40 0 3 16,40 0 1-16,-39 0-1 0,17-3-1 16,22 3 7-16,-33 0-2 0,15-2 3 0,18 2-1 15,-41 0 1-15,21-3 3 0,20 3 0 16,-36 0 5-16,19-4 1 0,17 4 1 15,-30-3 0-15,30 3-2 0,-35-1-3 0,35 1 3 16,-29-4-3-16,29 4 1 0,-28-5-3 16,28 5 0-16,-25-3 0 0,25 3 2 0,-30-4 0 15,30 4-4-15,-32-4 6 0,15 4-1 16,17 0 2-16,-47-5-1 0,25 3 4 16,-4-3-6-16,-1 1 6 0,-2 0 2 0,-2 1 7 15,2-1 1-15,-3 0-2 0,6 1 2 16,1 1 0-16,-5-5-5 0,3 4 0 0,-5 2 0 15,7-4-3-15,-4-1 1 0,1 3-1 16,-2 3-2-16,3-6 4 0,-3 3-2 16,-2-1 5-16,7 2 1 0,0-4-3 0,-5 2-2 15,8 2-1-15,-3-3 0 0,25 5-3 16,-45-1-2-16,25-4-6 0,20 5-3 0,-37-2-6 16,20-2-15-16,-3 1-21 0,20 3-39 15,-45 0-49-15,20 7-43 0,-10 0-50 0,-4 5-139 16,-6 0-204-16,-7 4-367 0,-6-5-648 15</inkml:trace>
  <inkml:trace contextRef="#ctx0" brushRef="#br0" timeOffset="64715.6718">2619 7430 4472 0,'0'0'-128'0,"0"0"11"0,0 0 2 15,0 0 7-15,0 0 0 0,0 0-4 16,13-19 1-16,-13 19 26 0,0 0 25 0,0 0 22 16,14-21 18-16,-14 21 11 0,0 0-15 15,0 0-23-15,8-27 13 0,-8 27 21 16,10-19 17-16,-10 19 14 0,0 0 7 0,13-25 11 16,-13 25 8-16,0 0-9 0,7-22 6 15,-7 22-18-15,0 0 17 0,10-23-1 16,-10 23-6-16,0 0 10 0,0 0 17 0,0 0-12 15,17-20 16-15,-17 20-11 0,0 0-11 16,0 0 9-16,0 0 2 0,0 0-6 16,0 0 14-16,0 0-13 0,0 0-11 15,0 0-6-15,5-22-9 0,-5 22 0 0,0 0-7 16,0 0-2-16,0 0-3 0,0 0 7 0,0 0-4 16,0 0 5-16,0 0-1 0,0 0 6 15,-32 77-5-15,19-51-1 0,4-2-10 16,-6 3 6-16,-3 2 8 0,3 0 15 0,0 3-3 15,-4-4 14-15,1 0 1 0,-4 2 1 16,-1-3-6-16,4 2 6 0,-7 1 0 0,1-2-5 16,-4-1-1-16,4 2-7 0,-3-2 0 15,1 1-4-15,0-1 8 0,2-1-7 16,-7-2 2-16,4-3-6 0,-1 5 5 0,-1-5-9 16,2 0-2-16,-4 1 3 0,2-5-1 15,-5 5-4-15,3-4-3 0,2 2-1 0,1-4 4 16,-2 2-6-16,6-5 3 0,-4-1 0 15,4 0 8-15,3-3 2 0,2 4 1 16,-7-5-3-16,27-8 1 0,-36 12 0 16,36-12-3-16,-34 13-2 0,34-13 4 0,-32 12-7 15,32-12 0-15,-30 6-2 0,30-6 0 16,-31 4-2-16,31-4-3 0,0 0-1 0,-39 2-3 16,39-2-5-16,0 0-4 0,-45-6-2 15,45 6-3-15,-20-8 2 0,20 8-1 16,-27-11 1-16,27 11-3 0,-22-17 3 0,22 17 2 15,-25-13 1-15,25 13 0 0,-18-17-8 16,18 17 5-16,-17-19-4 0,17 19 2 0,0 0-4 16,-17-32 2-16,17 32-4 0,-5-23-2 15,5 23-3-15,0 0-4 0,-5-32-5 16,5 32 6-16,0 0 0 0,5-32 2 0,-5 32 2 16,0 0 2-16,0 0-2 0,5-35-2 15,-5 35-7-15,0 0 2 0,15-22-3 16,-15 22-11-16,0 0 0 0,17-20 3 0,-17 20 4 15,0 0 3-15,17-15 3 0,-17 15 4 16,0 0-7-16,0 0 4 0,15-19 9 0,-15 19-1 16,0 0 1-16,0 0 9 0,18-13-4 15,-18 13-5-15,0 0 3 0,24-12 7 0,-24 12 0 16,28-7-3-16,-28 7-1 0,29-9 7 16,-29 9-5-16,31-14 6 0,-31 14-4 15,34-8 2-15,-19 3-1 0,-15 5 1 0,38-12 4 16,-16 7-2-16,-22 5-2 0,44-12 5 15,-18 5-3-15,5 1 2 0,-6 4-2 0,1-5 2 16,-26 7-3-16,61-6 3 0,-36-1-3 16,1 5 5-16,-26 2-8 0,54-3 4 15,-29 3 1-15,-25 0-1 0,39 0 0 0,-39 0 7 16,46 3-5-16,-17-1 2 0,-4 3 3 16,2 0 0-16,3-2 0 0,-5 1 1 15,5 1-6-15,2 1 9 0,-4-2 6 16,4-1 0-16,1 2 5 0,-1-1-3 0,-7-1-3 15,2 2 6-15,5-4 8 0,0 1 20 16,-1 2 8-16,-5 2 3 0,5-2 7 16,-1-2-2-16,1 2-10 0,0-4-1 0,3 2-4 15,6-2 0-15,-3 5 1 0,0-5-13 0,4 0-2 16,8-7-2-16,3 7-2 0,-2-4-3 16,3 2-1-16,-1-3-1 0,2 0-2 15,-2 1 2-15,-5 2-3 0,-2-4-1 0,-3-1-1 16,-2 5 9-16,-7-1-9 0,2 0-2 15,-5-4-3-15,2 4-1 0,-7 1-10 0,-25 2-24 16,45-3-37-16,-45 3-58 0,31 0-63 16,-31 0-104-16,11 8-230 0,-11-8-456 15,0 0-982-15</inkml:trace>
  <inkml:trace contextRef="#ctx0" brushRef="#br0" timeOffset="72970.0319">2646 9383 1977 0,'0'0'343'16,"0"0"-161"-16,0 0-60 0,0 0-22 15,0 0-12-15,0 0-15 0,5-32-36 0,-5 32 2 16,0 0 2-16,0 0-5 0,0 0 6 0,0 0 5 15,0 0 9-15,0 0 6 0,0 0-3 16,0 0 9-16,0 0-1 0,0 0 18 16,0 0-11-16,0 0 28 0,8-25-16 0,-8 25 12 15,0 0-24-15,0 0 5 0,0 0 3 16,0 0-5-16,0 0-5 0,0 0 4 16,0 0-14-16,0 0 4 0,0 0-5 0,0 0-3 15,0 0-2-15,0 0 12 0,0 0-12 16,0 0 7-16,0 0-6 0,0 0 4 15,0 0 0-15,0 0-7 0,0 0-7 0,0 0-5 16,0 0-10-16,0 0 1 0,0 0-4 16,0 0-3-16,0 0-3 0,0 0-7 15,0 0 1-15,0 0-6 0,0 0 1 0,0 0-5 16,0 0-6-16,0 0 8 0,0 0-5 16,0 0 1-16,0 0 1 0,0 0 6 0,0 0 3 15,0 0-8-15,-70 47 3 0,53-37-1 16,17-10 3-16,-27 17-4 0,11-4 2 15,16-13-2-15,-31 24 2 0,13-7-4 0,1-5-5 16,1 3 5-16,-1 0 0 0,-7-1-2 16,24-14 2-16,-25 24 2 0,9-8-6 0,-4-1 2 15,20-15-2-15,-24 21 4 0,11-12-5 16,13-9 1-16,-20 18-4 0,20-18 3 16,-20 15 2-16,20-15 0 0,-17 17-5 0,17-17 2 15,-13 15 1-15,13-15-1 0,-17 15 5 16,17-15-6-16,-19 15 2 0,19-15 6 0,0 0-6 15,-28 22-3-15,28-22 5 0,-15 19 2 16,15-19-10-16,-20 15 4 0,20-15 1 16,-19 15 2-16,19-15-5 0,-18 13 2 0,18-13 0 15,-20 18 3-15,20-18-1 0,-22 19 3 16,22-19-2-16,-27 22-2 0,14-13 4 16,13-9-4-16,-27 21 6 0,6-9-1 0,4 0 0 15,17-12 1-15,-35 27 7 0,18-16-6 16,-3 1 4-16,3 0 2 0,-3 1 1 15,-2-1-7-15,22-12 0 0,-28 25 1 0,8-16-2 16,20-9-3-16,-24 16 6 0,24-16-5 16,-21 15 1-16,21-15 1 0,-29 15-6 0,29-15 3 15,-32 19 2-15,19-10 0 0,13-9 1 16,-37 19 2-16,16-7 1 0,0-3 4 16,21-9 3-16,-45 22-3 0,25-14 0 0,-3 2 3 15,1-1-1-15,22-9-4 0,-40 20 2 16,23-16-3-16,17-4 0 0,-33 12-2 15,33-12 1-15,-35 11-6 0,18-5 3 0,17-6-6 16,-34 3 1-16,34-3-2 0,-40 0-3 0,40 0-5 16,-35-6-4-16,35 6 9 0,-43-14 1 15,23 6 1-15,-4-4 2 0,1-1 1 16,23 13 0-16,-32-30 2 0,12 11-7 0,3-1-6 16,2 0-1-16,-2-2 6 0,2-5-2 15,0 2-6-15,9-3 10 0,-6 7-4 0,2 0 4 16,0-5-1-16,3 1 7 0,7 25 1 15,-18-42 3-15,13 22 0 0,5 20 7 16,-12-39-1-16,9 18 3 0,3 21 2 0,-15-41-1 16,15 41 9-16,-5-30 0 0,5 30-4 15,-2-25 0-15,2 25-2 0,-9-24-3 16,9 24-3-16,0 0-2 0,-3-35 0 16,3 35 0-16,0 0-1 0,-2-30 0 0,2 30-4 15,0 0 2-15,0 0 1 0,-6-27-4 16,6 27 0-16,0 0 0 0,0 0-2 0,0 0 0 15,0 0-3-15,0 0-1 0,0 0 0 16,0 0 1-16,0 0-1 0,8-34 0 0,-8 34 0 16,0 0 0-16,32-8 0 15,-32 8 0-15,23-4 0 0,-23 4 5 0,30-4-6 16,-30 4 0-16,36-3 1 0,-36 3 3 0,41 0-3 16,-41 0 1-16,44-4 0 0,-44 4 2 15,52 0 1-15,-20 0-1 0,-7 4 1 0,8-4 0 16,-33 0-1-16,62 3 0 0,-30 1 1 15,-4-4 6-15,2 0 4 0,2 0 4 16,-7 1 1-16,-25-1 2 0,45 3 2 0,-45-3-1 16,47 4-4-16,-47-4-3 0,35 4 2 15,-15-2 0-15,-20-2-4 0,32 2 2 0,-32-2 1 16,34 0 3-16,-34 0 3 0,0 0-5 16,40 5 5-16,-40-5 0 0,0 0 2 15,30 3 5-15,-30-3-11 0,0 0-3 0,27 4 2 16,-27-4-1-16,0 0 1 0,0 0-1 15,30 5-2-15,-30-5 3 0,0 0-6 0,0 0 5 16,28 7 15-16,-28-7-4 0,0 0-4 16,29 1 1-16,-29-1 1 0,25 7-10 15,-25-7 3-15,32 8 1 0,-32-8-5 0,33 5-2 16,-33-5 2-16,40 6-3 0,-20 0-3 16,-20-6-1-16,37 9 2 0,-17-6-5 0,-20-3 8 15,40 6-8-15,-40-6 5 0,39 11-6 16,-23-7 3-16,-16-4-3 0,44 9-1 15,-27-6 5-15,-17-3-3 0,40 11 2 0,-18-5-5 16,-1 0-1-16,8-3 4 0,-6 6-4 16,2-3 2-16,-25-6-4 0,40 13 3 0,-15-8-4 15,-6 2 5-15,8-2-4 0,-27-5 0 16,36 13 8-16,-19-7-11 0,-17-6-4 16,45 9 4-16,-28-2-6 0,-17-7 3 0,35 12 0 15,-35-12 2-15,32 10-1 0,-15-5 4 16,-17-5-5-16,25 10 2 0,-25-10 4 0,23 5-1 15,-23-5-2-15,0 0 7 0,35 10-4 16,-35-10 1-16,25 9-4 0,-25-9 4 0,21 12-1 16,-21-12 2-16,23 9-1 0,-23-9 0 15,30 12 4-15,-30-12-5 0,32 14-1 16,-15-8 4-16,-17-6-3 0,45 15 4 0,-25-6-5 16,5 1 3-16,-3-2-2 0,4 0 3 15,-4-1-4-15,2 3 6 0,1-3-1 0,-2 0-3 16,0 1 0-16,3 2 0 0,-26-10 0 15,43 12 0-15,-16-3-1 0,-9-3 5 16,-18-6-5-16,47 14 3 0,-25-7-2 0,3-1 1 16,-2 1-1-16,-23-7 2 0,47 13 2 15,-20-7 1-15,-5 0-2 0,6 3-2 0,-1-3-3 16,-2 0 5-16,3 0-1 0,-3 0 1 16,6 3-3-16,-5-2 0 0,4 0 0 15,-8-3 1-15,8 4 2 0,-5-4-2 0,-25-4-1 16,54 12 3-16,-34-11-2 0,-20-1 0 15,37 14-2-15,-37-14-10 0,33 8-12 0,-16-4-21 16,-17-4-38-16,27 3-66 0,-27-3-66 16,18-3-211-16,-18 3-70 0,0 0-26 15,0 0-426-15,-22-69-798 0</inkml:trace>
  <inkml:trace contextRef="#ctx0" brushRef="#br0" timeOffset="83268.5767">2646 11146 2167 0,'0'0'335'0,"0"0"-119"16,0 0-84-16,0 0-92 0,0 0-29 16,0 0-16-16,0 0-11 0,0 0 0 0,0 0 2 15,0 0 30-15,0 0-10 0,0 0 20 16,0 0 8-16,0 0 5 0,0 0 5 0,0 0-1 15,0 0-8-15,0 0-1 0,0 0 3 16,0 0-3-16,0 0-3 0,0 0 9 16,0 0-5-16,0 0 1 0,0 0 5 15,0 0-3-15,0 0 0 0,0 0 5 0,0 0-10 16,0 0-12-16,0 0 7 0,0 0 11 16,0 0 5-16,0 0-28 0,0 0 31 15,0 0-35-15,0 0 6 0,0 0 2 0,0 0 11 16,0 0-2-16,0 0 19 0,-35 60 5 15,35-60 7-15,-17 22 0 0,17-22-1 0,-17 23 4 16,5-9-5-16,12-14-1 0,-16 31-3 16,4-16-13-16,12-15 2 0,-20 34 5 0,15-18-10 15,5-16-2-15,-17 28-1 0,2-11-4 16,15-17 3-16,-13 30-9 0,-2-14 0 16,5 3-6-16,-2 0 1 0,-3-1-4 0,1 0 2 15,14-18-2-15,-25 41-7 0,9-20 3 16,1-2 4-16,-2 1-6 0,5 4-4 15,-5-3 9-15,-1 0-3 0,0 0 10 0,1 5 4 16,-3-2-4-16,-4 0 6 0,3 1 6 16,1 0 1-16,-2-1-1 0,-5 1-1 0,5-4-1 15,-4 5-2-15,4-5 0 0,-3 0 2 16,-5 5-3-16,8-5 1 0,-5 1-3 16,0-4-2-16,-1 3 0 0,-2-3-3 0,1 2-2 15,1 1 2-15,-4-6 2 0,2 6-4 16,-5-2 2-16,0 1-1 0,-4-2 1 15,2 3-1-15,-4-3 5 0,4 0-1 0,0 2 0 16,-5-2 3-16,5-3-3 0,6 0-2 16,-3-2-2-16,-1 3-2 0,7-4 0 0,1-3-4 15,2-1 2-15,-2 2-5 0,0-3 0 16,2 1 0-16,25-8 1 0,-47 12-5 16,19-5 1-16,6-4 0 0,22-3 0 0,-52 6 5 15,27-6 3-15,25 0-11 0,-57-6 2 16,26 3-1-16,2 0-2 0,29 3-5 0,-52-12-8 15,25 3 2-15,2-4-5 0,-6-2-10 16,4-2 2-16,7 1 2 0,-2-7 4 16,-3-1 0-16,10 1 17 0,-7 7 6 15,2-13-5-15,10-3-5 0,-3 7 7 0,-1 5 0 16,3-5 0-16,11 25 0 0,-9-49-3 0,1 24 1 16,6 1-3-16,2 24-2 0,12-52-1 15,0 26-3-15,-1 5 2 0,6-2-2 16,-2 4-2-16,5-2 4 0,2 1 0 0,-7 1 0 15,5 4-2-15,2-2-2 0,-1 5 4 16,-21 12 0-16,37-21 1 0,-20 12 5 0,-17 9-4 16,33-12 0-16,-14 6 1 0,-19 6 0 15,38-6 0-15,-38 6 4 0,35-3 0 16,-35 3-1-16,36 3-1 0,-36-3 1 16,43 6 3-16,-23-3 5 0,4 4-5 0,2-2 4 15,3 1 4-15,1 3-1 0,5 2 4 16,0-7 0-16,12 8 1 0,-2-4-4 15,-1 4 1-15,11-5-3 0,-7 1-3 0,9 5 2 16,-7-4-4-16,-1-3 2 0,3 5-2 16,-5-4-2-16,-2 2 0 0,2 2 3 0,-9-2 2 15,2-5 2-15,-1 7 4 0,4-2 4 16,-4 0 9-16,4 0 1 0,-3 0 1 0,2 1-2 16,-2 3-2-16,0-6 3 0,-1 5 1 15,3-7 4-15,-9 5 4 0,9-5 5 16,-2 2 12-16,7 1 0 0,-5 2-4 0,3-5-3 15,0 2-4-15,-5-1-2 0,2 1-14 16,0 1 5-16,1-4-3 0,3 1-6 0,-1 0-2 16,0 0-2-16,3-5-4 0,-2 2-4 15,2 3-11-15,1-5-13 0,-8 0-20 16,0 0-24-16,-3 0-35 0,-1 0-63 0,-7 0-82 16,3-7-229-16,-6 2-33 0,-27 5-32 15,25-22-417-15,-16 2-779 0</inkml:trace>
  <inkml:trace contextRef="#ctx0" brushRef="#br0" timeOffset="94613.2936">1184 13982 4539 0,'0'0'-169'0,"0"0"31"0,0 0 22 15,0 0 21-15,0 0 6 0,0 0 13 16,0 0 2-16,0 0 12 0,0 0-1 0,0 0 17 16,0 0 12-16,0 0 24 0,0 0 6 15,0 0 10-15,0 0 26 0,0 0 5 16,0 0 6-16,0 0 8 0,0 0 20 0,0 0 18 16,0 0 3-16,0 0 11 0,0 0 13 15,0 0-16-15,0 0-4 0,0 0-4 16,0 0-9-16,0 0-1 0,0 0 1 0,0 0 3 15,0 0 8-15,0 0-11 0,0 0 4 16,0 0-6-16,0 0-2 0,0 0-7 16,15-41-9-16,-15 41-6 0,0 0 1 0,0 0-3 15,0 0 0-15,0 0-3 0,0 0-3 16,0 0 2-16,0 0-4 0,0 0-3 0,0 0-4 16,0 0-5-16,0 0-4 0,0 0-5 15,0 0-5-15,0 0 1 0,0 0-3 16,0 0 3-16,0 0-7 0,0 0-2 0,0 0-1 15,0 0 3-15,0 0-3 0,0 0 2 16,0 0 1-16,0 0 4 0,0 0-4 16,0 0 5-16,0 0-2 0,0 0-2 0,0 0-1 15,0 0 3-15,0 0 1 0,0 0-3 16,0 0 2-16,0 0-2 0,0 0 3 0,0 0 0 16,0 0-2-16,0 0 2 0,0 0 1 15,0 0 17-15,0 0 9 0,40 49-8 0,-40-49 13 16,17 28-4-16,-4-11-7 0,-1 4-8 15,1-3 4-15,-3 4-7 0,3-2-6 16,1 3 2-16,1 1-7 0,-2 1 0 0,6 0-1 16,-6 0 0-16,-3-1-1 0,5 1-5 15,4 3-1-15,-6-4 3 0,0 1 4 16,-1-1-6-16,0-3 4 0,3 2-2 0,-5-2 0 16,2-3-2-16,-4 2-3 0,4-4 3 15,-12-16 2-15,15 32-6 0,-9-17 2 16,-6-15-2-16,15 28 2 0,-15-28-3 0,14 26 1 15,-14-26-8-15,12 21 8 0,-12-21-6 16,8 19 3-16,-8-19 2 0,0 0 2 0,10 23-2 16,-10-23 1-16,0 0 0 0,8 20 0 0,-8-20 0 15,0 0-1-15,0 0 0 0,14 19-1 16,-14-19 2-16,0 0-1 0,0 0-1 16,0 0 0-16,0 0-1 0,0 0-2 0,16 15 2 15,-16-15 1-15,0 0 0 0,0 0 0 16,0 0 2-16,0 0-1 0,0 0 3 0,0 0 0 15,61-22 2-15,-61 22 0 0,26-25-2 16,-6 10 0-16,1-4-1 0,4-4-1 16,0-1-1-16,7 0-1 0,-2 0-1 0,5-10 1 15,2 2 0-15,1-1-1 0,-3-1-1 16,-1 0 0-16,2 1 0 0,-4-1-6 0,-3-4 1 16,4-1 1-16,1 6-1 0,-4-6-1 15,1 4 4-15,-7 0 2 0,1 7 3 16,-2-3 1-16,-6 0 4 0,5 3 2 0,-2-2 1 15,-3-2 1-15,3 5 2 0,3 0 0 16,-6-1-2-16,0 8 1 0,-6-7 0 0,6 0-4 16,6-5 2-16,-4 2-2 0,1 0-1 15,7 0-2-15,-2-2-2 0,2 1 0 16,1-4 0-16,4 5-1 0,-5 0-2 0,-1 1 1 16,8-1-1-16,-6 5-1 0,1 1 0 15,-3 0 0-15,1-2-1 0,5 2 0 0,-4 1 0 16,-3-1 0-16,2 8-2 0,-2-8 2 15,-3 6 0-15,-4-1-1 0,4 5 0 16,-5-2 0-16,5 0 1 0,-22 16-1 0,30-27 0 16,-17 15-1-16,-13 12 0 0,25-26 1 15,-11 14 0-15,-14 12 0 0,23-18-1 0,-23 18 1 16,25-21-1-16,-13 7 1 0,8 1 1 16,-8-3-2-16,9 0 0 0,-4 1 0 0,3-1 0 15,0 1 1-15,-3 0-2 16,8-5 2-16,-5 2-1 0,0 0 0 0,9-3 1 15,-1-1-2-15,1-2 2 0,-1 1-2 16,2-1 2-16,0-2-1 0,2 2 3 0,0 0-1 16,1 0 2-16,-1 2-1 0,0-2 1 0,-2-2 0 15,2 5 1-15,-4-2 1 0,2-1 2 16,2 3 0-16,-2-3 1 0,2-1 4 16,1 4-2-16,-1-5 2 0,0 5-1 0,1-3 0 15,-4 2 0-15,1-3-1 0,2 1-1 16,-4-1 1-16,1 3 1 0,1 1 0 0,-2-4-2 15,-1 7 0-15,-2-5-3 0,-3 8 3 16,-4 0-6-16,7 0-1 0,-6 3-6 0,-1-3-11 16,-1 1-15-16,-17 14-23 0,37-16-38 15,-14 12-68-15,-23 4-129 0,0 0-76 0,0 0-45 16,0 0-611-16,-57 91-2135 0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0:23.30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6814 7488 1675 0,'0'0'139'15,"0"0"-81"-15,0 0-77 0,25-12-39 16,-25 12-18-16,0 0-26 0,24-12-72 0,-24 12-220 16,0 0 88-16</inkml:trace>
  <inkml:trace contextRef="#ctx0" brushRef="#br0" timeOffset="27594.8292">24887 6706 1465 0,'0'0'118'0,"0"0"6"16,0 0-17-16,0 0 8 0,0 0-13 0,0 0 4 16,0 0-18-16,0 0 7 0,0 0-3 15,0 0 1-15,0 0 11 0,0 0 13 0,0 0-20 16,0 0-1-16,0 0-10 0,0 0 2 16,0 0-10-16,0 0-13 0,0 0-14 0,0 0-2 15,0 0-6-15,0 0-7 0,0 0-5 16,0 0-5-16,0 0-6 0,0 0 8 15,0 0-11-15,0 0 0 0,0 0-2 16,0 0-2-16,0 0-5 0,0 0-4 0,0 0 3 16,-6 31 9-16,6-31 7 0,0 0-21 15,0 0 11-15,0 0-5 0,0 0 8 16,0 0-6-16,0 0 9 0,0 0 11 0,0 0-6 16,0 0 11-16,0 0 16 0,0 0 3 15,0 0 8-15,0 0 18 0,0 0 22 0,0 0 4 16,0 0 9-16,0 0 9 0,0 0 7 15,0 0 3-15,0 0 4 0,0 0-9 16,0 0-6-16,0 0-12 0,0 0-4 0,0 0-19 16,0 0-10-16,0 0-5 0,0 0-11 15,0 0-3-15,0 0-6 0,0 0-4 0,0 0-3 16,0 0-1-16,0 0-3 0,0 0-1 16,0 0-5-16,0 0-1 0,0 0-3 15,0 0-5-15,0 0-1 0,0 0-3 0,0 0-2 16,0 0-4-16,0 0-1 0,0 0-2 15,68-31 1-15,-68 31-3 0,22-14 1 16,-22 14-4-16,22-12 0 0,-22 12-1 0,31-14-1 16,-14 7-1-16,7-2 0 0,-24 9 0 15,45-15-2-15,-20 8 2 0,-25 7-2 16,43-16 0-16,-16 12 0 0,3-6 0 0,-8 3 0 16,-22 7 0-16,52-10 2 0,-27 8 0 15,-25 2 4-15,45-10-1 0,-25 7 0 0,-20 3 3 16,39-2-1-16,-39 2 0 0,45-3-2 15,-25-1-1-15,-20 4 1 0,45 0 1 16,-45 0 1-16,37-3-1 0,-37 3 4 0,45 0-5 16,-45 0 0-16,43 0 0 0,-43 0 2 15,39 0-2-15,-39 0 0 0,43 0 0 0,-43 0 4 16,36 3 0-16,-36-3-3 0,35 0 1 16,-35 0 2-16,30 4-3 0,-30-4 3 0,0 0-3 15,38 3 1-15,-38-3 0 0,0 0 0 16,27 0 2-16,-27 0-3 0,0 0-2 15,27 5 20-15,-27-5-10 0,0 0-1 0,0 0-2 16,0 0 5-16,30 5-5 0,-30-5-3 16,0 0 3-16,0 0-5 0,0 0 4 15,0 0-3-15,0 0 3 0,25 2-4 0,-25-2 5 16,0 0 2-16,0 0-4 0,0 0 1 16,0 0 0-16,0 0 0 0,0 0 2 0,18 15 1 15,-18-15 1-15,0 0-3 0,10 20 1 16,-10-20 2-16,0 0-1 0,7 32-1 15,-7-32 3-15,8 25 5 0,-8-25-1 0,6 38-1 16,-3-22-9-16,-3-16 1 0,5 42-2 16,-2-19 1-16,-1 2-1 0,1-1-1 0,-3 6 0 15,0-30 2-15,4 49-3 0,-4-24-2 16,5-1 1-16,-5-24-2 0,0 51 0 0,-5-22 1 16,5-5 0-16,-4 5-3 0,1-2 0 15,3-27-2-15,-2 51 1 0,-6-28-1 16,8 4 1-16,-7-2-2 0,7-25 1 0,-5 47 0 15,0-25 0-15,5-22-2 0,-7 44 2 16,2-24-2-16,5-20 1 0,-11 43 0 16,2-20 0-16,3 1 0 0,1 0 0 0,-4-1-2 15,4 1 2-15,-6-4-3 0,11-20 3 16,-17 47-1-16,5-26 1 0,4 2 0 0,-1-2-1 16,-2 2 0-16,1 1-2 0,1 0 2 15,-2-2-1-15,2 2 0 0,-6 1 0 0,7 0-1 16,-4-4 2-16,2 3-3 0,-2 0 2 15,1-1-1-15,4-1 0 0,7-22 0 16,-18 39-1-16,9-16 2 0,-3-5 0 0,4 1 0 16,8-19-2-16,-13 35 1 0,3-18 1 15,10-17-1-15,-14 39 0 0,8-22 1 0,6-17-1 16,-10 32 0-16,3-14 1 0,7-18-1 16,-14 44-1-16,9-23 1 0,-3 5-1 0,1-2 0 15,-1 0-3-15,5 1-2 0,-2-1 1 16,5-24-1-16,-12 52 0 0,7-31 0 15,2 3 2-15,3-24 0 0,-9 42-2 0,6-23 2 16,3-19 1-16,-5 35 0 0,5-35 2 16,-5 33-1-16,5-33 0 0,-7 34 0 15,7-34 0-15,-2 31 2 0,2-31-1 0,-10 27 1 16,10-27-1-16,0 0 0 0,-3 34 0 16,3-34 2-16,0 0-1 0,-2 24 1 0,2-24-1 15,0 0-1-15,-8 23 1 0,8-23-1 16,0 0 0-16,0 0 0 0,0 0-1 0,0 0-2 15,-3 27 1-15,3-27-3 0,0 0-1 16,0 0 2-16,0 0-3 0,0 0 1 16,0 0-1-16,-9 22 1 0,9-22-1 0,0 0 0 15,0 0 0-15,0 0-1 0,0 0 0 16,0 0 1-16,-11 20-1 0,11-20 1 16,0 0 0-16,0 0 2 0,0 0 1 0,-17 20 1 15,17-20 0-15,0 0 0 0,-32 15 0 16,32-15 5-16,0 0-3 0,-27 12-1 0,27-12 3 15,-20 7 0-15,20-7-1 0,-23 11 2 16,23-11-3-16,0 0 2 0,-35 10-2 0,35-10 1 16,-25 6 1-16,25-6 1 0,0 0 1 15,-32 8-2-15,32-8 0 0,-25 5 1 0,25-5 0 16,0 0 0-16,-40 7 0 0,40-7 0 16,-32 1 0-16,32-1 2 0,-32 5-4 0,32-5 3 15,-30 0-1-15,30 0 1 0,0 0 0 16,-49 1 2-16,49-1-3 0,-33-1 2 15,33 1-4-15,-35 0 2 0,35 0-2 0,-35 1 0 16,35-1 2-16,-40 0 2 0,40 0-4 16,-39 0 2-16,39 0-3 0,-35 0 3 0,35 0 0 15,-40 4 0-15,40-4-4 0,-37 0 3 16,37 0 2-16,-37 0 1 0,37 0-2 0,-33 4 0 16,33-4 0-16,-40 3 1 0,40-3-2 15,-34 0 0-15,34 0 0 0,-35 1 2 16,35-1-1-16,-33 4 1 0,33-4 0 0,-37 0-1 15,37 0 1-15,-34 4 0 0,34-4-3 16,-36 0 4-16,36 0-2 0,-29 0 2 16,29 0-2-16,-40 3 2 0,40-3-1 0,-37 1 0 15,37-1 2-15,-33 0-2 0,33 0-1 16,-39 0 0-16,39 0 1 0,0 0-1 0,-42 5 0 16,42-5 1-16,-30 0-2 0,30 0 2 15,0 0-2-15,-37 0 2 0,37 0-1 0,0 0 1 16,-33 2-1-16,33-2 0 0,0 0-1 15,-40 0 2-15,40 0-1 0,0 0 0 0,-30 0-1 16,30 0 1-16,0 0 0 0,-29 4-2 16,29-4 4-16,0 0-3 0,-40 3 1 15,40-3 2-15,0 0-5 0,-33 3 2 0,33-3-1 16,0 0 4-16,-35 3-4 0,35-3 1 16,0 0-1-16,-32 6 2 0,32-6-2 0,0 0 2 15,-30 6-1-15,30-6 2 0,0 0-1 16,-30 3-1-16,30-3 0 0,0 0 1 15,-32 9 0-15,32-9 2 0,0 0-3 16,-30 8 2-16,30-8-1 0,-27 4 0 0,27-4-1 16,-30 8 0-16,30-8 6 0,-29 3-4 15,29-3-2-15,-31 9 2 0,31-9-2 0,-31 3 0 16,31-3 0-16,-31 6 0 0,31-6 0 16,-29 6 1-16,29-6 0 0,-37 7 1 0,37-7-1 15,-28 2 2-15,28-2-2 0,-30 6 0 16,30-6-1-16,-35 3-2 0,35-3 1 0,-29 4-1 15,29-4 0-15,0 0-3 0,-36 3-1 16,36-3-1-16,0 0-5 0,-31 2 2 16,31-2 0-16,0 0 3 0,0 0-3 0,-35 3 4 15,35-3-4-15,0 0 3 0,0 0 4 16,-35 0-1-16,35 0-4 0,0 0 3 0,0 0 1 16,-30 4 1-16,30-4-1 0,0 0 1 15,0 0 0-15,-38 6-1 0,38-6 0 16,0 0 5-16,-36 2-4 0,36-2 2 0,-18 7-3 15,18-7 4-15,0 0 0 0,-32 6 1 16,32-6 1-16,0 0-3 0,-33 6 0 16,33-6 0-16,0 0 1 0,-34 4 1 0,34-4-2 15,0 0 2-15,-30 7-2 0,30-7 1 16,0 0 1-16,0 0 1 0,-30 1-2 0,30-1 1 16,0 0 3-16,0 0-1 0,0 0-3 15,0 0 2-15,-32 4-1 0,32-4-2 0,0 0 1 16,0 0 4-16,0 0-3 0,0 0-5 15,0 0-7-15,0 0-9 0,-20 7-15 0,20-7-21 16,0 0-39-16,0 0-54 0,0 0-43 16,0 0-105-16,0 0-167 0,0 0-72 15,0 0-418-15,0 0-862 0</inkml:trace>
  <inkml:trace contextRef="#ctx0" brushRef="#br0" timeOffset="29454.37">23352 8816 4674 0,'0'0'-114'0,"0"0"32"0,0 0 30 16,0 0 32-16,0 0 13 0,16-15 25 0,-16 15-2 16,0 0 6-16,0 0 6 0,0 0 8 15,0 0 10-15,0 0 13 0,0 0 22 16,0 0 9-16,0 0 6 0,0 0 7 0,0 0 4 15,0 0 2-15,0 0-4 0,0 0-2 16,0 0-9-16,0 0-4 0,0 0-8 16,0 0-7-16,0 0-10 0,0 0-4 0,0 0-7 15,0 0-4-15,0 0-8 0,0 0-1 16,0 0-3-16,0 0-3 0,0 0-4 0,0 0-4 16,0 0-1-16,0 0-3 0,0 0-2 15,0 0-2-15,0 0-3 0,0 0-3 16,0 0 2-16,0 0-1 0,0 0-2 0,0 0-1 15,0 0 1-15,0 0 3 0,0 0-3 16,0 0-3-16,0 0 0 0,0 0 2 16,0 0-4-16,0 0 1 0,0 0-3 0,0 0 2 15,0 0-2-15,0 0 2 0,-70 2-2 16,70-2 0-16,0 0-3 0,0 0 2 0,0 0-2 16,0 0 3-16,-43 10-3 0,43-10 1 15,0 0 0-15,-41 6-2 0,41-6 0 16,-23 6 2-16,23-6 1 0,0 0-1 0,-35 9-3 15,35-9 0-15,-19 9 1 0,19-9 1 16,0 0-2-16,-30 10 0 0,30-10 1 0,0 0 0 16,-30 13-1-16,30-13 2 0,-18 4-2 15,18-4 0-15,0 0-1 0,-29 11 4 16,29-11-2-16,-23 9-2 0,23-9 2 0,0 0-1 16,-30 12 2-16,30-12-1 0,-17 10-3 15,17-10 4-15,0 0-1 0,-30 8 1 0,30-8-3 16,0 0 3-16,-27 12-3 0,27-12 4 15,-23 10-3-15,23-10-2 0,-20 9 5 0,20-9-3 16,0 0 0-16,-27 15-1 0,27-15 1 16,-20 11 1-16,20-11-2 0,0 0 2 15,-27 9 1-15,27-9 0 0,0 0-2 16,-22 8 2-16,22-8 1 0,0 0 0 0,-31 15 1 16,31-15 1-16,-25 10-1 0,25-10-1 15,-22 9 1-15,22-9-2 0,-27 9 0 0,27-9 1 16,-22 9-2-16,22-9 1 0,-20 10-1 15,20-10 0-15,0 0 0 0,-37 13 5 0,37-13 2 16,-20 6-4-16,20-6 1 0,0 0-1 16,-25 12 0-16,25-12 0 0,0 0-3 0,-31 8 2 15,31-8-1-15,0 0-1 0,-31 7 3 16,31-7-2-16,0 0 3 0,-33 9 0 16,33-9 3-16,0 0-2 0,-23 7-2 0,23-7 2 15,0 0-1-15,-24 9-1 0,24-9 0 16,0 0 0-16,-28 6-1 0,28-6 0 15,0 0 2-15,0 0 1 0,-29 14 1 0,29-14 1 16,0 0-1-16,0 0 0 0,0 0-5 16,-22 7 3-16,22-7 0 0,0 0 0 15,0 0 1-15,0 0-3 0,0 0 2 0,0 0 1 16,0 0-5-16,0 0 1 0,-23 11 2 16,23-11-5-16,0 0 5 0,0 0 5 0,0 0-4 15,0 0-2-15,0 0-4 0,0 0 3 16,0 0 1-16,0 0-2 0,0 0 1 15,0 0-2-15,0 0 3 0,0 0 2 16,0 0-5-16,0 0 0 0,0 0-2 0,0 0 2 16,0 0 0-16,0 0-1 0,0 0 2 0,0 0-1 15,0 0 4-15,0 0 5 0,0 0-6 16,45 36 0-16,-45-36 0 0,29 12 1 16,-29-12 2-16,31 12 0 0,-17-3-1 0,-14-9-1 15,30 14 3-15,-30-14 5 0,35 9-17 16,-18-5 3-16,-17-4 3 0,37 14-3 0,-19-8 3 15,-18-6-4-15,42 14 6 0,-19-6-1 16,2-3-1-16,0 2-2 0,1 1 4 16,-3 4 5-16,0-5-7 0,7-1 3 0,-4-3-4 15,2 8 4-15,-5-7 9 0,4 0-1 16,-27-4 0-16,49 8-2 0,-29-1 2 0,-20-7-2 16,37 10 1-16,-37-10 0 0,28 5 1 15,-28-5-2-15,32 7 0 0,-32-7-1 16,27 6-2-16,-27-6 0 0,28 7 2 0,-28-7-4 15,32 9 0-15,-32-9 4 0,33 7-5 16,-33-7 3-16,35 9-4 0,-16-7 3 0,-19-2-1 16,35 7 2-16,-35-7 2 0,30 9 0 0,-30-9 2 15,35 9 3-15,-35-9 2 0,34 6 1 16,-34-6 0-16,30 6-2 0,-12 1 0 16,-18-7 3-16,30 5-4 0,-30-5 0 0,25 10-1 15,-25-10 0-15,24 5-2 0,-24-5 3 16,20 3-2-16,-20-3 2 0,22 8-1 0,-22-8-2 15,0 0 0-15,20 2 0 0,-20-2 0 16,0 0 0-16,15 7-1 0,-15-7 0 16,0 0-1-16,0 0 0 0,16 7 0 0,-16-7 1 15,0 0 1-15,0 0 2 0,0 0 0 16,0 0 3-16,0 0-1 0,0 0 0 0,34 5 0 16,-34-5-2-16,0 0 1 0,0 0-3 15,0 0 1-15,28 7-1 0,-28-7-2 16,0 0-1-16,0 0-1 0,22 8-4 0,-22-8-12 15,0 0-17-15,27 8-24 0,-27-8-33 16,20 7-73-16,-15 3-131 0,-5-10-99 0,0 0-29 16,0 0-602-16,0 0-1904 0</inkml:trace>
  <inkml:trace contextRef="#ctx0" brushRef="#br0" timeOffset="39190.808">25143 6745 1779 0,'0'0'466'0,"0"0"-143"15,0 0-68-15,12-30-73 0,-12 30-6 0,0 0-40 16,0 0-34-16,0 0-14 0,0 0-22 0,0 0 14 16,0 0 9-16,0 0 29 0,0 0-3 15,0 0-6-15,0 0 10 0,0 0-4 16,-15-44-10-16,15 44-4 0,0 0-13 15,0 0-4-15,0 0 3 0,0 0-3 0,0 0 0 16,0 0 4-16,0 0-8 0,0 0-6 16,-10-28 0-16,10 28-2 0,0 0-6 0,0 0 2 15,-9-20-5-15,9 20-4 0,0 0-11 16,-8-25-5-16,8 25-4 0,0 0-3 16,-12-24-9-16,12 24 2 0,-11-23-9 0,11 23 0 15,-15-29 1-15,15 29-2 0,-10-27 7 16,10 27-4-16,-21-33-2 0,16 18-3 15,5 15 2-15,-11-27 0 0,11 27-2 0,-15-29-1 16,15 29-1-16,-14-28 0 0,14 28 0 16,-11-24-1-16,11 24-2 0,-14-25 1 0,14 25 0 15,-15-23 0-15,15 23-3 0,-15-24 2 16,15 24 1-16,-10-22 3 0,10 22-6 0,0 0-1 16,-17-27 2-16,17 27 0 0,-8-15-6 15,8 15 3-15,0 0-1 0,-17-25 0 16,17 25-2-16,0 0 0 0,-18-21 1 0,18 21-1 15,0 0 1-15,-17-23-5 0,17 23 2 16,0 0-1-16,-22-18-1 0,22 18 1 16,0 0-1-16,-25-13 1 0,25 13-1 0,-23-11 0 15,23 11 0-15,0 0 1 0,-25-13-4 16,25 13 2-16,0 0 0 0,-29-10 1 16,29 10-2-16,0 0 1 0,-31-7 3 0,31 7-2 15,0 0-1-15,-27-10-1 0,27 10 1 16,0 0-1-16,-32-7 0 0,32 7 1 0,0 0-1 15,-37-5 1-15,37 5 0 0,-28-4 0 16,28 4 0-16,0 0 0 0,-34-6-1 16,34 6 2-16,0 0-1 0,-38-1-1 15,38 1 2-15,-27-5 0 0,27 5-2 0,0 0 2 16,-35 0-2-16,35 0 0 0,0 0 1 0,-39-4-1 16,39 4-1-16,0 0 5 0,-43 0-5 15,43 0 3-15,-30-3 0 0,30 3-1 0,-35 3-2 16,35-3 2-16,-30 0 2 0,30 0-1 15,-37 0-1-15,37 0-1 0,-34 0 0 16,34 0 2-16,-43 4 2 0,43-4-1 0,-37 5-5 16,37-5 2-16,-45 1 0 0,45-1 1 15,-39 2 3-15,39-2-5 0,-46 4 1 0,46-4-2 16,-42 4 3-16,22-2-4 0,20-2 2 16,-44 3-3-16,44-3 2 0,-40 3-1 15,40-3 3-15,-43 8-1 0,43-8-1 16,-39 1 0-16,12 4 1 0,27-5-2 15,-38 2-3-15,13 1-2 0,25-3-4 0,-49 7-6 16,22-4 2-16,27-3-2 0,-50 6-2 16,22 0-2-16,3-3 0 0,0 3-1 0,25-6 2 15,-49 6 0-15,21-3 1 0,28-3 5 16,-50 7 0-16,21-2 2 0,4-1 4 0,25-4-2 16,-52 7 2-16,32-6 0 0,20-1 1 15,-48 3 3-15,26 2-2 0,-7-2 3 0,29-3-2 16,-45 4 1-16,45-4 2 0,-42 5 0 15,19-2-1-15,23-3 0 0,-37 3 2 16,37-3 4-16,-40 1-5 0,40-1 0 0,-35 5 2 16,35-5 2-16,-39 0 4 0,39 0 1 15,-35 3 4-15,35-3 4 0,-43 0-3 0,43 0 3 16,-45 4-1-16,20-4-1 0,25 0 0 16,-57 3-3-16,32-3 4 0,25 0-2 15,-51 0-5-15,51 0 2 0,-46-3 2 0,17 6-3 16,29-3 0-16,-45-3 1 0,45 3-3 15,-42 0 1-15,17-4 1 0,25 4 4 16,-42 0 2-16,42 0 1 0,-42-3 1 0,42 3-1 16,-38 0 0-16,38 0 1 0,-40-5-5 15,40 5 0-15,-37-4-4 0,37 4-9 16,-49-3 2-16,28 3 0 0,21 0 0 0,-45-6-3 16,45 6 5-16,-42-3-1 0,42 3-2 15,-39 0 1-15,39 0 2 0,-37-8-5 0,37 8 4 16,-38 0 1-16,38 0 1 0,-30-3-1 15,30 3 2-15,-34-1-1 0,34 1 0 16,-33-4-1-16,33 4-2 0,-33-3 2 0,33 3 0 16,0 0 2-16,-56 0-4 0,56 0 4 15,-31-4-1-15,31 4-1 0,-41-3 5 16,41 3 2-16,-40-2 4 0,40 2-2 0,-45-4 1 16,45 4 6-16,-38-3 3 0,11 0-2 15,27 3 4-15,-45 0-7 0,16-1 3 0,29 1-3 16,-63 0-6-16,36-5 4 0,27 5 0 15,-54 0-1-15,28 0-4 0,26 0-1 0,-44-3 2 16,44 3-3-16,-42 0 2 0,42 0-3 16,-43 0 1-16,43 0-2 0,-45 0 2 15,45 0-2-15,-44-3 1 0,44 3-1 16,-45 0 3-16,45 0-3 0,-47-3 0 0,47 3 0 16,-32 0 0-16,32 0 0 0,-36 0-1 15,36 0 0-15,-32 0 0 0,32 0 1 0,0 0-3 16,-42-3 3-16,42 3-1 0,-32 0-2 15,32 0 2-15,0 0 1 0,-42 0-2 16,42 0-2-16,0 0-1 0,-45-3 1 0,45 3 2 16,-33 0-2-16,33 0 2 0,0 0-2 15,-44 0-1-15,44 0 1 0,0 0-1 0,-33-4 3 16,33 4-2-16,0 0 4 0,-35 0-6 16,35 0 3-16,0 0 1 0,-30-2 1 15,30 2-2-15,0 0 2 0,0 0-3 0,0 0 1 16,-42-3 1-16,42 3 0 0,0 0 2 15,0 0 2-15,0 0-5 0,0 0 0 16,-39 0 0-16,39 0 0 0,0 0-1 0,0 0 5 16,0 0-7-16,-27-5 2 0,27 5-1 15,0 0 2-15,0 0-2 0,0 0 2 0,-43 0 0 16,43 0-1-16,0 0 1 0,-30-2-2 16,30 2 1-16,0 0 1 0,0 0-2 0,0 0 1 15,-40 0-1-15,40 0 3 0,0 0-2 16,0 0 1-16,-37 0-2 0,37 0 5 15,0 0-3-15,0 0-1 0,-34 0-2 0,34 0 0 16,0 0 3-16,0 0-2 0,0 0 4 16,-31 2-4-16,31-2 1 0,0 0 1 0,0 0 0 15,0 0-2-15,0 0 0 0,0 0 1 16,0 0-2-16,0 0 1 0,-30 5 0 16,30-5 0-16,0 0 0 0,0 0 2 0,0 0-4 15,0 0 2-15,0 0 0 0,0 0 0 16,0 0 2-16,-26 9-1 0,26-9 1 15,0 0 0-15,0 0-1 0,0 0 0 0,-25 12 1 16,25-12-2-16,0 0 1 0,0 0 1 16,-18 15 0-16,18-15 0 0,0 0 0 15,0 0-1-15,-18 20 2 0,18-20-1 0,0 0 0 16,0 0-2-16,0 0 2 0,-15 16-1 16,15-16-1-16,0 0 5 0,-9 20-3 0,9-20 1 15,0 0 0-15,-15 22-2 0,15-22 2 16,0 0 1-16,-13 24-3 0,13-24 2 15,-14 21-1-15,14-21 1 0,-10 22-1 0,10-22 0 16,-8 28 0-16,8-28 1 0,-10 31 0 16,10-31 0-16,-10 32-2 0,2-15-1 0,8-17 2 15,-11 35 0-15,3-18 1 0,8-17 1 16,-5 35-2-16,-2-17 0 0,7-18-1 16,-3 36 1-16,3-36 1 0,-5 35-2 0,5-35-1 15,-8 37-1-15,8-37 2 0,0 32-1 16,0-32-1-16,-5 27 2 0,5-27 0 0,0 0 0 15,0 36 1-15,0-36-2 0,0 0 1 16,0 35-1-16,0-35 1 0,0 0 0 16,-2 27 0-16,2-27 2 0,0 0-2 0,0 31 1 15,0-31 0-15,0 0-1 0,0 0-1 16,0 36 1-16,0-36 1 0,2 24 0 16,-2-24 6-16,0 0-8 0,0 35 2 0,0-35 1 15,5 21-2-15,-5-21 1 0,0 0 0 16,5 30 2-16,-5-30-2 0,0 0-2 15,3 26 4-15,-3-26-2 0,0 0-1 0,0 0 0 16,2 36 0-16,-2-36 1 0,0 0-2 16,0 0 5-16,3 28-2 0,-3-28-3 0,0 0 2 15,3 26 0-15,-3-26-2 0,0 0 4 16,5 28-3-16,-5-28-1 0,0 0 1 16,7 25-1-16,-7-25-2 0,0 0 1 0,8 30-2 15,-8-30 3-15,11 22-1 0,-11-22 0 16,8 17 1-16,-8-17-1 0,10 19 1 15,-10-19 1-15,13 21 0 0,-13-21 2 0,15 22-3 16,-15-22 0-16,19 22 1 0,-19-22 0 16,23 22 1-16,-23-22 0 0,20 20-1 0,-6-6 1 15,-14-14-1-15,35 21 2 0,-19-6-2 16,3-3 0-16,3 0 5 0,1 4-3 0,0-4-1 16,4 2 10-16,-2-1 0 0,4 4-2 15,9-5-1-15,-4 5 0 0,3-9 1 0,-1 3-3 16,-2-3-4-16,1-4 2 0,5 7 0 15,5-5 1-15,-8-3-2 0,-5 4-1 16,6-3 0-16,-4 0 1 0,-1 1-1 0,6-2 0 16,-13-2 1-16,6 2-1 0,-2 2-1 15,-1-5 0-15,-29 0 1 0,55 3-2 0,-33-3-1 16,-22 0 1-16,43 0-1 0,-23 1-2 16,-20-1-2-16,39-1 0 0,-39 1-3 15,40 0 1-15,-40 0-1 0,40 0 2 16,-40 0-3-16,44 0 1 0,-44 0-1 0,43-3 0 15,-18-2-3-15,-25 5 2 0,54-4-1 16,-24 4 2-16,-3-8 0 0,1 5 3 0,0-2-3 16,2 2 4-16,2-1 2 0,-2 1 0 15,6-3-2-15,-6 3 2 0,3 0 1 16,1-3-1-16,-3 3 0 0,3 0 0 0,-6-2 0 16,6 4 2-16,-9-2 0 0,5-1-1 15,-30 4 2-15,57-3-1 0,-25 1 1 16,-7 2 0-16,3-5 0 0,-28 5 1 0,57 0 0 15,-30 0-1-15,4-1 0 0,-31 1 0 16,52 0 1-16,-28 0 0 0,-24 0-2 0,45 1 2 16,-45-1 0-16,40-1 0 0,-40 1 0 15,40 1 2-15,-40-1-3 0,40 5 2 0,-40-5-1 16,34 0-2-16,-34 0 3 0,33 0 0 16,-33 0-1-16,30 0 2 0,-30 0-4 15,31 0 3-15,-31 0-1 0,0 0 0 0,40 2 0 16,-40-2 0-16,30 0 1 0,-30 0 2 15,0 0-2-15,43 0 5 0,-43 0-6 0,29 0 3 16,-29 0 2-16,0 0 2 0,42-2-1 16,-42 2 2-16,31-5-2 0,-31 5 3 15,0 0-2-15,35 0 1 0,-35 0-1 0,32-1 1 16,-32 1-1-16,32-7-1 0,-32 7-1 16,33-4 2-16,-33 4-3 0,31-1 2 0,-31 1-1 15,38-7 1-15,-38 7-2 0,37-7 0 16,-37 7 0-16,37-8 1 0,-37 8-1 15,40-4 1-15,-40 4-2 0,38-3 2 0,-18-2-1 16,-20 5 3-16,37-5-3 0,-37 5 4 16,40-7-4-16,-40 7 2 0,29-1-1 0,-29 1 0 15,30-7-2-15,-30 7 1 0,35-4 1 16,-35 4-2-16,35-3-2 0,-35 3 1 16,35-1 2-16,-35 1-1 0,34-7-3 0,-34 7 1 15,33 0-1-15,-33 0 0 0,34-4 1 16,-34 4 1-16,35-1 0 0,-35 1 0 15,0 0-3-15,45-7 1 0,-45 7-1 0,28-5 3 16,-28 5-4-16,0 0 3 0,39-3-2 16,-39 3 2-16,30 0-1 0,-30 0-1 0,0 0 0 15,38-4 1-15,-38 4 1 0,35 3 2 16,-35-3-3-16,34 0-1 0,-34 0 0 0,42 0 2 16,-42 0-1-16,42 0 0 0,-42 0-2 15,40 0 1-15,-40 0 1 0,52-3 0 16,-27 3-1-16,-25 0 1 0,50 0-1 0,-22-5 3 15,-28 5-2-15,52-3 0 0,-30 2-1 16,-22 1 0-16,45 0 0 0,-45 0 3 0,40-3-3 16,-40 3 0-16,42-4 1 0,-42 4 1 15,39-7 2-15,-39 7-1 0,33-2-2 16,-33 2-2-16,27-3 3 0,-27 3-2 0,0 0 1 16,38-4 1-16,-38 4 0 0,27 0-1 15,-27 0 1-15,0 0 0 0,35-3-2 0,-35 3 3 16,0 0-3-16,34-1 1 0,-34 1-2 15,0 0 1-15,0 0 2 0,36-5-3 0,-36 5 2 16,0 0 1-16,0 0-2 0,42 0-1 16,-42 0 2-16,29-3 1 0,-29 3-1 15,0 0-2-15,40-3 2 0,-40 3 2 0,28-5-2 16,-28 5 1-16,0 0-2 0,45 0 1 16,-45 0 0-16,34-1 3 0,-34 1-3 0,32-3-1 15,-32 3 0-15,0 0 3 0,36-3-3 16,-36 3 2-16,0 0-1 0,34-6 0 15,-34 6 0-15,0 0 2 0,28-5-1 0,-28 5 0 16,0 0-1-16,29-5 1 0,-29 5 0 16,0 0-1-16,0 0 0 0,30-7-3 15,-30 7 3-15,0 0 1 0,0 0-2 0,0 0-1 16,27-8 4-16,-27 8-2 0,0 0 1 16,0 0 3-16,21-10-1 0,-21 10 1 15,0 0 2-15,0 0-5 0,30-21-2 0,-19 8-3 16,-11 13 1-16,28-19 2 0,-15 6 0 15,-13 13 4-15,24-18-4 0,-24 18-1 16,25-27 3-16,-13 14-3 0,1-4-3 0,2-1 2 16,-2-1-3-16,4-3 3 0,-2 4 0 15,2-5-1-15,0 3 0 0,-1-3-1 0,-1 3 1 16,2-2 1-16,-2 2 1 0,2 0 1 16,0 1-2-16,-1 2 2 0,-2-2-1 0,1-1 1 15,-15 20-3-15,20-27 1 0,-12 15-7 16,-8 12-10-16,19-22-21 0,-19 22-33 15,11-15-55-15,-11 15-63 0,0 0-223 0,0 0-133 16,0 0-397-16,-38-24-775 0</inkml:trace>
  <inkml:trace contextRef="#ctx0" brushRef="#br0" timeOffset="65875.2389">2333 13153 1711 0,'0'0'123'16,"0"0"-108"-16,0 0-23 0,0 0 1 15,0 0-13-15,0 0 28 0,0 0 27 0,0 0 29 16,0 0 10-16,0 0 12 0,0 0 4 16,0 0-3-16,0 0-15 0,0 0-8 15,0 0-21-15,0 0 10 0,0 0-8 0,0 0-3 16,0 0 5-16,53-34-13 0,-53 34 26 15,0 0 4-15,0 0 23 0,17-15 5 0,-17 15 5 16,0 0-10-16,0 0 34 0,0 0 30 16,0 0-3-16,17-18 15 0,-17 18 1 15,0 0 3-15,0 0-2 0,0 0-8 0,0 0-7 16,0 0-6-16,0 0-8 0,0 0-12 16,0 0-9-16,0 0-9 0,0 0-11 0,0 0-9 15,0 0-10-15,0 0-7 0,18-16-9 16,-18 16-10-16,0 0-1 0,0 0-8 15,0 0-3-15,0 0 0 0,0 0-7 0,0 0-2 16,0 0 3-16,0 0 1 0,0 0-1 16,0 0 1-16,0 0 1 0,0 0-5 0,0 0 4 15,0 0-3-15,0 0-4 0,0 0-1 16,0 0-1-16,0 0-3 0,0 0 1 16,0 0-3-16,0 0-3 0,0 0-3 15,0 0 0-15,0 0-1 0,0 0-2 0,0 0 2 16,0 0-4-16,0 0 4 0,0 0-2 15,0 0 1-15,0 0 0 0,0 0 0 16,0 0-2-16,0 0 3 0,0 0-4 0,0 0 2 16,0 0-4-16,0 0 2 0,0 0-2 15,0 0 0-15,0 0 0 0,0 0-2 0,0 0 1 16,0 0 1-16,0 0-2 0,0 0 1 16,0 0-2-16,0 0 2 0,0 0-5 0,-68 34 2 15,48-22-1-15,20-12 2 0,-42 21 4 16,20-9-4-16,-1 3 2 0,-1-1-3 15,1-1 4-15,-7 4-2 0,0-2 0 16,3-2 3-16,0-1 1 0,4 2 0 0,3-2 2 16,-2-3-6-16,-2 3 4 0,-2 0 2 0,-10 3-5 15,0-3 2-15,-6 2 2 0,-2 0-2 16,-1 3 9-16,-8-5-1 0,-4 3 0 0,5 0 4 16,5-2 15-16,2-1 0 0,-4-4-5 15,11 1-3-15,-7 1 4 0,13-3-6 16,0-1 3-16,2 0-6 0,0-3 2 0,3 0-11 15,-3 0-1-15,30-3-3 0,-60 3-2 16,33-6 5-16,27 3-6 0,-55-9-2 16,25 3 3-16,6-3-4 0,-2 3-2 0,4-3-1 15,-3-3-1-15,1-2 1 0,24 14-5 16,-36-25-4-16,14 10 3 0,3 0-2 0,6-2 4 16,-9 2 2-16,11-2-3 0,11 17 0 15,-24-37-2-15,12 17 0 0,-3-1-1 16,9 3 3-16,6 18 0 0,-17-36 1 0,9 20-1 15,8 16 0-15,-10-31 0 0,10 31 1 16,-9-25 1-16,9 25 1 0,0 0-1 0,-5-27 3 16,5 27-1-16,0 0 5 0,-13-26-7 15,13 26 3-15,0 0 6 0,0 0-8 16,0 0 2-16,0 0 0 0,15-36-1 0,-15 36 2 16,0 0-2-16,30-12 2 0,-30 12-3 15,20-7 8-15,-20 7-5 0,0 0-1 0,42-5 1 16,-42 5-4-16,33-3 7 0,-33 3 5 15,35 0-8-15,-35 0 1 0,34 0-2 0,-34 0 6 16,37 3 1-16,-37-3 3 0,37 5 8 16,-37-5-11-16,38 7 1 0,-18-4 3 15,2 2 3-15,-22-5-1 0,47 19-2 0,-27-10-1 16,1 3 5-16,3-1-9 0,1 4 8 16,-7-3-7-16,9 3 2 0,-7 3 0 0,-1-4 1 15,2 0-7-15,1 5 2 0,-2-4-5 16,-3 0 5-16,0 4 3 0,3 1-6 15,-5-7 7-15,3 7 0 0,1-5 0 16,2 0-1-16,-4 8 2 0,0-9-1 0,1 5 1 16,-1 3 2-16,8-1-2 0,0 5 3 0,4-3-3 15,-3 2 2-15,8-3-4 0,1 3-1 16,0-1-1-16,3 1-2 0,-2-1-1 0,2-3 5 16,6 5-3-16,-4-5-1 0,-7 1 0 15,12 2 3-15,-8-5-6 0,8 5-1 16,-10-5 9-16,4 2 0 0,-1-6 3 0,-1 4 1 15,0-3 2-15,3-1 0 0,-6 1 1 16,6-4 1-16,5 4-4 0,0-1-2 0,-1-6-3 16,-3 6-9-16,5-3-16 0,2 1-23 15,-6-7-29-15,0 3-49 0,5 1-62 16,-14-10-121-16,-5 0-142 0,-7-7-52 0,-21 7-498 16,21-16-1317-16</inkml:trace>
  <inkml:trace contextRef="#ctx0" brushRef="#br0" timeOffset="71234.0799">2259 10810 5237 0,'-25'5'-132'16,"25"-5"19"-16,0 0 4 0,0 0 12 15,0 0-5-15,0 0-2 0,0 0 4 16,0 0-2-16,0 0 15 0,0 0 2 0,0 0 9 15,0 0 21-15,-45-18-3 0,45 18 8 16,0 0 11-16,0 0 1 0,-15-18 19 16,15 18 15-16,0 0 4 0,0 0 8 0,-15-20 13 15,15 20-8-15,0 0 6 0,0 0 2 16,-15-24-6-16,15 24-8 0,0 0 8 16,0 0-15-16,0 0-4 0,-2-27 4 0,2 27-2 15,0 0 4-15,0 0 2 0,0 0 11 16,0-36 17-16,0 36 13 0,0 0 7 0,0 0-7 15,0 0-12-15,0-33 1 0,0 33 5 16,0 0-11-16,0 0 13 0,0 0-16 16,0-36 15-16,0 36 1 0,0 0 3 0,0 0-5 15,2-28 4-15,-2 28-3 0,0 0-9 16,3-25 3-16,-3 25-6 0,0 0 12 16,0 0-3-16,0-30 7 0,0 30-8 0,0 0 2 15,0 0-1-15,0 0 0 0,0 0-12 16,9-26 1-16,-9 26 0 0,0 0 2 15,0 0-4-15,0 0 2 0,0 0 0 0,0 0 10 16,0 0-5-16,0 0 4 0,0 0-8 0,3-28 0 16,-3 28 0-16,0 0 1 0,0 0-3 15,0 0 1-15,0 0-4 0,0 0-2 16,0 0-2-16,0 0-3 0,0 0 1 0,0 0-4 16,5-24 0-16,-5 24 0 0,0 0-6 15,0 0 3-15,0 0-5 0,10-21 3 16,-10 21 0-16,0 0-3 0,0 0-1 15,0 0 0-15,12-26 1 0,-12 26-2 0,0 0-1 16,0 0 2-16,8-21-5 0,-8 21 3 16,0 0 6-16,0 0-5 0,0 0-5 0,15-24 6 15,-15 24-5-15,0 0 3 0,0 0 0 16,0 0-1-16,15-18 1 0,-15 18 2 0,0 0-3 16,0 0 3-16,0 0-3 0,15-19 0 15,-15 19 1-15,0 0-1 0,0 0-1 16,17-22 2-16,-17 22 0 0,0 0 0 0,0 0-1 15,15-18 2-15,-15 18-2 0,0 0 0 16,0 0 2-16,20-15 0 0,-20 15 1 0,0 0 0 16,13-16-1-16,-13 16-2 0,0 0 0 15,0 0 10-15,21-18-12 0,-21 18 2 16,0 0 2-16,0 0-2 0,16-20-3 16,-16 20 3-16,0 0 1 0,27-13 2 0,-27 13-7 15,17-14 8-15,-17 14-2 0,0 0 0 16,21-15-3-16,-21 15-1 0,27-10-3 0,-27 10 3 15,22-12 4-15,-22 12 2 0,20-11-5 16,-20 11-2-16,25-12 1 0,-25 12 4 16,0 0 3-16,29-16-4 0,-29 16 0 0,0 0 1 15,21-12-4-15,-21 12 4 0,0 0-2 16,22-11-2-16,-22 11 0 0,0 0 3 0,22-12 2 16,-22 12-3-16,0 0 2 0,0 0-17 15,0 0 6-15,25-12-2 0,-25 12 1 16,0 0 2-16,0 0-1 0,28-9 1 15,-28 9-1-15,0 0 4 0,0 0 3 0,0 0 4 16,30-9 7-16,-30 9 1 0,0 0 0 16,29-8 3-16,-29 8 2 0,0 0 4 15,27-1-1-15,-27 1 6 0,0 0 2 0,0 0 2 16,26-6 0-16,-26 6-1 0,0 0-3 16,0 0-4-16,0 0 1 0,32-5 2 15,-32 5-2-15,0 0-2 0,0 0 1 0,0 0 5 16,0 0 0-16,34 11-5 0,-34-11 4 15,16 12 1-15,-16-12-5 0,22 15-1 0,-22-15-1 16,14 19 4-16,-14-19-1 0,25 17 1 16,-25-17-4-16,20 23 0 0,-20-23 3 0,16 22-6 15,-1-10 2-15,-15-12-1 0,19 24-2 16,-7-8-2-16,-12-16 3 0,20 34-3 16,-14-19-4-16,4 7 2 0,2-3-3 0,-12-19-1 15,12 29 0-15,-4-10 0 0,-8-19 1 16,15 34-4-16,-6-14-2 0,-9-20 0 15,10 33 2-15,-7-15 1 0,-3-18 1 0,13 34 3 16,-9-17-7-16,-4-17 2 0,8 32 4 16,-8-32-4-16,5 34 3 0,3-14-2 15,-8-20-4-15,5 28 2 0,-5-28-1 0,9 35 0 16,-9-35-1-16,5 39 5 0,-5-39-5 16,3 35 1-16,-3-16-1 0,0-19 0 0,2 36 0 15,-2-36 2-15,0 41-4 0,0-41 2 16,0 37 2-16,0-37 1 0,0 35-2 15,0-35 0-15,0 35-3 0,0-35 4 0,0 31-4 16,0-31 2-16,0 33 0 0,0-33 0 16,-2 32 0-16,2-32 1 0,0 27-2 0,0-27 4 15,0 0-3-15,-3 42 0 0,3-42 0 16,0 23 1-16,0-23-3 0,0 0 1 16,0 34 0-16,0-34 4 0,0 0-6 0,0 28 0 15,0-28 4-15,0 0-1 0,0 31 0 16,0-31 0-16,0 0 0 0,0 33-1 15,0-33 0-15,0 0 2 0,3 30-1 0,-3-30-2 16,2 27 0-16,-2-27-1 0,0 0-5 16,0 39-4-16,0-39-4 0,0 25 0 15,0-25-2-15,3 28-3 0,-3-28 2 0,0 0 2 16,-3 36 1-16,3-36 1 0,7 25 2 16,-7-25 3-16,0 0 0 0,0 32 0 15,0-32 2-15,0 0 4 0,5 30-3 0,-5-30 1 16,0 0-2-16,0 33 2 0,0-33 2 15,0 0 0-15,0 32 1 0,0-32-3 0,0 0 3 16,3 27 3-16,-3-27-5 0,0 0 2 16,0 38 1-16,0-38-6 0,0 0 5 0,0 29 1 15,0-29 1-15,0 0-1 0,0 26 2 16,0-26-4-16,0 0 3 0,2 27-2 16,-2-27 0-16,0 0 1 0,0 31 1 0,0-31 1 15,0 0-4-15,0 0 1 0,-2 34 2 16,2-34-1-16,0 0 2 0,0 0-1 0,-3 27-1 15,3-27 3-15,0 0 1 0,-14 21-2 16,14-21 1-16,-17 22 1 0,17-22-4 16,-18 22 1-16,5-9 4 0,13-13-2 0,-17 21-1 15,17-21 0-15,-23 21 1 0,23-21-2 16,-21 23 2-16,21-23-3 0,-16 18 2 16,16-18 3-16,-20 15-3 0,20-15 5 0,-17 15-5 15,17-15 4-15,-17 15-2 0,17-15 3 16,0 0 0-16,-25 15 2 0,25-15-4 15,-17 12 0-15,17-12-1 0,0 0 3 0,-26 15-2 16,26-15 3-16,-25 5-4 0,25-5-1 16,-32 7 2-16,32-7-1 0,0 0 0 0,-37 6-1 15,37-6 5-15,-27 6-4 0,27-6 1 16,-27 3 1-16,27-3-3 0,-28 6 2 16,28-6 1-16,0 0-1 0,-32 2 1 0,32-2-2 15,0 0 2-15,-30 7-3 0,30-7 3 16,0 0-3-16,0 0 2 0,-37 3-1 0,37-3 4 15,0 0 6-15,-30 0-6 0,30 0 3 16,0 0-1-16,0 0-1 0,-40 3 2 16,40-3 2-16,0 0-5 0,0 0 0 0,-40-3 0 15,40 3 5-15,0 0 0 0,-37-6 2 16,37 6 2-16,-28-6-1 0,28 6 7 0,-32-9-6 16,32 9 3-16,-30-12-6 0,13 3 0 15,17 9 0-15,-32-25-1 0,16 8-5 16,-1-1-1-16,0 0 1 0,2-6-1 0,-2-5-3 15,1 2 2-15,2-3-2 0,1-3-2 16,3-3 2-16,-5 3 0 0,0 0 1 0,6-3 1 16,-2-1-1-16,-1 4 2 0,-3-4 2 15,6 1-5-15,1-2 2 0,-2 1-2 16,3 5-4-16,6-1 5 0,-8 0-4 16,6-2-4-16,0-5 1 0,1 1 0 0,2 1 3 15,-5 5 6-15,2 2-2 0,3 0 1 16,0 31-3-16,0-53 3 0,-5 25-4 0,5 28 2 15,0-45 0-15,-4 19-3 0,4 26 0 16,4-45-3-16,1 15-2 0,-2-1-4 16,2 0 2-16,-3 4-1 0,1-4 2 0,0 2-1 15,6 2 3-15,-8 3-2 0,6-6 0 16,-2 3 3-16,0 3-4 0,3-3-2 16,-3-2 5-16,-1 2 0 0,6 3 0 0,-10 24 3 15,8-50 4-15,-4 25-2 0,1 4 3 16,-5 21 1-16,5-36-2 0,-5 36 0 0,6-36 0 15,-6 36-3-15,7-27 2 0,-7 27 1 16,2-25-4-16,-2 25-12 0,0 0-8 0,10-30-19 16,-10 30-27-16,0 0-44 0,8-31-47 15,7 16-57-15,-15 15-132 0,17-24-200 16,-9 7-396-16,-8 17-760 0</inkml:trace>
  <inkml:trace contextRef="#ctx0" brushRef="#br0" timeOffset="74823.0592">5568 13012 4566 0,'25'6'-140'0,"-25"-6"30"16,0 0 14-16,0 0 18 0,0 0 18 15,0 0 11-15,0 0 5 0,0 0 26 16,0 0-12-16,0 0 17 0,22 9-6 0,-22-9 10 16,0 0 9-16,0 0 13 0,0 0-9 15,0 0-8-15,0 0 8 0,0 0-1 0,0 0 1 16,0 0-2-16,0 0 8 0,0 0 1 16,0 0-11-16,0 0-2 0,0 0 17 15,0 0-8-15,0 0-9 0,0 0-5 16,0 0 24-16,0 0-14 0,0 0-3 0,0 0 0 15,0 0 17-15,-42 36-21 0,42-36 4 16,-28 12 11-16,28-12-11 0,-25 11 4 0,25-11 0 16,-29 11 16-16,29-11 16 15,-23 10 1-15,23-10 7 0,0 0-5 0,-29 9 4 16,29-9-1-16,0 0-7 0,-18 10 3 0,18-10-4 16,0 0 3-16,0 0-5 0,-24 11 1 15,24-11 0-15,0 0-13 0,0 0 6 0,0 0-9 16,0 0 1-16,0 0-9 0,0 0 13 15,0 0-3-15,0 0-1 0,0 0 7 16,62 23-3-16,-62-23 10 0,46 1 3 0,-18-1 7 16,-28 0 5-16,60-1 4 0,-25 1 1 15,4 0 2-15,-2 0-3 0,9-3 2 0,0 3 4 16,5 0 4-16,0-4-1 0,5 4 1 16,1-4-2-16,0 4-3 0,8-5-5 15,-1-2-4-15,-10 4 4 0,11-3-2 0,-10 0 4 16,7-3 4-16,-10 3 0 0,-2-4 1 15,7 5 5-15,-4-1-11 0,-6-5-4 16,2 6-2-16,-2-5-2 0,-1 1-3 0,3 0 1 16,-1 2-4-16,-1-1 2 0,5-1 0 15,-3 3-6-15,-3-3-1 0,6-1-4 16,-3 3-2-16,-1 2-1 0,1-4-2 0,-2 2-1 16,3 0 3-16,-5 2-3 0,4-2-3 15,-6 4-2-15,4-2-1 0,-2 1 5 0,4-2-10 16,-9 3 1-16,5-3-1 0,-3 3-2 15,-6-3 2-15,-2 3-7 0,9 3 3 16,-7-6-1-16,-1 6-3 0,7-3 5 0,-7-1-2 16,0 2 1-16,8-3-7 0,-6 2 5 15,0 2 0-15,3-3-3 0,-7 0-1 0,4 1-1 16,0 3 1-16,3-1 17 0,-5-3-3 16,0 0-6-16,2 1 0 0,0 0 5 15,-3 3-8-15,1-3-1 0,-2 0 3 16,-1 3-5-16,-32 0-1 0,60-4 4 0,-30 4-6 15,0-2 2-15,-30 2 2 0,54 0-2 0,-29 0 0 16,3-3-1-16,-28 3 3 0,52 0-4 16,-52 0 2-16,47 3-2 0,-20-3 1 15,-2 0 3-15,-25 0-2 0,48 2-2 0,-48-2-11 16,46 4-1-16,-23-1 1 0,4 0 3 16,-27-3 1-16,43 3 2 0,-43-3 1 0,50 3-1 15,-26-3 4-15,-24 0 1 0,50 4 1 16,-25 0-2-16,-25-4 3 0,50 1-2 0,-20 2 0 15,1 1 7-15,-5 0-5 0,-26-4-2 16,59 4 6-16,-26 3-8 0,-1-3 3 16,5 2-3-16,-4-3 3 0,3 3 1 0,-1 0-2 15,3 0-3-15,-6 0 2 0,3 1-1 16,7-2 9-16,-2 5-8 0,2-5 3 0,-7 2-1 16,0-3 7-16,0 0-8 0,9 4 0 15,-6-3 3-15,-3 2-1 0,-1-2 0 16,3 2 0-16,-4-4 4 0,2 4-6 0,-3-2 1 15,1-2-3-15,3 4 5 0,-6-2 0 16,5-1-1-16,-2-1 2 0,-1 3-1 0,-2 0-1 16,2-1 3-16,-9-4-2 0,4 6 0 15,-27-7 5-15,49 3-3 0,-29-1 1 0,-20-2 3 16,40 10-2-16,-22-6-4 0,-18-4 3 16,39 6-2-16,-39-6 0 0,30 3-1 15,-30-3 1-15,32 2 1 0,-32-2 3 0,25 7 1 16,-25-7 1-16,0 0-2 0,33 3 1 0,-33-3-2 15,20 6 2-15,-20-6-1 0,0 0-1 16,37 6-3-16,-37-6 3 0,28 3-1 16,-28-3-2-16,32 4 1 0,-32-4-1 0,30 5 0 15,-30-5 0-15,37 6 0 0,-37-6-2 16,34 4 1-16,-34-4 2 0,38 5-2 0,-38-5 2 16,40 3-3-16,-21 1 0 0,-19-4-1 15,41 7-1-15,-14-6 9 0,-27-1-2 16,57 3 1-16,-27 2-3 0,-1-1 2 0,7-3-3 15,-7-1 0-15,8 4-1 0,-9-4-1 16,4 3 0-16,-2 0 0 0,2-3 1 16,1 0-1-16,-6 4-1 0,8-4 1 0,-5 0-3 15,4 3 2-15,-3-3 0 0,1 2-1 16,0-2 1-16,2 3-1 0,-3 1 0 0,3-4-1 16,-2 3 1-16,-2 0 0 0,5-3 0 15,-5 2 0-15,5 1 0 0,-2-3 0 16,1 4-1-16,3-1 0 0,-2-3 1 0,0 3-1 15,2-1 2-15,0 2-2 0,3-4-1 16,2 8 1-16,-2-8-1 0,-4 1 1 0,5-1-1 16,-5 2 1-16,1 2-2 0,-7-4 1 15,5 5 0-15,-3-5 0 0,0 0 1 16,0 1 0-16,0-1 0 0,-2 0-2 0,-30 0 2 16,57 3 0-16,-27 0 0 0,1-3 1 15,3 4-1-15,-2-4 0 0,0 4 0 0,-1-4 1 16,3 1 1-16,-1 4-3 0,-1-5 1 0,0 2 0 15,0-2 0-15,-1 0-2 0,1 4 3 16,2-4-1-16,-1 0 0 0,-1 1-1 16,5-1 2-16,-1 0-1 0,5 0 0 0,-8 0-1 15,4 0 1-15,5 0-2 0,-6 0 1 16,1 0 1-16,5 0 0 0,0 0-2 0,5 5 1 16,1-10 0-16,-6 5 2 0,-5 0-2 15,6 0 0-15,-8 0 0 0,9 0 1 0,-7 0-2 16,-4 0 2-16,4 0-1 0,-2 0 0 15,0 0-1-15,0 0 2 0,1 0-1 16,-1 0 0-16,-2 0 3 0,2 0-3 0,-5-1 0 16,6 1 1-16,-36 0 0 0,63 0-1 15,-31 0 0-15,-4-4 1 0,-28 4 0 16,62 0 1-16,-30-2-1 0,1 2 0 0,-1-5 1 16,2 5-2-16,2-1 0 0,-2-3 0 15,6 4-2-15,-3 0 0 0,0-4-1 0,-1 4 1 16,6-3-1-16,-5 0-1 0,-2 2 5 15,4-4-4-15,-4 1 1 0,0 4-2 0,0-2 4 16,-1 1-2-16,-3 1 0 0,3-5 2 16,-2 2-1-16,-32 3 0 0,58-6 2 0,-29 3 0 15,-4 0-1-15,3-1 1 0,-28 4 0 16,50-3 1-16,-23 3-1 0,-27 0 2 0,50-5-1 16,-26 5 0-16,-24 0-1 0,46-7 2 15,-19 7 1-15,-27 0 0 0,50-5 2 16,-26 5 0-16,-24 0 1 0,43-3 0 0,-16-1 1 15,-27 4 0-15,42-3-2 0,-14 0-1 16,-28 3 0-16,44-4-2 0,-44 4 2 0,42-1-1 16,-17 1 1-16,-25 0-1 0,43-4 2 15,-43 4-2-15,39-5 0 0,-39 5 0 16,43 0-1-16,-21-3 1 0,-22 3-1 0,45 0 0 16,-45 0 0-16,44 0 0 0,-19-1 0 15,-25 1 0-15,42 0-1 0,-42 0 0 0,41-3-1 16,-41 3 0-16,47 0 3 0,-47 0-3 15,39 0 0-15,-13 0 0 0,-26 0 0 16,39-4 1-16,-39 4 0 0,43 0-1 0,-43 0 1 16,46-4-1-16,-25 4 0 0,-1 0 1 15,-20 0-3-15,49-3 2 0,-27 3 0 0,-1 0 0 16,4 0 0-16,1 0 0 0,-5-2 0 16,4 2 0-16,-1 0 1 0,3 0-1 0,-27 0 0 15,48 0 1-15,-21 0-1 0,-27 0 0 16,42 0 0-16,-42 0-1 0,52 0 1 0,-27 0 0 15,-7 0 1-15,9 2-2 0,-27-2 0 16,38 0 3-16,-38 0-3 0,39 3 1 0,-39-3 0 16,35 0 0-16,-35 0 1 0,27 0-2 15,-27 0 2-15,26 4-1 0,-26-4-1 16,0 0 1-16,36 0 0 0,-36 0-1 0,28 4 1 16,-28-4 0-16,0 0-1 0,38 0 1 15,-38 0-1-15,29 0 2 0,-29 0-1 0,0 0 0 16,40 3 0-16,-40-3 1 0,28 0 0 15,-28 0-1-15,0 0 1 0,42 0-2 16,-42 0 2-16,35 0 0 0,-35 0-1 0,34 1-2 16,-34-1 1-16,40 3 1 0,-17 2-1 15,11-5-3-15,-4 4-2 0,3-3-2 0,-33-1-1 16,54 4 1-16,-19-4-1 0,-1 3 0 16,4 0 1-16,-11-3 3 0,15 0-2 0,-11 4 1 15,1-4 1-15,2 0-1 0,-1 3 3 16,2-3-1-16,-1 0-1 0,-3 0 2 0,3 2 1 15,-1-2-4-15,3 0-2 0,-6 0-5 16,10 0 1-16,-7 0-3 0,1-2 2 0,3 2 0 16,-4 0-2-16,5 0 5 0,-7 0-1 15,4 0-2-15,-4 0 1 0,-31 0 2 16,57 0-1-16,-30 0 4 0,-27 0 4 0,42 0-2 16,-42 0 2-16,42-3-2 0,-42 3 3 15,35 0 2-15,-35 0-2 0,33 0 1 0,-33 0 1 16,35 0 2-16,-35 0-2 0,39 0 3 15,-39 0-2-15,37 0 0 0,-37 0 0 16,33 3 0-16,-33-3-2 0,37 0-1 0,-37 0 4 16,42 2-2-16,-42-2 3 0,38 0-2 15,-38 0 0-15,42-2-2 0,-42 2 2 0,50 0 0 16,-25 0-4-16,-25 0 7 0,56 0 0 16,-31 0 0-16,6 0 0 0,-31 0-3 0,59 0 0 15,-26 0 1-15,-1 0-1 0,3 0 1 16,-1-3-1-16,3 3-1 0,-1 0 4 15,1-4-4-15,-2 4 2 0,7 0 2 0,-5 0-1 16,1 0 0-16,3 0 4 0,-6 4 2 16,10-4 1-16,-7 0-3 0,4 0-1 0,-5 0 4 15,12 3 0-15,-1-3-3 0,-3 0 1 16,0 0 0-16,7 0-1 0,-7 0-2 0,-3 0 1 16,0 0-1-16,-2-3 0 0,7 3-2 15,-4-4-1-15,-2 1-1 0,-5 0-6 0,10-1-14 16,-11-1-17-16,8 0-21 0,-3-2-32 15,-1-4-56-15,-1 2-59 0,-9 0-152 16,-2-3-102-16,-6-3-47 0,-14 0-474 0,-7 15-1119 16</inkml:trace>
  <inkml:trace contextRef="#ctx0" brushRef="#br0" timeOffset="77123.8517">1747 10266 4944 0,'0'0'-161'0,"0"0"39"15,0 0 20-15,0 0 9 0,0 0 5 16,0 0 16-16,0 0 12 0,0 0 5 0,0 0 8 16,0 0 29-16,0 0 13 0,0 0 17 15,0 0 18-15,0 0 15 0,0 0 18 16,0 0-7-16,0 0 0 0,0 0-9 0,0 0 14 16,0 0 1-16,0 0 4 0,0 0-8 15,0 0 4-15,0 0 8 0,0 0-8 16,0 0 0-16,0 0-3 0,0 0-2 0,0 0-3 15,0 0 8-15,0 0-15 0,0 0 9 16,0 0-8-16,0 0-5 0,0 0 3 0,0 0-8 16,0 0-1-16,0 0 2 0,0 0-7 15,0 0-3-15,0 0-3 0,0 0-4 16,0 0 0-16,0 0-7 0,0 0 0 0,0 0-3 16,0 0-2-16,0 0-1 0,0 0 2 15,0 0-1-15,0 0 2 0,0 0-2 16,-70 39 5-16,47-19 2 0,-11 2 1 15,1-1 0-15,1 1 8 0,-1 0 2 0,-4 0 9 16,3-2 0-16,-1 3-2 0,5-6-2 16,-8 2-5-16,4 3 0 0,1-1-5 0,-4-2-2 15,0 0-1-15,9-6-4 0,-2 4 0 16,-1-4-2-16,5-1-3 0,-1 0-3 0,2-4 4 16,3 3-5-16,-5 1 1 0,27-12-2 15,-38 16 2-15,16-10-2 0,22-6 0 16,-38 9-3-16,21-3 1 0,17-6 0 0,-32 6-1 15,32-6 1-15,-32 3 0 0,32-3-4 16,-28 3 1-16,28-3-1 0,0 0 0 0,-44 3 0 16,44-3 0-16,0 0 0 0,-43-3 0 15,43 3-3-15,0 0 2 0,-30-3-3 16,30 3 4-16,0 0-3 0,-27-6-2 16,27 6-7-16,0 0 0 0,-27-9 1 0,27 9 3 15,0 0-1-15,0 0 6 0,-22-12 2 16,22 12 1-16,0 0 0 0,0 0 3 0,-20-12-6 15,20 12 7-15,0 0-5 0,0 0 2 16,0 0 0-16,0 0-1 0,0 0 0 16,-15-22 2-16,15 22-5 0,0 0 4 0,0 0-1 15,0 0-1-15,0 0-1 0,27-38 1 16,-27 38-2-16,0 0 1 0,19-15-2 0,-19 15 3 16,21-9-1-16,-21 9 1 0,34-8-1 15,-34 8 2-15,40-4-2 0,-40 4 2 16,43-8-3-16,-43 8 2 0,39-1 0 0,-17-2 0 15,-22 3 3-15,43 0 0 0,-43 0 1 16,44 0-2-16,-44 0 3 0,40 0-1 16,-40 0-4-16,37 3 5 0,-37-3-2 0,33 1 1 15,-10 7 0-15,-23-8 5 0,49 12 6 16,-27-5-3-16,8 1-4 0,2 1 6 16,-2 1-2-16,3-2-1 0,-1 4 0 0,3-4 2 15,10 4 19-15,-5-2 6 0,7 5-5 16,0-3-3-16,12 0 1 0,-8-3-6 0,-4 3-2 15,2 0-2-15,-2-1-3 0,4-2 0 16,-5 0-3-16,-3 3-3 0,-1-6-1 16,-2 3-3-16,-1 1-9 0,-6-2-25 0,-1-1-31 15,-2-2-36-15,0 10-45 0,-3-3-41 16,-5-1-101-16,-12-2-199 0,1 4-102 0,-11-13-343 16,0 0-611-16</inkml:trace>
  <inkml:trace contextRef="#ctx0" brushRef="#br0" timeOffset="78171.8971">1943 11437 4445 0,'0'0'-103'0,"0"0"20"0,0 0 17 0,0 0 26 15,12-18 17-15,-12 18 12 0,0 0 6 16,0 0 14-16,0 0 15 0,0 0 6 0,0 0 18 16,0 0 11-16,0 0 11 0,0 0 7 15,0 0 2-15,0 0 3 0,0 0-3 0,0 0-5 16,0 0-8-16,0 0-2 0,0 0-11 16,0 0 4-16,0 0-5 0,0 0-6 15,0 0-5-15,0 0 1 0,-60 37 8 16,35-25 3-16,-4 10-2 0,1-4 9 0,-9 7 0 15,3 0 1-15,-4-1-2 0,-2 5 0 0,-2-1 0 16,2-1 2-16,5-6 2 0,-2 6-5 16,3-1-3-16,-2-5-5 0,-3 0-7 15,7 4-4-15,-3-5-1 0,-2 0-6 0,4 2-3 16,0-1-4-16,1-6-3 0,-2 4-1 16,-1 3-4-16,5-7 0 0,2 3-4 15,-3-6 1-15,11 0-2 0,-6 1-2 16,6-3 1-16,20-10 1 0,-37 19-2 0,23-11-2 15,14-8 0-15,-31 12-1 0,31-12-3 16,-31 0-6-16,31 0-2 0,0 0 2 0,-40-2 4 16,40 2 1-16,-28-13 0 0,28 13 0 15,-20-12-1-15,20 12 2 0,0 0 5 16,-27-22-6-16,27 22 3 0,0 0-3 0,-18-21-2 16,18 21 0-16,0 0 1 0,0 0-1 15,3-31 0-15,-3 31 0 0,0 0 3 0,30-23-4 16,-30 23 5-16,32-13-2 0,-14 7 1 15,-18 6 0-15,45 0-3 0,-24-5 1 0,-21 5 2 16,63 11-1-16,-29-2 0 0,9 3-2 16,9 7 2-16,0 4-1 0,16 9-1 0,3-2-1 15,-3 7-3-15,1-2-3 0,6 1-8 16,-5-3-4-16,-1 4-5 0,1-2-3 16,-5-5-1-16,-4 2-3 0,-5-5-11 0,-9-3-10 15,2 3-21-15,-12-7-18 0,-1-2-22 16,-5 4-44-16,0-4-46 0,-11-1-142 15,-3-5-623-15,-7-3-981 0</inkml:trace>
  <inkml:trace contextRef="#ctx0" brushRef="#br0" timeOffset="81254.3704">1490 9311 4821 0,'-29'-23'-140'0,"29"23"18"0,0 0 12 0,0 0-2 16,0 0 17-16,0 0 20 0,0 0-1 15,0 0 7-15,0 0 16 0,0 0 8 16,-10-27 11-16,10 27 25 0,0 0-3 0,0 0 6 16,0 0 20-16,0 0-16 0,0 0 30 15,0 0-12-15,0 0 6 0,0 0 1 0,0 0 34 16,0 0-8-16,0 0 2 0,0 0 5 15,0 0 6-15,0 0 12 0,0 0-9 16,0 0 6-16,0 0-10 0,0 0 5 0,0 0-5 16,0 0 1-16,0 0-5 0,0 0-3 15,0 0 1-15,0 0-1 0,0 0-9 16,0 0-4-16,0 0-2 0,0 0-8 16,0 0-9-16,0 0-1 0,0 0 1 0,0 0-3 15,0 0-2-15,0 0 0 0,0 0-1 16,0 0-4-16,0 0 2 0,0 0-2 0,17 77 0 15,-17-77-1-15,8 45-2 0,-8-18-1 16,2 0-2-16,1 5-4 0,-3-5 4 0,4 1-3 16,-4 6 4-16,5-6-4 0,-5 2-2 15,0-30 0-15,3 44 1 0,-3-44-1 16,0 37 0-16,0-37 1 0,3 34 5 0,-3-34 10 16,4 28 8-16,-4-28 6 0,5 21 4 15,-5-21 0-15,0 0 3 0,0 0 3 16,0 36 4-16,0-36-1 0,0 0 3 0,5 20-3 15,-5-20 2-15,0 0-4 0,0 0-4 16,0 0 1-16,0 0 0 0,7 21-2 16,-7-21-1-16,0 0-4 0,0 0-2 0,0 0-3 15,0 0 0-15,0 0-3 0,0 0 0 16,13 18-2-16,-13-18 1 0,0 0 1 0,0 0 1 16,0 0-1-16,0 0 0 0,43-3 1 15,-43 3-4-15,39-15 3 0,-14 6-3 16,-2-3-5-16,9-3 1 0,2-2-2 0,-1-1-3 15,7 0 1-15,-5-4-1 0,12-2-14 16,3-1-4-16,1 0 5 0,-3 1 0 0,4-4-1 16,10-6 1-16,-12 6 4 0,2 4 0 15,6-11 4-15,6 2 1 0,-2-1 2 16,-4 0 2-16,8-2 1 0,-1-4-3 0,29-16-1 16,-17 12 3-16,18-8 0 0,-8-3 5 15,-7 9 5-15,5-10-5 0,8-3 4 16,-12 0 2-16,5 1 7 0,-1-3 3 0,4-4 1 15,-7 0-9-15,1 0 0 0,-4 5-4 16,3-3-2-16,-10 13 10 0,-10 6-8 16,20-15-6-16,5 6-5 0,10 1-8 0,5 1-12 15,12 2-15-15,-1 10-23 0,8-2-53 16,14 11-83-16,-41 9-180 0,-5 5-128 0,-23 0-36 16,-12 4-436-16,-11 2-956 0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2:00.05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15232 6319 1902 0,'0'0'86'16,"0"0"-57"-16,0 0-66 0,0 0-41 0,0 0-33 16,0 0-18-16,0 0 16 0,0 0 60 15,0 0 53-15,0 0 44 0,0 0 66 0,0 0 3 16,0 0 4-16,0 0-9 0,0 0-8 15,0 0-7-15,0 0-6 0,0 0-9 16,0 0-12-16,0 0-13 0,0 0-1 0,0 0-1 16,0 0-16-16,0 0 20 0,0 0-6 15,0 0 7-15,0 0-10 0,0 0 6 0,0 0-4 16,0 0-6-16,0 0 12 0,0 0-4 16,0 0-2-16,0 0-2 0,0 0 15 15,0 0-26-15,0 0 3 0,50 47-13 16,-50-47 5-16,0 0 0 0,0 0-10 0,0 0 13 15,0 0-2-15,0 0-2 0,17 20-3 16,-17-20 23-16,16 14-2 0,-16-14 7 0,22 20-7 16,-22-20-7-16,27 27 15 0,-10-12-18 15,4 1 0-15,-4 1-1 0,5 3-4 16,-4-2 5-16,12 0-3 0,-8 5-4 0,3-1 1 16,2-3-8-16,0 1 4 0,3 1 6 15,0 1-8-15,-5-2-5 0,5 0 4 0,-3-1-10 16,-4-4 11-16,6 2-5 0,-7 0 2 15,4-3 1-15,4 5 2 0,-4-4 2 16,9 1-1-16,0 0-11 0,2-2 5 0,-1 3-7 16,10-4 7-16,-3 2-12 0,-1-4 0 15,1 1 4-15,-1 0-1 0,0 2-1 0,-3-5 5 16,-1 3-10-16,-3-7 4 0,-5 5-3 16,2-1-6-16,-2-2 4 0,-5 2 4 15,7-2 0-15,-4-2 1 0,-2 2-8 0,5-2 16 16,-1 2-11-16,6 1-3 0,-3-1 1 15,4-2 4-15,0 6-7 0,8-5 8 16,-5 4 0-16,2-3 0 0,1-3-8 16,-3 3 2-16,7-2 3 0,-12-1 4 0,4 0 1 15,-2 0 9-15,-4-1 2 0,4 1 9 16,-4 3-1-16,4-6 4 0,-2-1 2 0,4 4-2 16,-4 0-7-16,-3 0 2 0,6-1-6 15,6 2-1-15,-6-5-7 0,7 4 0 0,0 0 0 16,4 0-2-16,-1-1-2 0,-6-1 2 15,12 1-4-15,-4 1 2 0,-1 3-7 16,-1-6 17-16,1 7-1 0,-3-6-3 0,6 3 0 16,-2 0-2-16,-3-2-6 0,0 1 5 15,2 1-2-15,1-2-1 0,-8 3-3 0,4-1-3 16,3 1 5-16,1-1-4 0,7 2-4 16,-5 2 0-16,3-6 4 0,4 6-3 15,4-1 0-15,-1 0 4 0,-2 0-3 0,-1 0-2 16,-1-4 1-16,-9 7-1 0,1-7-2 15,0 4 0-15,0 1 1 0,-4-2 4 16,4-3-4-16,-3 3 1 0,-6-2 2 0,8 2 0 16,-2-3-1-16,3 2-6 0,-1-3 6 15,-6 1-4-15,7 1 2 0,0 1-1 0,-3-2 1 16,5 3-2-16,-7-6 1 0,4 5-3 16,-2-1 3-16,-1-5 3 0,-4 1-4 0,2 6 3 15,-7-7-1-15,6 3-2 0,-6 1 2 16,5-1-1-16,-4-2-1 0,-3-1 2 0,9 5-6 15,-4-5 5-15,-2 3 2 0,1-3-1 16,11 3 0-16,-1-3-2 0,-3 0 2 16,1 0-2-16,5 0 1 0,-2 0-4 0,0 0 1 15,4 0 0-15,-9-3-2 0,9 3-1 16,-4-3 0-16,2-2 3 0,-4 4-1 16,2-2-3-16,-1-1 4 0,1-1 2 0,-3 5 3 15,8-6-3-15,0-5 0 0,-4 10-1 16,5-6-2-16,6 0-1 0,-5-1 2 15,0 4-8-15,5-4-6 0,0 3-5 0,-9 2-5 16,-1-2 3-16,5 1-2 0,-7-3 6 16,0 3-2-16,-1 0 4 0,-1 1 2 0,-1-1 3 15,0-1 1-15,-10 2 3 0,10-5-3 16,-4 7 7-16,-4-7-4 0,-4 4-2 16,7-3 2-16,0 0 0 0,-1 2-6 0,6-2 5 15,-8 1-12-15,6 0-3 0,-2-3 3 16,1 2-6-16,-2 0 5 0,-6 2 3 0,-2-2-7 15,1 1 6-15,-2-3 4 0,4 4 7 16,-8-5-13-16,1 1 9 0,5 0 7 16,-8-2-3-16,8-4-12 0,-2 2 7 0,2-2-7 15,-4-5-4-15,5 4-1 0,-7-5 1 16,1-1-14-16,5 0 29 0,-8 5-18 16,5-6 22-16,-6 3 7 0,3-4-2 0,-4 4 5 15,-3-2 5-15,4 4 0 0,-7-4-13 16,4-3 5-16,2 1 3 0,-5-5-9 0,5 1 0 15,-6 1 12-15,3 4-11 0,-1-5 1 16,-1 2-14-16,-1-1 9 0,-1 2-1 0,-1 2-14 16,-4 1 8-16,6 0-6 0,-6 0 6 15,2 2 19-15,-1 2 4 0,-6 0 3 16,4-1-7-16,3-5-3 0,-7 2-5 0,-8 22 3 16,17-43 14-16,-7 22-14 0,-3-2 30 15,1-1-23-15,-8 24-12 0,8-45-7 0,-3 20-9 16,-1 0 1-16,-4 25-1 0,6-45-3 15,-1 20-3-15,-5 25 2 0,0-42 1 16,4 18 7-16,-4 24 9 0,-4-39 3 0,4 39 5 16,4-43 11-16,-4 43-6 0,-4-34 16 15,4 34-7-15,0-38-3 0,0 38 1 16,-5-34 4-16,5 34-2 0,0-34 6 0,0 34 9 16,5-29 0-16,-5 29 10 0,0-29 4 15,0 29-12-15,0 0-4 0,0-36-1 16,0 36-27-16,4-29-13 0,-4 29-5 15,0-31 7-15,0 31-5 0,0-34 6 0,0 34 10 16,1-40-4-16,-1 40 10 0,0-33 13 16,0 33 9-16,-1-39-5 0,1 39 2 0,-4-38-4 15,4 38-1-15,-11-41 8 0,2 20 2 16,9 21-7-16,-11-43-2 0,-1 22 9 0,2 0 0 16,10 21-5-16,-24-44 2 0,9 23 2 15,2-4 0-15,-4 5 2 0,0-4 2 16,1-3-4-16,-4 3-5 0,0-2 7 0,-6 2-8 15,3 0-5-15,-2-2-1 0,-2 1 2 16,2 5 1-16,-2-5-6 0,-4 4 3 0,0-3-1 16,6-2-1-16,-6 5 1 0,-1-5 1 15,0 5 5-15,2-3-3 0,-5-1-3 16,5 4 2-16,-5-2-1 0,1-1 0 0,1 3-3 16,-4-1-2-16,-7-6 2 0,1 4-2 15,-6-1-4-15,1 1 3 0,1 1-4 16,-2-1-3-16,-2 3 3 0,0 0 2 0,0 1-2 15,-1 2-2-15,5 6 1 0,2-1-3 0,5-2-3 16,-2 6-5-16,0 1-15 0,2-4 0 16,1 8 0-16,3-4-4 0,0 5 1 0,1-2-2 15,0 1 12-15,2 1-3 0,-7-3-5 16,6 4 16-16,-1-2 10 0,1 1-1 16,3 0 4-16,-3-3-2 0,2 3 3 0,-1 0-2 15,0 0 2-15,4 0-4 0,29 3 1 16,-65-3-8-16,40 0 6 0,-12 0-8 15,9 3 7-15,-9-3-5 0,37 3-1 0,-66 0 2 16,30-4-3-16,-3 4 3 0,-3 0 5 16,-1 0-1-16,-6-2 0 0,-1 2 3 0,-5 0 4 15,-4-5-6-15,-9 2 2 0,-1 2 3 16,-1-3-2-16,0 0 0 0,-2 1 10 16,-3 2-6-16,4 1 0 0,-6-4-3 0,0 4-2 15,-3-4 1-15,-4 4 1 0,-3 0-3 16,-8 0 1-16,-2 0-3 0,-3 0 5 15,1 0 0-15,4 0 4 0,-4 0 4 0,19 4 2 16,-1-4 8-16,6 0-3 0,3 0 1 16,-10 4-6-16,4-4-3 0,6 1-1 15,-5 2-8-15,3-3 1 0,-1 4-2 0,1 0 0 16,4-3 1-16,3 2-3 0,-7-3 4 16,4 7-4-16,7-3 2 0,4-4-4 0,-6 6-1 15,5-3 4-15,3 0 0 0,3 0 0 16,-4 0 1-16,1 0-2 0,3-3 6 15,4 3-6-15,-2 0 0 0,2 0-3 0,3-3 2 16,0 3 2-16,4 0-1 0,-2 1 0 16,6-4 0-16,2 2-2 0,1-2 1 0,1 0-1 15,3 3-2-15,-7-3-6 0,2 0-5 16,2 3-3-16,2 0 0 0,-1-3 2 16,3 4 1-16,-3-4 5 0,1 4 3 0,3-4-1 15,-4 0-4-15,2 0 7 0,-1 0 2 16,6 0 1-16,-5 0 2 0,32 0 4 0,-56 0-3 15,22 0-2-15,6-4 4 0,28 4-1 16,-64 0-1-16,31-4 2 0,1 8 0 0,32-4-6 16,-62-4 6-16,30 4 2 0,2 0-2 15,30 0-1-15,-59 0-1 0,29 0 2 16,30 0-6-16,-51 0 6 0,20 0-5 0,31 0 1 16,-51 0 4-16,25 4-7 0,26-4-4 15,-50 0 9-15,27 0 2 0,23 0-4 0,-45 0 1 16,45 0 3-16,-47 4 0 0,25-4 1 15,22 0-2-15,-43 0-3 0,43 0-1 16,-39 0 4-16,39 0-2 0,-40 0 0 0,40 0 0 16,-35 0 0-16,35 0 0 0,-40 1-1 15,40-1 0-15,-34 0-2 0,34 0 2 16,-35 0 1-16,35 0-3 0,-30 0 4 0,30 0 2 16,-32 3 0-16,32-3-6 0,-33 0 4 15,33 0 2-15,0 0-4 0,-45 0-2 0,45 0 3 16,-37 4-3-16,37-4 5 0,-35 4-5 15,35-4 4-15,-34 3-3 0,34-3 2 0,-40 6-3 16,18-3 1-16,22-3 3 0,-52 9-1 16,31-6-2-16,-8 2-4 0,3-1 6 15,-1 2-1-15,-2 1 1 0,1-5-1 0,3 4 1 16,-4 1-1-16,-1-2-2 0,0 2 7 16,0-1-3-16,2 0 2 0,-1-1-5 0,1-1 9 15,-1 3-5-15,6-2 1 0,-1 0-1 16,-1 1 0-16,4-5-4 0,-4 7 0 15,4-2 7-15,0 0-2 0,21-6-2 0,-37 9 0 16,18-3-3-16,3 0 0 0,-3 0 6 16,19-6-6-16,-35 9 2 0,18 1 2 15,-4-3-4-15,4-3 3 0,-1 6-1 0,-2 0 4 16,1 2-2-16,2-3-1 0,-6 1 6 16,6-2-4-16,6 2-3 0,-11 4 10 15,7-10-5-15,-2 7 5 0,17-11 5 0,-25 18 4 16,8-11-1-16,-1 4 3 0,1 1-4 15,-1-3-2-15,6 3 1 0,-6-3 1 0,4 3-4 16,-3 0-1-16,4 2 0 0,-2-1-3 16,0 2 0-16,2 0 1 0,-1-2 0 15,14-13-3-15,-25 34 0 0,12-16-1 0,-1 0 2 16,6 2-6-16,-5 0 4 0,13-20 0 16,-25 37 0-16,14-16-2 0,0-2-1 0,-3-1 1 15,1 2 0-15,13-20 2 0,-23 36-5 16,8-15 2-16,-2-1-1 0,0 1-2 0,4 4 3 15,-6-5-3-15,3 5 2 0,2 1 0 16,-3-2-2-16,4 7 5 0,-2-3-8 16,3-1 6-16,1 2-1 0,1-3 0 0,1 3 0 15,1-2 1-15,3 2-3 0,-5-5 2 16,6 3-1-16,4-27-1 0,-5 51 0 0,2-28 2 16,3 2 1-16,0-25-2 15,0 49 2-15,3-24-3 0,-3-1 2 0,2 1-1 16,-2-25 0-16,7 50-1 0,3-26 2 0,-5 0-1 15,3 0-1-15,-3 2 0 0,2-1-1 16,3-2 1-16,2 5-1 0,1 1 2 0,-3-3-2 16,3 2-1-16,4 4 2 0,0-2-1 15,6 1 0-15,-6 0 0 0,3 0-2 16,-3 1 1-16,3-5 1 0,0 4 1 0,2-4-1 16,-2 3 1-16,-3-4 2 0,3 5-4 15,5-3 4-15,-2-1-2 0,2 2 0 0,0-4 0 16,7 0 0-16,-2 6 2 0,2-8 0 15,-2-3 1-15,5 3-2 0,-1 1-2 16,1-5 8-16,-2 3-4 0,4-5 0 0,-3-1 3 16,-1-1-3-16,-1 1 0 0,5 0 2 15,-4-2-1-15,4-1-17 0,6 3-40 0,2 0-52 16,2 4-48-16,-7-5-116 0,12 8-670 16,-10-11-728-16</inkml:trace>
  <inkml:trace contextRef="#ctx0" brushRef="#br0" timeOffset="19661.5487">12325 14847 3558 0,'0'0'218'0,"0"0"-133"15,0 0-33-15,0 0-62 0,0 0-14 0,0 0-30 16,0 0 3-16,0 0-5 0,0 0 11 15,0 0 6-15,0 0 18 0,0 0 2 16,0 0 11-16,0 0-5 0,0 0 22 0,0 0-9 16,0 0 0-16,0 0 2 0,0 0 6 15,0 0 7-15,0 0-9 0,0 0 17 0,0 0 6 16,0 0 1-16,0 0-1 0,0 0-3 16,0 0 19-16,0 0-11 0,0 0 2 15,0 0-13-15,0 0 13 0,0 0 11 0,0 0-3 16,0 0 3-16,0 0 3 0,0 0 10 15,0 0 9-15,0 0-4 0,0 0-4 0,0 0 3 16,0 0-7-16,-44-21-9 0,44 21-1 16,0 0-2-16,-23-9-2 0,23 9-2 15,-25-10-5-15,25 10-1 0,-26-10 0 0,26 10 0 16,-40-12 3-16,40 12-10 0,-33-9 4 16,33 9 1-16,-45-9 0 0,20 2 2 15,-6 5-7-15,31 2 11 0,-51-9-3 0,20 2-3 16,5 5-5-16,26 2-5 0,-55-7 1 15,31 4-3-15,24 3 1 0,-52-3-3 16,30 1-4-16,22 2-7 0,-48 0 8 0,48 0-1 16,-49-3 0-16,49 3-2 0,-48 0 0 15,23 3-2-15,25-3 1 0,-45 0-4 16,18 2 2-16,-3 1 0 0,30-3 1 0,-52 3 3 16,25 1-3-16,4 1 8 0,23-5 2 15,-47 7-1-15,20-1-2 0,27-6-1 0,-38 5-2 16,38-5 3-16,-35 7 4 0,35-7-1 15,-34 9 3-15,34-9-1 0,-37 8 1 0,37-8-2 16,-28 8-1-16,28-8-7 0,-29 5-1 16,29-5 1-16,-31 8-1 0,31-8-4 15,-22 9-2-15,22-9 1 0,-27 9 0 0,27-9-4 16,-22 9 1-16,22-9 0 0,-25 9 0 16,25-9-1-16,0 0 0 0,-35 12-1 0,35-12 0 15,-18 9 1-15,18-9 2 0,-20 9-3 16,20-9 0-16,0 0-1 0,-29 15 0 0,29-15-1 15,-25 17 1-15,25-17 1 0,-20 15 2 16,20-15 0-16,-20 19 0 0,20-19-1 16,-17 15 2-16,17-15 1 0,-16 12-3 0,16-12 2 15,0 0-2-15,-17 20 0 0,17-20 1 16,0 0 0-16,-19 27 14 0,11-9 11 16,8-18 4-16,-10 37-2 0,3-12-4 0,7-25-2 15,-1 43-3-15,-3-17-3 0,-1-3 0 16,5-23-3-16,0 55 1 0,0-31-3 0,5 5 2 15,-5-1-5-15,4 2 2 0,-3-3 1 16,3 5-2-16,4 9 0 0,-3-12-1 16,3 9 1-16,-1-2-3 0,0-1-2 0,1-4 4 15,-3-4-1-15,4 4 2 0,-4-4 2 16,-2-2 2-16,5 2 3 0,-3 2 2 16,7-2 4-16,-5 2 2 0,4 1-1 0,-6-2 1 15,4 1-3-15,-1-1 1 0,1 4 3 16,-4-3-1-16,3-3-1 0,0 6 2 0,6-5 4 15,-9 2-7-15,5-2-3 0,1 0 5 16,-6 1-5-16,7 0-3 0,-7-4 3 16,7 1-6-16,-5 0-3 0,4 0 2 0,-2-4 4 15,-1 3-5-15,-8-24-1 0,17 41-3 16,-9-19-3-16,2-4-10 0,4-1 4 0,-1 2 0 16,-5 1 0-16,6-2 0 0,1-3-1 15,-15-15-3-15,28 30 4 0,-11-15-2 0,-5-3-2 16,4 2 3-16,8-1-1 0,-8-1 0 15,1 0-1-15,2-4 0 0,2 5 0 16,4 2 2-16,-6-4 1 0,8-3-2 0,-6 2 3 16,4-1-5-16,-3 0 1 0,5 0-5 15,-2 0 6-15,3 0-2 0,1 2-1 0,-2-7 4 16,3 3-5-16,0-2 2 0,2 3 0 16,-1-5-8-16,1-3 2 0,3 0 3 0,1-3-6 15,5-5-2-15,3 3 1 0,-2-5-2 16,-1-5-3-16,0 3-2 0,5-9-4 0,3 0-1 15,-1-1-1-15,-2-6-5 0,-6 1-2 16,5-4-4-16,-8-4-4 0,6 2 0 16,-4 0-5-16,-4-6-3 0,3-3 0 0,-1 1-4 15,-3-2 0-15,1 0 0 0,-2 0 0 16,7-13 3-16,-6 5-4 0,-2 1-3 16,-7-4-10-16,5 9-4 0,-2-11-8 0,1-1-3 15,-6 0-4-15,5-3-10 0,-1-6 6 16,-8 12 9-16,-1-5 3 0,2 0 11 0,-6-2 6 15,2 2 21-15,-2 0 22 0,-6 4 23 16,2 5 15-16,-3-4 10 0,1 4 15 16,-8-2-1-16,-3 0 8 0,-6-11 0 0,1 5 2 15,-9-1 5-15,-11-4-9 0,-11-3-4 0,-18-14-8 16,-16 3-6-16,-12 7-8 0,-17 5-2 16,-9 3-13-16,-24 5-17 0,-18 12-24 15,-12 9-49-15,-13 16-49 0,-14 8-84 0,-10 15-219 16,3 13-516-16,-2 9-805 0</inkml:trace>
  <inkml:trace contextRef="#ctx0" brushRef="#br0" timeOffset="21387.1123">1312 9093 4533 0,'0'0'-210'0,"0"0"15"0,0 0 16 15,0 0 14-15,0 0 25 0,0 0 24 0,0 0 34 16,0 0 22-16,0 0 19 0,0 0 27 16,0 0 3-16,0 0 20 0,-20-22-5 0,20 22-4 15,0 0-4-15,0 0-8 0,0 0 3 16,0 0-5-16,0 0 10 0,0 0-10 0,0 0-3 15,0 0-35-15,0 0 2 0,0 0 28 16,0 0 9-16,0 0 23 0,0 0-5 16,0 0-2-16,0 0-8 0,-21-17-22 15,21 17-11-15,0 0-22 0,0 0-18 0,0 0-9 16,0 0-1-16,0 0-14 0,0 0 3 16,0 0-38-16,0 0-94 0,0 0-315 0,0 0 106 15</inkml:trace>
  <inkml:trace contextRef="#ctx0" brushRef="#br0" timeOffset="22124.9102">1244 9016 2188 0,'0'0'113'15,"0"0"-2"-15,0 0 12 0,0 0-32 0,0 0-10 16,0 0-28-16,0 0-12 0,0 0-14 15,0 0-5-15,0 0 18 0,0 0-3 0,0 0 5 16,0 0 4-16,0 0 2 0,0 0-11 16,0 0 3-16,0 0-6 0,0 0-3 15,0 0 4-15,0 0 8 0,0 0 7 16,0 0 0-16,0 0 2 0,0 0 9 0,0 0-3 16,0 0 7-16,0 0 3 0,0 0 3 15,-5-30 11-15,5 30 0 0,0 0-11 0,0 0-5 16,0 0 7-16,0 0 1 0,0 0 8 15,0 0 5-15,0 0-7 0,0 0 1 16,0 0-8-16,0 0-11 0,0 0 6 0,0 0-3 16,0 0-6-16,0 0-3 0,0 0-4 15,0 0-10-15,0 0-1 0,0 0-3 16,0 0-7-16,0 0-6 0,0 0-6 0,0 0-4 16,0 0 0-16,0 0 0 0,0 0-3 15,0 0-1-15,0 0-4 0,0 0 1 16,0 0-1-16,0 0-2 0,0 0 6 0,22 70-4 15,-22-70 0-15,8 34-2 0,-3-16-2 16,8 4 0-16,-13-22 0 0,17 36 3 0,-7-16-1 16,-3-2-1-16,-7-18 1 0,25 37-3 15,-13-18 4-15,-1-7-5 0,-11-12 5 16,25 31-1-16,-21-19 2 0,-4-12-2 0,22 20 1 16,-22-20 6-16,15 16 6 0,-15-16 13 15,13 15 9-15,-13-15 6 0,0 0 2 0,15 12 5 16,-15-12 3-16,0 0 0 0,0 0-6 15,22 17-1-15,-22-17-3 0,0 0-1 16,0 0-3-16,48-17 0 0,-48 17 2 16,40-16 3-16,-25 5-4 0,-15 11-1 0,37-20-2 15,-15 7-7-15,5-6 0 0,1-2-7 16,4-3-3-16,1-8-2 0,4-1-8 0,5-8 5 16,-2 4-3-16,12-8 3 0,-13 1-3 15,9-1-6-15,-1-5 3 0,-4-2-1 16,3 5 5-16,2 2 8 0,-14 1 6 0,11-5-4 15,-5-4-2-15,2-3-17 0,3 4 0 16,23-19-2-16,-14 15 4 0,-6 7-5 0,-4 4-3 16,-2 8-4-16,-2-2-10 0,-5 3-26 15,9 4-31-15,-3 0-36 0,13 8-44 16,-2 6-52-16,-14 1-132 0,6 5-198 0,-14 3-430 16,-7 1-932-16</inkml:trace>
  <inkml:trace contextRef="#ctx0" brushRef="#br0" timeOffset="29935.229">2003 10571 4719 0,'0'0'-177'0,"0"0"23"15,0 0 18-15,0 0 17 0,0 0 7 16,0 0 6-16,0 0 10 0,0 0 13 16,0 0 4-16,0 0 12 0,0 0-1 0,0 0 20 15,0 0 22-15,0 0 19 0,0 0 27 16,0 0 6-16,0 0 3 0,0 0 26 15,0 0 4-15,0 0 19 0,0 0 1 0,0 0 3 16,0 0-12-16,0 0 19 0,0 0-1 16,0 0 2-16,0 0-5 0,0 0-1 0,0 0-3 15,0 0-4-15,0 0-1 0,0 0 2 16,0 0 1-16,0 0-2 0,0 0 3 16,0 0-7-16,0 0-1 0,0 0-4 0,0 0-7 15,0 0-7-15,0 0-5 0,0 0-8 16,0 0-3-16,0 0-3 0,0 0-7 15,7-24 0-15,-7 24-4 0,0 0 0 0,0 0-8 16,10-21-2-16,-10 21-2 0,0 0 1 16,10-28 1-16,-10 28-6 0,12-25-2 15,-12 25 0-15,12-31-2 0,-6 13 1 0,-6 18-2 16,12-29 1-16,-12 29-2 0,10-24 5 16,-10 24-2-16,12-24-1 0,-12 24-9 0,8-24 6 15,-8 24-4-15,10-30-2 0,-10 30 3 16,12-24 0-16,-12 24 2 0,8-27 2 15,-8 27-4-15,15-30-1 0,-15 30 0 16,14-29 6-16,-14 29-3 0,6-24 1 0,-6 24-4 16,14-24 2-16,-14 24 0 0,13-30-2 15,-13 30 3-15,12-23 1 0,-12 23 5 0,10-24-8 16,-10 24 6-16,10-25-9 0,-10 25 8 16,12-22-2-16,-12 22 0 0,8-19-6 0,-8 19 3 15,0 0 2-15,13-30-2 0,-13 30 0 16,0 0 2-16,12-25-2 0,-12 25 0 15,10-20 2-15,-10 20-1 0,0 0-1 0,13-23 1 16,-13 23 1-16,0 0 6 0,17-24-4 16,-17 24 3-16,8-19 3 0,-8 19-1 0,14-18-2 15,-14 18 0-15,0 0 5 0,17-32-8 16,-17 32 5-16,10-21-2 0,-10 21-1 16,16-21-14-16,-16 21 0 0,14-22 2 15,-14 22 1-15,16-23 2 0,-16 23 1 16,14-20 4-16,-14 20 4 0,18-22 2 0,-18 22-4 15,20-24-2-15,-20 24 2 0,17-24 2 16,-17 24 0-16,20-26-2 0,-20 26-1 0,17-21 2 16,-9 9 1-16,-8 12-2 0,17-19 2 15,-17 19 1-15,17-20-1 0,-17 20-2 16,15-16 0-16,-15 16 1 0,20-16-2 0,-20 16-2 16,13-16 4-16,-13 16-3 0,17-15 3 15,-17 15 0-15,23-14 0 0,-23 14 2 0,22-13 2 16,-22 13-10-16,34-16 5 0,-16 6-2 15,-18 10 0-15,42-15 1 0,-24 5 0 0,4 2-1 16,3-3 2-16,-25 11-2 0,50-15 4 16,-26 6 1-16,4 3 1 0,-3 1-4 15,4-4 2-15,-4 2 0 0,6-2 1 0,-5-2 3 16,2 6 4-16,-1-2 2 0,3 2-4 16,-5-1 1-16,5-5 0 0,-1 7-2 15,2-4 0-15,1 3-2 0,2-2 1 16,-3 2 0-16,4-5-3 0,1 4 2 0,-3 0 0 15,2 0-5-15,-1-1 0 0,-3 5 1 16,3-4-2-16,-7-1 3 0,4 3 0 0,0 3-3 16,-31 1 0-16,55-11-1 0,-30 10 1 15,3-4-1-15,-28 5 0 0,45-2 2 0,-45 2-1 16,42-4-1-16,-42 4 1 0,47 0-2 16,-29-4 1-16,-18 4-1 0,37 4 0 0,-37-4 2 15,40 0 1-15,-40 0-5 0,41 4 3 16,-41-4 1-16,36 0 1 0,-36 0-1 15,37 2 4-15,-37-2-6 0,29 5 2 0,-29-5-2 16,30 0 2-16,-30 0 2 0,35 5-4 16,-35-5 0-16,38 0 2 0,-38 0 1 15,37 4 1-15,-37-4-1 0,37 3-1 0,-37-3-1 16,45 1-2-16,-25 3 2 0,-20-4 0 16,45 4-1-16,-45-4 0 0,40 0 0 15,-40 0 3-15,37 3 1 0,-37-3-4 0,40 1 2 16,-40-1 1-16,39 5-4 0,-39-5 5 15,37 2-6-15,-9 2 3 0,-28-4 0 16,52 3 3-16,-34-3 0 0,14 3-1 0,-32-3 1 16,59 3-2-16,-27-3 1 0,-4 3-2 15,4-3 2-15,-6 3 1 0,6 2-1 0,-32-5 7 16,57 0-6-16,-33 1-1 0,6-1 2 16,-5 3-3-16,-25-3 4 0,58 0-1 0,-33 0 3 15,6 3 1-15,-1 1-5 0,1-2 1 16,0-2 0-16,0 3 0 0,1-3-2 15,0 4 1-15,-2-1-2 0,3-3 0 16,-1 4 2-16,-3-3-1 0,7 4 0 0,-7-2-1 16,3 0 0-16,-2-3-2 0,2 1 1 15,-2 4-1-15,0-5 1 0,0 3-4 16,-30-3 2-16,53 6 0 0,-24-6 0 0,-4 6 0 16,3-6-1-16,-28 0 3 0,51 2-2 15,-23 3 2-15,0-3 0 0,-28-2 1 16,57 3 1-16,-22-1 0 0,-1-2-1 0,-4 4 2 15,2 0-3-15,1-1-2 0,-33-3 8 16,62 2-6-16,-27 1-1 0,-1-3 2 0,3 4-1 16,-4-4 0-16,-1 3 1 0,-4-3-2 15,2 0 3-15,5 4-2 0,-4-3 1 0,0-1 4 16,3 3-5-16,-2-3-2 0,-2 5 2 16,1-5 0-16,0 4-1 0,2-1 2 15,2 1-1-15,-1 0 1 0,1-2 1 0,-2 1-4 16,7-1 2-16,-6 3 4 0,-1-5-5 15,4 4 2-15,3-1-3 0,-11-2 3 16,11 3 2-16,-8-4 3 0,3 0-5 0,2 0-1 16,-1 0 0-16,1 0 0 0,-3 0-1 15,-1 0 5-15,2 0-4 0,-1-4-2 16,-3 4 4-16,3 0-2 0,1 0 0 0,-35 0 3 16,59-1-6-16,-28 1 3 0,-1-3 2 15,2-1-3-15,-32 4 1 0,60 0 3 16,-29-5 1-16,0 3 1 0,3-1-7 0,-4 3 2 15,5-2 0-15,-5-2 4 0,2 0-3 16,1 2-2-16,-33 2 2 0,66-1 1 0,-31-3 0 16,-2-1 2-16,4 2-2 0,-4 2 2 15,4-6-3-15,-3 3 1 0,1 1 1 0,3 1-1 16,-1-1-2-16,0-1 1 0,3 0 2 16,-1 2-1-16,-1 2 1 0,6-3-2 0,2 1 0 15,0-5 3-15,0 4-5 0,-5 3 3 16,7 0-1-16,-3-6 1 0,0 6-2 15,-6-3-2-15,9 0 4 0,1-2 0 0,-2 4-2 16,3-2 1-16,0 0 0 0,-1-2 2 16,-3 4-3-16,3-6 1 0,-1 3 0 15,3-1 0-15,-3 1 0 0,4 1 0 0,2 0 0 16,2-3-1-16,1 3 0 0,0 0-2 16,-3 0 4-16,4 0-2 0,-1-4 2 15,0 5-2-15,-4-3 1 0,4 4-1 0,-3-6 0 16,-1 3 0-16,4 3 1 0,-3-2-1 15,-1-1 1-15,1 0 2 0,-1-2-4 16,-1 4 3-16,-2-2 0 0,2-2-1 0,-3 5 2 16,-6-4 7-16,2 2-8 0,6-3 2 15,-16 6 1-15,5-3 2 0,2-4-4 0,-2 4 2 16,-3 3 0-16,3-2-4 0,-2-1 2 16,2-1 1-16,1 4-2 0,-5-3 0 0,1 0 1 15,-3 0-1-15,6 3 0 0,-5-2-1 16,0 2 1-16,2-5 0 0,3 5 1 15,-5-2 2-15,4-1-3 0,-6 3 6 0,7-3 0 16,-6 3-5-16,-1-4 3 0,1 2 0 16,-3-1 0-16,3 3 2 0,4 0-1 15,-3-3-2-15,2 3 1 0,-3-4-2 0,1 4 1 16,2-2 0-16,-6 2-1 0,3-3 3 16,-34 3-6-16,58-5 2 0,-26 2 1 0,0 3-2 15,-2-2 0-15,-30 2 0 0,65-2-1 16,-30 2 0-16,-4-5 1 0,2 5 0 15,1-3-2-15,-1 2 1 0,2 1 1 16,-5 0-1-16,2-5 0 0,-32 5 2 0,60 0-3 16,-31 0 1-16,-3 0 1 0,-26 0-1 15,52 0-1-15,-27 0 1 0,-25 0 2 0,46 0 0 16,-46 0-2-16,43 0-1 0,-18 5 3 16,-25-5 0-16,40 0-2 0,-40 0-1 0,42 1 3 15,-19-1-3-15,-23 0 0 0,42 8 0 16,-42-8 0-16,37 2 1 0,-37-2 1 15,37 2-2-15,-37-2 1 0,37 3 2 0,-37-3-3 16,25 0 0-16,-25 0 2 0,30 5-3 16,-30-5 0-16,30 3 1 0,-30-3 2 0,0 0-2 15,39 2 0-15,-39-2 1 0,28 7-1 16,-28-7-2-16,28 3 4 0,-28-3-2 16,0 0 0-16,36 2 1 0,-36-2-1 0,0 0 0 15,30 4 1-15,-30-4-2 0,0 0 1 16,0 0-2-16,31 3 1 0,-31-3 0 15,0 0 1-15,0 0-1 0,31 3-3 0,-31-3-4 16,0 0 0-16,28 2-1 0,-28-2-2 16,28 7 2-16,-28-7 2 0,0 0-2 0,37 6-3 15,-37-6 5-15,25 7-1 0,-25-7 1 16,0 0 1-16,29 5 2 0,-29-5-2 16,0 0 8-16,0 0-6 0,28 3 3 0,-28-3 0 15,0 0 3-15,0 0-3 0,0 0-2 16,25 7 4-16,-25-7 3 0,0 0-4 15,0 0 5-15,0 0-6 0,24 9 4 0,-24-9-2 16,0 0-1-16,0 0 1 0,0 0 4 16,0 0-2-16,21 11-1 0,-21-11 2 15,0 0 4-15,0 0-1 0,19 15-1 0,-19-15 1 16,0 0 0-16,0 0 1 0,17 13-1 16,-17-13 4-16,0 0-3 0,0 0-1 0,13 17 1 15,-13-17-1-15,0 0 2 0,0 0-3 16,8 26 2-16,-8-26-2 0,0 0-1 0,9 23-1 15,-9-23-1-15,5 22 2 0,-5-22 11 16,10 22-1-16,-10-22-1 0,0 0-6 16,8 30 3-16,-8-30-3 0,8 18 1 0,-8-18-3 15,0 0 0-15,5 34-1 0,-5-34 3 16,4 19-3-16,-4-19 3 0,8 24-3 0,-8-24 0 16,9 29-2-16,-9-29 3 0,10 33-3 15,-10-33 1-15,3 31-1 0,-3-31 2 16,8 33 0-16,-3-14-3 0,-5-19 1 0,9 30-4 15,-4-11 8-15,-5-19-6 0,5 32 2 16,-5-32 0-16,6 30-2 0,-6-30 3 16,5 28-1-16,-5-28 1 0,5 30-4 0,-5-30 1 15,4 32 2-15,-4-32-2 0,8 30 0 16,-8-30-1-16,0 32 0 0,0-32 4 0,0 33-4 16,0-33 1-16,0 40-1 0,-8-19 0 15,8-21 2-15,-7 49 0 0,5-25-2 0,-3-1 1 16,5-23 1-16,-8 49 0 0,0-20-5 15,4-8 3-15,-1 4 3 0,5-25-1 0,-13 48-2 16,10-27 0-16,3-21 0 0,-10 44 1 16,5-26-2-16,5-18 1 0,-4 35 0 15,4-35 0-15,-8 34 0 0,8-34 0 0,-5 33 1 16,5-33-1-16,-9 32 0 0,9-32 2 16,-6 30-1-16,6-30 0 0,-2 27-2 15,2-27 4-15,-3 24-3 0,3-24 0 0,0 0-1 16,-10 32-1-16,10-32 2 0,0 0 0 15,-5 28-2-15,5-28 2 0,0 0 0 16,-5 27 0-16,5-27 1 0,0 0 0 0,-4 32-3 16,4-32 2-16,0 0 0 0,-5 27-4 15,5-27 4-15,0 0-3 0,-8 30-2 0,8-30 3 16,0 0 0-16,-7 32-1 0,7-32-1 16,-10 22-2-16,10-22 1 0,0 0-3 15,-8 27 0-15,8-27-1 0,0 0-1 0,-12 21 1 16,12-21 2-16,0 0-1 0,-18 24-1 15,18-24 1-15,-17 20-5 0,17-20-1 0,-17 18 0 16,17-18-1-16,-25 16 3 0,17-8 2 16,8-8 1-16,-25 12 1 0,25-12 0 15,-25 16 0-15,10-9 1 0,-2-2 1 0,17-5 1 16,-32 7 0-16,15 0 0 0,1-4-4 16,-10-1 5-16,6 1-2 0,-8-3 1 0,3 0-2 15,-10 0 2-15,-4 0 0 0,-1-5 2 16,-7 2 1-16,0-1 1 0,-1-2 1 15,4 1 0-15,-4 1 2 0,-1-3 0 0,4 2-2 16,-3-3 0-16,-1 5-1 0,6-2 0 16,-4-2 4-16,2 6-4 0,3-6-1 0,5 3 1 15,0-2 1-15,1 4-3 0,2-2-1 16,-1-2-1-16,5 3 0 0,-5-3 1 16,5 3 0-16,-1 0 0 0,-4 0-1 15,5-3 2-15,-5-2 2 0,2 4-2 0,-7-5 1 16,1 2-1-16,-9-2-1 0,-1-1 1 15,-8 4 4-15,-1-3-2 0,6-1 3 0,-8 5-2 16,9-5 0-16,1 5 0 0,-3-2 1 16,1-3-6-16,5 8-4 0,-5-6-5 0,4 0-3 15,-1 1 0-15,-1 2 1 0,1-2 4 16,1 1 5-16,1 0 4 0,-2 0 4 0,1-3 3 16,1 3-2-16,-1 0 2 0,-4 0 1 15,5 0-2-15,-5 0 0 0,0-4 0 16,-1 3 5-16,-13 3-5 0,6-7 3 0,0 10 0 15,6-7-1-15,3 2-3 0,-5 3 2 16,8-4-1-16,4 4-1 0,1 1-3 0,-4-1 4 16,10 0-2-16,-1-1 2 0,3 1-3 15,-2 3 0-15,3-2 0 0,1-1 2 16,-2 3-1-16,1-4 0 0,4 1 2 16,30 3 1-16,-63-3 0 0,31 3-2 0,2 0-1 15,30 0 0-15,-59 0 0 0,26 0 1 16,1 0-2-16,-1 3 2 0,1-3 3 0,32 0 4 15,-57 3-5-15,25-3 2 0,5 4-2 0,1-4 1 16,1 3-4-16,-4-3 1 0,6 2 1 16,-4 5 1-16,5-4-4 0,0 0 3 15,22-3-2-15,-45 2 2 0,20 5-3 0,5-7 2 16,-8 3 0-16,8 0 1 0,1 3 0 16,-6-3 0-16,25-3 1 0,-40 5 3 0,20-4-3 15,-4 5 2-15,4-1-3 0,2-4 4 16,18-1 0-16,-40 7 2 0,20-4-2 15,3-1 1-15,17-2-1 0,-37 8 0 0,20-5 0 16,-3 0-4-16,20-3 2 0,-40 1-1 16,24 7-3-16,-3-5 3 0,-3-2-3 0,6 7 3 15,16-8-3-15,-39 9 1 0,21-6 1 16,-1 0-1-16,19-3-1 0,-36 7 1 16,15-5 0-16,1 4 1 0,0-2-2 15,4 1 0-15,16-5-2 0,-42 10 3 0,22-5-1 16,0-2-2-16,20-3 0 0,-42 10 2 0,18-3 0 15,-4 0-1-15,8-2 0 0,-9 5-1 16,4-5 2-16,0 2 0 0,-3-1-2 16,3 3 3-16,-7-3-1 0,2 4-1 0,-2-5 2 15,0 2 1-15,-1-2-5 0,-1 6 5 16,-2-2-2-16,-10 0-1 0,3-3 0 16,4 0 2-16,-1 0 0 0,0 1-1 0,7-2-1 15,-6 2 0-15,-3 0 0 0,11-3-2 16,-10 0 2-16,5 1 2 0,1-2 1 0,1 1 3 15,1 0-4-15,1 0 4 0,0-3-4 16,-1-1 0-16,33 0 0 0,-62 0 1 16,32 4-1-16,-2-4 0 0,2 0 1 0,3 0-3 15,-3 0 2-15,0 0-1 0,0 3-2 16,5-3 3-16,-7 4-4 0,3-8 4 16,-2 4-2-16,4 0 1 0,-2 0-2 0,-2 0-1 15,0 0 4-15,0 0-2 0,2 4-1 16,-3-3 2-16,2-1-1 0,-3 4-2 0,-2-4 2 15,1 3 0-15,1 0-1 0,-1 1 2 16,-1-1-1-16,5-1 1 0,-5 1-4 16,2 1 4-16,1 2-1 0,-2-3 1 0,2-3-1 15,2 2-1-15,-1 5 0 0,-1-7 4 16,5 3-4-16,-5 0 1 0,7 0-2 0,0-3 3 16,2 3-1-16,-6 0 1 0,7-3-1 15,-4 3-1-15,7 1-1 0,19-4 5 16,-47 3-4-16,26-3 0 0,-1 4-2 0,22-4 2 15,-40 1 3-15,20-1-3 0,20 0 0 16,-45 3 0-16,20-3 2 0,4 0-1 16,-2 0 0-16,-7 0 2 0,3 5-5 0,-3-5 3 15,8 2-3-15,-8-2 3 0,0 2-2 16,3 1 3-16,1 2-4 0,-3-2 1 0,-3-3-2 16,7 3-1-16,0 0-5 0,-3-3 1 15,4 3-3-15,-8 0 3 0,6 0 0 0,1-3-3 16,-7 3 4-16,3-3-2 0,-2 3 2 15,-3 0 3-15,2 0 0 0,-1-3 0 0,3 4 0 16,-2-4 1-16,7 0-1 0,-12 2 1 16,9-2-1-16,-4 3 4 0,2 0-3 15,1 1 3-15,-2-4-5 0,6 3-3 0,-4-1-3 16,1 1-3-16,1 0-2 0,0 1-1 16,-1-4-2-16,-1 4 4 0,4-3-2 0,-5 2 3 15,0 1 4-15,0 0 3 0,1-4 1 16,1 4-2-16,-2-3 2 0,0 1 3 15,0-2-2-15,-2 5 4 0,7-5-4 0,-4 4 3 16,4-3 0-16,2-1 2 0,4 4 0 16,19-4 2-16,-43 0-2 0,24 3 3 15,19-3-2-15,-35 3 1 0,35-3-1 0,-28 4 0 16,28-4 2-16,-29 0 0 0,29 0 3 16,-21 3-2-16,21-3-1 0,-29 0 1 0,29 0-2 15,-28 2 3-15,28-2-4 0,-29 3 1 16,29-3-1-16,-30 4 0 0,30-4 0 0,-35 3-3 15,18-3 5-15,1 6-1 0,-8-4-2 16,24-2 2-16,-42 4-1 0,16 2 1 16,7-3-2-16,-9 3 0 0,4-1 0 0,3-1 3 15,-4-1-2-15,-5 3-1 0,6-3-1 16,-1 4 3-16,-5-3 0 0,8 2-1 0,-6-3 0 16,-1 0-3-16,9-2 4 0,-8 7 2 15,8-5-4-15,-2 3 0 0,-1-3 0 16,23-3 1-16,-37 7 0 0,18-5-1 0,1 1-1 15,18-3 2-15,-39 6-1 0,23-2 2 16,16-4-2-16,-35 5-1 0,15-5-1 16,20 0 5-16,-34 7-4 0,17-4 3 0,17-3-2 15,-33 5 1-15,14-5 2 0,19 0-4 16,-30 8-3-16,14-4-1 0,16-4-2 0,-32 1 3 16,15 6 0-16,17-7 2 0,-30 3-3 15,30-3 2-15,-32 6-1 0,15-3 7 0,17-3-6 16,-31 7 2-16,14-4 0 0,17-3 1 15,-33 5-1-15,16-2 2 0,17-3-3 16,-32 4 2-16,15-1 0 0,17-3 1 0,-30 5-3 16,30-5 2-16,-27 4-1 0,27-4-1 15,-25 6-2-15,25-6 4 0,-26 3-3 0,26-3 1 16,-22 3 2-16,22-3 0 0,-22 3-2 16,22-3 0-16,-25 3-3 0,25-3-1 0,-23 3 3 15,23-3 0-15,-21 3-1 0,21-3 4 16,-28 3-2-16,28-3 1 0,-23 4-1 15,23-4 2-15,-17 2-2 0,17-2 1 16,0 0 2-16,-22 3-3 0,22-3 3 0,0 0 4 16,-27 4-6-16,27-4 0 0,0 0 4 15,-21 3 0-15,21-3-1 0,0 0 1 0,0 0-1 16,-29-3 2-16,29 3 0 0,0 0-1 16,0 0 0-16,-32 0 1 0,32 0-4 0,0 0 5 15,-26 0-2-15,26 0-2 0,0 0 1 16,-32-4-1-16,32 4 0 0,0 0 2 0,-29-3-4 15,29 3 4-15,0 0-3 0,-28 0 0 16,28 0 0-16,0 0 4 0,-25 3-4 16,25-3 2-16,0 0-1 0,0 0 0 0,0 0 3 15,-25 0-3-15,25 0 0 0,0 0 3 16,0 0-2-16,0 0-1 0,-27 0 4 0,27 0-3 16,0 0 2-16,0 0-3 0,0 0 1 15,-27-5 3-15,27 5-1 0,0 0 0 16,0 0-1-16,0 0 1 0,-20-10 1 0,20 10-2 15,0 0 3-15,-18-9-3 0,18 9 0 16,0 0-1-16,0 0 3 0,-19-9 3 0,19 9-4 16,0 0-6-16,-16-15-5 0,16 15 5 15,-15-15 1-15,15 15 3 0,-10-26 0 16,10 26-2-16,-9-33-3 0,3 11-3 0,2-5-2 16,-1-2 3-16,2-1 1 0,-6-6-7 15,4-3-3-15,-3-3-9 0,5 2-13 0,-1-7-26 16,1 3-23-16,10-4-51 0,6-5-33 15,7-2-79-15,7 3-178 0,3-9-503 16,2 1-631-16</inkml:trace>
  <inkml:trace contextRef="#ctx0" brushRef="#br0" timeOffset="33163.6202">13961 10060 4445 0,'0'0'-106'0,"0"0"18"15,0 0 12-15,0 0 13 0,0 0 8 16,0 0-5-16,0 0 8 0,0 0-5 0,0 0 19 16,0 0 13-16,0 0 15 0,0 0 20 15,0 0 15-15,0 0 4 0,0 0 24 16,0 0-10-16,0 0 6 0,0 0-16 0,0 0 10 15,0 0 4-15,0 0 7 0,0 0 7 16,0 0-4-16,0 0 4 0,0 0 0 16,0 0-5-16,0 0-3 0,0 0-2 0,0 0-3 15,0 0 0-15,0 0-6 0,0 0-6 16,0 0 0-16,0 0 1 0,0 0-3 0,0 0-8 16,0 0 2-16,0 0-3 0,0 0 0 15,0 0-1-15,0 0 1 0,26-18 4 0,-26 18 2 16,0 0-2-16,34-9 1 0,-34 9-1 15,32-6-3-15,-32 6-3 0,33-11 1 16,-33 11-2-16,37-5-1 0,-17-2 1 0,-20 7 0 16,48-9-2-16,-23 3-3 0,2 0-1 15,-27 6-1-15,52-9-4 0,-25 6-1 0,6 0 1 16,-3 3-2-16,2-4-3 0,2 2 2 16,-34 2-3-16,65 0 0 0,-32-3 0 15,1 3 2-15,1 0-4 0,-2 0 2 0,3-3-1 16,-3 6 2-16,4-6-5 0,0 6-1 15,-1-3 4-15,1 0-4 0,5 0 2 16,0 0-2-16,-2 0 2 0,2 0 0 0,1 3 0 16,-1-3 0-16,-5 0 1 0,6 0-3 15,-4 2 2-15,4-2-2 0,-8 0 3 0,4 0 0 16,3 4-5-16,-5-4 3 0,3 0 1 16,-7 3 3-16,2-3-4 0,-5 3-2 0,4-3 3 15,-2 3 3-15,-2-3 1 0,2 3 1 16,-4-3 3-16,4 3 1 0,-32-3-1 0,58 0-1 15,-34 0 0-15,8 5-3 0,-32-5 3 16,50 1-2-16,-27 2-2 0,-23-3 3 16,49 0 0-16,-26 0 0 0,-23 0-1 0,54 3-5 15,-33-3 3-15,-21 0 0 0,49 0-2 16,-22 4 1-16,-27-4 1 0,45 0 0 16,-18 0-1-16,-27 0 2 0,48 0-2 0,-28 2-1 15,-20-2 3-15,49 3-2 0,-24-3 3 16,-25 0-2-16,43 0-2 0,-19 4 1 15,-24-4 0-15,46 0 2 0,-24 3 0 0,-22-3 2 16,45 0 4-16,-23 4 2 0,-22-4 2 16,44 1 3-16,-44-1-2 0,40 0 2 0,-40 0-5 15,40 0-1-15,-40 0 0 0,40 0-1 16,-18 5-1-16,-22-5 0 0,37 0-9 16,-37 0-5-16,36 0-17 0,-36 0-18 0,31 0-22 15,-31 0-37-15,35 0-39 0,-15 0-53 16,-20 0-119-16,23-5-648 0,-23 5-870 0</inkml:trace>
  <inkml:trace contextRef="#ctx0" brushRef="#br0" timeOffset="34707.2611">16448 9463 4795 0,'0'0'-90'0,"0"0"19"16,-39-3 16-16,39 3 0 0,0 0 11 16,0 0-8-16,0 0 2 0,0 0 8 0,0 0 12 15,0 0 37-15,-31-3 14 0,31 3 26 16,0 0 6-16,0 0 6 0,0 0-1 0,0 0-2 15,0 0 7-15,0 0-8 0,0 0-1 16,0 0-2-16,0 0 6 0,0 0 4 16,0 0 4-16,0 0 0 0,0 0 4 0,0 0-4 15,0 0 0-15,0 0-5 0,0 0-4 16,0 0 0-16,0 0-2 0,0 0-4 0,0 0-6 16,0 0-3-16,0 0-1 0,0 0-6 15,0 0-3-15,0 0-2 0,0 0-5 16,0 0 0-16,0 0-3 0,0 0 1 0,0 0-3 15,0 0-1-15,110 9-1 0,-88-6-2 16,-22-3-2-16,48 3 3 0,-21 0 0 0,-27-3-2 16,55 0-5-16,-26 3 4 0,8 3-1 15,-12-3-3-15,10-3-1 0,-5 0-1 16,2 7-2-16,-2-7-1 0,5 2 3 0,-5-2-2 16,3 3 0-16,-1 4-1 0,2-7-2 15,-2 4 1-15,1-3-1 0,2-1 1 0,-5 3 0 16,5-3-3-16,-1 8 2 0,-2-8 0 15,1 2-1-15,6-2 3 0,-8 0-5 16,-1 2 1-16,6 3 1 0,-11-2 0 0,-25-3-2 16,62 4 0-16,-36-3 1 0,-4 3 0 15,-22-4-2-15,45 3 3 0,-45-3-2 0,40 4 1 16,-18-3-2-16,-22-1 2 0,35 5-1 16,-35-5 0-16,30 2 5 0,-30-2-6 15,32 7 4-15,-32-7-2 0,27 1 0 0,-27-1-2 16,27 5 0-16,-27-5 0 0,23 6 0 15,-23-6 0-15,30 6 1 0,-30-6 0 0,29 5-2 16,-29-5 1-16,31 7 1 0,-31-7 1 16,31 6-1-16,-31-6 1 0,31 3-1 15,-31-3 0-15,27 9 3 0,-27-9-3 0,25 7 1 16,-25-7-3-16,0 0 2 0,34 5 0 16,-34-5 1-16,0 0-2 0,26 8-1 0,-26-8 1 15,0 0 1-15,34 6-1 0,-34-6-1 16,18 6 0-16,-18-6 0 0,0 0 1 0,24 9-1 15,-24-9 0-15,0 0 0 0,0 0-1 16,0 0-2-16,28 9 3 0,-28-9-3 16,0 0 0-16,0 0 4 0,18 9-5 0,-18-9-1 15,0 0 2-15,0 0-1 0,0 0 0 16,0 0-3-16,0 0 4 0,24 12 0 0,-24-12-2 16,0 0 1-16,0 0 2 0,0 0 1 15,0 0-1-15,0 0 0 0,0 0 0 16,0 0 1-16,0 0 0 0,0 0 2 0,0 0-1 15,-37 53 1-15,37-53-1 0,-20 22 0 16,20-22-2-16,-20 24 4 0,8-7 0 0,12-17-1 16,-23 28 1-16,8-11-3 0,0-2 2 15,15-15 0-15,-27 30-1 0,12-15 2 16,2 2-4-16,13-17 3 0,-22 22-5 0,15-10 0 16,-5 0 2-16,12-12 1 0,-20 21-1 15,9-9-1-15,-1-2 2 0,-3 3 1 0,-4 2 0 16,3-3 1-16,-1 3-2 0,-3-3 1 15,0 8 0-15,-5-1 2 0,1-1 0 16,1-1-3-16,-4 2 2 0,-1 2 0 0,-1 2 0 16,6-5 1-16,-7 3-2 0,1-2 1 15,3 1-2-15,-1 3 2 0,8-7-2 0,-11 5 2 16,5-6 2-16,5 0-4 0,-3 2 2 16,3-2 2-16,-2 0-3 0,2 1 2 15,3-1-4-15,-5-3 3 0,2 4-1 0,0-1 3 16,0 1-4-16,-2-1 2 0,2 5-1 15,0-7 2-15,-5 2-2 0,8-3 3 0,-4 5-4 16,2-5 3-16,4 3-2 0,-3-5 1 16,3 2 1-16,0-1-1 0,3 2 0 15,-6-2-1-15,1 1 1 0,2-1 2 0,15-11-1 16,-25 16 0-16,15-7 0 0,10-9 0 16,-19 15 1-16,4-4-2 0,15-11-1 0,-17 9-4 15,17-9-3-15,-13 12-9 0,13-12-15 16,0 0-13-16,0 0-15 0,-20 21-15 15,20-21-24-15,0 0-16 0,-17 21-8 0,11-14-18 16,6-7-17-16,-5 17-35 0,5-17-127 16,0 0-579-16,0 0-420 0</inkml:trace>
  <inkml:trace contextRef="#ctx0" brushRef="#br0" timeOffset="35441.4032">16716 10048 4205 0,'0'0'-86'16,"0"0"24"-16,0 0 18 0,0 0 0 0,0 0 7 15,0 0 8-15,0 0-1 0,0 0 5 16,0 0 6-16,0 0 19 0,0 0 19 16,0 0 23-16,0 0 7 0,0 0 18 0,0 0-11 15,58 6 8-15,-58-6-8 0,0 0 3 16,69-15-11-16,-37 9-3 0,11 0-1 16,-1 0-4-16,8 0 3 0,2 2-1 0,1 1 14 15,3 3-2-15,-1-4-2 0,2 4-10 16,0 4-1-16,-1-1-10 0,0 1-8 0,1-3-39 15,8 4-48-15,-3 2-66 0,-14-2-163 16,1-2-580-16,-13-6-249 0</inkml:trace>
  <inkml:trace contextRef="#ctx0" brushRef="#br0" timeOffset="37277.349">19226 9102 4111 0,'0'0'-34'0,"0"0"5"0,0 0 14 0,0 0 3 16,0 0-7-16,0 0 10 0,0 0 2 15,0 0 16-15,0 0-9 0,0 0 13 0,0 0 14 16,9-27 9-16,-9 27 7 0,0 0 1 16,0 0-2-16,0 0 10 0,0 0 2 15,0 0 7-15,0 0-3 0,0 0-1 0,38 58 0 16,-38-58 2-16,5 44-11 0,-1-20-4 15,-3 3 12-15,-1 5-5 0,5-2 2 0,-5 3-12 16,0 2-3-16,0 2-4 0,0-3-7 16,0 6 0-16,0 2 0 0,0-3-5 15,0-3-7-15,0 2-5 0,0-2-18 16,0-6-21-16,4 2-21 0,-3-5-19 0,3 0-13 16,-4-27-13-16,3 45-19 0,2-27-25 15,-2-3-47-15,-3-15-71 0,0 0-588 0,12 33-68 16</inkml:trace>
  <inkml:trace contextRef="#ctx0" brushRef="#br0" timeOffset="39687.283">19325 9404 3673 0,'0'0'-125'0,"-20"-14"27"0,20 14 20 0,0 0 14 16,0 0 18-16,0 0 8 0,0 0 12 15,0 0 4-15,0 0 10 0,0 0 17 16,-13-17 9-16,13 17 13 0,0 0 20 0,0 0 0 16,0 0 5-16,0 0 20 0,0 0-13 15,0 0 10-15,0 0 5 0,0 0 4 0,0 0 27 16,0 0-24-16,0 0-6 0,0 0 2 15,0 0-18-15,0 0 10 0,0 0-2 0,0 0 5 16,0 0-12-16,0 0 0 0,0 0-8 16,0 0-3-16,0 0 0 0,0 0-1 15,32 74 1-15,-32-74 0 0,16 28 14 16,-7-9-1-16,-9-19 4 0,16 32-6 0,-7-15-12 16,2 1-3-16,4 4-2 0,-6-4-3 15,4 6-8-15,2-1-1 0,-1-2-6 0,4 0 0 16,-3 3-5-16,0-1-5 0,2-1-3 15,1-1 0-15,-3 0-5 0,4-1 1 16,-4-2-3-16,3-3 2 0,-3 1 0 0,4-1 1 16,-4-2-4-16,-15-13 4 0,33 24 1 15,-16-14 5-15,-17-10 1 0,22 17 4 0,-22-17 10 16,23 13 6-16,-23-13 6 0,18 12 1 16,-18-12-2-16,0 0-5 0,27 6-2 15,-27-6-17-15,0 0-13 0,0 0-4 0,0 0 1 16,42-31-2-16,-42 31 0 0,17-20 6 15,-7 5 1-15,-10 15 7 0,8-32-2 0,-8 32-8 16,7-37-7-16,-2 15 0 0,-5 22 3 16,12-47-2-16,-11 24 0 0,4-3 6 0,-5 26-4 15,4-40 4-15,-4 40-4 0,5-33 0 16,-5 33-6-16,5-30-5 0,-5 30-1 16,5-26 0-16,-5 26 1 0,0 0-3 0,5-27 6 15,-5 27-2-15,0 0-2 0,5-28 2 16,-5 28 4-16,0 0-2 0,0 0 3 15,0 0 0-15,0 0 2 0,0 0 2 0,0 0-2 16,0 0-1-16,0 0 2 0,45 55-1 16,-45-55-1-16,18 26-10 0,-9-8-4 0,-1-3 0 15,-8-15-1-15,33 30-5 0,-16-15-7 16,-2 5 1-16,7-8 3 0,5 3-1 16,-11-3 2-16,10-2 6 0,-3-1-1 0,-1 0 11 15,3-3-5-15,-25-6 7 0,40 9 1 16,-40-9 11-16,42 0 0 0,-42 0 0 0,40-12 6 15,-18 0 4-15,-2 0 4 0,0-7 12 16,-5 1 18-16,3-3 5 0,-6-5 9 16,3-1-8-16,-5-5-5 0,0 5-4 15,4-5 0-15,-9 4-4 0,3-4 1 0,-1 1-10 16,1 1-1-16,-5-2-8 0,-1 2-16 16,3-2-11-16,-5 3-7 0,3-3-6 0,-3 32-13 15,5-56-10-15,-5 29-5 0,2 6-11 16,-2 21-21-16,0-39-15 0,0 39-36 15,5-32-38-15,-5 17-54 0,0 15-132 0,0-25-543 16,0 25-393-16</inkml:trace>
  <inkml:trace contextRef="#ctx0" brushRef="#br0" timeOffset="40623.042">20735 8578 4246 0,'0'0'-53'15,"0"0"13"-15,0 0 12 0,9 23 14 16,-9-23 1-16,11 24 15 0,-11-24-4 0,12 30 15 16,-9-10 1-16,3 0 22 0,0 2-8 15,-1 0 25-15,5 3 18 0,-10-25-1 16,9 46 2-16,-6-19 7 0,-3 4 0 0,7 0-1 15,-4 0-8-15,-3-1-6 0,0 4-6 16,0 0 4-16,2 4-2 0,1-4-4 16,-3-1-7-16,3 4-3 0,-3-3-5 0,5 6-2 15,-5 4-3-15,2-9-4 0,1 4-6 16,-3-6-2-16,2 1-2 0,1 0-2 16,6-3-2-16,-8-3-1 0,9 0-1 0,-6-1-3 15,-2-6 4-15,-2-21 1 0,6 41 8 16,3-26 0-16,-9-15 5 0,3 30 0 0,-3-30-1 15,12 28-4-15,-12-28 0 0,6 22-7 16,-6-22 0-16,19 22-2 0,-19-22-4 16,16 12-3-16,-16-12 1 0,21 12 0 15,-21-12 0-15,0 0-4 0,25 9-3 0,-25-9-3 16,0 0 1-16,0 0-4 0,41-18-6 16,-41 18-9-16,27-22 3 0,-13 7 2 0,-3-7-9 15,8 0-2-15,-4-2-4 0,1 0-3 16,-2-5 7-16,4 4 7 0,-3 2-3 0,-1-3 2 15,-6 1 3-15,4 2 1 0,3-2 1 16,0 4 6-16,-5-2 5 0,0 5 3 0,-10 18 10 16,17-31 4-16,-6 16 1 0,-11 15 2 15,14-23 3-15,-14 23-6 0,6-20 2 16,-6 20-3-16,0 0 1 0,19-25-2 0,-19 25-4 16,0 0 0-16,12-21 3 0,-12 21-4 15,0 0 2-15,0 0-5 0,20-15 5 0,-20 15 0 16,0 0 4-16,0 0-7 0,25-6-1 15,-25 6 3-15,0 0-3 0,0 0 0 16,32-4 2-16,-32 4-4 0,0 0 4 0,0 0 2 16,0 0 3-16,36 13-1 0,-36-13 2 15,0 0 2-15,24 21 5 0,-14-9 3 16,-10-12 1-16,16 32-4 0,-4-16 0 0,-3 11-3 16,2-3-3-16,1 3 1 0,-4 2-4 15,-3-2-1-15,7 0 0 0,-4 0-3 0,1-2 1 16,-1 1-3-16,-1-5 2 0,1 1-3 15,-8-22 0-15,9 37-1 0,-3-22-1 0,-6-15-2 16,10 30-5-16,-10-30-5 0,9 25-2 16,-9-25-7-16,5 19-8 0,-5-19-16 15,0 0-19-15,0 0-34 0,6 28-44 0,-1-22-35 16,-5-6-54-16,0 0-185 0,0 0-536 16,0 0-792-16</inkml:trace>
  <inkml:trace contextRef="#ctx0" brushRef="#br0" timeOffset="40937.926">22020 9148 4973 0,'0'0'84'0,"0"0"-8"0,37-6-10 15,-37 6-14-15,0 0-4 0,0 0-8 0,0 0-3 16,32 8 1-16,-32-8 20 0,0 0 24 15,25 10 10-15,-25-10-4 0,0 0-6 0,0 0-13 16,21 22-6-16,-21-22-8 0,14 19-3 16,-14-19-6-16,15 20-1 0,-15-20-5 15,8 20-4-15,-8-20-3 0,15 25-1 0,-15-25-6 16,12 24 1-16,-12-24-5 0,12 28-4 16,-12-28-10-16,10 28-10 0,-10-28-15 0,8 27-14 15,-8-27-22-15,2 27-17 0,-2-27-24 16,3 29-20-16,-3-29-28 0,0 28-20 0,0-28-21 15,0 0-31-15,-17 24-86 0,17-24-649 16,-16 0-804-16</inkml:trace>
  <inkml:trace contextRef="#ctx0" brushRef="#br0" timeOffset="41176.9244">22077 8801 4752 0,'7'-35'-26'0,"-6"1"26"16,3 7 16-16,1 3 56 0,-5 24 16 15,8-38 7-15,-8 38 5 0,2-36 4 16,-2 36 15-16,3-31 9 0,-3 31-1 0,7-28 4 16,-7 28-8-16,0 0-8 0,0-31-15 15,0 31-14-15,0 0-13 0,0 0-12 0,0 0-8 16,0-35-15-16,0 35-5 0,0 0-15 16,0 0-6-16,0 0-12 0,-7-21-15 0,7 21-25 15,0 0-29-15,0 0-52 0,0 0-53 16,0 0-81-16,0 0-169 0,-3-18-114 0,3 18-390 15,0 0-622-15</inkml:trace>
  <inkml:trace contextRef="#ctx0" brushRef="#br0" timeOffset="41775.1207">23092 8971 4415 0,'0'0'-112'0,"0"0"0"0,0 0-13 15,-45-39 2-15,45 39-3 0,-20-12 0 16,20 12 8-16,-17-8 30 0,17 8 38 0,0 0 34 16,-31-17 43-16,31 17 10 0,0 0 8 15,-27-12 23-15,27 12-11 0,0 0-2 0,-19-13 5 16,19 13 1-16,0 0-2 0,0 0 4 16,0 0 3-16,0 0-1 0,0 0 4 15,-21-12-5-15,21 12-1 0,0 0-5 0,0 0-5 16,0 0 7-16,0 0 7 0,0 0-3 15,0 0 12-15,-40 32 1 0,40-32-3 0,-17 24 2 16,17-24 10-16,-20 25-1 0,10-10-5 16,10-15-7-16,-22 36 9 0,9-13 16 15,-1 1-3-15,6 0-3 0,-7 5-11 0,5 1-5 16,-9 4-11-16,11-2-5 0,-4 3-8 16,6 1-4-16,1-3-6 0,3 0-1 15,2 2-5-15,7 2-3 0,3 0 0 0,1 0-4 16,4-7-1-16,9 2-2 0,3-2-3 0,6-3-3 15,9 1-1-15,6-2 1 0,4-2-3 16,0-6-3-16,3 0-3 0,7-6 2 16,0 0-3-16,3-7-2 0,1 1-2 0,-1-4 2 15,3-4-6-15,-4-1-6 0,1-5-12 16,0-8-14-16,-4 0-24 0,-5-9-21 0,-2-2-30 16,1-8-45-16,-6 1-38 0,-9-1-86 15,5-12-170-15,-17 3-509 0,1-3-845 16</inkml:trace>
  <inkml:trace contextRef="#ctx0" brushRef="#br0" timeOffset="42610.6396">23290 8117 4751 0,'-17'-17'-73'16,"17"17"34"-16,0 0 12 0,-13-21 3 0,13 21-2 15,0 0 8-15,0 0-2 0,0 0-4 16,0 0 13-16,0 0-1 0,33-30 4 0,-33 30 21 16,0 0 16-16,29-6 22 0,-29 6 9 15,0 0 18-15,0 0 14 0,0 0 5 16,46 21 0-16,-46-21-5 0,25 26-7 0,-15-13-6 15,2 7-5-15,-3 2-9 0,1-2-6 16,1 3-6-16,-1 8 12 0,0-1 0 0,2 8-6 16,-4 0-5-16,4 3-5 0,2 1-7 15,-6 4-2-15,4-1-10 0,3 5 3 16,-2 2-5-16,-1 0-4 0,1 0-3 0,2 0-2 16,-1 1-2-16,1-5-1 0,1 2-2 15,-2 1 1-15,1-1-4 0,2-1-1 16,-1-2-2-16,-4 2 2 0,1-6-2 0,6 4-3 15,-3-8 3-15,-2 0 0 0,3 1-3 16,-2-7 0-16,-2-3-2 0,2 5 3 16,0-8-2-16,0-3-1 0,0 3 0 0,-3-7-1 15,-2-1-1-15,3-1 3 0,2 0-4 16,-1 2 2-16,-14-20-1 0,20 27 1 0,-5-12-1 16,-15-15-2-16,18 22 1 0,-18-22-1 15,19 15-2-15,-19-15 2 0,13 15-4 16,-13-15-2-16,0 0-8 0,0 0-12 0,0 0-2 15,0 0 0-15,49-37-1 0,-44 16 0 16,5-3-6-16,-5-5-4 0,3 1-3 0,-3 1 0 16,2-8 3-16,1 8 3 0,1-3 12 15,-1-2-1-15,-6 5 0 0,9-5 5 16,-7 5 14-16,2 2 2 0,3 2-1 0,-1-5 2 16,0 7-4-16,-3-5-2 0,7 2 2 15,1-2-6-15,3 6 2 0,-5-3-3 0,3 3-1 16,2 0 4-16,1 3 2 0,1-3 0 15,-1 2 4-15,2 3 0 0,-3-1 7 16,6 1 9-16,-7 3 7 0,-15 12 8 0,34-23 3 16,-19 11 7-16,-15 12 4 0,31-12 2 15,-31 12 3-15,26-8 5 0,-26 8 2 0,31-3-2 16,-31 3 9-16,0 0 10 0,42 11-4 16,-42-11-4-16,29 19-4 0,-18-7-6 15,3 4-1-15,-1 0-3 0,2 2-8 0,-3 0-2 16,0 4 3-16,-2 0-3 0,1 2-6 15,-2 1-1-15,2-2-7 0,1 5 1 0,-7-2-3 16,7 2-4-16,-4-3-17 0,1 1-25 16,-4-3-42-16,1 2-62 0,-1-5-68 15,-10-1-199-15,5-19-109 0,0 0-42 0,-20 34-379 16,20-34-627-16</inkml:trace>
  <inkml:trace contextRef="#ctx0" brushRef="#br0" timeOffset="44130.5111">26046 7511 4585 0,'9'-26'-68'0,"-1"17"-21"0,-8 9-23 16,9-16-15-16,-9 16-34 0,10-11-48 16,-10 11-54-16,0 0-514 0</inkml:trace>
  <inkml:trace contextRef="#ctx0" brushRef="#br0" timeOffset="44387.3651">26097 7426 3413 0,'0'0'53'0,"0"0"31"16,0 0 6-16,0 0 8 0,0 0-9 15,0 0 4-15,15-23-14 0,-15 23-7 0,0 0-13 16,0 0 11-16,0 0 29 0,0 0 16 0,0 0 5 16,0 0 1-16,1 94 0 0,-1-64-12 15,4 7-11-15,-4 7-6 0,8 4 0 0,-5 8-2 16,2 3 3-16,7 1-7 0,-3 0-1 16,2-2-3-16,3 5 5 0,1-2-8 0,-2-2-5 15,-1 2-9-15,8-2-6 0,-8-3-10 16,4 2-4-16,1-5-4 0,3-5-5 15,-3 2-4-15,-5-11-3 0,4 0-3 0,-6-3 0 16,5-2-10-16,0-6 2 0,-6-1-4 16,1-3-4-16,2 1-6 0,-4-4-14 15,2-1-12-15,3 1-17 0,-8-6-22 0,-5-15-30 16,14 32-33-16,-8-20-28 0,-1 3-30 16,-5-15-52-16,0 0-137 0,0 0-579 0,0 0-823 15</inkml:trace>
  <inkml:trace contextRef="#ctx0" brushRef="#br0" timeOffset="44795.181">25921 8308 4834 0,'0'0'-49'0,"-13"-30"6"15,13 30 20-15,-5-23 10 0,5 23-9 0,0 0-31 16,1-35-22-16,-1 35 15 0,17-27 8 15,-17 27 4-15,30-29 19 0,-16 10 19 0,4 4 12 16,2-7 9-16,7 4 2 0,-2-5 5 16,5 0-4-16,5 3 2 0,7-4-5 0,-2-1 5 15,0 3-11-15,2-6 4 0,0 6 1 16,-5-2 5-16,-2 6 2 0,0-3-15 16,0-1 1-16,-2 0-11 0,-4 3-3 0,-1-2 14 15,-3 5-6-15,-1-1-12 0,-2-3 12 16,-6 9 15-16,4-2-12 0,-20 13 9 15,29-23-5-15,-17 12 0 0,-12 11 10 0,16-15-17 16,-16 15-3-16,20-19-2 0,-20 19-1 16,0 0-15-16,20-15-4 0,-20 15-4 0,0 0 5 15,14-15-20-15,-14 15 4 0,0 0 6 16,0 0 11-16,17-17-11 0,-17 17-1 16,0 0 4-16,0 0-1 0,0 0-1 0,0 0-6 15,0 0-13-15,0 0-11 0,0 0-23 16,0 0-33-16,0 0-91 0,0 0-551 15,0 0 364-15</inkml:trace>
  <inkml:trace contextRef="#ctx0" brushRef="#br0" timeOffset="46295.5027">26923 8329 3516 0,'45'-6'87'0,"-45"6"-37"15,0 0-8-15,0 0-9 0,0 0-13 16,22-15-30-16,-22 15-4 0,0 0 2 0,25-19 20 16,-25 19 34-16,18-16 11 0,-18 16 15 15,21-18-4-15,-21 18-1 0,18-18-7 0,-18 18-6 16,30-23 1-16,-17 11-8 0,4 0 3 16,-17 12 6-16,32-26-5 0,-12 11-5 15,-3 1-5-15,-1 2-11 0,-16 12-11 0,32-32-29 16,-18 20-11-16,-3-3 4 0,-11 15-5 15,24-27 12-15,-8 10-9 0,-16 17 7 0,17-28 30 16,-17 28 3-16,17-23 13 0,-17 23-4 16,10-22 0-16,-10 22-6 0,0 0 2 15,5-27-3-15,-5 27-9 0,0 0-23 0,0 0 6 16,-15-32 1-16,15 32 0 0,0 0-4 16,-34-12 4-16,34 12-2 0,-30-3 11 15,30 3-6-15,0 0-6 0,-51 12 4 0,24-2 16 16,7-2-11-16,-2 4 10 0,-1 1 8 15,1 3 7-15,-7 2 15 0,6-3 3 16,-2 8-6-16,3 1 7 0,-5-4-6 0,7 4 11 16,2 7-4-16,-6 0 9 0,4-1-2 15,4 0-1-15,-1 5-9 0,2-2-7 0,1 0 4 16,1 5-1-16,6-3 1 0,-3 1-3 16,4-6 0-16,4 6-6 0,-1-8 2 15,-2 4 2-15,10-4 3 0,-5 2-5 0,3-1 2 16,-1-2 3-16,9 2 0 0,-2-5 0 15,4 0-1-15,4 1-1 0,5-1-6 0,4-1-4 16,3-6 0-16,3 2-7 0,-2-4 1 16,6-2-1-16,1 0-5 0,7-9 0 15,-4 4-1-15,3-8-4 0,4 3 3 0,0-6-1 16,5 0-4-16,-4-4-7 0,1-3-8 16,3-2-8-16,5 0-14 0,-4-6-15 0,-1-4-21 15,-2-3-11-15,2-2-24 0,-3-4-16 16,6-10-8-16,-7-1-2 0,-11 2 6 15,0 0 12-15,-2-3 1 0,-5-1 18 0,-5-3 20 16,-5-1 13-16,-3 7 13 0,-5-2 29 16,-4 3 24-16,1 0 14 0,-8 3 15 0,3 4 18 15,-4 0-10-15,0-2-6 0,-4 3-2 16,3 2 1-16,-3 0-14 0,-4 2 14 16,3 4-8-16,5 24-2 0,-12-47-7 15,7 25 3-15,5 22-1 0,-12-33-2 0,12 33-5 16,-5-29-4-16,5 29-1 0,-8-23-8 15,8 23 1-15,0 0 0 0,-7-31-4 0,7 31 3 16,0 0 5-16,-8-25-7 0,8 25 4 16,0 0 3-16,0 0 4 0,-7-25 8 15,7 25 3-15,0 0 3 0,0 0 9 0,0 0 0 16,-5-24-2-16,5 24-3 0,0 0-2 16,0 0-2-16,0 0-2 0,0 0-3 15,0 0-4-15,0 0-1 0,0 0 2 0,0 0-1 16,0 0-1-16,0 0-1 0,0 0 1 15,0 0 3-15,0 0 1 0,0 0-2 0,-62 39 1 16,62-39 7-16,-16 27 5 0,4-7-1 16,-2-1 2-16,14-19 1 0,-21 36-1 0,16-18-1 15,-7 2-4-15,12-20-5 0,-15 41-1 16,7-19-2-16,1 0-1 0,7-22-3 0,-5 40-2 16,0-16-1-16,5-24-1 0,0 37 3 15,0-37-6-15,8 41-1 0,1-18 1 16,4-5-3-16,4-1-1 0,6 3 1 0,2-5-1 15,5 2-1-15,5-4-2 0,-1-1-4 16,6 0 0-16,-1-1 2 0,1 1 0 0,-4-5 1 16,1 4-3-16,-3-2 1 0,-2-2 0 15,-4 1 0-15,0 0 2 0,-6-4 0 16,-2 7 0-16,-1-8 2 0,-19-3 6 0,35 13 5 16,-35-13 7-16,21 17 7 0,-7-4 6 15,-14-13-3-15,8 24-3 0,-8-24-4 16,5 35 2-16,-5-35-3 0,-8 42-1 0,3-16-2 15,-9-2-1-15,4 3-4 0,2-5 0 16,-4 1 0-16,2 4 0 0,-1-7 3 0,-3 5-1 16,1-6 0-16,-1 1 0 0,1 3-2 15,1-4 1-15,-3-1-4 0,15-18-2 0,-28 30-2 16,11-13 0-16,0-3-3 0,1-1-6 16,-1 2-14-16,17-15-16 0,-33 22-20 15,9-17-26-15,24-5-28 0,-33 17-42 16,21-17-45-16,-11 0-75 0,23 0-148 0,-31-14-543 15,15 3-902-15</inkml:trace>
  <inkml:trace contextRef="#ctx0" brushRef="#br0" timeOffset="46809.7836">28700 7195 4874 0,'0'0'-77'0,"0"-28"6"0,0 28-2 16,0 0 14-16,3-34 4 0,-3 34-9 16,0 0 6-16,0-33-9 0,0 33 11 0,0 0 19 15,0-32 26-15,0 32 16 0,0 0 22 16,0-26 4-16,0 26 15 0,0 0-12 15,0 0 8-15,0 0-6 0,5-30-3 0,-5 30-5 16,0 0-3-16,0 0-1 0,0 0 3 16,0 0 0-16,0 0 7 0,20-12 6 15,-20 12 14-15,0 0 10 0,0 0-2 16,0 0 8-16,37 42 7 0,-25-25 4 0,-4 3-3 16,4 1-2-16,-1 3 1 0,-2 0-1 15,1 6-7-15,1 6-3 0,1 4-6 0,1-2 0 16,6 14 1-16,-2-5-4 0,1 4-2 15,-1-1-6-15,1 2 0 0,-1-3-7 16,1-4-4-16,-3-4-3 0,4 3-2 0,-4-5-4 16,0 1-5-16,-2-2-1 0,-1-2-3 15,3-1-2-15,-2-4-2 0,-1-1-5 0,1-2 1 16,-4-4-3-16,-1-4-2 0,-1 3-9 16,-7-23-5-16,13 36-4 0,-9-19-7 0,-4-17-6 15,11 27-13-15,-11-27-13 0,5 25-16 16,-5-25-30-16,0 0-40 0,4 30-34 15,-4-30-47-15,0 0-146 0,-17 12-591 0,17-12-854 16</inkml:trace>
  <inkml:trace contextRef="#ctx0" brushRef="#br0" timeOffset="47051.6368">28261 7820 4913 0,'17'-46'20'16,"-17"46"10"-16,35-27 18 0,-10 12 26 15,12-5 4-15,7 0-2 0,11-5-13 0,3 1 0 16,6 1 1-16,3-4 1 0,-5 5 3 16,6-2-10-16,-6 1-6 0,-5 3-6 0,5-4-14 15,-2 4-17-15,-3-2-38 0,-2-1-41 16,-3 10-57-16,-2-10-62 0,-13 7-169 15,-9-3-599-15,-7-1-816 0</inkml:trace>
  <inkml:trace contextRef="#ctx0" brushRef="#br0" timeOffset="48355.4107">19335 11323 4680 0,'0'0'-68'15,"-10"-40"44"-15,10 40 37 0,0 0 33 16,0 0 22-16,0 0 10 0,-1-27 11 16,1 27 1-16,0 0 6 0,0 0-6 0,0 0-3 15,0 0-4-15,0 0-6 0,0 0-6 16,0 0-4-16,0 0-1 0,0 0 5 0,0 0 3 16,0 0-4-16,0 0-6 0,0-32-7 15,0 32-8-15,0 0-4 0,0 0-10 0,0 0-1 16,0 0-1-16,0 0 9 0,0 0-1 15,1 87-6-15,9-48-3 0,-1 2 3 0,1 4-6 16,10 9-1-16,6-3-4 0,8 15-2 16,3-1-4-16,3-8-1 0,3 2-2 15,6 0-1-15,1-5-6 0,2-6 3 0,3-9-2 16,-3 3-3-16,0-15 2 0,5-4 0 16,-4-1-4-16,4-7 3 0,2-5-3 0,-4-8-1 15,-3-2 2-15,1-2-5 0,-4-8-2 16,6-5-4-16,-7-3 3 0,-1-6-1 15,-2-5-7-15,-6 0-3 0,-1-5-9 16,-2-10-15-16,-6 1-21 0,-4-8-23 0,1 3-31 16,-3 0-25-16,-3-2-24 0,-2-3-22 15,-6 1-49-15,-8 3-96 0,0 0-633 0,0 4-937 16</inkml:trace>
  <inkml:trace contextRef="#ctx0" brushRef="#br0" timeOffset="49116.0179">20652 10701 4835 0,'0'0'-106'16,"-12"-24"8"-16,12 24 14 0,-12-20 3 16,12 20 14-16,0 0 9 0,-10-24 11 15,10 24 0-15,0 0 10 0,-11-18 14 0,11 18 22 16,0 0-4-16,0 0-4 0,0 0 12 16,-24-24 3-16,24 24 9 0,0 0 18 15,0 0-5-15,-12-16 14 0,12 16 3 0,0 0 5 16,0 0-13-16,0 0 9 0,0 0-10 15,0 0 4-15,0 0-5 0,0 0 16 0,0 0 22 16,0 0 15-16,0 0 12 0,0 0-8 16,-20 58-1-16,20-58-7 0,7 47-4 15,-2-16-9-15,-2-4 1 0,6 5-2 0,-4-2-5 16,5 7-7-16,3-2 0 0,-3 0-4 16,0 2-3-16,7 1-4 0,-2-2-4 0,0 2-5 15,5-2-4-15,0-2-2 0,5 2-3 16,-6-1-5-16,3-4-2 0,3 0-2 0,-5 0-2 15,-2-1 3-15,9-1-2 0,-7 1 0 16,-2-3-1-16,6 3-1 0,-6-3-2 0,2 0-4 16,2-3 3-16,-5-1-4 0,-2-2 0 15,3 0-3-15,2 0-1 0,-5-2 1 16,4 2-1-16,-8-5 0 0,4 0 0 16,-15-16 0-16,20 24-1 0,-11-12 0 0,-9-12 4 15,18 18-1-15,-18-18 7 0,15 15 0 0,-15-15 2 16,0 0 1-16,17 17 2 0,-17-17 2 15,0 0-1-15,0 0-16 0,0 0-7 16,0 0-4-16,0 0 0 0,0 0-7 0,20-45 0 16,-20 45-2-16,7-41 1 0,-4 13 0 15,1-1-1-15,4-1-6 0,-5-5-2 16,4-1-7-16,3 0 2 0,-8 5 3 16,6-4 1-16,-1 8-3 0,4 0 4 0,-6 2 3 15,-1 3 1-15,6 1 0 0,-10 21-1 0,8-34 3 16,1 22 2-16,-3-4 1 0,-6 16 6 15,24-22 3-15,-11 17 5 0,4-5 2 16,-1 4 2-16,-16 6-1 0,34-6 3 0,-16 6 2 16,-18 0 5-16,37 3 1 0,-17-3 6 15,-20 0-4-15,40 9 4 0,-40-9 1 0,35 15 1 16,-16-5-2-16,-1-2 4 0,1 4 0 16,-19-12 4-16,31 25-1 0,-19-11 4 15,3 1-1-15,-15-15-2 0,24 30-1 0,-16-15-2 16,-8-15-4-16,18 27-1 0,-9-7-5 15,-9-20 2-15,13 30-4 0,-4-11-7 0,-9-19-12 16,11 32-13-16,-11-32-17 0,15 27-18 16,-15-27-22-16,9 24-27 0,1-8-30 15,-10-16-28-15,8 20-20 0,-8-20-49 0,10 14-100 16,-10-14-630-16,0 0-927 0</inkml:trace>
  <inkml:trace contextRef="#ctx0" brushRef="#br0" timeOffset="49651.7167">22119 11197 4809 0,'16'-9'-60'0,"-16"9"37"0,0 0 2 15,24-15 0-15,-24 15 1 0,0 0-25 0,28-12-8 16,-28 12-6-16,24-11-15 0,-24 11 6 15,23-12 12-15,-23 12-4 0,27-15 11 0,-27 15-16 16,25-18 3-16,-12 5 4 0,-13 13-1 16,31-31 23-16,-20 14 27 0,-4-2 11 0,-7 19 4 15,20-34 26-15,-12 17 14 0,-8 17-19 16,10-36 2-16,-10 36-4 0,5-36 6 16,-5 36-10-16,0-38 2 0,0 38-4 15,-5-34-2-15,5 34-25 0,-10-33 1 0,10 33 0 16,-20-26 7-16,0 18-11 0,20 8 11 15,-37-19 21-15,19 16 10 0,18 3 12 16,-47-3 9-16,47 3 17 0,-55 12 20 0,22-3 16 16,6 2-3-16,-8 7 18 0,3 0 11 15,0 3 0-15,0 4-5 0,6 0-11 0,2 2-8 16,1 4-6-16,4 3-13 0,1 0-10 16,10-1-7-16,-1 4-9 0,2-5-7 0,7 1-3 15,0-1-1-15,0 1 2 0,4-3 2 16,8 8-1-16,-7-1 1 0,8-10 19 15,0 5-3-15,-1 1-5 0,5-2-8 0,4-3-3 16,3-1-16-16,4-2-9 0,1 2-1 16,-1-7-7-16,6 1 0 0,6-8-3 15,-5-1-9-15,3-1-2 0,4-3-13 0,-5-4-13 16,3-4-14-16,-5-2-24 0,12-4-32 16,-5-2-42-16,6-6-39 0,-2-1-43 0,-10-3-95 15,5-5-134-15,-8-1-526 0,-5 0-980 16</inkml:trace>
  <inkml:trace contextRef="#ctx0" brushRef="#br0" timeOffset="50134.5931">19596 11611 4856 0,'0'0'-94'0,"0"0"22"15,0 0 1-15,-17 16-1 0,17-16 3 0,0 0-3 16,0 0 2-16,0 0-2 0,0 0 28 16,0 0 24-16,-10 20 26 0,10-20 44 0,0 0 13 15,0 0 17-15,0 0 4 0,0 0 4 16,0 0 15-16,0 0 6 0,0 0 8 15,0 0 0-15,0 0-1 0,0 0-10 0,0 0-2 16,0 0-15-16,96-35-6 0,-71 23-14 16,7-3-13-16,9 0-10 0,-5-5-12 0,5 3-27 15,11-8-24-15,-5 3-38 0,8-1-31 16,-3-3-33-16,3 1-30 0,-1 4-37 16,-7 0-75-16,1 0-673 0,-4 1-682 0</inkml:trace>
  <inkml:trace contextRef="#ctx0" brushRef="#br0" timeOffset="51355.6204">23788 11233 4908 0,'0'0'186'0,"0"0"-21"0,0 0-22 15,17-15-22-15,-17 15-25 0,0 0-22 0,0 0-19 16,0 0-4-16,0 0 0 0,0 0 10 16,18-15 15-16,-18 15-1 0,0 0-1 0,0 0-13 15,0 0-4-15,0 0-10 0,0 0-5 16,0 0-6-16,0 0-3 0,0 0-5 16,0 0-1-16,0 0 0 0,0 0-4 0,49 30 2 15,-36-15-8-15,-13-15 4 0,22 27-6 16,-9-6-2-16,-1-3-2 0,0 3-4 15,8 5 1-15,-12-2 0 0,6 7-2 0,2 0 0 16,-1 0-3-16,2 2-6 0,0 2 0 16,0-5-6-16,3 1-1 0,-5 1-1 15,1-5-1-15,-2-4 2 0,1 2 0 0,-2-3-1 16,2-3 4-16,-6-4-1 0,-9-15 1 16,13 27 1-16,-13-27-1 0,15 26 3 0,-15-26-7 15,13 17 3-15,-13-17 1 0,11 20 0 16,-11-20 1-16,0 0 0 0,10 21 2 15,-10-21 1-15,0 0 5 0,0 0 3 0,0 0-1 16,0 0 1-16,0 0-2 0,0 0 3 16,0 0 0-16,0 0 3 0,0 0-4 0,0 0-4 15,0 0-1-15,-32-93-7 0,22 69-3 16,1-4 0-16,-2 0-1 0,2-2 4 16,-6-1 3-16,2-4 1 0,-4 8 6 0,2-3 1 15,5 1 3-15,2 4-1 0,-6 2 1 16,4 1-3-16,2-3 0 0,-4 3-2 0,12 22 3 15,-17-39-1-15,9 18 3 0,8 21-1 16,-15-38 1-16,7 23-2 0,8 15-2 16,-9-31-4-16,9 31-6 0,-11-32 0 0,11 32 0 15,-5-30-1-15,5 30 1 0,0-41 0 16,0 41-1-16,5-45 0 0,-2 18 1 0,5 0 1 16,-4 4 3-16,-4 23-2 0,8-46 0 15,4 21 1-15,-9 0-5 0,7 3 0 16,-10 22 3-16,17-42-2 0,-10 19-1 0,3 6 0 15,-10 17 3-15,15-30-2 0,-15 30 4 16,16-28-4-16,-16 28 3 0,15-23 1 0,-15 23 1 16,19-18-1-16,-19 18 2 0,23-18-3 15,-23 18 2-15,29-9 0 0,-29 9 0 16,28-10 1-16,-28 10 4 0,0 0 4 0,45 4 7 16,-45-4 6-16,25 18 1 0,-8 0 3 15,-2 1 1-15,-1 6-2 0,-3-1-3 0,-2 1-1 16,-1 2 1-16,0 1 3 0,1 0 0 15,-8-1 1-15,8 0 4 0,-1-4-7 0,-8-23 2 16,2 43-3-16,-2-22-2 0,0-21-5 16,0 38 4-16,0-38-2 0,-5 39-3 15,-4-16 0-15,3-2-1 0,-9 0 0 0,1 4 1 16,-2 3-4-16,-3 2 2 0,-4-5-2 16,3-1-1-16,-2 2 4 0,-5-5-1 0,7 3-10 15,-2 1-1-15,-4-4 5 0,7 1-3 16,-6 0-1-16,-2-1-4 0,6-5-2 15,-3-1-7-15,4-2-7 0,3 2-11 0,-4-6-16 16,4-2-18-16,-2-2-24 0,19-5-33 16,-25 0-30-16,25 0-28 0,0 0-31 0,-26-15-75 15,26 15-124-15,-4-27-554 0,4 27-970 16</inkml:trace>
  <inkml:trace contextRef="#ctx0" brushRef="#br0" timeOffset="52297.2192">24454 11090 4931 0,'30'-13'-55'0,"-30"13"15"0,22-9 7 0,-22 9 2 16,22-8 4-16,-22 8 8 0,0 0 2 16,25-12 15-16,-25 12 24 0,0 0 24 15,0 0 27-15,21-8 16 0,-21 8-2 0,0 0 8 16,0 0 10-16,0 0-7 15,0 0-7-15,32 21-12 0,-32-21-5 0,14 19-7 0,-14-19-6 16,11 25-11-16,-11-25-4 0,17 24-4 16,-17-24-8-16,8 28-2 0,-8-28 1 0,15 25-8 15,-15-25-3-15,12 24-4 0,-12-24 0 16,14 22-3-16,-14-22-2 0,8 20-1 16,-8-20-1-16,0 0-1 0,12 23 3 0,-12-23-2 15,0 0 3-15,0 0 2 0,5 22-2 16,-5-22 2-16,0 0-10 0,0 0-3 15,0 0-6-15,0 0-4 0,0 0 0 16,0 0-3-16,0 0-1 0,0 0-4 0,0 0-11 16,0 0-6-16,0 0-14 0,-34-75-6 15,34 75 1-15,-3-36-1 0,3 36 4 0,7-48-1 16,-2 22 0-16,0-2 0 0,6 0-5 16,-2 1 1-16,2-1 0 0,1 2 10 15,-7 6 4-15,7-2 0 0,-4 0 7 0,6 0 0 16,-1 5 3-16,4-3 2 0,-1 2-9 15,3 6-16-15,-3-3-16 0,6 3-6 0,2 0 0 16,-4 3 3-16,-20 9 7 0,43-23 9 16,-26 17 1-16,-17 6 7 0,32-9 4 15,-32 9 1-15,25-13 6 0,-25 13 2 0,25-5 15 16,-25 5 19-16,23-10 6 0,-23 10 2 16,0 0 14-16,34-8 4 0,-34 8 15 0,0 0 2 15,25-7 10-15,-25 7 11 0,0 0 13 16,0 0 2-16,0 0 8 0,0 0-6 0,28-7 2 15,-28 7-8-15,0 0-10 0,0 0 8 16,0 0 8-16,0 0-10 0,0 53-9 16,0-53-9-16,-5 36-2 0,5-36-6 0,-3 47-4 15,3-21-2-15,0 2 2 0,0-28-9 16,0 45-3-16,3-18-2 0,6-2-2 16,-8 0-3-16,-1-25-2 0,15 42-1 0,-13-17-1 15,10-6-2-15,-4 0-1 0,-8-19-2 16,27 35 0-16,-19-23-2 0,-8-12 9 15,22 21 0-15,-22-21-5 0,23 15 5 0,-23-15-1 16,26 12 5-16,-26-12-1 0,0 0-1 16,0 0-1-16,0 0-2 0,48-21-4 0,-48 21-3 15,8-27-3-15,-8 27-3 0,9-32-1 16,-9 32 2-16,0-41-4 0,0 20 0 16,0 21-5-16,-5-46-4 0,5 46-7 0,-7-48-6 15,5 19-2-15,-8 4-1 0,10 25 2 16,-6-40 1-16,6 40 2 0,-10-37 5 0,10 37 1 15,-9-33 2-15,9 33-1 0,-11-28 5 16,11 28-2-16,-17-28 0 0,17 28-1 0,-24-27 2 16,11 17 0-16,13 10 2 0,-33-19 0 15,9 9 1-15,24 10 0 0,-33-11 0 16,33 11-5-16,-35-9-4 0,16 2-4 16,19 7-6-16,-33-3-9 0,33 3-9 0,-35-5-20 15,35 5-22-15,0 0-29 0,0 0-24 16,-46 2-25-16,38 4-31 0,8-6-80 0,0 0-677 15,0 0-805-15</inkml:trace>
  <inkml:trace contextRef="#ctx0" brushRef="#br0" timeOffset="53196.9217">25899 9499 4820 0,'0'0'-16'0,"0"0"12"15,0 0-21-15,0 0 5 0,0 0-9 0,0 0 3 16,-13-33 10-16,13 33 3 0,0 0 32 16,0 0 47-16,0 0 28 0,0 0 5 15,0 0-8-15,0 0-12 0,0 0-10 0,0 0-6 16,0 0-8-16,0 0-5 0,0 0 9 16,0 0 13-16,0 0 3 0,0 0 4 0,0 0 2 15,0 0-6-15,35 65-10 0,-35-65-7 16,17 42-5-16,-2-14 0 0,-2-1-4 0,2 8 2 15,2-1 1-15,-4 0-3 0,2-1-1 16,2 4-3-16,-5 1-1 0,5 1-2 16,3 0 0-16,-9 0-6 0,6 4 1 0,-4-3-4 15,4-4-11-15,2 2 1 0,-6-4-4 16,0 2 0-16,2 2-2 0,-6-8-3 16,2-4 0-16,1 2-5 0,-7-5 1 0,4-1 6 15,-9-22-7-15,11 33 1 0,-2-21-3 16,-9-12-2-16,8 29 1 0,-8-29-4 0,8 22-4 15,-8-22-6-15,12 18 0 0,-12-18-2 16,0 0-5-16,8 25-5 0,-8-25-1 16,4 9-4-16,-4-9-6 0,0 0-1 0,0 0 2 15,0 0 2-15,0 0 3 0,0 0 7 16,0 0 1-16,0 0 1 0,0 0-5 16,0 0-3-16,-35-41-6 0,35 41-10 0,-25-15-5 15,3 3 1-15,0 6 1 0,0-3 8 16,-3 1 2-16,-3 4-2 0,3 1 3 0,-7-2 3 15,32 5 5-15,-62-3 3 0,34 1 4 16,-2 2 8-16,30 0 3 0,-57 5 7 16,32-5 0-16,-2 5-2 0,-2 1 2 0,29-6 1 15,-48 12 0-15,31-3 0 0,-1 3 3 16,-6 3 3-16,13 0 3 0,11-15 1 0,-29 35 0 16,19-13 5-16,3-1-2 0,-1 0 7 15,8-21-2-15,-3 47 3 0,3-25 0 16,0-22 2-16,11 45 1 0,-4-23 3 0,1 0-2 15,1-1-2-15,1 2 0 0,5-5-1 16,-2 4-4-16,2-5 0 0,2 1-1 16,3 1-3-16,-1 1-2 0,2-9 1 0,1 5-4 15,0-5-1-15,5-1 2 0,-2 2-3 16,0-2-2-16,2-5 1 0,-1-2-2 0,-26-3-4 16,57 5 0-16,-28-5-4 0,-1-5-4 15,2-3-7-15,2 1-9 0,5-5-7 0,-2-3-8 16,-5-1-12-16,3-3-19 0,-1 2-19 15,-2-6-38-15,0-1-26 0,-8 0-27 16,3-3-65-16,-6-5-155 0,-1 2-558 0,-5-1-866 16</inkml:trace>
  <inkml:trace contextRef="#ctx0" brushRef="#br0" timeOffset="53854.8025">26682 10180 4766 0,'24'-12'-75'0,"-24"12"46"0,0 0 29 16,0 0 28-16,21-9 20 0,-21 9 3 15,0 0 2-15,0 0 6 0,0 0 3 0,0 0 14 16,0 0 14-16,27-7 7 0,-27 7-1 15,0 0-7-15,0 0-7 0,0 0 2 16,0 0-4-16,0 0-8 0,0 0-5 0,17 35-7 16,-17-35-5-16,8 20-7 0,-8-20-6 15,9 29-3-15,-9-29-5 0,15 27-5 16,-15-27-2-16,10 28-4 0,-10-28-2 0,15 25 0 16,-15-25-5-16,13 24 0 0,-13-24-4 0,12 19 0 15,-12-19 3-15,10 15-7 0,-10-15 1 16,0 0-1-16,15 18 0 0,-15-18-1 15,0 0 3-15,0 0-3 0,0 0-1 0,0 0-6 16,0 0 0-16,0 0-6 0,0 0-8 16,37-39-2-16,-37 39-6 0,13-37-7 15,-5 14-6-15,-3-4-7 0,4 3-4 16,-1-3 9-16,-6 3 16 0,6-2 13 0,-8 26 5 16,4-40 2-16,-4 40 1 0,5-36 0 15,-5 36 2-15,8-29 0 0,-8 29 1 0,3-24 7 16,-3 24 5-16,0 0 3 0,2-32 1 15,-2 32-7-15,0 0 6 0,0 0-4 16,12-16 1-16,-12 16 1 0,0 0 5 0,0 0 0 16,0 0 2-16,0 0 2 0,0 0 3 15,0 0 3-15,0 0-1 0,40 36 1 0,-40-36 0 16,12 18 4-16,-12-18 14 0,18 21-6 16,-18-21-5-16,22 19 1 0,-9-8 1 0,-13-11-11 15,28 25-1-15,-11-11-5 0,-17-14-3 16,29 15-1-16,-18-6-4 0,-11-9-3 15,27 15-11-15,-27-15-9 0,30 12-12 0,-16-8-19 16,-14-4-18-16,28 5-26 0,-28-5-32 16,28 3-33-16,-11-3-37 0,-17 0-45 0,25-4-105 15,-25 4-120-15,20-11-506 0,-20 11-924 16</inkml:trace>
  <inkml:trace contextRef="#ctx0" brushRef="#br0" timeOffset="54665.7081">27853 9764 4941 0,'0'0'-36'0,"0"0"10"15,0 0 7-15,0 0 11 0,0 0 12 0,-27-5 16 16,27 5 21-16,0 0 19 0,0 0 29 16,0 0 12-16,0 0 1 0,-48 33-4 0,48-33-2 15,-17 24-11-15,17-24-4 0,-17 26-7 16,11-11 0-16,6-15-3 0,-17 30 0 16,9-12-2-16,8-18 0 0,-12 36-8 0,4-15-2 15,8-21-7-15,-5 39-5 0,5-39-7 16,1 41-3-16,6-17-2 0,3-1-6 0,2 1-5 15,-2 0-1-15,6-2-2 0,1-1-3 16,8 2-3-16,-1-2 0 0,6-3-3 16,5-2 0-16,-2-1-3 0,9 1 0 0,3-7 0 15,4-2 1-15,-1 1-4 0,4-5-2 16,3-3 6-16,2 0-7 0,0-3 1 16,5-4-2-16,-3-1 0 0,2-9-5 0,-7-1-13 15,-2-9-10-15,5-10-15 0,-7-6-11 16,-2-8-13-16,-11 0-19 0,0-8-18 0,-10-2-11 15,-5 5 3-15,-6-6 1 0,-2 5 8 16,-3-5 12-16,-2 0 14 0,-1 0 6 0,-8 3 10 16,0 8 22-16,-8-2 27 0,4 5-1 15,-4 1 6-15,-2 7-1 0,-2-1 6 16,4 4 2-16,-5 5 0 0,2 6-2 0,3 2 1 16,0-1-1-16,3 4 0 0,-4 1 5 15,9 20 2-15,-8-30 1 0,5 13-2 0,3 17 5 16,-9-24-3-16,9 24 3 0,-3-18 2 15,3 18 8-15,0 0 10 0,-5-18 6 0,5 18 4 16,0 0 5-16,0 0 9 0,0 0 6 16,0 0-1-16,0 0-1 0,0 0-7 15,0 0-4-15,-5 74 1 0,5-74 7 16,0 40-2-16,0-40 2 0,0 52 2 0,0-25-1 16,0 4-9-16,8-2 0 0,-6 4 8 15,10 5-4-15,-1 2-17 0,3 0-2 0,9 4 2 16,-3 3-3-16,2 0 0 0,6 0-5 15,3-1 2-15,10 2-3 0,3 2-3 0,-4-11 1 16,5 8-7-16,9-4 2 0,-11-8-5 16,4-2 0-16,2-3-5 0,7 0 1 0,-9-6-1 15,5 0-2-15,2 0-11 0,-3-1-12 16,-7-8-3-16,-1-3-9 0,-6 4-13 16,0-8-11-16,-7-1-20 0,-8-7-40 0,5-3-47 15,-4-9-52-15,-8-4-91 0,-5-2-135 16,-10-2-110-16,-1-4-397 0,-18 0-764 0</inkml:trace>
  <inkml:trace contextRef="#ctx0" brushRef="#br0" timeOffset="54868.587">28323 9718 4700 0,'0'0'6'0,"0"0"27"16,0 0-1-16,0 0 18 0,0 0 18 15,0 0-5-15,0 0-6 0,0 0-4 0,96-28-5 16,-55 17-2-16,6-2-1 0,10 1-4 16,-3-7-3-16,2 0-10 0,-5-2-22 0,-3 3-31 15,-4 2-46-15,-4 1-37 0,-2 0-47 16,-8-5-132-16,0 5-629 0,-11 0-532 16</inkml:trace>
  <inkml:trace contextRef="#ctx0" brushRef="#br0" timeOffset="55780.2801">20434 13203 4342 0,'-18'-22'-98'16,"18"22"7"-16,0 0-3 0,-20-20-20 0,20 20-16 15,-12-8-32-15,12 8-52 0,0 0-544 16,-15-12 381-16</inkml:trace>
  <inkml:trace contextRef="#ctx0" brushRef="#br0" timeOffset="56089.1026">20361 13128 3095 0,'0'0'-113'16,"0"0"32"-16,0 0 41 0,0 0 40 0,0 0 35 16,0 0 20-16,0 0 19 0,0 0 16 15,0 0 5-15,0 0 15 0,-10-31-2 16,10 31 5-16,0 0-4 0,0 0 7 0,0 0-1 16,0 0-10-16,0 0 4 0,0 0-10 15,0 0-10-15,0 0-15 0,0 0-6 16,0 0-2-16,0 0 8 0,0 0 26 0,0 0 18 15,0 0 7-15,0 0 8 0,0 0-16 16,33 72-6-16,-21-48-1 0,-1 1-4 0,1 8-12 16,0 1-9-16,6 10-9 0,1 3-9 15,-4 1-11-15,8-1-4 0,-3 2-5 16,-1 0-6-16,2-4-4 0,3 6-5 0,-4-6-4 16,7 2-1-16,-9-4-4 0,2-1-1 15,7 2-6-15,-9-6-3 0,2-2-7 16,-1 1-5-16,-1-4-8 0,2 2-11 0,2-4-11 15,-7 4-10-15,-2-5-8 0,2-3-26 16,-3 3-32-16,8 2-33 0,-10-8-36 0,2 1-58 16,0-5-150-16,-9 0-563 0,-1-1-770 15</inkml:trace>
  <inkml:trace contextRef="#ctx0" brushRef="#br0" timeOffset="56608.8279">20946 14161 4646 0,'-7'-30'-84'16,"7"30"19"-16,0 0 17 0,-6-24 0 0,6 24 1 15,0 0-1-15,0-36 6 0,0 36-10 16,3-34 0-16,0 10 11 0,2-4 11 0,2-9 5 16,8 4 13-16,0-5 8 0,-3 3 15 15,0-1-2-15,-1 5 3 0,8-4 4 16,-1 8-3-16,-1 0-3 0,0 0-4 0,6 2 1 16,-6 3 5-16,0 1 7 0,1 2 16 15,0 4-4-15,-1-2 11 0,0 2-5 16,0 3 7-16,-17 12-8 0,30-21-1 0,-15 12-6 15,-15 9-4-15,31-15-3 0,-31 15 3 16,34-10-2-16,-34 10 3 0,30-8-2 0,-30 8 3 16,28-4 14-16,-28 4 14 0,0 0 7 15,37 8 12-15,-37-8 17 0,24 17 6 0,-24-17-6 16,20 30 4-16,-12-7 5 0,-3 1-3 16,0 0-8-16,2 3-12 0,-4 1-9 15,2 4-7-15,-1-2-4 0,-3 1-8 0,3 2-5 16,2-4-5-16,-2 3-3 0,-4-5-6 15,1 0-2-15,3-3-10 0,-4-24-7 0,3 39-17 16,2-15-13-16,-5-24-15 0,5 33-18 16,-5-33-25-16,5 30-28 0,-5-30-31 0,15 29-33 15,-7-20-55-15,-8-9-138 0,12 9-571 16,-12-9-680-16</inkml:trace>
  <inkml:trace contextRef="#ctx0" brushRef="#br0" timeOffset="57249.6352">22396 13141 4589 0,'0'0'-75'0,"0"0"27"0,0 0 13 16,0 0 46-16,0 0 19 0,0 0 28 15,0 0 9-15,0 0 16 0,0 0 17 0,-83 23 16 16,83-23 2-16,-37 27-4 0,22-15-3 16,-2 3-6-16,-3 3-6 0,3 0-8 0,1 3-10 15,4 2-4-15,-8-5-13 0,7 6-6 16,2-2-1-16,-2 3-9 0,8-1-8 16,-8 1-4-16,9 2-2 0,-2-1-8 0,6-26-9 15,0 43-8-15,6-23-1 0,-6-20-5 16,14 39-2-16,-6-24-4 0,4 3 0 0,-12-18-3 15,22 27 0-15,-22-27 1 0,26 23-3 16,-12-17 1-16,-14-6 1 0,28 9-4 16,-28-9-3-16,32 3-10 0,-32-3-9 0,0 0 3 15,52-21-8-15,-30 4 0 0,-7 2 2 16,1 0 4-16,-1-3 9 0,2-4 5 0,-9-2-5 16,4 0 0-16,2-5 2 0,-8 2 17 15,4 1 4-15,-8-2 2 0,-2 28 5 16,13-42 0-16,-8 20 4 0,-5 22-2 0,7-33 2 15,-7 33 1-15,8-31 7 0,-8 31 9 16,4-23 7-16,-4 23 11 0,0 0 2 16,5-27 0-16,-5 27-3 0,0 0-8 0,0 0 0 15,0 0 3-15,0 0 6 0,0 0 3 16,0 0 0-16,0 0-3 0,0 0 2 16,0 0-8-16,0 0-5 0,28 56-1 0,-28-56-1 15,20 33-2-15,-8-13-1 0,-2-5-3 16,-10-15-2-16,32 34-10 0,-15-16-3 0,3 0 2 15,-4-2-1-15,4-1-4 0,9 1 0 16,-1-4-8-16,1 0-7 0,-4-1-13 16,5-3-18-16,2-4-20 0,-2-8-26 0,-30 4-35 15,62-4-36-15,-29-4-22 0,1-5-29 16,-3-5-73-16,-7 0-104 0,4-11-134 16,-1 5-407-16,-7-7-575 0</inkml:trace>
  <inkml:trace contextRef="#ctx0" brushRef="#br0" timeOffset="57740.5903">23337 12836 4428 0,'0'0'-74'0,"1"-28"16"0,-1 28 24 0,0 0 43 15,4-30 18-15,-4 30 40 0,0 0 21 16,0 0 7-16,-5-35 6 0,5 35 4 0,0 0-2 16,0 0 7-16,-29-9-4 0,29 9-7 15,0 0-4-15,0 0-12 0,-57 21 6 0,57-21-1 16,-30 23-10-16,17-11-9 0,13-12-8 15,-19 22-9-15,19-22-3 0,-16 24-4 16,16-24-8-16,-19 24-4 0,19-24-5 0,-11 27-1 16,11-27-7-16,0 29-7 0,0-29-11 15,13 27-12-15,-13-27-17 0,33 29-14 0,-16-15-11 16,5-2-5-16,5 5 1 0,-2-5 1 16,-2 0 4-16,7 0 5 0,-8 0 5 0,8-3 7 15,-12 5 11-15,8-5 6 0,-6 0 11 16,-4 3 11-16,-16-12 19 0,32 15 13 15,-18-5 8-15,-14-10 5 0,21 16-1 0,-21-16 5 16,15 21 10-16,-15-21 7 0,15 25-2 16,-15-25 0-16,2 33-3 0,-2-33-7 0,-2 38 0 15,2-38-1-15,-11 42 1 0,6-21-7 16,-9-1-9-16,14-20-5 0,-16 42 4 16,6-23-9-16,1 2 0 0,-6 2 6 0,2-5-2 15,-1 0-6-15,14-18-2 0,-23 38-6 16,11-22-5-16,12-16-7 0,-17 27-12 15,12-15-8-15,5-12-14 0,-13 21-8 0,3-12-11 16,10-9-8-16,0 0-6 0,-8 18-8 16,8-18-7-16,0 0-17 0,-9 15-20 0,9-15-25 15,0 0-22-15,0 0-36 0,0 0-78 16,0 0-161-16,0 0-525 0,54-24-857 0</inkml:trace>
  <inkml:trace contextRef="#ctx0" brushRef="#br0" timeOffset="58175.5564">24566 12272 5041 0,'0'0'131'16,"-13"-31"-10"-16,13 31-20 0,-15-23-16 0,15 23-24 15,0 0-25-15,-14-24-14 0,14 24-2 16,0 0-1-16,0 0 9 0,0 0 14 16,0 0 11-16,0 0 3 0,0 0-6 0,0 0-2 15,0 0-3-15,0 0-1 0,0 0 2 16,0 0 5-16,0 0 5 0,14 98-1 0,-8-77 2 15,4 0-2-15,-3 6 7 0,1 2 1 16,-3 0-10-16,7 8-17 0,0 3-2 0,-7 1 3 16,7 4-7-16,-7 2-4 0,6-4-3 15,-6 4-4-15,2-1-2 0,3-3-5 0,-7 0 0 16,7-2-8-16,-5-2-7 0,4-1-10 16,-4-9-15-16,2 3-17 0,-2-2-21 15,0-4-24-15,1-2-32 0,3 0-32 0,-8-5-31 16,3 1-38-16,-4-20-88 0,3 23-129 15,-3-23-515-15,0 0-857 0</inkml:trace>
  <inkml:trace contextRef="#ctx0" brushRef="#br0" timeOffset="58739.3052">24380 13122 4783 0,'-26'-18'-74'15,"26"18"-1"-15,-14-29 0 0,14 29 2 16,0-33 28-16,0 33 13 0,14-39 32 0,-3 17 19 15,8-6-10-15,4 3 15 0,1-5 6 16,7 3-2-16,11-5-14 0,3 1 3 0,4 1-16 16,1-2 4-16,-1 8-7 0,2-2 1 15,-4 2 13-15,-3 3-6 0,1 2 14 0,-7 1 13 16,3-1 8-16,0 5 14 0,-6 0-6 16,-1-1 13-16,-6 6-6 0,-6 0-2 15,2 0-3-15,-1 0 1 0,-23 9-7 0,30-13-3 16,-30 13-1-16,25-12 11 0,-25 12 2 15,0 0 4-15,29-10 1 0,-29 10 4 0,0 0 2 16,0 0-2-16,0 0 2 0,0 0-1 16,0 0-1-16,0 0-3 0,0 0-6 15,-37 74-9-15,25-51-3 0,2 1-3 16,3 1-5-16,2-1-7 0,-3 0-3 0,5 5-3 16,3-29-4-16,3 51-2 0,5-25-4 0,4-2-3 15,1 1 3-15,4-8-4 0,7 3-3 16,-4-4-3-16,6-5 0 0,5-1-8 15,-1-4-3-15,1-3-4 0,0 0 0 0,0-3 1 16,-31 0 3-16,59-9 1 0,-32 0 5 16,-2-5 2-16,-7 2 10 0,1-6 1 15,-6 0-4-15,-1-3 4 0,-4-4 0 0,-8 25 1 16,3-53-3-16,-6 29-1 0,0-6-4 16,1 1-11-16,-6 2-11 0,1-3-9 15,2 7-3-15,5 23 7 0,-20-46 2 0,8 25 2 16,0-2 7-16,-1 5 7 0,-4 3 2 15,-1 0-3-15,18 15 3 0,-27-25-7 16,27 25-10-16,-25-17-10 0,25 17-10 16,-30-4-5-16,30 4-4 0,0 0-15 0,-40 4-29 15,40-4-22-15,0 0-24 0,-27 20-35 16,27-20-79-16,-3 12-686 0,3-12-741 0</inkml:trace>
  <inkml:trace contextRef="#ctx0" brushRef="#br0" timeOffset="59610.0581">26747 12108 4831 0,'17'19'63'0,"-17"-19"-6"0,12 22 20 16,-12-22 14-16,5 30-1 0,-5-30-5 15,7 39-2-15,-2-12 4 0,-5-4 10 0,0-23 8 16,3 57 4-16,-3-30-10 0,2 3-10 16,-2 2-13-16,5-2-9 0,-5 6-5 0,8-3-6 15,-6 1-5-15,1-3-3 0,0 3-9 16,2-2-2-16,0 3-5 0,2 2-1 15,1-3-1-15,-3-3-6 0,4 0-4 0,-8-1-2 16,11 0-2-16,-5-1-1 0,-4-5-3 16,6-3-1-16,-9-21-4 0,5 40 3 0,-5-40-3 15,6 32-6-15,1-17-1 0,-7-15-4 16,3 27-3-16,-3-27-2 0,0 0 0 16,4 32 0-16,-4-32 3 0,0 0-2 0,5 21 1 15,-5-21 2-15,0 0-3 0,0 0-5 16,0 0-2-16,0 0-3 0,0 0-3 15,0 0-1-15,0 0-6 0,0 0 1 0,-54-54-9 16,47 28-4-16,6-2-10 0,-4-5-10 16,10-5-4-16,-4-4 2 0,3-5 4 15,9 0 12-15,-8 1 8 0,4-10 20 0,-1 2 11 16,2 7 17-16,2 1 3 0,-4 0 0 0,4 3-2 16,-2 0 1-16,0-4-2 0,3 5-4 15,2 1-2-15,-1 5-1 0,-1-4-4 0,5 2-4 16,-1-1-3-16,0 1-7 0,0 5 0 15,1 1-8-15,-1-1 6 0,1 3 0 16,4 2 1-16,-5 5 2 0,4-4 0 0,-4 6-1 16,2 2 1-16,-1-3 2 0,2 5-3 15,5-6 5-15,-2 5-2 0,3 6 2 16,0-5 2-16,-1 10 2 0,2-6-2 0,0 5-1 16,0 3 3-16,5 2 2 0,-32 3 2 15,53 0-2-15,-25 3 1 0,-4 3 9 16,1 1 12-16,-2 6 15 0,-1-6 10 0,-22-7 1 15,29 32 9-15,-14-17-1 0,-5 8 1 16,-4-4 2-16,3 8 3 0,-9-27-7 16,1 51 9-16,-2-22-2 0,-8 2 1 0,3 3 2 15,-9-1-14-15,1 1 1 0,-2-1 2 16,-5 5-2-16,-4-5-2 0,-3 5-3 0,-9-4 0 16,4 2-8-16,-6-4-5 0,4-2 0 15,-5-3-6-15,6-3-5 0,4-1-5 0,-1-1-9 16,2-5-9-16,-3 2-5 0,2-1-6 15,3-3-9-15,6-1-4 0,-4-5-5 16,8 3-7-16,-5-3-7 0,9-3-12 0,-4 0-23 16,17-6-26-16,0 0-30 0,-32 6-39 15,32-6-48-15,0 0-123 0,0 0-179 0,-3-36-427 16,3 36-847-16</inkml:trace>
  <inkml:trace contextRef="#ctx0" brushRef="#br0" timeOffset="60259.7814">27922 11941 4772 0,'0'0'-67'16,"8"-27"29"-16,-8 27 15 0,0 0 10 15,0 0 16-15,5-24 24 0,-5 24 14 0,0 0 9 16,0 0 16-16,0 0 21 0,0 0 15 15,0 0 6-15,0 0-4 0,0 0-9 0,0 0-6 16,0 0-2-16,0 0-2 0,0 0 1 16,0 0 5-16,0 0-4 0,-69 51-6 0,56-34-5 15,3 1-2-15,10-18-12 0,-20 35-5 16,15-16-9-16,5-19-4 0,-17 30-5 16,7-12-1-16,10-18-7 0,-8 30-5 0,8-30-3 15,-9 32 0-15,9-32-5 0,4 27-1 16,-4-27-3-16,8 24 0 0,-8-24 2 0,15 27-4 15,-15-27-3-15,14 13-2 0,-14-13-1 16,20 14 0-16,-20-14 2 0,0 0-5 16,31 0-10-16,-31 0 1 0,0 0-6 15,39-26-3-15,-29 11-6 0,5-3-5 0,-7-7-9 16,2 4-9-16,-1-3-10 0,1-5-19 0,-7 2-9 16,6-2-12-16,-4 4-7 0,-2-2 7 15,-3 27 15-15,5-50 17 0,-5 29 24 16,0 21 19-16,-5-36 12 0,5 36 13 0,-7-34 6 15,7 34 4-15,-10-25 0 0,10 25-5 16,-5-22-3-16,5 22 3 0,0 0-3 0,0 0 1 16,-15-21 0-16,15 21 1 0,0 0 6 15,0 0 10-15,0 0 10 0,0 0 8 16,0 0 2-16,0 0 5 0,0 0 2 0,0 0 0 16,0 0-5-16,0 0 0 0,7 84 0 15,-7-84-1-15,23 33-1 0,-6-15-7 0,1 5-1 16,7 1 0-16,1-3-1 0,5 1-5 15,-1-1-8-15,6 1 0 0,0-3-8 16,5-4 2-16,-3 0-4 0,2-6-10 0,-3 3-10 16,-4-4-10-16,-2-8-17 0,4 0-22 15,-35 0-30-15,60-14-27 0,-30 5-28 16,-2 0-26-16,-2-3-25 0,-3-7-48 0,-6 1-105 16,6-1-130-16,-10-6-457 0,4-5-657 15</inkml:trace>
  <inkml:trace contextRef="#ctx0" brushRef="#br0" timeOffset="60766.7151">28982 11355 4653 0,'0'0'41'15,"9"-20"14"-15,-9 20 3 0,0 0 0 16,0 0 1-16,13-21-3 0,-13 21-10 0,0 0-3 16,0 0 3-16,0 0 4 0,0 0 9 15,0 0 6-15,-30-34-8 0,30 34-4 0,0 0-4 16,-37-5-12-16,37 5 2 0,-38 3-5 15,38-3-2-15,-39 12-3 0,39-12 1 0,-38 12 3 16,21-3-3-16,17-9-4 0,-32 18 0 16,19-5-5-16,13-13 4 0,-20 28-2 15,20-28-3-15,-5 34 4 0,5-34-4 0,13 40-4 16,0-16 2-16,3-2-4 0,7 2-2 16,2 0 0-16,0 5-2 0,7-8-2 15,3 3 1-15,-5 3-3 0,0-10 2 0,5 5-4 16,-5-4 2-16,1 0-2 0,0 2-1 15,-6-5 3-15,-1-3-2 0,-4 3 3 16,-3-6 6-16,-17-9 11 0,30 22 7 0,-18-14 1 16,-12-8-3-16,20 15-4 0,-20-15-3 15,11 24-1-15,-11-24-3 0,0 0-2 16,-8 36-2-16,8-36 2 0,0 0-5 0,-8 32-3 16,8-32 1-16,0 0-4 0,-15 27-2 15,15-27 0-15,0 0-5 0,-12 21 5 16,12-21-2-16,0 0 0 0,-14 18 0 0,14-18 1 15,0 0-5-15,0 0-5 0,-20 14-4 16,20-14-9-16,0 0-7 0,0 0-4 0,0 0-12 16,-25 9-6-16,25-9-7 0,0 0-3 15,0 0-4-15,0 0-10 0,0 0 0 0,-43-8-7 16,43 8 0-16,0 0-25 0,0 0-12 16,0 0-25-16,-30-12-35 0,30 12-75 0,0 0-682 15,-20-18-689-15</inkml:trace>
  <inkml:trace contextRef="#ctx0" brushRef="#br0" timeOffset="61445.5114">29681 11120 4554 0,'17'-18'25'0,"-17"18"49"0,12-19-12 0,-12 19-4 16,0 0-10-16,15-22-10 0,-15 22-21 15,0 0-8-15,10-21 0 0,-10 21 16 16,0 0 3-16,0 0 18 0,0 0 5 0,7-27 0 15,-7 27-12-15,0 0 1 0,0 0-5 16,0 0 7-16,0 0 7 0,0 0 7 0,0 0 8 16,0 0 4-16,0 0 0 0,0 0-2 15,0 0-12-15,0 0-2 0,0 0-2 16,0 0 4-16,-61 0 1 0,61 0-2 0,-40 20 5 16,20-5-4-16,4 0 0 0,-1 2 1 15,0-2-8-15,0 0-1 0,1 4-2 0,2-2-3 16,14-17-4-16,-30 28 3 0,22-14 12 15,8-14-9-15,-22 28-4 0,22-28-5 0,-13 28-2 16,13-28-5-16,-7 21-2 0,7-21-3 16,0 0-2-16,-2 33-1 0,2-33-8 15,0 0 3-15,14 31 0 0,-14-31 0 0,18 20 0 16,-18-20-6-16,28 13-3 0,-28-13 3 16,32 11 0-16,-15-5-4 0,-17-6 2 0,37 10-2 15,-14-5 0-15,-23-5-1 0,45 10-13 16,-20-8 3-16,1 4-1 0,2-2 3 15,0-1-1-15,-2 1-2 0,2 0 4 0,0 0-1 16,-1 2 0-16,-27-6 0 0,39 7 5 16,-39-7 0-16,31 8 4 0,-14-1 12 0,-17-7 11 15,22 15 17-15,-22-15 2 0,17 25 0 16,-17-25 0-16,3 31-5 0,-3-31-3 16,0 37-2-16,0-37-1 0,-20 48-6 0,3-16-4 15,-5-1-2-15,-4 4-9 0,-1 1-14 16,-5 3-24-16,4 0-24 0,-12-1-41 0,1 2-61 15,-9 1-68-15,-13 1-147 0,1 0-108 16,-8-9-37-16,-3-3-469 0,-12 2-1114 16</inkml:trace>
  <inkml:trace contextRef="#ctx0" brushRef="#br0" timeOffset="62424.4062">21468 14826 5071 0,'0'0'-71'16,"0"0"27"-16,0 0 16 0,0 0 13 15,0 0-5-15,0 0 12 0,0 0 13 0,0 0 15 16,20-42 29-16,-20 42 33 0,0 0 23 16,0 0 9-16,0 0-7 0,0 0-6 15,0 0 1-15,0 0 6 0,0 0-1 0,0 0-7 16,40 51-12-16,-40-51-8 0,17 43-9 16,-9-15 1-16,2-1 17 0,0 12-19 0,0-6 8 15,2 6-22-15,3 14-9 0,-6-10-1 16,4 13-4-16,2-2-8 0,0 8-2 15,2-5-6-15,-5-3 3 0,6 1-7 0,-1 1-1 16,-4-3 0-16,4-2-5 0,1-4-1 16,-4-4-2-16,-3-2 1 0,-1-2-6 15,9-3 2-15,-6 0-5 0,0-1 1 0,-3-2-3 16,4-9-6-16,-1 0-4 0,1 0-7 16,-6 0-10-16,5-1-17 0,-1-1-25 0,-7-7-32 15,7 0-43-15,-5-3-35 0,-7-12-31 16,10 22-75-16,-10-22-136 0,0 0-123 0,0 0-397 15,0 0-701-15</inkml:trace>
  <inkml:trace contextRef="#ctx0" brushRef="#br0" timeOffset="62699.2563">21518 15760 4699 0,'0'0'29'0,"-27"-26"-16"0,27 26 15 0,-23-15 9 15,23 15-1-15,-15-16 7 0,15 16 12 16,0 0 16-16,-17-18 26 0,17 18 16 15,0 0 13-15,0 0-5 0,-13-24-16 0,13 24-9 16,0 0-15-16,0 0-6 0,0 0-4 16,15-41 1-16,-15 41-11 0,37-24-3 15,-19 6-10-15,17-5-2 0,-8 2-13 0,13-3-10 16,0-4-13-16,5-1-10 0,1 2-12 16,2 0-3-16,1-1-8 0,-2 0-4 0,-4 4-5 15,2-1-1-15,-3 6 0 0,-5 2 0 16,-4 1-1-16,1 1-3 0,1-1-8 0,-5 7-19 15,0-5-25-15,0 9-38 0,-3 3-42 16,0-8-74-16,3 10-198 0,-8-4-488 0,-22 4-628 16</inkml:trace>
  <inkml:trace contextRef="#ctx0" brushRef="#br0" timeOffset="63172.9665">22848 15270 4573 0,'0'0'1'0,"0"0"37"0,20 12 25 16,-20-12 10-16,0 0-3 0,0 0 12 15,0 0 1-15,4 24 15 0,-4-24 26 0,0 0 17 16,0 0 4-16,-37 28 4 0,37-28-14 16,-32 21-11-16,19-5-14 0,-4-3-19 15,-2 5-7-15,4-3 3 0,-3 0-4 16,5 3-32-16,-2 5-3 0,4-4 0 0,0-1-11 15,11-18-4-15,-17 41 2 0,9-20-1 16,4 0-4-16,4-21-2 0,-3 45-7 0,3-45-3 16,7 40-3-16,1-18-3 0,0-3-5 15,4 1-4-15,5-7-4 0,-17-13-2 0,37 23-1 16,-12-14-6-16,-2-6 1 0,-23-3-2 16,54-6-5-16,-29-3 0 0,10-8-1 15,-5 2 2-15,2-3 3 0,-5-4-1 0,-4-2 2 16,2 0 2-16,-3-5 0 0,1-1-3 15,-3-1-1-15,-3-4-8 0,0 2-3 0,-11-3-11 16,3-2-9-16,-9 2-6 0,0 0 9 16,-9-6 8-16,1 6 18 0,-7 4 13 15,5 5 2-15,-5 3 0 0,3 1-1 0,-8 5-6 16,2 3-7-16,-4 8-5 0,4 1 0 16,18 6 0-16,-37 3-3 0,13 4-5 15,8-1-21-15,-1 6-28 0,4 2-38 0,6-1-32 16,7-13-50-16,-8 23-138 0,8-23-217 15,0 0-371-15,25 21-587 0</inkml:trace>
  <inkml:trace contextRef="#ctx0" brushRef="#br0" timeOffset="63928.8191">24578 14871 4391 0,'0'0'-117'0,"0"0"30"0,-45-5 9 16,45 5 44-16,-29-4 29 0,29 4 15 16,0 0 3-16,-45-6 20 0,45 6 9 0,-32-3 27 15,32 3 26-15,-33 3 28 0,33-3 17 16,-40 3 13-16,40-3-1 0,-44 11-6 0,17-7-10 16,6 4-12-16,21-8-10 0,-47 16-10 15,28-5-1-15,-6-2-10 0,4 3-7 16,21-12-11-16,-39 22-8 0,22-7-8 0,-3 2-6 15,4-6-7-15,-1 8-3 0,5-4-1 16,12-15-11-16,-23 29 1 0,18-14-9 0,5-15 1 16,-12 30-2-16,12-30-3 0,3 33-3 15,-3-33-6-15,17 31-4 0,-2-17-10 16,2 1-4-16,-17-15-6 0,43 18 1 0,-16-12-1 16,-2-3-1-16,-25-3-1 0,49 4-4 15,-49-4-6-15,52-10-5 0,-26 1-9 0,3-3-3 16,-6-3-8-16,7-5-2 0,-5-1 0 15,-3-1 1-15,-4-2 9 0,-1 3-9 16,-3-5 6-16,-6-1 14 0,2 6 22 0,-7-5 14 16,-3 26 8-16,9-40 5 0,-9 40-3 15,0-30 2-15,0 30-3 0,-4-29 1 16,4 29 1-16,0 0 1 0,-5-33 1 0,5 33-7 16,0 0 1-16,0 0 0 0,0 0-2 15,0 0 9-15,0 0-5 0,0 0 8 16,0 0 0-16,0 0 5 0,0 0-2 0,0 0-2 15,0 0-1-15,74 42-1 0,-57-26-3 16,1-6-1-16,4 2 0 0,3 0-2 0,-3 1-1 16,4-4 1-16,0 3-5 0,0-3 2 15,6-1-3-15,0 1 0 0,-4-7-2 16,1 5 0-16,-3-1 0 0,5-3-1 0,-31-3-6 16,38 0-5-16,-38 0-14 0,40-6-17 15,-40 6-24-15,30-17-29 0,-30 17-39 16,24-15-20-16,-24 15-26 0,16-21-63 0,-7 9-188 15,-9 12-516-15,3-27-732 0</inkml:trace>
  <inkml:trace contextRef="#ctx0" brushRef="#br0" timeOffset="64447.6653">25364 14272 4568 0,'0'0'-101'16,"0"0"36"-16,0 0 4 0,0 0 4 0,0 0 8 16,0 0 1-16,-38 19 5 0,38-19 8 15,0 0 6-15,-21 12 29 0,21-12 22 16,0 0 20-16,-20 16 15 0,20-16-2 0,-16 11 5 16,16-11-6-16,-17 19 18 0,17-19 22 15,-24 27 26-15,16-10 20 0,-7 3 8 16,2-1 0-16,-1 2-8 0,6 3-14 0,-5 2-7 15,3-2-16-15,1 1-10 0,-3-1-14 16,7 1-5-16,5-25-4 0,-8 49-3 0,8-28-9 16,0-21 0-16,5 51-1 0,0-28-4 15,10 2-4-15,2 1-7 0,6-5-1 16,4 3 0-16,8-6-6 0,7-3-2 0,-2-3-8 16,7 0 2-16,2-7-3 0,2-5-2 15,8 0-7-15,4-5-7 0,1-2-12 0,-4-2-17 16,2-7-21-16,-2 1-32 0,-6-7-29 15,-4-2-34-15,4-1-27 0,-3-3-28 16,-12-2-82-16,6-1-163 0,-6-7-520 0,-9 2-885 16</inkml:trace>
  <inkml:trace contextRef="#ctx0" brushRef="#br0" timeOffset="64873.4266">26406 13639 4775 0,'-35'7'-68'0,"35"-7"36"16,-38 5 6-16,38-5 17 0,-44 17 19 15,19-5 11-15,0 0 18 0,-2 1 31 0,0 6 32 16,1-3 30-16,0 11 7 0,1-4-4 16,-1 5-1-16,4 1-5 0,-3 1-4 15,5 4-10-15,3 0-6 0,0 3-3 0,6-4-9 16,1 5-6-16,3 1-6 0,7-4-7 16,3 4-5-16,-3 0-5 0,9 0 0 0,-1 1-9 15,9 0 0-15,-1 0-8 0,9-7-6 16,4 11-1-16,6-10-9 0,-2-2-5 15,8-5-1-15,2-4-11 0,1-7-10 0,-3-1-15 16,3-6-19-16,1-5-16 0,-10-4-21 16,4-4-22-16,2-5-23 0,-7-3-17 0,-2-3-21 15,0-1-11-15,-11 1-25 0,-1-5-15 16,0 4-52-16,-8-7-125 0,-2 2-589 16,-3 0-953-16</inkml:trace>
  <inkml:trace contextRef="#ctx0" brushRef="#br0" timeOffset="66078.9236">26803 14053 4885 0,'0'0'-113'0,"21"-18"16"0,-21 18 4 16,22-17 2-16,-22 17 6 0,25-21 20 0,-15 9-2 15,-10 12-1-15,20-22 2 0,-20 22 6 16,22-18 1-16,-22 18-11 0,13-26 19 15,-13 26-9-15,10-21-26 0,-10 21 1 0,0 0 25 16,0-36 28-16,0 36 15 0,0 0 49 16,-5-35 10-16,5 35 24 0,0 0 8 0,-5-27-16 15,5 27 0-15,0 0-9 0,0 0 14 16,0 0-10-16,-11-25-5 0,11 25 2 16,0 0-3-16,0 0 24 0,0 0 4 15,-32-5 9-15,32 5 14 0,0 0 11 0,0 0 2 16,-49 20 5-16,33-4 1 0,-1-1-1 15,-6 1-4-15,6 1-9 0,0 3-5 0,0 2-2 16,-4-3 1-16,4 2-3 0,0 3 1 16,4-2-8-16,-6 2-4 0,6-1 1 0,0 1-6 15,1 0-2-15,0 3-3 0,7 0-8 16,0 3-8-16,2-3-2 0,3-27-7 0,13 59-3 16,2-29-7-16,4-3-4 0,11 1-7 15,3 1 0-15,4-5 0 0,8 0-6 0,5-1 0 16,2-8-5-16,-2 0-3 0,9-2 3 15,1-5-5-15,-6 0 1 0,-4-4-2 16,2-1-5-16,-7 2 2 0,-8-1 2 0,-2-4 0 16,0-4 2-16,-5-1 3 0,-3-2-11 15,-27 7 2-15,47-20 10 0,-29 9 2 0,2-2 0 16,-1 1-1-16,-19 12-1 0,21-29-2 16,-21 29-1-16,14-21 1 0,-14 21-5 15,11-21-2-15,-11 21 0 0,0 0 1 0,9-25 1 16,-9 25 0-16,0 0-1 0,0 0 0 15,8-20-3-15,-8 20-2 0,0 0 4 16,0 0 5-16,0 0 4 0,0 0 2 0,0 0 0 16,15 74 1-16,-6-47-1 0,-1 0 0 15,0 9 0-15,1 1-3 0,4 4 1 0,2-1-2 16,-2 0-2-16,4-3-1 0,-2 3 2 16,-1-3-3-16,4 0 0 0,-5-3-3 15,-4-1 0-15,4-9 0 0,-1 2-1 0,-4-2 1 16,4-5 3-16,-5 2 7 0,-7-21 2 15,10 32 2-15,-10-32 0 0,6 24 0 0,-6-24 0 16,9 21-1-16,-9-21-2 0,0 0-1 16,0 0-4-16,-20 36 1 0,20-36-2 15,0 0 0-15,-27 11-1 0,27-11-1 16,0 0-3-16,-39-3-1 0,39 3-2 0,0 0-3 16,-53-24 0-16,33 4-3 0,0 2-2 15,0-12-3-15,-2-5-3 0,5-11-6 0,-1-1-6 16,4-7-7-16,8 4-9 0,4-2-9 0,2-10-9 15,0-2-5-15,5-4-5 0,-2 0 0 16,6 0-2-16,-4-1 3 0,5 9 4 16,-2 2 4-16,1 0 3 0,-4 1 5 0,6 1 1 15,-6 8 3-15,7-3 2 0,1 0-2 16,2 8-4-16,-3-7-4 0,10 3-8 0,-5 2-10 16,6 1-3-16,-3 5-16 0,5-4-7 15,-1 2-11-15,1 8 0 0,-4 1 4 0,6 5 14 16,-5 0 0-16,3 2 8 0,-5 3 5 15,5 4 9-15,-8 3 4 0,6-4 7 0,-6 7 13 16,3-1 0-16,2 2-3 0,1-1 9 16,-3 1-9-16,-3 2 19 0,7 3-8 15,-8 0 12-15,-16 6 2 0,30-7 0 0,-13 5 9 16,-17 2 19-16,35 0 22 0,-35 0 18 16,30 2 13-16,-21 5 30 0,-9-7 16 0,23 18 12 15,-18-3 5-15,-1 5-1 0,-1-2-3 16,-3-18-8-16,-3 51-7 0,-2-19-2 0,-7 8-11 15,-3-1-9-15,6-1-7 0,-7 6-7 16,-9 5-1-16,4-4-1 0,1 8-7 16,-8-5-1-16,0 2-13 0,-6 7 1 0,4-12-5 15,-5 2-2-15,5-8-6 0,-2 4-2 16,2-2 0-16,-9 0-1 0,6-8-4 0,-1 1 0 16,6-7-4-16,0 1-1 0,4-6-7 15,-3-1-5-15,6-2-13 0,4-3-11 0,-1-4-13 16,1-3-18-16,-2-1-18 0,3-4-23 15,16-4-28-15,-25 3-33 0,25-3-32 16,0 0-50-16,-21-20-118 0,21 20-156 16,-8-35-452-16,8 10-889 0</inkml:trace>
  <inkml:trace contextRef="#ctx0" brushRef="#br0" timeOffset="66617.627">28256 12790 4908 0,'0'0'-59'0,"19"-12"0"15,-19 12 4-15,0 0 1 0,0 0 4 16,0 0 13-16,20-9 26 0,-20 9 37 0,0 0 62 16,0 0 42-16,0 0 7 0,0 0 0 15,0 0-6-15,0 0-4 0,0 0-3 16,0 0-3-16,6 61-13 0,-6-61-13 0,-10 30-12 15,10-30-7-15,0 38-10 0,0-38-6 16,4 42 2-16,-4-13 3 0,6-2-1 16,-6 7 15-16,4-4 0 0,-3 5-16 0,6 4 5 15,-7 8 2-15,0-1 1 0,0 7-1 16,-3-1-4-16,-1 10-1 0,4-10-8 0,-1 9-6 16,-3-8-6-16,4-1-6 0,0 1-3 15,4-5-4-15,-3 2-6 0,6-4 0 0,2-2-2 16,-1-1-2-16,5 0-1 0,1-4 2 15,4-2 0-15,-1 1 0 0,3-7-1 16,-2 0 1-16,4-3-1 0,-9-8 0 0,1 2-1 16,2-1-2-16,-4-6-1 0,3 2 0 15,-15-17-3-15,27 24 0 0,-12-18-1 0,-15-6-2 16,34 6-2-16,-34-6-2 0,40-6-4 16,-40 6-6-16,41-15-5 0,-20 3-6 0,-1-1-3 15,0 2-4-15,0-5-5 0,-3 0-5 16,-17 16-5-16,31-27-9 0,-17 12-4 15,-3-4-5-15,-11 19-2 0,27-35-6 0,-8 17-3 16,-6 0-5-16,4 0-6 0,-4-2-8 16,2-1-12-16,0 2-26 0,-6-1-29 15,7 1-34-15,-2-6-41 0,-6 3-110 0,-3 1-130 16,-2 0-119-16,-3 21-339 0,-5-41-596 16</inkml:trace>
  <inkml:trace contextRef="#ctx0" brushRef="#br0" timeOffset="66848.4834">27995 13698 4469 0,'0'0'-9'0,"-25"10"5"16,25-10 4-16,0 0-6 0,-20 16 9 16,20-16-11-16,0 0 10 0,0 0-4 0,0 0 32 15,0 0 25-15,30 48 30 0,-30-48 22 16,29 13 9-16,-29-13-1 0,40 9-10 0,-20-9-9 15,12 3-12-15,-2 0-10 0,5-6-12 16,-35 3-12-16,70-10-31 0,-33 5-49 0,3-5-58 16,2-2-61-16,-2-3-99 0,-1 2-222 15,-6 1-423-15,-5-3-368 0</inkml:trace>
  <inkml:trace contextRef="#ctx0" brushRef="#br0" timeOffset="67949.24">29964 13399 4391 0,'0'0'109'0,"0"0"13"0,20-20-12 16,-20 20-15-16,0 0-16 0,0 0-6 16,0 0-10-16,0 0-10 0,0 0-2 15,0 0 27-15,0 0 21 0,0 0 14 0,0 0-3 16,0 0-13-16,0 0-6 0,0 0-10 15,-6 63-3-15,6-63-2 0,-7 38-6 0,7-38-5 16,-7 37-5-16,7-17-4 0,0-20-8 16,12 45-3-16,-7-25-3 0,3 2-3 15,4-4-6-15,3 5-3 0,2-8-5 0,5 0-3 16,-1-2 0-16,9-5-5 0,0 0-3 16,6-7-5-16,-3-2-1 0,1-3-4 15,2-6-2-15,4-2 0 0,-3 0 2 0,-3-6-4 16,-1-4 0-16,2-3-2 0,-1-5-5 15,1-4-9-15,-5-3-5 0,2-3-6 0,-2-6 1 16,0-1-4-16,2-8-4 0,1-7-1 16,-1-2-5-16,1-1 2 0,3-6 2 0,-6-1 0 15,2 2 5-15,-4 2 3 0,-6-2 5 16,-4 11 2-16,-5 0 4 0,-1 4 0 16,-7 8 3-16,-1 5-5 0,-4 1 4 0,-5 8 2 15,1-2 0-15,-8 2 0 0,2 6 5 16,4-1 0-16,-6 2 4 0,5 5-2 0,1 3 5 15,-3-3-3-15,1 6 4 0,8 15 5 16,-12-26 6-16,12 26 5 0,-13-18 9 0,13 18 7 16,0 0 2-16,0 0 7 0,0 0 0 15,0 0 3-15,-60 20 5 0,60-20 1 16,-29 32 1-16,17-10 9 0,-9 5-10 16,4 1-3-16,-5 3-1 0,6 2-10 0,-1-1-3 15,0 5-5-15,2-4-4 0,2 4 2 16,4-3-4-16,1-4 7 0,3 2-5 0,2 2 1 15,-2 1-2-15,10-5 1 0,-5 0 0 16,5 0-5-16,6 5 10 0,1 2 14 0,8-7 4 16,2 5 0-16,1-5-3 0,14 3-3 15,0-1-5-15,3-4-3 0,3-2-5 16,6-5-4-16,3-4-5 0,5-1-8 0,-10-10-9 16,6-3-8-16,-1-3-11 0,8-3-13 15,-1-3-10-15,3-3-10 0,-6-3-8 16,-7 2-5-16,-7-5-13 0,0-1-17 0,-9-2-25 15,-1 3-39-15,-4-5-40 0,-16 0-82 16,3 0-150-16,-5 2-97 0,-7-3-437 0,-3 21-957 16</inkml:trace>
  <inkml:trace contextRef="#ctx0" brushRef="#br0" timeOffset="68307.0717">30423 12612 5110 0,'45'-3'39'0,"-17"-4"-5"0,-1-1 15 15,8-5-7-15,5-4-1 0,2 2-6 16,10 0-13-16,-4-6-9 0,-1 1-11 0,2-1-8 16,-6 0-12-16,4-1-17 0,-2-1-18 15,-6-1-18-15,-1 3-14 0,-3 3-14 16,-3 0-7-16,0-2-13 0,-9 7-20 15,2-1-37-15,-8-1-127 0,3 3-557 0,-8-1-153 16</inkml:trace>
  <inkml:trace contextRef="#ctx0" brushRef="#br0" timeOffset="68629.9027">29621 12913 4309 0,'0'0'369'0,"-16"15"-15"0,16-15-68 0,-11 15-46 15,11-15-37-15,0 0-41 0,0 0-36 16,-13 18-26-16,13-18-15 0,0 0-13 16,0 0-6-16,0 0-13 0,0 0-5 0,5 20-26 15,-5-20-36-15,0 0-44 0,0 0-54 16,0 0-52-16,0 0-58 0,30 5-148 0,-30-5-185 16,0 0-393-16,0 0-800 0</inkml:trace>
  <inkml:trace contextRef="#ctx0" brushRef="#br0" timeOffset="69425.3129">32281 12931 4749 0,'0'0'-77'0,"0"0"-4"0,23-9-32 0,-23 9-5 15,0 0-3-15,21-9 1 0,-21 9 18 16,0 0 28-16,0 0 59 0,0 0 76 0,25-12 39 16,-25 12 21-16,0 0-7 0,0 0-4 15,0 0 6-15,0 0 18 0,0 0 21 16,20-14 21-16,-20 14 8 0,0 0 7 0,0 0-10 15,0 0-10-15,0 0-16 0,0 0-23 16,0 0-18-16,0 0-13 0,0 0-14 0,0 0-12 16,0 0-8-16,0 0-4 0,0 0-3 15,0 0-6-15,20-15-3 0,-20 15-3 16,0 0-1-16,0 0-9 0,0 0-18 0,0 0 2 16,0 0-4-16,0 0 0 0,0 0-15 15,0 0-18-15,13-5-28 0,-13 5-57 0,0 0-89 16,0 0-172-16,0 0-112 0,0 0-58 15,-65-16-435-15,35 12-967 0</inkml:trace>
  <inkml:trace contextRef="#ctx0" brushRef="#br0" timeOffset="70317.4719">23910 17089 4816 0,'-20'7'-116'0,"20"-7"31"0,-23 12 41 0,23-12 30 15,0 0 16-15,-22 13 39 0,22-13 11 16,0 0 16-16,0 0 19 0,0 0 8 16,0 0 9-16,0 0 5 0,0 0 11 15,0 0-1-15,0 0-12 0,0 0-14 0,0 0-12 16,119-9-11-16,-54-3-9 0,17-4-13 15,8-3-20-15,38-5-16 0,14-7-19 0,5 0-16 16,8 0-15-16,14 1-22 0,12-2-11 16,13-1-24-16,7-4-1 0,10-3-12 15,11-4 6-15,-4-3-3 0,7-3 13 0,10-4 46 16,47-21 7-16,21-19-8 0,8-12-13 16,4-22 6-16,4-6 21 0,-4 6 33 0,-12 2 68 15,-16 12 27-15,-17 7 4 0,-13 3-9 16,-48 35-11-16,4-5-16 0,-8-1-36 15,0 4-66-15,4 1-77 0,-5-4-84 16,-9 0-185-16,-9-1-519 0,-10 6-447 0</inkml:trace>
  <inkml:trace contextRef="#ctx0" brushRef="#br0" timeOffset="74549.1516">20648 8588 1370 0,'27'-10'456'15,"3"1"-125"-15,-3 4-148 0,-4-5-42 16,4 0-13-16,0 2-22 0,1-2-36 0,1 1-8 16,-1 0-11-16,1 0-6 0,-4-3-6 15,5 2-6-15,-3 0 0 0,-1 1-8 16,5 0-10-16,-11 0 7 0,10-1-2 16,-30 10-5-16,45-16-3 0,-22 9 0 0,4 0 5 15,-3-3 7-15,4 3 2 0,0 0 2 16,4-3 12-16,2 0-11 0,1 2-10 0,3-4 15 15,4 1-14-15,-2 4-5 0,7-6-1 16,0 2-1-16,3-1 0 0,7 1-13 16,-10 1-6-16,10-2-8 0,0 0 1 0,-1 0-7 15,-2-1-5-15,4 1 14 0,-2 0-14 16,1-4-7-16,-1 4 9 0,-7-1-7 0,-2 1-1 16,1 0 17-16,-1 0 11 0,12-5 6 15,-18 6 20-15,5-4 1 0,-1 2 2 16,-2 2 11-16,-1-2 8 0,3 1-22 0,-10-2-3 15,6 1-9-15,-3 2-4 0,-6-1-1 16,-2 2-10-16,0 0 10 0,-8-2-3 16,5 7 3-16,-2-4 5 0,1-2-2 0,-4 2 0 15,3 1 12-15,2-6-12 0,3 1-7 16,0 1 18-16,9 0-18 0,-1 4 0 16,2-4 2-16,4 1 3 0,-6 0-5 0,4-2 4 15,-2 1-6-15,5 4 4 0,-1-5-2 16,-2 4 7-16,0-3 4 0,3 0-7 0,3-1 9 15,-4 2-1-15,3-3 11 0,9-3 4 16,-2 4 0-16,3-4 23 0,-4 4-1 16,4-4-10-16,2 5 3 0,4-3-8 0,3 2 4 15,-1 1-5-15,2 0-13 0,1 3-8 16,3-2 1-16,-1 2-4 0,-2 1-28 16,-2-2-6-16,-3 1 12 0,2 0 0 0,-3-2-6 15,-6 3 17-15,2-2 4 0,-3 4 1 16,-8-1 1-16,2-4 10 0,-4 5-10 0,0-1 8 15,-5-3-14-15,2 5 8 0,3-3 24 16,-5-3-43-16,2 7-14 0,-2-7-10 16,2 3-7-16,-7 0 14 0,0-1-4 0,4 2-14 15,-6-1 11-15,4 3 0 0,-3-5 1 16,2 4 6-16,6-5 6 0,-3 4 3 16,-8-4 9-16,8 4-6 0,-1-4-1 0,-1 2 13 15,0-3-4-15,3 0-3 0,-3-4 5 16,-4 4 4-16,6-7-17 0,-1 3-17 0,-3-4 4 15,-1 1 4-15,-1 1 10 0,-1 0-6 16,-2-1 18-16,2 0 12 0,-7 4-4 16,4 2 5-16,-4-3-3 0,0 4 10 0,3 0-8 15,1 0-8-15,2 0 11 0,-2-1 1 16,1 1-5-16,10 0 3 0,-11 3-10 0,2-2 4 16,-1 4 11-16,2-4-2 0,-5-1-2 15,5 6 12-15,-4-2 6 0,1-2 9 16,7 0-7-16,-7 0 7 0,13 5 3 0,-2-3 11 15,2-3-27-15,6 7 14 0,1-1-21 16,-1 0-11-16,2-2-10 0,1 4-9 0,5-4 2 16,-2 5-3-16,-2-1 1 0,1-1 0 15,1-2 5-15,-2 4 11 0,1-5-16 0,-3 4 14 16,7-2 4-16,-3 1 0 0,1-2 5 16,0 1-1-16,-5 4 8 0,11-2 4 15,-9 0-7-15,-1-2-1 0,1 4 7 16,0-5-4-16,-3 6 0 0,2-8-7 0,-7 8 3 15,-2-3-3-15,-2 3-6 0,0-2 3 16,-5 2 3-16,0-4-6 0,-1 4 1 16,1 0 3-16,-2-3 0 0,4 3 1 0,-3 0-7 15,-4 3 7-15,5-3 8 0,-5 4-7 16,5-2 10-16,-1 1 5 0,2 5 6 0,-2-5 9 16,9 6-10-16,-9-3 2 0,6-5-4 15,5 10 1-15,-3-2 5 0,6 1-6 16,-6-2-1-16,3 6 9 0,4-4 2 0,-4 2 5 15,-5-1-8-15,2-3 8 0,-2 8 8 16,0-5 24-16,-6 1 6 0,-1 0 12 0,-4 0 14 16,-4 1-4-16,7 5-6 0,-4 3-10 15,4 1-9-15,-7 1-10 0,5 2-9 0,2 5-9 16,-5-4-4-16,3 3-6 0,-5-1-4 16,2-1-4-16,-6 0-1 0,4-6-1 15,-8 1 2-15,0 0 9 0,0-4 2 0,-2 1 1 16,-2 3 7-16,-1-4-7 0,-2 1-2 15,3 0 2-15,0 2-3 0,-8 6 0 0,2 1-5 16,2 4-2-16,-4-2-3 0,3 5-5 16,-5 1 0-16,-1 4-6 0,5 2-2 15,-1-1 0-15,-4 4-2 0,1 0 1 16,6-1-3-16,-6-2-3 0,-1 3 0 0,1-1-1 16,0 1 0-16,2-3 1 0,-1-5-4 15,-4 8 2-15,0-11-1 0,0 3 1 0,0-2 3 16,0 1 2-16,-4-2-1 0,-4 2 3 15,5-1 2-15,1-5-3 0,-1 5 0 16,-2-5 1-16,-2 2-2 0,5-2 2 0,-8 1 2 16,7-3 1-16,-2 3-2 0,0-7 5 15,-2 3-5-15,6 2 4 0,-8-5-4 0,9-24 4 16,-7 48-4-16,6-23-3 0,-3 1 5 16,-1-2 7-16,5-24 2 0,-3 47-3 15,0-26 0-15,3-21-4 0,0 43-2 0,-2-17-2 16,2-26-2-16,2 48 0 0,-2-27-3 15,0 8 1-15,3-3-3 0,-3 2 2 16,3-1-4-16,2 9 4 0,-1-9-5 0,1 4-1 16,-2 3-12-16,6-1 1 0,-4 4 2 15,-2-2 0-15,5 2 0 0,-3-8-1 0,5 3 2 16,-5-2-1-16,4 2 1 0,-4-2 5 16,-2-2-3-16,9-1 3 0,-7 5-4 0,3 5 2 15,1 0-1-15,-1-3 8 0,2 5-6 16,-2 2-1-16,1-2 0 0,-1 6 0 15,0-6-3-15,2 5 4 0,2 1-1 0,-7-2 1 16,9 1-1-16,-9 0 0 0,3-2 0 16,-3-2 0-16,7 3 4 0,-7 0-5 0,3-2 2 15,0 1-1-15,-4 0 1 0,4 0 1 16,4 0 2-16,-7-3-1 0,2 3-3 16,3-6 4-16,-4 2 0 0,4-2-2 0,-3-4 3 15,3 2-3-15,0-7 3 0,-2 1-2 16,4 3 1-16,2-4-1 0,-6 2 0 15,5-5-1-15,1 0 5 0,-1 5-7 0,-1-10 1 16,-2 8 1-16,5-7 1 0,-2 4-2 16,2-1 0-16,-6-1-1 0,7 0 3 0,-4-2 0 15,1 3-3-15,3-2 2 0,0 0-1 16,-7-2 3-16,7 2-4 0,-2 2 2 0,1-5 0 16,0 0 2-16,-7 1-3 0,6-4 0 15,-1 3-1-15,-13-18 2 0,27 31-3 0,-16-13 3 16,3-3-3-16,-14-15 1 0,27 32-1 15,-11-15 4-15,-2 0-2 0,2-2-2 16,1-3-1-16,0 5 1 0,-17-17 2 0,32 28 2 16,-19-16-3-16,4-1 1 0,1 1-2 15,-18-12 1-15,30 19-1 0,-18-7 1 0,-12-12 1 16,37 21 0-16,-26-11 1 0,-11-10-1 16,31 22-1-16,-16-16 0 0,-15-6-3 15,28 18 4-15,-28-18 2 0,30 15-6 0,-15-5 0 16,-15-10 0-16,25 11-2 0,-25-11 2 15,30 17 1-15,-11-8-1 0,-19-9 0 16,30 16-1-16,-13-7 1 0,-17-9 3 0,40 15 1 16,-20-6-2-16,2-1-3 0,1-1 3 15,-1 2 1-15,1 2-2 0,-23-11 3 0,54 13-3 16,-29-2-1-16,3-2-1 0,1 0 0 16,3-3 0-16,-11 3-1 0,9 1-1 15,0-3 2-15,-8 2 2 0,8-4 1 0,-8 2-1 16,5 1 1-16,-2-1 0 0,-2 0 2 15,1-2-3-15,1 2 4 0,-2-1 4 0,2 3 1 16,-25-9 6-16,37 8-2 0,-17-1 2 16,-20-7-2-16,40 13 2 0,-21-11-1 15,-19-2 4-15,40 15-8 0,-17-10 2 0,-23-5 2 16,34 12-4-16,-17-6-2 0,-17-6-1 16,33 6-2-16,-33-6 2 0,30 9-2 0,-30-9-1 15,34 12 5-15,-34-12 1 0,31 9-6 16,-12 1 0-16,1-5 0 0,-20-5 0 0,38 15 0 15,-18-7 4-15,-20-8-6 0,34 16 1 16,-14-10-2-16,-20-6 4 0,35 12 1 16,-18-7 0-16,-17-5-5 0,40 13 6 0,-22-4-3 15,2-3 2-15,-20-6-2 0,44 15 2 16,-26-7-6-16,2 1 6 0,-20-9-2 0,32 15 0 16,-32-15 3-16,30 12-1 0,-11-6 1 15,-19-6 1-15,28 15-2 0,-28-15 1 16,22 13-2-16,-22-13 3 0,27 16-2 0,-27-16 3 15,18 17-3-15,-18-17 1 0,25 17-1 16,-25-17 2-16,12 20 2 0,-12-20 1 0,12 22 2 16,-12-22 1-16,3 30-3 0,-3-30-1 15,0 35-5-15,0-35 4 0,-10 39-1 0,1-14-2 16,4 1 1-16,-6-3-4 0,2 5-11 16,-2 1-8-16,-3 1-7 0,-1 4-6 0,2-1-6 15,1-1-6-15,-1 1-7 0,-1-4-4 16,-2 1 3-16,2-3 4 0,4-3 0 15,2 1 1-15,-7-3 5 0,5-3 4 0,-4 1 9 16,1-4 7-16,0 4 6 0,1-5 5 16,-1 1 4-16,4-1 2 0,-4 1 2 0,-1 0-1 15,1-1 4-15,-4 0-4 0,6 0 2 16,-4-3 2-16,1 5 0 0,-1-2-1 0,-2-3-1 16,4 3 2-16,-5 3 0 0,-1-3 0 15,2 7 0-15,-13-4 0 0,12 1-1 16,-2-1-2-16,-2-2-1 0,-1 8 0 0,-6-1 0 15,3 1 2-15,-1 3 0 0,-3-3-2 16,0 4 3-16,-1-2-1 0,3-5 1 0,0 5 0 16,-1-3-1-16,1 2 2 0,3-1 1 15,-1 2-2-15,6-9 1 0,-5 2-1 0,5-4-1 16,0 4 2-16,3-4 3 0,-3 5-1 16,2-7 3-16,0 4-1 0,1-5 0 15,0 6-1-15,-3-3 0 0,2 5-2 0,-1-5-1 16,-6 0-1-16,3 4 0 0,4-2 0 15,-7-4 0-15,1 2 5 0,-4 5-1 0,1-2 3 16,-5-2 7-16,7 3 5 0,-6-3 0 16,-3 4 6-16,2 2 1 0,-1-5 1 15,-6 6-1-15,4-6-2 0,-1 3-4 0,-1-2-1 16,3 0-3-16,-3 0 0 0,4 1-6 16,1 0-4-16,-1 0-10 0,-6-2-11 15,4 2-18-15,-5-3-23 0,0 3-49 0,-2 5-62 16,-13-6-102-16,-4-3-216 0,2-1-71 15,-9-2-385-15,-5-8-745 0</inkml:trace>
  <inkml:trace contextRef="#ctx0" brushRef="#br0" timeOffset="77406.5458">20369 8649 4559 0,'0'0'-136'15,"0"0"12"-15,0 0 4 0,0 0 3 0,0 0 11 16,0 0 2-16,0 0 12 0,0 0 13 16,0 0 15-16,0 0 27 0,0 0 17 0,0 0 20 15,0 0 9-15,0 0-3 0,0 0 15 16,0 0-2-16,0 0 12 0,0 0 10 0,0 0 8 16,0 0 14-16,0 0-1 0,0 0-16 15,0 0 9-15,0 0 4 0,0 0-10 16,0 0-17-16,0 0-4 0,0 0-2 15,0 0 2-15,0 0-11 0,0 0 7 0,0 0-3 16,0 0 4-16,0 0-15 0,0 0 3 16,-27-21-8-16,27 21 9 0,0 0-3 0,-47 6 7 15,47-6 16-15,-38 3 5 0,38-3 4 16,-42 3-4-16,15 0-2 0,27-3-6 16,-57 3-2-16,27 0-7 0,-1 1-1 0,0 1 0 15,-4-1 2-15,5-1 2 0,-5 2-8 16,5 3-7-16,-2-5 8 0,-1 3-10 15,1 0 11-15,0-4-2 0,7 5 12 0,-8 0 0 16,33-7-1-16,-54 8-1 0,26-1-4 16,3-2-6-16,-6 2 0 0,6 1 2 0,0-1-7 15,-5-1-1-15,2 3-1 0,3 1-7 16,-4-2 4-16,2 6-2 0,-3-6 0 0,4 2-2 16,-8 5 11-16,4-6-13 0,-2 4 3 15,2 0 4-15,-2-1-2 0,6 0 2 16,-5 3 0-16,1 0-3 0,-1 0-2 0,4-3-3 15,-3 1 0-15,8-1 8 0,-3 2-3 16,-2-2 3-16,4-1 2 0,-1 2 13 0,6-2 6 16,18-11 1-16,-39 21-1 0,21-14-3 15,-4 7-3-15,22-14 1 0,-32 20-3 16,11-7-4-16,-3-1 2 0,8 3-6 16,-5 0 4-16,6 1-5 0,-6 0-1 0,6 3 1 15,-9 1-4-15,6-7 2 0,-1 10-2 0,3-8 0 16,-3 3 4-16,-1 0 0 0,5 0 2 15,-8 2 0-15,4 0-1 0,1 4 0 16,-2 2-2-16,1 3 4 0,-1-8-3 0,2 0-1 16,1 2 11-16,2-7 14 0,-3 8 7 15,3-8 3-15,-2 6 1 0,5 2 3 16,-6-3-3-16,3 3-4 0,3 1-7 0,0-1 0 16,-6 7-6-16,3 0 1 0,3 2-3 15,4 2 0-15,3 4 1 0,5 8 4 16,0 2-5-16,8 7-1 0,1 6-3 0,2-1-2 15,9 10-5-15,-3-1-1 0,5 1 1 16,-2 1-3-16,0-5 0 0,0 0-2 16,5 2-2-16,-6-10 3 0,-1-1-2 0,0 3-2 15,2 1 0-15,-1 5 1 0,1 2 2 16,-5 5 2-16,7-6 4 0,-6 1 4 0,-1-3 0 16,4 6 0-16,-4 2 7 0,-2-14-1 15,6 14-1-15,-4 3 0 0,3-3 0 16,1 0 0-16,1 0-7 0,-4-2 2 0,3 2 0 15,-1-2-4-15,-3-1 1 0,2-3 3 16,0-7-8-16,-1-2-2 0,-4-3 0 0,0 2-2 16,0-5 1-16,1-2-5 0,4 2-2 15,-11 2 5-15,8-2 0 0,-3 0-13 16,6 1 2-16,-3 1 0 0,4 1-2 0,2-1 1 16,-5 7 2-16,12 6-2 0,-9-8 1 15,2 3 2-15,-1-4-1 0,4 0 2 0,1 6-1 16,-6-10-2-16,0-4 2 0,2 8 0 15,-1-7 2-15,-7 5 1 0,11-2 0 16,-8-3-3-16,3 4 2 0,-3 0-4 0,2 2 4 16,0-3 2-16,1 4-2 0,1 0-3 15,-1 0 4-15,2-2-2 0,-1 11-2 0,-1-9-2 16,-1 0 7-16,3-4-3 0,-5 0 1 16,3-4-2-16,1-1 1 0,-8-6 1 0,1-4 0 15,-4 1 9-15,4-2 0 0,0-3 7 16,-5 2-1-16,6 1-2 0,-8 1 1 0,7 1-3 15,3 3 0-15,-7 4-2 0,7 7 1 16,4 1-3-16,6 13 1 0,1-6-1 0,8 5-3 16,-7-3 1-16,11 2-1 0,-3 2-1 15,0-7-1-15,2-5 1 0,-3 5 0 16,2-6-1-16,-7-10-1 0,3 1-1 0,-2-1 3 16,-2-3-1-16,4 0 1 0,0 0-2 15,-2-3 1-15,2-1 0 0,-4 3 0 0,1 0 1 16,4-2-2-16,-1 0-2 0,6-1 1 15,-4 3 1-15,3-7-1 0,-1 7 0 0,-2-6 0 16,9 5-1-16,-6-7 1 0,3-1 0 16,-1 1 0-16,-3 3-1 0,0-7 1 15,5 5 0-15,-5-1-1 0,5-2 1 16,-5-2-1-16,0 3 0 0,6 1 1 0,-3 0 2 16,2-4 0-16,-4 8 0 0,0-4 0 0,1-1 0 15,4-1 0-15,0 2-1 0,-3-2 0 16,1 0 0-16,3-2-2 0,1 1 1 15,-9-2-1-15,8-2 2 0,-4-3-2 0,1-2 0 16,-12-1 1-16,9 1-1 0,-3-3-1 16,-3-4 0-16,-5 3 2 0,2-3 0 0,5 5 0 15,-2-5-2-15,2 4 1 0,-5-4 2 16,6-3-2-16,-7 5 0 0,4-4 0 16,-2 7 0-16,-1-8 0 0,-4 0 0 0,1 0 2 15,-3 1-3-15,4-1-1 0,-4-4 3 16,-2 4-1-16,5-1 0 0,-5 1 0 0,4-3 1 15,-4 1 0-15,-20-10 0 0,40 15-1 16,-17-3 1-16,-4-6-3 0,-19-6 4 16,35 15-2-16,-15-8 0 0,-20-7-1 15,33 12 1-15,-12-5 0 0,-21-7 0 0,36 12 1 16,-12-6-2-16,-24-6 0 0,33 14 1 0,-8-10 0 16,-25-4 0-16,37 9 1 0,-13-6-1 15,-24-3 0-15,45 11-1 0,-22-10 1 0,1 2-1 16,4 2 0-16,4-5 6 0,-32 0-1 15,67-8-1-15,-32 4 1 0,7-7-3 0,-2 2 0 16,2 0-1-16,-6-3 0 0,10 0 1 16,-3 2 1-16,-4-2-3 0,7-3 0 0,1 7-1 15,3-9-3-15,6-2-4 0,2 4-7 16,2 0-9-16,6-2-13 0,11-6-14 16,1-5-30-16,29-18-54 0,-1-9-64 0,-8-4-149 15,-2-3-98-15,-4-2-51 0,-10-5-488 16,0-1-1207-16</inkml:trace>
  <inkml:trace contextRef="#ctx0" brushRef="#br0" timeOffset="87710.5072">24484 1487 5096 0,'0'0'-173'0,"0"0"4"16,0 0 6-16,-13-23 0 0,13 23-14 0,0 0-12 15,-17-15-2-15,17 15 15 0,0 0 18 16,0 0 25-16,0 0 21 0,-23-13 22 0,23 13 8 15,0 0 10-15,0 0 1 0,0 0 0 16,0 0 2-16,0 0-30 0,0 0-65 16,-21-17-172-16,21 17-219 0,0 0 109 15</inkml:trace>
  <inkml:trace contextRef="#ctx0" brushRef="#br0" timeOffset="89471.0698">25675 1526 2081 0,'0'0'-18'0,"0"0"4"15,0 0 21-15,7-24 18 0,-7 24 3 0,0 0-14 16,0 0-7-16,0 0 6 0,0 0-2 16,0 0-4-16,0 0 27 0,0 0-1 15,0 0 17-15,0-28-8 0,0 28 19 0,0 0-11 16,0 0-10-16,0 0 0 0,0 0 2 16,0 0-7-16,0 0-2 0,0 0 10 15,0 0-9-15,0 0-11 0,0 0 2 0,0 0-11 16,0 0 5-16,0 0-2 0,0 0-9 15,0 0 11-15,0 0 30 0,0 0-4 16,0 0-1-16,0 0 0 0,-27 71 1 0,27-71-2 16,-17 38-6-16,6-17 2 0,1 0-3 15,1 1-1-15,-6-3 3 0,0 2 4 0,2 0-1 16,-4 0-7-16,0-1 1 0,4 2 3 16,-6-5-1-16,-1 5-18 0,2 3 7 15,-9-5 1-15,6 3-6 0,-5-2-2 0,0 5 33 16,1-7-46-16,-2 1 8 0,0-1 3 15,2-4-7-15,-4 3-6 0,1-3 18 0,-5-3-14 16,-4 5 22-16,3-5-19 0,-4-3 9 16,3 0 29-16,-12-2-28 0,2-2 7 15,-5-2 10-15,-1-3-5 0,0 4 8 0,-6-8 20 16,1 4 10-16,0-5-4 0,4 2 1 16,-2-4 4-16,-1-2-7 0,3 0-2 0,0 0-4 15,0-11 0-15,9 8 0 0,-2-3 11 16,5 0-8-16,-2 0 0 0,3-3-4 15,6-6-6-15,3 5-1 0,-2-1-9 16,10 2 6-16,-1 0-3 0,6-1-13 0,-3 0-3 16,7-2-3-16,-1 2-1 0,14 19-7 15,-18-42-4-15,9 22-1 0,1-3 0 0,8 23-3 16,-5-40-2-16,5 40 2 0,0-41-8 16,0 41 0-16,0-40-2 0,2 20 1 15,-2 20-1-15,8-42-3 0,-5 21-1 0,-3 21 1 16,14-38-1-16,-9 21 1 0,-5 17-9 15,18-31-1-15,-18 31 1 0,17-31-7 0,-5 19 3 16,-12 12 3-16,18-24-6 0,-1 10 1 16,-17 14 3-16,22-24-1 0,-22 24 4 15,30-23-1-15,-15 11 0 0,-15 12 6 0,42-17 0 16,-22 6-1-16,8 0-2 0,-6 2 3 16,6 3-4-16,-1-4 1 0,0 5 2 15,3-1-3-15,0-1 2 0,-5 0 6 0,7 5-4 16,-2-4-1-16,-30 6-1 0,60-5-2 15,-28 5 9-15,-7-4-5 0,-25 4 1 0,54-4-1 16,-29 4 2-16,-25 0 8 0,52 4-6 16,-26 0-4-16,-2 1 2 0,-24-5-3 0,53 6 7 15,-29 0 0-15,1 0 2 0,-3 1-2 16,-22-7-2-16,46 15-2 0,-31-10 10 16,9 2-5-16,3 2 1 0,-6 0-2 15,-21-9 4-15,41 12-3 0,-20-2 2 0,-1-5 5 16,-20-5-1-16,40 12 4 0,-26-4-1 15,-14-8 1-15,28 15 1 0,-8-6-6 16,-20-9 4-16,25 15-4 0,-11-5 5 0,-14-10-12 16,30 17 7-16,-30-17 0 0,22 17 1 15,-22-17-4-15,20 18 1 0,-7-5 1 0,-13-13 0 16,19 17-1-16,-19-17-2 0,21 20 1 16,-21-20 1-16,12 22 2 0,-12-22-4 0,18 15-2 15,-18-15 0-15,14 18 2 0,-14-18-1 16,13 16 3-16,-13-16-1 0,14 20-2 15,-14-20 5-15,13 23 0 0,-13-23 3 16,12 24-1-16,-12-24-3 0,11 25-5 0,-11-25 4 16,12 25 4-16,-12-25-4 0,12 25 0 0,-12-25-2 15,8 24 4-15,-8-24 4 0,10 22-2 16,-10-22 7-16,7 19-1 0,-7-19 8 0,0 0-3 16,0 0 5-16,10 28-3 0,-10-28 1 15,0 0-6-15,0 0 5 0,12 20-2 16,-12-20-2-16,0 0 0 0,0 0-4 15,10 18-1-15,-10-18 0 0,0 0-4 0,0 0 2 16,0 0-18-16,8 31-31 0,-8-31-43 16,0 0-54-16,0 28-61 0,0-28-206 15,-23 22-500-15,23-22-453 0</inkml:trace>
  <inkml:trace contextRef="#ctx0" brushRef="#br0" timeOffset="98860.1405">23661 1533 4213 0,'0'0'-127'0,"0"0"18"0,0 0 16 15,0 0 18-15,0 0 18 0,0 0 11 16,0 0-3-16,0 0 3 0,0 0 8 16,0 0 4-16,0 0 8 0,0 0-2 0,0 0 4 15,0 0 4-15,0 0 3 0,-32-13 8 16,32 13 2-16,0 0 14 0,0 0-12 15,0 0-10-15,0 0 8 0,0 0 7 0,0 0 0 16,0 0 7-16,0 0 6 0,0 0 7 16,0 0-7-16,0 0 16 0,0 0-7 0,0 0 8 15,0 0-4-15,-1 46 8 0,1-46 1 16,0 0-10-16,0 0 6 0,-4 32-2 16,4-32-5-16,0 0 0 0,0 0 12 15,-5 30 1-15,5-30-8 0,0 0-4 0,-8 27 11 16,8-27 3-16,-12 23-3 0,12-23 0 15,-12 21 24-15,12-21-9 0,-16 22 10 0,16-22 5 16,-12 16-17-16,12-16-1 0,-13 17-8 16,13-17 0-16,-17 19-1 0,17-19-4 0,-27 22-3 15,27-22-6-15,-22 18 1 0,22-18-7 16,-28 15 2-16,28-15-9 0,-23 20 1 16,23-20-3-16,-26 15 7 0,26-15-2 0,-21 18 1 15,21-18-11-15,-27 18 7 0,27-18 0 16,-22 15-2-16,22-15-3 0,-25 15 8 0,25-15-12 15,-25 20 6-15,13-10-2 0,12-10 9 16,-25 15 7-16,25-15 2 0,-25 15-3 16,25-15-2-16,-27 12 3 0,27-12 2 0,-21 14-3 15,21-14-3-15,-27 13-1 0,27-13-1 16,-20 14 4-16,20-14-3 0,-22 13-6 16,22-13 0-16,-20 17 1 0,20-17-4 0,0 0 0 15,-25 18 0-15,25-18-1 0,-15 12 3 16,15-12-5-16,0 0 2 0,-19 18 3 15,19-18 0-15,0 0 5 0,-26 17 2 0,26-17 0 16,-17 12 2-16,17-12-6 0,0 0 3 16,-22 13 1-16,22-13 1 0,-23 9-4 0,23-9-1 15,0 0-4-15,-25 12 5 0,25-12-6 16,-25 6-2-16,25-6 1 0,0 0-3 16,-32 12 2-16,32-12 4 0,-25 13-10 0,25-13 2 15,-30 8 1-15,30-8 0 0,-32 14 0 16,12-9 1-16,-7 5 0 0,-1-1 1 0,4-3 4 15,-8 3 8-15,4-3-2 0,-7 1 3 16,1 1 0-16,-8 0 0 0,2 0 0 16,-1 0-1-16,0 4-6 0,6-7 2 0,7 5-2 15,-4-5-1-15,4-2-3 0,-1 4 0 16,29-7 0-16,-40 8-3 0,40-8-1 0,-33 7 3 16,33-7-5-16,-26 9 2 0,26-9-1 15,0 0-2-15,-23 12 2 0,23-12 0 0,0 0 2 16,0 0-2-16,-8 21-1 0,8-21 0 15,0 0 1-15,0 0-4 0,0 0 5 16,0 0-5-16,0 0 4 0,8 38-3 0,-8-38-1 16,0 0 1-16,0 0-1 0,0 0-2 15,0 0 2-15,0 0 2 0,5 31 0 16,-5-31-1-16,0 0-1 0,0 0 4 16,10 20 0-16,-10-20-1 0,0 0 1 0,0 0-2 15,5 23 2-15,-5-23 3 0,0 0-4 16,0 0-3-16,13 24 1 0,-13-24-1 0,0 0 5 15,11 19-3-15,-11-19 2 0,0 0-2 16,0 0 1-16,13 20-1 0,-13-20-2 16,0 0 3-16,0 0 0 0,10 16 2 0,-10-16-5 15,0 0 1-15,0 0 0 0,0 0 2 16,0 0-1-16,13 20 7 0,-13-20 4 0,0 0 1 16,0 0 5-16,0 0-4 0,0 0 0 15,0 0-3-15,0 0 1 0,0 0-5 16,5 21 1-16,-5-21 1 0,0 0-1 0,0 0-1 15,0 0-2-15,0 0 1 0,14 25-1 16,-14-25 0-16,0 0 2 0,0 0-2 0,10 20-1 16,-10-20-2-16,0 0 0 0,0 0 0 15,10 20-1-15,-10-20 0 0,0 0 0 16,0 0 0-16,10 18 0 0,-10-18 4 0,0 0-5 16,0 0 0-16,0 0-1 0,0 0 0 15,3 24 2-15,-3-24-4 0,0 0 2 16,0 0 2-16,0 0-2 0,0 0 0 0,0 0 0 15,0 31 0-15,0-31 2 0,0 0-4 16,0 0 3-16,0 0 0 0,0 0-1 16,5 26 2-16,-5-26-1 0,0 0 1 0,0 0-2 15,0 0 1-15,0 0 1 0,-5 33 1 16,5-33-1-16,0 0-1 0,0 0-1 0,-13 27 4 16,13-27-3-16,0 0 0 0,-10 24 2 15,10-24-2-15,0 0-1 0,-12 30 2 16,12-30 0-16,-8 17 0 0,8-17 0 0,0 0-2 15,-9 28 3-15,9-28-1 0,0 0 0 16,-13 24-1-16,13-24-1 0,0 0 4 0,-10 23 4 16,10-23-5-16,0 0 2 0,0 0 0 15,-8 24 0-15,8-24 4 0,0 0-2 16,-9 22-1-16,9-22 3 0,0 0-2 0,0 0 3 16,-8 28-3-16,8-28-1 0,0 0-1 15,-12 24 1-15,12-24 1 0,0 0-1 0,-8 34-2 16,8-34 0-16,-10 20 0 0,10-20-2 15,0 0 1-15,-10 30 0 0,10-30-1 16,0 0 2-16,-9 30-2 0,9-30 3 0,-8 22-2 16,8-22 2-16,0 0-1 0,-8 28-1 15,8-28 1-15,-9 24-1 0,9-24 1 16,-6 25-1-16,6-25 0 0,-9 24 1 0,9-24-4 16,-3 29 3-16,3-29 4 0,-4 31-4 15,4-31 2-15,4 34-2 0,-4-34-1 16,3 28 2-16,-3-28 0 0,7 35 6 0,-7-35-2 15,5 28 0-15,-5-28 1 0,8 24-3 16,-8-24 4-16,0 0-4 0,9 29 1 0,-9-29 0 16,0 0-1-16,3 25-3 0,-3-25 1 15,0 0-1-15,7 20 1 0,-7-20-1 16,0 0 0-16,0 0 0 0,5 27 0 0,-5-27-1 16,0 0-1-16,0 0 0 0,13 23 1 15,-13-23-1-15,0 0 0 0,0 0-1 0,15 22 2 16,-15-22 0-16,0 0-2 0,0 0 0 15,0 0 1-15,0 0 0 0,5 18 0 16,-5-18 0-16,0 0-1 0,0 0 0 0,0 0 1 16,0 0-1-16,0 0 3 0,0 0-4 15,0 0 0-15,0 0 0 0,0 0 1 0,0 0 0 16,0 0 0-16,12 23 0 0,-12-23 2 16,0 0-2-16,0 0-2 0,0 0 3 15,0 0-1-15,0 0 1 0,0 0-3 0,0 0 2 16,12 21 0-16,-12-21 3 0,0 0-3 15,0 0 0-15,0 0 1 0,0 0 3 16,0 0-3-16,0 0-1 0,0 0 1 0,0 0 0 16,0 0 4-16,0 0-8 0,0 0 4 15,0 0-2-15,0 0 1 0,0 0 0 0,0 0 0 16,0 0-1-16,0 0-1 0,0 0 2 16,0 0-2-16,10 18 2 0,-10-18 0 15,0 0 0-15,0 0 0 0,0 0 1 0,0 0-2 16,0 0 1-16,0 0 2 0,11 18-2 15,-11-18-1-15,0 0 0 0,0 0 1 16,15 18 1-16,-15-18 3 0,0 0-4 0,0 0-2 16,14 18 1-16,-14-18 2 0,0 0 0 15,0 0-3-15,11 20 2 0,-11-20 0 0,0 0 0 16,0 0-1-16,0 0 1 0,14 16 1 16,-14-16-1-16,0 0 0 0,0 0 3 0,0 0-1 15,18 15-2-15,-18-15 2 0,0 0-2 16,0 0 1-16,0 0 1 0,25 8 1 15,-25-8-1-15,0 0 0 0,0 0 1 0,0 0-3 16,22 7 0-16,-22-7 0 0,0 0-1 16,0 0 0-16,0 0 0 0,27 9 1 15,-27-9 0-15,0 0 1 0,0 0-4 16,22 8 2-16,-22-8-2 0,0 0-2 0,26 4 2 16,-26-4-3-16,25 7 1 0,-25-7-1 15,0 0 2-15,36 2 0 0,-36-2 1 0,0 0 2 16,36 7-2-16,-36-7 1 0,29 0 2 15,-29 0-2-15,0 0-1 0,42-4 3 0,-42 4-1 16,28-3 0-16,-28 3 0 0,0 0 1 16,44-6 0-16,-44 6 0 0,20-6 0 15,-20 6 0-15,21-9-2 0,-21 9 3 0,0 0-1 16,32-12-1-16,-32 12-2 0,19-12 2 16,-19 12-3-16,23-15 1 0,-23 15-4 15,27-19 0-15,-16 11-2 0,-11 8-2 0,32-20-1 16,-15 8 0-16,5 2 1 0,-22 10 1 15,35-18 0-15,-18 9 0 0,-17 9 0 0,36-17 1 16,-16 12 0-16,-20 5-1 0,32-11 3 16,-32 11-1-16,34-12 2 0,-34 12 0 0,28-8 0 15,-28 8 2-15,20-9 2 0,-20 9-1 16,0 0 0-16,29-10-1 0,-29 10 1 16,0 0 1-16,0 0-1 0,23-8 0 0,-23 8 0 15,0 0 1-15,0 0 1 0,0 0 1 16,0 0-2-16,27-9 1 0,-27 9-3 15,0 0 3-15,0 0 0 0,0 0-1 16,0 0 2-16,0 0-1 0,0 0 0 0,23-10 1 16,-23 10 2-16,0 0 2 0,0 0-6 15,0 0 0-15,20-20 4 0,-20 20-3 0,7-16 3 16,-7 16-2-16,15-23-1 0,-15 23 0 16,12-27 2-16,-12 27 0 0,8-32 0 0,0 14-3 15,-8 18 2-15,5-30-2 0,-5 30 2 16,12-30 0-16,-12 30-1 0,7-27 1 15,-7 27-4-15,12-30 0 0,-12 30-1 0,5-27-3 16,-5 27-6-16,3-29 4 0,-3 29-2 16,8-21-1-16,-8 21 0 0,0 0 2 0,5-39 2 15,-5 39-1-15,4-25 2 0,-4 25 0 16,3-26-1-16,-3 26 0 0,7-23-2 16,-7 23 0-16,8-28 0 0,-8 28-5 0,0 0 0 15,10-41-1-15,-10 41-8 0,8-27-2 16,-8 27-3-16,9-30-7 0,-9 30 1 0,8-30 4 15,-8 30-1-15,10-27 8 0,-10 27 3 16,12-27 1-16,-12 27 5 0,8-24 5 16,-8 24-2-16,5-24 3 0,-5 24 0 15,14-20-2-15,-14 20 1 0,0 0 3 0,8-24-3 16,-8 24 3-16,0 0 1 0,22-19-1 16,-22 19 2-16,0 0 1 0,20-18 1 15,-20 18 0-15,0 0-1 0,17-12 2 0,-17 12-1 16,0 0 4-16,20-9 1 0,-20 9 5 15,0 0 4-15,0 0 2 0,20-12-1 0,-20 12 5 16,0 0-1-16,0 0 2 0,0 0 2 16,0 0 0-16,22-14-3 0,-22 14-4 0,0 0 0 15,0 0-3-15,0 0 0 0,0 0 0 16,0 0-2-16,26-5-1 0,-26 5-2 16,0 0 3-16,0 0-5 0,0 0 3 0,0 0 1 15,0 0-1-15,0 0-1 0,39 0-2 16,-39 0 3-16,0 0 2 0,0 0 1 0,0 0 2 15,0 0 0-15,0 0-2 0,0 0-2 16,0 0-1-16,0 0 2 0,0 0 1 16,0 0-3-16,0 0-2 0,0 0-2 0,0 0 2 15,0 0-1-15,0 0-1 0,35 0 1 16,-35 0 1-16,0 0-4 0,0 0 3 16,0 0-1-16,0 0 1 0,0 0 1 0,0 0-3 15,0 0 0-15,0 0 2 0,0 0-2 16,0 0-2-16,0 0 2 0,0 0 1 15,0 0-2-15,0 0-1 0,0 0 3 0,0 0-2 16,25 12 3-16,-25-12-2 0,0 0 1 16,0 0 2-16,17 11 2 0,-17-11 1 0,0 0 8 15,20 17-2-15,-20-17 3 0,0 0 2 16,20 24 0-16,-20-24-2 0,13 18 2 16,-13-18-2-16,12 25 1 0,-12-25-1 0,13 27 2 15,-13-27 6-15,15 26-5 0,-15-26 1 16,14 21 0-16,-14-21-1 0,11 26 0 0,-11-26 1 15,9 28 0-15,-9-28-1 0,10 23-1 16,-10-23 0-16,7 31 0 0,1-16 0 16,-8-15-1-16,7 38-1 0,-4-20-1 0,-3-18-1 15,10 39-2-15,-3-15-1 0,-2-4 0 16,0 5 0-16,3-1-1 0,-8-24 0 0,8 45 1 16,1-22-2-16,-6-4-2 0,-3-19 2 15,10 35-2-15,-5-15 5 0,-5-20-3 16,9 37 2-16,-1-22-1 0,-8-15-2 0,8 34-1 15,1-18 0-15,-9-16 0 0,5 31 0 16,-5-31 1-16,11 27 0 0,-11-27-1 16,5 31 1-16,-5-31 3 0,14 34-2 0,-13-16-3 15,-1-18 2-15,9 38-2 0,-6-20 0 16,-3-18-3-16,9 42 2 0,-4-24 0 16,-5-18-2-16,8 41 4 0,-5-19-4 0,6-1 1 15,-9-21-1-15,13 44 0 0,-6-22 1 16,1-2-1-16,0 3 1 0,1-2 1 0,-1 4-1 15,4-7-2-15,-12-18 0 0,17 42 0 16,-6-19 2-16,-6-5-2 0,7 0-1 16,-4 4 0-16,-8-22 0 0,14 35 1 0,-14-35 1 15,15 33 2-15,-13-15-1 0,-2-18 0 16,15 38 2-16,-12-23 0 0,5 7 1 16,-3-2-2-16,-5-20 3 0,12 44-4 0,-9-23-1 15,2 1 2-15,-5-22-2 0,9 42 0 16,-6-22-1-16,-3-20 2 0,8 39 4 0,-3-16-1 15,-5-23-1-15,11 36 0 0,-6-18 0 16,-5-18 2-16,8 39-2 0,-5-21 0 0,-3-18 2 16,10 33-1-16,-6-15-1 0,-4-18-1 15,11 33 3-15,-6-13-3 0,-5-20 2 16,14 37-1-16,-6-19-2 0,2 1 3 0,-10-19-4 16,20 34 3-16,-11-19-1 0,-9-15 2 15,18 29-3-15,-6-14 5 0,-12-15-7 16,20 28-2-16,-9-16 1 0,-11-12 5 0,22 23-1 15,-10-10-1-15,-12-13 2 0,20 22 13 16,-7-10-1-16,-13-12 2 0,24 19-2 16,-24-19-4-16,32 15-1 0,-19-5 3 0,-13-10-1 15,33 11-6-15,-14-4-1 0,-19-7 2 16,38 10-2-16,-38-10 0 0,44 0-1 0,-19 0 0 16,-25 0-2-16,57-8-1 0,-27 6 2 15,2-5-3-15,-2 4 1 0,2-5-3 0,1 1 2 16,2 1-6-16,-1 0 2 0,-4 0-2 15,5 2-6-15,-5-1 7 0,5-1-2 16,-8 2 1-16,5-3-2 0,-32 7 4 0,56-8-2 16,-24 4-6-16,3 1 8 0,-4 2 1 15,7-8 1-15,-3 7-1 0,-3 1 0 0,6-4 2 16,1 2-3-16,-2-1 0 0,-1-1 1 16,5 2-1-16,-1 3 3 0,-3-4-4 0,11 1 1 15,-9 3-2-15,1-2 5 0,-2-1-5 16,2 0 3-16,7 3 0 0,-3-4-1 15,-8 1 0-15,5 0 1 0,-1 1-3 0,-2-5 1 16,2 4-5-16,0-2 8 0,-3-2-3 16,0 2-2-16,-3 1 3 0,-4-4-1 0,5 5 1 15,-10-2-1-15,7 1 2 0,-6 0 0 16,-26 4-1-16,56-7 0 0,-30 0-1 16,5 4 0-16,-31 3 3 0,50-6-3 0,-27 6 2 15,-23 0-3-15,50-3 3 0,-25 0 3 16,-25 3-2-16,56 0-2 0,-26-3 2 0,-30 3 0 15,60 0-1-15,-33-3-1 0,3 3 5 16,0-3-2-16,-30 3-1 0,58-3 0 16,-29 3 1-16,3-3 3 0,-32 3-3 0,50-3-5 15,-50 3 3-15,43-4 6 0,-43 4-9 16,41-2 0-16,-41 2 5 0,33-3-2 16,-33 3 0-16,30 0 1 0,-30 0-1 0,0 0 1 15,35-7 1-15,-35 7 1 0,0 0-5 16,30-3 2-16,-30 3 0 0,0 0 0 0,27-4 2 15,-27 4-4-15,0 0 7 0,30-4 1 16,-30 4-12-16,0 0 5 0,32-11 0 16,-32 11-1-16,25-5 5 0,-25 5-5 0,0 0 3 15,34-8-3-15,-34 8-1 0,0 0 6 16,31-5-5-16,-31 5 2 0,0 0-5 0,22-6 8 16,-22 6 0-16,0 0-4 0,27-9-4 15,-27 9 3-15,0 0-1 0,0 0 1 16,33-10-1-16,-33 10 4 0,0 0-2 0,19-9-4 15,-19 9 3-15,0 0 2 0,0 0 1 16,35-9 0-16,-35 9-3 0,0 0 2 0,0 0-1 16,30-6 4-16,-30 6-4 0,0 0 2 15,0 0 2-15,0 0-4 0,30-10 1 0,-30 10 0 16,0 0 0-16,0 0 0 0,0 0 0 16,0 0 1-16,25-2-1 0,-25 2-1 15,0 0-3-15,0 0 4 0,0 0-3 0,0 0 4 16,0 0-8-16,0 0 5 0,0 0 2 15,27-8 2-15,-27 8-4 0,0 0 0 0,0 0-4 16,0 0 1-16,0 0-7 0,0 0 5 16,27-12 1-16,-27 12-3 0,0 0 3 15,8-9-6-15,-8 9 6 0,0 0 0 0,12-18-2 16,-12 18 2-16,8-18-2 0,-8 18 4 16,5-21-1-16,-5 21 0 0,5-26 2 0,-2 14 0 15,-3 12 5-15,0 0 0 0,-3-48-2 16,3 33 0-16,0 15 1 0,-10-39 0 15,2 18-1-15,8 21 1 0,-20-41 4 0,11 19-4 16,-6 2 0-16,2 2 1 0,13 18 3 16,-24-40-2-16,14 21-3 0,-1 0 2 0,-4 1-1 15,15 18-1-15,-22-33 0 0,10 17 0 16,12 16 1-16,-22-35 0 0,7 20 0 16,15 15 0-16,-20-36 1 0,7 20-2 0,5-3 0 15,8 19 1-15,-24-38-2 0,16 21 0 16,8 17 1-16,-20-37-1 0,8 22 4 0,12 15-3 15,-17-34 0-15,11 19-5 0,6 15 2 16,-19-32-1-16,19 32 3 0,-17-27 1 16,17 27-2-16,-11-31 0 0,1 15 3 0,10 16-4 15,-17-33 4-15,17 33-4 0,-17-28 3 16,12 11-3-16,5 17 2 0,-13-27 0 0,13 27-1 16,-12-27-1-16,12 27-1 0,-13-27 0 15,13 27 1-15,-14-29-2 0,6 17-3 16,8 12 2-16,-5-27 0 0,-3 15-2 0,8 12-2 15,-5-27 1-15,5 27-1 0,-9-28 4 16,6 14-4-16,3 14-1 0,-5-27 0 0,5 27 0 16,-5-32 1-16,1 17-2 0,4 15 2 15,-5-33-2-15,5 14 3 0,0 19 1 16,-8-32 0-16,5 17 1 0,3 15 0 0,-5-35 1 16,-2 19 3-16,4-2 1 0,3 18-2 15,-9-33 0-15,4 13 2 0,5 20 0 0,-8-31 0 16,5 16-1-16,3 15 2 0,-9-28-2 15,9 28 0-15,-8-27-3 0,3 14-4 16,5 13 1-16,-8-27 0 0,-3 13 0 0,11 14 0 16,-5-24-3-16,5 24 0 0,-8-24-3 15,8 24 0-15,-7-26-1 0,7 26 0 0,-10-21 0 16,10 21-1-16,-3-20 5 0,3 20-1 16,-5-23 2-16,5 23-6 0,-3-24-3 0,3 24 3 15,-5-23-2-15,5 23-1 0,-7-24-2 16,7 24 0-16,-2-19 1 0,2 19 2 15,0 0 2-15,0-34 0 0,0 34 3 0,-8-17 2 16,8 17 0-16,-5-23 2 0,5 23 3 16,-2-18 3-16,2 18-1 0,0 0 1 0,-3-24 0 15,3 24 3-15,0 0 2 0,0 0-3 16,-5-21 0-16,5 21-1 0,0 0-1 16,0 0 2-16,0 0-1 0,-3-20 1 0,3 20 0 15,0 0-3-15,0 0-4 0,-4-21-3 16,4 21-1-16,0 0 2 0,0 0 2 0,0 0-5 15,0-27-1-15,0 27-3 0,0 0-5 16,0 0 3-16,0-25-4 0,0 25-3 16,0 0-2-16,0 0 7 0,-2-28 2 0,2 28 1 15,0 0 0-15,0 0 0 0,0-28 4 16,0 28 4-16,0 0-2 0,0 0 8 0,0-24-5 16,0 24 0-16,0 0 4 0,-3-21-1 15,3 21 0-15,0 0 2 0,0 0 6 16,0 0-5-16,0-26 0 0,0 26-7 0,0 0-4 15,0 0-10-15,0 0-4 0,-5-24-3 16,5 24 6-16,0 0-1 0,0 0 7 0,-7-22-7 16,7 22 6-16,0 0 0 0,-1-18 11 15,1 18-2-15,0 0 9 0,0 0 4 16,0 0 13-16,-4-21-9 0,4 21 0 0,0 0-5 16,0 0 4-16,0 0 1 0,0 0-4 15,-5-23-5-15,5 23-1 0,0 0-3 0,0 0 1 16,0 0-1-16,0 0 4 0,0 0-5 15,0 0-2-15,0 0 4 0,-6-21 7 16,6 21 0-16,0 0 10 0,0 0 5 0,0 0 5 16,-5-18 4-16,5 18 0 0,0 0 1 15,0 0-4-15,0 0-2 0,-12-20 2 16,12 20-3-16,0 0-5 0,0 0 2 0,-12-12-4 16,12 12 0-16,0 0-3 0,0 0 0 15,0 0 3-15,0 0-2 0,0 0-3 0,0 0 0 16,0 0-1-16,0 0-3 0,0 0 1 15,0 0 3-15,0 0-2 0,0 0 7 0,0 0 2 16,0 0 2-16,0 0 5 0,0 0 1 16,0 0-1-16,0 0 2 0,0 0 0 0,0 0-1 15,0 0-3-15,0 0 1 0,0 0 3 16,52 26-1-16,-52-26 6 0,14 15-2 16,-14-15 0-16,13 12 1 0,-13-12-2 0,22 13-2 15,-12-8 0-15,-10-5 0 0,20 15-4 16,-20-15 1-16,16 12-4 0,0-4-2 0,-16-8 5 15,20 12-2-15,-20-12-1 0,16 12-1 16,-16-12 0-16,17 13 3 0,-17-13-3 16,15 12 0-16,-15-12-2 0,17 17 0 15,-7-10-1-15,-10-7-1 0,17 16 0 0,-6-6-1 16,-11-10-1-16,24 15 1 0,-13-6-4 0,3 0 2 16,-6 0-1-16,-8-9 0 0,17 12-1 15,-17-12 1-15,18 12-4 0,-18-12 6 16,19 14-4-16,-19-14 1 0,11 9-2 0,-11-9 4 15,14 7-5-15,-14-7 2 0,13 8 0 16,-13-8 0-16,15 9 0 0,-15-9 0 0,0 0-3 16,17 10 3-16,-17-10 2 0,0 0-4 15,0 0-2-15,20 8 3 0,-20-8 0 16,0 0 1-16,13 7-2 0,-13-7-1 0,0 0 1 16,19 5 5-16,-19-5-2 0,0 0-1 15,0 0 1-15,17 7-1 0,-17-7 0 0,0 0 0 16,16 6-2-16,-16-6 3 0,0 0-2 15,20 6 0-15,-20-6-3 0,0 0 2 0,24 4-1 16,-24-4 2-16,0 0-2 0,18 5 1 16,-18-5-1-16,0 0 3 0,17 7-3 15,-17-7 0-15,0 0 0 0,0 0 0 0,0 0 0 16,0 0 1-16,17 5-2 0,-17-5 4 16,0 0-3-16,0 0 0 0,0 0-1 0,0 0 1 15,18 7 1-15,-18-7-1 0,0 0 1 16,0 0 2-16,0 0-3 0,0 0 3 0,0 0-3 15,0 0 2-15,0 0-1 0,0 0 1 16,0 0 0-16,0 0 6 0,0 0-1 16,0 0 4-16,0 0-2 0,0 0-1 0,0 0 0 15,0 0 0-15,28-12-3 0,-28 12 2 16,0 0 0-16,0 0-2 0,0 0-2 16,0 0 1-16,0 0-3 0,0 0 4 0,14-10-3 15,-14 10 0-15,0 0 0 0,0 0 0 16,0 0-1-16,0 0 1 0,0 0-2 0,0 0 2 15,0 0-2-15,0 0 0 0,0 0-1 16,0 0 4-16,0 0-1 0,0 0 0 0,12-9-1 16,-12 9-1-16,0 0 4 15,0 0-3-15,0 0-3 0,0 0 2 0,0 0 0 16,0 0 0-16,0 0 0 0,0 0 0 0,0 0 0 16,0 0 0-16,0 0 0 0,0 0 1 15,0 0-1-15,0 0 1 0,0 0-3 0,0 0 2 16,0 0-1-16,0 0 1 0,0 0-3 15,0 0 3-15,20-9-1 0,-20 9 1 16,0 0-1-16,0 0 0 0,0 0-1 0,0 0 1 16,0 0 0-16,20-7-2 0,-20 7 1 15,0 0 3-15,0 0-4 0,0 0 4 0,0 0-4 16,18-2 3-16,-18 2-1 0,0 0 2 16,0 0-3-16,0 0 4 0,27-3-2 15,-27 3-1-15,0 0-1 0,0 0 3 0,25 0 1 16,-25 0 0-16,0 0-3 0,25-3 1 15,-25 3-1-15,0 0 1 0,32 0-1 0,-32 0 1 16,0 0-1-16,25-4 1 0,-25 4 0 16,0 0 1-16,25 0-2 0,-25 0 3 15,0 0-3-15,23 0 2 0,-23 0-1 0,0 0 1 16,0 0 0-16,26-3-1 0,-26 3 0 16,0 0 1-16,0 0-2 0,0 0 1 0,0 0-2 15,23 0-1-15,-23 0-4 0,0 0 1 16,0 0-2-16,22-2-4 0,-22 2 1 15,0 0 1-15,0 0 0 0,0 0 2 0,25-7-1 16,-25 7 1-16,0 0-2 0,0 0 2 16,0 0 2-16,0 0 0 0,0 0 3 0,17-3-1 15,-17 3 2-15,0 0 2 0,0 0-3 16,0 0 4-16,0 0-4 0,0 0 5 16,0 0-4-16,0 0 1 0,0 0-1 0,0 0 0 15,0 0 2-15,0 0-3 0,0 0 7 16,23-3 0-16,-23 3-5 0,0 0 4 0,0 0-1 15,0 0 4-15,0 0 1 0,0 0 5 16,0 0-1-16,0 0 2 0,0 0-2 16,0 0 4-16,0 0-4 0,0 0 2 0,0 0-2 15,3-19 1-15,-3 19-4 0,0 0 0 16,0 0 0-16,0 0-3 0,0 0-1 0,0 0 1 16,0-25-1-16,0 25 0 0,0 0 0 15,0 0 0-15,0 0-2 0,0 0 0 0,2-20-1 16,-2 20 2-16,0 0-3 0,0 0 1 15,0 0 1-15,3-22-1 0,-3 22 0 16,0 0 2-16,0 0-1 0,0 0 0 0,0 0-2 16,0-21 2-16,0 21-1 0,0 0 0 15,0 0-1-15,0 0 2 0,0 0-1 0,0 0 1 16,0 0 0-16,0 0 1 0,-5-26-1 16,5 26 0-16,0 0-1 0,0 0 4 15,0 0-3-15,-11-13 5 0,11 13-2 0,0 0 2 16,0 0-4-16,0 0 1 0,-19-17-1 15,19 17 1-15,0 0-2 0,0 0 0 0,-13-12 0 16,13 12-2-16,0 0 1 0,0 0 1 16,-17-13-1-16,17 13 2 0,0 0-2 15,-13-12 2-15,13 12 0 0,0 0-3 0,0 0 1 16,-12-12 1-16,12 12-1 0,0 0 1 16,-15-16-4-16,15 16 4 0,0 0-2 0,-13-12 0 15,13 12 1-15,0 0 2 0,-16-15-3 16,16 15 0-16,0 0 0 0,-13-13 3 15,13 13-3-15,0 0-1 0,-13-12 2 0,13 12-1 16,0 0 0-16,-15-15 1 0,15 15-2 16,0 0 1-16,-12-14-2 0,12 14 1 0,-12-12 2 15,12 12-1-15,0 0-1 0,-15-18 2 16,15 18-1-16,-12-12 2 0,12 12-2 16,-15-12 2-16,15 12-2 0,-11-13-1 0,11 13 1 15,0 0 0-15,-19-15 0 0,19 15 2 16,-11-12-1-16,11 12-1 0,-14-13 1 0,14 13 0 15,-11-12-1-15,11 12 1 0,-16-15-1 16,16 15 2-16,-8-16-1 0,8 16 0 16,-17-12-2-16,17 12 1 0,-13-16-1 0,13 16 2 15,-15-15-2-15,15 15 3 0,-15-19-3 16,15 19 3-16,-17-15-3 0,17 15 3 0,-13-18-2 16,13 18 1-16,-14-15-1 0,14 15 2 15,-16-15-5-15,16 15 5 0,-15-19-2 16,15 19-2-16,-12-20 2 0,12 20-2 0,-17-15 1 15,17 15 1-15,-13-18-1 0,1 9 1 16,12 9-1-16,-15-15 0 0,15 15 0 0,-20-20 1 16,10 11 0-16,10 9-1 0,-17-18 0 15,9 8 3-15,8 10-4 0,-19-15 3 0,19 15-2 16,-13-12 1-16,13 12 2 0,-17-12-2 16,17 12-1-16,-11-11 2 0,11 11-2 15,0 0 0-15,-19-16 3 0,19 16-1 0,-13-11-1 16,13 11 1-16,0 0-2 0,-14-12 3 15,14 12-1-15,0 0 2 0,-11-15-3 0,11 15 1 16,-10-12 0-16,10 12-1 0,0 0 1 16,-15-15-1-16,15 15 0 0,0 0 0 15,-15-20 0-15,15 20 0 0,0 0-1 0,-14-9 2 16,14 9-1-16,0 0 0 0,0 0-1 16,-13-15-1-16,13 15 2 0,0 0 0 0,0 0 1 15,-12-18-2-15,12 18-1 0,0 0 2 16,-13-12 2-16,13 12-1 0,0 0-1 15,-17-15 2-15,17 15-3 0,0 0 2 0,-10-17-1 16,10 17 1-16,0 0 0 0,-13-15-3 16,13 15 2-16,0 0 1 0,0 0 0 0,-9-14 0 15,9 14-1-15,0 0 0 0,0 0 0 16,-15-23 1-16,15 23-1 0,0 0 0 16,-10-18-1-16,10 18 1 0,0 0-1 0,-10-15 5 15,10 15-4-15,0 0 1 0,-13-17-2 16,13 17 1-16,0 0-2 0,-12-12 3 0,12 12-2 15,0 0 0-15,0 0-1 0,-8-18 2 16,8 18-4-16,0 0 1 0,-12-12-4 16,12 12-1-16,0 0 1 0,0 0 2 0,-10-18 1 15,10 18-1-15,0 0 1 0,-7-15 2 16,7 15-2-16,0 0 3 0,0 0 1 0,-15-16 0 16,15 16-1-16,0 0 1 0,-10-12-1 15,10 12 0-15,0 0-1 0,0 0 0 0,0 0 2 16,0 0-1-16,-12-16 2 0,12 16 0 15,0 0-2-15,0 0 2 0,0 0-2 16,0 0 2-16,-13-15 1 0,13 15-1 0,0 0-1 16,0 0-1-16,0 0 1 0,0 0 1 15,-15-16 0-15,15 16-1 0,0 0 0 16,0 0 2-16,-15-12-2 0,15 12 0 0,0 0 0 16,0 0 0-16,-13-14-1 0,13 14 1 15,0 0-1-15,0 0 2 0,-21-7-2 0,21 7 1 16,0 0-2-16,0 0 1 0,-18-14 2 15,18 14-3-15,0 0 2 0,-18-6 0 0,18 6-2 16,0 0 0-16,0 0 1 0,-25-2 2 16,25 2-3-16,-21-7 2 0,21 7 0 15,0 0-2-15,-28 0 2 0,28 0 0 0,0 0 0 16,-30 0-1-16,30 0 1 0,-22 0 0 16,22 0 0-16,-30 0 1 0,30 0-3 0,-22-3 3 15,22 3-3-15,-25 3 5 0,25-3-3 16,-32 3 0-16,32-3-1 0,-21 4-1 15,21-4-2-15,-30 2 3 0,30-2-2 0,-22 6 0 16,22-6 1-16,-25 4-1 0,25-4 1 16,-20 4 1-16,20-4 0 0,0 0 2 0,-32 0-2 15,32 0 1-15,0 0 0 0,-27 1-2 16,27-1 2-16,0 0-1 0,-27 0-4 16,27 0-1-16,0 0-1 0,-28 0 2 0,28 0-3 15,0 0 0-15,-27 0 0 0,27 0 2 16,-23 0-3-16,23 0 4 0,0 0-3 0,-32-1 1 15,32 1 0-15,-25 0 0 0,25 0 0 16,0 0 3-16,-34 0-1 0,34 0 2 0,-25-4-1 16,25 4 1-16,-26-4 0 0,26 4 2 15,0 0-3-15,-34-3 1 0,34 3 0 16,0 0-1-16,-35 0 0 0,35 0 0 0,-18-3-2 16,18 3 0-16,-29 0 3 0,29 0-2 15,0 0 2-15,-33 0 2 0,33 0-3 0,-29-2 0 16,29 2 3-16,-23 0-1 0,23 0 0 15,-29 2-1-15,29-2 2 0,-26-2 2 16,26 2-3-16,-27-4 2 0,27 4-2 0,-29-3 4 16,29 3-3-16,-28 0 0 0,28 0-1 15,-25-3 2-15,25 3 1 0,-34-1-2 0,34 1 2 16,-31-5-1-16,31 5-2 0,-35 0 3 16,13-4-2-16,22 4 1 0,-34-2 0 15,34 2 0-15,-35-3 2 0,17 0-1 0,18 3 1 16,-34-3-3-16,34 3 1 0,-36-6 2 15,19 6-1-15,17 0 1 0,-35-6-2 0,18 2 0 16,17 4 0-16,-25-5 3 0,25 5-1 16,-32-3-1-16,32 3 0 0,-22-3 1 15,22 3-1-15,-20-4 3 0,20 4-4 0,0 0 3 16,-32-3-3-16,32 3 4 0,-20-3-1 16,20 3 2-16,0 0 2 0,-30-2 1 0,30 2 3 15,0 0 3-15,-32-4-1 0,32 4 0 16,-21 0-2-16,21 0 0 0,-25-3-2 15,25 3-1-15,0 0-2 0,-39-5 0 0,39 5-1 16,-18 0-7-16,18 0-13 0,0 0-14 16,-32 0-17-16,32 0-31 0,0 0-36 0,-28 27-48 15,14-15-88-15,1-4-245 0,3 2-460 16,10-10-865-16</inkml:trace>
  <inkml:trace contextRef="#ctx0" brushRef="#br0" timeOffset="101130.5823">22070 2842 4649 0,'0'0'-189'0,"-35"0"10"15,35 0 3-15,0 0 3 0,0 0 7 16,0 0-12-16,0 0-20 0,0 0-79 16,0 0-433-16,0 0 611 0</inkml:trace>
  <inkml:trace contextRef="#ctx0" brushRef="#br0" timeOffset="101709.3496">22957 2830 3010 0,'0'0'-3'0,"-77"18"-9"16,77-18 12-16,0 0-8 0,-39-3 8 16,39 3-5-16,0 0 0 0,-43-9 10 15,43 9 33-15,-34-6 32 0,34 6 6 16,-40-12-11-16,20 3-2 0,20 9-5 0,-48-16 5 15,21 9-6-15,4-2 4 0,-9 3 4 0,2-3 6 16,-2 0 24-16,2-1-17 0,-12 1-7 16,3 1 9-16,-2-2-14 0,-5 1-2 15,-2-2-1-15,-1 3 7 0,-4-1-5 0,-7-1 2 16,-2 1 0-16,5 3 22 0,-5-3-11 16,-3 0-4-16,1 0-5 0,2-1 2 15,5 2 1-15,-4-6-5 0,-5 5 10 0,3 0 0 16,1 0-3-16,0-4-1 0,-3 1-3 15,5 0-9-15,-1 2-4 0,1-3-4 16,-2 1-8-16,5 4-4 0,-3-2-9 0,10 1 0 16,-2 0-5-16,4 3-4 0,-1 0-3 15,2 0-3-15,-1 3-6 0,1 0-4 16,3 0 0-16,-1-1-9 0,3 4 0 0,-1 0-2 16,6 0 1-16,-1 0 0 0,-4 0 1 15,5 0 1-15,4 0-5 0,-1 0-8 0,1 0-13 16,1 4-13-16,-2-1-9 0,34-3-17 15,-58 3-6-15,28 3-22 0,6-3-22 16,24-3-21-16,-45 9-14 0,27-3-46 16,18-6-107-16,-35 10-593 0,18-10-391 0</inkml:trace>
  <inkml:trace contextRef="#ctx0" brushRef="#br0" timeOffset="103134.9954">18347 2417 4201 0,'0'0'-96'15,"0"0"8"-15,0 0 7 0,0 0 10 16,0 0 3-16,0 0 9 0,0 0 21 0,0 0 15 16,0 0 9-16,0 0 16 0,0 0 10 15,0 0-2-15,0 0 7 0,83 37-1 16,-66-25 0-16,5 3-2 0,4 4 6 0,-2 1 1 16,8 0-1-16,-2-2-4 0,-2 7 5 15,4-3 2-15,-4 3-15 0,-2-1 1 0,2 1 12 16,2 0-13-16,-10-1 3 0,-1-6 4 15,-1 4-6-15,0-4 10 0,-4 5-10 16,1-5 13-16,-2 0 0 0,-4 1-14 16,-9-19 10-16,20 28 7 0,-10-16-16 0,-10-12 3 15,10 25 17-15,-10-25 13 0,13 17 20 16,-13-17 12-16,0 0 17 0,13 22 12 0,-13-22 1 16,0 0-11-16,0 0-11 0,0 0-10 15,0 0-10-15,0 0-7 0,0 0-5 16,0 0-8-16,0 0-2 0,0 0-1 0,0 0-4 15,0 0-4-15,-46-69-1 0,37 49-1 16,-2-2-11-16,2-2-2 0,-1-4-4 0,3 0-3 16,-8-6-4-16,5 2-5 0,4-3 1 15,-11 1-3-15,4-3 3 0,1 2-3 16,0 3-4-16,0-2-2 0,-4-4 4 0,2 8 1 16,-1-5-4-16,2 4 4 0,6 4-4 15,-5 0-2-15,2-1 7 0,-5 3-11 16,4 1 5-16,6-1 1 0,-7 0-5 0,4 3 2 15,8 22-2-15,-10-50 1 0,10 50-1 16,-5-39-1-16,5 16 4 0,0 23-1 16,5-40-2-16,-5 40 4 0,10-44-1 15,0 22-2-15,-5 2-2 0,5 0 3 0,-10 20 1 16,21-37 1-16,-6 19 1 0,-15 18-1 16,19-27 0-16,-11 13 2 0,-8 14 3 0,20-25-8 15,-20 25 5-15,22-22 5 0,-10 14-3 16,-12 8-2-16,27-14 3 0,-27 14-3 0,23-5 3 15,-23 5-1-15,38 0-3 0,-38 0 10 16,31 10-7-16,-31-10-2 0,38 15 0 0,-23-8 4 16,5 2 6-16,-20-9 2 0,35 23-2 15,-25-10 4-15,4 2 0 0,-14-15-2 16,25 38 2-16,-14-20 1 0,-9 7-1 0,0 0 0 16,-2-25-2-16,3 46 2 0,-6-23 3 15,3-23 1-15,-4 54-4 0,1-27-2 16,-5-2 2-16,1 3 4 0,-1-1 7 0,-2-2-4 15,-2 2 0-15,5-1 2 0,-1 1 0 16,3-3-3-16,-5 0-4 0,5-1 3 16,-4 1-1-16,9-24-2 0,-6 39-1 0,6-39-2 15,-12 33-4-15,12-33-12 0,-2 30-25 16,2-30-32-16,-3 31-33 0,3-31-52 0,-7 25-85 16,7-12-228-16,0-13-401 0,-11 15-183 15</inkml:trace>
  <inkml:trace contextRef="#ctx0" brushRef="#br0" timeOffset="103794.538">19437 2451 3988 0,'0'0'-32'0,"-3"-45"-4"0,3 45-7 15,0 0 4-15,0 0-15 0,0-36-22 16,0 36-2-16,0 0-4 0,0 0 17 0,0-30 32 16,0 30 29-16,0 0 13 0,5-21-3 15,-5 21-1-15,0 0 3 0,0 0 1 16,12-23 0-16,-12 23-7 0,0 0 20 0,0 0 3 15,15-18 7-15,-15 18-7 0,0 0 7 16,0 0-5-16,38 3-5 0,-38-3 3 16,0 0-7-16,50 15 2 0,-28-6 2 15,-2 2 3-15,0-2-9 0,4 3 6 0,-3-2-7 16,5 2-3-16,-8-1-1 0,5-1-5 16,-6 2 4-16,-17-12 1 0,30 15-1 0,-15-5-3 15,-15-10 20-15,22 12 1 0,-22-12 18 16,20 10 10-16,-20-10 13 0,0 0 13 15,27 15 5-15,-27-15 3 0,0 0-6 0,0 0-9 16,0 0-12-16,0 0-8 0,0 0 2 16,0 0-2-16,0 0 12 0,0 0-5 15,0 0 7-15,-64-44 3 0,64 44-4 0,-32-28 8 16,14 13 1-16,1 0-15 0,-1-5-7 16,-2 4-6-16,1-7-9 0,1 5-5 15,5 0-4-15,-2 0-2 0,0-2-3 0,1 2-12 16,14 18-7-16,-20-37-5 0,12 20-3 15,8 17-6-15,-19-31 2 0,19 31 4 0,-11-32-1 16,11 32 0-16,0-29-5 0,0 29 1 16,15-29 1-16,-15 29-5 0,23-28-8 15,-8 13-3-15,4 3-13 0,4-3-2 0,-6 0-6 16,4 2-6-16,3-1-1 0,-4 2-7 16,7 0-5-16,-4 0-8 0,2 3-7 15,-25 9-17-15,42-19-18 0,-19 9-22 0,-23 10-24 16,36-12-32-16,-36 12-73 0,30-12-590 15,-14 9-115-15</inkml:trace>
  <inkml:trace contextRef="#ctx0" brushRef="#br0" timeOffset="104078.4373">20188 1941 3842 0,'0'0'-51'16,"0"0"12"-16,0 0 19 0,0 0 20 15,0 0 14-15,0 0 2 0,0 0 9 16,0 0 3-16,0 27 7 0,0-27-8 0,0 0-2 16,0 0-12-16,0 0 8 0,0 0-21 15,47-16-10-15,-47 16-13 0,0 0-22 0,47-11-14 16,-29 2-8-16,-18 9-15 0,42-11-10 15,-23 4-11-15,4-2-5 0,-23 9-17 16,37-11-9-16,-17 1-19 0,-20 10-47 0,35-18-447 16,-35 18 120-16</inkml:trace>
  <inkml:trace contextRef="#ctx0" brushRef="#br0" timeOffset="104364.2102">20541 1813 2508 0,'7'-18'-77'0,"-7"18"24"0,0 0 27 16,0 0 4-16,0 0 12 0,0 0-9 0,0 0 6 15,0 0-4-15,-25-42 4 0,25 42 13 16,0 0 7-16,-37-4 16 0,37 4 38 15,0 0 9-15,-45 0 7 0,45 0 10 0,0 0-15 16,-49 9-6-16,49-9 9 0,-38 6 9 0,38-6-13 16,-35 9 3-16,35-9 14 0,-25 13-11 15,25-13 27-15,-27 17-12 0,17-4-17 16,10-13 7-16,-10 27-10 0,10-27 6 16,-12 38 7-16,11-20 8 0,1-18 3 0,5 45 8 15,6-18-1-15,-4-3 11 0,3 0-1 16,12 8-1-16,-4-5 5 0,12 0-1 15,-1-2-13-15,7 0-7 0,3-3-13 16,3-1-10-16,1-1-9 0,7-2-15 0,-3-6-19 16,2-3-33-16,-1 0-45 0,2-3-50 15,-1-3-54-15,-16-3-107 0,14-6-657 0,-10-3-548 16</inkml:trace>
  <inkml:trace contextRef="#ctx0" brushRef="#br0" timeOffset="104657.0449">21660 1662 4500 0,'37'-27'-77'0,"5"-1"8"0,-2 4 6 0,4-1 13 16,3 0 0-16,9-3 8 0,18-1 14 15,3 0 14-15,37-8-4 0,3 0 7 0,0 6 13 16,2 0-30-16,-1 1-18 0,1 4-13 16,-18 2-5-16,-9 5-4 0,-7 1-1 15,5-1-12-15,-3 2-58 0,-12-3-177 0,1-1-407 16,-14 6 540-16</inkml:trace>
  <inkml:trace contextRef="#ctx0" brushRef="#br0" timeOffset="105576.85">27350 2281 3090 0,'0'0'86'0,"-19"-15"0"16,19 15-8-16,0 0-12 0,0 0-11 16,0 0-11-16,0 0-1 0,0 0 3 0,32-47-12 15,-32 47 7-15,33-25 18 0,-14 10 22 16,6 0 23-16,-2-2 13 0,2-2 2 16,2-4 6-16,3 2 13 0,-5 3 29 15,-1-5-14-15,4 2-43 0,-6 3-15 0,5-3-15 16,-5-1-26-16,3 3-44 0,-5 5-37 15,0-2-23-15,0 0-29 0,5 4-35 0,-8-3-41 16,3 0-56-16,-4-1-152 0,8 5-486 16,-7-6-80-16</inkml:trace>
  <inkml:trace contextRef="#ctx0" brushRef="#br0" timeOffset="106479.2938">28035 987 3714 0,'0'0'-149'16,"0"0"30"-16,-31-5 6 0,31 5 6 15,0 0 18-15,0 0 20 0,-20-12 1 0,20 12 13 16,0 0 16-16,0 0 34 0,0 0 15 16,-17-19 24-16,17 19 13 0,0 0 19 15,0 0 6-15,0 0 5 0,0 0-18 0,-14-19 8 16,14 19-14-16,0 0-15 0,0 0-1 16,0 0 2-16,0 0-11 0,0 0-2 0,0 0 2 15,-18-15-12-15,18 15 14 0,0 0-12 16,0 0-1-16,0 0 5 0,0 0-1 15,0 0 11-15,0 0-2 0,0 0-3 16,-52 18 3-16,52-18 12 0,-27 19-21 16,14-7-9-16,13-12 1 0,-25 25 13 0,10-10-5 15,0 0-3-15,1 4 1 0,1 1 1 16,1-4 2-16,12-16 10 0,-26 32 4 0,26-32-3 16,-17 30 4-16,12-18-2 0,5-12-23 15,-13 29-7-15,13-29 20 0,-9 28-8 0,9-28-5 16,0 0 4-16,14 33 3 0,-14-33-18 15,25 15 14-15,-25-15-5 0,31 14-5 0,-14-8 0 16,-17-6 14-16,29 9 20 0,-29-9-1 16,31 4-3-16,-31-4-6 0,27 8 4 15,-27-8-6-15,27 6-7 0,-27-6 4 0,25 6-8 16,-25-6 9-16,0 0-12 0,33 9-4 16,-33-9-1-16,0 0 3 0,32 9-2 0,-32-9 4 15,22 9-9-15,-22-9 5 0,20 14-2 16,-20-14-1-16,17 13 0 0,-17-13 8 15,15 17-7-15,-15-17 1 0,17 18-2 0,-17-18 7 16,13 22-6-16,-13-22 2 0,10 21 1 16,-10-21 3-16,13 15 9 0,-13-15 6 15,0 0 0-15,12 26 6 0,-12-26 1 0,0 0 4 16,8 21 7-16,-8-21 7 0,-3 16 7 16,3-16 4-16,0 0-6 0,0 0-3 0,-13 31-7 15,13-31 0-15,-9 17-9 0,9-17-4 16,-15 17-3-16,15-17-5 0,-8 17-4 15,8-17-3-15,-8 15-11 0,8-15-12 0,-9 16-18 16,9-16-21-16,0 0-25 0,0 0-26 16,-17 29-31-16,14-20-24 0,3-9-27 15,-10 15-51-15,10-15-110 0,0 0-551 0,-18 9-331 16</inkml:trace>
  <inkml:trace contextRef="#ctx0" brushRef="#br0" timeOffset="107326.8896">28273 1293 4095 0,'0'0'-71'0,"-20"-12"18"0,20 12 8 16,0 0 22-16,0 0 16 0,0 0-5 16,0 0-7-16,-22-20-2 0,22 20-8 15,0 0 5-15,0 0 5 0,0 0 9 0,0 0-10 16,0 0 4-16,0 0 14 0,0 0-12 16,0 0-11-16,0 0 13 0,0 0 8 0,0 0 0 15,0 0 4-15,0 0 10 0,0 0-6 16,0 0 2-16,0 0-18 0,0 0 14 15,0 0 4-15,0 0-2 0,0 0-4 16,0 0 10-16,0 0-8 0,0 0 3 0,0 0-5 16,0 0-5-16,0 0 12 0,0 0 3 15,0 0-2-15,0 0 14 0,0 0-12 0,0 0 2 16,0 0 9-16,0 0-13 0,0 0 8 16,0 0-8-16,10 71 5 0,-10-71-1 15,15 31-10-15,-15-31-2 0,19 29-6 0,-8-17-5 16,8 0-5-16,-19-12-10 0,30 24 5 15,-13-15 9-15,-17-9-2 0,31 14 2 0,-31-14 8 16,29 1-4-16,-29-1 8 0,32 0 0 16,-32 0 8-16,35-9-2 0,-35 9 0 15,25-8 6-15,-25 8 8 0,27-22-4 0,-27 22 7 16,18-28 2-16,-18 28 10 0,12-27 7 16,-12 27 9-16,5-32 2 0,-5 32-2 0,3-27-15 15,-3 27-6-15,3-24 0 0,-3 24-6 16,0 0-2-16,0-35 4 0,0 35-9 15,0 0 7-15,0 0-6 0,-6-33 0 0,6 33 2 16,0 0-3-16,0 0-3 0,0 0-9 16,-2-32 10-16,2 32-7 0,0 0-3 15,0 0 1-15,0 0-1 0,0 0-3 0,0 0 1 16,5-25-8-16,-5 25-2 0,0 0 7 16,0 0-1-16,0 0-1 0,0 0 2 15,0 0-3-15,0 0 6 0,0 0-1 0,0 0 3 16,0 0 8-16,0 0 1 0,0 0 0 15,0 0 13-15,0 0-8 0,0 0 17 16,0 0-10-16,49 60 6 0,-38-48 4 0,-11-12 13 16,19 27-1-16,-1-12 13 0,-5 2 8 15,4-2-1-15,-2 0 0 0,2-3 0 0,-17-12 4 16,33 27 9-16,-16-16-1 0,5-2-6 16,3 1-8-16,-3-2-9 0,6 2-8 0,-4-1-6 15,2-3-16-15,1 0-15 0,-27-6-15 16,47 9-17-16,-25-2-24 0,-22-7-21 0,38 5-32 15,-16-2-27-15,-22-3-18 16,37 0-29-16,-37 0-44 0,32-6-113 0,-17 0-560 16,-15 6-321-16</inkml:trace>
  <inkml:trace contextRef="#ctx0" brushRef="#br0" timeOffset="107834.6097">29385 1049 4140 0,'0'-40'-28'0,"0"40"12"0,0 0-5 0,0 0 10 16,0 0 2-16,0 0 0 0,0 0 2 15,0 0-6-15,0 0 11 0,0 0 15 0,0 0 28 16,0 0 13-16,0 0-9 0,0 0 0 16,0 0-15-16,0 0 2 0,0 0-10 15,0 0-1-15,0 0 6 0,0 0-1 0,0 0-7 16,-38-11 23-16,38 11 0 0,0 0 0 16,0 0-4-16,-44 33-1 0,44-33 0 15,-26 29-2-15,12-17 2 0,14-12 2 0,-25 24 5 16,13-9 3-16,-3 1 4 0,15-16-6 15,-21 27-3-15,9-7-2 0,12-20 1 16,-22 30 0-16,12-10-4 0,5 4 6 0,5-24-6 16,-3 36 7-16,3-36-3 0,15 39-6 15,-2-17-1-15,7-4-3 0,5-2-5 0,2 2-1 16,0-3-4-16,1-5-2 0,9 4 4 16,2-3 0-16,-6-6-5 0,9 2-16 15,3-3-1-15,0 2 0 0,-3-3-10 0,2-3-18 16,-8 0-16-16,1 0-22 0,0 0-3 15,-4-3-20-15,-4-2-24 0,-29 5-4 16,48-9-25-16,-24 1-14 0,-6-3-39 0,-18 11-106 16,29-20-568-16,-21 4-202 0</inkml:trace>
  <inkml:trace contextRef="#ctx0" brushRef="#br0" timeOffset="108410.3422">29882 848 3947 0,'0'0'-63'0,"0"0"10"0,0 0 6 15,0 0 11-15,0 0 12 0,0 0 10 16,0 0 18-16,0 0 18 0,0 0 14 0,0 0 26 16,0 0 36-16,0 0 9 0,0 0 10 15,0 0 1-15,0 0 7 0,0 0-8 0,0 0-12 16,0 0 3-16,0 0 2 15,-25 54-4-15,25-54-2 0,15 21-2 0,-15-21-2 16,9 21-2-16,-9-21-1 0,13 22-3 0,-13-22 3 16,8 21-1-16,-8-21-5 0,22 22-5 15,-4-6 1-15,-1-5-7 0,5 2-7 0,10-1-8 16,10 0-10-16,6 2-5 0,-3-2-13 16,20-3-26-16,6 0-34 0,-3-6-51 15,18 6-67-15,-9-9-88 0,-2-2-229 0,-5-5-107 16,-1-2-372-16,-11-6-700 0</inkml:trace>
  <inkml:trace contextRef="#ctx0" brushRef="#br0" timeOffset="109047.0595">31229 813 4953 0,'0'0'74'15,"45"-15"13"-15,-13 3-3 0,13 0-8 0,25 4-16 16,27-5-22-16,35 4-26 0,11-3-20 16,-1 3-18-16,-2-5-9 0,1 7-18 15,-22 1-39-15,-11 2-24 0,-4-3-11 16,6 7-22-16,-8-5-44 0,-6 1-150 0,-13 1-525 15,-14 0-202-15</inkml:trace>
  <inkml:trace contextRef="#ctx0" brushRef="#br0" timeOffset="113793.3755">22341 3165 3902 0,'0'0'-120'0,"0"0"21"0,0 0 10 16,0 0 19-16,0 0 14 0,0 0 16 15,0 0 11-15,0 0 20 0,45 8 14 0,-45-8 8 16,0 0 12-16,31 11 19 0,-31-11 1 16,26 16-17-16,-6-4 31 0,-1 0-18 0,-3 3 4 15,6 6-2-15,-3 2-7 0,-1 1 3 16,2 1-4-16,4-1-6 0,-8-3 14 16,-1 2-9-16,4 1 1 0,-8 2 9 0,9-5 0 15,-9-2-7-15,4 1 2 0,-2 2 11 16,0-6-16-16,1 1-7 0,-14-17 15 0,16 26-11 15,-16-26 8-15,17 24-8 0,-17-24 4 16,14 19 5-16,-14-19 5 0,8 16 2 16,-8-16 6-16,0 0 4 0,17 21 4 0,-17-21 1 15,0 0-1-15,13 15-4 0,-13-15-7 16,0 0-5-16,0 0-6 0,0 0-3 16,0 0-13-16,13 22-23 0,-13-22-17 0,0 0-21 15,0 0-32-15,0 0-42 0,0 0-24 16,0 0-36-16,0 0-74 0,0 0-631 15,0 0-269-15</inkml:trace>
  <inkml:trace contextRef="#ctx0" brushRef="#br0" timeOffset="114177.1382">22691 3083 4070 0,'0'0'-86'15,"0"-28"2"-15,0 28 7 0,0 0 16 0,0-37 3 16,0 37 7-16,0 0-4 0,2-32 9 16,-2 32 27-16,10-21 23 0,-10 21 24 15,0 0 18-15,16-31 22 0,-16 31 3 0,9-18-2 16,-9 18 10-16,15-17-13 0,-15 17 3 16,0 0-9-16,26-12-4 0,-26 12-2 0,0 0-3 15,0 0 6-15,47 12-11 0,-47-12-1 16,22 13-5-16,-22-13 4 0,27 26 4 15,-12-8 9-15,0 0-5 0,2 4-1 0,-2 0 6 16,3 0-1-16,-1 1-6 0,0 6-1 16,3-2-8-16,-4-2 13 0,8 4-9 0,-11-2-2 15,7-3-6-15,0 0 0 0,-3-1-6 16,-2-2-6-16,-2 0-7 0,-1-2-7 16,2-1-9-16,-3 1-9 0,-11-19-23 0,24 28-18 15,-16-16-31-15,-8-12-21 0,18 22-14 16,-18-22-20-16,19 19-16 0,-19-19-52 0,0 0-86 15,0 0-562-15,0 0-94 0</inkml:trace>
  <inkml:trace contextRef="#ctx0" brushRef="#br0" timeOffset="114534.9675">22841 2543 4046 0,'0'0'32'0,"0"0"-8"16,0 0-1-16,-6-27-6 0,6 27 15 16,0 0-19-16,0 0-4 0,0 0-7 0,0 0 10 15,25-24 22-15,-25 24 5 0,0 0 12 16,0 0 0-16,22-8-5 0,-22 8-8 0,0 0 1 16,0 0 6-16,0 0-4 0,0 0 8 15,48 20-1-15,-48-20 2 0,17 12 1 16,-17-12-4-16,22 22-3 0,-22-22 0 0,18 20-4 15,-10-4-7-15,7 4-1 0,-15-20-2 16,24 33-6-16,-14-12-1 0,-2-3-3 16,4 4-5-16,1-1 7 0,-1-2-9 15,-2 3-12-15,3-1-7 0,-1-3-5 0,1 2-12 16,-4-2-6-16,-9-18-16 0,23 30-15 16,-11-15-13-16,-12-15-18 0,22 27-12 15,-14-15-15-15,-8-12-25 0,13 15-47 0,-13-15-70 16,0 0-580-16,14 5-44 0</inkml:trace>
  <inkml:trace contextRef="#ctx0" brushRef="#br0" timeOffset="114828.7843">23186 2332 3854 0,'0'0'-14'0,"0"0"18"0,0 0-12 0,5-28-3 16,-5 28 5-16,0 0 2 0,0 0 6 16,0 0 15-16,0 0 14 0,0 0 17 15,23-11 10-15,-23 11 23 0,0 0 14 0,0 0-1 16,0 0-1-16,0 0 3 0,54 26-9 16,-54-26-4-16,30 21-11 0,-12-9-9 0,3 3-3 15,-3 0-10-15,12 9-6 0,0-3-4 16,0 6-2-16,7 0-7 0,10 3-16 15,-5 6-31-15,11 0-44 0,1 3-43 16,6 3-41-16,-8-7-77 0,-2-3-200 0,0-5-422 16,0 1-58-16</inkml:trace>
  <inkml:trace contextRef="#ctx0" brushRef="#br0" timeOffset="116105.2951">27411 1721 3712 0,'0'0'-111'0,"0"0"23"0,0 0 21 15,0 0 22-15,0 0 9 0,0 0 4 0,0-34 3 16,0 34 8-16,0 0 0 0,0 0 2 16,0 0 14-16,4-25 5 0,-4 25 2 0,0 0 3 15,0 0 21-15,8-23 11 0,-8 23 2 16,0 0 0-16,0 0 12 0,0 0-1 15,4-29-9-15,-4 29 0 0,0 0 11 16,0 0-16-16,0 0-4 0,0 0-9 0,0 0 3 16,0 0 0-16,-16-33 3 0,16 33-3 15,0 0 7-15,0 0-8 0,0 0-6 0,0 0 2 16,0 0-6-16,0 0 5 0,0 0 6 16,0 0 4-16,0 0 3 0,0 0-8 15,0 0 7-15,-1-28 2 0,1 28-3 0,0 0-13 16,0 0 1-16,0 0 11 0,0 0 31 15,0 0 13-15,0 0 16 0,0 0-9 16,-17 76 5-16,9-49-9 0,3 5-1 0,-9-2-6 16,9 5-2-16,-6 2 3 0,6-7-1 15,-4 8 10-15,4-8-1 0,2 0-6 0,-6-2-4 16,4 4-6-16,-3-5-8 0,0 0-7 16,1 0-3-16,0 2-6 0,6-1-4 0,-8 0-8 15,6-4-1-15,3-24-13 0,-13 46-2 16,9-20-9-16,4-26-11 0,-3 36-10 15,3-36-15-15,-5 33-8 0,5-33-15 16,-8 32-18-16,8-32-13 0,-4 25-16 0,4-25-8 16,0 0-14-16,4 30-11 0,-4-30-25 15,0 0-36-15,0 0-87 0,11 14-587 0,-11-14-223 16</inkml:trace>
  <inkml:trace contextRef="#ctx0" brushRef="#br0" timeOffset="116492.102">27415 2167 4057 0,'17'-18'-71'0,"-17"18"2"0,0 0 2 16,18-17 12-16,-18 17 0 0,0 0 4 15,17-16 23-15,-17 16 24 0,0 0 36 0,21-14 45 16,-21 14 45-16,0 0 9 0,0 0-15 15,0 0-5-15,0 0-13 0,0 0 11 16,0 0 11-16,0 0 4 0,0 0-4 0,0 0 4 16,17 45-13-16,-17-45-15 0,-12 45-8 15,12-45-12-15,-13 53-7 0,5-26-11 0,-1 5-5 16,-1-3-6-16,2 0-7 0,-2 1-7 16,3-5 0-16,2 0-5 0,-3-1-2 15,3-2-2-15,5-22-4 0,-14 43 0 0,6-24-5 16,8-19-2-16,-7 33-1 0,7-33-1 15,-5 32-8-15,5-32-7 0,-5 30-12 16,5-30-11-16,-5 27-22 0,5-27-14 0,0 0-22 16,10 35-25-16,-10-35-21 0,12 19-21 15,-12-19-19-15,22 12-31 0,-17-9-36 0,-5-3-79 16,0 0-552-16,0 0-210 0</inkml:trace>
  <inkml:trace contextRef="#ctx0" brushRef="#br0" timeOffset="116768.9311">27810 2639 4010 0,'0'0'-58'0,"0"0"34"0,38 3 28 0,-38-3 42 16,0 0 29-16,0 0 16 0,0 0 9 15,5 30 5-15,-5-30-10 0,0 0 3 0,-10 37 4 16,10-37 5-16,0 0-13 0,-12 44-12 15,12-44-8-15,-8 30-4 0,8-30-15 16,-3 27-2-16,3-27-10 0,-2 29-15 0,2-29-18 16,0 0-19-16,0 36-9 0,0-36-14 15,0 0-13-15,5 24-10 0,-5-24-2 16,0 0-28-16,13 17-10 0,-13-17-15 0,0 0-20 16,0 0-23-16,30 0-39 0,-30 0-66 15,0 0-582-15,0 0-37 0</inkml:trace>
  <inkml:trace contextRef="#ctx0" brushRef="#br0" timeOffset="116930.8347">28004 2803 3900 0,'0'0'-39'0,"0"0"7"16,31-17 0-16,-31 17-1 0,26-5-11 15,-26 5 5-15,31-10 6 0,-31 10 2 16,30-6 17-16,-30 6 49 0,0 0 27 0,29-9 43 16,-29 9 14-16,0 0 5 0,0 0 15 15,0 0 8-15,37 9-14 0,-37-9-15 16,0 0-19-16,-9 40-44 0,9-40-113 0,-31 59-145 15,5-19-435-15,-12-3-177 0,-17 3 94 16</inkml:trace>
  <inkml:trace contextRef="#ctx0" brushRef="#br0" timeOffset="124552.9317">17139 8866 1280 0,'-20'29'127'16,"0"0"6"-16,3-8-27 0,4 0-33 0,-2-1-1 15,1-5-6-15,14-15-21 0,-23 33-11 16,9-18-4-16,-1 5-19 0,2-2-71 0,-2-3-215 15,15-15-165-15,-24 33 99 0</inkml:trace>
  <inkml:trace contextRef="#ctx0" brushRef="#br0" timeOffset="129758.8303">8847 8643 1518 0,'0'0'-48'0,"0"0"3"0,0 0 27 15,0 0 9-15,0 0-10 0,-14-30 28 16,14 30 32-16,0 0-5 0,0 0 39 0,0 0 39 16,0 0 15-16,-1-32 24 0,1 32-15 15,0 0-11-15,0 0-5 0,0 0-23 0,0 0-4 16,-4-27-21-16,4 27-12 0,0 0-5 16,0 0-2-16,0 0 8 0,0 0 15 15,0 0 0-15,0 0 11 0,0 0 7 16,0 0-8-16,0 0 7 0,0 0 14 0,0 0-16 15,0 0 1-15,-5-31 4 0,5 31-8 16,0 0 11-16,0 0-21 0,0 0 5 0,0 0-13 16,0 0 1-16,0 0-11 0,0 0 1 15,0 0-7-15,0 0 2 0,0 0-14 16,0 0 3-16,0 0-6 0,0 0-6 0,24-33-8 16,-16 20 2-16,-8 13-3 0,22-34-2 15,-10 11-5-15,1 3 2 0,5-2 4 16,-4-3-3-16,6-3-3 0,-3 2-3 0,6-2 0 15,-5-1-5-15,6-1 2 0,1 2-1 16,-2 1-1-16,4-5-24 0,3 1-5 16,-5 4 15-16,4-1-9 0,-1 1 3 0,-1-1 3 15,3-3 12-15,-3 3-4 0,1 1 16 16,1 2 10-16,-8-4 10 0,4 3 2 0,-1-3-3 16,4 2-2-16,-1 0-1 0,3 0-5 15,2-2-3-15,-2 2-4 0,14 0-2 16,-8-2 1-16,10 1-6 0,-5 4-2 0,5 0-1 15,2-5-2-15,2 5-1 0,-1 1 0 16,8-1 3-16,-7 2 3 0,3-1 4 0,-1-1 9 16,5 5 1-16,-7-4-6 0,0 2 4 15,6 2-6-15,-4 0 1 0,-1-1-5 16,1-3-1-16,-2 4-4 0,-1 2 5 0,-9-3-4 16,2 5 4-16,-2 0 3 0,5-3 0 15,-6 0 8-15,1-1 2 0,-2 3-4 0,1-2 3 16,-6 1-2-16,-1 2-4 0,-2 2-2 15,5-2-5-15,-1-2 1 0,-1 4-4 16,-1-2-1-16,5-3-3 0,5 2-3 0,-2 1-1 16,12-4-6-16,-6 2-3 0,0-1 0 15,5 5-3-15,0-2-1 0,-6-2 5 0,3 2-2 16,-6 3 1-16,2-3 2 0,-4-1-3 16,7 4 3-16,-7-5 1 0,2 3 0 15,3 2-1-15,-7-4-1 0,6 1 0 16,8-5 1-16,-14 4 1 0,7 3 0 0,-1-4-1 15,-6-1 2-15,14 0-1 0,-3 0-2 16,-8 1 3-16,10-1-2 0,-11 0 4 0,2-1-3 16,4 4 2-16,-11-1 0 0,12-3 0 15,-8 2-2-15,9-2 2 0,4 1-3 16,-5-2 3-16,-4 3-2 0,8-2-1 0,-4 1 2 16,-4-2 0-16,0 7 0 0,-1-4-1 15,-2 2 1-15,2 1 2 0,-2 1-2 16,-1-3-2-16,1 1 1 0,-1 3 1 0,-4-2 1 15,-5 5-2-15,5-3-1 0,-10 3 2 16,3 0-1-16,-2 1 1 0,-5 1 1 0,-21 7-1 16,35-14 0-16,-35 14 0 0,34-12-2 15,-34 12-1-15,28-7 1 0,-28 7 1 0,29-9 0 16,-29 9-1-16,21-5 3 0,-21 5 0 16,0 0 0-16,32-10-2 0,-32 10 1 0,0 0 0 15,32-5 0-15,-32 5-2 0,0 0 3 16,32-3 0-16,-32 3-1 0,0 0 3 15,25-7-6-15,-25 7 5 0,0 0-3 0,0 0 0 16,37-3 2-16,-37 3-3 0,0 0 2 16,0 0-7-16,25-2-7 0,-25 2-13 15,0 0-22-15,0 0-19 0,0 0-28 0,0 0-9 16,33 12-27-16,-33-12-30 0,15 15-41 16,-15-15-116-16,4 18-593 0,-4-18-506 15</inkml:trace>
  <inkml:trace contextRef="#ctx0" brushRef="#br0" timeOffset="130920.1858">13609 6062 4288 0,'-22'-17'-114'0,"22"17"11"15,0 0 14-15,0 0 16 0,-30-13 2 16,30 13 15-16,0 0 8 0,-23-8 9 0,23 8-6 16,0 0 23-16,0 0 26 0,0 0-2 15,-23-12 17-15,23 12 15 0,0 0 9 16,0 0-15-16,0 0-6 0,0 0-7 0,0 0-11 15,0 0 0-15,0 0-23 0,0 0 5 16,0 0-6-16,0 0 2 0,0 0 4 0,0 0-4 16,-22-15 18-16,22 15 0 0,0 0 6 15,0 0 8-15,0 0 8 0,0 0 0 16,0 0 5-16,0 0-7 0,0 0 3 0,0 0-1 16,0 0-5-16,0 0 6 0,0 0-10 0,-19-19-2 15,19 19 8-15,0 0 0 0,0 0-17 16,0 0 9-16,0 0 4 0,0 0 5 15,-10-21-16-15,10 21 5 0,0 0-4 16,0 0 8-16,0 0-13 0,0 0-4 0,0 0-12 16,0 0 5-16,0 0-2 0,0 0 6 15,0 0 5-15,0 0-7 0,0 0 7 16,0 0-6-16,0 0 7 0,0 0 8 0,0 0-14 16,0 0 7-16,0 0 3 0,37-32-3 15,-37 32-3-15,30-3-9 0,-30 3-10 0,47-6 18 16,-25-3-17-16,6 6 2 0,1 0 10 15,-29 3-3-15,48-10 8 0,-26 5 1 16,-22 5-9-16,38-6 10 0,-38 6 2 0,34-4 8 16,-34 4 13-16,27-8-6 0,-27 8 14 15,0 0-3-15,31-7 4 0,-31 7 18 0,0 0 1 16,29-4 4-16,-29 4 3 0,0 0 19 16,0 0 2-16,0 0 1 0,32-4-5 15,-32 4-7-15,0 0-10 0,0 0-4 0,0 0-11 16,0 0-5-16,0 0-10 0,30-9 1 15,-30 9-7-15,0 0-1 0,0 0-8 16,0 0 2-16,35-2-9 0,-35 2 8 0,0 0-3 16,0 0-4-16,30-1-3 0,-30 1 3 15,0 0-6-15,0 0 7 0,0 0-10 0,28-5 15 16,-28 5-7-16,0 0-1 0,0 0 0 16,0 0-1-16,37 5-4 0,-37-5 7 15,0 0 5-15,0 0-8 0,0 0 12 16,40 0-13-16,-40 0 3 0,0 0 3 0,0 0 1 15,0 0 0-15,31 1 1 0,-31-1 5 16,0 0 0-16,0 0-1 0,0 0 3 0,31 0-3 16,-31 0-2-16,0 0-2 0,0 0 1 15,29 2-3-15,-29-2-4 0,0 0 3 0,0 0 2 16,38 0-4-16,-38 0 2 0,30 0-2 16,-30 0 0-16,30 4 1 0,-30-4-3 15,0 0-2-15,41 0 1 0,-41 0 2 0,0 0-3 16,38 0 1-16,-38 0 3 0,0 0-2 15,23 5 1-15,-23-5 4 0,0 0-3 0,0 0 1 16,0 0-1-16,0 0-4 0,0 0 1 16,34 0 4-16,-34 0-5 0,0 0 5 15,0 0-10-15,0 0 4 0,0 0-3 0,0 0 3 16,0 0 0-16,0 0-2 0,0 0 2 16,0 0 5-16,0 0-7 0,0 0 1 15,0 0-1-15,0 0 8 0,0 0 1 0,-49 51 8 16,49-51 4-16,-26 15 7 0,9-3-1 15,-3-1 8-15,-4-2-7 0,-1-2-5 0,4 4 4 16,-10 2-1-16,10-8-3 0,-6 8-2 16,5-4 0-16,-3-1-1 0,-3 4-1 0,3-1-3 15,-4 1-2-15,-6 0 2 0,2 3-1 16,1-5 3-16,2 5-6 0,1-5 0 16,4 2-6-16,-3 1-6 0,-1-6-18 15,-1 10-26-15,-2 1-35 0,4-2-29 0,0 5-36 16,-6-3-59-16,6 3-181 0,-4 1-515 15,-5-6-428-15</inkml:trace>
  <inkml:trace contextRef="#ctx0" brushRef="#br0" timeOffset="134352.8428">23855 1964 4126 0,'0'0'-202'0,"0"0"-2"15,0 0 2-15,0 0 13 0,0 0 7 0,0 0 4 16,0 0 21-16,0 0 26 0,0 0 15 15,0 0 19-15,0 0 7 0,0 0 13 0,0 0 8 16,0 0 21-16,0 0 1 0,-30-62 19 16,30 62 21-16,0 0 17 0,0 0 1 15,0 0 9-15,-13-21-9 0,13 21-1 16,0 0-3-16,0 0-4 0,0 0 4 0,0 0 13 16,-19-18 30-16,19 18 13 0,0 0 7 15,0 0-7-15,0 0 1 0,0 0-10 0,-13-23 2 16,13 23-7-16,0 0-1 0,0 0 2 15,0 0 10-15,0 0 8 0,0 0-6 16,0 0 0-16,-14-18-2 0,14 18-5 0,0 0-7 16,0 0-5-16,0 0-19 0,0 0-10 15,0 0 5-15,0 0-12 0,0 0 4 16,-11-19 1-16,11 19-19 0,0 0 5 0,0 0 6 16,0 0-4-16,-24-15 12 0,24 15-10 15,0 0 14-15,0 0 14 0,-21-12 6 16,21 12 8-16,0 0-5 0,0 0 2 0,0 0 0 15,0 0-3-15,-26-12-5 0,26 12-8 16,0 0 5-16,0 0-13 0,0 0 3 16,0 0 10-16,0 0-5 0,0 0 17 0,0 0-15 15,0 0 9-15,0 0 4 0,0 0-3 16,0 0-5-16,0 0-3 0,-20-11-2 0,20 11-9 16,0 0-4-16,0 0-5 0,0 0 5 15,0 0 4-15,0 0-11 0,0 0 7 0,-3 54 2 16,3-54-2-16,-3 47-8 0,-2-17 3 15,1 3 5-15,1 11-14 0,1 1 0 16,-6 2-14-16,0 9-14 0,-4-1-14 16,-1 3-34-16,-3 1-23 0,5 0-27 0,-6-1-55 15,-5-2-134-15,11 1-428 0,-16-3 461 16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4:33.6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25921 3548 4288 0,'0'0'-188'16,"0"0"22"-16,0 0 19 0,0 0 17 0,-27-10-5 15,27 10 32-15,0 0 15 0,0 0 5 16,0 0 9-16,0 0 5 0,-25-13-26 16,25 13 12-16,0 0 6 0,0 0 1 0,0 0-8 15,0 0 9-15,-27-12 10 0,27 12 11 16,0 0 17-16,0 0 9 0,0 0 3 16,0 0 13-16,0 0-1 0,-20-12 22 15,20 12 7-15,0 0 6 0,0 0 6 0,0 0 18 16,0 0 5-16,0 0 17 0,0 0-8 15,0 0 19-15,-16-18-11 0,16 18 0 16,0 0-3-16,0 0-14 0,0 0 15 0,0 0-7 16,0 0-6-16,0 0 7 0,0 0-9 15,0 0-9-15,0 0 1 0,0 0-5 0,0 0 1 16,0 0 3-16,0 0-1 0,0 0 7 16,0 0 0-16,0 0 1 0,-12-24 6 0,12 24-8 15,0 0-6-15,0 0-6 0,0 0 1 16,0 0-2-16,0 0-2 0,0 0-8 0,0 0 2 15,0 0-23-15,0 0 6 0,0 0-1 16,0 0 4-16,0 0-3 0,0 0-9 16,0 0 9-16,0-32 16 0,0 32-23 0,0 0 2 15,0 0-10-15,0 0 1 0,0 0 3 16,-3-27 6-16,3 27-4 0,0 0 9 16,0 0-15-16,0 0 5 0,0 0-1 15,0 0 18-15,0 0-29 0,0 0 10 0,3-38-3 16,-3 38 19-16,0 0 3 0,0 0-13 15,0 0 3-15,0 0 2 0,0 0 8 0,0 0-11 16,0 0 2-16,0 0 16 0,0 0-26 16,0 0 6-16,0 0-5 0,0 0 6 0,0 0 10 15,5-27-25-15,-5 27 3 0,0 0 14 16,0 0-12-16,0 0 4 0,0 0-7 16,0 0 6-16,0 0 1 0,0 0-3 0,0 0 1 15,0 0 15-15,0 0-17 0,0 0 12 16,0 0 9-16,0 0-8 0,0 0-3 0,0 0 11 15,0 0-11-15,0 0 16 0,0 0-13 16,18 77 8-16,-18-77 0 0,0 0 0 16,5 34 7-16,-5-34 1 0,4 32-11 0,4-15 4 15,-8-17-6-15,5 46 14 0,-2-22-11 16,6 2-2-16,-8-2-1 0,3 0 14 0,-1 3 4 16,2-4-5-16,-5-23 7 0,4 43-9 15,-3-22 7-15,-1-21-1 0,5 44 1 16,-5-17-3-16,0-27 3 0,0 47-6 15,0-22-3-15,0-25 4 0,0 48-9 0,-5-22 6 16,5-26-8-16,0 42 1 0,0-21 2 16,0-21 5-16,-1 39 6 0,1-39-1 15,-4 35 0-15,4-35 6 0,-5 42 1 0,2-24 1 16,3-18-4-16,-5 36 2 0,5-36-7 16,-5 38 1-16,1-17-8 0,4-21 3 0,-5 37-4 15,5-37-1-15,-3 36 3 0,3-36-5 16,-8 35-1-16,4-17 2 0,4-18-2 0,0 33-2 15,0-33-2-15,-1 32-1 0,1-32 2 16,-4 30-2-16,4-30-2 0,-5 32 2 16,5-32-3-16,-3 30-1 0,3-30 3 0,-3 31-2 15,3-31-1-15,0 33 3 0,0-33-4 16,-4 39 1-16,4-39-2 0,0 38 1 0,-3-14 3 16,3-24-3-16,0 39 2 0,0-39-2 15,3 36 4-15,-3-36-1 0,0 41 2 16,0-23 3-16,0-18 1 0,0 34 2 0,0-34 6 15,4 31-10-15,-4-31 3 0,-4 34-3 16,4-34-1-16,-3 30 2 0,3-30-5 16,0 35 0-16,0-35 2 0,-5 31-2 0,5-31 2 15,-3 35-3-15,3-35-2 0,-5 33 2 16,5-33-1-16,-5 30 1 0,5-30 0 0,0 27-2 16,0-27 4-16,-7 32-4 0,7-32-1 15,-2 32-2-15,2-32 3 0,-3 26 1 16,3-26 1-16,-5 31-4 0,5-31 3 0,-4 31-3 15,4-31 1-15,-3 30 2 0,3-30-2 16,-2 29 0-16,2-29 0 0,-3 33-2 16,3-33 1-16,0 28 1 0,0-28 3 0,-5 27-3 15,5-27 0-15,0 0 2 0,0 37-2 16,0-37 0-16,0 0 0 0,0 34-1 0,0-34 2 16,-3 25 1-16,3-25-2 0,0 0-2 15,3 37 3-15,-3-37 2 0,0 25-3 16,0-25 0-16,0 27 0 0,0-27 0 0,0 30 0 15,0-30 1-15,0 29-2 0,0-29 3 16,0 32-4-16,0-32 1 0,0 0 3 0,0 39-2 16,0-39 4-16,0 21-2 0,0-21-1 15,0 0 3-15,5 30-2 0,-5-30-1 16,0 0 5-16,0 0-4 0,0 35 0 0,0-35 1 16,0 0-3-16,-5 27 1 0,5-27 1 15,0 0-2-15,5 28 2 0,-5-28 2 0,0 0 1 16,0 27-2-16,0-27-3 0,0 0 0 15,0 0 1-15,-8 36-1 0,8-36-1 16,0 0-1-16,0 0-1 0,0 33 2 0,0-33-4 16,0 0-2-16,0 0-13 0,3 30-9 15,-3-30-18-15,0 0-6 0,8 29-23 16,-8-29-34-16,14 24-22 0,-6-15-41 0,-8-9-122 16,22 19-628-16,-9-14-577 0</inkml:trace>
  <inkml:trace contextRef="#ctx0" brushRef="#br0" timeOffset="522.8223">25973 6048 4533 0,'0'0'-37'0,"0"0"4"0,0 0-10 16,0 0 12-16,0 0-1 0,0 0-12 0,30 26 2 15,-30-26 10-15,43-5-1 0,-43 5 1 16,54 0 7-16,-24-2 20 0,5 2-6 15,2-3 4-15,5 1 4 0,3-3 12 0,4 4-1 16,-1-7 17-16,2 2 3 0,0 4-9 16,6-2 8-16,1-2-2 0,9 5-1 15,-4-4 4-15,9-2-7 0,7 2-3 0,14-2 2 16,-1 2 2-16,9-2 1 0,4 1-4 16,4 4-8-16,36-8 0 0,0 1-9 0,3 0 6 15,0 3-2-15,1-3 19 0,-4-2 6 16,-2 5 10-16,-29-3 10 0,-9 3 11 0,0 0-3 15,1 0 2-15,-1-3-4 0,0 6-11 16,-1 0 1-16,5 0-10 0,2 3-3 16,-1 0 1-16,-1 3-11 0,1-3-1 0,-5 3 1 15,1 0-7-15,-11-3-2 0,1 2-1 16,-13 2-3-16,-2-1-3 0,-4-3-6 16,-4 3-15-16,-2-3-29 0,-11 0-31 0,-1 3-44 15,-6-6-70-15,-4 3-172 16,-11-3-529-16,-5-4-330 0</inkml:trace>
  <inkml:trace contextRef="#ctx0" brushRef="#br0" timeOffset="2141.1173">26048 3901 4008 0,'0'0'-141'15,"0"0"24"-15,0 0 20 0,0 0 7 0,0 0 10 16,0 0 16-16,-5-42 13 0,5 42-9 15,0 0 23-15,0 0-3 0,0 0 9 0,0 0 12 16,0 0 9-16,0 0-7 0,0 0 8 16,0 0 4-16,0 0 17 0,0 0 7 15,0 0 8-15,-48-9 6 0,48 9 16 16,0 0-5-16,-30-5 4 0,30 5 1 0,0 0-4 16,-36 0 0-16,36 0 9 0,0 0-14 15,0 0-3-15,-41 0 2 0,41 0-12 0,0 0 7 16,-37 5-14-16,37-5 9 0,-30 4-5 15,30-4 1-15,-32 0 2 0,32 0 8 16,-34 8-11-16,34-8 15 0,-40 9-16 0,20-6 1 16,20-3 8-16,-33 10-12 0,33-10 3 15,-37 8 6-15,17-1-12 0,20-7 10 0,-40 9 21 16,40-9-19-16,-30 9 15 0,30-9-2 16,-32 6 3-16,32-6 5 0,-24 6-1 0,24-6-2 15,-30 6-14-15,30-6 2 16,-23 6-4-16,23-6-4 0,0 0-5 0,-39 10 3 15,39-10-9-15,-21 5 1 0,21-5-2 16,0 0-1-16,0 0-4 0,-30 10 0 0,30-10 0 16,0 0 0-16,-22 7-2 0,22-7-1 15,0 0-1-15,-29 9-2 0,29-9 5 16,0 0-1-16,-28 6-22 0,28-6-37 0,0 0-25 16,0 0-35-16,-17 15-27 0,17-15-83 15,0 0-241-15,0 0-343 0,0 0 156 0</inkml:trace>
  <inkml:trace contextRef="#ctx0" brushRef="#br0" timeOffset="2814.7623">25709 3720 3543 0,'-27'-15'-36'15,"27"15"6"-15,0 0 1 0,0 0 14 16,0 0 6-16,0 0-5 0,-20-12 5 0,20 12 7 16,0 0-2-16,0 0 17 0,0 0 14 15,0 0 23-15,0 0 4 0,0 0-3 16,0 0-3-16,-15-19-1 0,15 19-12 0,0 0 5 16,0 0-7-16,0 0-5 0,0 0 14 15,0 0-7-15,0 0 31 0,0 0-13 16,0 0-6-16,0 0 1 0,0 0-9 0,0 0-1 15,0 0-5-15,0 0 1 0,0 0-2 16,0 0-9-16,0 0-5 0,0 0 0 16,0 0-2-16,0 0 2 0,0 0 7 0,0 0 18 15,0 0 11-15,0 0-7 0,77 5-3 16,-77-5-4-16,57 14 6 0,-17-2 2 0,3-4 2 16,-3 2 14-16,9 2-2 0,-4 5 1 15,0-6-7-15,9 5-3 0,-1-1-10 16,4 3-3-16,0 0-6 0,0 2-6 0,-4-3-20 15,6 5-41-15,-6 0-43 0,16 8-65 16,-20-7-120-16,-8-5-660 0,-6-5-572 0</inkml:trace>
  <inkml:trace contextRef="#ctx0" brushRef="#br0" timeOffset="5789.7983">26199 3791 4288 0,'0'0'-188'0,"0"0"10"15,0 0 8-15,0 0 6 0,0 0 2 16,0 0-14-16,0 0 1 0,0 0-10 16,0 0 5-16,0 0 29 0,0 0 29 0,0 0 44 15,0 0 33-15,0 0 15 0,0 0 24 16,0 0 26-16,0 0 9 0,0 0 12 0,0 0 13 15,0 0 8-15,0 0-2 0,0 0 2 16,0 0-10-16,0 0 2 0,0 0-14 16,0 0-10-16,0 0 3 0,0 0 2 0,0 0-21 15,0 0 18-15,0 0-6 0,0 0 21 16,0 0 4-16,0 0-13 0,0 0 4 16,0 0 0-16,0 0 11 0,0 0 7 0,0 0 14 15,0 0-15-15,0 0 8 0,0 0 6 16,0 0 10-16,0 0-21 0,0 0-11 15,0 0-3-15,0 0-11 0,0 0-10 0,0 0 0 16,73-24-6-16,-73 24 4 0,0 0-6 16,35-7 2-16,-35 7-10 0,26-4 7 0,-26 4 10 15,35-4-13-15,-35 4-19 0,38-8 11 16,-38 8-7-16,32-4 9 0,-32 4-7 16,32-5-4-16,-32 5 2 0,31-3 0 0,-31 3 0 15,32 0 0-15,-32 0-7 0,0 0 2 16,39 3 8-16,-39-3-6 0,28 6-1 0,-28-6 6 15,20 7-6-15,-20-7 2 0,0 0 2 16,25 12 17-16,-25-12 5 0,0 0 10 16,15 25 7-16,-15-25-1 0,4 22-3 0,-4-22 8 15,0 0-14-15,-14 38-8 0,14-38 6 16,0 0 3-16,-1 41-13 0,1-41 8 16,0 28-4-16,0-28-5 0,1 34-4 15,-1-34 6-15,14 31 1 0,-13-13-7 0,-1-18-5 16,17 36 0-16,-10-19 0 0,-7-17 3 15,17 30 0-15,-9-14-4 0,-8-16 11 0,17 31-11 16,-17-31-5-16,16 27 13 0,-9-14-14 16,-7-13 3-16,17 24-4 0,-17-24 5 0,13 22 2 15,-13-22-1-15,12 17-4 0,-12-17 7 16,0 0 1-16,15 23-2 0,-15-23-2 16,0 0 2-16,13 19 4 0,-13-19-5 0,0 0-12 15,0 0 12-15,9 18-11 0,-9-18 8 16,0 0 3-16,0 0-9 0,20 15 3 0,-20-15 3 15,0 0 7-15,0 0-7 0,0 0-3 16,18 14-1-16,-18-14 5 0,0 0-5 16,0 0 2-16,0 0-2 0,0 0-1 0,0 0 2 15,0 0-3-15,0 0 6 0,19 21 9 16,-19-21-8-16,0 0 2 0,0 0 9 16,3 27-6-16,-3-27-7 0,0 0 4 0,5 24 0 15,-5-24-2-15,0 0 12 0,0 0-6 16,3 35 6-16,-3-35-3 0,0 0-1 15,0 0-3-15,5 20 5 0,-5-20 0 0,0 0-2 16,0 0-3-16,9 19 2 0,-9-19-2 16,0 0-3-16,25 13 2 0,-25-13-5 0,23 5-5 15,-23-5 6-15,0 0-2 0,39 4 0 16,-39-4-2-16,26 0-1 0,-26 0 5 16,0 0-7-16,31 0-1 0,-31 0 6 0,0 0-5 15,0 0 7-15,0 0-1 0,40 3 0 16,-40-3 3-16,0 0 5 0,0 0 1 0,0 0 10 15,0 0-4-15,28 0-3 0,-28 0 2 16,0 0-3-16,0 0-6 0,0 0 0 16,0 0 2-16,0 0 1 0,0 0-4 15,0 0 1-15,0 0-5 0,0 0-1 16,0 0-2-16,0 0 3 0,0 0-3 0,27 3-5 16,-27-3 3-16,0 0 0 0,0 0-16 15,0 0-22-15,0 0-33 0,0 0-28 0,0 0-35 16,0 0-64-16,0 0-241 0,27 5-402 15,-27-5-63-15</inkml:trace>
  <inkml:trace contextRef="#ctx0" brushRef="#br0" timeOffset="9626.0817">26406 3889 3811 0,'0'0'-75'16,"0"0"12"-16,-17-15 14 0,17 15 15 0,0 0-4 15,0 0 10-15,0 0-2 0,0 0 6 16,0 0 4-16,0 0 0 0,-15-20 16 0,15 20 2 15,0 0-1-15,0 0 15 0,0 0-1 16,-15-16-5-16,15 16 5 0,0 0 2 16,0 0 3-16,-16-16 5 0,16 16 5 0,0 0-3 15,0 0 20-15,-17-19-6 0,17 19-8 16,0 0 18-16,0 0-15 0,-19-15-4 0,19 15 9 16,0 0-18-16,0 0-5 0,0 0 3 15,-26-15-1-15,26 15-3 0,0 0-5 16,0 0 1-16,-22-13 10 0,22 13-11 0,0 0-8 15,0 0 11-15,0 0-6 0,0 0 3 16,0 0-6-16,-25-8 0 0,25 8 3 16,0 0-3-16,0 0 2 0,0 0 12 15,0 0 1-15,0 0-15 0,0 0 9 0,0 0-8 16,0 0 6-16,0 0 17 0,0 0-21 16,0 0 9-16,0 0-21 0,0 0 13 0,-27-11 13 15,27 11-15-15,0 0 3 0,0 0 2 16,0 0 1-16,0 0 20 0,0 0 14 15,0 0-2-15,0 0 4 0,-38 3-5 0,38-3-10 16,0 0 3-16,0 0-5 0,0 0-2 16,0 0-5-16,0 0 3 0,0 0-2 15,0 0-4-15,0 0-10 0,0 0 5 0,-41 4-3 16,41-4 1-16,0 0-8 0,0 0 8 16,-31 5 5-16,31-5 1 0,0 0-4 0,-32 7 10 15,32-7-2-15,0 0 0 0,-34 3-2 16,34-3 0-16,-28 4 5 0,28-4 5 0,0 0 2 15,-37 9 10-15,37-9 2 0,-28 6-7 16,28-6 1-16,0 0 0 0,-30 3-4 16,30-3-6-16,0 0-3 0,0 0 2 15,0 0-6-15,-39 3-4 0,39-3 1 0,0 0-2 16,0 0-1-16,0 0-4 0,0 0 0 16,-27 3 0-16,27-3-4 0,0 0 0 0,0 0 0 15,0 0 1-15,0 0 3 0,0 0-4 16,0 0-3-16,0 0 4 0,0 0-1 15,0 0 7-15,0 0-2 0,0 0-1 0,0 0-3 16,0 0 1-16,0 0-4 0,0 0-1 16,0 0 0-16,0 0 1 0,0 0 1 0,0 0-3 15,0 0 3-15,0 0 0 0,0 0-4 16,0 0 2-16,0 0-4 0,0 0 7 16,0 0-5-16,0 0-4 0,0 0 5 0,0 0 5 15,0 0 4-15,0 0-1 0,0 0 3 16,0 0-1-16,0 0-3 0,0 0-3 0,0 0 5 15,0 0-2-15,0 0-2 0,92-3 3 16,-92 3-4-16,0 0 4 0,0 0 0 0,0 0 0 16,0 0-3-16,0 0 1 0,0 0 1 15,0 0 3-15,0 0-3 0,0 0 3 16,0 0-2-16,0 0-1 0,0 0 1 16,0 0-2-16,0 0-2 0,0 0 0 0,0 0-1 15,0 0 4-15,0 0-5 0,0 0-4 16,0 0 4-16,0 0-1 0,0 0-1 0,0 0-1 15,0 0-1-15,0 0 1 0,0 0 0 16,0 0-3-16,0 0 2 0,0 0 0 16,0 0 1-16,0 0-1 0,0 0-4 15,0 0 5-15,0 0 0 0,0 0-3 0,0 0 2 16,0 0-3-16,0 0 2 0,0 0 0 16,0 0-4-16,0 0 1 0,0 0-1 0,0 0 2 15,0 0-2-15,0 0 0 0,0 0 3 16,0 0 0-16,0 0 1 0,0 0-1 0,19 12 0 15,-19-12 0-15,0 0-1 0,0 0 0 16,0 0 3-16,33-3-2 0,-33 3-2 0,0 0 2 16,0 0 1-16,0 0 1 0,44 0-1 15,-44 0-2-15,0 0 1 0,25 3 2 16,-25-3-1-16,0 0 2 0,0 0-2 0,30 0 0 16,-30 0 4-16,0 0-6 0,0 0 4 15,0 0-1-15,35-3 4 0,-35 3 4 0,0 0-1 16,0 0 4-16,0 0 0 0,0 0-2 15,0 0 4-15,30 3-6 0,-30-3 0 16,0 0-1-16,0 0-2 0,0 0-1 16,0 0-1-16,0 0-3 0,0 0 2 0,29 3 0 15,-29-3-2-15,0 0 0 0,0 0-4 16,0 0 6-16,0 0-1 0,0 0-1 16,0 0 2-16,31 6-1 0,-31-6 1 0,0 0 0 15,0 0 2-15,0 0-3 0,0 0-1 16,0 0 1-16,0 0 0 0,0 0 1 0,0 0 0 15,0 0 1-15,32 0-3 0,-32 0 2 16,0 0 0-16,0 0 0 0,42 0-2 16,-42 0 0-16,28 3-2 0,-28-3 3 0,0 0-3 15,42 0 1-15,-42 0 1 0,0 0 2 16,35 0-2-16,-35 0-2 0,0 0 2 0,22 3 0 16,-22-3 3-16,0 0 1 0,0 0-4 15,0 0 0-15,0 0 1 0,35 3-2 16,-35-3 2-16,0 0 0 0,0 0 0 0,0 0-1 15,0 0-2-15,0 0 3 0,0 0-1 16,22 12 6-16,-22-12 6 0,0 0 2 0,0 0 0 16,0 32-3-16,0-32 1 0,0 0-1 15,-5 30 0-15,5-30-3 0,0 0 1 16,0 37-1-16,0-37-1 0,5 26 1 0,-5-26-5 16,8 27 4-16,-8-27 0 0,10 24-2 15,-10-24-2-15,17 23 1 0,-17-23 1 16,12 16-4-16,-12-16 3 0,15 17 0 0,-15-17 0 15,0 0-3-15,17 18 0 0,-17-18 2 16,16 12-2-16,-16-12-3 0,24 13-4 0,-24-13-5 16,28 12-2-16,-28-12-1 0,35 14-1 15,-8-10-3-15,-5 5 2 0,6-1 2 16,-4-4-2-16,1 4 5 0,-25-8 2 0,40 12-1 16,-23-9 1-16,-17-3 0 0,30 12 3 15,-30-12 6-15,27 9 2 0,-27-9 2 0,21 6 3 16,-21-6 7-16,14 15 2 0,-14-15 0 15,0 0 1-15,15 25 2 0,-15-25-1 16,0 0-2-16,6 26-1 0,-6-26-1 16,0 0 1-16,0 0-3 0,4 23 0 0,-4-23-1 15,0 0-1-15,0 0-2 0,0 0-1 16,8 25-2-16,-8-25 2 0,0 0-1 0,0 0-2 16,0 0 0-16,0 0-1 0,5 29-1 0,-5-29-4 15,14 12-7-15,-14-12-6 0,16 15-5 16,-16-15-3-16,32 12-2 0,-32-12-2 15,30 9 3-15,-30-9 1 0,32 9 2 16,-32-9 4-16,28 7-1 0,-28-7 8 0,20 8 3 16,-20-8 6-16,0 0 7 0,32 8 3 15,-32-8 5-15,0 0 5 0,0 0 0 16,22 9 4-16,-22-9 0 0,0 0 0 0,0 0-5 16,0 0-1-16,0 0-4 0,20 12-1 15,-20-12-1-15,0 0-2 0,0 0-2 0,0 0 1 16,0 0-3-16,0 0-1 0,0 0 1 15,0 0 0-15,0 0-2 0,24 13 1 16,-24-13-3-16,0 0 1 0,0 0-1 0,0 0-1 16,0 0-2-16,0 0-1 0,18 8-1 15,-18-8-1-15,0 0 0 0,0 0 2 0,0 0 0 16,32 4-1-16,-32-4 3 0,0 0-1 16,0 0 1-16,0 0-1 0,28 6 0 0,-28-6 0 15,0 0 1-15,0 0 0 0,0 0 2 16,0 0-2-16,29 9 0 0,-29-9-1 15,0 0-1-15,21 6 0 0,-21-6 2 0,0 0-2 16,24 12 0-16,-24-12 1 0,0 0 0 16,26 10-2-16,-26-10 3 0,17 10 3 15,-17-10-4-15,0 0 0 0,25 15 1 16,-25-15-1-16,19 9 2 0,-19-9-1 0,0 0 1 16,16 18 2-16,-16-18 3 0,0 0-4 15,17 15 3-15,-17-15-2 0,0 0 0 0,14 16 1 16,-14-16 3-16,0 0-4 0,13 20 0 15,-13-20 0-15,0 0-1 0,17 15 1 16,-17-15 0-16,0 0 3 0,16 15-7 0,-16-15 2 16,0 0 3-16,29 15-2 0,-29-15-2 15,28 9-4-15,-28-9-6 0,30 9-3 0,-30-9-3 16,37 6-2-16,-17-1 1 0,-20-5 2 16,44 7 1-16,-26-3 1 0,-18-4 0 0,44 4 3 15,-44-4-1-15,33 6 2 0,-33-6-1 16,32 6 2-16,-32-6 0 0,25 6 0 15,-25-6 2-15,0 0 0 0,33 3 2 0,-33-3 3 16,0 0 8-16,27 9 5 0,-27-9 2 16,0 0 4-16,15 9 1 0,-15-9 5 15,0 0-4-15,0 0-1 0,0 0-2 0,12 24-1 16,-12-24-2-16,0 0-2 0,0 0 0 16,3 24-1-16,-3-24 1 0,0 0-3 15,0 0-2-15,9 23 2 0,-9-23-4 0,0 0 1 16,0 0 0-16,18 21 4 0,-18-21-7 15,18 13 0-15,-18-13-2 0,22 12-3 16,-22-12-3-16,30 12 0 0,-30-12 2 0,22 12 0 16,-22-12-2-16,25 9 2 0,-25-9 0 15,24 10 1-15,-24-10 0 0,20 10-3 0,-20-10 5 16,21 9-3-16,-21-9-2 0,20 12 4 16,-20-12-1-16,24 15 1 0,-24-15 1 0,22 12-1 15,-22-12-1-15,16 17 3 0,-16-17-3 16,19 12 2-16,-19-12 3 0,0 0-1 15,22 17 0-15,-22-17-1 0,13 16 1 0,-13-16 0 16,0 0 0-16,20 18 0 0,-20-18 1 16,18 15 0-16,-18-15 0 0,14 13-1 0,-14-13 0 15,16 15 1-15,-16-15-1 0,22 17 1 16,-22-17-1-16,24 17 0 0,-24-17 2 16,25 19-1-16,-9-9 3 0,6 1 3 0,-3-2-7 15,6 2 2-15,1-4 3 0,1 3-3 16,5 0 1-16,1-4 0 0,-1 0 2 15,5-1-1-15,-3 0 3 0,-3-3-2 0,3 5-1 16,-2-7 2-16,-2 3 1 0,-2 0-1 16,-28-3 0-16,45 2 1 0,-45-2-2 15,40 4 3-15,-40-4-1 0,31 8 3 0,-31-8 0 16,23 1-1-16,-23-1 3 0,0 0 0 16,32 6 0-16,-32-6-1 0,0 0-3 0,25 6 1 15,-25-6-2-15,0 0-2 0,0 0-1 16,0 0 0-16,32 7 0 0,-32-7 1 15,0 0-1-15,0 0-3 0,21 8 1 0,-21-8 0 16,0 0-1-16,20 17 0 0,-20-17 2 16,0 0-3-16,26 18 1 0,-26-18-1 15,16 9 0-15,-16-9 0 0,0 0 0 0,32 18 0 16,-32-18 0-16,20 20 1 0,-20-20-2 16,29 12-1-16,-16-3 3 0,-13-9-1 0,22 15 0 15,-22-15-2-15,30 15 2 0,-30-15-1 16,27 17-2-16,-27-17 2 0,21 13 0 15,-21-13-3-15,22 20 2 0,-22-20 1 0,25 12-1 16,-25-12 2-16,24 22-1 0,-11-13-2 16,4 3 2-16,3 0 0 0,3 0 0 15,-1-1-3-15,-2 1 0 0,5 0-3 0,-2-3-2 16,4 1 1-16,3-2 6 0,-8 2-4 16,3-1-1-16,-1-1 2 0,-4-1-1 0,-20-7 2 15,30 13-3-15,-30-13 2 0,32 12 1 16,-32-12 0-16,25 10-2 0,-25-10 2 15,18 9 0-15,-18-9 1 0,0 0-1 0,25 6 6 16,-25-6-7-16,0 0 2 0,0 0 0 16,24 12 2-16,-24-12 2 0,0 0-2 0,0 0-1 15,20 9 0-15,-20-9 0 0,0 0 1 16,0 0-1-16,21 9-1 0,-21-9 0 16,0 0 3-16,22 11-1 0,-22-11 0 15,0 0-2-15,22 11 2 0,-22-11 1 0,27 9-1 16,-27-9-1-16,21 13 1 0,-21-13-1 0,29 12 3 15,-29-12-4-15,28 13 3 0,-28-13-1 16,22 9-1-16,-22-9 2 0,23 11-2 16,-23-11 0-16,24 11 2 0,-24-11 0 0,0 0 1 15,22 8 0-15,-22-8 0 0,0 0 1 16,20 8-2-16,-20-8 2 0,0 0-1 0,25 10 1 16,-25-10 2-16,0 0-1 0,23 14-2 15,-23-14 2-15,0 0-3 0,27 8 1 16,-27-8 1-16,0 0 1 0,32 7-1 0,-32-7 1 15,0 0 0-15,23 8 1 0,-23-8 3 16,0 0-2-16,24 7 1 0,-24-7 0 16,0 0 1-16,0 0-2 0,21 9 5 15,-21-9-7-15,0 0 2 0,0 0-2 0,27 12-2 16,-27-12 6-16,17 9-5 0,-17-9 0 16,22 14-1-16,-22-14 1 0,25 12 0 0,-25-12 0 15,21 9-1-15,-21-9-2 0,27 12 0 16,-27-12 0-16,25 10 3 0,-25-10-2 0,25 12 3 15,-25-12 1-15,24 5 0 0,-24-5 0 16,22 10 0-16,-22-10 3 0,0 0-1 16,21 8 0-16,-21-8 3 0,0 0 3 0,0 0 1 15,27 12 0-15,-27-12 3 0,0 0 2 16,0 0-3-16,0 0 4 0,20 10 1 0,-20-10-6 16,0 0 4-16,0 0-3 0,0 0-2 15,0 0 0-15,0 0-2 0,17 14-2 16,-17-14-3-16,0 0 2 0,0 0-1 0,0 0-2 15,0 0 1-15,0 0-1 0,0 0 0 16,0 0-1-16,28 6-2 0,-28-6 3 0,0 0-6 16,0 0 0-16,0 0-12 0,25 7-12 15,-25-7-21-15,12 5-30 0,-12-5-50 16,0 0-57-16,13 9-104 0,-13-9-186 0,0 0-62 16,0 0-420-16,0 0-856 0</inkml:trace>
  <inkml:trace contextRef="#ctx0" brushRef="#br0" timeOffset="11286.6993">30386 6859 4699 0,'20'-17'-134'0,"-20"17"6"16,0 0 20-16,13-23 9 0,-13 23 13 16,12-19 8-16,-12 19 7 0,0 0 4 0,15-31 20 15,-15 31 10-15,5-20 8 0,-5 20 23 16,0 0 22-16,7-28 5 0,-7 28 14 0,0 0 8 16,5-26-7-16,-5 26 8 0,0 0-6 15,0 0 6-15,0 0-16 0,3-27-5 16,-3 27 12-16,0 0 3 0,0 0-1 0,0 0 20 15,0 0-12-15,0 0 13 0,0 0-4 16,0 0 4-16,0 0-3 0,0 0 8 0,-64 54 2 16,51-37-4-16,5 1-7 0,8-18 0 15,-20 34-9-15,13-13-5 0,7-21-4 16,-5 38-2-16,5-38-5 0,3 35-3 0,-3-35-6 16,20 30 3-16,-6-15-9 0,6-5 1 15,5-2-7-15,-2-1 1 0,4-5-7 0,8 1 0 16,-35-3-4-16,65-8-5 0,-31-2-5 15,6-2 5-15,-3-3-8 0,-4-3 5 16,1-8 4-16,1 2 6 0,-7-4 14 16,-6 0-4-16,2 1 4 0,-8-4 4 0,-4 1-2 15,-4 1 2-15,-6 5 3 0,-2 24-8 16,-17-52 2-16,4 30 7 0,-7 3 7 0,-9 1 3 16,-4 0-5-16,-2 4-3 0,5 9-6 15,-7-2-17-15,0 4-34 0,-3 3-65 16,3 6-54-16,0-2-107 0,-6 1-676 0,11-2-691 15</inkml:trace>
  <inkml:trace contextRef="#ctx0" brushRef="#br0" timeOffset="26563.4194">3004 7888 2105 0,'0'0'247'0,"0"0"-46"16,0 0-56-16,0 0-39 0,0 0-9 15,0 0-16-15,0 0 10 0,0 0-7 16,0 0 4-16,0 0 10 0,0 0 0 0,0 0-15 15,0 0 2-15,0 0-21 0,0 0 5 16,0 0-16-16,0 0-2 0,0 0 12 16,0 0 17-16,0 0-7 0,0 0 16 0,0 0-3 15,0 0 0-15,0 0-2 0,0 0-13 16,0 0-2-16,0 0 0 0,0 0-7 16,0 0-7-16,0 0 1 0,-49-24-6 0,49 24-6 15,0 0 4-15,0 0-18 0,0 0 1 16,0 0-3-16,0 0-4 0,0 0 5 15,0 0-3-15,0 0-6 0,0 0 2 0,0 0-7 16,0 0-2-16,0 0-5 0,0 0-6 16,0 0 2-16,0 0 9 0,-18 31-2 0,-1-18 1 15,19-13-5-15,-25 36 4 0,5-18 3 16,7 4 4-16,-7 6 7 0,-5-1 4 0,0 1 4 16,1-1-7-16,-1 4-1 0,-3 8 4 15,-4-1-9-15,-2 0 4 0,3 4-8 16,0 1 1-16,0 0-6 0,-3-3 3 0,2 1-6 15,2-3 4-15,7-8-2 0,3 1 1 16,-5-3 0-16,3 3 2 0,-5-4-8 0,2 1 6 16,0 0-2-16,-7-4-4 0,7 6 4 15,-3-2-4-15,-4-2 6 0,2 1-7 16,1 5-1-16,-4-8 2 0,1 0-2 0,2 3-1 16,3 0-1-16,-3-4 4 0,-2 2-3 15,1-4-1-15,1 7-1 0,-2-6 2 16,2 2-6-16,-6-3 4 0,6 3 4 0,0-6 1 15,0 3-5-15,0-3 2 0,-5-1-3 16,5-1 3-16,0-4 2 0,6 0 1 16,1-1-2-16,-2-2-1 0,1 0-16 0,24-9-7 15,-41 3 1-15,41-3-4 0,-37-3 0 16,37 3 6-16,-47-15 6 0,32 1 0 16,-2 1-3-16,0-3 7 0,17 16 5 0,-31-37-1 15,19 19 4-15,0-5 3 0,2 2-10 16,5-4-9-16,5 25 1 0,-13-50-3 0,8 26 5 15,1-1 3-15,4 25 3 0,-8-38 7 16,8 38 0-16,-3-41 1 0,3 41-4 0,3-40-2 16,-3 40 5-16,12-40 0 0,-11 24-3 15,-1 16 0-15,17-31 2 0,-17 31-1 16,10-27 0-16,-10 27 2 0,20-22 0 0,-3 10 2 16,3 2 6-16,8 2-2 0,3-2 1 15,9 5-3-15,12-5-5 0,-2 6 4 0,7 2-1 16,5-1 3-16,3 0-3 0,2 3 2 15,10 0-7-15,-7 3 5 0,2 0-3 0,3-3 7 16,-3 2-1-16,0 2-3 16,0-1 3-16,3 0 0 0,-6-3 3 0,-9 4 10 15,7-4 3-15,-12 0 10 0,0 0 3 0,-6 0 5 16,-1 0 10-16,-13 0 4 0,9 0 0 16,-16 0-2-16,4 2-6 0,-32-2-7 15,55-2 2-15,-31 2-6 0,-24 0-13 16,37 2-20-16,-37-2-25 0,36 3-37 0,-36-3-39 15,25 10-32-15,-11-2-44 0,-1-1-76 16,-13-7-230-16,17 18-447 0,-17-18-642 0</inkml:trace>
  <inkml:trace contextRef="#ctx0" brushRef="#br0" timeOffset="33519.5142">2624 9413 4410 0,'0'0'-161'0,"0"0"12"0,0 0 9 15,8-18-1-15,-8 18 9 0,0 0 10 16,0 0 5-16,0 0 21 0,0 0 31 15,15-18 18-15,-15 18 14 0,0 0 28 0,0 0 25 16,0 0-9-16,0 0 13 0,0 0-1 16,0 0 5-16,0 0 0 0,0 0-1 15,0 0-7-15,0 0 12 0,7-26-17 0,-7 26 16 16,0 0-9-16,0 0 0 0,0 0-11 16,0 0-1-16,0 0 3 0,0 0 4 15,0 0 4-15,0 0 9 0,0 0 13 0,0 0-16 16,0 0 12-16,0 0-13 0,0 0 0 15,0 0 7-15,0 0-5 0,0 0-1 0,0 0 1 16,0 0-1-16,0 0-8 0,0 0 11 16,0 0-6-16,0 0 5 0,0 0-16 15,0 0 9-15,0 0 1 0,0 0-10 0,0 0 3 16,0 0 0-16,0 0-11 0,0 0 4 16,0 0-2-16,0 0 2 0,0 0 19 15,0 0-11-15,0 0 21 0,0 0 6 0,0 0 17 16,0 0 7-16,-52 56-6 0,39-43 1 15,-4 3-2-15,-1-3-6 0,-2 7-1 0,3-2 3 16,-2 1-5-16,-11 1-6 0,9 5-7 16,-8 1-5-16,4-5 2 0,0 5-8 0,-5-5 6 15,3 3 5-15,2 1-10 0,-5 3 1 16,3-4 0-16,0 1-2 0,-3-1-2 16,2 2-5-16,-1-5 10 0,4 4 5 15,-5-5-1-15,3 3 7 0,4-4-6 0,-2 1-1 16,3-1-2-16,-3-4-3 0,2 3-1 15,3-3-1-15,-9 8-2 0,4-8-6 0,2 1 2 16,-4 3 0-16,3-5 3 0,-7 1 0 16,2 4 0-16,-1-4-3 0,0 4 1 15,0-3-5-15,0 0-2 0,0-4-2 0,3 6 2 16,-3-5-5-16,6-1 3 0,-4-4 0 16,6 3-4-16,-3 1 2 0,25-12-1 0,-42 16 0 15,26-15 3-15,16-1 1 0,-39 7-2 16,39-7 1-16,-38-3 0 0,38 3-1 15,-35-9 1-15,35 9-2 0,-32-20-2 0,12 8 2 16,1-3 1-16,19 15 1 0,-27-30 0 16,11 10 1-16,2 7-3 0,14 13 1 0,-20-35-2 15,9 23-2-15,11 12-2 0,-17-27 0 16,17 27-4-16,-15-28-3 0,15 28-4 16,-14-26 6-16,14 26-4 0,-5-27 1 0,5 27 2 15,-11-21-2-15,11 21-1 0,0 0 4 16,-7-35-1-16,7 35-1 0,0 0 0 0,0-36-1 15,0 36-2-15,7-29 4 0,-7 29-4 16,16-25 4-16,-16 25-3 0,15-27 2 16,-15 27-4-16,24-21 2 0,-24 21 1 0,22-21 1 15,-22 21 0-15,20-20 4 0,-20 20-3 16,28-12 4-16,-9 6-1 0,-19 6-1 16,36-12 0-16,-36 12 1 0,32-10 1 0,-32 10-4 15,39-5 3-15,-39 5-2 0,43-3 2 16,-18 3 2-16,-25 0-3 0,57 3 1 15,-23 0 2-15,6-1-2 0,0 1-2 0,3 4 2 16,6-4-2-16,-4-1 2 0,-5 5-1 16,9-1 0-16,-6 0 0 0,1 3-2 0,-1-2 1 15,-1-2 0-15,-2 6-4 0,-6-5 4 16,4 3-2-16,-1-3 0 0,1 3 0 16,-3 1 2-16,4-2 3 0,-9 2-2 0,7-1 4 15,5-1 1-15,-11 4 2 0,-2-9 2 16,8 9 1-16,-4-4 8 0,-1 2 0 0,-7-5 1 15,5 2 7-15,5 2-1 0,-6-6 8 16,-1 3-4-16,1 0 0 0,-29-6 0 16,53 9-6-16,-23-6-1 0,-3 1-7 0,0-2 0 15,-27-2-4-15,52 3-10 0,-32 1-8 16,-20-4-16-16,41 3-22 0,-41-3-30 0,32 4-45 16,-18 2-48-16,-3 0-65 0,-11-6-178 15,24 12-136-15,-24-12-408 0,0 0-846 16</inkml:trace>
  <inkml:trace contextRef="#ctx0" brushRef="#br0" timeOffset="38917.2168">3072 10895 1411 0,'0'0'222'15,"0"0"-112"-15,-15-18 0 0,15 18-1 0,0 0 17 16,0 0 18-16,0 0-11 0,-20-20-33 16,20 20 3-16,0 0-21 0,0 0 0 15,0 0-26-15,-22-13-7 0,22 13 4 16,0 0-8-16,0 0 4 0,-16-17 10 0,16 17-2 15,0 0 24-15,0 0 9 0,0 0 29 16,0 0-9-16,-20-15 32 0,20 15-18 0,0 0 2 16,0 0 10-16,0 0-13 0,0 0-3 15,-12-18-5-15,12 18-8 0,0 0-11 0,0 0-14 16,0 0-8-16,0 0-13 0,0 0 3 16,0 0-14-16,0 0-7 0,0 0-4 15,-14-23-6-15,14 23-10 0,0 0 6 0,0 0-8 16,0 0 0-16,0 0 4 0,0 0-2 15,0 0 2-15,0 0 8 0,0 0-6 16,-60 32 4-16,44-20-2 0,-6 0 6 16,-2 5-8-16,1-4-2 0,0 2 6 0,-4 2-1 15,-5 1 1-15,0-3 10 0,2 4 2 16,3-1 2-16,-11 2 7 0,8-2-2 0,-7 0 1 16,0 0-4-16,-3 5-1 0,3-6-5 15,0 2-3-15,-3-1-5 0,2 1 0 16,3-1-8-16,-4-3-1 0,4 2-2 15,2 1 1-15,-3-6 3 0,5 3 1 0,-4 1 0 16,-4-5 5-16,4 3 5 0,1-1 7 16,3-5 6-16,6 4 0 0,-6-5-6 0,1 2 1 15,0-3-19-15,2 0-4 0,-1 1 0 16,3-2-3-16,-9 2-1 0,6-3-1 0,-3-3-5 16,2 4 3-16,-2-2-1 0,32-3-3 15,-55 0 0-15,25 3-2 0,30-3 4 16,-47 1-6-16,24-1-1 0,23 0-1 0,-45 0 1 15,45 0-1-15,-49-1-1 0,49 1 1 16,-40 0 2-16,40 0-4 0,-35 0 0 16,35 0 3-16,-39-3-3 0,39 3 2 0,-35-3-1 15,35 3-6-15,-35-5 5 0,35 5-2 16,-38-5 3-16,38 5-5 0,-32-7 4 16,32 7-5-16,-37-5 5 0,37 5-3 0,-33-10-1 15,33 10 2-15,-37-9 3 0,37 9-4 16,-29-12 1-16,29 12-1 0,-31-16-1 0,31 16 4 15,-31-11-3-15,31 11 0 0,-23-14 1 16,23 14 0-16,-22-12-1 0,22 12 0 0,-20-13-4 16,20 13 1-16,-18-18-3 0,18 18 1 15,0 0-2-15,-19-24 2 0,19 24-1 0,0 0 0 16,-16-24 2-16,16 24 2 0,0 0-3 16,-12-23 5-16,12 23 2 0,0 0-2 15,0 0-1-15,-5-24 3 0,5 24-1 0,0 0 0 16,0 0 1-16,0 0 0 0,0 0-2 15,0 0 3-15,-8-24-1 0,8 24-5 0,0 0 3 16,0 0-2-16,0 0 4 0,0 0-2 16,0 0 1-16,0 0-1 0,0 0-4 15,21-27 3-15,-21 27-2 0,0 0-3 0,22-12 7 16,-22 12-1-16,27-12 0 0,-27 12-2 16,28-8 2-16,-28 8-1 0,34-7 1 15,-34 7-2-15,40-5 1 0,-40 5 1 0,40-7-2 16,-18 4 1-16,-22 3 2 0,38 0-2 15,-38 0-1-15,39-3 1 0,-39 3-2 16,40 0 1-16,-40 0 4 0,37 0-5 0,-37 0 3 16,37 0-2-16,-37 0 2 0,38 3-3 15,-38-3 5-15,32 3-4 0,-32-3 2 0,0 0 3 16,38 4-4-16,-38-4 0 0,32 3-1 16,-32-3 1-16,30 2 2 0,-30-2-1 15,34 10-3-15,-13-5 2 0,-21-5-1 0,44 15 6 16,-17-7-2-16,-4 1 0 0,7 1-3 15,2-2 4-15,0 2-3 0,-1 2-4 16,1-3 5-16,-5 3-4 0,3-3 5 0,-5 1 0 16,4 0-3-16,-9-4 1 0,1 3 1 15,-21-9 3-15,44 15 2 0,-27-9-1 0,-17-6 3 16,33 13 4-16,-16-8-5 0,-17-5 4 16,32 12 2-16,-32-12-4 0,33 15 3 0,-16-12-1 15,-17-3 5-15,43 14 1 0,-26-8-1 16,-17-6 16-16,44 9-6 0,-18-3 0 15,-1 1-1-15,6-2-2 0,-1 2 2 0,1-4-6 16,0 6 0-16,-6-6-4 0,6 3 1 16,3-3-6-16,-2 1 1 0,1-2-4 0,-1 1 2 15,-4 1 0-15,-1-1-4 0,3 1-4 16,-5 2-8-16,-25-6-13 0,45 6-5 16,-45-6-6-16,44 1-9 0,-22 4-10 0,-6-2-20 15,6 0-31-15,-22-3-43 0,37 16-49 16,-22-8-127-16,2-1-182 0,-17-7-27 0,0 0-428 15,18 32-892-15</inkml:trace>
  <inkml:trace contextRef="#ctx0" brushRef="#br0" timeOffset="43886.9148">26859 4099 1420 0,'0'0'586'0,"0"0"-256"0,0 0-158 16,0 0-39-16,0 0-31 0,0 0-25 16,0 0 4-16,0 0-37 0,-6-42-2 0,6 42 6 15,0 0-23-15,0 0 13 0,0 0-11 16,0 0-3-16,0 0 3 0,0 0-8 15,0 0 3-15,0 0-8 0,0 0-12 16,0 0 10-16,0 0 5 0,0 0 1 0,0 0 1 16,0 0 15-16,0 0-20 0,0 0-2 15,0 0 6-15,0 0-14 0,0 0-4 16,0 0-34-16,0 0-7 0,0 0-15 0,0 0-28 16,-12-4-32-16,12 4-33 0,0 0-94 15,0 0-391-15,0 0 119 0</inkml:trace>
  <inkml:trace contextRef="#ctx0" brushRef="#br0" timeOffset="44933.1225">26779 4111 2562 0,'0'0'50'0,"0"0"13"0,0 0 2 15,0 0-1-15,0 0-7 0,0 0-7 16,0 0-8-16,0 0-21 0,0 0-3 0,-20 16-3 16,20-16-4-16,0 0-6 0,0 0-8 15,0 0 3-15,0 0 8 0,0 0-13 16,0 0 7-16,0 0-7 0,0 0 8 0,0 0-6 15,0 0 3-15,0 0 5 0,0 0-2 16,0 0 4-16,0 0 16 0,-22 12 2 0,22-12-5 16,0 0-10-16,0 0 12 0,0 0-10 15,0 0 0-15,0 0-22 0,0 0 10 16,0 0-14-16,0 0-16 0,0 0-2 0,0 0-6 16,-15 17 0-16,15-17 2 0,0 0 5 15,0 0 4-15,0 0 9 0,0 0 15 0,0 0 9 16,0 0 12-16,0 0 3 0,0 0 8 15,0 0 4-15,0 0 8 0,0 0-1 16,0 0 3-16,0 0 1 0,0 0 4 16,0 0 2-16,0 0-1 0,0 0-6 0,0 0-9 15,0 0 9-15,0 0-10 0,0 0-5 0,0 0-8 16,0 0 1-16,0 0-1 0,0 0-10 16,0 0-1-16,0 0 3 0,-23 14 18 15,23-14-18-15,0 0 5 0,0 0-11 16,0 0 7-16,0 0 1 0,0 0-10 0,0 0 8 15,0 0 9-15,0 0 1 0,0 0 4 16,0 0 11-16,0 0-7 0,0 0 1 0,0 0-4 16,0 0 3-16,0 0-3 0,0 0-3 15,0 0-4-15,0 0 1 0,0 0-3 16,0 0 2-16,0 0 7 0,0 0 0 0,0 0-9 16,0 0 24-16,0 0 3 0,0 0 9 15,0 0 13-15,0 0 5 0,0 0 8 0,0 0-1 16,0 0 2-16,0 0 6 0,0 0 1 15,0 0-5-15,0 0 0 0,0 0-7 16,0 0-1-16,0 0-5 0,0 0-6 0,0 0-3 16,0 0-3-16,0 0-4 0,0 0-1 15,0 0-6-15,0 0 3 0,0 0-1 0,0 0-2 16,0 0 3-16,0 0 0 0,0 0-4 16,0 0 2-16,0 0-5 0,0 0 0 15,0 0 4-15,0 0-7 0,0 0-3 16,0 0-4-16,0 0-2 0,0 0-1 0,0 0-6 15,0 0-3-15,0 0-2 0,0 0-2 16,0 0-2-16,0 0-1 0,0 0 0 0,0 0-3 16,0 0-2-16,0 0 2 0,0 0 0 15,0 0-1-15,0 0 2 0,0 0 1 16,0 0 0-16,0 0 2 0,0 0-3 0,0 0 3 16,0 0-1-16,0 0 0 0,0 0 1 15,0 0 0-15,0 0 2 0,0 0-1 0,0 0 1 16,0 0-6-16,0 0 0 0,0 0 2 15,0 0-2-15,0 0-1 0,0 0 2 16,0 0-1-16,0 0 1 0,0 0-3 0,0 0 3 16,0 0 0-16,0 0 0 0,0 0-1 15,0 0 1-15,0 0-1 0,0 0 1 16,0 0 0-16,0 0-2 0,0 0 2 0,0 0-2 16,0 0-1-16,0 0-2 0,0 0-1 15,0 0 7-15,0 0-9 0,0 0 0 0,0 0-1 16,0 0 1-16,0 0-2 0,0 0 0 15,0 0-1-15,0 0 2 0,0 0-4 0,0 0 4 16,0 0-4-16,0 0 2 0,0 0 2 16,0 0-2-16,0 0 0 0,0 0-1 15,0 0 0-15,0 0 3 0,0 0-3 0,0 0 2 16,0 0 3-16,0 0-5 0,0 0 0 16,0 0 1-16,0 0-2 0,0 0 2 15,0 0 1-15,0 0-5 0,0 0-11 16,0 0-17-16,0 0-36 0,0 0-57 0,0 0-55 15,0 0-99-15,0 0-177 0,0 0-61 16,0 0-447-16,-13 24-945 0</inkml:trace>
  <inkml:trace contextRef="#ctx0" brushRef="#br0" timeOffset="46185.374">27428 7113 4856 0,'-18'-20'-127'15,"18"20"4"-15,-22-19 3 0,22 19 7 0,-25-12 4 16,25 12-2-16,-18-8-21 0,18 8-16 15,-26-10-17-15,26 10-27 0,0 0-53 16,-40-9-488-16,40 9 499 0</inkml:trace>
  <inkml:trace contextRef="#ctx0" brushRef="#br0" timeOffset="46388.5895">27137 7030 3245 0,'0'0'38'0,"0"0"-1"16,0 0-5-16,0 0-21 0,0 0-31 0,0 0-24 16,65 17-43-16,-65-17-67 0,0 0-86 15,0 0-421-15,0 0 121 0</inkml:trace>
  <inkml:trace contextRef="#ctx0" brushRef="#br0" timeOffset="47463.0498">27405 7712 2855 0,'0'0'64'0,"0"-27"12"0,0 27-6 16,0-30-15-16,0 30-18 0,0 0-32 0,0-41-1 16,0 41-8-16,5-25 1 0,-5 25 1 15,0 0 26-15,0-40-7 0,0 40-1 16,0-25 6-16,0 25 8 0,0 0-11 0,1-36 0 15,-1 36 1-15,4-24 5 0,-4 24 9 16,0 0 7-16,3-38 14 0,-3 38 9 0,0 0 6 16,5-31 6-16,-5 31 9 0,0 0-1 15,4-31 7-15,-4 31-5 0,0 0 5 0,5-25 8 16,-5 25-1-16,0 0-3 0,0 0-2 16,0-27-9-16,0 27 4 0,0 0-5 15,0 0 5-15,0 0 2 0,0 0 1 0,3-27-1 16,-3 27-5-16,0 0-1 0,0 0 7 15,0 0 18-15,0 0 2 0,0 0-9 16,0 0-7-16,0 0-4 0,0 0-5 0,-3 113-8 16,6-79-4-16,-6 1-3 0,-1 5-5 15,3 2-2-15,1 2 0 0,-4-1-5 0,-4 1 0 16,4 3-5-16,3 0-3 0,-4 3-7 16,-2-1-5-16,5-2-5 0,-1 2 0 0,-5 1-5 15,4-2-1-15,3-2-7 0,-3 1 1 16,-1-2-4-16,5 2 1 0,-5 0-2 15,2-5-1-15,1 0-4 0,2 3-1 0,-3-6 3 16,3 2-7-16,3-1-1 0,-3-4 1 16,0 2 4-16,0-2-7 0,0-1 0 0,0-2 2 15,0 0-4-15,2 2 2 0,1-8-2 16,-3 5 1-16,0-4 0 0,5-1 0 0,0 0-1 16,-5-27 0-16,4 51-1 0,-4-28 0 15,0 2-1-15,0-25-4 0,1 44-10 16,3-20 0-16,-4-24-14 0,3 45-9 15,2-26-7-15,-5 4-12 0,0-2-16 0,0 1-28 16,0-22-36-16,-5 49-32 0,5-24-42 16,-8-5-104-16,-1 2-147 0,1 0-81 0,-2-3-392 15,5-4-673-15</inkml:trace>
  <inkml:trace contextRef="#ctx0" brushRef="#br0" timeOffset="48174.9378">27450 9663 4554 0,'0'0'-58'15,"43"-9"18"-15,-43 9 12 0,31-6 23 16,-31 6 27-16,35-9-4 0,-5-2-3 0,-5 7 10 16,5-7-8-16,2 5 10 0,1-3 12 15,-1 3 5-15,1 0-2 0,8-3-1 0,-3-2-3 16,9 6-6-16,-9 0-6 0,8-1 6 15,2-1-14-15,4 2 8 0,-5 5-6 16,5-4 10-16,5 1 18 0,-2-2 8 0,5 5 2 16,-3 0 3-16,1 0 0 0,4 5 1 15,-2-2 4-15,6 2 0 0,-8 2-1 0,8-2 1 16,-1 5 3-16,-3 0-1 0,0-3-1 16,3 3-3-16,-2 0-4 0,-1-1-3 15,3 4-4-15,-3-5-4 0,4-1-6 0,-4 3-2 16,3-4-4-16,-8 0-1 0,-4-3-9 15,1 3 3-15,3-3-4 0,-9 0-1 0,2 0 0 16,-1-3 1-16,-4 4-1 0,-7-1 3 16,1-3-5-16,-4 2 5 0,0-2-6 0,-1 0 1 15,-3 0-1-15,-6 3-4 0,-25-3 1 16,57 0 1-16,-35 0 0 0,-22 0-3 0,49 3 1 16,-24-3 0-16,-25 0-3 0,43 0 0 15,-43 0 0-15,42 4 3 0,-19-4-3 16,-23 0-1-16,54 0 0 0,-29 3-4 0,5-3 2 15,-1 2-2-15,-29-2-3 0,60 0 5 16,-32 3-5-16,4 1 4 0,1-4-3 0,8 4 3 16,-6-4-4-16,0 0 1 0,2 2 1 15,3-2-2-15,-5 0-1 0,3 0-3 16,1 2 2-16,-4-2-6 0,0 0-5 0,5 0-6 16,-6-4-10-16,-2 4-6 0,1 0-10 15,-1-4-15-15,-7 0-20 0,3-1-29 16,-28 5-30-16,40-3-44 0,-23-4-71 0,0 2-171 15,-17 5-111-15,25-19-423 0,-25 19-842 16</inkml:trace>
  <inkml:trace contextRef="#ctx0" brushRef="#br0" timeOffset="51945.3145">27713 7769 4671 0,'0'0'-151'0,"0"0"17"0,0 0 16 15,0 0 13-15,0 0 1 0,0 0 9 16,0 0 4-16,0 0 9 0,0 0 3 0,0 0 20 16,0 0 19-16,0 0 19 0,0 0 13 15,0 0 1-15,0 0 12 0,0 0 3 16,0 0-8-16,0 0 2 0,0 0 0 0,0 0-8 15,0 0 8-15,-54-15-6 0,54 15 6 16,0 0-4-16,0 0 6 0,0 0 15 0,0 0-4 16,0 0-5-16,0 0 25 0,0 0-19 15,0 0 11-15,-28-7-7 0,28 7-6 16,0 0-2-16,0 0 4 0,0 0-4 0,0 0-11 16,0 0 3-16,0 0-4 0,0 0-7 15,0 0 12-15,0 0 1 0,0 0-2 16,0 0 0-16,0 0 14 0,0 0-7 0,0 0 5 15,0 0 3-15,0 0-2 0,0 0 1 16,0 0 0-16,0 0-6 0,0 0 1 0,0 0 11 16,0 0-7-16,0 0-8 0,0 0-9 15,0 0-7-15,0 0-10 0,-37 2 8 16,37-2-2-16,0 0-4 0,0 0-4 0,0 0-2 16,0 0 9-16,0 0-5 0,0 0 8 15,0 0 7-15,0 0 9 0,0 0 13 0,0 0 6 16,-32 10 14-16,32-10-7 0,0 0-2 15,0 0 9-15,0 0-11 0,0 0-4 16,0 0-2-16,0 0 0 0,0 0-6 0,0 0 18 16,0 0-22-16,0 0 13 0,0 0-9 15,0 0-4-15,0 0 14 0,0 0-14 16,0 0 5-16,-30 3 0 0,30-3-5 0,0 0 12 16,0 0-6-16,-32 4 5 0,32-4-11 15,0 0 7-15,-25 5-7 0,25-5 6 0,0 0-7 16,0 0 8-16,0 0 2 0,-35 3-1 15,35-3 11-15,0 0 1 0,0 0 3 0,0 0 2 16,-25 7 11-16,25-7-2 0,0 0 1 16,0 0 10-16,0 0 1 0,0 0 0 15,0 0 2-15,0 0-6 0,0 0-2 0,0 0-5 16,0 0-7-16,0 0-3 0,0 0-3 16,-30 3-2-16,30-3-6 0,0 0-4 0,0 0 0 15,0 0-2-15,0 0-3 0,0 0-1 16,0 0 2-16,0 0-3 0,0 0 4 15,0 0-1-15,0 0 1 0,0 0 0 0,0 0 3 16,0 0 1-16,0 0 1 0,0 0-2 16,0 0 4-16,0 0-5 0,0 0 3 15,0 0-5-15,0 0-2 0,0 0 0 0,0 0-2 16,0 0-5-16,0 0 0 0,0 0-1 16,0 0 2-16,0 0-3 0,103-15-2 0,-103 15-1 15,44-7 0-15,-19 4 0 0,-3-2-3 16,-22 5 1-16,48-7 1 0,-48 7-3 15,40-3 3-15,-40 3-2 0,34-7-1 0,-34 7 3 16,32-2-2-16,-32 2 3 0,25-3-1 16,-25 3 2-16,0 0 2 0,43 5-4 15,-43-5 3-15,25 10-5 0,-25-10 2 0,27 9-1 16,-27-9 2-16,30 13-2 0,-30-13-3 16,22 12 1-16,-22-12 3 0,27 15-2 0,-27-15 1 15,18 8 3-15,-18-8 8 0,0 0 6 16,25 14 13-16,-25-14 7 0,0 0 0 15,0 0 2-15,20 13-1 0,-20-13-4 0,0 0-4 16,0 0-2-16,0 0-4 0,20 12-3 16,-20-12-3-16,0 0-4 0,0 0-2 0,0 0-1 15,0 0-2-15,17 12-2 0,-17-12-2 16,0 0-3-16,0 0 0 0,0 0-1 16,25 12-3-16,-25-12-1 0,0 0 3 15,27 12-5-15,-27-12 2 0,22 6 0 0,-22-6 0 16,25 6-2-16,-25-6 1 0,35 12-5 0,-13-7-2 15,-22-5-3-15,43 12-2 0,-18-9 3 16,-6 2 2-16,-19-5-3 0,43 14 2 16,-26-12 2-16,-17-2 1 0,33 9 0 0,-33-9 0 15,32 12 0-15,-32-12 3 0,22 10 2 16,-22-10 5-16,22 14 6 0,-22-14 8 0,13 16 1 16,-13-16 3-16,10 26-3 0,-10-26-2 15,7 25 0-15,-7-25 0 0,0 34 1 16,0-34-2-16,0 30-3 0,0-30-2 0,5 27-1 15,-5-27 0-15,0 30 3 0,0-30-5 16,0 0-2-16,5 31-2 0,-5-31-1 0,6 23 3 16,-6-23 0-16,10 21-4 0,-10-21-2 15,22 19 0-15,-5-11-6 0,-17-8-7 16,38 15-5-16,-17-7-4 0,7-5-7 0,-28-3-2 16,52 6 0-16,-22-6 5 0,-3 0-1 15,-27 0 4-15,47 3 3 0,-21-3 1 16,-26 0 4-16,35 0 5 0,-35 0 2 0,32 4 3 15,-32-4 4-15,0 0 5 0,37 2-3 16,-37-2 9-16,22 9 1 0,-22-9 2 16,21 12-3-16,-21-12-2 0,14 15-2 0,-14-15 6 15,13 20 1-15,-13-20-2 0,12 20-1 16,-12-20 2-16,0 0 0 0,13 29 0 0,-13-29 1 16,10 21-4-16,-10-21-3 0,9 20 1 15,-9-20-3-15,10 16-2 0,-10-16 2 16,17 23-5-16,-17-23 2 0,16 18-2 0,-16-18-3 15,22 15 3-15,-22-15-5 0,25 18 3 16,-25-18-2-16,22 13 2 0,-22-13 0 16,27 12 0-16,-27-12 0 0,25 9-3 0,-25-9-1 15,26 11-3-15,-26-11-7 0,36 7-4 16,-36-7-6-16,30 7-3 0,-30-7 2 0,35 7 3 16,-35-7 1-16,30 6 2 0,-30-6 3 15,30 6 2-15,-30-6 0 0,22 6 2 0,-22-6 2 16,0 0 2-16,33 3 4 0,-33-3 3 15,0 0 0-15,32 10 6 0,-32-10-2 16,0 0 3-16,27 5 0 0,-27-5 2 0,0 0 4 16,25 7 5-16,-25-7 1 0,0 0 3 15,0 0-3-15,30 4 4 0,-30-4-6 0,0 0-1 16,35 1-2-16,-35-1 1 0,0 0-4 16,35 0 1-16,-35 0 0 0,0 0-2 15,0 0 1-15,40-1-2 0,-40 1 1 0,0 0 1 16,31-4-5-16,-31 4 1 0,0 0-2 15,0 0 0-15,33 0-1 0,-33 0 1 0,0 0-3 16,0 0 0-16,0 0 1 0,35 0 6 16,-35 0-5-16,0 0-1 0,0 0-1 0,0 0 3 15,30 5 2-15,-30-5-5 0,0 0 1 16,0 0-1-16,0 0 1 0,0 0 2 16,0 0-3-16,30 5 2 0,-30-5-1 15,0 0 0-15,0 0 0 0,0 0 1 0,0 0 0 16,0 0 1-16,0 0-2 0,19 12 4 15,-19-12-5-15,0 0 2 0,0 0-1 16,16 15-4-16,-16-15-5 0,0 0 0 0,22 12-3 16,-22-12 2-16,0 0-3 0,0 0 2 15,25 10 0-15,-25-10 3 0,0 0 0 0,19 8 0 16,-19-8 1-16,0 0 2 0,0 0-1 16,0 0 3-16,21 10-4 0,-21-10 4 15,0 0-1-15,0 0 1 0,0 0 0 0,22 9 1 16,-22-9 1-16,0 0-1 0,0 0 0 15,0 0-1-15,0 0 3 0,0 0 0 0,0 0-1 16,0 0 0-16,0 0 1 0,0 0-1 16,19 8 1-16,-19-8 6 0,0 0 1 0,0 0 5 15,0 0 7-15,0 0 0 0,0 0 0 16,15 17 3-16,-15-17 1 0,0 0 3 16,0 0 4-16,0 0-1 0,8 18 6 0,-8-18 0 15,0 0-14-15,0 0 3 0,12 25 4 16,-12-25 1-16,0 0 6 0,0 0 0 0,3 31 4 15,-3-31-2-15,0 0 0 0,0 31-1 16,0-31-2-16,0 0 0 0,0 31-1 16,0-31 0-16,0 0-2 0,0 35-2 0,0-35-3 15,0 0-2-15,-5 35-2 0,5-35-2 16,0 0-2-16,0 34 2 0,0-34-4 0,-10 21 1 16,10-21-2-16,0 0-1 0,-7 34-1 15,7-34 0-15,0 0-1 0,-1 34-2 16,1-34 0-16,-4 22-3 0,4-22 1 0,0 0 0 15,0 33-2-15,0-33-1 0,0 0 1 16,4 30-2-16,-4-30 1 0,0 0-1 0,1 32 0 16,-1-32-1-16,0 0 0 0,4 26 1 15,-4-26 0-15,0 0-1 0,0 0 1 0,3 35 1 16,-3-35-1-16,0 0 0 0,5 28 0 16,-5-28 1-16,0 0-2 0,5 25 0 15,-5-25 1-15,0 0 0 0,5 29-1 0,-5-29 0 16,0 0 1-16,8 20 1 0,-8-20 0 15,0 0 1-15,0 0 1 0,4 31-1 0,-4-31 0 16,0 0 5-16,0 0-1 0,1 29-1 16,-1-29 0-16,0 0-1 0,0 0 0 0,0 27-1 15,0-27-1-15,0 0 1 0,0 0 0 16,0 0 0-16,0 39 1 0,0-39 0 0,0 0-1 16,-1 32-1-16,1-32-1 0,0 0-1 15,-4 30 2-15,4-30-2 0,0 0-2 0,-8 31 2 16,8-31-2-16,0 0 0 0,0 0 0 15,0 31 0-15,0-31-1 0,0 0 0 16,0 0 0-16,0 0 1 0,0 28 0 16,0-28-1-16,0 0 0 0,0 0 0 0,0 0-1 15,0 0 0-15,3 27 1 0,-3-27 0 16,0 0 0-16,0 0-1 0,0 0 0 0,0 0 2 16,0 0-2-16,0 0 1 0,0 0-1 15,5 24 0-15,-5-24-2 0,0 0-1 0,4 13-6 16,-4-13-7-16,0 0-12 0,0 0-17 15,10 17-22-15,-10-17-37 0,0 0-64 0,0 0-122 16,-25 12-97-16,25-12-24 0,-50-3-608 16,50 3-1996-16</inkml:trace>
  <inkml:trace contextRef="#ctx0" brushRef="#br0" timeOffset="55756.3704">30352 8806 5878 0,'0'0'-192'0,"0"0"14"0,34 4 10 16,-34-4 9-16,0 0 13 0,0 0 2 0,28 3 9 15,-28-3 6-15,0 0 5 0,0 0 6 16,32 3 16-16,-32-3-2 0,0 0 18 16,0 0-3-16,0 0 21 0,28 3 9 15,-28-3 11-15,0 0 14 0,0 0 21 0,0 0-15 16,0 0 4-16,24 6 6 0,-24-6-3 15,0 0 3-15,0 0 2 0,0 0-3 0,30 9 7 16,-30-9-5-16,0 0 6 0,0 0-1 16,18 16 20-16,-18-16-4 0,0 0 24 15,15 16 11-15,-15-16 4 0,0 0 19 0,5 21-17 16,-5-21 5-16,0 0 0 0,9 30-5 16,-9-30 8-16,0 0-13 0,6 28 3 0,-6-28-9 15,9 21-3-15,-9-21 1 0,0 0-5 16,12 24 5-16,-12-24-3 0,13 19-4 15,-13-19 3-15,17 19-12 0,-17-19-12 0,26 12 10 16,-26-12 3-16,25 16-17 0,-8-11 6 16,-17-5-3-16,32 10-11 0,-32-10 19 15,30 12-19-15,-30-12 7 0,25 7-6 0,-25-7 23 16,0 0 18-16,27 12 10 0,-27-12-3 16,0 0 14-16,22 9-13 0,-22-9 7 15,0 0-2-15,11 16-2 0,-11-16-2 0,0 0 2 16,0 0-2-16,10 21 4 0,-10-21 0 15,0 0-2-15,0 0-1 0,11 22 2 0,-11-22-4 16,0 0-1-16,0 0-6 0,5 27-2 16,-5-27-4-16,0 0-3 0,6 24-5 15,-6-24-1-15,9 20-9 0,-9-20-6 0,16 20-17 16,-16-20-17-16,27 27-23 0,-9-16-14 16,3-2-27-16,-3 1-8 0,-18-10 5 0,45 13 7 15,-25-6 4-15,-20-7 12 0,35 13 2 16,-18-6 20-16,-17-7 22 0,30 8 19 15,-30-8 10-15,29 11 10 0,-29-11 19 0,20 8 18 16,-20-8 9-16,0 0 10 0,25 10 1 16,-25-10-1-16,0 0-7 0,0 0 0 15,23 12-6-15,-23-12 0 0,0 0-9 0,0 0-10 16,0 0-4-16,25 6 1 0,-25-6-4 16,0 0 0-16,0 0-5 0,17 16-3 15,-17-16-2-15,0 0 0 0,0 0-1 0,27 16 0 16,-27-16 4-16,16 12-1 0,-16-12-2 15,22 21 0-15,-22-21-1 0,24 18-5 0,-11-8 0 16,-13-10-1-16,23 18 0 0,-9-8-2 16,-14-10-1-16,27 16 0 0,-27-16-5 15,18 16 6-15,-18-16-4 0,20 17-2 0,-20-17-6 16,17 18-26-16,-17-18-38 0,23 15-48 16,-23-15-50-16,9 19-123 0,-9-19-649 0,3 10-701 15</inkml:trace>
  <inkml:trace contextRef="#ctx0" brushRef="#br0" timeOffset="57540.157">30658 10277 4502 0,'0'0'-142'0,"9"-19"-17"16,-9 19-40-16,0 0-57 0,10-19-547 15,-10 19 164-15</inkml:trace>
  <inkml:trace contextRef="#ctx0" brushRef="#br0" timeOffset="57594.1245">30689 10215 3531 0</inkml:trace>
  <inkml:trace contextRef="#ctx0" brushRef="#br0" timeOffset="58021.1678">30689 10187 3301 0,'0'0'-82'0,"0"0"20"0,0 0-2 16,0 0 24-16,0 0-6 16,0 0 10-16,0 0 0 0,0 0 12 0,0 0-15 0,0 0 17 15,0 0-2-15,0 0 2 0,-26-22-14 0,26 22 17 16,0 0-1-16,0 0 3 0,0 0 0 15,0 0 12-15,0 0 16 0,0 0 17 0,0 0-8 16,0 0 8-16,0 0 13 0,0 0-14 16,0 0 2-16,0 0 6 0,0 0-9 15,0 0 5-15,0 0 8 0,0 0 9 0,0 0-8 16,0 0 29-16,0 0-9 0,0 0 8 16,0 0-2-16,0 0 6 0,0 0 11 15,0 0-4-15,0 0 4 0,0 0 6 0,0 0-3 16,0 0-10-16,0 0-18 0,0 0 1 15,-53 15-14-15,53-15-1 0,0 0 0 16,0 0-1-16,0 0-1 0,0 0 13 0,0 0 6 16,0 0 13-16,0 0 21 0,0 0 11 15,-44 7 15-15,44-7 5 0,-33 25-1 0,16-13-3 16,-3 3-11-16,-8 7-10 0,1-2-8 16,-5 5 2-16,-5 7-4 0,1-2-3 15,-1 5-2-15,-7-2-5 0,2 4-12 0,2-2-4 16,3-2-8-16,-4-3-8 0,9-1-5 15,2-2-1-15,-2-2-8 0,2 0-3 16,6-3-3-16,-4-2-7 0,11-4-1 0,-3 3-2 16,7-3-3-16,-6-4-4 0,19-12-6 15,-26 24-7-15,26-24-8 0,-20 15-10 0,20-15-9 16,-19 16-18-16,19-16-16 0,0 0-24 16,-17 20-21-16,17-20-35 0,0 0-22 15,-16 7-33-15,16-7-163 0,0 0-604 0,0 0-956 16</inkml:trace>
  <inkml:trace contextRef="#ctx0" brushRef="#br0" timeOffset="58299.9955">30103 9941 4896 0,'28'15'-86'16,"-28"-15"24"-16,0 0 40 0,24 12 42 0,-24-12 29 16,17 21 24-16,-4-9 12 0,7 8 16 15,9 1 12-15,4 0 6 0,7 5 2 0,5 2-2 16,4 2-10-16,-1-3-2 0,1 6-3 16,-1-1-3-16,1-2-14 0,-4 6-7 15,-5-6-12-15,4 3-5 0,-11-1-9 0,1 2-33 16,-14-4-65-16,0 4-111 0,-15-4-225 15,-10-3-154-15,5-27-432 0,-29 23-971 0</inkml:trace>
  <inkml:trace contextRef="#ctx0" brushRef="#br0" timeOffset="63473.3948">30055 8878 4743 0,'0'0'-203'0,"0"0"17"0,0 0 9 16,0 0 17-16,0 0 27 0,0 0 23 15,0 0 9-15,0 0 18 0,0 0 28 16,0 0 7-16,0 0 20 0,5-72-3 0,-5 72 2 16,0 0 0-16,0 0-8 0,0 0 3 15,0 0-3-15,0 0-1 0,0 0 7 16,0 0 7-16,0 0-3 0,0 0 15 16,0 0 17-16,0 0 0 0,0 0 0 0,0 0 9 15,0 0 13-15,0 0 1 0,0 0 3 0,0 0 4 16,0 0 9-16,0 0-12 0,0 0 9 15,0 0 8-15,0 0-12 0,0 0 4 16,0 0-5-16,0 0 5 0,0 0 4 0,0 0-18 16,0 0 12-16,0 0 7 0,0 0 1 15,0 0-18-15,0 0 10 0,0 0 8 16,0 0-11-16,0 0-14 0,0 0 2 0,0 0 13 16,0 0-10-16,0 0 10 0,0 0 9 15,0 0 5-15,0 0 0 0,0 0-3 16,0 0 0-16,0 0 1 0,0 0-1 0,0 0-6 15,0 0 2-15,0 0-5 0,0 0 1 16,-14-22 0-16,14 22-15 0,0 0 3 16,0 0-4-16,0 0-11 0,0 0 7 0,-22-15-1 15,22 15-4-15,0 0-4 0,0 0 8 16,-26-12-6-16,26 12 1 0,0 0 6 0,-30-13 0 16,30 13 0-16,-21-8 3 0,21 8 0 15,-28-12-4-15,28 12 8 0,-25-10-1 16,25 10 1-16,-30-5 1 0,30 5 4 0,-27-10-1 15,27 10-3-15,-25-9-9 0,25 9 1 16,0 0 2-16,-32-9-8 0,32 9 2 0,0 0-5 16,-30-6 6-16,30 6-2 0,0 0 0 15,-32-6 2-15,32 6-3 0,0 0-3 0,0 0 2 16,-33-7 2-16,33 7-7 0,0 0-2 16,-29-4 2-16,29 4-1 0,0 0 0 15,0 0-4-15,-36-5 2 0,36 5-1 0,0 0 1 16,0 0-3-16,-44-4-4 0,44 4 2 15,0 0-3-15,-30-3 2 0,30 3-1 16,0 0 2-16,-33-3 2 0,33 3-5 0,0 0 1 16,-36-3 3-16,36 3 2 0,0 0-7 15,-33-3 3-15,33 3-2 0,0 0 3 16,-34-3-3-16,34 3 4 0,0 0-3 0,-33 0 2 16,33 0 0-16,0 0 0 0,0 0 0 15,-43-3 1-15,43 3-2 0,0 0 1 16,0 0 2-16,-37 3 4 0,37-3-5 0,0 0 2 15,0 0 0-15,-37-3 3 0,37 3 0 16,0 0-2-16,0 0 0 0,-40 0 8 0,40 0 5 16,0 0 3-16,0 0-3 0,-37-3 5 15,37 3-3-15,0 0 1 0,0 0 0 0,-42 0-2 16,42 0-1-16,0 0-3 0,-33-3-2 16,33 3-1-16,0 0 0 0,-39-3-4 15,39 3 2-15,0 0-2 0,-35 0 1 0,35 0 0 16,0 0-5-16,-43-7 2 0,43 7 0 15,-30 0-4-15,30 0 4 0,-32-2-3 16,32 2 3-16,-34-5-1 0,34 5-3 0,0 0 1 16,-45 0 1-16,45 0-3 0,-33-1 4 15,33 1-2-15,-35 0 0 0,35 0-1 0,-31-5 0 16,31 5 8-16,0 0-4 0,-48-1 2 16,48 1 3-16,-29-3-2 0,29 3 5 15,-36-3-5-15,36 3 1 0,-37-7 2 16,37 7-1-16,-35-4 1 0,35 4-3 0,-39-6 0 15,39 6-2-15,-40-7 2 0,40 7-3 16,-33-2 1-16,33 2-1 0,-35-3 0 0,35 3-1 16,-31-2-3-16,31 2 5 0,0 0 0 15,-41-8 2-15,41 8 1 0,-25-2 1 0,25 2-2 16,0 0 0-16,-36-5-4 0,36 5 4 16,0 0 0-16,-28-5-1 0,28 5 1 15,0 0-3-15,-34-3 5 0,34 3-5 0,0 0 0 16,-28-5-3-16,28 5 3 0,0 0-2 15,0 0 0-15,-37-7-2 0,37 7 2 16,0 0-2-16,-33-6 0 0,33 6 0 0,0 0 1 16,-34-2 0-16,34 2-2 0,0 0 1 15,-35-7 0-15,35 7-1 0,0 0-1 0,-38-6 2 16,38 6-1-16,0 0 4 0,-35-3-2 16,35 3-2-16,0 0 5 0,-34-3-1 0,34 3 2 15,0 0 3-15,-35-8 2 0,35 8 1 16,0 0-3-16,-32-1-2 0,32 1 1 15,-27-6-2-15,27 6 4 0,0 0-2 0,0 0-7 16,-38-5 3-16,38 5 0 0,0 0-2 16,-32-5 1-16,32 5-2 0,0 0 1 15,-32-2 0-15,32 2 2 0,0 0 1 0,-31-5 2 16,31 5 1-16,0 0 3 0,-34-4 0 16,34 4 1-16,0 0 1 0,-33-5-3 15,33 5 3-15,0 0 0 0,-37-6 0 0,37 6 0 16,0 0 1-16,-37-1-2 0,37 1 3 15,0 0-5-15,-33-8 0 0,33 8 0 0,0 0 0 16,-25-3 0-16,25 3-2 0,0 0 1 16,0 0 0-16,-31-6-2 0,31 6 0 15,0 0 1-15,0 0 2 0,0 0-5 0,-35-7-1 16,35 7-1-16,0 0 2 0,0 0 0 16,-31-2-2-16,31 2 1 0,0 0 0 0,0 0 0 15,0 0-2-15,-31-3 3 0,31 3-2 16,0 0 1-16,0 0-1 0,0 0-1 15,0 0-1-15,0 0 2 0,0 0-1 0,-33-6-1 16,33 6 0-16,0 0 0 0,0 0 1 16,0 0 2-16,0 0 1 0,0 0 1 0,-30-5-1 15,30 5 0-15,0 0 1 0,0 0-2 16,0 0 1-16,-35-6 1 0,35 6-2 16,0 0 0-16,0 0-1 0,0 0-2 0,0 0 2 15,0 0-2-15,0 0-1 0,0 0-4 16,-27-6-3-16,27 6-2 0,0 0 0 15,0 0-4-15,0 0-1 0,0 0-2 0,0 0-2 16,0 0-6-16,0 0-13 0,0 0-28 16,0 0-35-16,0 0-57 0,0 0-63 15,0 0-161-15,13 41-151 0,-13-41-417 0,0 0-800 16</inkml:trace>
  <inkml:trace contextRef="#ctx0" brushRef="#br0" timeOffset="64835.5166">26853 8414 4646 0,'-25'-18'-84'16,"25"18"24"-16,0 0 16 0,0 0 11 0,0 0-1 15,0 0 23-15,0 0-6 0,0 0 8 0,0 0 28 16,0 0 26-16,0 0 39 0,0 0 35 16,0 0 11-16,0 0-2 0,0 0-9 0,0 0-12 15,0 0-7-15,-12-24-10 0,12 24-5 16,0 0-7-16,0 0 0 0,0 0-11 15,0 0 0-15,0 0-6 0,0 0-8 0,0 0-7 16,0 0-7-16,0 0-5 0,0 0-4 16,0 0-2-16,-3-27 0 0,3 27-4 0,0 0-2 15,0 0-2-15,0 0 1 0,0 0-6 16,0 0-1-16,0 0-1 0,0 0-1 16,0 0-1-16,0 0-1 0,0 0-6 15,0 0 1-15,0-34-6 0,0 34-1 0,0 0 2 16,0 0-1-16,0 0 1 0,0 0 0 15,0 0 3-15,0 0 6 0,0 0-4 16,0 0 1-16,0 0 3 0,0 0-2 0,0 0 0 16,0 0-2-16,0 0-1 0,0 0 1 15,0 0-4-15,6-32-1 0,-6 32-3 0,0 0-4 16,0 0-5-16,22-12-3 0,-22 12 2 16,0 0 1-16,25-15 1 0,-25 15 0 0,24-12 4 15,-24 12-1-15,0 0 0 0,33-15-2 16,-33 15-2-16,35-11-2 0,-35 11-10 15,35-9-5-15,-13 4-4 0,-22 5 3 0,39-12 1 16,-39 12 4-16,33-10 4 0,-33 10 8 16,28-6 9-16,-28 6 18 0,0 0 14 0,29-7 9 15,-29 7 5-15,0 0 1 0,0 0-2 16,0 0-1-16,0 0-2 0,0 0-6 16,0 0 0-16,28 15 2 0,-28-15 2 0,0 0-2 15,-8 39-4-15,8-39 1 0,0 0-6 16,-12 45 0-16,12-45-3 0,-3 35 1 15,3-35-6-15,-5 30-1 0,5-30-3 0,0 35 0 16,0-35-1-16,-3 29-1 0,3-29 0 16,0 32 3-16,0-32-3 0,0 0-2 15,-6 33 3-15,6-33 4 0,0 0-2 0,0 29 0 16,0-29-2-16,0 0 5 0,-8 24 15 16,8-24-4-16,0 0-1 0,0 0-3 0,-7 27-3 15,7-27-1-15,0 0-8 0,-5 26 2 16,5-26 1-16,0 0-1 0,-13 24-2 15,13-24 4-15,0 0-6 0,-12 30 3 0,12-30-3 16,-11 16 2-16,11-16-3 0,0 0-2 16,-12 24 1-16,12-24-1 0,0 0 2 0,-13 24-4 15,13-24 1-15,-12 20 0 0,12-20 1 16,0 0 6-16,-17 27-3 0,17-27 4 16,-10 18-2-16,10-18 3 0,-10 22 0 0,10-22-1 15,-15 20 2-15,15-20-2 0,-13 21-2 16,13-21 1-16,-14 21-4 0,14-21 2 0,-13 22-2 15,13-22 0-15,-10 22-1 0,10-22-2 16,0 0 0-16,-15 24 0 0,15-24-1 16,-10 18 0-16,10-18 0 0,0 0 0 0,-7 28 1 15,7-28 0-15,0 0 0 0,-10 27-9 16,10-27 1-16,0 0 0 0,-3 30 1 0,3-30 1 16,0 0-1-16,0 0 0 0,0 32 1 15,0-32 2-15,0 0-4 0,0 0 2 16,0 0-3-16,0 0-2 0,-2 32-8 0,2-32-11 15,0 0-12-15,0 0-13 0,0 15-20 16,0-15-28-16,0 0-47 0,0 0-45 0,5 14-99 16,-5-14-171-16,0 0-63 0,0 0-456 15,0 0-1111-15</inkml:trace>
  <inkml:trace contextRef="#ctx0" brushRef="#br0" timeOffset="65841.8387">26813 9257 4975 0,'0'0'-169'0,"0"0"7"0,0 0 14 16,0 0 20-16,0 0 17 0,0 0 17 0,0 0 20 15,0 0 7-15,0 0 16 0,0 0 16 16,0 0 19-16,0 0 3 0,0 0 2 0,0 0 11 16,46-8 6-16,-46 8-8 0,0 0-4 15,0 0 0-15,0 0 6 0,0 0 4 16,34-12 4-16,-34 12 12 0,0 0 16 15,0 0 3-15,0 0 8 0,0 0 4 16,0 0 24-16,0 0-6 0,0 0 5 0,27-5 3 16,-27 5 4-16,0 0-5 0,0 0-11 15,0 0 0-15,0 0-11 0,0 0-7 0,0 0-5 16,0 0-4-16,0 0-3 0,0 0-7 16,0 0 0-16,0 0-3 0,0 0-8 15,0 0 5-15,0 0-1 0,0 0-1 0,0 0 1 16,0 0 1-16,0 0 1 0,11 28 5 15,-11-28 6-15,0 0 7 0,0 0 7 0,0 0-2 16,0 0 0-16,0 0-4 0,-25 46-2 16,25-46 1-16,0 0-1 0,-21 20-4 0,21-20-3 15,-14 12-4-15,14-12-2 0,0 0-2 16,0 0-1-16,-18 20-5 0,18-20-2 0,0 0-1 16,0 0 1-16,0 0-18 0,0 0-4 15,0 0-5-15,0 0 0 0,0 0-8 16,0 0-13-16,0 0-6 0,0 0-6 15,0 0 0-15,0 0 6 0,0 0 1 0,0 0 7 16,0 0 1-16,0 0 4 0,0 0 2 16,0 0 8-16,0 0 6 0,0 0 3 0,0 0 2 15,0 0 7-15,0 0 3 0,0 0 3 16,0 0 8-16,0 0 10 0,0 0 8 16,0 0 5-16,0 0 3 0,0 0 0 0,0 0 0 15,13 40-2-15,-13-40 3 0,0 0 2 16,0 0 2-16,0 0 5 0,0 0-1 15,0 0 1-15,0 0-6 0,-17 15-2 0,17-15-5 16,0 0 1-16,0 0-3 0,0 0-2 16,0 0-5-16,-36-3-2 0,36 3-5 0,0 0-7 15,0 0-4-15,0 0-14 0,0 0-5 16,0 0-8-16,0 0-7 0,0 0-2 16,0 0-2-16,0 0 1 0,0 0 0 0,0 0-2 15,0 0 3-15,0 0-1 0,0 0 3 16,0 0 2-16,0 0-2 0,88-3 5 0,-66 9 2 15,-22-6 3-15,32 12-2 0,-32-12 2 16,25 11 4-16,-25-11 4 0,25 6 7 0,-25-6 14 16,0 0 13-16,20 15 9 0,-20-15 6 15,0 0 19-15,0 0-6 0,0 0-7 16,0 0 11-16,0 0-7 0,0 0-4 0,-70 18 5 16,70-18 6-16,-40 6 4 0,40-6-1 15,-37 0-7-15,37 0-7 0,-37 0-4 0,37 0-8 16,-33 0-4-16,33 0-8 0,0 0-13 15,-37-3-16-15,37 3-16 0,-12-3-15 16,12 3-21-16,0 0-32 0,0 0-54 0,0 0-57 16,0 0-147-16,0 0-137 0,0 0-49 15,0 0-438-15,0 0-967 0</inkml:trace>
  <inkml:trace contextRef="#ctx0" brushRef="#br0" timeOffset="67968.7942">31317 10541 4846 0,'0'0'-137'16,"14"-15"11"-16,-14 15 12 0,17-18 18 15,-17 18 26-15,18-19 19 0,-18 19 12 0,17-20 48 16,-17 20 43-16,21-15 23 0,-21 15 21 16,12-15-1-16,-12 15-7 0,0 0-13 15,24-15-6-15,-24 15-5 0,0 0-15 16,16-17-3-16,-16 17 0 0,0 0 5 0,14-15 4 15,-14 15 3-15,0 0-1 0,0 0-8 16,0 0-4-16,0 0-3 0,16-13-6 0,-16 13-5 16,0 0-1-16,0 0-4 0,0 0 2 15,0 0 2-15,0 0-6 0,0 0 2 0,14-23-4 16,-14 23-2-16,0 0-2 0,0 0-6 16,0 0 5-16,0 0-8 0,3-28-1 0,-3 28-1 15,0 0-4-15,0 0 0 0,0 0-2 16,4-27-2-16,-4 27 1 0,0 0-2 15,0 0 0-15,0-32 5 0,0 32 1 0,0 0 6 16,0 0 0-16,3-30 2 0,-3 30 2 16,0 0 2-16,0 0-7 0,0 0 0 15,3-27 1-15,-3 27-2 0,0 0-2 0,0 0 0 16,0 0 1-16,0 0-2 0,5-32-2 16,-5 32 5-16,0 0 1 0,0 0 6 15,0 0 1-15,0 0 2 0,0 0 1 0,0 0-1 16,0 0 1-16,0 0 5 0,0 0 3 15,0 0-1-15,0 0-1 0,0 0 6 16,0 0 8-16,0 0 5 0,0 0-5 0,0 0-2 16,0 0 0-16,-53 68-2 0,44-39-3 15,1-5-4-15,0 3 2 0,-2 1-4 0,1 3 1 16,1-3-2-16,4 3 2 0,-1-4-3 16,0 4-4-16,2-4-2 0,3 1 1 0,3 1-2 15,2-5 5-15,0 3 0 0,2-2-4 16,0 0-1-16,6-3 3 0,-1-4-4 15,1 0 4-15,1-2 12 0,-14-16 0 0,25 25-4 16,-25-25 2-16,22 18-2 0,-9-9-2 16,-13-9-3-16,0 0-3 0,30 6 0 0,-30-6-2 15,0 0-8-15,0 0-6 0,52-15 2 16,-52 15-1-16,22-15-1 0,-22 15-3 16,28-17-3-16,-28 17-5 0,29-18-6 0,-18 9-4 15,-11 9 1-15,25-18 0 0,-25 18-4 16,20-18-3-16,-20 18-6 0,20-19-2 0,-9 9-10 15,2-3-9-15,-13 13-13 0,17-20-12 16,-17 20-22-16,13-22-32 0,-8 10-30 16,7 3-34-16,-12 9-62 0,5-28-133 0,-5 28-151 15,3-23-394-15,-3 23-680 0</inkml:trace>
  <inkml:trace contextRef="#ctx0" brushRef="#br0" timeOffset="68284.6883">31306 10338 4566 0,'0'0'-103'0,"0"0"13"0,0 0 5 16,0 0 2-16,0 0 13 0,0 0 10 15,0 0-2-15,0 0 13 0,0 0 17 16,0 0 0-16,0 0 22 0,0 0 16 0,0 0-6 16,77-28 2-16,-77 28 3 0,43-9 5 15,-13 6-1-15,-3-4 3 0,3 5 6 0,-30 2 8 16,57-11-2-16,-27 6 6 0,-5 1 0 16,7-2 11-16,-7 1-14 0,-25 5-17 0,49-12-27 15,-33 8-17-15,-16 4-45 0,36-9-43 16,-36 9-124-16,26-15-543 0,-14 9 240 15</inkml:trace>
  <inkml:trace contextRef="#ctx0" brushRef="#br0" timeOffset="68616.4995">31965 10159 3569 0,'0'0'2'0,"13"12"7"16,-13-12 20-16,0 0 35 0,17 16 17 16,-17-16 38-16,0 0-6 0,18 25 20 15,-18-25 9-15,12 18-4 0,-12-18-10 0,8 21-13 16,-8-21-18-16,14 26-9 0,-14-26-2 16,13 28-5-16,-13-28 5 0,12 23 5 0,-12-23-2 15,10 22-8-15,-10-22-7 0,10 21 1 16,-10-21-9-16,12 19-5 0,-12-19-7 15,8 17-11-15,-8-17-1 0,0 0-7 0,17 23-4 16,-17-23-1-16,0 0-5 0,10 19-4 16,-10-19-8-16,0 0-11 0,0 0-18 15,0 0-29-15,0 0-36 0,0 0-35 0,15 5-44 16,-15-5-46-16,0 0-128 0,0 0-609 16,0 0-765-16</inkml:trace>
  <inkml:trace contextRef="#ctx0" brushRef="#br0" timeOffset="68842.4552">32161 9496 4697 0,'0'0'-53'0,"0"0"0"15,0 0 6-15,13-24 8 0,-13 24-2 0,0 0 2 16,0 0-1-16,0 0 9 0,13-15 6 15,-13 15 14-15,0 0 4 0,0 0 0 0,0 0-6 16,0 0-19-16,0 0-17 0,20-15-22 16,-20 15-27-16,0 0-38 0,0 0-72 15,0 0-185-15,15-10-346 0,-15 10 478 0</inkml:trace>
  <inkml:trace contextRef="#ctx0" brushRef="#br0" timeOffset="69132.2775">32125 9901 3018 0,'0'0'-112'16,"0"0"-31"-16,0 0-67 0,0 0-403 0,0 0 111 15</inkml:trace>
  <inkml:trace contextRef="#ctx0" brushRef="#br0" timeOffset="69982.3071">32125 9901 2419 0,'52'-47'65'0,"-52"47"37"16,0 0 10-16,0 0 18 0,0 0-2 0,0 0 51 16,0 0-55-16,0 0-13 0,17-15-2 15,-17 15-11-15,0 0 8 0,0 0-19 0,0 0-1 16,0 0-14-16,0 0 6 0,0 0 28 16,0 0-3-16,0 0-9 0,0 0 6 0,0 0-1 15,0 0-10-15,32 39-2 0,-32-39 7 16,0 0 3-16,10 32 5 0,-10-32 10 15,7 27 1-15,-7-27-1 0,8 27-7 0,-8-27-11 16,5 37-14-16,3-11-7 0,-3-5-8 16,-1 1-7-16,-4-22-9 0,8 47-6 0,-5-29-3 15,-3-18-5-15,7 36-5 0,-7-36-3 16,5 32-2-16,-5-32-2 0,5 27-4 0,-5-27 1 16,3 21-2-16,-3-21 8 0,0 0 5 15,0 0 8-15,-3 30-3 0,3-30-3 16,0 0-3-16,0 0-2 0,0 0-5 0,0 0-2 15,0 0-3-15,0 0-3 0,0 0-6 16,0 0-10-16,0 0-8 0,-50-54-7 0,50 54-7 16,-3-40 0-16,3 15-3 0,0 25 1 15,8-49 0-15,-5 25 4 0,2-2 0 16,-5 26 1-16,9-47 3 0,-6 30 3 16,-3 17-1-16,10-31 3 0,-10 31 0 0,13-27 4 15,-13 27-3-15,9-26 4 0,-9 26 0 16,10-17 3-16,-10 17 2 0,0 0 2 0,17-16-1 15,-17 16 2-15,0 0 3 0,0 0 3 16,31-7 0-16,-31 7 6 0,0 0 2 16,0 0 5-16,0 0 3 0,0 0 4 0,32 27 4 15,-32-27 1-15,0 0 2 0,8 27 0 16,-8-27 0-16,0 0-1 0,9 20-2 16,-9-20 1-16,0 0-5 0,0 0-4 0,0 0 3 15,5 28-4-15,-5-28-6 0,0 0 2 16,0 0 0-16,0 0-3 0,0 0-1 0,0 0-3 15,0 0-6-15,0 0-4 0,0 0-3 16,0 0-2-16,0 0-1 0,0 0-7 0,0 0-5 16,0 0-9-16,0 0-14 0,12-67-9 15,-12 67-9-15,15-35-7 0,-10 14-3 16,6 3 0-16,-11 18 3 0,15-36 7 0,-8 19 6 16,-7 17 6-16,13-27 3 0,-13 27 9 15,16-22 10-15,-16 22 3 0,11-20 6 0,-11 20 9 16,0 0 6-16,0 0 9 0,17-17 2 15,-17 17 4-15,0 0 6 0,0 0 4 16,0 0 4-16,0 0 0 0,0 0 6 0,0 0 5 16,37 30 0-16,-37-30 3 0,0 0 0 15,11 32 4-15,-11-32-1 0,2 21 0 0,-2-21 0 16,7 27 0-16,-7-27 7 0,5 32-5 16,-5-32-2-16,5 28-10 0,-5-28-2 15,3 23-5-15,-3-23-4 0,9 25-2 0,-9-25-5 16,0 0 0-16,3 32-4 0,-3-32 4 15,0 0-3-15,2 24-12 0,-2-24-4 0,0 0-9 16,3 18-11-16,-3-18-16 0,0 0-22 16,3 15-29-16,-3-15-31 0,0 0-38 15,0 0-40-15,0 0-93 0,0 0-160 0,0 0-127 16,0 0-358-16,0 0-674 0</inkml:trace>
  <inkml:trace contextRef="#ctx0" brushRef="#br0" timeOffset="70506.2099">32711 9860 4503 0,'28'-12'-135'0,"-28"12"24"16,0 0 22-16,24-9 17 0,-24 9 24 16,17-12 15-16,-17 12 11 0,20-16 20 0,-20 16 6 15,20-19 16-15,-20 19 13 0,18-16 1 0,-18 16 3 16,32-27-3-16,-17 15-1 0,3-3-6 15,-1-5-1-15,1 2-3 0,2 0-7 0,2 0-1 16,-5-5 5-16,3 5-7 0,0-1 11 16,2 2 4-16,-4 2 4 0,-1-3 21 15,-4-2 9-15,-13 20 7 0,25-27 12 0,-9 14 6 16,-16 13-4-16,16-24-12 0,-16 24-8 16,14-22-10-16,-14 22-2 0,11-19-13 15,-11 19-1-15,0 0-7 0,5-24 4 0,-5 24-1 16,0 0-3-16,0 0 0 0,0 0 9 15,0 0 3-15,-30-24 10 0,30 24 11 16,0 0 1-16,0 0 7 0,-52 8 3 0,52-8 4 16,-30 12-4-16,30-12 0 0,-37 22-1 15,21-9 4-15,-6 3 13 0,0-3 2 16,4 7-8-16,1-5-23 0,-5 4-4 0,4 2 2 16,1 1-5-16,1-3 1 0,4 2 3 15,-8 5-6-15,11-3 3 0,-6 2-4 0,10-3-5 16,-3 6-3-16,3-4-3 0,2 1-4 15,3-25-3-15,3 52-4 0,-1-27-2 0,4-1-2 16,4 1-5-16,2-5-1 0,0 4-2 16,8-4-2-16,-3-1-5 0,-1 1-13 15,1-7-17-15,1 1-14 0,4-5-20 0,-5-6-40 16,0-2-53-16,-17-1-49 0,40-13-148 16,-27-1-122-16,-8 1-61 0,-5 13-449 0,0 0-1083 15</inkml:trace>
  <inkml:trace contextRef="#ctx0" brushRef="#br0" timeOffset="72114.2901">31475 9734 4933 0,'0'0'-138'0,"0"0"14"0,0 0 15 15,0 0 8-15,0 0 8 0,0 0 23 0,0 0-1 16,0 0 4-16,0 0 9 0,0 0 22 15,0 0 11-15,0 0 8 0,0 0 17 16,0 0 6-16,0 0-3 0,0 0 17 0,0 0 7 16,0 0 19-16,0 0 15 0,0 0 8 15,0 0 4-15,0 0 4 0,0 0-6 16,0 0 0-16,0 0-7 0,0 0-5 0,0 0-10 16,-22 30 4-16,22-30-8 0,0 0 1 15,0 0 2-15,0 0 12 0,5 43 3 0,-5-43 8 16,0 0 9-16,0 0 10 0,7 35 7 15,-7-35 3-15,0 0 5 0,0 0 6 0,0 33-5 16,0-33-2-16,0 0-7 0,0 27-10 16,0-27-5-16,0 0-9 0,-9 35-5 15,9-35-5-15,-8 25 7 0,8-25-4 0,-8 26-5 16,8-26-6-16,-10 23-4 0,10-23-10 16,-9 25-1-16,9-25 3 0,-8 27 1 0,8-27-5 15,-9 27-1-15,9-27-2 0,-11 28-4 16,11-28-1-16,-5 26-3 0,5-26-3 15,-12 27-3-15,12-27-2 0,-5 21-1 0,5-21 0 16,-8 26-1-16,8-26 1 0,-7 28-1 16,7-28 0-16,-12 31-3 0,12-31 0 15,-5 29-1-15,5-29-2 0,-8 32 1 0,8-32 1 16,-8 30 0-16,8-30-1 0,-9 32-2 16,9-32-1-16,-5 30-1 0,5-30-2 0,-8 31 0 15,8-31 0-15,-4 28 0 0,4-28 2 16,-3 31-1-16,3-31 1 0,-8 27-1 0,8-27-1 15,-7 31-1-15,7-31-1 0,-2 25 1 16,2-25-2-16,0 0 0 0,-8 34 0 16,8-34-1-16,0 0-1 0,-7 32 1 0,7-32-1 15,0 0 0-15,-1 27 0 0,1-27 0 16,0 0-1-16,-4 27 1 0,4-27 0 0,0 0-2 16,-5 27 1-16,5-27 1 0,0 0-1 15,0 0 0-15,-3 33-1 0,3-33 1 16,0 0 0-16,0 27-1 0,0-27 1 0,0 0-1 15,0 0 1-15,-3 35-1 0,3-35 1 16,0 0-1-16,0 0 2 0,0 32-2 0,0-32-1 16,0 0 2-16,3 27-1 0,-3-27 1 15,0 0-2-15,3 25 2 0,-3-25-1 16,0 0 0-16,9 29 1 0,-9-29-1 0,0 0 0 16,8 24 0-16,-8-24-1 0,0 0 1 15,10 24 0-15,-10-24 0 0,0 0 0 0,12 22-1 16,-12-22 1-16,0 0 0 0,15 17 0 15,-15-17 0-15,0 0 0 0,0 0 1 16,17 18-1-16,-17-18 0 0,0 0 1 0,0 0-1 16,11 14 0-16,-11-14 0 0,0 0 2 15,0 0-3-15,0 0 2 0,29 6-1 0,-29-6 0 16,0 0 1-16,0 0-1 0,36-6-1 16,-36 6 2-16,0 0-2 0,37-9 1 15,-37 9 0-15,25-7 1 0,-25 7-2 0,0 0 1 16,39-9 0-16,-39 9 0 0,22-7 1 15,-22 7 0-15,0 0-1 0,30-12 1 0,-30 12-1 16,18-8 1-16,-18 8 0 0,22-12 0 16,-22 12 0-16,22-13-1 0,-22 13 1 15,0 0 0-15,21-15-1 0,-21 15 0 0,19-14 0 16,-19 14 0-16,0 0-3 0,28-17 0 16,-28 17-1-16,19-16 1 0,-19 16 1 15,21-12 0-15,-21 12-1 0,22-15 0 0,-22 15-1 16,25-16 3-16,-8 6-2 0,-17 10 0 15,28-13 0-15,-28 13 1 0,29-15-1 0,-13 3 2 16,-16 12-1-16,27-15-6 0,-27 15 2 16,27-15 0-16,-27 15 1 0,32-12 0 15,-32 12 1-15,23-12-1 0,-23 12 1 0,22-9 1 16,-22 9 0-16,0 0 1 0,23-12 1 16,-23 12-1-16,0 0 0 0,25-14 1 0,-25 14-1 15,0 0 0-15,0 0 1 0,22-9-1 16,-22 9 1-16,0 0 0 0,0 0 0 15,29-9 1-15,-29 9-2 0,0 0 1 0,0 0-1 16,20-9-4-16,-20 9-8 0,0 0-9 16,0 0-14-16,30-3-13 0,-30 3-18 0,15-3-29 15,-15 3-55-15,0 0-54 0,7-22-151 16,-7 22-107-16,0 0-56 0,-22-29-460 16,22 29-1131-16</inkml:trace>
  <inkml:trace contextRef="#ctx0" brushRef="#br0" timeOffset="73686.8709">31642 10147 4984 0,'0'0'-184'0,"0"0"8"0,0 0 4 0,0 0 9 15,0 0 7-15,0 0 5 0,0 0 1 16,0 0 15-16,0 0 5 0,25 33 4 0,-25-33 7 16,0 0 14-16,0 0-4 0,0 0 21 15,0 0 24-15,12 23 11 0,-12-23 27 0,0 0 21 16,0 0 13-16,20 15 13 0,-20-15 0 15,0 0 8-15,0 0 9 0,17 15 13 16,-17-15 9-16,0 0 11 0,0 0 8 0,16 9-16 16,-16-9-8-16,0 0-8 0,0 0-5 15,0 0-7-15,24 6-3 0,-24-6 4 0,0 0-6 16,0 0 12-16,0 0 30 0,0 0 23 16,0 0 9-16,0 0 25 0,0 0-1 15,0 0-4-15,0 0 10 0,0 0-1 16,0 0-4-16,0 0-12 0,0 0-8 0,0 0-11 15,0 0-12-15,0 0-10 0,0 0-12 16,0 0-5-16,0 0-7 0,0 0-4 0,0 0-1 16,-52 25-3-16,52-25 1 0,0 0 0 15,-30 12-2-15,30-12 2 0,-20 8-4 16,20-8 6-16,0 0 0 0,-35 13 5 0,35-13 6 16,-27 12 2-16,27-12 0 0,-35 14 1 15,15-8-3-15,20-6-6 0,-42 15-5 0,22-9-3 16,-7 0-5-16,27-6-2 0,-44 14-4 15,23-13-3-15,-3 6 1 0,24-7 2 16,-42 8 1-16,42-8-1 0,-40 8 3 0,40-8-2 16,-31 4 12-16,31-4-8 0,-29 8-4 15,29-8-5-15,-22 6 0 0,22-6-5 0,0 0-2 16,-28 6-2-16,28-6-2 0,0 0-11 16,0 0 7-16,-29 9-5 0,29-9 4 15,0 0-4-15,0 0-1 0,0 0-4 0,0 0 3 16,0 0 4-16,-25 6-9 0,25-6 4 15,0 0-2-15,0 0 1 0,0 0 2 0,0 0-3 16,0 0 1-16,0 0-8 0,0 0 5 16,0 0 0-16,0 0 1 0,-30 7 0 15,30-7-2-15,0 0 0 0,0 0-3 0,0 0 4 16,0 0 3-16,0 0-2 0,0 0 1 16,0 0 1-16,0 0 2 0,0 0 3 0,0 0-2 15,0 0 1-15,0 0-1 0,0 0 0 16,0 0 1-16,0 0-4 0,0 0 2 15,0 0-4-15,0 0 1 0,0 0-2 0,0 0 2 16,0 0 1-16,0 0-4 0,0 0 0 16,0 0 0-16,0 0 1 0,0 0 1 0,0 0-2 15,0 0 2-15,0 0-5 0,0 0 4 16,0 0-2-16,0 0-4 0,0 0 3 16,0 0 2-16,0 0-2 0,0 0 1 0,0 0 1 15,0 0-1-15,0 0-2 0,0 0 0 16,0 0-6-16,0 0 3 0,0 0 1 0,0 0-2 15,0 0 0-15,0 0-2 0,0 0 5 16,76 8-1-16,-76-8 0 0,33 7 0 16,-33-7 0-16,37 5 1 0,-37-5-2 0,37 4 0 15,-37-4 6-15,35 4-3 0,-35-4 1 16,33 0-2-16,-33 0 2 0,40 0 2 0,-40 0 0 16,30 0 3-16,-30 0-4 0,0 0-1 15,41-4-1-15,-41 4 5 0,0 0-4 16,30-12 0-16,-30 12-1 0,0 0 2 0,25-15-2 15,-25 15 3-15,0 0-1 0,18-10 2 16,-18 10-5-16,0 0 3 0,0 0-4 0,0 0-6 16,19-12-4-16,-19 12-4 0,0 0-6 15,0 0 0-15,0 0 1 0,31-6 3 0,-31 6 0 16,0 0-6-16,0 0 5 0,37-6 3 16,-37 6 0-16,0 0 4 0,0 0 1 15,29 0 1-15,-29 0 2 0,0 0 3 0,0 0 6 16,0 0-1-16,0 0 2 0,0 0 1 15,0 0 8-15,0 0 4 0,0 0 2 16,23-9-5-16,-23 9-1 0,0 0 5 0,0 0 4 16,0 0 5-16,0 0 2 0,0 0-10 15,-70-24 5-15,70 24 1 0,-52-11 6 0,24 8 3 16,-1 0 1-16,29 3-1 0,-57-6-8 16,29 3 0-16,1 0-3 0,27 3-2 0,-49 0-2 15,49 0-1-15,-38-3-4 0,38 3 1 16,-33 0-3-16,33 0-1 0,0 0-1 15,-37-4-4-15,37 4 0 0,0 0-1 0,0 0 2 16,0 0-2-16,0 0 0 0,0 0 2 16,0 0-2-16,0 0-3 0,53 57 4 0,-33-51 0 15,4 3-3-15,-24-9 2 0,38 12-1 16,-19-9 1-16,-19-3-1 0,36 9 0 16,-36-9-4-16,31 7 0 0,-31-7-2 0,26 5-1 15,-26-5-17-15,0 0-5 0,27 0-16 16,-27 0-23-16,0 0-37 0,17-12-56 15,-17 12-51-15,0 0-112 0,0 0-157 0,3-18-43 16,-3 18-444-16,0 0-990 0</inkml:trace>
  <inkml:trace contextRef="#ctx0" brushRef="#br0" timeOffset="74874.8794">32109 10457 4785 0,'0'0'-194'0,"0"0"12"0,0 0-5 16,0 0 2-16,0 0-6 0,0 0 10 0,0 0 8 16,0 0 28-16,0 0 29 0,0 0 37 15,0 0 30-15,0 0 21 0,0 0 6 16,0 0 17-16,0 0 5 0,0 0-3 0,0 0 6 16,0 0 27-16,0 0-5 0,0 0 7 15,0 0 9-15,0 0 16 0,0 0 39 16,0-51-21-16,0 51 8 0,0 0 33 0,0 0-13 15,0 0 22-15,0 0 0 0,-5-44-11 16,5 44-3-16,0 0-30 0,0 0-20 0,-12-27-30 16,12 27-10-16,0 0-16 0,-5-25-12 15,5 25 1-15,0 0 6 0,0 0-8 16,-5-37 17-16,5 37-12 0,0 0 1 0,0 0 4 16,5-37 18-16,-5 37-4 0,0 0 16 15,2-24 4-15,-2 24 8 0,0 0 8 0,0 0 8 16,0 0 8-16,0-35 2 0,0 35 1 15,0 0-8-15,0 0-8 0,0 0 6 0,-7-30 6 16,7 30-3-16,0 0-5 0,0 0-7 16,0 0-8-16,0 0 1 0,-7-29-11 0,7 29-8 15,0 0-6-15,0 0-1 0,0 0 0 16,0 0 2-16,0 0-5 0,0 0 0 16,0 0-2-16,0 0-1 0,0 0 1 15,0 0 3-15,0 0 1 0,-6-25-1 0,6 25-2 16,0 0 0-16,0 0 2 0,0 0 2 15,0 0 6-15,0 0-1 0,0 0-5 16,0 0 6-16,0 0 1 0,0 0 8 16,0 0 4-16,0 0 3 0,0 0 2 0,0 0 0 15,0 0 4-15,0 0-1 0,20 75-3 0,-20-75-4 16,0 0 0-16,0 0-1 0,0 31 1 16,0-31 1-16,0 0-3 0,6 34 1 15,-6-34-6-15,5 30-6 0,-5-30 3 0,4 35-2 16,-4-35-6-16,5 34-2 0,-5-34-4 15,11 33 2-15,-6-11 1 0,7-3 12 16,0 2 0-16,-4 1-2 0,4-5-1 0,-12-17-1 16,18 42-5-16,-6-27 3 0,-4 0-6 15,7 2 0-15,-15-17 5 0,17 25 0 0,-17-25-3 16,14 20 4-16,-14-20 2 0,11 18-13 16,-11-18 0-16,9 19 6 0,-9-19 0 15,0 0 2-15,0 0 2 0,11 24 3 0,-11-24 0 16,0 0 0-16,0 0 1 0,0 0-4 15,2 21-2-15,-2-21-2 0,0 0-2 0,0 0 0 16,0 0-6-16,0 0-4 0,0 0-7 16,0 0-11-16,0 0-10 0,0 0-15 0,0 0-16 15,0 0-20-15,0 0-40 0,0 0-51 16,0 0-54-16,-55-43-144 0,35 26-113 16,8-5-63-16,-10-7-429 0,-1 2-976 0</inkml:trace>
  <inkml:trace contextRef="#ctx0" brushRef="#br0" timeOffset="76033.2462">31916 9571 4865 0,'0'0'-142'0,"0"0"20"0,0 0 7 0,0 0 22 15,0 0 3-15,0 0 9 0,0 0-1 16,0 0 6-16,0 0 20 0,0 0 21 0,-8-21 7 15,8 21 26-15,0 0 17 0,0 0 24 16,0 0 14-16,0 0 15 0,0 0 14 0,0 0-4 16,0 0 7-16,0 0 4 0,0 0-5 15,0 0-2-15,0 0-4 0,0 0-3 16,0 0-3-16,0 0 4 0,0 0 5 0,0 0-6 16,-45 28-4-16,45-28 1 0,0 0-4 15,-25 20-10-15,25-20-1 0,-20 14 1 0,20-14 0 16,-20 12-3-16,20-12 0 0,-20 11 1 15,20-11 1-15,-17 19-9 0,17-19-1 16,-17 15-7-16,17-15-4 0,-13 15-3 0,13-15-4 16,0 0-3-16,-19 28-2 0,19-28-1 15,-8 19-3-15,8-19-2 0,0 0-1 0,-5 33-1 16,5-33 0-16,0 0-1 0,0 28 2 16,0-28 1-16,0 0 0 0,0 0 0 15,2 35 2-15,-2-35 2 0,0 0 2 0,3 27-3 16,-3-27 0-16,0 0-3 0,12 24 0 15,-12-24-2-15,0 0 0 0,6 23-2 0,-6-23 0 16,0 0-3-16,0 0 3 0,14 24-1 16,-14-24-4-16,0 0 0 0,0 0-1 15,25 12 1-15,-25-12-2 0,0 0-2 0,0 0 3 16,25 4-4-16,-25-4 2 0,0 0-4 16,0 0 0-16,43-7 1 0,-43 7-1 0,0 0-2 15,30-5 0-15,-30 5-1 0,0 0 0 16,32-7 3-16,-32 7-2 0,0 0 0 15,25-7-3-15,-25 7 4 0,0 0 2 0,0 0 0 16,32-5-2-16,-32 5 1 0,0 0 0 16,0 0 1-16,29-8 2 0,-29 8-2 15,0 0 6-15,0 0-3 0,0 0-1 0,0 0 2 16,21-8-5-16,-21 8 0 0,0 0 1 16,0 0-2-16,19-19 2 0,-19 19-5 15,0 0 2-15,10-18-3 0,-10 18-1 0,0 0-2 16,13-29 1-16,-13 29-1 0,0 0 3 15,7-24-2-15,-7 24 3 0,0 0 2 0,8-21 0 16,-8 21 1-16,0 0 2 0,0 0 4 16,0 0 1-16,-12-44-1 0,12 44 3 15,-10-21-1-15,10 21 4 0,0 0-1 0,-25-24 0 16,25 24-1-16,-26-12-4 0,26 12-4 16,-26-13-14-16,26 13-21 0,-43-6-27 0,21 0-49 15,-3 9-70-15,-3-6-152 0,-1 3-188 16,29 0-46-16,-78-3-372 0,31 3-684 15</inkml:trace>
  <inkml:trace contextRef="#ctx0" brushRef="#br0" timeOffset="79173.4124">899 13450 4571 0,'0'0'-102'0,"0"0"9"15,0 0 16-15,0 0 10 0,0 0-2 16,0 0-1-16,0 0 18 0,0 0 26 0,0 0 6 16,0 0 11-16,0 0 33 0,0 0-12 15,0 0 8-15,0 0 4 0,0 0 21 16,0 0 5-16,0 0 9 0,0 0 5 0,20-24 24 16,-20 24 4-16,0 0 3 0,0 0-7 15,0 0 0-15,0 0-13 0,0 0-3 0,0 0-15 16,0 0-4-16,0 0-6 0,0 0-11 15,0 0-1-15,0 0 11 0,0 0 2 0,46 25 1 16,-46-25-1-16,25 32-6 0,-12-11 3 16,5 12 6-16,1 5-2 0,6 5-6 15,-3 4-5-15,-6-2 0 0,11 2-7 0,-5-4-2 16,0-1-2-16,-1-4-6 0,1-3 0 16,-3-5 2-16,6 0-3 0,-2-3 1 15,5-4 0-15,-4-1 1 0,14-7 2 0,-1-6 1 16,-3-6 4-16,11-12-2 0,8-14-1 15,8-13 2-15,-1-10 1 0,23-31 2 16,3-4 1-16,-4-8 0 0,-4-6 3 0,1 1 1 16,5-6 0-16,-11 1-2 0,6 1 0 15,6-1 6-15,-3 1-6 0,5 2 0 0,-2 9 0 16,1 2-3-16,-4 2-3 0,0 6-4 16,-7 3-4-16,7 2-2 0,10 2 1 15,3 3-9-15,7-7-14 0,4 5-27 0,1-2-55 16,8 14-83-16,-16 0-112 0,-2 3-220 15,-20 7-47-15,-24 14-397 0,-8 3-779 0</inkml:trace>
</inkml:ink>
</file>

<file path=ppt/ink/ink2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6:20.08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2368 8678 4661 0,'13'-23'-161'16,"-13"23"21"-16,0 0 15 0,0 0 16 0,0 0 18 15,0 0 23-15,0 0 16 0,0 0 16 16,0 0 30-16,0 0 14 0,0 0 3 15,0 0 40-15,0 0 5 0,0 0 4 0,0 0 16 16,0 0-1-16,0 0-2 0,4-27 16 16,-4 27 3-16,0 0 1 0,0 0 0 15,0 0-5-15,0 0-8 0,0 0-4 16,0 0-2-16,0 0-7 0,0 0-6 0,0 0-6 16,0 0-2-16,0 0-12 0,0 0-7 15,0 0-7-15,0 0-3 0,0 0-4 0,0 0-6 16,0 0-4-16,0 0 1 0,0 0-1 15,0 0 13-15,0 0 8 0,0 0 0 0,-47 71 0 16,37-53 0-16,1 4 5 0,-7 3-3 16,1-5-3-16,-2 9-1 0,-3-2-3 0,-2 1-1 15,2 3-2-15,-3 0-2 0,1 3-5 16,0-4 4-16,-5-2-4 0,7 6-3 16,-3-7 1-16,1 1-2 0,9-4-3 15,-4-1-2-15,0-3 2 0,-1-1 4 0,1 5 2 16,4-8-6-16,-4 4 4 0,-1 1-2 15,1-4-1-15,0 3-4 0,4 1 1 16,-7-4-3-16,1 7 2 0,1-6-2 0,1 0 1 16,1 5 0-16,-8-2 0 0,4-3-1 15,2 1-1-15,-4-2 3 0,0 3 0 0,2-1-4 16,3-4 1-16,2-2 2 0,15-13 0 16,-30 23-1-16,22-11-1 0,8-12 1 15,-24 15 2-15,24-15-2 0,-20 14 0 0,20-14 0 16,0 0 0-16,-18 18-1 0,18-18 0 15,0 0-4-15,0 0-3 0,-29 9-16 16,29-9-4-16,0 0 4 0,-36-3-2 0,36 3 4 16,0 0 1-16,-47-15 0 0,47 15 5 15,-34-16-1-15,21 6 3 0,13 10 1 16,-32-13 1-16,32 13 0 0,-25-17 6 0,25 17 3 16,-25-12 2-16,25 12 1 0,-20-17 0 15,20 17 0-15,0 0-4 0,-25-16 1 0,25 16 2 16,0 0 0-16,-20-19 5 0,20 19 1 15,0 0 2-15,0 0 0 0,-19-20 7 16,19 20-5-16,0 0-1 0,0 0-5 0,0-30 0 16,0 30-1-16,0 0-1 0,0 0 1 15,31-36-3-15,-31 36-3 0,18-20 1 16,-18 20 1-16,20-18 0 0,-20 18-2 0,25-18 3 16,-25 18-5-16,27-16 2 0,-27 16-1 15,27-11 2-15,-27 11-2 0,31-11 0 16,-31 11 3-16,37-5 2 0,-37 5 0 0,44-4-1 15,-44 4 1-15,40 0 4 0,-15 4 1 16,-25-4 1-16,48 5-4 0,-22 2 0 0,0 0 1 16,3-2 4-16,-1 3-2 0,-3 3-2 15,7-5 4-15,-7 3-2 0,7 0-3 16,-9 0 1-16,11 5-4 0,-4-3 2 0,-2-1 1 16,-1-4 0-16,0 3-3 0,1 0 2 15,-1 1 1-15,0 2 4 0,-2-5-3 16,2 5 2-16,-2 0 1 0,-2 0-1 0,4 0 0 15,-4 1 2-15,6-1 1 0,4 3 6 16,2 0 1-16,7-3 8 0,7 2-17 16,-4-2 3-16,10 0-3 0,0 0-1 0,2-3 3 15,-7-6-1-15,1 4-2 0,0-4-2 16,3-1-1-16,-12 1 2 0,3 1-6 16,-7 0-19-16,-4-4-32 0,-7 2-54 0,4 0-75 15,-31-2-154-15,41 4-206 0,-41-4-425 16,0 0-953-16</inkml:trace>
  <inkml:trace contextRef="#ctx0" brushRef="#br0" timeOffset="5123.9853">1152 10624 2077 0,'0'0'313'16,"0"0"-144"-16,0 0-38 0,0 0-47 15,0 0-8-15,0 0 6 0,0 0-14 0,0 0 15 16,0 0 20-16,0 0 3 0,0 0 23 16,0 0 6-16,0 0-8 0,0 0-15 0,0 0-7 15,0 0-14-15,0 0-5 0,13-21 11 16,-13 21-24-16,0 0 1 0,0 0-2 16,0 0-2-16,0 0 0 0,0 0 0 0,0 0-2 15,0 0-1-15,0 0-1 0,0 0 1 16,0 0 1-16,0 0-2 0,0 0 0 0,0 0 2 15,0 0-10-15,0 0 0 16,0 0-6-16,0 0-10 0,0 0-2 0,0 0-5 16,0 0-9-16,0 0-3 0,0 0-4 15,0 0-7-15,0 0 2 0,0 0-1 0,0 0-2 16,0 0 1-16,0 0-6 0,30 36 3 16,-30-36-1-16,22 30 0 0,-12-17-4 15,2 6 1-15,-2-1 0 0,5 1 1 0,-5 2-1 16,8-1-2-16,-6 1-2 0,-2 0 0 15,5-2-1-15,-1 1 7 0,1 4-4 0,-7-4-1 16,5 2 1-16,2-1-4 0,-8-1 2 16,5-2 0-16,1 0 1 0,-13-18 0 15,17 25 2-15,-9-13-1 0,-8-12-3 0,10 21-1 16,-10-21 2-16,15 22 0 0,-15-22 5 16,14 16-2-16,-14-16-4 0,0 0 0 15,20 18 0-15,-20-18 2 0,0 0 1 0,15 17-1 16,-15-17 1-16,0 0-1 0,25 4 0 15,-25-4 3-15,0 0 3 0,0 0 2 16,49-4 0-16,-49 4 0 0,26-14-2 0,-26 14 1 16,32-12-5-16,-32 12 1 0,34-13-1 15,-13 1 0-15,1 2 1 0,-22 10-3 0,38-21 1 16,-11 9 2-16,-2-3-3 0,4-4-1 16,-1 1 2-16,2-1-3 0,-3-3 0 15,7 1 4-15,-6-3-2 0,5-1-1 0,3 0 0 16,-6 0 1-16,0 1-1 0,5-5 0 15,7-1 0-15,-2-3-1 0,2-1 3 0,11-10-3 16,9 2 4-16,33-14-1 0,-4-2 4 16,9-4 0-16,2 6-3 0,12-2 0 15,0-1-1-15,-1 4 1 0,5 0-4 16,-1 1-7-16,-2 4-6 0,4 2-8 16,-5 2-11-16,-2 2-26 0,-4 2-37 0,-12 15-38 15,-18-2-58-15,-4 1-153 0,-5 3-597 16,-21 0-737-16</inkml:trace>
  <inkml:trace contextRef="#ctx0" brushRef="#br0" timeOffset="14249.4019">2637 11890 1914 0,'0'0'351'16,"0"0"-182"-16,0 0-65 0,0 0 16 15,0 0-52-15,0 0-1 0,27-13-32 0,-27 13 17 16,0 0-2-16,0 0-1 0,0 0 25 16,0 0 27-16,0 0-7 0,0 0-15 15,0 0-18-15,0 0-5 0,0 0 3 0,0 0-12 16,0 0 20-16,0 0-7 0,0 0 5 16,0 0-10-16,0 0 31 0,0 0-30 0,0 0 0 15,0 0-5-15,0 0-2 0,0 0-5 16,0 0-8-16,0 0 18 0,0 0-17 0,0 0 8 15,0 0 7-15,0 0-11 0,0 0 4 16,0 0-11-16,0 0-4 0,0 0-7 16,0 0-6-16,0 0 4 0,0 0 5 0,0 0-7 15,0 0 4-15,0 0 3 0,0 0-4 16,0 0-13-16,0 0 14 0,0 0 7 0,0 0 13 16,0 0-4-16,0 0 1 0,0 0 2 15,0 0-3-15,0 0-5 0,0 0-1 16,0 0 2-16,0 0-2 0,0 0-4 0,0 0 1 15,0 0-4-15,0 0-3 0,0 0 3 16,0 0-1-16,0 0 2 0,0 0-1 16,0 0-2-16,0 0 4 0,0 0-3 0,0 0-2 15,0 0 3-15,0 0-2 0,0 0 1 16,0 0-3-16,0 0-4 0,0 0-2 16,0 0-1-16,0 0-2 0,0 0-1 0,0 0-7 15,0 0 2-15,0 0-3 0,0 0 0 16,0 0-1-16,0 0 0 0,0 0 3 0,0 0-4 15,0 0 0-15,0 0 3 0,0 0 8 16,-75 47 3-16,55-30 4 0,1 3 6 16,1-2 8-16,-2 1 3 0,-4-1 2 0,4 1 4 15,2 3-4-15,-7-1 4 0,3-3-8 16,0 2-2-16,-3 1 0 0,5-3-6 0,-5 0-5 16,5 0-1-16,0-3 0 0,3 5-2 15,-3-5-3-15,2 1-1 0,-1-1-1 16,-2 0-2-16,6 2 3 0,-4-2-6 0,-3 0 0 15,1 0 0-15,1-3-1 0,-5 5 5 16,4-2 0-16,-2-1-2 0,0-2 3 0,4 2 1 16,-3-3 1-16,2 1-3 0,-3-2-2 15,3 4-1-15,20-14 5 0,-34 16-6 16,18-5 1-16,16-11-2 0,-29 15 1 0,29-15 1 16,-28 12-3-16,28-12 5 0,-24 9-2 15,24-9 1-15,-18 9 1 0,18-9-3 0,0 0 1 16,-30 12-1-16,30-12-2 0,0 0-2 15,-30 3 2-15,30-3-1 0,0 0 0 16,-34 0-1-16,34 0 1 0,0 0-2 0,-41-3-1 16,41 3 1-16,-26-9 2 0,26 9-2 15,-30-8-7-15,30 8 1 0,-30-10-2 0,30 10 1 16,-28-9 1-16,28 9 5 0,-24-12-6 16,24 12 0-16,-21-9 3 0,21 9-2 15,0 0 1-15,-29-16 1 0,29 16-1 16,0 0-1-16,-25-11 4 0,25 11-3 0,0 0 0 15,-17-14 3-15,17 14-2 0,0 0-1 16,0 0 0-16,-18-15 0 0,18 15 1 16,0 0 1-16,0 0 0 0,0 0 2 0,0 0 4 15,-15-22 1-15,15 22 1 0,0 0-1 16,0 0 3-16,0 0-1 0,0 0 0 0,0 0 0 16,0 0 0-16,0 0 8 0,0 0-9 15,0 0-1-15,0 0 0 0,0 0 1 0,0 0 2 16,-2-32-2-16,2 32 2 0,0 0-3 15,0 0-1-15,0 0 2 0,0 0-5 16,32-18 1-16,-32 18 1 0,0 0 1 0,28-9 1 16,-28 9-1-16,26-9-1 0,-26 9 3 15,28-9-4-15,-28 9 0 0,33-6 4 0,-33 6 1 16,41-6 1-16,-41 6 0 0,38-6 0 16,-16 0 0-16,-22 6-1 0,43-3 1 15,-43 3-1-15,44-6 0 0,-22 2 1 0,-22 4-4 16,40-2 2-16,-19-3 0 0,-21 5 4 15,44-3-2-15,-22 2 1 0,-22 1-2 16,55-4 0-16,-30 0-1 0,-25 4-2 0,48-3 2 16,-48 3 0-16,41-1 9 0,-15 1 0 15,-26 0 3-15,51-5 2 0,-25 5-1 0,-26 0-2 16,42-3 0-16,-42 3-3 0,42-3-1 16,-42 3 2-16,42 0-2 0,-42 0 1 0,38-3 0 15,-38 3 2-15,37-3-2 0,-37 3 2 16,42-3-1-16,-19-1 1 0,6-1 0 15,1 2-5-15,2-4 0 0,6 2-2 0,6-5-2 16,-4 3-1-16,2-1-1 0,6-1 0 16,-9 1 0-16,4 4-2 0,-8-7-2 0,9 6 1 15,-9-2-3-15,-5 4-1 0,-2-2-6 16,4 1-10-16,-5-2-7 0,5 0-13 16,1 3-18-16,-3 0-39 0,4 0-69 0,-8 0-115 15,-4 0-154-15,-22 3-25 0,0 0-554 16,0 0-1614-16</inkml:trace>
  <inkml:trace contextRef="#ctx0" brushRef="#br0" timeOffset="22625.4695">2532 13313 5427 0,'0'0'-246'0,"0"0"0"15,0 0 0-15,0 0-12 0,0 0-632 16,0 0-347-16</inkml:trace>
  <inkml:trace contextRef="#ctx0" brushRef="#br0" timeOffset="25405.0172">2606 13292 4066 0,'0'0'-123'16,"0"0"36"-16,36 15 9 0,-36-15 28 16,0 0-1-16,0 0 14 0,0 0 2 0,0 0 22 15,0 0 13-15,0 0 29 0,0 0 7 16,0 0 23-16,0 0 3 0,0 0-6 16,0 0 12-16,0 0-6 0,0 0-14 0,9 18 6 15,-9-18-11-15,0 0-6 0,0 0 1 16,0 0-14-16,0 0 5 0,0 0-5 15,0 0-6-15,0 0 7 0,0 0-8 0,0 0-4 16,0 0 0-16,0 0-10 0,0 0-3 16,0 0 10-16,0 0 6 0,0 0-4 15,0 0-6-15,0 0-3 0,0 0 12 0,0 0-21 16,0 0 6-16,0 0 8 0,0 0 12 16,0 0-12-16,0 0-11 0,0 0 6 0,0 0 4 15,0 0 0-15,0 0 1 0,0 0-9 16,0 0 5-16,0 0 7 0,0 0-11 15,0 0 0-15,0 0 16 0,0 0-8 16,0 0 18-16,0 0 3 0,0 0 9 0,0 0-6 16,0 0-3-16,0 0 5 0,0 0-4 0,0 0-8 15,0 0-1-15,0 0 6 0,0 0-4 16,0 0-1-16,0 0 2 0,0 0 8 0,0 0 1 16,0 0-12-16,0 0 6 0,0 0 3 15,0 0-5-15,0 0-10 0,0 0 11 16,0 0-16-16,0 0 8 0,0 0-3 0,0 0 0 15,0 0-3-15,0 0 0 0,0 0-1 16,0 0-5-16,0 0 4 0,0 0 0 16,0 0-1-16,0 0-4 0,0 0 1 0,0 0 3 15,0 0 1-15,0 0-10 0,0 0 7 16,0 0 2-16,0 0-8 0,0 0 5 16,0 0-4-16,0 0 4 0,0 0-6 15,0 0 10-15,0 0-8 0,0 0 7 0,0 0 0 16,0 0 1-16,0 0-1 0,0 0 0 15,0 0 3-15,0 0 0 0,0 0 0 0,0 0 4 16,0 0-4-16,0 0 0 0,0 0-2 16,0 0-4-16,0 0 3 0,0 0-1 0,0 0-4 15,0 0-2-15,0 0-1 0,0 0 5 16,0 0-2-16,0 0 5 0,0 0-1 0,0 0-7 16,0 0 4-16,0 0 0 0,0 0 0 15,0 0 2-15,0 0-3 0,0 0-2 0,0 0 1 16,0 0-3-16,0 0 4 0,0 0 1 15,0 0-4-15,0 0 4 0,0 0-2 16,-24 47 2-16,24-47-2 0,0 0 1 0,-13 19 0 16,13-19 1-16,0 0-3 0,0 0 5 15,-20 24-6-15,20-24 3 0,0 0-1 16,-17 15 3-16,17-15-3 0,0 0 3 0,-20 20 1 16,20-20-2-16,0 0 1 0,-17 18 0 15,17-18 1-15,0 0-2 0,0 0 3 16,-16 18-4-16,16-18 6 0,0 0-4 0,-12 18 2 15,12-18-1-15,0 0-3 0,-17 16 1 16,17-16-1-16,0 0 4 0,-20 20 8 16,20-20-3-16,-12 17 5 0,12-17 3 0,-16 22 0 15,16-22-2-15,-14 15-3 0,14-15 1 16,-18 18 1-16,18-18 0 0,-17 15-5 0,17-15 0 16,-13 19 4-16,13-19-7 0,-17 15-1 15,17-15 2-15,-18 19-1 0,18-19 0 16,-17 15-4-16,17-15 3 0,-17 18 0 0,17-18-3 15,-22 23 6-15,22-23-1 0,-21 21 5 16,21-21-1-16,-19 22-4 0,19-22 2 0,-25 21-1 16,12-7-1-16,13-14-1 0,-25 20 3 15,10-12-3-15,15-8 0 0,-20 23-3 16,20-23-1-16,-27 15-1 0,13-3-1 0,14-12 1 16,-25 23 1-16,7-11 2 0,-4 0-3 15,2 0 3-15,0 0 1 0,-5 3 3 0,3-3 3 16,-3 4 1-16,-2-4-3 0,-3 0 0 15,-2 5 1-15,-1-5-2 0,0 3 1 16,1-3-1-16,-3 1 2 0,6-1-1 0,-1 1 0 16,3-6-1-16,4 8-1 0,-6-7 0 15,6 1-4-15,-2 4 1 0,3-8-1 16,22-5 0-16,-47 20-1 0,31-16-2 0,16-4 1 16,-37 13-2-16,37-13 3 0,-29 7-3 15,29-7-2-15,-28 10 3 0,28-10 0 16,-22 9-1-16,22-9 0 0,0 0-2 0,-37 9 0 15,37-9 3-15,-28 3-2 0,28-3 1 16,0 0-3-16,-47 3-1 0,47-3 1 0,-35-3-4 16,35 3 1-16,-42 0 0 0,42 0 1 15,-37-6 1-15,37 6-1 0,-43-9 1 16,43 9-2-16,-37-11 1 0,17 6 5 0,20 5 0 16,-38-8 5-16,38 8-1 0,-29-11 2 15,29 11-3-15,-32-15 3 0,32 15 0 0,-28-13-4 16,28 13 2-16,-25-8-1 0,25 8-2 15,-20-12-1-15,20 12-1 0,0 0 2 16,-22-19-5-16,22 19 1 0,0 0-1 0,-17-23 1 16,17 23 0-16,0 0-2 0,-18-20 0 15,18 20-1-15,0 0 2 0,0 0-3 0,-9-28-2 16,9 28-2-16,0 0 2 0,0 0-1 16,4-39 1-16,-4 39 2 0,0 0-1 15,8-27 0-15,-8 27-1 0,0 0-4 0,15-32-3 16,-15 32-2-16,5-22-4 0,-5 22-4 15,14-20-1-15,-14 20 1 0,15-20-3 0,-15 20 0 16,13-19 4-16,-13 19 4 0,0 0-2 16,18-21 2-16,-18 21 3 0,0 0 4 15,14-19-1-15,-14 19 0 0,0 0 3 16,12-15 1-16,-12 15 1 0,0 0 4 0,0 0-5 16,16-16 3-16,-16 16 0 0,0 0-4 15,0 0 4-15,0 0 2 0,0 0 0 0,15-18 1 16,-15 18 1-16,0 0-3 0,0 0 4 15,0 0-1-15,0 0 1 0,0 0 1 16,24-13 2-16,-24 13 7 0,0 0 8 0,0 0-2 16,35 0-1-16,-35 0-3 0,0 0 0 15,33-2 0-15,-33 2 0 0,0 0-3 0,34-3-1 16,-34 3-3-16,0 0 1 0,43 5 2 16,-43-5-5-16,29 3 1 0,-29-3-1 15,28 7 0-15,-28-7-1 0,27 3 2 0,-27-3-1 16,32 6-1-16,-32-6 5 0,28 3-3 15,-28-3 5-15,25 6-2 0,-25-6 2 0,0 0 1 16,40 6 3-16,-40-6 2 0,25 9-3 16,-25-9 0-16,31 7 0 0,-31-7-3 15,31 4-1-15,-31-4 2 0,29 6 3 0,-29-6-1 16,27 6 3-16,-27-6 1 0,33 9 4 16,-33-9-3-16,32 6 1 0,-32-6-2 0,33 6-1 15,-33-6-2-15,30 6-1 0,-6-3-1 16,-24-3 3-16,33 9-3 0,-33-9 2 15,32 9-2-15,-32-9 2 0,34 7-5 16,-34-7 1-16,30 7-4 0,-30-7 3 0,31 4-2 16,-11 1 0-16,-20-5 2 0,41 12-1 15,-16-9 6-15,3 3-4 0,-6 0 3 0,-22-6 0 16,48 12-3-16,-24-9-5 0,-24-3 3 16,42 12-3-16,-26-8 1 0,-16-4 2 15,34 12 2-15,-34-12 6 0,32 8-7 0,-32-8-2 16,23 4 0-16,-23-4 5 0,27 7-4 15,-27-7 1-15,0 0 3 0,30 2-2 0,-30-2 3 16,0 0 10-16,27 10 0 0,-27-10-1 16,0 0-5-16,23 5-2 0,-23-5 0 0,0 0 3 15,25 7-7-15,-25-7 2 0,0 0-1 16,22 10-4-16,-22-10 2 0,0 0-3 16,30 6 2-16,-30-6-4 0,0 0 2 15,25 6-1-15,-25-6 0 0,0 0 4 0,22 9-4 16,-22-9 0-16,0 0-1 0,0 0 0 15,27 9-7-15,-27-9 7 0,0 0 1 0,25 7-1 16,-25-7-1-16,0 0-1 0,25 8-1 16,-25-8 4-16,25 7-5 0,-25-7 1 0,20 8-1 15,-20-8 1-15,0 0-2 0,30 8 2 16,-30-8 2-16,27 4-1 0,-27-4-1 0,0 0 0 16,25 8 0-16,-25-8 2 0,0 0-3 15,28 4 3-15,-28-4-1 0,0 0 2 16,29 5-2-16,-29-5 2 0,0 0 1 0,0 0-2 15,30 7-1-15,-30-7 2 0,0 0-1 16,23 5 1-16,-23-5-3 0,0 0 4 0,0 0-3 16,29 6 1-16,-29-6-1 0,0 0 0 15,0 0 3-15,25 9 0 0,-25-9 1 16,0 0-1-16,0 0 0 0,28 3-1 0,-28-3 0 16,0 0 1-16,0 0-2 0,0 0 2 15,29 7-2-15,-29-7 1 0,0 0-1 16,0 0 0-16,0 0 1 0,0 0-1 0,33 5 3 15,-33-5-4-15,0 0 3 0,0 0-4 16,0 0 6-16,0 0-2 0,24 7 0 0,-24-7-1 16,0 0 1-16,0 0-1 0,0 0-1 15,0 0 1-15,26 6 1 0,-26-6-3 0,0 0 3 16,0 0-4-16,0 0 1 0,0 0 4 16,0 0-1-16,0 0-1 0,0 0 1 15,0 0-2-15,0 0 2 0,0 0 0 0,0 0 1 16,0 0-2-16,0 0-1 0,0 0 1 15,0 0 1-15,0 0-1 0,0 0-1 0,27 10 2 16,-27-10 1-16,0 0-2 0,0 0 1 16,0 0-1-16,0 0 1 0,0 0-2 0,0 0 3 15,0 0-1-15,0 0 0 0,0 0 1 16,0 0-1-16,0 0-1 0,0 0 1 0,0 0-3 16,0 0 3-16,0 0-1 0,0 0-2 15,0 0-5-15,0 0-9 0,0 0-17 0,12 5-20 16,-12-5-42-16,13 7-65 0,-13-7-105 15,20 22-151-15,-15-7-31 0,-5-15-568 16,4 34-1664-16</inkml:trace>
</inkml:ink>
</file>

<file path=ppt/ink/ink2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6:57.735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8999 7291 4513 0,'0'0'-150'0,"33"0"26"0,-33 0 15 15,36-3 3-15,-36 3-11 0,46-7-3 16,-17 5-19-16,3-3-17 0,-1 3-53 0,-31 2-527 15,52 0 493-15</inkml:trace>
  <inkml:trace contextRef="#ctx0" brushRef="#br0" timeOffset="8959.9303">1167 11102 2964 0,'0'0'-125'0,"0"0"21"0,0 0 4 16,0 0 6-16,0 0 9 0,0 0 4 0,-7 24 10 16,7-24 18-16,0 0 34 0,0 0 29 15,0 0 13-15,0 0 32 0,0 0 0 16,0 0 4-16,0 0 0 0,0 0 1 0,0 0-16 15,0 0 12-15,0 0-8 0,0 0-9 16,0 0 28-16,0 0 11 0,0 0-7 16,0 0 31-16,0 0 9 0,0 0 14 0,0 0 5 15,0 0 2-15,0 0-19 0,0 0 13 16,0 0-6-16,0 0-11 0,0 0-3 16,0 0-6-16,0 0-14 0,0 0 0 0,0 0-17 15,0 0-1-15,0 0-1 0,0 0 1 16,0 0-3-16,0 0 0 0,0 0-1 0,0 0-1 15,0 0-5-15,0 0 5 0,0 0-1 16,0 0-6-16,0 0-1 0,0 0-4 16,0 0 1-16,0 0-10 0,0 0-2 0,0 0-3 15,0 0-6-15,0 0-6 0,0 0-4 16,0 0-2-16,0 0-3 0,0 0-6 0,0 0-1 16,0 0 0-16,0 0-5 0,0 0 0 15,0 0 2-15,0 0-2 0,0 0-2 16,0 0 0-16,0 0 2 0,0 0-1 15,30 24 0-15,-30-24 0 0,10 17 0 0,-10-17 1 16,14 21-1-16,-14-21 2 0,0 0-1 16,17 24-4-16,-17-24-2 0,8 19 4 15,-8-19 1-15,13 18-4 0,-13-18 2 0,14 19 5 16,-14-19-9-16,15 15 7 0,-15-15 0 16,0 0 0-16,20 22-2 0,-20-22 2 15,0 0 1-15,13 15 1 0,-13-15 2 0,0 0 8 16,0 0-3-16,17 15 3 0,-17-15 1 0,0 0 5 15,0 0 2-15,0 0 1 0,0 0 0 16,0 0 0-16,17 14 2 0,-17-14 1 16,0 0-2-16,0 0 3 0,0 0-5 15,0 0 3-15,0 0-7 0,0 0 1 0,38 0-3 16,-38 0 1-16,0 0-7 0,0 0 6 16,40-7-5-16,-40 7 0 0,0 0-1 15,0 0 2-15,34-13 3 0,-34 13 3 0,0 0-6 16,21-6 3-16,-21 6 0 0,32-18 0 15,-3 6-2-15,-1-3 0 0,-3-2 2 16,5 0 1-16,2-3-3 0,-2 5-4 0,4-3 1 16,-4-3-2-16,2 6-2 0,-2-6 2 15,-5 1 0-15,7-4 1 0,1 2 2 0,2-1-2 16,7-7 0-16,-2 0 2 0,0 3-2 16,2-5-4-16,0 1 3 0,0 4-2 15,-4-1 1-15,-6 3-2 0,0 4-2 0,-4-2 2 16,-6 6-3-16,8-2 1 0,-8-2 1 15,-2 3 0-15,5 2-1 0,3-3-1 16,-8 3-2-16,1 1 0 0,-1 0 1 0,-4 3-3 16,6 0 2-16,-22 12 2 0,35-29 3 15,-18 17-6-15,-17 12 3 0,32-22-6 0,-19 10 1 16,-13 12 1-16,30-18 2 0,-18 4-3 16,-12 14 2-16,32-18-1 0,-16 6 3 15,-16 12 3-15,36-20-3 0,-18 4 2 0,2 4-3 16,-2-4 0-16,4 5-1 0,3-9 2 15,-6 8 0-15,11-3 1 0,-12-1 3 0,11 1 2 16,-6-1-3-16,-3 0-6 0,5 1 3 16,4 3 2-16,-4-3-3 0,6 0 0 15,3-2-7-15,1 2-15 0,-5 0-26 0,9 2-34 16,-8 5-49-16,3 4-52 0,-2 4-141 16,-7 0-206-16,-25 0-45 0,35 4-356 15,-35-4-628-15</inkml:trace>
  <inkml:trace contextRef="#ctx0" brushRef="#br0" timeOffset="14627.476">2455 11830 4502 0,'0'0'-90'16,"0"0"7"-16,0 0 6 0,0 0 12 16,0 0-11-16,0 0 15 0,0 0 2 15,0 0 2-15,0 0 7 0,0 0 0 0,0 0 15 16,0 0 4-16,0 0 5 0,0 0 4 16,0 0 8-16,0 0-9 0,0 0 9 0,0 0-2 15,0 0-3-15,0 0 6 0,0 0-5 16,0 0-3-16,0 0 6 0,0 0-6 0,0 0-1 15,0 0 7-15,0 0-7 0,0 0 5 16,0 0-7-16,0 0 2 0,0 0 4 16,0 0-2-16,0 0 11 0,0 0 0 0,0 0-7 15,0 0 4-15,0 0 3 0,0 0-2 16,0 0-1-16,0 0 1 0,0 0-1 0,0 0 10 16,0 0-8-16,0 0-1 0,0 0 4 15,0 0-3-15,0 0-4 0,0 0-3 16,0 0 8-16,0 0-3 0,0 0 9 15,0 0-13-15,0 0 13 0,0 0-2 0,0 0 10 16,0 0-10-16,0 0 5 0,0 0 0 16,0 0-9-16,0 0 9 0,0 0 5 0,0 0 9 15,0 0 0-15,0 0-4 0,0 0 9 16,0 0 10-16,0 0-20 0,0 0 10 16,0 0-5-16,0 0-12 0,-45-12 0 0,45 12 3 15,0 0 20-15,0 0-11 0,0 0 16 16,0 0 1-16,0 0 36 0,0 0-33 0,0 0 7 15,0 0-13-15,0 0 1 0,0 0-1 16,0-33-14-16,0 33 9 0,0 0-5 16,0 0-2-16,0 0-5 0,0 0 7 0,0 0-2 15,0 0-12-15,0 0 4 0,0 0 2 16,0 0 4-16,0 0 3 0,0 0 13 0,0 0 8 16,0 0-1-16,0 0-1 0,0 0-8 15,0 0 9-15,0 0-5 0,0 0-3 16,0 0 2-16,0 0 23 0,0 0-15 0,-50 30-12 15,50-30-6-15,-27 23 7 0,15-11-16 16,12-12 10-16,-30 27-4 0,12-8 20 16,1-7-4-16,0 4-2 0,2 0 8 15,-7-1-1-15,1 0-8 0,1 3 6 0,1-3 7 16,-11 8 2-16,8-7-11 0,-4 5 4 16,4-6 3-16,-7 3-9 0,1 2-1 0,3-2-3 15,0-6-5-15,1 3 1 0,3 0-6 16,1-1-3-16,-1-2-1 0,1 4-3 0,-5-8 5 15,5 4-1-15,0 1-3 0,20-13-3 16,-33 21-3-16,14-12 8 0,19-9-2 16,-26 15-11-16,26-15 6 0,-29 19-5 0,29-19 2 15,-27 16-1-15,27-16 2 0,-21 12-4 16,21-12 1-16,-21 9 2 0,21-9-6 0,0 0-3 16,-28 15 3-16,28-15-15 0,0 0 0 15,-18 11 2-15,18-11-11 0,0 0 8 16,0 0-6-16,0 0-4 0,0 0 6 0,-34 1 1 15,34-1 5-15,0 0-4 0,0 0 0 16,0 0 11-16,-32-20 10 0,32 20-3 16,0 0 4-16,-16-16-2 0,16 16-12 0,0 0 1 15,-15-21-12-15,15 21 5 0,0 0-18 0,0 0-2 16,-10-30 14-16,10 30-8 0,0 0 9 16,5-32 3-16,-5 32 0 0,0 0-1 15,0 0 11-15,3-41 5 0,-3 41-1 16,0 0 4-16,5-29 2 0,-5 29 13 0,0 0 17 15,8-23-17-15,-8 23-9 0,0 0 6 16,5-27-4-16,-5 27 9 0,0 0-8 16,12-24-4-16,-12 24-3 0,0 0 7 0,8-23-2 15,-8 23 5-15,0 0 1 0,15-18-1 16,-15 18 1-16,0 0-1 0,0 0 5 0,12-22 3 16,-12 22 8-16,0 0 2 0,0 0 0 15,0 0-2-15,0 0 0 0,0 0 5 16,0 0 6-16,14-22-2 0,-14 22 4 0,0 0 1 15,0 0-1-15,0 0-5 0,0 0 6 16,0 0-4-16,0 0-2 0,0 0 1 0,0 0-4 16,0 0 1-16,0 0-4 0,0 0-3 15,8-20 0-15,-8 20-5 0,0 0 3 16,0 0-3-16,0 0 0 0,0 0 4 0,0 0-5 16,0 0 6-16,0 0 3 0,0 0 6 15,0 0-4-15,48 7-2 0,-48-7-2 0,0 0-5 16,0 0 0-16,34 12-1 0,-34-12 1 15,0 0-2-15,32 8-3 0,-32-8 4 0,25 10-6 16,-25-10 5-16,18 5 4 0,-18-5-5 16,25 7 2-16,-25-7 1 0,24 9-7 15,-24-9 0-15,23 9 0 0,-23-9 1 0,25 6-3 16,-25-6-3-16,20 9 0 0,-20-9-2 16,25 9 0-16,-25-9 0 0,0 0-2 15,32 14-1-15,-32-14 0 0,17 9 3 16,-17-9-2-16,0 0-4 0,28 12 0 0,-28-12 2 15,0 0-1-15,24 9 0 0,-24-9-2 16,0 0 2-16,18 9 1 0,-18-9-1 16,0 0 3-16,20 9-2 0,-20-9-3 0,0 0 2 15,17 12-1-15,-17-12-1 0,0 0 1 0,0 0 3 16,0 0-2-16,28 14-2 0,-28-14 1 16,0 0 3-16,0 0 0 0,20 12 1 15,-20-12-2-15,0 0 0 0,0 0 3 0,26 9-4 16,-26-9 1-16,0 0 4 0,20 12 3 15,-20-12 1-15,20 8-4 0,-20-8 0 0,25 10-1 16,-25-10 1-16,23 10 0 0,-23-10 1 16,27 12 3-16,-27-12-9 0,28 5 3 15,-28-5 0-15,24 10 1 0,-24-10 3 0,25 9 5 16,-25-9-5-16,22 6 3 0,-22-6-3 16,26 11-1-16,-26-11 1 0,22 4-6 0,-22-4-12 15,29 11-21-15,-29-11-33 0,26 9-54 16,-26-9-57-16,27 18-64 0,-20-5-193 15,-7-13-113-15,0 0-397 0,-24 43-721 16</inkml:trace>
  <inkml:trace contextRef="#ctx0" brushRef="#br0" timeOffset="17595.8049">2537 13101 4517 0,'0'0'-149'0,"0"0"18"0,0 0 13 16,0 0 12-16,0 0 10 0,0 0 4 0,-33 0-1 15,33 0 7-15,0 0 13 0,0 0 5 16,0 0 24-16,0 0-2 0,0 0 21 0,0 0 16 16,0 0-11-16,0 0 4 0,0 0 9 15,0 0-7-15,0 0 14 0,0 0-9 16,0 0 18-16,0 0-18 0,0 0 14 0,0 0 8 16,0 0-1-16,0 0 6 0,0 0 0 15,0 0 0-15,0 0 7 0,-36 0-8 16,36 0-10-16,0 0 15 0,0 0-9 15,0 0 7-15,0 0-3 0,0 0 6 0,0 0 3 16,0 0 1-16,0 0 11 0,-33 9 9 16,33-9 2-16,-20 12 5 0,20-12-6 0,-34 19 27 15,9-11-22-15,5 4 11 0,-5 5 5 16,-5-2 3-16,-5 3 9 0,5 1-11 0,-5 2 5 16,1-2-21-16,-1 3 8 0,-8-1 10 15,2 3-17-15,-5 1-3 0,2 4 4 16,1-9-9-16,-6 8 5 0,2 1-14 0,0-2 4 15,2-2-7-15,-2-5-1 0,9 4-5 16,4-6-2-16,1-1-7 0,0 2-3 0,-4-3 1 16,12-4-9-16,-7 1 2 0,2-1-6 15,6 0-5-15,-7-3-8 0,2 0-7 0,2-5-2 16,4 4-11-16,23-8-3 0,-50 3-10 16,23 1-21-16,27-4-6 0,-47-4 12 15,47 4-16-15,-48-11 12 0,26 1 14 16,22 10-5-16,-40-12 24 0,23 6 3 0,17 6 1 15,-33-16 22-15,33 16-2 0,-27-12 20 16,27 12 13-16,-22-10 13 0,22 10-1 16,-22-12 7-16,22 12-3 0,0 0-1 0,0 0-3 15,-26-15-3-15,26 15-3 0,0 0 1 16,0 0-4-16,-17-13-5 0,17 13-3 0,0 0 5 16,0 0 1-16,0 0-8 0,0 0 12 15,0 0-6-15,0 0 1 0,70-5-6 16,-70 5-5-16,0 0 3 0,54 3-1 0,-54-3-5 15,36 2 0-15,-10 1 4 0,-26-3 10 16,43 4-2-16,-16 2-6 0,0-4 2 0,-2 5-3 16,1-4 0-16,5 3-3 0,-1-2-3 15,1 1 0-15,-2-2 3 0,1 1 2 16,2-1 1-16,5-1 0 0,-1 6 6 0,8-2-6 16,-1-3-2-16,2 6 1 0,4-3-1 15,0 0-2-15,-1 3-2 0,6 1-2 0,-4-5-1 16,-2 6-4-16,4-10 1 0,-5 10 1 15,1-7-1-15,-4 7 6 0,-6-9 2 16,-2 2-4-16,-1 2 4 0,3-2 1 0,-8-1-2 16,2 2 0-16,-10-1 0 0,3 2-2 15,-25-6-3-15,48 5-2 0,-48-5-6 16,34 7-15-16,-34-7-22 0,32 3-28 0,-32-3-35 16,21 6-40-16,-21-6-32 0,17 12-41 15,-17-12-126-15,-2 19-602 0,2-19-722 16</inkml:trace>
  <inkml:trace contextRef="#ctx0" brushRef="#br0" timeOffset="20249.3374">2455 8989 4527 0,'0'0'-142'15,"0"0"9"-15,0 0 14 0,0 0-1 0,0 0-5 16,0 0-5-16,0 0 2 0,30-11 16 16,-30 11 2-16,0 0 15 0,0 0 22 15,0 0 28-15,0 0 14 0,0 0 14 16,0 0 19-16,0 0 11 0,0 0-1 0,0 0 31 16,0 0-3-16,0 0 20 0,0 0 9 15,0 0 6-15,0 0-8 0,0 0-5 16,0 0 7-16,0 0-24 0,0 0-9 0,0 0 0 15,0 0 7-15,0 0-16 0,0 0-4 16,0 0 13-16,0 0-11 0,0 0 3 0,0 0 3 16,0 0 2-16,0 0-7 0,0 0 8 15,0 0 17-15,0 0-3 0,0 0-11 0,0 0 6 16,0 0-1-16,0 0 5 0,0 0-8 16,0 0 8-16,0 0-8 0,0 0-11 15,0 0 6-15,0 0-2 0,0 0-6 16,0 0 10-16,0 0-8 0,0 0 9 0,0 0-1 15,0 0 10-15,0 0-1 0,0 0 14 16,0 0-8-16,0 0 2 0,0 0-2 16,0 0-5-16,0 0-6 0,0 0 2 0,0 0-2 15,0 0-6-15,0 0 6 0,0 0-7 16,0 0-9-16,0 0-1 0,0 0 4 16,0 0-10-16,0 0 2 0,0 0-5 0,0 0-2 15,0 0-1-15,0 0 1 0,0 0-3 16,0 0-4-16,0 0 2 0,0 0-4 0,0 0-2 15,0 0 1-15,0 0 3 0,0 0 0 16,0 0 2-16,0 0-3 0,0 0 3 0,0 0 0 16,-65 59-4-16,55-50 1 0,10-9-1 15,-29 25-1-15,13-9-1 0,16-16 4 16,-29 18 0-16,12-3 4 0,1-2-2 16,16-13-1-16,-30 25 5 0,16-13-4 0,14-12 2 15,-30 19 6-15,30-19 2 0,-23 15 0 16,23-15-1-16,-20 17-2 0,20-17 1 0,-19 13-2 15,19-13-2-15,-16 14-1 0,16-14-2 16,0 0-1-16,-26 18 1 0,26-18-2 16,0 0 0-16,-15 12-1 0,15-12-1 0,0 0-2 15,0 0 0-15,-16 15 2 0,16-15 0 16,0 0 2-16,0 0-2 0,0 0-3 0,-22 15 1 16,22-15-1-16,0 0-2 0,0 0 5 15,-25 18-2-15,25-18 0 0,-17 12-1 16,17-12 3-16,-20 15 1 0,20-15 1 0,-25 17 2 15,25-17-2-15,-22 19-2 0,5-8 2 16,17-11 4-16,-35 20-4 0,19-8 2 16,-1 3 0-16,17-15 2 0,-40 22-3 0,21-10 1 15,4 1 0-15,15-13 0 0,-28 16-2 16,28-16 1-16,-25 16-3 0,25-16 3 16,-29 12 0-16,29-12 1 0,-20 13-1 0,20-13-1 15,-20 14-1-15,20-14 3 0,0 0-2 16,-28 12 1-16,28-12-2 0,0 0 3 0,-29 9-4 15,29-9 1-15,0 0-1 0,-30 6 1 16,30-6 5-16,-22 6 0 0,22-6 4 16,0 0-3-16,-35 0 2 0,35 0-2 0,0 0-2 15,0 0 2-15,-53-10-2 0,53 10 7 16,-25-10-5-16,25 10 4 0,-32-13-2 16,15 4 6-16,17 9 2 0,-32-18-1 0,32 18 3 15,-28-16 7-15,28 16-5 0,-22-16-3 16,22 16 1-16,-25-15-2 0,25 15-1 0,-17-13-7 15,17 13-2-15,0 0 2 0,-23-18-1 16,23 18-2-16,0 0-2 0,-20-15 4 16,20 15-7-16,0 0 3 0,-17-16-1 0,17 16-2 15,0 0-1-15,0 0-2 0,-13-19 3 16,13 19-6-16,0 0 1 0,0 0 3 16,0 0 2-16,-15-25-4 0,15 25 0 0,0 0 2 15,0 0-5-15,0 0 2 0,0 0-2 16,0 0 2-16,-9-23 0 0,9 23-4 0,0 0 4 15,0 0-5-15,0 0 6 0,0 0-4 16,0 0-2-16,0 0 3 0,0 0-1 16,0 0 0-16,0 0 1 0,0 0 1 0,0 0-6 15,0 0 4-15,0-31 1 0,0 31 1 16,0 0-3-16,0 0 4 0,0 0 0 0,0 0-2 16,0 0 1-16,0 0-2 0,0 0 0 15,0 0 1-15,0 0 2 0,0 0 2 16,37-9-6-16,-37 9 2 0,0 0-1 0,0 0 2 15,44 1 2-15,-44-1-1 0,33 0-1 16,-33 0-2-16,0 0 3 0,44 3 3 16,-44-3-6-16,38 0 3 0,-38 0 0 0,40 5-1 15,-21-1 1-15,-19-4 1 0,33 1 0 16,-33-1 1-16,35 2-1 0,-35-2 1 16,30 0 2-16,-30 0-2 0,39 4 2 0,-39-4 0 15,38 6 0-15,-18-1 1 0,-20-5 1 16,42 9-4-16,-42-9 7 0,39 4 3 0,-39-4 4 15,35 7 1-15,-35-7-2 0,35 5 2 16,-35-5 1-16,33 7 2 0,-33-7-3 16,32 5-3-16,-32-5-1 0,27 5 7 0,-27-5-13 15,0 0-1-15,32 5 5 0,-32-5-4 16,0 0 3-16,28 7-7 0,-28-7 7 16,0 0 0-16,29 9-6 0,-29-9 2 0,28 6 1 15,-28-6-3-15,42 14-1 0,-15-13-1 16,-2 9 2-16,1-3 0 0,1-4-2 0,2 6 1 15,4-3 1-15,-4 0 12 0,4 3-1 16,0-2-5-16,1-2 3 0,9 6-4 0,-6-3 1 16,3 0 1-16,0 0-4 0,-1 1 4 15,1-2-6-15,-1-1 4 0,-8 3-6 16,-1-3 2-16,6-4 2 0,-8 8-2 0,2-5 2 16,-6 2-2-16,6-1 0 0,0 0-9 15,-5 0-17-15,0 5-25 0,3-2-48 0,-2 12-65 16,-1 0-110-16,-2-2-193 0,-3-7-36 15,-20-12-482-15,25 6-1134 0</inkml:trace>
</inkml:ink>
</file>

<file path=ppt/ink/ink30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7:30.527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10493 5119 4324 0,'0'0'-189'15,"-9"-20"1"-15,9 20 3 0,0 0 13 0,-11-33 23 16,11 33 7-16,-9-21 12 0,9 21 6 15,0 0 14-15,-6-32 25 0,6 32 3 0,0 0 4 16,-10-28 9-16,10 28-11 0,0 0-8 16,-7-20-13-16,7 20-6 0,0 0-26 15,0 0 16-15,0 0-6 0,-10-25 22 16,10 25 1-16,0 0 8 0,0 0 9 0,0 0 3 16,0 0-3-16,0 0 11 0,0 0-16 15,-13-19 11-15,13 19 24 0,0 0-6 0,0 0-7 16,0 0 26-16,0 0 17 0,0 0 46 15,0 0 72-15,-31-2 28 0,31 2-7 16,0 0 19-16,0 0 1 0,0 0 10 0,0 0-28 16,0 0 3-16,0 0-16 0,0 0-15 15,0 0-6-15,0 0-13 0,0 0-18 16,0 0 9-16,0 0-1 0,0 0-5 0,0 0 2 16,0 0-1-16,0 0 4 0,0 0 0 15,0 0-16-15,0 0 19 0,0 0-18 16,0 0-3-16,0 0-11 0,0 0 12 0,0 0-10 15,0 0-14-15,0 0 5 0,0 0-7 16,0 0-3-16,0 0-5 0,0 0 12 0,0 0 5 16,0 0-14-16,0 0-6 0,0 0 3 15,77 0 9-15,-77 0-2 0,49-8 11 16,-19-1 10-16,10 1-12 0,0-8 13 0,10-5-3 16,16-7 3-16,-1-5-2 0,5-8 18 15,21-8 1-15,1-6 26 0,-2 1-2 16,2-3-30-16,3-5 5 0,-3 1-18 0,-5-4-5 15,2 3-15-15,-7 2-17 0,6 3-13 16,-21 7-8-16,-8 7-29 0,-2 5-23 16,3 2-49-16,-6 0-78 0,6-2-183 0,-13 5-314 15,6-4 655-15</inkml:trace>
  <inkml:trace contextRef="#ctx0" brushRef="#br0" timeOffset="1745.6775">14827 5146 2818 0,'0'0'-30'16,"12"-24"13"-16,-12 24 11 0,0 0 1 16,0 0 8-16,5-28 16 0,-5 28 3 15,0 0-11-15,0 0 11 0,0 0 7 16,6-25 11-16,-6 25 12 0,0 0 0 0,0 0 1 15,0 0 2-15,0 0-7 0,0 0 0 16,5-30-17-16,-5 30 9 0,0 0-5 16,0 0-8-16,0 0 12 0,0 0-12 0,-5-34 8 15,5 34 9-15,0 0-12 0,0 0 0 16,0 0-2-16,0 0 10 0,-6-32-1 16,6 32 2-16,0 0-5 0,0 0-4 0,0 0-11 15,0 0 3-15,0 0-5 0,0 0-17 16,0 0-4-16,0 0-2 0,0 0-1 15,0 0 5-15,0 0-2 0,0 0 4 0,0 0-4 16,0 0-2-16,0 0 0 0,0 0 8 16,0 0 5-16,0 0-5 0,0 0-8 0,0 0 4 15,0 0 2-15,0 0 8 0,0 0-2 16,0 0 3-16,0 0 12 0,0 0 30 16,0 0 14-16,0 0 0 0,42 56-17 0,-42-56-1 15,83-37 3-15,-31 6-5 0,12-5 5 16,23-23-8-16,1-2-5 0,-6-4-8 0,-5-6-4 15,-5 3-5-15,-12 2-11 0,11-6-14 16,-18 10-33-16,-1 7-28 0,-3 2-36 16,-1 1-45-16,-4-1-87 0,11 4-595 15,-10-1 41-15</inkml:trace>
  <inkml:trace contextRef="#ctx0" brushRef="#br0" timeOffset="2936.4639">18989 5020 3624 0,'0'0'-68'0,"43"-8"6"16,-43 8-6-16,0 0 14 0,0 0-28 0,0 0-13 15,0 0-12-15,0 0 3 0,27-12 18 16,-27 12 35-16,0 0 13 0,0 0 28 0,0 0 20 15,0 0-7-15,0 0-3 0,12-16 16 16,-12 16 1-16,0 0-1 0,0 0-3 0,0 0-2 16,0 0 0-16,15-19 4 15,-15 19-9-15,0 0-1 0,0 0 3 0,0 0-8 16,0 0 8-16,0 0-11 0,0 0 6 0,0 0-3 16,0 0-8-16,0 0 16 0,28 35-3 15,-28-35-3-15,5 29-9 0,-5-29 7 16,14 33 7-16,-11-18-4 0,-3-15 7 15,12 25-4-15,-12-25 7 0,13 26-3 0,-13-26 23 16,17 21 25-16,-17-21-1 0,38 9 1 16,-7-9 1-16,15-9-26 0,20-9-10 0,14-11-4 15,34-16-22-15,1-7-13 0,-3-10-7 16,2-7 4-16,-2-8-11 0,2-2 11 16,-11-7-8-16,1-3-6 0,-2-1-11 0,-5 1-41 15,-5-3-96-15,0 2-326 0,-1 4-70 16,-9-7 114-16</inkml:trace>
  <inkml:trace contextRef="#ctx0" brushRef="#br0" timeOffset="12207.541">27258 5128 1857 0,'0'0'170'0,"0"0"-88"0,0 0 4 16,0 0-39-16,0 0-28 0,0 0-15 0,0 0-4 16,0 0-14-16,0 0 5 0,0 0 2 15,0 0 7-15,0 0 3 0,0 0 1 0,0 0-8 16,0 0-19-16,0 0 13 0,0 0 10 15,0 0 10-15,0 0 13 0,0 0 7 16,0 0 9-16,0 0 3 0,0 0 15 0,0 0-1 16,0 0 5-16,70-26 2 0,-70 26 9 15,0 0-6-15,0 0 3 0,0 0-1 16,0 0 3-16,0 0 4 0,0 0-14 16,0 0 6-16,8-27-16 0,-8 27-11 0,0 0-2 15,0 0 11-15,12-25-10 0,-12 25 6 16,0 0 4-16,5-21-1 0,-5 21-9 0,0 0 5 15,0 0 0-15,13-21-6 0,-13 21 3 16,0 0-3-16,0 0 2 0,14-20-11 0,-14 20 2 16,0 0 0-16,0 0-12 0,0 0-7 15,0 0 24-15,0 0-20 0,0 0-8 16,0 0-1-16,0 0-7 0,13-16 10 0,-13 16-12 16,0 0 2-16,0 0 5 0,0 0-10 15,0 0 7-15,0 0 1 0,0 0-3 0,0 0 0 16,0 0 4-16,12 55-6 0,-12-55 6 15,0 0-1-15,0 0-1 0,6 27 2 16,-6-27-4-16,0 0 0 0,0 0 11 16,17 21-11-16,-17-21 11 0,22 11 9 0,-22-11-11 15,33 4 11-15,-7 0-4 0,-26-4-11 16,65 0 4-16,-28-4-5 0,8 0-4 16,3-5 7-16,6 1-2 0,6-4-3 0,2-3 7 15,3 0-7-15,5-7-16 0,7 1-17 16,2-2-28-16,3-1-38 0,0-2-67 0,-5 5-188 15,6-3-403-15,-9-3 406 0</inkml:trace>
  <inkml:trace contextRef="#ctx0" brushRef="#br0" timeOffset="14102.7624">12699 10011 3088 0,'0'0'-143'0,"0"0"-1"0,0 0-4 16,0 0-34-16,0 0-417 0,0 0 115 16</inkml:trace>
  <inkml:trace contextRef="#ctx0" brushRef="#br0" timeOffset="19215.6784">851 11087 878 0,'0'0'208'15,"0"0"-52"-15,0 0-84 0,0 0 7 0,0 0-43 16,0 0 9-16,0 0 17 0,0 0 31 16,0 0 13-16,0 0 8 0,0 0 35 0,0 0-10 15,0 0-44-15,0 0-13 0,0 0-21 16,-25-24 4-16,25 24 6 0,0 0 1 0,0 0 18 15,0 0 0-15,0 0-14 16,0 0 17-16,0 0-20 0,-14-23-10 0,14 23 14 16,0 0 18-16,0 0 28 0,0 0-16 15,0 0 13-15,-1-31 0 0,1 31-5 16,0 0-40-16,0 0 7 0,0 0 2 0,0 0 1 16,0-35-16-16,0 35 0 0,0 0-8 15,0 0-9-15,0 0-2 0,0 0 3 0,0 0 2 16,0 0 13-16,0 0 6 0,-2-27-15 15,2 27 1-15,0 0-10 0,0 0-17 0,0 0 0 16,0 0-7-16,0 0-12 0,0 0-7 16,0 0-6-16,0 0-3 0,0 0 3 15,0 0-4-15,0 0 6 0,0 0-7 16,0 0-1-16,0 0 7 0,0 0 5 0,0 0 3 16,0 0 7-16,0 0-1 0,0 0 6 15,-8-25-4-15,8 25 4 0,0 0-8 16,0 0 7-16,0 0-6 0,0 0-1 0,0 0-3 15,0 0 2-15,0 0-2 0,0 0-3 16,0 0-1-16,0 0 2 0,0 0-3 16,0 0 6-16,0 0-1 0,0 0 4 0,0 0 3 15,0 0 5-15,0 0 1 0,0 0 5 0,0 0 2 16,0 0 1-16,0 0-5 0,0 0 0 16,0 0-5-16,0 0 2 0,0 0-3 15,0 0-2-15,0 0-2 0,0 0 4 16,0 0 1-16,0 0-1 0,0 0 2 0,0 0-2 15,0 0 0-15,0 0-1 0,0 0-1 16,0 0-1-16,0 0-1 0,0 0-3 16,0 0-2-16,0 0-1 0,0 0-5 0,0 0 0 15,0 0-2-15,0 0-2 0,0 0 2 16,0 0 1-16,0 0-5 0,0 0 1 0,0 0 1 16,0 0-8-16,0 0 4 0,0 0-3 15,0 0-1-15,0 0 1 0,0 0-2 16,0 0 0-16,0 0 2 0,0 0 0 0,0 0 1 15,0 0 1-15,0 0 2 0,0 0 1 16,0 0-3-16,25 75 3 0,-25-75-3 16,8 24 1-16,-8-24-1 0,13 27 3 0,-13-27-2 15,15 25 4-15,-15-25-2 0,14 26-2 16,-14-26 0-16,15 24 0 0,-7-12 2 16,-8-12-1-16,15 26 1 0,-15-26 1 0,14 18-3 15,-14-18 0-15,16 18-2 0,-16-18 1 16,12 19 2-16,-12-19-1 0,0 0 3 0,14 17 0 15,-14-17 0-15,0 0 2 0,0 0-5 16,10 23 0-16,-10-23 2 0,0 0 1 16,15 15-4-16,-15-15 3 0,0 0 3 0,0 0-5 15,15 22 4-15,-15-22-2 0,0 0 3 16,16 12-3-16,-16-12 1 0,0 0-4 16,15 15 8-16,-15-15-5 0,0 0-2 15,19 13 5-15,-19-13-3 0,0 0 0 0,0 0 2 16,18 16 0-16,-18-16-6 0,0 0 8 15,0 0-5-15,0 0 2 0,22 18 1 0,-22-18-2 16,0 0 2-16,0 0-2 0,17 9-2 16,-17-9 3-16,0 0 1 0,0 0-1 0,0 0 2 15,23 9-1-15,-23-9 0 0,0 0-3 16,0 0 2-16,25 9 0 0,-25-9 5 16,0 0 9-16,0 0 7 0,0 0 12 15,34-3 1-15,-34 3 1 0,0 0 1 0,45-12-2 16,-28 3-4-16,-17 9-2 0,43-15-3 15,-21 5-3-15,0 0 0 0,-1 1-5 0,1-3-1 16,0 3-2-16,5 0-1 0,-4-7-3 16,4 4 1-16,0 0 0 0,-1 0-3 15,4-1-3-15,-8 0 2 0,3 1-2 0,-1 0 0 16,-4 0-3-16,2 3 3 0,-22 9 4 16,40-23-6-16,-19 11-1 0,-1 3 0 0,1-3-1 15,4 0 1-15,-5-1-2 0,0 1 0 16,0 0 2-16,2 0-2 0,-22 12 3 15,36-23-2-15,-19 11 2 0,0 0-1 16,-17 12 1-16,32-21 0 0,-16 7 0 0,-16 14 2 16,29-16-2-16,-29 16 1 0,27-17 0 15,-27 17 0-15,25-19 3 0,-12 8-5 0,4-5 1 16,-17 16 0-16,27-22-2 0,-14 9-1 16,4-2-1-16,-17 15 5 0,31-24-1 15,-9 9-3-15,-10 0 1 0,5-2 0 0,1 2 5 16,-5 0-1-16,-13 15 3 0,25-21-1 15,-25 21-1-15,26-22 2 0,-15 10-1 0,-11 12-5 16,29-25 2-16,-29 25-2 0,18-22-1 16,-18 22 3-16,27-18-1 0,-15 9 12 15,-12 9-4-15,25-24 2 0,-9 13 1 16,-16 11-2-16,24-24-5 0,-2 12 4 0,-22 12-3 16,28-24 0-16,-13 12 0 0,2-2-2 15,-17 14 4-15,35-25-2 0,-17 13-1 16,2-3 1-16,-1 0-1 0,1 0 4 15,5-2-1-15,3 1-1 0,-1-4 4 0,-2 4-6 16,-3-4 4-16,6 3-1 0,1 0-1 0,-4 1-5 16,3-6 15-16,4 4-7 0,-3 0-14 15,-4-2 2-15,5 2 0 0,5 0 0 0,-8-1 1 16,6 4 1-16,-11 0 2 0,5 3-4 16,3-4 3-16,-8 0 0 0,3 4-5 15,1-3 0-15,0 3-15 0,-3 1-27 0,-1 3-39 16,-22 8-63-16,38-13-57 0,-16 17-157 15,-22-4-153-15,0 0-51 0,0 0-372 0,0 0-687 16</inkml:trace>
  <inkml:trace contextRef="#ctx0" brushRef="#br0" timeOffset="31851.5354">2975 9009 407 0,'0'0'91'0,"0"0"-43"0,0 0-48 0,0 0 33 16,0 0-7-16,0 0-7 0,0 0 26 15,0 0-2-15,0 0-12 0,0 0-1 16,29-15-18-16,-29 15 0 0,0 0-12 0,0 0 6 16,0 0 0-16,0 0 0 0,0 0 5 15,0 0-5-15,0 0-6 0,0 0 23 16,0 0-17-16,0 0 0 0,16-12-6 0,-16 12 0 16,0 0-12-16,0 0-11 0,0 0 12 15,0 0 11-15,0 0-12 0,20-11 0 0,-20 11 6 16,0 0 24-16,0 0-18 0,0 0-6 15,0 0-6-15,0 0-6 0,0 0-24 16,27-12-33-16,-27 12-124 0,0 0 54 0</inkml:trace>
  <inkml:trace contextRef="#ctx0" brushRef="#br0" timeOffset="34861.1901">3132 8959 618 0,'0'0'19'0,"0"0"38"0,0 0 22 0,0 0 21 16,0 0 17-16,0 0-1 0,0 0 0 15,0 0-1-15,0 0 4 0,0 0 12 0,0 0-15 16,0 0-1-16,0 0-4 0,0 0 9 16,0 0-8-16,0 0-2 0,0 0-16 0,0 0-6 15,0 0 0-15,0 0-5 0,0 0-6 16,0 0 15-16,0 0-16 0,0 0 13 16,0 0-9-16,0 0-15 0,0 0-4 0,0 0-13 15,0 0-3-15,0 0-8 0,0 0-7 16,0 0-2-16,0 0-1 0,0 0-2 15,0 0-10-15,0 0 1 0,0 0-7 0,0 0-3 16,0 0 5-16,0 0 0 0,0 0-4 16,0 0 1-16,0 0 3 0,0 0-4 15,0 0-1-15,0 0 11 0,0 0-17 0,0 0 5 16,0 0 1-16,0 0-4 0,0 0-4 16,0 0 13-16,0 0-5 0,0 0 3 0,0 0-1 15,0 0 3-15,0 0-3 0,0 0 9 16,0 0 0-16,0 0 1 0,0 0 7 15,0 0-9-15,0 0 7 0,0 0 15 16,0 0 11-16,0 0-15 0,0 0 6 0,0 0 8 16,-95 5 2-16,95-5-7 0,0 0-9 15,0 0 0-15,0 0-1 0,0 0 3 16,0 0-1-16,-30 2 15 0,30-2-8 0,0 0-5 16,0 0 2-16,0 0-4 0,0 0-5 15,0 0-8-15,-28 11 7 0,28-11 2 0,0 0-3 16,0 0 7-16,0 0-6 0,0 0-6 15,0 0 2-15,-24 9-3 0,24-9-6 0,0 0-1 16,0 0 2-16,0 0-4 0,-22 15-2 16,22-15 3-16,0 0 3 0,-23 12-10 15,23-12 2-15,0 0-1 0,-20 12 6 16,20-12-5-16,0 0-2 0,-22 20 0 0,22-20 0 16,-17 11-6-16,17-11-1 0,-20 15 0 15,20-15 5-15,-23 12-2 0,23-12 0 0,-23 17 5 16,23-17-8-16,-22 15 9 0,22-15-4 15,-17 12 2-15,17-12 1 0,0 0-11 16,-30 15 12-16,30-15-4 0,-15 12-1 0,15-12 7 16,0 0 20-16,-25 16-16 0,25-16 3 15,-17 12 10-15,17-12-2 0,0 0-4 0,-27 15 4 16,27-15-8-16,0 0 1 0,-21 16 4 16,21-16-8-16,-22 9-5 0,22-9 0 15,-20 12 3-15,20-12 2 0,-24 14-2 16,24-14 4-16,-28 13-4 0,28-13 1 0,-19 14 2 15,19-14 6-15,-31 18-2 0,31-18-3 16,-29 13 0-16,29-13-2 0,-28 16 4 0,28-16-5 16,-24 14-2-16,24-14 0 0,-21 10-3 15,21-10 0-15,-27 12 0 0,27-12-1 16,-19 12 1-16,19-12-1 0,-20 13-6 0,20-13 5 16,0 0 0-16,-28 12 0 0,28-12-4 15,0 0 0-15,-25 15 4 0,25-15-4 0,-17 10 6 16,17-10-5-16,0 0-4 0,-27 12 7 15,27-12-3-15,0 0 2 0,-21 13-2 16,21-13-1-16,0 0 0 0,-30 15-3 0,30-15 2 16,-26 9 1-16,26-9-2 0,-18 9 1 15,18-9 2-15,0 0-2 0,-30 13-2 16,30-13 2-16,0 0 1 0,-23 8-3 16,23-8-4-16,0 0 6 0,-21 12-2 0,21-12-1 15,0 0 1-15,0 0 1 0,-23 11 3 16,23-11-4-16,0 0 2 0,0 0 0 0,0 0-3 15,0 0 4-15,-25 9-4 0,25-9 6 16,0 0-4-16,0 0 0 0,0 0-2 0,-20 12 0 16,20-12 1-16,0 0 3 0,0 0-1 15,-22 13-1-15,22-13 0 0,0 0-2 16,0 0 0-16,0 0 2 0,-27 15-1 0,27-15 0 16,0 0 1-16,0 0 1 0,0 0-1 15,-21 7 0-15,21-7 2 0,0 0-5 16,0 0 3-16,-22 14-2 0,22-14 5 15,0 0-7-15,0 0 5 0,0 0-2 0,-27 9-1 16,27-9 1-16,0 0 1 0,-22 11-2 16,22-11-1-16,0 0 4 0,-20 12-2 15,20-12-2-15,0 0 2 0,0 0-2 0,-21 9 2 16,21-9 1-16,0 0 4 0,0 0-2 16,-27 9 2-16,27-9-2 0,0 0 0 0,0 0-1 15,0 0 0-15,0 0 0 0,0 0 4 16,-25 6-6-16,25-6 5 0,0 0-4 15,0 0 0-15,0 0 0 0,0 0 4 0,0 0 2 16,0 0 4-16,0 0-1 0,0 0 9 16,0 0-4-16,0 0-2 0,0 0 0 15,0 0-2-15,0 0 4 0,0 0 2 0,-49-13-1 16,49 13-2-16,0 0-2 0,-18-19 3 16,18 19 1-16,0 0-4 0,-20-21 0 0,20 21 0 15,0 0-1-15,-19-24 0 0,19 24-4 16,0 0 4-16,-16-21-5 0,16 21 4 15,-10-19-3-15,10 19-5 0,0 0 3 0,-12-25 0 16,12 25-4-16,-9-22 3 0,9 22-2 16,0 0 3-16,-15-27-4 0,15 27 2 0,0 0-3 15,-6-35 2-15,6 35 1 0,-2-24-2 16,2 24-1-16,0 0-1 0,-5-33 1 16,5 33 1-16,0 0-1 0,-3-39 0 15,3 39 2-15,0 0-2 0,3-33 2 0,-3 33 0 16,0 0-2-16,-3-36 1 0,3 36-1 15,0 0-1-15,8-35-1 0,-8 35 2 0,2-27 0 16,-2 27 2-16,3-29-2 0,-3 29 2 16,3-27-4-16,-3 27-2 0,10-31 3 15,-10 31 0-15,2-30-2 0,-2 30 2 0,7-33 3 16,-7 33-4-16,5-36 0 0,-5 36-1 16,5-37-2-16,-5 16 4 0,0 21-5 0,0-39 5 15,0 39-3-15,-4-44 1 0,-2 22 0 16,6 22 2-16,-7-45 1 0,5 27 0 15,2 18-1-15,-10-39-1 0,10 39-2 16,-6-33 2-16,6 33 1 0,-10-30 0 0,10 30-2 16,-5-28 2-16,5 28-2 0,-12-25-1 15,12 25-1-15,-5-26 4 0,5 26-4 16,0 0 1-16,-15-26 3 0,15 26-1 0,0 0-2 16,-10-27 0-16,10 27 3 0,0 0-3 15,-10-17 2-15,10 17 1 0,0 0-3 0,0 0 2 16,0 0 0-16,-12-21 2 0,12 21-3 15,0 0 0-15,0 0 0 0,0 0 2 0,0 0-1 16,0 0 1-16,0 0-3 0,0 0 3 16,0 0 1-16,0 0-2 0,-5-24-2 0,5 24-1 15,0 0 1-15,0 0 1 0,0 0-2 16,0 0 1-16,0 0-2 0,0 0 1 16,0 0-3-16,0 0 3 0,0 0 1 15,0 0 0-15,0 0 1 0,0 0 0 16,0 0 1-16,0 0 0 0,0 0 2 0,0 0 0 15,0 0-2-15,0 0 2 0,0 0-2 16,0 0 2-16,0 0-2 0,0 0 1 0,44 49 2 16,-44-49 1-16,0 0-3 0,0 0 3 15,16 18-1-15,-16-18 2 0,0 0 0 16,14 12 5-16,-14-12-1 0,0 0-1 0,0 0 1 16,13 18 2-16,-13-18-1 0,0 0 4 15,18 17-2-15,-18-17 1 0,0 0 0 0,21 17-4 16,-21-17 0-16,13 16 0 0,-13-16 0 15,17 15-2-15,-17-15 0 0,18 20 0 16,-18-20-2-16,17 18 1 0,-17-18-3 0,22 15 1 16,-22-15 1-16,18 18 1 0,-18-18-2 15,18 19 0-15,-18-19 0 0,17 15-1 16,-17-15 1-16,17 15-1 0,-17-15 3 0,16 14-3 16,-16-14 0-16,19 11 0 0,-19-11-1 15,13 16 2-15,-13-16-2 0,20 15 1 16,-20-15 2-16,22 15-2 0,-22-15 1 0,20 17-2 15,-20-17 1-15,24 11 2 0,-24-11-2 16,21 15 1-16,-21-15-2 0,24 10 2 0,-24-10-2 16,20 12 2-16,-20-12-1 0,22 12 0 15,-22-12 1-15,20 13-1 0,-20-13-1 16,20 9 1-16,-20-9-2 0,20 12 3 16,-20-12 0-16,23 13 0 0,-23-13 0 0,25 13 0 15,-25-13-2-15,22 12 0 0,-22-12 1 16,25 9 2-16,-25-9-1 0,27 9 0 0,-27-9 0 15,17 9 1-15,-17-9-2 0,26 9 1 16,-26-9-2-16,24 9 2 0,-24-9-1 0,20 11 0 16,-20-11 0-16,0 0 4 0,27 9-1 15,-27-9-2-15,26 7 4 0,-26-7-3 16,22 10 0-16,-22-10 2 0,24 10-2 0,-24-10 1 16,36 12 0-16,-36-12-1 0,29 7 0 15,-29-7 2-15,32 8-2 0,-32-8 1 16,33 10 3-16,-33-10 3 0,29 5-1 15,-29-5 3-15,28 7-2 0,-28-7 3 0,25 5-3 16,-25-5 1-16,32 7-1 0,-32-7 2 16,27 6-1-16,-27-6-2 0,35 6-1 0,-35-6 3 15,26 4-2-15,-26-4 0 0,29 7 0 16,-29-7-3-16,32 5 1 0,-32-5 0 0,25 7-2 16,-25-7-1-16,28 1 1 0,-28-1 2 15,29 8 2-15,-29-8 2 0,0 0 3 16,35 4 1-16,-35-4 2 0,22 7-4 0,-22-7 1 15,0 0-2-15,33 7 1 0,-33-7-3 16,27 3 0-16,-27-3-1 0,0 0 1 16,35 3-2-16,-35-3-2 0,27 6 2 15,-27-6-1-15,25 5 0 0,-25-5-3 0,0 0 2 16,37 4 0-16,-37-4 0 0,25 3 5 16,-25-3-2-16,23 6 1 0,-23-6 1 0,0 0-1 15,40 7 2-15,-40-7 2 0,0 0 1 16,35 0-6-16,-35 0 5 0,30 3 0 15,-30-3-4-15,0 0 2 0,31 5-3 0,-31-5-1 16,0 0 1-16,30 5-5 0,-30-5 2 16,0 0 0-16,31 6-2 0,-31-6-1 15,0 0 2-15,29 1 0 0,-29-1-5 0,0 0 1 16,32 8 4-16,-32-8-7 0,0 0 5 16,30 3-2-16,-30-3 1 0,0 0 5 0,32 3-8 15,-32-3 1-15,0 0 2 0,28 6 0 16,-28-6 0-16,0 0-2 0,0 0 4 15,33 2 1-15,-33-2 2 0,0 0-2 0,29 5 0 16,-29-5 3-16,0 0-4 0,33 0 2 16,-33 0 0-16,0 0 3 0,32 2-3 15,-32-2-6-15,0 0 5 0,29 0-5 0,-29 0 2 16,25 5 3-16,-25-5 1 0,0 0 1 16,0 0 3-16,41 0-5 0,-41 0 6 0,0 0-8 15,27 0 1-15,-27 0 2 0,0 0-1 16,0 0-5-16,39 4-11 0,-39-4-13 15,0 0-28-15,21 4-41 0,-21-4-35 0,17 20-52 16,-17-20-97-16,-13 42-234 0,-1-18-54 16,-9-3-384-16,-4-2-817 0</inkml:trace>
  <inkml:trace contextRef="#ctx0" brushRef="#br0" timeOffset="35727.9651">3116 9120 4631 0,'0'0'-153'0,"0"0"4"16,-30 3 11-16,30-3 4 0,0 0-3 16,0 0 4-16,0 0-1 0,-34 0 7 0,34 0 11 15,0 0 12-15,0 0 15 0,0 0 4 16,-32 4 13-16,32-4-4 0,0 0-7 15,0 0-11-15,0 0-23 0,0 0-26 0,0 0-4 16,0 0-35-16,-36-4-370 0,36 4 108 16</inkml:trace>
  <inkml:trace contextRef="#ctx0" brushRef="#br0" timeOffset="36389.2358">2873 9090 2035 0,'0'0'-62'0,"0"0"14"16,0 0-5-16,0 0 11 0,0 0-5 0,0 0 7 15,0 0 0-15,0 0 3 0,0 0 13 16,-45 15-23-16,45-15 22 0,0 0-14 15,0 0 26-15,0 0-18 0,0 0 5 16,0 0 3-16,0 0 14 0,0 0-18 16,0 0 50-16,0 0-1 0,0 0 27 0,-22 13-22 15,22-13 20-15,0 0-5 0,0 0 21 16,0 0-3-16,0 0-4 0,0 0-6 0,0 0-4 16,0 0-4-16,0 0-13 0,-21 9 8 15,21-9 3-15,0 0 2 0,0 0 7 16,0 0-14-16,0 0 12 0,0 0 6 0,0 0-3 15,0 0 14-15,0 0-17 0,0 0 12 16,0 0 1-16,0 0 11 0,0 0 4 16,0 0 9-16,0 0-8 0,0 0 9 0,0 0-7 15,0 0-18-15,0 0-3 0,0 0 16 16,0 0 3-16,0 0-5 0,0 0 8 0,0 0-13 16,0 0 0-16,0 0 6 0,0 0-7 15,0 0 2-15,0 0-12 0,0 0-3 16,0 0-18-16,0 0 14 0,0 0 3 0,0 0-11 15,0 0-4-15,0 0-3 0,0 0 19 16,0 0 10-16,0 0 6 0,0 0-1 0,0 0-5 16,51-58-7-16,-51 58-8 0,15-20-5 15,-15 20 2-15,21-21 1 0,-21 21-1 16,18-27-21-16,-3 15 3 0,2-6-2 0,-2 1 1 16,1-2-8-16,3 1 3 0,-2 0 9 15,4 0-7-15,-4-2 6 0,0 2 15 16,0-4-11-16,6 4 2 0,-6-1-4 0,1 1-6 15,0-1-3-15,3 1 0 16,0-2-10-16,-4 1-19 0,3-1-7 0,5 5-30 16,-8 0-27-16,0 3-43 0,-17 12-18 15,31-20-39-15,-19 14-43 0,-12 6-126 0,22-1-498 16,-22 1-31-16</inkml:trace>
  <inkml:trace contextRef="#ctx0" brushRef="#br0" timeOffset="41266.5682">2403 11579 3784 0,'0'0'-44'0,"0"0"12"0,0 0-3 0,0 0-8 16,0 0-18-16,0 0 1 0,0 0-14 15,0 0 16-15,0 0 14 0,0 0 21 0,0 0 12 16,0 0 11-16,0 0 2 0,0 0-2 16,30-12 5-16,-30 12-7 0,0 0 4 15,0 0-4-15,0 0 6 0,0 0-4 0,0 0 16 16,0 0-11-16,0 0-3 0,0 0 0 15,0 0-4-15,0 0-2 0,0 0-8 16,0 0-11-16,0 0-3 0,0 0 15 0,0 0 1 16,0 0 1-16,0 0-5 0,0 0 9 15,0 0 10-15,0 0-15 0,0 0 17 16,0 0 10-16,0 0 2 0,0 0 11 16,0 0-7-16,0 0 7 0,0 0 4 0,0 0-2 15,0 0 1-15,0 0-9 0,0 0 9 16,0 0-14-16,0 0 9 0,0 0-11 0,0 0-8 15,0 0 4-15,0 0 3 0,0 0 12 16,0 0-4-16,0 0 1 0,0 0 6 0,0 0 3 16,-60 68 4-16,40-51-15 0,-5 9 9 15,1-5 12-15,1 5 3 0,-2-5 9 0,-2 0-4 16,7-3 21-16,-3 0-4 0,1 2-14 16,-3-3-1-16,1 3-3 0,-1-3 8 15,-1-1-14-15,7 3 4 0,-6-3 3 0,2 2-3 16,3-6 2-16,-2 0-2 0,2 3 16 15,20-15 0-15,-35 21 0 0,21-11 1 16,14-10-6-16,-30 19 0 0,30-19-4 0,-37 15-4 16,17-2-7-16,-3-4-5 0,23-9-2 15,-42 15-4-15,15-6 1 0,6 0-1 16,21-9-8-16,-42 17 0 0,18-10-3 0,3 1-5 16,-3 1-5-16,-1 0 5 0,25-9-2 15,-42 18-5-15,15-8-3 0,6-2-1 0,-4 3 2 16,25-11 1-16,-39 12 0 0,17-7-3 15,22-5-1-15,-43 12 0 0,24-2 1 16,-6-3-3-16,25-7 0 0,-40 12 1 0,24-6 1 16,16-6-4-16,-36 9 0 0,36-9 2 15,-26 9-2-15,26-9 2 0,0 0-2 0,-36 9-2 16,36-9 1-16,-30 7-2 0,30-7 3 16,-25 5-1-16,25-5 0 0,-26 3 5 15,26-3-8-15,0 0-4 0,-34 5 0 0,34-5-1 16,0 0 2-16,-42 0-8 0,42 0-1 15,0 0 1-15,-32-8-1 0,32 8 0 0,-30-9 2 16,30 9-1-16,-18-12 2 0,18 12-1 16,-20-16 2-16,20 16 3 0,0 0 5 15,-29-20 4-15,29 20 1 0,-13-12-6 0,13 12 1 16,0 0 4-16,-17-22 0 0,17 22 3 16,0 0 3-16,-8-24-5 0,8 24-1 0,0 0-4 15,-8-35 6-15,8 35 6 0,0 0 1 16,8-39 5-16,-8 39 1 0,3-29 4 15,-3 29-2-15,0 0-1 0,10-39 3 16,-10 39-2-16,9-22-3 0,-9 22-4 0,11-24-5 16,-11 24 3-16,9-23-1 0,-9 23-3 15,15-24 4-15,-15 24-2 0,17-21 0 0,-17 21-1 16,16-22-3-16,-16 22 0 0,15-19 0 16,-15 19 3-16,17-16-4 0,-17 16-1 15,25-17 3-15,-25 17-1 0,20-16 0 0,2 7 3 16,3 1 0-16,-25 8 1 0,49-14-1 15,-18 4-3-15,-1 2 2 0,4 1-2 0,-1 1 2 16,3 0-3-16,-1-3 1 0,6 3 6 16,-2 0 1-16,1 0-3 0,-5 3 1 15,0-3 2-15,0 2-1 0,-1 2 3 16,-1-3 4-16,3 2 1 0,-6 2 0 0,1-3 3 16,0 4-3-16,0-4-2 0,-31 4 3 15,54 0-5-15,-26-3 0 0,1-3-1 0,-29 6 0 16,48 0-1-16,-23 0 1 0,-25 0-3 15,49 0 2-15,-24 5-4 0,-25-5 3 0,40 0-1 16,-40 0-3-16,49 1 6 0,-28-1 5 16,-21 0 0-16,52 0-4 0,-30 3-1 0,-22-3 0 15,45 0 3-15,-45 0-8 0,37 4-1 16,-37-4 0-16,30 5 2 0,-30-5-7 0,32 0 4 16,-32 0 1-16,0 0-4 0,37 0 2 15,-37 0 0-15,0 0 2 0,28 0 2 16,-28 0 0-16,0 0 3 0,0 0 1 15,0 0 2-15,37-1-3 0,-37 1-2 0,0 0-1 16,0 0 5-16,28 1-7 0,-28-1-2 16,0 0 0-16,0 0 1 0,0 0 2 15,0 0 0-15,37 0 2 0,-37 0 11 0,32 8 11 16,-32-8 9-16,42 0-12 0,-11 2 6 16,0-2-7-16,0 4-2 0,-2-4 0 0,1 1-7 15,2-1 0-15,1 0-7 0,-1 5 2 16,-2-5-4-16,2 0 3 0,-4 3-3 15,-28-3-4-15,62 0 2 0,-40 3 3 0,-22-3-6 16,48 3 2-16,-28-3-2 0,-20 0-1 16,44 3 1-16,-44-3-2 0,32 3 0 0,-32-3-1 15,33 3 1-15,-33-3 5 0,0 0-7 16,39 3 4-16,-39-3-4 0,26 3 1 0,-26-3 3 16,0 0-4-16,39 3 1 0,-39-3 2 15,0 0-3-15,37 3-3 0,-37-3 4 16,0 0 2-16,33 0-2 0,-33 0-2 0,27 0-2 15,-27 0 2-15,0 0 4 0,38 0-4 16,-38 0-5-16,22 4-8 0,-22-4-13 16,30 0-23-16,-30 0-32 0,22 5-45 0,-9 1-51 15,-13-6-84-15,19 22-228 0,-16-8-32 16,-3-14-446-16,0 0-976 0</inkml:trace>
  <inkml:trace contextRef="#ctx0" brushRef="#br0" timeOffset="46589.7751">2450 12919 4820 0,'0'0'-130'0,"0"0"35"0,0 0 22 16,0 0 18-16,0 0 16 0,0 0 8 16,0 0 6-16,0 0 12 0,0 0 17 0,0 0 13 15,0 0 9-15,0 0 13 0,0 0 19 16,0 0-4-16,0 0 8 0,0 0-13 16,0 0 6-16,0 0 1 0,0 0-10 0,0 0 8 15,0 0-2-15,0 0-2 0,0 0-5 16,0 0 0-16,0 0-7 0,0 0-2 0,0 0-2 15,0 0-4-15,0 0-6 0,0 0-1 16,0 0-6-16,0 0-1 0,0 0-1 16,0 0 2-16,0 0-4 0,0 0-3 0,0 0 2 15,0 0-3-15,-47 66-4 0,29-48 6 16,-7 2-4-16,1 2 1 0,-4 3 0 16,-4-3-3-16,2 2 2 0,-4 6-1 0,-6 5 1 15,-3-5 7-15,-1 1-5 0,1 1 1 16,-6-2-1-16,2 3 3 0,-9 6-1 0,7-6-3 15,-1 9 0-15,1-10-2 0,-6 9 2 16,5-1-3-16,-5-7-2 0,6 0-1 16,1-2 4-16,3 0 2 0,-4 1 2 0,6-8 1 15,-1 3-2-15,1-2 5 0,9-4-3 16,-3-1-1-16,4-2 1 0,-2-3 4 16,13 0 5-16,-3-3 6 0,5-2 2 0,20-10-1 15,-45 16-4-15,26-12-2 0,19-4 5 16,-33 8 4-16,33-8 6 0,-30 0-2 15,30 0-9-15,-37-12-6 0,37 12-2 0,-40-26 2 16,23 11-6-16,0 0 2 0,6-3-5 16,11 18 1-16,-27-38-3 0,13 23-1 15,14 15 0-15,-18-30-1 0,15 13-3 0,3 17 2 16,-12-25 1-16,12 25-9 0,-13-20 2 16,13 20 0-16,0 0 2 0,-15-31 1 0,15 31-3 15,0 0-2-15,-7-23 2 0,7 23-1 16,0 0 0-16,0 0 2 0,-8-27-4 15,8 27 3-15,0 0-2 0,0 0 2 0,0 0-1 16,0 0-1-16,20-40-3 0,-20 40-5 16,23-12-5-16,-5 6-4 0,-18 6-6 0,51-12-7 15,-25 6-2-15,4 0-6 0,4 1 1 16,-6 1 4-16,9 0 5 0,-3 0-2 16,2 4 4-16,3-3 5 0,-1 2 6 15,-1 1-2-15,2-4 1 0,-4 4 4 16,0-3-3-16,0 3 6 0,-2 3 9 0,1 1-1 15,1-3 3-15,5 6 7 0,-6-2 3 16,2 6 5-16,6 5 4 0,-5 2 0 0,-3-3-5 16,9 2 1-16,-8 7 4 0,0-8 0 15,-5 7-3-15,9-2 21 0,-6-3 6 0,4 5 6 16,-3-5-6-16,2 0 7 0,1 1-1 16,5-4-5-16,8 3-2 0,2 2-5 0,-3-13-6 15,14 10-8-15,-1-8-19 0,5-3-26 16,-2 0-32-16,2 0-40 0,5 4-48 0,-2-10-94 15,-3 3-242-15,-12-6-479 0,2-1-896 16</inkml:trace>
</inkml:ink>
</file>

<file path=ppt/ink/ink31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8:31.58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12040 8461 4294 0,'0'0'-185'0,"-37"5"13"16,37-5 9-16,-35 1-6 0,35-1-1 15,-35 3-20-15,35-3-78 0,-48 7-418 0,31-5 118 16</inkml:trace>
  <inkml:trace contextRef="#ctx0" brushRef="#br0" timeOffset="10127.8145">24242 6478 2757 0,'0'0'-50'0,"0"0"24"0,0 0 18 16,0 0 13-16,0 0 18 0,0 0 0 15,0 0-12-15,0 0 11 0,0 0 14 0,0 0 5 16,0 0-1-16,0 0 0 0,0 0 10 16,0 0 11-16,0 0-8 0,0 0 4 0,0 0 3 15,0 0-3-15,0 0-3 0,0 0 1 16,0 0 1-16,0 0 4 0,0 0 19 15,0 0-3-15,0 0 0 0,0 0 2 16,0 0-4-16,0 0-12 0,0 0 13 0,0 0-20 16,0 0 0-16,0 0 1 0,0 0-2 15,20-31-3-15,-20 31 10 0,0 0 3 16,0 0-12-16,0 0 2 0,0 0 3 0,0 0 0 16,0 0 0-16,0 0-7 0,0 0-1 15,0 0-4-15,0 0 0 0,0 0-6 0,0 0-1 16,0 0 1-16,0 0-5 0,0 0-4 15,0 0-3-15,0 0 7 0,0 0-5 0,0 0-3 16,0 0 4-16,0 0-3 0,0 0-2 16,0 0-2-16,0 0 2 0,18-14-4 15,-18 14 2-15,0 0-2 0,0 0-4 16,0 0 1-16,0 0-4 0,0 0 0 0,0 0-3 16,0 0 2-16,0 0-3 0,35-5 6 15,-35 5 1-15,34-4 2 0,-34 4-2 16,40-4-2-16,-40 4 1 0,38-8-4 0,-16 6-2 15,-22 2 1-15,40-4-2 0,-40 4-2 16,35-3 2-16,-35 3-1 0,42-5 1 0,-42 5 2 16,40 0-5-16,-40 0 1 0,42-5 2 15,-42 5-5-15,37 0 0 0,-37 0 0 16,33 0-2-16,-33 0 3 0,32 0-1 0,-32 0 0 16,37 5-2-16,-37-5 3 0,35 5-4 15,-35-5 2-15,35 3 2 0,-13 1-1 16,-22-4-1-16,32 5 4 0,-32-5-2 0,31 9 3 15,-31-9 0-15,32 7 2 0,-32-7-3 16,30 5 3-16,-30-5-1 0,27 7 2 16,-27-7-2-16,27 7 4 0,-27-7 0 0,28 3-1 15,-28-3 1-15,27 6 7 0,-27-6-1 16,30 8 1-16,-30-8 5 0,29 1-1 16,-29-1 1-16,31 6-3 0,-31-6 0 0,32 4 3 15,-32-4-4-15,34 5-1 0,-34-5-1 16,31 3-3-16,-31-3-1 0,39 6 0 0,-39-6-2 15,43 3-2-15,-24 0 0 0,-19-3 1 16,48 6-6-16,-23-3 1 0,0 0 1 16,2 5 0-16,-27-8-3 0,52 4 0 0,-20 1 0 15,-4 1 2-15,4-5-2 0,2 7-1 16,-3-5-2-16,-2 3 3 0,6 0 0 16,3-2-2-16,-6 1-1 0,3 3 0 0,-1-3 1 15,9 2-1-15,-6-2 0 0,-3 2 0 16,9-2-2-16,-10 3 3 0,1-4-2 15,-1 4 2-15,2-7-2 0,-1 6 3 0,-4-2 0 16,2 2 2-16,-4-4-3 0,-1 1 6 16,0 2-3-16,1-3 0 0,-28-3-1 0,45 9 2 15,-25-6-4-15,-20-3 3 0,41 3-2 16,-41-3-1-16,38 6 2 0,-38-6-1 0,35 3 0 16,-35-3-1-16,34 7 1 0,-34-7 1 15,37 2-2-15,-37-2 3 0,36 3-2 16,-36-3 1-16,45 0 0 0,-19 0-2 15,-26 0 1-15,51 3 2 0,-19-3-1 0,-2-3 2 16,-30 3-3-16,66 0-2 0,-33-3 3 16,0 1 2-16,1 2-2 0,4-4-2 0,-4 1-1 15,3 0 1-15,-1 1 1 0,-2-2-1 16,3 1-2-16,3 0 1 0,-2 1 0 16,7-5 1-16,-6 4 1 0,-1 2 0 0,-1 1-3 15,0-5-1-15,3-2 2 0,-3 7-1 16,-4 0-1-16,4 0 1 0,3-7 0 0,-3 7 2 15,3-1-3-15,-1 1 2 0,1 0-1 16,8 0 1-16,-6 0 0 0,8 0-2 16,-1 0 0-16,0 0 2 0,1 0-3 15,-2 0 2-15,1 1 0 0,-1-1 1 0,2 0 1 16,2 7-2-16,-2-7 3 0,4 0 1 16,-2 0-3-16,-2 0 1 0,-1 3-1 15,-1-3 0-15,2 0 1 0,-1 4-3 0,-1-4 1 16,-1 5 1-16,2-5-2 0,-1 0 1 15,2 1 0-15,-1-1 2 0,1 0-2 0,2 3 0 16,-2-3-3-16,2 0 1 0,1 0 0 16,-1 3 3-16,-3-6-6 0,-1 3 4 0,4 0-1 15,-5 0 2-15,2-3-1 0,-1 3 2 16,1-1 0-16,-1-4-2 0,1 5 3 16,-3-4-4-16,3 1 0 0,-1 3 1 0,-1 0 1 15,2-7 0-15,-1 6-1 0,-3-3-1 16,4 4 2-16,-4-3 0 0,2-1-1 15,0 4-2-15,-2-1 2 0,2-3 1 0,-4 0-2 16,2 1 1-16,-3 3 0 0,-2-1 0 16,-3-2 0-16,3-2 0 0,-6 5-4 15,-1-4 7-15,1 3-3 0,-2 1-1 16,-1-2-1-16,-31 2 0 0,50-5-11 0,-29 2-14 16,-21 3-28-16,35-2-42 0,-35 2-59 15,30 10-43-15,-30-10-138 0,0 15-207 0,0-15-413 16,0 0-888-16</inkml:trace>
  <inkml:trace contextRef="#ctx0" brushRef="#br0" timeOffset="11493.6849">3962 7568 4690 0,'0'0'-205'0,"0"0"8"16,0 0 4-16,0 0-4 0,0 0-20 0,0 0-18 15,0 0-524-15,0 0 376 0</inkml:trace>
  <inkml:trace contextRef="#ctx0" brushRef="#br0" timeOffset="13218.2897">3445 7437 3098 0,'0'0'-137'0,"0"0"4"0,-21-17 17 15,21 17 1-15,0 0 17 0,0 0 21 0,0 0 1 16,0 0 21-16,0 0 9 0,0 0 2 16,0 0 7-16,0 0 3 0,0 0-1 15,0 0-4-15,0 0 14 0,0 0 0 16,0 0 21-16,0 0-10 0,0 0 6 0,0 0 1 15,0 0 0-15,0 0 7 0,0 0 14 16,0 0-10-16,0 0 0 0,0 0-1 0,0 0 1 16,0 0 7-16,0 0 3 0,0 0 8 15,0 0 17-15,0 0 34 0,0 0 18 16,0 0 10-16,0 0 9 0,0 0 20 0,0 0-18 16,103 10 8-16,-78-8-8 0,-25-2 16 15,49 5-17-15,-19-5-16 0,0 1-16 16,5 3-14-16,0-4 1 0,-1 2 10 0,6 3 16 15,5-4-22-15,2 4 5 16,1-5-14-16,4 2-6 0,2-2-11 0,4 0-5 16,3 0 1-16,-8 0-5 0,11 0 0 0,-2 0-8 15,5 3 3-15,-6-3-6 0,8 0 2 16,-2 4 25-16,7-4-11 0,-4 0 0 0,2 0 4 16,1-4 0-16,-2 1 5 0,-3 3 4 15,6-2 3-15,-11-3-2 0,3 4-2 16,-6-4-6-16,-7 3-2 0,8-2-2 0,-8 4 0 15,4-1-1-15,0-4-6 0,-4 3-6 16,3-2 6-16,-3 4-5 0,2-3-3 0,4 0-2 16,-4 3-3-16,0-5-3 0,-1 5 9 15,1-2-14-15,4 2 0 0,-6-2-3 16,4-1 1-16,0 3-1 0,0-5-3 16,-4 4 3-16,1-3-4 0,-1 1 2 15,1-1-3-15,-6 3 2 0,1-3-3 0,-1 1 0 16,-1-1-1-16,-2 1 5 0,-1-2-1 0,-1 2 0 15,-4-1-3-15,-1 3 5 0,-1-3 1 16,-3 1-13-16,4-2 12 0,-8 5-4 16,5-3 1-16,4 3-2 0,-4-1 4 0,-5-2-1 15,5-2-4-15,0 2 7 0,0 3-6 16,-1 0-1-16,6 0 0 0,-5 0 2 0,4 0-5 16,2 3 6-16,-4-3-4 0,7 0 3 15,-6 0 0-15,11 0-5 0,-3 0 5 16,3 0 0-16,-1 0-3 0,-6 0-2 0,2 5 1 15,-2-5-1-15,-6 3-1 0,5-3 1 16,-5 0-3-16,1 0 8 0,-3 1-3 0,1-1-2 16,-2 3-1-16,4-3 4 0,-2 5-3 15,0-2-1-15,2-3 1 0,3 5 3 16,2-1-4-16,0 3-2 0,5-6 7 16,-12 2-1-16,12 4-3 0,-6-3 1 0,5 1-2 15,-3 2 4-15,1-6-1 0,-4 4 2 16,2 0 1-16,-2-3 0 0,-7 3-21 0,7-2-2 15,-6 0 9-15,3 1 0 16,-1 4-3-16,0-2 4 0,-3-1 0 0,4 1 0 16,-4-4 3-16,2 1-5 0,-3 4 5 0,2-6 3 15,1 7-5-15,0-5 4 0,3-2-2 16,-3 4 5-16,1 2-5 0,-1 1 4 0,-2-1-2 16,2-2-2-16,-1-2 4 0,3 5-1 15,-4-4 2-15,2 4-6 0,4-4 6 16,4 4 0-16,4-6-2 0,3 5 0 0,2-4 1 15,8 0 3-15,5 3-1 0,6-3-3 16,-3-3-2-16,6 3 4 0,-7-3-1 0,6-3 3 16,-4 3-6-16,-2-7-1 0,-10 5 6 15,1 2-6-15,3 0 2 0,-8 0 1 16,2-3 2-16,1 0-6 0,-6 3 6 16,5-4-2-16,2 1 2 0,-7 3 0 0,0-2-3 15,5 2 2-15,2-8 1 0,-8 8 3 16,3 0-3-16,4-3 0 0,-5 2 1 0,2-2-3 15,-1 3 1-15,0-5-1 0,-5 5 3 16,5-3-2-16,-7 3 2 0,2 0-4 16,-4-1 4-16,-8 1-4 0,9-3 4 0,-1 3-2 15,4-5 3-15,-3 5-1 0,-9 0-2 16,8 0 0-16,-3 0 4 0,2 0-4 0,2-3 2 16,9 3 1-16,-3-1-2 0,1 1-1 15,0-4 3-15,3 4-6 0,-1 0 5 16,1-3-1-16,1 3-4 0,-3-4 5 0,-8 4-2 15,-1-3-3-15,-8 3 2 0,0-5 1 16,7 5 5-16,-5 0-5 0,0-1 5 0,4 1-3 16,5-3 0-16,2 3-2 0,1 0 2 15,-2 0-1-15,1-3 6 0,-1-2-6 16,1 5 1-16,-1-1 0 0,2 1 0 0,4-3 0 16,-3 3-2-16,2 0 0 0,-2-3 1 15,1 3 0-15,1-5 2 0,-1 4-1 16,5-2-2-16,-6 3 2 0,-2-4-2 0,4 1 0 15,0 1 3-15,-5 2 0 0,1-5-7 16,1 4 5-16,-6 1-1 0,8-5-5 16,-5 3 7-16,3-2 0 0,-4 3 2 0,7-4-5 15,-5 3 1-15,-4-5 2 0,4 4-3 16,-7 3 2-16,4-5 7 0,-4 3-6 0,-2 0 0 16,1 2 0-16,-2-3 4 0,-4-2 3 15,2 4 2-15,-1 1-1 0,1-4 5 16,-2 1-1-16,4-1-3 0,-4 4 7 0,4-1-4 15,-3-3 4-15,4 4 5 0,2-3-8 16,7-1 3-16,-3 1-3 0,3 2 0 0,-2-3-3 16,0 4-2-16,0-3-1 0,4-1-18 15,1 3-33-15,-2 1-50 0,4 1-59 16,-3 6-102-16,-3-2-279 0,-10 5-378 0,-21-5-492 16</inkml:trace>
  <inkml:trace contextRef="#ctx0" brushRef="#br0" timeOffset="27905.9397">2637 11419 1505 0,'0'0'226'0,"0"0"-131"16,0 0-22-16,-35 5 1 0,35-5-20 0,0 0 7 15,0 0 12-15,0 0-16 0,0 0 32 16,0 0 7-16,0 0 6 0,0 0-7 0,0 0 3 15,0 0-25-15,0 0-5 0,0 0 2 16,0 0-5-16,0 0-9 0,0 0 7 16,0 0 1-16,0 0-11 0,0 0 17 15,0 0-21-15,0 0 1 0,0 0-1 0,0 0 4 16,0 0-1-16,0 0-1 0,0 0-16 16,0 0 9-16,0 0-1 0,0 0-5 0,-37-1-4 15,37 1 20-15,0 0 19 0,0 0 0 16,0 0 1-16,0 0-12 0,0 0 1 15,0 0-3-15,0 0-6 0,0 0-9 0,0 0-9 16,0 0 1-16,0 0-9 0,0 0-10 16,0 0-1-16,0 0 2 0,0 0-10 0,0 0-2 15,0 0-3-15,0 0-5 0,0 0 2 16,0 0 2-16,-15 21 2 0,15-21-2 16,-13 22 5-16,0-4 7 0,13-18-4 0,-26 33-4 15,8-12 9-15,-4 5-15 0,2 2 7 16,0 3 4-16,-5-2 15 0,2 3-15 15,-6-2 2-15,-1 11 4 0,0-8 4 0,0 6-3 16,0-6 4-16,0-3 1 0,3 2 2 16,2-2 2-16,-4-3-6 0,1 5-1 15,0-5 2-15,2 0-2 0,1-2-5 0,-1 1-5 16,-3-2 3-16,7 0-4 0,-1-2 6 16,1 3-10-16,-6-5 6 0,-1 6-5 15,6-5 3-15,-6 5 2 0,4-2-2 0,-1-3-2 16,-8 4 0-16,7-5 2 0,-3 3 8 15,7-1-8-15,-6-5-7 0,-2 7-1 0,9-8 6 16,-3 1 6-16,-2-2-8 0,5 0 1 16,-1 0 1-16,-4 1-3 0,9 0 2 0,-2-4-1 15,0 0-5-15,-6 1 9 0,26-13-5 16,-36 21-2-16,21-15 1 0,15-6 0 16,-27 15 5-16,27-15-1 0,-22 14-5 0,22-14 2 15,-27 4 3-15,27-4-19 0,0 0 4 16,0 0 4-16,-46-15-1 0,46 15 0 15,-26-24 5-15,15 8-10 0,11 16-3 0,-20-37-14 16,11 16 2-16,1-1-5 0,8 22 5 16,-15-44-1-16,12 23-1 0,-8-3 2 15,11 24 3-15,-6-39 0 0,6 39-1 0,-9-45 5 16,6 27 0-16,3 18 12 0,-2-33 5 16,2 33 5-16,0-32 3 0,0 32 7 0,-3-28-4 15,3 28 0-15,0 0 2 0,0 0-7 16,-5-38 2-16,5 38 2 0,0 0-7 15,13-26 1-15,-13 26 11 0,15-13-4 0,-15 13-1 16,34-8 5-16,-34 8-1 0,43-7-1 16,-12 4 2-16,-1 3-1 0,-2-2-2 0,9-2 1 15,0 1 5-15,-1 0-1 0,6 3 3 16,0-3 11-16,8 0-3 0,4 0 0 16,-9-3 3-16,4 3-3 0,4 0-1 15,-13 0 0-15,10 0-5 0,-1-4 8 0,-6 5 2 16,6 2 7-16,-2-3 8 0,-5-2 2 15,-1 4 0-15,-4-3-2 0,7 0 3 0,-6 4-3 16,2 0-3-16,-3 0 1 0,0-3-3 16,3 3 4-16,-1-3-4 0,1 3-5 15,-4-2 3-15,1-2-4 0,8 1-1 0,-8-3-1 16,0 3-5-16,0-3 0 0,1 3-5 16,7-3-1-16,-3 0 2 0,2 3-3 15,1-4-4-15,2 2 0 0,-5-1-6 0,6-1-14 16,1 2-43-16,-6 5-65 0,9 5-77 15,-10 5-171-15,-10-2-212 0,-16 2-386 16,-16-10-880-16</inkml:trace>
  <inkml:trace contextRef="#ctx0" brushRef="#br0" timeOffset="38537.5474">2463 13247 400 0,'0'0'205'0,"0"0"-116"0,0 0-89 15,0 0 0-15,0 0 0 0,0 0 6 16,0 0-50-16,0 0 25 0,0 0 6 0,0 0 0 16,0 0 13-16,0 0 0 0,0 0 13 15,0 0-6-15,0 0-14 0,0 0 26 0,0 0-19 16,0 0 26-16,0 0-1 0,0 0 36 15,0 0 5-15,0 0 42 0,0 0-31 16,0 0-3-16,0 0 8 0,0 0 8 16,0 0-38-16,0 0 37 0,0 0-21 0,0 0-6 15,0 0 10-15,0 0 4 0,0 0-16 16,0 0 0-16,0 0-2 0,0 0-1 16,0 0-12-16,0 0 13 0,0 0-11 0,0 0-8 15,0 0 6-15,0 0-11 0,0 0 7 16,0 0-5-16,0 0-3 0,0 0 3 0,0 0-4 15,0 0 0-15,0 0 0 0,0 0-17 16,0 0 7-16,0 0 2 0,0 0-8 16,0 0-4-16,0 0 9 0,0 0-15 0,0 0 3 15,0 0 3-15,0 0 15 0,0 0-16 16,0 0 1-16,0 0 0 0,0 0-1 16,0 0 10-16,0 0-13 0,0 0 15 0,0 0 11 15,0 0 0-15,0 0 2 0,0 0 5 16,0 0-11-16,0 0-1 0,0 0 8 15,0 0-3-15,0 0 0 0,0 0 12 0,-33 11-4 16,33-11-2-16,0 0 9 0,-20 16 4 16,20-16-1-16,-20 21-11 0,6-9 8 15,14-12-4-15,-26 27-3 0,12-13-5 0,-6 0-9 16,3 3 17-16,-1 0 14 0,-4-2-13 16,6 4 7-16,-3-3-11 0,-8 1 27 0,6 3-33 15,1 1 16-15,-7 0 2 0,8-1 0 16,-1-1 3-16,-1-1-10 0,-1 2-4 15,5-4-1-15,0 4-10 0,-3-7 0 0,-1 7 10 16,0-2-1-16,1 1-7 0,-5 1 1 16,5 0-6-16,0-1 1 0,0-1-1 15,-2-3-7-15,6 3 4 0,-1-6 1 0,17-12 0 16,-35 29 4-16,18-17 6 0,17-12-6 16,-23 21-7-16,9-12 2 0,14-9 4 15,-20 18 6-15,20-18-6 0,-22 20-4 0,22-20 1 16,-20 16-4-16,20-16 1 0,-18 11-2 15,18-11-3-15,0 0-2 0,-23 22-1 0,23-22-2 16,-21 15-2-16,21-15-4 16,-21 15 1-16,21-15 4 0,-24 19-1 0,24-19-4 15,-23 19 2-15,23-19 0 0,-29 18-7 16,16-6-1-16,13-12 8 0,-28 25-1 0,4-12-1 16,6-1 0-16,-1 3 1 0,-1 0-6 15,4 0 4-15,-6-2 1 0,2 2-5 0,0 1 10 16,0-3-1-16,-2 2 3 0,0-3-2 15,0 3 0-15,-4-3 4 0,6 0-3 0,-4 3-6 16,2-2 6-16,-3-3 0 0,4 2-1 16,-1 0 1-16,-3-2 2 0,1-1 0 15,24-9 0-15,-38 16 2 0,18-11-6 0,20-5 0 16,-35 10-1-16,35-10 3 0,-36 5-5 16,36-5-2-16,-35 5 3 0,35-5 0 0,-38-5-2 15,38 5 2-15,-37-5 0 0,37 5-6 16,-32-11 7-16,32 11 1 0,-37-17-1 15,24 8 2-15,13 9 4 0,-25-15 1 16,25 15-3-16,-27-15-1 0,27 15-4 0,-22-17 3 16,22 17-7-16,-16-13 7 0,16 13-2 15,0 0 5-15,-22-20-6 0,22 20 0 16,0 0-3-16,-17-15 0 0,17 15-3 0,0 0 2 16,0 0-2-16,-18-16-1 0,18 16 0 15,0 0-2-15,0 0-1 0,0 0 3 0,-15-15-4 16,15 15 0-16,0 0-1 0,0 0 1 15,0 0-4-15,0 0 3 0,0 0-4 16,0 0 4-16,0 0-2 0,0 0 0 0,0 0 3 16,0 0-1-16,40-28 0 0,-40 28 1 15,32-8 0-15,-32 8 1 0,33-8-3 0,-33 8-2 16,42-4 4-16,-17 0 2 0,-25 4-2 16,52-10-1-16,-34 10 1 0,11-6 4 15,-29 6-6-15,53-4-4 0,-21 1-4 16,-3 1-1-16,-29 2-4 0,56-3 3 0,-27 0 0 15,-4-1 2-15,3 1 3 0,-28 3-3 16,49-2 0-16,-49 2 2 0,42 0 4 0,-42 0-4 16,43 0 5-16,-19 0 0 0,-24 0-3 15,48 2 1-15,-24 1-1 0,-24-3 4 16,56 4 0-16,-32-1 6 0,6 0-9 0,0-1 6 16,0 1-4-16,-5 4 5 0,-25-7-1 15,54 6 0-15,-29-3-1 0,5 1-3 0,-2 0 4 16,1 0 2-16,1 0 4 0,-3 0-3 15,1-3-5-15,4 2 4 0,-2 4 1 16,-30-7-3-16,55 2-1 0,-25 3-4 0,-1-2 3 16,-4-3 5-16,-25 0 1 0,48 3-3 15,-19 0 0-15,-1 0 5 0,-28-3 4 16,46 6 1-16,-21-6 6 0,-25 0 2 0,46 3 2 16,-20-3 6-16,-26 0 2 0,51 3 1 15,-24-3 0-15,3 3 4 0,2-3 11 16,2 0 1-16,1 0-5 0,6-3-1 0,-4 3 2 15,8-3 0-15,1 0-2 0,-10 0-6 16,1 0-3-16,7 0 0 0,-9-3 1 0,0 3-5 16,-2-2 0-16,-1 3-2 0,-2-1-5 15,-1-4 2-15,-29 7 0 0,57-5-1 16,-32 1 0-16,3 1 3 0,-28 3-1 0,39-1-1 16,-39 1-4-16,35-8-4 0,-35 8 3 15,33-3-4-15,-33 3-1 0,29-3-17 16,-29 3-33-16,0 0-51 0,30 0-63 15,-15 6-42-15,-15-6-106 0,1 20-235 0,-1-20-58 16,0 0-320-16,0 0-519 0</inkml:trace>
  <inkml:trace contextRef="#ctx0" brushRef="#br0" timeOffset="48959.3334">1948 9429 844 0,'0'0'178'0,"0"0"52"16,0 0-3-16,0 0-40 0,0 0-23 15,0 0-39-15,-17-19-24 0,17 19-10 0,0 0-23 16,0 0-12-16,0 0 0 0,0 0 4 16,0 0-22-16,0 0 11 0,0 0 0 15,0 0 8-15,0 0-8 0,0 0 17 0,0 0-4 16,0 0 15-16,0 0-5 0,-15-20 6 16,15 20 11-16,0 0 0 0,0 0 8 15,0 0 3-15,0 0-7 0,0 0-8 0,0 0-5 16,0 0-4-16,0 0-1 0,0 0-1 15,0 0-3-15,0 0 9 0,0 0 9 16,0 0-27-16,0 0 11 0,0 0-17 0,0 0 7 16,0 0 0-16,0 0-1 0,0 0-9 15,0 0 7-15,0 0-7 0,0 0-5 0,0 0-8 16,0 0-4-16,0 0-4 0,-10-20-4 16,10 20-5-16,0 0-1 0,0 0-4 15,0 0 2-15,0 0-4 0,0 0 6 16,0 0 5-16,0 0 2 0,-8-22-2 0,8 22-2 15,0 0-1-15,0 0-5 0,0 0 2 16,0 0-9-16,0 0-2 0,0 0-6 0,0 0-5 16,0 0 5-16,0 0-6 0,0 0-4 15,0 0 1-15,0 0 8 0,0 0-8 0,0 0 2 16,0 0 6-16,0 0-1 0,0 0-7 16,0 0 8-16,22 72-5 0,-22-72 4 15,15 37 0-15,-7-22-2 0,-8-15 0 16,12 38 1-16,-4-24-3 0,-8-14 6 0,14 34-4 15,-9-19 3-15,6 4-3 0,-11-19 3 16,15 28-1-16,-15-28 3 0,12 31-3 0,-12-31 0 16,13 24 1-16,-13-24-2 0,14 24 5 15,-14-24-1-15,13 19 4 0,-13-19-3 16,17 19 5-16,-17-19 2 0,17 12 5 0,-17-12 1 16,0 0 15-16,21 15 5 0,-21-15 3 15,0 0 2-15,36 7 5 0,-36-7-8 0,0 0 0 16,46-15-2-16,-46 15-4 0,42-17-3 15,-18 5-2-15,1-3-5 0,8-3-1 16,-1-1-4-16,0-2-1 0,1 2-3 0,1-3-2 16,2 1-3-16,5 0 2 0,-8-4-2 15,4 3-5-15,-4 4 2 0,2-4 0 16,4 1 0-16,-4 0-2 0,-5 1-2 0,5-2 0 16,-5 5 0-16,2-1 0 0,-3-1 1 15,-4 4 0-15,-5 2 3 0,5-2 3 16,2 2-1-16,-2-5 2 0,5 3-4 0,2-8 0 15,3 5-2-15,0-3-3 0,2 0-1 16,11-5 3-16,-3 1 0 0,2 2-1 16,2 1-1-16,3-7 0 0,-2 5 0 0,2 0 1 15,4-5-2-15,-2 2 0 0,6-4-1 16,-5 4 4-16,-1-2-3 0,-1 2 7 0,-4-1 1 16,1-3-1-16,2 3 4 0,8-7-2 15,2 1-2-15,-7-7 4 0,7 2-2 16,3 0-1-16,-1-3 0 0,-2 3-2 0,3 1 5 15,0 1-6-15,4 1-1 0,-4 1 2 16,-5 5-1-16,-8 2 0 0,-1 1-7 16,-3 3-16-16,-8 9-36 0,2 3-34 0,-9 7-48 15,-2 5-55-15,-31 0-131 0,0 0-260 16,0 0-345-16,0 0-609 0</inkml:trace>
  <inkml:trace contextRef="#ctx0" brushRef="#br0" timeOffset="50959.9268">2684 10374 4354 0,'0'0'-180'0,"0"0"3"16,0 0 14-16,0 0 2 0,5-27 14 16,-5 27 11-16,0 0 15 0,0 0 30 0,0 0 28 15,0 0 21-15,0 0 22 0,0-31 10 16,0 31 20-16,0 0 5 0,0 0-8 15,0 0 1-15,0 0 9 0,0 0-2 0,0 0-5 16,0 0-8-16,0 0 1 0,0 0-6 16,0 0 3-16,0 0 13 0,0 0-16 15,0 0 6-15,-12-27-3 0,12 27 2 0,0 0 5 16,0 0 10-16,0 0-9 0,0 0 18 16,0 0 10-16,0 0 8 0,0 0-14 15,0 0 9-15,0 0 11 0,0 0-12 0,0 0-3 16,0 0-7-16,0 0 0 0,0 0-4 15,0 0 1-15,0 0-12 0,0 0 6 0,0 0-15 16,0 0 4-16,0 0 24 0,0 0 0 16,0 0 7-16,-61 67 1 0,39-36-1 15,-7 6 10-15,-4 0 18 0,1 0 7 16,-1 3-12-16,-1 0 13 0,-6-3-9 0,7 2-1 16,-2-1-2-16,1-1 2 0,-3 0-4 15,4 0 3-15,-2-3-9 0,0 1-2 16,4-12-11-16,5 4-1 0,-4-2-4 0,3-3-7 15,3 0 0-15,-2 0 0 0,4-7-9 16,5 2 5-16,-1-2-1 0,-6-2-8 0,8 1 3 16,16-14-2-16,-34 23-2 0,16-16 1 15,18-7 2-15,-30 17-11 0,30-17 8 16,-32 7 2-16,12-1-12 0,20-6-1 0,-35 3-1 16,35-3-4-16,-39-4-6 0,39 4 2 15,-38-12 0-15,16 4-2 0,22 8-1 16,-35-16 5-16,35 16-2 0,-32-15 1 0,19 7-2 15,13 8 5-15,-29-14 1 0,29 14 10 16,0 0-6-16,-28-13-1 0,28 13-6 16,0 0 0-16,0 0-1 0,0 0 16 0,0 0 1 15,45-32-1-15,-18 25 3 0,8 1-5 16,10 4-1-16,4-8 1 0,4 4 1 0,7 0-4 16,2 0 1-16,7 0 0 0,-2-2 5 15,5-1-4-15,1 5 1 0,-3-7-8 16,-1 5 2-16,0-3 4 0,-1 3-2 0,-1-3-2 15,-3-1-6-15,1 5 7 0,-15-2-6 16,-1 1 5-16,-3 2-2 0,1 3-3 0,-12-3-9 16,4 4-22-16,-6 4-18 0,-1 1-42 15,-2 5-54-15,-3 8-96 0,-9 0-335 16,-3 1-274-16,-15-19-98 0</inkml:trace>
</inkml:ink>
</file>

<file path=ppt/ink/ink32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29:51.211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6133 9318 121 0,'0'0'50'0,"0"0"45"0,0 0 39 16,0 0-43-16,0 0-3 16,0 0 2-16,0 0-16 0,0 0-2 0,0 0-32 0,0 0-57 15,0 0-72-15,0 0-141 0,0 0 67 16</inkml:trace>
  <inkml:trace contextRef="#ctx0" brushRef="#br0" timeOffset="13200.9328">16706 9595 890 0,'0'0'211'0,"0"0"7"0,0 0-23 16,0 0-6-16,0 0-28 0,0 0-19 0,3-29-43 16,-3 29 11-16,0 0-14 0,0 0 5 15,0 0 4-15,0 0-7 0,0 0 13 0,0 0-14 16,0 0-1-16,0 0 0 0,0 0-13 15,0 0-10-15,0 0 13 0,0 0-12 0,0 0-6 16,7-27 12-16,-7 27-11 0,0 0 11 16,0 0 10-16,0 0-9 0,0 0 8 15,0 0-17-15,0 0-11 0,0 0-11 0,0 0-3 16,0 0-7-16,0 0 2 0,0 0-18 16,0 0 8-16,0 0-14 0,0 0 7 0,0 0-1 15,0 0 7-15,0 0 3 0,0 0 3 16,0 0 5-16,0 0 4 0,0 0 9 15,0 0 5-15,0 0-2 0,0 0-12 0,0 0 0 16,0 0-3-16,0 0-3 0,0 0-4 16,0 0 2-16,0 0-1 0,0 0-7 0,0 0 0 15,0 0-8-15,0 0 1 0,0 0-1 16,0 0-3-16,0 0-6 0,0 0 0 16,0 0 1-16,0 0-3 0,0 0-1 0,0 0-1 15,0 0 0-15,0 0 1 0,0 0 9 16,-59 44 8-16,31-23 6 0,-4 3 6 15,2 2-7-15,0-1-3 0,-2-2-2 0,8 2-4 16,-7-3 0-16,4 3 1 0,5 2-2 16,-8-1 0-16,3 1-1 0,0 1 1 15,4 0-5-15,-4-4 0 0,1 4-4 0,4-1 2 16,-3 0-1-16,1-1 10 0,-1 2 2 16,3-5-4-16,-1 2-3 0,6-3-4 0,1 0 3 15,-1-1-3-15,-2-1 2 0,3 1-3 16,2 1-3-16,-2-2 2 0,-1 3-1 15,-5 4 1-15,-1-3 5 0,3 1 0 0,-2 2 4 16,3 2-2-16,-2-1 0 0,-3-4-1 16,8 4 1-16,-4-1 0 0,-6 1 0 15,6-1 4-15,-5-3-2 0,5 2 1 0,0-2-2 16,0 1-2-16,7-3-3 0,-4-3-1 16,2 2-2-16,-2-2-1 0,2-3 0 0,15-16-2 15,-22 36-5-15,12-24-7 0,10-12-10 16,-26 30-15-16,19-14-14 0,7-16-12 0,-19 31-16 15,8-9-16-15,1-1-13 0,0-1-14 16,-5 1-5-16,5 0 3 0,-7-2-3 0,3 1-8 16,1 0-9-16,0-1-15 0,1-1-31 15,-1-6-105-15,13-12-614 0,-14 18-412 16</inkml:trace>
  <inkml:trace contextRef="#ctx0" brushRef="#br0" timeOffset="13740.6709">15851 9449 4391 0,'0'0'-31'0,"0"0"18"0,11-24 42 0,-11 24 28 16,0 0 15-16,0 0-12 0,6-25 0 15,-6 25 12-15,0 0 4 0,0 0 7 16,0 0 5-16,11-22-2 0,-11 22-3 0,0 0-9 16,0 0-1-16,0 0-7 0,0 0-1 15,9-20-3-15,-9 20-3 0,0 0-9 0,0 0-3 16,0 0-6-16,0 0-7 0,0 0 2 15,35-10 10-15,-35 10 0 0,40 3-6 0,-40-3-2 16,68 14-4-16,-22-6-2 0,4 8-6 16,3-5-6-16,1 5-1 0,-1 0-10 15,1 6-3-15,-2-4-20 0,0 6-9 0,-1 2-13 16,0 2-27-16,-1-1-27 0,5 9-44 16,5 2-37-16,-23-5-69 0,5 9-214 15,-14-12-476-15,-8-3-647 0</inkml:trace>
  <inkml:trace contextRef="#ctx0" brushRef="#br0" timeOffset="15539.6712">2447 9764 4406 0,'0'0'-149'0,"0"0"8"15,0 0-2-15,0 0 2 0,0 0-4 16,0 0-7-16,0 0-2 0,0 0 6 0,0 0 25 16,0 0 23-16,-9-58 41 0,9 58 27 15,0 0 32-15,0 0 6 0,0 0 9 0,0 0 16 16,0 0 23-16,4-34 14 0,-4 34 5 16,0 0 9-16,0 0-1 0,0 0 14 15,0 0-3-15,0 0-10 0,0 0-3 0,0 0-14 16,0 0-14-16,0 0-12 0,0 0 0 15,0 0-10-15,0 0 7 0,0 0-5 16,0 0-3-16,-4-27-15 0,4 27 21 16,0 0-17-16,0 0 6 0,0 0-14 0,0 0 16 15,0 0-18-15,0 0 0 0,0 0 7 16,0 0-9-16,0 0-8 0,0 0 6 0,0 0-3 16,0 0-10-16,0 0 15 0,0 0 4 15,0 0-8-15,0 0 8 0,-18 69 2 0,18-69-11 16,-14 45 3-16,9-21 9 0,-6 0-5 15,2 2 10-15,-2 4 11 0,-6 1 5 16,0 4 6-16,0-2-5 0,1 4-6 16,-6-3 6-16,4 3-23 0,-2-4 13 0,1 1-7 15,-3-3 0-15,6 0-10 0,-3-3 5 16,3-1 2-16,-6 0 6 0,8-3-1 0,1-4-1 16,1 2-6-16,-1-4 2 0,-5 4 8 15,4-2-10-15,-3 0 7 0,-1 2 1 16,1-5-6-16,-4 1 7 0,4 2-13 0,-3-1 0 15,0-1 0-15,0-3 5 0,-2 0-1 16,2-3-8-16,0 0 0 0,0 0 2 0,-2 3 1 16,-2-7-3-16,24-8 3 0,-41 15-2 15,19-8-1-15,0-2 8 0,22-5-3 16,-42 4-4-16,42-4 2 0,-41 3-1 0,41-3-2 16,-39-7-9-16,39 7-9 0,-35-8-10 15,15-4-2-15,20 12-4 0,-42-19-1 16,27 7 10-16,2-3-4 0,13 15-6 0,-27-29 3 15,15 14-1-15,12 15-3 0,-17-34 17 16,17 34-9-16,-10-32 10 0,10 32-5 16,-3-39 4-16,3 39-9 0,8-39 11 15,-8 39-3-15,12-41 8 0,-2 19-11 0,5 0-3 16,2 5 6-16,0-6-9 0,-1 6 22 0,4-2-2 16,4 1-8-16,-4 1 11 0,10 1-3 15,-7 2-8-15,11-4 19 0,-2 6-4 16,-2 0-2-16,0 2 10 0,2-2 7 0,-1 4-12 15,6 4 8-15,5-7 3 0,-5 10 7 16,10 1 8-16,3 0-2 0,-2 0 3 0,3 1 1 16,2 7-4-16,1-3 10 0,6 5 3 15,2-1 2-15,0 4 7 0,-2-4 20 16,-5 3 20-16,-3-3 1 0,-4 0-4 16,-1 0 11-16,2 0 11 0,3 3 5 15,6-1-10-15,-8-2-18 0,14 0-8 0,-2-3-8 16,-2 1-14-16,-3-2-34 0,-9 2-50 0,4 1-66 15,0 7-66-15,-8-3-83 0,-13 5-267 16,-14-4-414-16,-5-1-598 0</inkml:trace>
  <inkml:trace contextRef="#ctx0" brushRef="#br0" timeOffset="19765.5012">14638 11592 935 0,'0'0'287'0,"0"0"-130"0,0 0-66 15,0 0-65-15,0 0-17 0,0 0-58 16,0 0-74-16,0 0-145 0,0 0-42 0,0 0 80 15</inkml:trace>
  <inkml:trace contextRef="#ctx0" brushRef="#br0" timeOffset="29053.9038">16378 12574 1033 0,'0'0'94'0,"0"0"45"0,0 0-3 15,0 0-15-15,0 0 14 0,0 0-10 0,0 0-9 16,0 0-9-16,0 0 17 0,0 0 4 16,0 0-2-16,0 0-2 0,0 0-8 0,0 0-8 15,0 0-17-15,0 0-5 0,0 0-3 16,0 0-12-16,0 0 1 0,0 0 12 16,0 0 5-16,0 0-9 0,0 0 6 0,0 0 20 15,0 0-17-15,0 0-8 0,0 0 1 16,0 0-9-16,0 0 4 0,0 0-2 15,0 0 10-15,0 0-7 0,0 0 1 0,0 0-18 16,0 0-3-16,0 0-9 0,0 0 1 16,0 0-4-16,0 0-5 0,0 0-8 15,0 0 8-15,0 0-7 0,0 0-1 0,0 0 0 16,0 0-2-16,0 0-6 0,0 0-2 16,0 0-4-16,0 0-4 0,0 0 2 0,0 0-1 15,0 0-15-15,0 0-14 0,0 0-16 16,0 0-8-16,0 0-2 0,0 0 5 15,0 0 2-15,0 0-4 0,0 0 2 0,0 0 2 16,0 0-1-16,0 0 9 0,0 0-2 16,0 0-22-16,48-49-8 0,-48 49-13 15,10-18-8-15,-10 18-4 0,0 0 2 0,17-27-8 16,-17 27 5-16,13-17-1 0,-13 17 12 16,0 0 6-16,17-22 9 0,-17 22 25 0,0 0 8 15,10-17 28-15,-10 17-8 0,0 0 18 16,0 0 11-16,0 0-3 0,0 0-11 0,8-22-6 15,-8 22 8-15,0 0 6 0,0 0-16 16,0 0 8-16,0 0 5 0,0 0 5 0,0 0-1 16,0 0 10-16,0 0 13 0,0 0 16 15,0 0 29-15,0 0-23 0,0 0-2 16,0 0 18-16,0 0 3 0,0 0 16 16,0 0-9-16,-51 58-11 0,51-58 0 0,-14 20 0 15,14-20-8-15,-15 21 2 0,15-21-8 16,-23 27 0-16,8-12-8 0,1 0-1 15,14-15-6-15,-28 36-7 0,20-21 3 0,-13 0-12 16,21-15 3-16,-28 33-5 0,15-15 3 16,-4 2 0-16,-1 1 0 0,1-3-7 0,0 3 2 15,5 2-4-15,-8-4 1 0,4 1-1 16,2-1-2-16,-3-1 1 0,1 0 0 16,1 2-1-16,15-20 0 0,-25 30-6 0,13-18 0 15,12-12-3-15,-24 24-3 0,24-24 2 16,-16 23-1-16,7-8 3 0,-2 4-1 15,-4-4 4-15,-2 3-2 0,0 1-2 0,4 0 0 16,-4-1-2-16,0 0 0 0,-1-3-1 16,5 5-2-16,-4-4-2 0,3 2 3 0,14-18-3 15,-25 24 2-15,10-12 1 0,15-12-2 16,-21 21-1-16,21-21-3 0,-21 20 1 0,21-20 0 16,-15 12-2-16,15-12 0 0,0 0-1 15,-20 21 0-15,20-21-1 0,0 0 1 0,-15 12-5 16,15-12 0-16,0 0-3 0,-33 12-2 15,33-12-4-15,-27 4-7 0,27-4 2 16,-38-4-8-16,38 4-4 0,-36-9-8 16,11 3 0-16,25 6-5 0,-48-18-3 0,28 6-9 15,0-5-15-15,3 1-2 0,0-8-13 16,6 1-12-16,-3-3 10 0,7-2 12 16,-4 4 4-16,6-3 6 0,-4 2 17 0,4 0 12 15,5 25 7-15,-15-40 8 0,14 21-1 16,1 19 6-16,-9-29 0 0,9 29 6 0,-6-29-2 15,6 29 0-15,-2-24 5 0,2 24-4 16,0 0 2-16,17-37 0 0,-17 37 6 0,16-22-13 16,-16 22 11-16,22-21-1 0,-7 12 4 15,-15 9-4-15,29-17 7 0,-29 17-1 16,26-13 11-16,-26 13-1 0,27-7 0 0,-27 7 2 16,27-8 11-16,-27 8 0 0,28-5 5 15,-28 5 7-15,0 0 3 0,40-3-4 0,-40 3-2 16,0 0-1-16,44 0 7 0,-44 0 4 15,25 3-2-15,-25-3-1 0,27 4-1 16,-27-4-2-16,33 1-3 0,-33-1 1 0,32 8 6 16,-32-8-2-16,32 7-7 0,-32-7-1 15,33 8-2-15,-33-8 2 0,32 9 0 16,-12-3-2-16,-20-6-3 0,34 9 0 0,-34-9-7 16,40 10-1-16,-22-5-1 0,-18-5-4 15,42 13-1-15,-15-7 2 0,-1 0 3 0,5 0-5 16,-6 2-2-16,5-7-1 0,-3 6 0 15,4-2-3-15,-6-2 5 0,4 4-6 16,-1-3 0-16,-1 2 5 0,-27-6 4 0,50 9-1 16,-25-3-2-16,-1-3-1 0,4 6 0 15,-1-2-1-15,0-5-1 0,-1 4-2 16,1 5-2-16,-2-7 0 0,2 4 3 0,5 1 0 16,-4-2 6-16,-3 1-2 0,11-3 7 15,-6 5-8-15,5-3-1 0,3 1-1 0,2 2 2 16,2-4-4-16,-2 3-2 0,6-3-9 15,-1 3-11-15,0-2-34 0,3-2-59 16,3 2-82-16,-11-3-211 0,-10-1-100 0,-30-3-36 16,32-14-400-16,-32 14-689 0</inkml:trace>
  <inkml:trace contextRef="#ctx0" brushRef="#br0" timeOffset="31008.4493">2221 12993 4527 0,'42'-15'-109'0,"-42"15"12"0,0 0 5 16,13-21-7-16,-13 21 15 0,12-23 22 16,-12 23 25-16,15-21 27 0,-15 21 25 0,0 0 15 15,8-26 18-15,-8 26 4 0,0 0 1 16,8-24-16-16,-8 24 3 0,0 0-10 15,14-24-10-15,-14 24 6 0,0 0 9 0,5-24-11 16,-5 24 12-16,0 0-4 0,0 0 2 16,12-22-12-16,-12 22 9 0,0 0 0 0,0 0 5 15,0 0 1-15,10-23 0 0,-10 23 14 16,0 0 6-16,0 0 3 0,0 0-3 16,0 0-1-16,0 0-4 0,0 0-4 0,0 0-6 15,0 0-5-15,0 0-2 0,0 0-1 16,0 0-9-16,0 0 3 0,0 0-8 15,0 0 0-15,0 0-6 0,0 0-7 0,0 0 5 16,0 0-9-16,0 0 0 0,0 0 2 16,0 0 1-16,0 0 0 0,0 0 1 15,0 0-1-15,0 0 3 0,-52 60-4 0,38-39 0 16,-4 7-4-16,-2 0 6 0,3-1-5 16,-1 0 7-16,-9 5 8 0,7-2-3 0,-3-2 1 15,-3 3-2-15,3-3 0 0,-2 3 3 16,-2-8-3-16,2 9-3 0,0-5 1 0,2-2-2 15,-3-3 1-15,6 0-2 0,4-4-2 16,-4-3 1-16,3 4 3 0,0-3-6 16,-3-4 0-16,-2 3-1 0,7 1-3 15,-5-1 2-15,0-3-2 0,20-12 1 16,-38 21 0-16,24-10-4 0,14-11 3 0,-26 15 0 16,26-15 0-16,-29 15 4 0,29-15-8 15,-27 9 4-15,27-9-1 0,-21 9-2 0,21-9-2 16,0 0-2-16,-31 7 4 0,31-7-10 15,0 0 1-15,-35-4-12 0,35 4 4 0,0 0 3 16,-35-9 3-16,35 9-5 0,-27-12 4 16,27 12 1-16,-25-19-4 0,25 19 8 0,-25-31-5 15,10 15 5-15,0-1 8 0,15 17 11 16,-18-33-3-16,13 17 0 0,5 16 2 16,-19-28-7-16,19 28-1 0,-8-25 1 15,8 25 6-15,-8-24 3 0,8 24 6 0,0 0 0 16,-9-35-7-16,9 35 5 0,0 0-1 15,9-33-3-15,-9 33 9 0,23-22-6 16,-6 13 3-16,-17 9 4 0,43-20-4 0,-21 16-4 16,8-3 3-16,0 0 1 0,0 2-4 15,2 1-2-15,2 1-2 0,-8 3 2 16,13 3-2-16,-4-3-1 0,3 7 2 0,-4-5-1 16,8 5 0-16,4 4 2 0,-4-1-1 15,3 0 1-15,4 6-2 0,1-1 1 0,7 0 0 16,-3 2-1-16,1 4-2 0,2-4-2 15,3 2 0-15,-3-1 2 0,3 4-2 0,-10-6 1 16,0 3-3-16,-3-4 0 0,-7 2-2 16,4-2 1-16,-1-2 5 0,-4 2 1 15,1 4-3-15,-3-6 3 0,-4 2 2 16,1 1-2-16,9 3-1 0,-6-4 0 0,0-1-2 16,-4 5-10-16,7-4-25 0,-5 0-41 15,1 5-32-15,7 0-48 0,-9-3-70 16,1 1-193-16,-9-6-515 0,-4-3-654 0</inkml:trace>
  <inkml:trace contextRef="#ctx0" brushRef="#br0" timeOffset="35916.2873">5699 8125 4391 0,'-31'20'-181'0,"31"-20"3"0,0 0 6 16,0 0 12-16,0 0 14 0,0 0 11 16,0 0 20-16,0 0 33 0,0 0 22 0,0 0 18 15,-18 8 5-15,18-8 14 0,0 0 13 16,0 0-10-16,0 0 25 0,0 0-7 0,0 0-11 16,0 0 28-16,0 0-2 0,0 0-3 15,0 0 20-15,0 0-3 0,0 0 12 16,0 0-7-16,0 0-1 0,0 0 18 0,0 0 0 15,0 0 4-15,0 0-13 0,0 0 7 16,0 0 7-16,0 0-7 0,0 0 14 16,0 0-7-16,0 0-1 0,0 0-9 15,0 0 5-15,0 0 5 0,0 0 29 0,0 0-24 16,0 0-6-16,0 0 0 0,0 0-16 16,0 0 0-16,0 0-10 0,0 0 7 0,0 0-10 15,0 0 4-15,0 0 7 0,0 0 2 16,0 0-9-16,-12-53 7 0,12 53 1 15,0 0 4-15,0 0 5 0,0 0 5 0,0 0-3 16,0 0 7-16,0 0-1 0,0 0 5 16,0 0-8-16,0 0-8 0,0 0-5 0,0 0-6 15,0 0-2-15,0 0 2 0,0 0-7 16,0 0-9-16,0 0-4 0,0 0-2 16,0 0-4-16,0 0-3 0,0 0 1 0,0 0-3 15,0 0 0-15,0 0 0 0,0 0 0 16,0 0 0-16,0 0 5 0,0 0-2 15,0 0-1-15,0 0 4 0,0 0-7 0,0 0 2 16,0 0 4-16,74 37-3 0,-74-37 2 16,22 12-3-16,-22-12 3 0,28 15 1 15,-28-15 1-15,32 8 1 0,-14-2-1 0,-18-6-3 16,39 6 4-16,-17 0 0 0,-22-6 5 16,38 3 8-16,-38-3 1 0,38 0 12 0,-38 0 1 15,41 0 6-15,-41 0 3 0,35-5 2 16,-35 5 2-16,38-8-3 0,-16 5 6 15,-22 3 0-15,43-17-4 0,-21 4-2 16,0-2 0-16,8-6-10 0,0 0 3 0,0-8-11 16,0 0 0-16,1-3-2 0,5-3-1 15,-2-2 0-15,-2-3-3 0,4 1 4 0,-2-2-4 16,-1-5 1-16,2 7-5 0,2-5 5 16,8-5-1-16,2-3-9 0,2-2-6 15,-1 6 0-15,7-5-7 0,1 5-8 0,22-19-12 16,-4 1-10-16,-9 11-12 0,-8 12-23 15,0 2-44-15,3 4-36 0,2 1-73 0,-12 6-183 16,-5 9-551-16,-8-1-845 0</inkml:trace>
  <inkml:trace contextRef="#ctx0" brushRef="#br0" timeOffset="40606.7322">9692 7885 4612 0,'0'0'-190'0,"0"0"20"0,0 0 21 15,0 0 11-15,0 0 13 0,0 0 13 0,0 0 10 16,0 0 9-16,0 0 8 0,0 0 9 16,0 0 3-16,0 0 3 0,0 0 17 0,0 0-3 15,0 0 11-15,0 0 8 0,0 0 6 16,0 0 1-16,0 0 9 0,0 0 0 15,0 0 13-15,0 0 8 0,0 0 8 0,0 0 13 16,0 0-6-16,0 0 9 0,0 0-14 16,0 0 10-16,0 0 3 0,0 0-11 0,0 0 18 15,0 0 0-15,0 0 7 0,0 0 1 16,0 0 12-16,0 0 4 0,0 0 6 16,0 0 16-16,0 0 11 0,0 0 0 0,0 0 4 15,0 0 4-15,0 0 13 0,0 0-3 16,0 0-6-16,0 0-10 0,0 0-14 0,0 0-2 15,0 0-11-15,0 0-4 0,0 0-11 16,0 0-2-16,0 0-9 0,0 0-6 16,0 0-5-16,0 0-1 0,0 0-5 0,0 0-4 15,0 0 6-15,0 0-15 0,0 0 1 16,0 0 10-16,0 0-8 0,0 0-3 0,0 0 11 16,0 0-10-16,0 0 2 0,0 0-3 15,0 0-3-15,0 0 7 0,0 0-6 16,0 0 0-16,88 23-3 0,-68-19 3 0,2 7-13 15,-22-11 0-15,45 14-2 0,-23-7 6 16,-22-7-25-16,35 13 20 0,-18-5-4 16,-17-8 4-16,40 7-5 0,-23-2 4 0,-17-5 6 15,33 12-6-15,-33-12 5 0,32 7 9 16,-32-7-9-16,22 6 0 0,-22-6 6 0,23 6 15 16,-23-6 1-16,0 0 5 0,28 6 1 15,-28-6-2-15,0 0-3 0,26 10-2 16,-26-10 2-16,0 0-3 0,0 0-2 0,0 0 6 15,21 7-8-15,-21-7 3 0,0 0-4 16,0 0-3-16,0 0-2 0,0 0 3 0,0 0-1 16,0 0-1-16,32 0 0 0,-32 0 1 15,0 0-4-15,0 0 4 0,34-23 4 16,-34 23-6-16,26-16-1 0,-26 16 4 16,25-17-6-16,-3 4 7 0,2 0 0 0,1-1-6 15,3-9 5-15,9 2 1 0,0-6 4 0,3-6 3 16,2-2 10-16,3-2 1 0,7-2 4 15,-2-8 7-15,0 0 1 0,2 2 10 16,0-4 0-16,1-4-7 0,21-18-2 0,-14 11 0 16,9-14-3-16,-9 15-8 0,-10 7-2 15,5 2-11-15,4-1-16 0,-9 1-26 16,2 10-33-16,-7 4-48 0,5 6-44 0,-5 4-77 16,-6 5-235-16,-6 6-430 0,-11 2-375 15</inkml:trace>
  <inkml:trace contextRef="#ctx0" brushRef="#br0" timeOffset="42694.1914">14899 8220 4050 0,'0'0'-179'0,"0"0"-1"0,0 0-37 15,10-20-547-15,-10 20 358 0</inkml:trace>
  <inkml:trace contextRef="#ctx0" brushRef="#br0" timeOffset="43066.0956">14921 8177 3200 0,'0'0'-63'16,"0"0"44"-16,0 0 16 0,0 0 23 0,5-24 2 15,-5 24-1-15,0 0 6 0,0 0 4 16,0 0-1-16,0 0 3 0,0 0 24 15,0 0 8-15,0 0 17 0,0 0 22 0,0 0 7 16,0 0 7-16,0 0 2 0,0 0 10 16,11-21-1-16,-11 21 6 0,0 0-5 0,0 0 5 15,0 0-7-15,0 0 0 0,0 0-13 16,0 0-15-16,0 0-10 0,0 0-11 16,0 0-15-16,0 0-4 0,0 0-10 0,0 0-10 15,0 0-10-15,0 0-16 0,0 0-19 16,0 0-8-16,0 0-20 0,0 0-6 15,0 0 2-15,0 0 1 0,0 0 5 0,0 0-1 16,0 0 6-16,0 0 3 0,0 0-3 16,51 33-6-16,-51-33 2 0,23 12 4 15,-23-12 6-15,28 3-1 0,-28-3 11 0,46-2-1 16,-10-8 1-16,10-1 4 0,4-14-1 16,13-7-5-16,3-4 11 0,21-20-10 0,0-5 7 15,-2-7 8-15,-3-9-6 0,0-2 3 16,0-6-6-16,-2-1-2 0,0-2 2 15,1-8-8-15,2-3-7 0,4 1-19 0,4 0-15 16,6 0 1-16,11 8-23 0,8 4-13 16,6 8-33-16,5 3-46 0,-1 10-127 0,-9 6-551 15,8 5-72-15</inkml:trace>
  <inkml:trace contextRef="#ctx0" brushRef="#br0" timeOffset="44104.6847">20429 7423 3860 0,'0'0'-29'0,"0"0"5"0,20-12 22 15,-20 12 8-15,0 0 0 0,0 0 11 0,0 0-3 16,0 0 24-16,27-13 25 0,-27 13 29 16,0 0 27-16,0 0 24 0,0 0 3 15,0 0-12-15,0 0 5 0,0 0-5 0,18-8-5 16,-18 8-17-16,0 0-4 0,0 0-12 15,0 0-12-15,0 0-16 0,0 0-3 16,0 0-10-16,0 0-6 0,0 0-9 0,0 0-4 16,0 0-5-16,0 0-5 0,0 0-5 15,0 0-1-15,0 0 0 0,0 0-1 0,0 0-2 16,44 12-2-16,-44-12-1 0,25 11 0 16,-25-11-4-16,32 19 0 0,-5-9-1 0,-7-3-1 15,1 4 1-15,6-4 11 0,0-1-2 16,10 0-3-16,-5-5 0 0,6 4-1 15,12-10 0-15,7 4-2 0,8-10 1 0,2-2-1 16,14-5 2-16,34-21 0 0,-6 4 1 16,6-12-3-16,-3-7-2 0,5-8-4 15,-3-5-9-15,-5-7-15 0,-6-6-18 16,-2-1-27-16,-1 6-38 0,-8 4-48 0,-13-1-63 16,-14 16-148-16,-15 11-606 0,-8 5-967 15</inkml:trace>
  <inkml:trace contextRef="#ctx0" brushRef="#br0" timeOffset="50766.5832">15347 11224 4804 0,'15'-21'-136'0,"-15"21"13"15,0 0-5-15,0 0-25 0,15-30 5 16,-15 30-17-16,12-16 15 0,-12 16 4 0,0 0 17 16,18-23 22-16,-18 23 37 0,9-17 29 15,-9 17 37-15,0 0-10 0,13-22-3 16,-13 22 6-16,0 0-1 0,14-27 26 0,-14 27 28 15,0 0 6-15,15-24 13 0,-15 24 7 16,0 0-16-16,10-19-1 0,-10 19-18 16,0 0 3-16,0 0 2 0,0 0-13 0,10-25 11 15,-10 25 7-15,0 0 6 0,0 0 3 16,0 0 14-16,13-15 5 0,-13 15-1 16,0 0 2-16,0 0-5 0,0 0 0 0,0 0-5 15,0 0 6-15,0 0-1 0,15-18-2 16,-15 18-5-16,0 0-4 0,0 0-6 0,0 0 6 15,0 0-12-15,0 0-4 0,0 0-3 16,0 0 0-16,0 0-2 0,0 0-1 0,0 0-2 16,0 0 3-16,0 0-3 0,0 0 1 15,0 0-6-15,0 0 1 0,0 0 1 16,0 0-6-16,0 0-4 0,0 0 1 0,0 0-4 16,0 0 1-16,0 0-7 0,0 0-2 15,0 0 0-15,0 0 0 0,0 0-2 0,0 0 1 16,0 0-7-16,0 0 2 0,0 0 3 15,0 0-3-15,0 0-2 0,0 0 6 16,0 0-5-16,-48 54 4 0,48-54-5 0,-20 24 2 16,20-24 1-16,-22 27 2 0,8-12-3 15,1 0 3-15,13-15-3 0,-25 32-1 16,12-20 2-16,13-12 1 0,-22 27-1 16,8-15 3-16,14-12 0 0,-26 27-1 0,14-11 0 15,12-16-2-15,-25 31-1 0,10-15 1 16,1 2-3-16,3 0 1 0,-3 0 4 0,-1-2-3 15,15-16 0-15,-28 34-1 0,20-22 1 16,8-12 0-16,-22 25 0 0,13-14 5 0,9-11 6 16,-23 24 0-16,23-24-7 0,-17 23 6 15,9-11-1-15,8-12 0 0,-17 25 0 16,17-25 0-16,-23 26 1 0,14-15-4 0,9-11 2 16,-16 25 0-16,16-25 5 0,-17 19 3 15,17-19 5-15,-13 19-2 0,13-19 4 0,-17 14 0 16,17-14 0-16,-14 19-3 0,14-19 7 15,-16 18-9-15,16-18-1 0,-17 19 0 16,17-19-1-16,-18 24 1 0,18-24-3 0,-17 21-1 16,17-21-3-16,-19 23-1 0,19-23 0 15,-16 18-2-15,16-18 1 0,-15 21 1 16,15-21-2-16,-17 19 2 0,17-19-2 0,-17 21 1 16,17-21-5-16,-17 19 0 0,17-19 2 15,-13 15 0-15,13-15-2 0,0 0 0 0,-23 22-3 16,23-22 3-16,-17 12-1 0,17-12-4 15,-12 18 4-15,12-18-1 0,-16 23 0 16,16-23 0-16,-24 18-3 0,24-18 3 0,-20 18-3 16,20-18 2-16,-22 22-2 0,11-11 2 15,11-11 0-15,-34 25 1 0,19-14-2 16,15-11 0-16,-32 21 0 0,16-9 1 0,16-12 2 16,-31 21-4-16,15-12-2 0,16-9-1 15,-37 17-3-15,15-10-9 0,22-7-4 0,-42 17-5 16,16-11-8-16,2 0-5 0,24-6-1 15,-47 6 3-15,16-6 2 0,31 0 3 16,-54-6 6-16,26 3 6 0,28 3 0 0,-57-9 5 16,33 0 3-16,3-1-5 0,-6 0-7 15,27 10-16-15,-35-27-19 0,13 12 2 0,9-3-9 16,1-4-2-16,2-10-29 0,3 5-10 16,0-8 3-16,4 6 6 0,3-6-12 15,3 2 3-15,4-4-2 0,0 3 9 0,1 2 14 16,-3 4 9-16,4 2 12 0,1-2-5 15,-2 4 18-15,-3 1-2 0,7 3 10 0,-12 20 3 16,16-44-6-16,-7 26 16 0,-9 18 6 16,13-31-6-16,-1 16 7 0,-12 15 0 15,15-21 9-15,-15 21 13 0,17-26 4 0,-17 26 5 16,16-21 15-16,-16 21-4 0,17-16 4 16,-17 16-6-16,20-18 5 0,-20 18 17 15,25-12-13-15,-25 12 16 0,35-12-4 0,-18 4 8 16,-17 8-14-16,42-8 10 0,-14 4-3 15,-3-1-3-15,-25 5-3 0,57 0 7 16,-27-4-17-16,2 4 13 0,-2 4 6 0,2-4-7 16,0 2 5-16,1 1 0 0,1 1 5 15,-2-1 4-15,1 1 4 0,6 2 3 16,2 1-1-16,-1 1-3 0,4 1-1 0,3 1-6 16,1-2-7-16,1-1-2 0,11 5-5 15,-8-4-3-15,1-1-3 0,-2 1-3 0,0 4 2 16,3-7 0-16,-2 5-1 0,-4-5 6 15,3 2 0-15,-3-1 3 0,-4 0-5 0,-1-3 0 16,1 3-5-16,-6-4 0 0,4 5 11 16,-9-1 3-16,2 0-7 0,2-3 0 15,3 7-1-15,-6-5-5 0,-1 3 9 0,6 1-3 16,4-3-2-16,-1 3-6 0,-3-3-4 16,-1 3-15-16,4 0-15 0,1 4-22 0,1-1-25 15,-1 0-26-15,2 4-40 0,7-1-37 16,-12 1-59-16,1-1-187 0,2-6-523 15,-13 2-661-15</inkml:trace>
  <inkml:trace contextRef="#ctx0" brushRef="#br0" timeOffset="52576.9222">20299 11021 4373 0,'0'0'-168'16,"0"0"34"-16,0 0 30 0,0 0 16 15,0 0 34-15,0 0 9 0,0 0 13 0,0 0 4 16,0 0 3-16,0 0-1 0,0 0 10 15,0 0 5-15,0 0 17 0,0 0 3 0,0 0 5 16,0 0 8-16,0 0-3 0,0 0-5 16,0 0-4-16,0 0 4 0,0 0-4 15,0 0 0-15,0 0 19 0,0 0-13 0,0 0 1 16,0 0 7-16,0 0 1 0,0 0 5 16,0 0 11-16,0 0 2 0,0 0-1 0,0 0 7 15,0 0 0-15,0 0-5 0,0 0 2 16,0 0 3-16,0 0-7 0,0 0 1 15,0 0-8-15,0 0 10 0,0 0 1 16,-81 31-9-16,65-22 6 0,16-9 1 0,-29 22-3 16,11-6 0-16,-1-5 3 0,19-11-4 15,-31 24 1-15,16-17-4 0,15-7-3 0,-34 26-1 16,14-14-6-16,-3 0 2 0,1 3-8 16,-3-3 0-16,1 3-4 0,6 0 1 15,-5-4 4-15,1 1-6 0,3 0-4 0,-1-2 6 16,20-10-3-16,-41 18 12 0,22-12-8 15,19-6 11-15,-28 12 0 0,9-3 2 0,19-9 3 16,-33 11 0-16,33-11-2 0,-32 9-5 16,32-9-23-16,-52 3-9 0,24-2 3 15,-1 4 1-15,29-5 1 0,-48 0 13 0,48 0 4 16,-42 0 2-16,42 0-11 0,-45-5-12 16,45 5-8-16,-35-1-10 0,35 1-7 0,-35-12 5 15,20 1-12-15,15 11 9 0,-31-18 0 16,31 18 6-16,-26-22 1 0,26 22 0 15,-22-18 1-15,22 18-2 0,-17-19 1 0,17 19-1 16,0 0-5-16,-11-30 1 0,11 30 0 16,0 0 6-16,0-34 0 0,0 34 1 15,0 0 2-15,0 0-5 0,3-36-7 0,-3 36 9 16,0 0-25-16,20-27 7 0,-20 27 11 16,13-17 0-16,-13 17-6 0,14-15 3 15,-14 15 4-15,0 0 9 0,18-19-9 0,-18 19 3 16,0 0 8-16,25-11 1 0,-25 11 3 15,20-11 6-15,-20 11-13 0,0 0 18 0,40-5-4 16,-40 5 5-16,29 0-3 0,-29 0 11 16,38 0 0-16,-38 0 7 0,50 5 4 15,-26-3 8-15,14 3 1 0,-1 0-3 0,2 2 0 16,8 0-3-16,-1-4 3 0,0 6-1 16,0-3 2-16,1 3 4 0,-8 0 3 0,8 2 3 15,-6-4 7-15,3 2 4 0,-2 3-6 16,-2-1 1-16,2-2-4 0,-2 3-8 15,3-3-3-15,-8 4-2 0,7 2-5 16,-5-2 0-16,6 2-11 0,-6-3-13 0,0 3-23 16,0 1-37-16,1-1-34 0,-3 3-48 0,-3 2-56 15,-3-2-177-15,-6-2-522 0,-11-5-403 16</inkml:trace>
  <inkml:trace contextRef="#ctx0" brushRef="#br0" timeOffset="56077.7176">2498 11459 4133 0,'0'0'-140'16,"0"0"18"-16,0 0 9 0,0 0 14 16,0 0 5-16,0 0-5 0,0 0 23 0,0 0 6 15,9-22-2-15,-9 22 7 0,0 0 7 16,0 0 11-16,0 0-16 0,0 0 6 15,0 0 10-15,0 0 13 0,0 0 12 0,0 0 14 16,0 0 11-16,0 0 19 0,0 0 23 16,0 0 9-16,0 0 25 0,0 0 6 15,0 0 4-15,0 0 11 0,0 0-27 0,0 0 17 16,0 0-17-16,0 0 1 0,0 0 16 16,0 0 1-16,0 0 3 0,0 0-17 15,0 0-8-15,0 0-5 0,0 0 8 16,0 0-16-16,0 0 1 0,0 0-6 0,0 0-9 15,0 0-8-15,0 0-9 0,0 0 4 16,0 0-6-16,0 0-4 0,0 0-7 0,0 0-6 16,0 0-11-16,0 0 15 0,0 0-6 15,0 0 1-15,0 0 2 0,0 0-8 0,0 0 2 16,-74 49 2-16,47-30-3 0,2 2 2 16,-3 1-2-16,0 3-3 0,-3-4 3 15,0 4 3-15,2 0 0 0,1 0 0 0,-4-5-1 16,0 5-4-16,0-3-1 0,-1 3 11 15,1-6-8-15,4 1 9 0,-2-2-9 0,8-1 0 16,0-2 15-16,-5-3-15 0,9 1 7 16,-2-1-8-16,-2-3-5 0,22-9 15 15,-43 18-6-15,26-10-5 0,17-8-10 16,-40 6 8-16,40-6 7 0,-35 6-3 0,35-6 6 16,-44 0-8-16,44 0-4 0,-37-5 8 15,37 5-5-15,-41-1 10 0,41 1-1 0,-36-11 11 16,36 11-19-16,-38-5 5 0,38 5 6 15,-29-11 7-15,29 11-4 0,-35-11-2 16,35 11-1-16,-21-13 6 0,21 13 2 0,-27-12-18 16,27 12-2-16,-19-15-18 0,19 15 8 15,-20-12 0-15,20 12 7 0,0 0-1 0,-23-23-1 16,23 23 11-16,0 0-4 0,-5-27-6 16,5 27-5-16,0 0 7 0,5-39-7 15,-5 39 8-15,12-28-2 0,-12 28-8 16,23-28 7-16,-8 9-1 0,4 4 8 0,4 3-5 15,2-4 1-15,7 0-16 0,-7 5 17 16,13-1 5-16,3-1-10 0,-1 4 2 0,2 0 3 16,3-2-2-16,0 9 13 0,3 0-18 15,-2-3 1-15,0 2 1 0,-7 3 2 16,3 0 6-16,6 3 3 0,-3 4 0 0,-6 0-9 16,4 2 6-16,-3-3 0 0,-1 6-6 15,-2 0 11-15,8 6 6 0,-8 1 6 16,-1 2-2-16,8 5 9 0,1 1 1 0,-3 2 0 15,6-2-7-15,4-3 10 0,12 9-13 16,6 3 29-16,4-3-21 0,31 14-2 0,-3-5-3 16,4-3-12-16,-1-4-31 0,4 5-50 15,-19-13-67-15,-21-1-165 0,-4-11-560 16,-3-6-199-16</inkml:trace>
  <inkml:trace contextRef="#ctx0" brushRef="#br0" timeOffset="57486.4154">1772 8978 1723 0,'36'8'451'0,"-36"-8"-219"15,0 0-112-15,0 0-46 0,0 0-33 16,0 0-12-16,0 0-12 0,0 0-3 0,0 0 3 15,0 0 14-15,0 0 10 0,0 0-8 16,0 0-1-16,0 0 9 0,0 0-2 16,0 0-3-16,0 0 28 0,0 0 14 0,0 0 14 15,0 0 18-15,0 0-17 0,0 0-11 16,0 0-1-16,0 0 3 0,0 0-15 16,0 0-15-16,0 0 12 0,0 0-26 15,0 0 6-15,0 0 15 0,0 0-13 0,0 0-7 16,0 0-2-16,0 0-5 0,0 0 2 15,0 0-8-15,-20-69-6 0,20 69 5 0,0 0-4 16,0 0-6-16,-16-27 11 0,16 27-12 16,0 0-7-16,0 0 8 0,-13-22 3 0,13 22-10 15,0 0-7-15,0 0 3 0,-12-18 5 16,12 18 8-16,0 0 3 0,0 0 0 16,0 0 6-16,0 0 8 0,-11-22-16 15,11 22 2-15,0 0-7 0,0 0-4 0,0 0-1 16,0 0-10-16,0 0-6 0,0 0 6 15,0 0 3-15,0 0-6 0,0 0-6 16,0 0 11-16,0 0 8 0,0 0-8 0,28 77 5 16,-20-55 0-16,3-2 5 0,-3 4-1 15,2-5-3-15,2 0 10 0,-6 5-1 0,9-8 2 16,-15-16-6-16,19 32 1 0,-6-18 6 16,2 2 0-16,-1 0 14 0,6-4-5 0,0-1 12 15,5-1-10-15,0 0 5 0,7-3-1 16,1-2 3-16,7-5-3 0,2-4 1 15,7-4 4-15,8-4 5 0,4-7 4 16,10-9-2-16,31-14-3 0,8-14-2 0,1-6-5 16,2-8-6-16,-1-5-4 0,10-2-1 15,6-6-4-15,5 1-3 0,6-5-9 16,0 3-1-16,2-1-14 0,1 8-35 16,-7-1-42-16,8 11-75 0,-13 5-198 0,-1-3-587 15,-14 1-732-15</inkml:trace>
</inkml:ink>
</file>

<file path=ppt/ink/ink33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1:29.96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1411 11427 979 0,'0'0'349'16,"0"0"-60"-16,0 0-139 0,0 0-37 0,0 0-50 15,0 0 18-15,0 0-35 0,0 0-7 16,0 0-11-16,20 12 19 0,-20-12 11 0,0 0 1 16,0 0 2-16,0 0-4 0,0 0-11 15,0 0 0-15,0 0 2 0,0 0-10 0,0 0-9 16,0 0 18-16,0 0 6 0,0 0 20 15,0 0-6-15,0 0 2 0,0 0-2 16,0 0 6-16,0 0 1 0,0 0 10 0,0 0-23 16,0 0 8-16,0 0 5 0,0 0-15 15,0 0-1-15,0 0-11 0,0 0 5 16,0 0-10-16,0 0 5 0,0 0 6 16,0 0-4-16,0 0 16 0,0 0-10 0,0 0 13 15,0 0-22-15,0 0 2 0,0 0-11 16,0 0 1-16,0 0-9 0,0 0-2 15,0 0-3-15,0 0-1 0,0 0-18 0,0 0 10 16,0 0-10-16,0 0 20 0,0 0 1 16,0 0 1-16,0 0 2 0,0 0-13 0,29-45-23 15,-29 45 14-15,0 0-25 0,0 0 21 16,3-33 13-16,-3 33 6 0,0 0-15 0,5-26-1 16,-5 26 3-16,0 0-6 0,0 0 10 15,0 0-2-15,5-30-5 0,-5 30 9 16,0 0 6-16,0 0 7 0,0 0 6 15,0 0-6-15,0 0-4 0,3-27 1 0,-3 27 11 16,0 0-8-16,0 0-2 0,0 0 7 16,0 0-12-16,0 0 6 0,0 0-6 0,0 0 3 15,0 0-5-15,2-29-3 0,-2 29-3 16,0 0 4-16,0 0-2 0,0 0-1 16,0 0-7-16,0 0 6 0,0 0 4 0,0 0 7 15,0 0 4-15,0 0 9 0,0 0 2 16,0 0-4-16,0 0 5 0,0-31-2 0,0 31-11 15,0 0 1-15,0 0-9 0,0 0 1 16,0 0-3-16,0 0-3 0,0 0-1 16,0 0 2-16,0 0-1 0,0 0-11 0,0 0 3 15,0 0-4-15,0 0-2 0,0 0-1 16,0 0 2-16,0 0 1 0,0 0-3 16,0 0 2-16,0 0 4 0,0 0-1 0,0 0-2 15,0 0-1-15,0 0-2 0,18 80 0 16,-18-80 0-16,4 25 1 0,-4-25 2 15,8 27-1-15,-8-27-1 0,9 23 0 0,-9-23 0 16,8 21-1-16,-8-21 5 0,0 0-3 16,8 29-2-16,-8-29 1 0,0 0 2 15,0 0-8-15,9 21 7 0,-9-21-6 0,0 0 5 16,0 0-4-16,5 22 4 0,-5-22 0 16,0 0-3-16,0 0 2 0,0 0 2 0,13 18-3 15,-13-18 4-15,0 0-2 0,0 0-2 16,27 12 0-16,-27-12 4 0,0 0 0 0,0 0-6 15,20 9 5-15,-20-9 1 0,0 0-3 16,0 0 1-16,0 0 3 0,18 9 1 16,-18-9 0-16,0 0-2 0,0 0 5 15,44-6-5-15,-44 6-2 0,0 0 3 0,43-12 1 16,-43 12 0-16,27-15-3 0,-10 5 1 16,-17 10 4-16,35-15 1 0,-13 3-1 0,-6-1-1 15,1 1 2-15,-17 12 1 0,37-25-2 16,-20 10 0-16,3 3 1 0,-20 12-2 15,35-25-1-15,-18 12 0 0,-4-2 2 0,5 3-3 16,-1-4-1-16,5 1-1 0,-22 15-2 16,35-27 4-16,-17 11 1 0,2 4-2 0,-3-3 1 15,2-1-3-15,2 1 4 0,-21 15-3 16,37-24-3-16,-17 7 2 0,-3 5 1 16,5-3 1-16,-2 3-2 0,0-1 1 0,-3-1 0 15,3-1-3-15,-20 15 9 0,36-23-2 16,-19 11-2-16,3-1-3 0,-3-2 9 15,-17 15-9-15,37-26 0 0,-21 14-1 0,0 0 4 16,-16 12-5-16,28-18 0 0,-28 18 2 16,30-18 3-16,-15 8-4 0,-15 10 1 15,29-17 0-15,-11 2 3 0,4 6 0 0,-22 9-2 16,30-15 2-16,-13 3-1 0,-17 12 1 16,31-18 6-16,-31 18-2 0,30-20 7 0,-18 11 3 15,-12 9 2-15,32-18 2 0,-19 6 3 16,-13 12 4-16,29-18 3 0,-29 18 1 15,32-18 1-15,-16 9-3 0,-16 9-1 0,30-27 2 16,-15 19-6-16,-15 8 2 0,34-22 0 16,-17 10-5-16,3 0 0 0,-20 12-3 15,28-18-1-15,-16 9-3 0,-12 9 1 0,28-20-1 16,-8 8-1-16,-20 12-4 0,39-21-5 16,-19 9-19-16,-3 2-29 0,-17 10-45 0,46-18-58 15,-27 9-76-15,-2 1-234 0,-17 8-159 16,0 0-295-16,25-15-498 0</inkml:trace>
  <inkml:trace contextRef="#ctx0" brushRef="#br0" timeOffset="9633.253">2785 9061 4298 0,'0'0'-133'15,"0"0"5"-15,0 0 11 0,0 0 8 16,-4-27 10-16,4 27 8 0,0 0 11 0,0 0 24 16,0 0 12-16,0 0 7 0,0 0 14 15,-5-32 7-15,5 32 3 0,0 0 8 0,0 0 10 16,0 0-5-16,0 0 22 0,0 0-8 16,0 0-3-16,0 0 29 0,0 0 0 15,0 0-8-15,0 0 22 0,0 0-21 16,0 0-1-16,0 0-1 0,0 0-11 0,0 0 7 15,0 0-5-15,0-30 2 0,0 30 0 16,0 0 15-16,0 0-12 0,0 0 6 0,0 0-16 16,0 0 9-16,0 0-3 0,0 0-4 15,0 0-10-15,0 0-2 0,0 0-8 0,0 0 15 16,0 0-3-16,0 0 4 0,0 0-8 16,0 0 15-16,0 0 16 0,0 0-10 15,0 0-17-15,0 0 15 0,-38 53 9 0,38-53-2 16,-19 24-8-16,19-24 11 0,-25 34-3 15,12-12-3-15,-4 0 9 0,4 1-12 0,-6 5-4 16,3-2 2-16,2-2-2 0,-3 5-1 16,1 4-5-16,-3-1 14 0,1-6-14 15,1 3 4-15,2-2-1 0,-2 1-1 0,2 0 0 16,-1-4 4-16,2 2-6 0,6-5 12 16,-7-1-3-16,-2 6 8 0,4-5-15 15,-4 1 10-15,2 3-11 0,-2-4 2 16,0 3-3-16,1-4 1 0,-1 1-6 0,-1 1-1 15,1-4 7-15,0-3-2 0,4 3 2 16,-11 1-3-16,8 0-5 0,-4-1 3 0,1-3-1 16,1 0 2-16,1 0 2 0,0 2-4 15,17-17-2-15,-30 22-3 0,15-14-4 16,15-8 2-16,-25 16 0 0,25-16-5 0,-27 12 0 16,27-12 6-16,-25 3 0 0,25-3-6 15,0 0-12-15,-38-3 6 0,38 3-6 16,-27-16 5-16,27 16-7 0,-22-17 2 0,22 17 2 15,-20-25-3-15,20 25 2 0,-20-24-5 0,20 24 1 16,-8-28 3-16,8 28 4 0,-15-25-2 16,15 25 5-16,-5-22-2 0,5 22 3 15,0 0 3-15,-12-28-2 0,12 28 1 0,0 0 4 16,0 0-4-16,-5-27 2 0,5 27 2 16,0 0-2-16,0 0 8 0,0 0-10 0,8-34 7 15,-8 34-2-15,14-20 3 0,-14 20 0 16,20-15-4-16,-20 15-2 0,26-9 0 15,-26 9 4-15,31-11 2 0,-31 11-8 0,36-10 5 16,-12 7-14-16,3-3 11 0,-27 6-2 16,46-3-8-16,-24 0 6 0,-22 3 3 15,49 0-11-15,-49 0 7 0,40 0 0 0,-40 0 4 16,37 3 1-16,-37-3 10 0,45 3-1 16,-45-3 2-16,38 6 7 0,-11-6-2 15,-2 6 9-15,-25-6 1 0,45 10 0 0,-20-5-7 16,4 5 3-16,3-5 4 0,-6 5-12 15,10 4 4-15,-3-6-1 0,2 4-2 16,-1 1-3-16,6-1 4 0,-9 0-3 0,3 0 11 16,-2-3 10-16,0 0 14 0,1 6 1 15,-5-7 6-15,4 1 4 0,-7-3 4 0,7 3 1 16,-2-2-4-16,9-4-6 0,-6-1-5 16,9 1-5-16,-2 0-9 0,5 1-19 0,-3-4-30 15,-2 3-38-15,4-3-47 0,-9 2-62 16,5-4-77-16,-12 4-213 0,-3 1-484 15,-25-3-691-15</inkml:trace>
  <inkml:trace contextRef="#ctx0" brushRef="#br0" timeOffset="11807.7962">2442 12116 4493 0,'0'0'-149'0,"0"0"3"0,0 0 10 15,0 0 6-15,0 0 5 0,8-29-1 0,-8 29 12 16,0 0 26-16,0 0 22 0,0 0 5 15,0 0 33-15,0 0 12 0,0 0 9 16,0 0 10-16,0 0 13 0,0-30 16 0,0 30 15 16,0 0-7-16,0 0 0 0,0 0 12 15,0 0-6-15,0 0-2 0,0 0-4 0,0 0 17 16,0 0-13-16,0 0 17 0,0 0-3 16,0 0 21-16,0 0 2 0,0 0 11 15,0 0 0-15,8-22 2 0,-8 22-6 0,0 0 1 16,0 0-3-16,0 0 2 0,0 0-10 15,0 0-8-15,0 0-1 0,0 0-13 0,0 0-3 16,0 0-10-16,0 0-9 0,0 0-6 16,0 0-8-16,0 0-7 0,0 0-4 15,0 0-16-15,0 0-1 0,0 0-2 0,0 0-4 16,0 0-1-16,0 0-3 0,0 0 9 16,0 0-4-16,0 0 6 0,0 0 5 15,-20 73-2-15,20-73-5 0,-18 35-3 0,13-20-1 16,-9 6 0-16,3-2 7 0,11-19-6 15,-17 38 4-15,4-17 4 0,-2 0 5 16,-2 1-2-16,0 3 2 0,-3-4-9 0,0 0 7 16,-5 5 3-16,5-5 1 0,-4-2-3 15,3-1 3-15,1 0-1 0,1-3 2 0,-8 4 0 16,11-4-1-16,-4 1-6 0,-5-3-9 16,8 2 2-16,-3-3-1 0,-4-4-1 0,3 5-4 15,-3-3-1-15,24-10 0 0,-48 16 6 16,29-13-3-16,19-3-4 0,-48 8 3 15,23-8 1-15,25 0-5 0,-44 4 8 0,19-4 2 16,25 0 5-16,-40 0-14 0,40 0 3 16,-39-7-21-16,39 7-1 0,-38-5 0 0,38 5 9 15,-34-10-3-15,34 10 13 0,-28-9-13 16,28 9 9-16,-22-15 5 0,22 15 1 16,-25-16-1-16,25 16-1 0,-17-16 1 0,17 16 17 15,-15-18-13-15,15 18 3 0,-8-22-3 16,8 22 8-16,0 0-18 0,-5-38 4 15,5 38-6-15,0 0 10 0,13-39-19 0,-13 39 10 16,15-30 14-16,-15 30-4 0,17-25-7 16,-5 9 2-16,-12 16 3 0,22-21 9 15,-9 6 0-15,-13 15 2 0,32-26 14 0,-15 18-9 16,-1-5-4-16,-16 13 18 0,39-19-5 16,-17 11 2-16,-4 1 6 0,-18 7 2 0,43-8 14 15,-23 4-3-15,-20 4 9 0,46-5-11 16,-46 5 11-16,43 0 3 0,-18 0 4 15,-25 0 12-15,49 9 5 0,-24-6-1 0,2 2-5 16,1 2-2-16,-1-4 3 0,0 2-8 16,4 2-9-16,-1-1 9 0,4 0 12 0,-2 3 1 15,6 0-6-15,4 1 0 0,3-3-6 16,-1 2-4-16,-1 0-6 0,4-3 3 16,-2 3-2-16,-3-5 4 0,-2 1 5 0,-6 1 12 15,1-2 5-15,-4 0 6 0,-2-3 0 16,-2 2-6-16,-1 1-7 0,-26-4-4 0,47 7-8 15,-47-7-8-15,39 1-8 0,-16 2-22 16,-23-3-24-16,34 5-35 0,-34-5-54 16,26 5-47-16,-12-5-68 0,-14 0-170 0,17 7-577 15,-17-7-959-15</inkml:trace>
  <inkml:trace contextRef="#ctx0" brushRef="#br0" timeOffset="13363.8964">2281 13492 4759 0,'0'0'-186'0,"0"0"12"16,0 0 2-16,0 0 16 0,0 0 5 16,0 0 15-16,0 0 5 0,0 0 15 0,0 0 3 15,0 0 9-15,0 0 10 0,0 0 20 16,0 0-3-16,0 0 27 0,0 0 12 0,0 0 7 15,5-38 18-15,-5 38 8 0,0 0 7 16,0 0 9-16,0 0 17 0,0 0-12 16,0 0-14-16,0 0 11 0,0 0 7 0,0 0-10 15,0 0-7-15,0 0 7 0,0 0-13 16,0 0-12-16,0 0-8 0,0 0-7 16,0 0-14-16,0 0-28 0,0 0-37 0,0 0-33 15,0 0-133-15,0 0-302 0,0 0 114 16</inkml:trace>
  <inkml:trace contextRef="#ctx0" brushRef="#br0" timeOffset="15759.0904">2515 13627 2304 0,'0'0'36'0,"0"0"-17"0,0 0-3 16,0 0-32-16,0 0-3 0,0 0-7 0,0 0 0 15,0 0 16-15,0 0 49 0,0 0 9 16,0 0 18-16,0 0 8 0,0 0 1 15,0 0-2-15,0 0-16 0,0 0-2 0,0 0-2 16,0 0-10-16,0 0 26 0,0 0 11 16,0 0 3-16,0 0-7 0,0 0 0 15,0 0 1-15,0 0 0 0,0 0-2 0,0 0-12 16,35-15-6-16,-35 15 8 0,0 0 0 16,0 0-3-16,0 0 0 0,22-13-14 15,-22 13-1-15,0 0-12 0,0 0 13 16,22-12-3-16,-22 12 7 0,0 0 12 0,0 0 3 15,35-8-7-15,-35 8-6 0,30-10 0 0,-30 10-7 16,39-9-5-16,-18 1 1 0,3 1-6 16,4-1 3-16,-1-1-12 0,-27 9 3 15,57-15-3-15,-32 6-4 0,2 3-1 0,3-3 0 16,0 3-12-16,-3 0 7 0,3-3-4 16,-2 3-4-16,4-2 5 0,-7 4 0 0,3-4-7 15,1 2 10-15,-2 0 2 0,-1 0 7 16,0 0 2-16,-1-1-1 0,-25 7 3 15,45-5-1-15,-20-2-7 0,2 4 0 0,-27 3-2 16,50-9 3-16,-25 6-12 0,3 0-1 16,-28 3 1-16,54-5 1 0,-31 1-1 0,6 1-5 15,-29 3-2-15,43-7 3 0,-43 7-4 16,47-2 1-16,-25-1 2 0,-22 3 1 16,48 0-6-16,-48 0 2 0,57-5-2 0,-32 5 5 15,-25 0-7-15,57 0 4 0,-32-3-1 16,-25 3-3-16,45 0 3 0,-45 0 2 0,47 0 0 15,-47 0 2-15,35 0 6 0,-35 0 0 16,44 3-2-16,-44-3 8 0,37 5 0 16,-37-5-5-16,40 3-1 0,-18-1 1 15,-22-2-2-15,40 2-1 0,-13-2-5 0,1 5 0 16,-28-5 2-16,57 3-3 0,-25 1-4 16,-2 1 5-16,-2-2 2 0,-28-3-1 0,52 0-1 15,-30 3-2-15,-22-3 1 0,48 0-1 16,-48 0-3-16,44 0 7 0,-26 4 0 15,-18-4 9-15,49-4 3 0,-49 4-5 0,42 0 4 16,-42 0-2-16,35 4 5 0,-35-4-4 16,35 0-4-16,-35 0 1 0,43 3 1 15,-43-3-6-15,42 2 2 0,-15-2-2 0,-27 0-3 16,47 3 0-16,-24-3 3 0,-23 0 7 16,57 0-7-16,-32 0 6 0,-25 0 0 0,52-3 3 15,-22 6 0-15,-30-3-2 0,60 0-2 16,-30-3 5-16,-30 3-6 0,51 0 4 0,-18 0-1 15,-3-2-1-15,0 2-1 0,5 0-6 16,-35 0 4-16,66-3-2 0,-33 3 0 16,1 0-3-16,-3-4 1 0,3 1 0 0,-2 3 1 15,-1-3 1-15,-31 3 6 0,49-2 2 16,-49 2 1-16,47 0 3 0,-29-3 2 0,-18 3 3 16,47 0-1-16,-47 0 3 0,38-4-2 15,-38 4-2-15,44-3 0 0,-44 3-1 0,40-5-6 16,-40 5 1-16,44 0 0 0,-44 0-2 15,46 0-3-15,-24-2-1 0,-22 2-1 16,45-2 1-16,-16 2-3 0,-29 0 4 0,53-3-5 16,-24-2 4-16,2 5 0 0,3-3-7 15,-2 2 2-15,-2-3-2 0,-30 4 0 16,60-4-1-16,-30-2 2 0,2 4-6 16,-2-1-2-16,2-1 2 0,0 1-1 0,-7 0 2 15,6 0 1-15,0 0-1 0,0-3-2 16,-1 3-1-16,-30 3 2 0,52-6 2 0,-22 3-6 15,-30 3 3-15,46-6-2 0,-46 6 2 16,36-4 0-16,-36 4-1 0,41-2 0 16,-41 2 1-16,35-3 0 0,-35 3 5 0,42-5-5 15,-42 5 1-15,45 0-2 0,-20-1 2 16,-25 1-2-16,53 1-1 0,-24-2 3 0,3 1-2 16,-32 0 2-16,55-4-3 0,-24 4 1 15,-2 0 1-15,-29 0-4 0,53 0 5 0,-27 4-2 16,-26-4-2-16,51 0 2 0,-29 0-2 15,-22 0 1-15,49 1 3 0,-24-1-3 16,-25 0 2-16,52 8 0 0,-24-8-1 0,-6 2 2 16,-22-2-2-16,55 7 1 0,-28-4-1 15,1-3 1-15,4 6 3 0,1-3-6 0,3 3 4 16,-5-3-2-16,16 3 3 16,-7 0-2-16,4-2-1 0,3 1 0 0,-6-2 2 15,1 0-1-15,2 1 2 0,-7 0-1 0,-1-4 0 16,1 1-1-16,3-1 6 0,-8 0-3 15,3 3 3-15,-5-3-1 0,6 0 1 0,-6 0 1 16,3 0-2-16,-1 0-1 0,1 0 1 16,2 0 1-16,-1 0-2 0,-34 0 0 15,65-4 0-15,-33 4 12 0,-2 0 0 0,5-4-4 16,-5 0 1-16,0 1 0 0,2 0 0 16,0 1-1-16,0-1 0 0,-32 3 2 0,57-7 4 15,-31 4-11-15,6 0-4 0,-3 0-1 16,-29 3 2-16,51-6 4 0,-51 6-2 15,42-3-4-15,-20 3 2 0,-22 0 1 0,44-3 2 16,-44 3-3-16,45 0 5 0,-25-3-3 16,-20 3 0-16,42-3 4 0,-42 3-3 0,36 0 0 15,-36 0 1-15,42 0 0 0,-42 0 1 16,40 0 4-16,-40 0-1 0,37 0 3 16,-37 0-2-16,37 3 0 0,-37-3 0 15,32 0 3-15,-32 0-1 0,33 0-2 0,-33 0-1 16,34 3 1-16,-34-3-2 0,31 0 1 0,-31 0 0 15,34 3 0-15,-34-3-3 0,37 0 2 16,-37 0 0-16,40 3 0 0,-40-3 0 0,33 3-1 16,-33-3-2-16,40 3 1 0,-40-3-3 15,42 6 2-15,-22-6 1 0,0 3-3 16,5-3-1-16,-6 0 2 0,11 7 1 16,-8-7-1-16,3 0 1 0,-2 3-1 0,2-3-1 15,-3 0 0-15,5 2 0 0,-5-2-1 16,4 3 0-16,-4-3 1 0,-22 0-2 0,37 3 1 15,-14-3 0-15,-23 0 0 0,34 4-1 16,-34-4-1-16,27 0 0 0,-11 0-1 0,-16 0 1 16,27 4 0-16,-27-4-1 0,25 0 1 15,-25 0 0-15,32 1-1 0,-32-1 2 0,28 3-2 16,-8-3 1-16,1 5 0 0,-21-5-1 16,38 0 1-16,-15 3-1 0,-23-3 1 15,39 2-1-15,-17-2-1 0,-1 2 0 0,-21-2 1 16,44 5-2-16,-44-5 1 0,43 3-1 15,-18 1 2-15,2-1-1 0,-27-3-1 0,52 2 0 16,-22 1 1-16,-30-3-1 0,49 7 1 16,-23-4 0-16,3-1-1 0,-2 1-1 0,-1 1 0 15,-26-4 0-15,52 6 1 0,-23 0 0 16,2 0 0-16,0-3 1 0,4 3-1 0,-5 0-3 16,5 0 2-16,-2-2 1 0,1 4 0 15,-4-4 0-15,3 1-1 0,3 3 0 0,-6-2 0 16,5 0 0-16,-2 3 0 0,2-3 1 15,-1 0-1-15,-2 3 0 0,6-2 0 16,-6-2 1-16,5 2 0 0,-4 1-3 16,4 0 3-16,6-4-1 0,-4 8 0 0,-2-11 0 15,-4 3 1-15,2 2-1 0,0 1 0 16,1-2 0-16,0-1-1 0,1-1 1 0,0 2 0 16,-4-2-1-16,4 4 1 0,-2-4-1 15,4-1 1-15,-2 5-1 0,-1-1 1 0,6-3-1 16,-3 1 1-16,3 1-1 0,-6-2 0 15,1 1 0-15,0-1 0 0,0 2 0 0,-4 0 1 16,4-3-2-16,-2 2 1 0,-1-1 0 16,2 0 0-16,-5 0 0 0,-1 0 1 15,-4-3 0-15,-26 0 0 0,52 6-2 0,-27-6 3 16,-25 0-2-16,46 6 0 0,-46-6 0 16,38 3 1-16,-18 0-1 0,-20-3 1 0,45 6-1 15,-21-6 1-15,-24 0 0 0,48 7 0 16,-21-7 0-16,3 2 0 0,-30-2 0 15,50 6 0-15,-26-6 0 0,2 4 0 0,-26-4-1 16,57 5 1-16,-35-2 0 0,8-3 0 16,-30 0 1-16,50 4-1 0,-21 0 0 0,-1-1-1 15,4-3 3-15,-2 1-1 0,5 4-2 16,-1-5-1-16,6 0 1 0,-5 3-2 16,0-3-5-16,4 0-5 0,1 0-10 0,2 0-18 15,-2-3-24-15,-4 6-45 0,18-6-66 16,-19 3-149-16,-10-5-104 0,-25 5-18 0,27-12-562 15,-27 12-1595-15</inkml:trace>
  <inkml:trace contextRef="#ctx0" brushRef="#br0" timeOffset="17615.9128">2353 13612 5439 0,'0'0'-215'0,"0"0"13"16,0 0 16-16,0 0 14 0,0 0 11 15,7-25 18-15,-7 25-2 0,0 0 16 0,0 0 8 16,0 0 4-16,0 0 5 0,0 0 14 15,0 0 8-15,0 0 16 0,0 0 13 0,13-18 7 16,-13 18 10-16,0 0 9 0,0 0 5 16,0 0 4-16,0 0 2 0,13-21 29 15,-13 21 7-15,0 0 16 0,0 0 12 0,0 0-5 16,0 0-3-16,0 0 2 0,0 0 8 16,0 0 4-16,12-24 8 0,-12 24 4 15,0 0 11-15,0 0-4 0,0 0 2 0,0 0 11 16,0 0 0-16,0 0 0 0,0 0 1 15,0 0 15-15,0 0-10 0,0 0-5 16,0 0 9-16,0 0 1 0,0 0 2 16,0 0-1-16,0 0-1 0,0 0-2 0,0 0-11 15,0 0-4-15,0 0-7 0,0 0-5 16,0 0-4-16,0 0-4 0,0 0-9 0,0 0 1 16,0 0 0-16,0 0 14 0,0 0 6 15,0 0 6-15,-53 48-4 0,36-33-2 0,17-15-7 16,-24 27 2-16,11-17-3 0,13-10-5 15,-20 25-5-15,20-25 2 0,-33 28-9 0,7 0 8 16,-12 7-3-16,-11 12-7 0,3-4-4 16,-8 1-5-16,9-7 0 0,3-7-2 15,2 2-2-15,8-3 2 0,-1-10-5 16,1 7-1-16,-2-5-2 0,3-3-1 0,-6 3-5 16,2-4-1-16,1-2 1 0,8-3-2 15,0 0 0-15,3-2-6 0,-2-5-9 0,25-5-11 16,-49 3-13-16,49-3-6 0,-50-8 1 15,27-2 2-15,-6-7 5 0,8-5 1 16,-6 1 8-16,8-8 5 0,-1 2-1 0,-3 1 3 16,10 2 6-16,-4 5 2 0,9-1 3 15,-6 1 1-15,14 19 3 0,-17-38 0 0,16 17-4 16,1 21 2-16,8-39 1 0,4 16-3 16,5 2 0-16,3-1-2 0,5 0 1 15,-5 5-1-15,10 1 0 0,2-3 2 0,1 1-1 16,-1 6 0-16,8 0 0 0,2 2 1 15,-9 3 1-15,16 4 3 0,-4 2-1 16,4 1 3-16,-1 4-2 0,2 3 4 16,4-2 2-16,3 9 0 0,8-2-3 0,-8 3 0 15,5 0 1-15,3 0-1 0,20 5-14 16,5-2 2-16,6-2-3 0,39 2-16 0,8-1-25 16,0-10-43-16,15 6-63 0,-11-5-57 15,-25-3-184-15,-22-3-166 0,-4-4-367 0,-19-3-648 16</inkml:trace>
</inkml:ink>
</file>

<file path=ppt/ink/ink34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2:25.78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1644 9395 1849 0,'-27'-17'270'15,"27"17"-62"-15,0 0-30 0,0 0-86 0,0 0-31 16,0 0-21-16,0 0-3 0,0 0-1 15,0 0 19-15,0 0 1 0,0 0 10 0,0 0 19 16,0 0-5-16,0 0 7 0,0 0-7 16,0 0-8-16,0 0 17 0,0 0-12 15,0 0-13-15,0 0 9 0,0 0 10 0,0 0-6 16,0 0-2-16,0 0 13 0,0 0 0 16,0 0-21-16,0 0-9 0,-13-16-10 0,13 16-3 15,0 0 3-15,0 0-8 0,0 0-15 16,0 0 4-16,0 0 6 0,0 0-5 15,-26-20 4-15,26 20-11 0,-18-11-6 16,18 11 1-16,0 0 0 0,-27-20-4 16,27 20-4-16,0 0 5 0,-25-12 1 0,25 12 0 15,0 0 1-15,-27-11-1 0,27 11 18 0,0 0-1 16,-21-7 8-16,21 7-4 0,0 0 4 16,0 0 1-16,0 0-6 0,-29-6 0 15,29 6-6-15,0 0-4 0,0 0-6 0,0 0-6 16,0 0 1-16,-30 24-6 0,30-24-2 15,-7 32 0-15,7-32-9 0,-3 39-8 0,3-39 9 16,0 43 7-16,0-19-1 0,3 5 0 16,-3-29-1-16,2 52 0 0,0-27-2 15,1-3 5-15,7 1-7 0,-10-23-3 0,15 37-1 16,-10-20 8-16,-5-17-3 0,14 27 3 16,-14-27-1-16,23 18 4 0,-10-11 11 15,-13-7 15-15,0 0 5 0,57-7 2 16,-57 7 2-16,54-15-6 0,-26 3-5 0,-1 0-3 15,0-3-4-15,3-5-7 0,2 2-1 16,-4 0 3-16,-1-3 0 0,1-1-6 0,2-1 4 16,2-1 1-16,-7 0 3 0,4-3 4 15,1-2-1-15,2-5 6 0,-1-4 0 0,0-4-7 16,0-2 0-16,4-8-2 0,4-3-6 16,-1 0 2-16,-1-4-3 0,5 2 1 15,-2-2-6-15,9-3-1 0,14-16 3 0,-13 11-1 16,21-10-4-16,4 3 0 0,-3-1-1 15,8 3 0-15,2 1-2 0,0 6 0 0,5-1-1 16,-3 2-5-16,-2 2-17 0,-10 14-23 16,-10 1-22-16,-1 5-42 0,3 8-32 15,1-6-69-15,-20 12-155 0,-3 1-581 16,-2-2-760-16</inkml:trace>
  <inkml:trace contextRef="#ctx0" brushRef="#br0" timeOffset="1588.3436">1864 10711 4544 0,'0'0'-171'0,"0"0"15"16,0 0 17-16,0 0 17 0,-11-22 18 0,11 22 10 15,0 0 17-15,0 0 9 0,0 0 18 16,0 0-2-16,0 0 11 0,0 0 12 16,-15-20 7-16,15 20 2 0,0 0 18 15,0 0 15-15,0 0-2 0,0 0 29 0,0 0 10 16,0 0-7-16,0 0 10 0,0 0 25 15,0 0 3-15,0 0-15 0,0 0 15 0,0 0-10 16,0 0 0-16,0 0-3 0,0 0-9 16,0 0-2-16,0 0 2 0,0 0-10 15,0 0 5-15,0 0-10 0,0 0 2 0,0 0-1 16,0 0 16-16,0 0-14 0,0 0 3 16,0 0-11-16,0 0-13 0,0 0 0 15,0 0-4-15,0 0-4 0,0 0-1 16,-14 63 0-16,14-36-4 0,-5 2-4 0,5-29 0 15,5 56 5-15,-10-27-2 0,10 0-11 16,-5 1 10-16,5-4-14 0,-5-26 7 0,4 48-5 16,-3-29 5-16,-1-19-1 0,4 36-1 15,-4-36 0-15,3 34-4 0,-3-34 10 0,8 22-9 16,-8-22 6-16,15 18 5 0,-15-18-10 16,19 11-3-16,-19-11 12 0,0 0-1 15,48-23-1-15,-24 2 7 0,3-9-12 0,4-9 3 16,3-3-1-16,4-14 5 0,1 1 4 15,-2-7 0-15,-1 0 19 0,5-2 1 16,-3-1-5-16,2 0-3 0,4 1 2 0,-6-4 0 16,-1 3-4-16,0-2 1 0,23-13-8 15,-20 6 8-15,2 12-8 0,-2 1-24 16,-1-1 3-16,6 1 2 0,-7-1-4 0,9 0 8 16,-7 2-6-16,4 6 3 15,2-2-5-15,-5 3 0 0,0 1-16 0,-4 10-5 0,0 1-19 16,0 3-14-16,-4 6-28 0,-6 4-22 15,12-2-23-15,-9 2-32 0,-4 2-72 16,1 5-194-16,-5-2-398 0,-5 10 21 0</inkml:trace>
  <inkml:trace contextRef="#ctx0" brushRef="#br0" timeOffset="2705.8133">1968 11983 3546 0,'-30'-19'-138'0,"30"19"24"0,0 0 20 0,0 0 36 15,0 0 4-15,0 0 14 0,-22-15 12 16,22 15 18-16,0 0 10 0,0 0 15 16,0 0-7-16,-16-20 22 0,16 20 25 0,0 0 17 15,0 0 0-15,0 0 22 0,-14-17-11 16,14 17 2-16,0 0 17 0,0 0-24 0,0 0-2 15,0 0 4-15,0 0 7 0,0 0 8 16,0 0 9-16,0 0 4 0,0 0-2 16,0 0-5-16,0 0-12 0,0 0-14 0,0 0-13 15,-20-16-6-15,20 16-13 0,0 0-11 16,0 0 4-16,0 0-3 0,0 0-4 16,0 0-2-16,0 0 3 0,4 72-7 0,-4-72-1 15,3 30-7-15,-3-30-2 0,5 28 10 16,-5-28-9-16,5 27 0 0,-5-27-5 15,7 25 0-15,-7-25 5 0,13 24-4 0,-13-24 6 16,27 20-6-16,-27-20 11 0,33 3 9 16,-33-3 9-16,57-29 1 0,-17 2-6 0,-1-12 3 15,18-15-5-15,8-21-6 0,2-11 2 16,1 0-6-16,-4 1-1 0,11-9 1 0,-8 0 3 16,8-7-5-16,-1-5 2 0,0-2-9 15,4 0 3-15,9-3-1 0,-2 4-8 16,2 6-18-16,5-1-30 0,0 3-43 0,2 10-53 15,0-3-75-15,-1 11-219 0,-11 7-491 16,-6 2-571-16</inkml:trace>
  <inkml:trace contextRef="#ctx0" brushRef="#br0" timeOffset="14174.0743">2937 12555 1370 0,'0'0'468'0,"0"0"-183"15,0 0-68-15,0 0-34 0,0 0-65 16,0 0-24-16,0 0-20 0,0 0-17 0,0 0-12 15,0 0 10-15,0 0-11 0,0 0-1 16,0 0 2-16,0 0-21 0,0 0 11 16,0 0-11-16,0 0-10 0,0 0 22 0,0 0-3 15,0 0 11-15,0 0 0 0,0 0 14 16,0 0 9-16,0 0-1 0,0 0 0 16,0 0 25-16,0 0-11 0,0 0 7 0,0 0-7 15,0 0 3-15,0 0 5 0,0 0 0 16,0 0-6-16,0 0 8 0,0 0-7 0,0 0 1 15,0 0-7-15,0 0-5 0,0 0-11 16,0 0-2-16,0 0-3 0,0 0-6 16,0 0-5-16,0 0 0 0,0 0-5 0,0 0-1 15,0 0-5-15,0 0-2 0,0 0 0 16,0 0 0-16,0 0 4 0,0 0-9 16,0 0 6-16,-47 47-9 0,47-47-10 0,-30 30 0 15,6-8 4-15,-4-1 2 0,1 0-6 16,0 2-3-16,-1 1 0 0,0-2 3 0,1 3-8 15,3-3 6-15,-4 2-6 0,-2 3-2 16,-2-3 1-16,4 2-3 0,-13 4-2 16,5-1-2-16,2-5 2 0,1 0 2 0,-2-2 3 15,6-1 1-15,-4 2-6 0,4-5-2 16,8-3-3-16,-5-3-1 0,5 1-5 16,2 0-5-16,19-13 5 0,-30 16-10 0,30-16-7 15,-30 15-3-15,30-15-3 0,-27 5-5 16,27-5-4-16,0 0-7 0,0 0 1 0,-43-19 2 15,43 19 5-15,-22-21 6 0,22 21 0 16,-17-25 1-16,17 25 1 0,-16-24 0 16,16 24-5-16,-10-32-9 0,1 14 7 0,9 18-9 15,-5-34 15-15,5 34-9 0,-8-34 13 16,8 34 7-16,-7-33-7 0,7 33-1 0,-2-31 12 16,2 31 2-16,-3-24 14 0,3 24-6 15,0 0 24-15,-5-31-6 0,5 31 20 16,0 0 0-16,0 0-2 0,0-31-8 0,0 31-3 15,0 0-1-15,0 0-2 0,0 0-8 16,0 0 4-16,8-28 14 0,-8 28-2 16,0 0-5-16,0 0 5 0,36-10 3 15,-36 10 7-15,28-1-4 0,-28 1 2 0,0 0-12 16,49-4 10-16,-49 4-1 0,31 0 13 16,-31 0 9-16,35 0 5 0,-35 0 1 0,47 0 3 15,-22-3-6-15,-25 3 3 0,66-5-12 16,-30 3-2-16,10 0-3 0,7-1 8 0,-1-2-9 15,2 1 0-15,-4-3-2 0,2 0 3 16,1 4 1-16,-1-3 8 0,-5 0 1 16,-2 0 0-16,-7 3 0 0,1-3 5 0,-9 0-4 15,5 3-3-15,-5 0-4 0,-1-2-7 16,-29 5-5-16,50-4-6 0,-20 1-20 16,-30 3-32-16,38-6-43 0,-38 6-52 0,52 0-47 15,-30 0-72-15,-2 0-193 0,-20 0-506 16,0 0-754-16</inkml:trace>
  <inkml:trace contextRef="#ctx0" brushRef="#br0" timeOffset="16022.902">2987 13849 4583 0,'0'0'-146'0,"0"0"12"0,0 0 12 15,0 0 3-15,15-28 17 0,-15 28-2 16,0 0 14-16,0 0 13 0,0 0 22 0,5-24 15 15,-5 24 11-15,0 0-1 0,0 0 23 16,0 0 12-16,0 0-1 0,0 0 9 16,12-22 17-16,-12 22 3 0,0 0 19 0,0 0 5 15,0 0 14-15,0 0 24 0,0 0 14 16,0 0 8-16,0 0-2 0,0 0 5 0,0 0-14 16,0 0 1-16,0 0-7 0,0 0-6 15,0 0-7-15,0 0-5 0,0 0-9 16,0 0-9-16,0 0-7 0,0 0-7 0,0 0-5 15,0 0-3-15,0 0-1 0,0 0 1 16,-74 31-8-16,74-31-6 0,-35 21 0 16,22-14 1-16,13-7-3 0,-29 19 1 0,12-10-2 15,17-9-9-15,-40 24 1 0,20-12-11 16,0 5 6-16,-2-4-3 0,-1 0 6 16,3 1 0-16,-2 1-2 0,2-7 7 0,3 8-1 15,-6-4 1-15,1 3-4 0,0 1-3 16,-4 0 18-16,-4-1 2 0,1 6-7 0,-3-3 5 15,-1 2-3-15,1-1 3 0,2 1 1 16,-5-1-2-16,1-3-1 0,3 1-7 16,-3 3-2-16,-3-5-3 0,7 4 1 15,-5-4-3-15,2 1 0 0,3-4-3 0,-6 0-1 16,11 0-4-16,-6-2-6 0,0-1 2 16,0-1-4-16,2-1 1 0,4-1-3 0,-7-6-7 15,4 3 2-15,28-3-3 0,-49 3-4 16,28-6-2-16,21 3-4 0,-49-9 0 0,27 2 0 15,22 7 1-15,-38-24-3 0,20 9-6 16,2-5 1-16,3 4-2 0,13 16-3 0,-20-44 5 16,12 22-3-16,3-2 2 0,5 24-2 15,-9-47 2-15,9 24-1 0,0 23 9 16,5-42 2-16,-5 42-4 0,9-47 4 0,-6 23 2 16,7 3 6-16,0-1-2 0,-10 22 4 15,18-39-4-15,-7 19 3 0,2 5 2 0,0-3 0 16,-13 18-1-16,32-30 2 0,-12 14 4 15,-5 5 4-15,14-1-2 0,-8 0 3 16,4 4 1-16,-1-1 5 0,3 3 0 0,1-1 1 16,-28 7-2-16,57-5 9 0,-22 1 6 15,-8 4 3-15,-27 0-1 0,63 4 1 16,-32-8 6-16,0 8-5 0,-1-1-1 0,1-1 2 16,-6 1 2-16,-25-3 6 0,53 4-5 15,-26-1 3-15,-27-3 7 0,52 8 3 16,-24-1-3-16,1-2 3 0,-1 2-7 0,12 2-3 15,-6-1-3-15,11 0-6 0,-7 0-2 16,11 3 2-16,-1-2-4 0,-1-3-4 0,2 3-1 16,3-3-7-16,-2 0-11 0,-2 1-12 15,1-2-16-15,-2-2-27 0,4 4-31 16,6-3-50-16,-3 0-53 0,-4-4-142 0,2 0-205 16,-4-4-396-16,-4 0-685 0</inkml:trace>
  <inkml:trace contextRef="#ctx0" brushRef="#br0" timeOffset="29764.3158">3884 8695 1106 0,'0'0'364'0,"0"0"-176"16,0 0-32-16,0 0-75 0,0 0-18 15,0 0-19-15,0 0-8 0,0 0 0 16,11 22-1-16,-11-22-7 0,0 0-11 0,0 0-4 15,0 0 8-15,0 0-14 0,9 19 13 16,-9-19 0-16,0 0-7 0,0 0 7 0,0 0 26 16,0 0 11-16,0 0 12 0,0 0 20 15,0 0 6-15,0 0 10 0,0 0 5 16,0 0-4-16,0 0-18 0,0 0 14 0,0 0 3 16,13 18-9-16,-13-18-2 0,0 0-15 15,0 0 15-15,0 0-8 0,0 0-1 0,0 0 1 16,0 0-16-16,0 0-5 0,0 0-7 15,0 0-2-15,0 0 3 0,0 0 3 16,0 0-1-16,0 0 3 0,0 0-2 16,0 0-2-16,0 0-1 0,0 0-1 0,0 0-3 15,0 0-11-15,0 0 1 0,0 0-1 16,0 0 1-16,0 0-7 0,0 0-2 16,0 0-1-16,0 0-3 0,0 0-4 0,0 0-5 15,0 0 2-15,0 0-1 0,0 0-1 16,0 0-5-16,0 0-3 0,0 0 0 15,0 0 2-15,0 0-3 0,0 0 4 0,0 0 1 16,0 0 3-16,0 0 8 0,40-37-7 0,-40 37 4 16,0 0 1-16,0 0-1 0,0 0 3 15,0 0-4-15,0 0-5 0,0 0-2 16,0 0-10-16,12-24 0 0,-12 24-9 0,25-31 0 16,-13 18 5-16,-12 13 0 0,16-24-1 15,-16 24-1-15,20-27-2 0,-20 27 4 16,17-27-5-16,-17 27 12 0,17-22 0 15,-17 22 7-15,15-17 4 0,-15 17 2 0,0 0-2 16,17-24-1-16,-17 24 1 0,0 0-3 16,13-15 0-16,-13 15 1 0,0 0-2 0,0 0 0 15,19-18-5-15,-19 18-2 0,0 0-1 16,0 0 1-16,0 0-3 0,13-21 2 16,-13 21-1-16,0 0-8 0,17-22 2 0,-17 22 0 15,0 0-3-15,16-19 3 0,-16 19-1 16,0 0-3-16,14-20 0 0,-14 20 2 0,0 0-4 15,18-17 2-15,-18 17-3 0,0 0 2 16,8-20 1-16,-8 20-3 0,0 0 1 16,0 0 3-16,0 0-2 0,17-20 0 15,-17 20 1-15,0 0-1 0,0 0 0 0,0 0 0 16,14-13 0-16,-14 13 0 0,0 0-2 16,0 0 1-16,0 0 2 0,0 0-2 0,0 0 1 15,21-15-1-15,-21 15 2 0,0 0 1 16,0 0-3-16,0 0 3 0,0 0-3 15,19-17 5-15,-19 17 1 0,0 0-1 0,0 0 0 16,0 0-2-16,0 0 1 0,16-13 2 16,-16 13-1-16,0 0-1 0,0 0-1 0,0 0 2 15,21-14 0-15,-21 14 0 0,0 0-3 16,0 0 1-16,0 0-1 0,20-12 1 16,-20 12-2-16,0 0 1 0,0 0 1 0,0 0-1 15,25-12 0-15,-25 12 1 0,0 0 0 16,0 0-1-16,20-9 3 0,-20 9-2 15,0 0-1-15,0 0-2 0,23-11 1 0,-23 11 2 16,0 0-3-16,25-8 1 0,-25 8-1 16,0 0 1-16,25-7 0 0,-25 7 0 15,0 0-1-15,29-9 2 0,-29 9-1 0,0 0 1 16,0 0-1-16,33-6-1 0,-33 6 2 16,0 0 3-16,0 0-4 0,32-2 6 0,-32 2-7 15,0 0 1-15,0 0 1 0,0 0 0 16,0 0 2-16,29-8-1 0,-29 8-2 15,0 0 2-15,0 0 0 0,0 0 0 0,0 0-2 16,0 0 8-16,25-8 3 0,-25 8 1 16,0 0 1-16,0 0 3 0,0 0 3 0,0 0-1 15,0 0 1-15,0 0-2 0,0 0-1 16,0 0-3-16,28-4-4 0,-28 4 4 16,0 0-5-16,0 0 1 0,0 0-1 15,0 0 1-15,0 0-2 0,0 0-2 0,0 0 2 16,33 0-4-16,-33 0 2 0,0 0-3 15,0 0-1-15,0 0 6 0,0 0-6 0,0 0 1 16,0 0 2-16,32 4-2 0,-32-4-2 16,0 0 4-16,0 0-4 0,0 0 2 15,0 0 1-15,30 5-2 0,-30-5 0 0,0 0 3 16,0 0-4-16,0 0 1 0,29 3 1 16,-29-3 2-16,0 0 1 0,0 0 0 0,0 0-1 15,0 0 0-15,28 8-1 0,-28-8 3 16,0 0 0-16,0 0-4 0,0 0 4 15,25 8-2-15,-25-8-3 0,0 0-2 0,0 0 4 16,24 6 0-16,-24-6-2 0,0 0 1 16,0 0 1-16,0 0 2 0,0 0-5 15,0 0 4-15,20 10 0 0,-20-10-1 16,0 0-4-16,0 0 4 0,0 0 0 0,0 0-1 16,0 0 3-16,22 8-1 0,-22-8-3 15,0 0 1-15,0 0 0 0,0 0 2 0,0 0 0 16,16 17-1-16,-16-17 1 0,0 0 2 15,0 0 0-15,27 18 0 0,-27-18 3 0,0 0-3 16,17 18 1-16,-17-18 2 0,8 16-3 16,-8-16 1-16,17 19 2 0,-17-19-2 0,20 15-1 15,-20-15 1-15,12 18-2 0,-12-18 2 16,16 23-2-16,-16-23 3 0,17 24-3 16,-17-24 1-16,14 25 0 0,-3-13 0 15,-11-12-3-15,12 24 1 0,-12-24 0 0,17 26 1 16,-17-26-4-16,8 24 4 0,-8-24-2 15,12 24 1-15,-12-24 0 0,8 25-2 16,-8-25 2-16,8 28-1 0,-8-28 5 0,12 25-7 16,-12-25 1-16,9 21-2 0,-9-21 5 15,8 24 0-15,-8-24-5 0,5 24 2 0,-5-24 1 16,7 23-2-16,-7-23 2 0,0 0 0 16,6 31-3-16,-6-31 2 0,4 23-2 15,-4-23 4-15,0 0-2 0,8 29 0 0,-8-29-2 16,0 0 4-16,3 27-4 0,-3-27-1 15,0 0 1-15,0 0 2 0,0 28-1 0,0-28 2 16,0 0 3-16,0 0 1 0,5 27 2 16,-5-27-2-16,0 0 0 0,0 0-1 15,0 0-1-15,-3 35 4 0,3-35-1 16,0 0-1-16,0 0-1 0,8 31 0 0,-8-31-1 16,0 0 5-16,5 21-8 0,-5-21 0 15,0 0 1-15,0 0 3 0,0 27-2 0,0-27 2 16,0 0-3-16,0 0 3 0,4 30 0 15,-4-30 4-15,0 0-1 0,0 0-3 16,0 35 0-16,0-35 3 0,0 0-4 0,0 24 0 16,0-24 0-16,0 0-4 0,0 0 4 15,-9 34 1-15,9-34-15 0,0 0 2 0,-5 28 4 16,5-28-1-16,0 0 0 0,0 0 2 16,-5 35-1-16,5-35-1 0,0 0 5 15,0 24 5-15,0-24-2 0,0 0 2 0,-8 28 1 16,8-28-1-16,0 0 1 0,0 0-1 15,-7 27 4-15,7-27 0 0,-10 20-1 0,10-20 3 16,0 0-4-16,0 0-1 0,-5 26 4 16,5-26-4-16,0 0 1 0,-11 28-3 15,11-28-1-15,0 0 2 0,-5 31-1 0,5-31-1 16,-4 23 3-16,4-23-4 0,0 0 0 16,-12 30 2-16,12-30 9 0,-8 21 1 15,8-21-5-15,0 0 1 0,-3 29-6 0,3-29 6 16,0 0-4-16,-4 33-1 0,4-33 3 15,0 0-4-15,-1 33-1 0,1-33 0 16,-4 27 1-16,4-27 4 0,0 0-6 0,-8 33 0 16,8-33-2-16,-3 21 7 0,3-21-2 15,0 0-8-15,0 32 7 0,0-32-6 0,0 0 4 16,-5 24 0-16,5-24 0 0,0 0 1 16,0 0-4-16,0 0 1 0,-5 31 1 15,5-31 0-15,0 0-1 0,0 0-1 0,-4 23 1 16,4-23-1-16,0 0 0 0,0 0 2 15,0 0 1-15,4 35-2 0,-4-35 3 0,0 0-1 16,0 0 4-16,-4 34-6 0,4-34-1 16,0 0 3-16,-5 30 0 0,5-30 1 15,0 0 1-15,0 35-1 0,0-35 0 0,-3 24 1 16,3-24 2-16,0 0-1 0,-8 41-1 16,8-41-1-16,-4 24 0 0,4-24 1 0,0 0 0 15,0 37-2-15,0-37 2 0,-1 27-4 16,1-27 2-16,0 0 3 0,-4 35-4 15,4-35 1-15,0 0-2 0,0 36 0 0,0-36 6 16,0 25-3-16,0-25 2 0,0 0-2 16,-6 32-2-16,6-32 5 0,0 0 1 0,-4 33 0 15,4-33-2-15,0 0-1 0,0 33 3 16,0-33 1-16,-1 29 0 0,1-29-3 0,0 0 4 16,0 36-6-16,0-36 6 0,-4 30-6 15,4-30 1-15,0 35-3 0,0-35 2 16,0 34-5-16,0-34 6 0,-5 33 3 0,5-33-7 15,0 35-2-15,0-35 7 0,-3 34-1 16,3-34-2-16,0 32 2 0,0-32 1 16,-4 35-1-16,4-35 0 0,4 31-4 0,-4-31 0 15,0 31 3-15,0-31-7 0,0 28 7 16,0-28-2-16,0 27 3 0,0-27-9 0,0 0 7 16,-4 44 1-16,4-44-2 0,4 27 1 15,-4-27 3-15,3 31-6 0,-3-31 6 0,0 24-5 16,0-24 2-16,0 0-3 0,0 41 3 15,0-41-2-15,5 21 1 0,-5-21 0 16,0 0-3-16,0 36 1 0,0-36 3 0,4 23-2 16,-4-23-1-16,0 0 2 0,1 34 1 15,-1-34-1-15,4 21 2 0,-4-21 3 0,0 0-9 16,6 34 6-16,-6-34-5 0,0 0 2 16,4 31 1-16,-4-31-1 0,5 21 2 15,-5-21-3-15,0 0-2 0,3 27 5 0,-3-27-6 16,0 0 2-16,8 25 2 0,-8-25 2 15,0 0-2-15,0 0 3 0,2 26-4 0,-2-26 2 16,0 0 0-16,0 0-1 0,7 24-4 16,-7-24 3-16,0 0 2 0,0 0 3 0,0 0-2 15,8 24-1-15,-8-24-1 0,0 0-2 16,0 0 2-16,0 0 4 0,0 0-3 0,2 26-2 16,-2-26 6-16,0 0-8 0,0 0 3 15,0 0 1-15,0 0-3 0,0 0 2 0,3 24 3 16,-3-24-5-16,0 0 2 0,0 0-2 15,0 0 5-15,0 0-2 0,8 21-4 16,-8-21 4-16,0 0-1 0,0 0-2 0,0 0 1 16,9 26 0-16,-9-26 1 0,0 0 0 15,0 0 1-15,0 0-2 0,0 0 1 0,8 21 2 16,-8-21-3-16,0 0 1 0,0 0 0 16,7 21-1-16,-7-21-1 0,0 0 1 0,0 0 4 15,8 28-3-15,-8-28 1 0,0 0 0 16,9 21 0-16,-9-21-3 0,0 0 3 15,0 0 0-15,8 23 0 0,-8-23-2 0,0 0-1 16,0 0 3-16,0 0-2 0,5 24 1 16,-5-24 6-16,0 0-2 0,0 0-5 0,12 22 1 15,-12-22-1-15,0 0 2 0,0 0-1 16,1 23-2-16,-1-23 4 0,0 0-2 16,0 0-1-16,0 0-6 0,7 29 12 0,-7-29-7 15,0 0 1-15,0 0 1 0,10 22 0 16,-10-22-2-16,0 0 1 0,0 0 2 0,3 23 0 15,-3-23 1-15,0 0-4 0,0 0 1 16,0 0 2-16,10 29-4 0,-10-29 4 16,0 0 0-16,0 0-13 0,0 0 6 0,5 28-5 15,-5-28 4-15,0 0-3 0,0 0 2 16,0 0 0-16,0 0 2 0,0 27 1 0,0-27 1 16,0 0 2-16,0 0-4 0,0 0 0 15,0 0 5-15,0 30-4 0,0-30 4 16,0 0-2-16,0 0 4 0,4 25-3 0,-4-25 0 15,0 0-2-15,0 0 1 0,0 0 5 16,0 0-2-16,0 0 6 0,-4 34-10 0,4-34 3 16,0 0 0-16,0 0-3 0,-5 25 6 15,5-25-4-15,0 0 2 0,0 0-3 16,0 0 2-16,-10 27 0 0,10-27 0 0,0 0 1 16,0 0-2-16,-5 26 3 0,5-26-2 15,0 0-1-15,0 0 5 0,-8 24-4 0,8-24 4 16,0 0-2-16,0 0-2 0,0 0 0 15,-7 24 0-15,7-24 1 0,0 0 2 16,0 0 5-16,0 0-9 0,-6 27 2 0,6-27-4 16,0 0 3-16,0 0-3 0,0 0 3 15,-7 27 3-15,7-27-3 0,0 0-1 16,0 0-2-16,0 0 5 0,0 0 2 0,-2 27-1 16,2-27-2-16,0 0 1 0,0 0 0 15,0 0-3-15,0 0 2 0,-3 31-4 0,3-31 4 16,0 0 0-16,0 0 0 0,-12 22-1 15,12-22-1-15,0 0 1 0,0 0 1 0,0 0 0 16,0 0 4-16,-10 21-3 0,10-21 2 16,0 0-4-16,0 0 0 0,0 0 2 0,0 0 0 15,-7 24 2-15,7-24-5 0,0 0 3 16,0 0-1-16,0 0-1 0,0 0 1 16,-15 19-1-16,15-19 2 0,0 0-4 0,0 0 3 15,0 0 1-15,0 0-2 0,-13 18 4 16,13-18-5-16,0 0 4 0,0 0-5 0,0 0 4 15,-8 22-4-15,8-22 6 0,0 0-7 16,0 0 2-16,0 0 2 0,-14 19-1 0,14-19-1 16,0 0 0-16,0 0 2 0,-15 18-2 15,15-18-1-15,0 0 4 0,0 0-5 0,0 0 1 16,-20 15 3-16,20-15-1 0,0 0-2 16,0 0 4-16,0 0-1 0,0 0-3 15,-17 15 0-15,17-15 4 0,0 0-2 0,0 0 3 16,0 0-3-16,0 0 3 0,-21 17-5 15,21-17 3-15,0 0-3 0,0 0 3 16,0 0-3-16,-24 12 2 0,24-12-2 0,0 0 3 16,0 0-3-16,0 0-1 0,-25 9-1 15,25-9 1-15,0 0 3 0,0 0-2 0,0 0-4 16,-23 15-1-16,23-15 0 0,0 0 6 16,0 0-2-16,-29 6 0 0,29-6 2 0,0 0 0 15,0 0 1-15,-20 9-2 0,20-9 1 16,0 0 2-16,0 0-2 0,0 0 3 15,-27 6-3-15,27-6 7 0,0 0-10 0,0 0 6 16,0 0-4-16,-35 4 2 0,35-4 5 16,0 0-7-16,0 0 5 0,0 0-4 0,-30 7 3 15,30-7-1-15,0 0 1 0,0 0 4 16,0 0-6-16,-35 0 2 0,35 0 3 0,0 0 0 16,0 0-3-16,0 0 4 0,0 0 1 15,-35-4 0-15,35 4-1 0,0 0 0 16,0 0-2-16,-30-10 1 0,30 10 1 15,0 0-3-15,-22-9 2 0,22 9 1 0,0 0-6 16,-25-12 6-16,25 12 2 0,0 0-6 16,-22-21 0-16,22 21-1 0,-18-18 0 0,18 18 4 15,-17-16-3-15,17 16 4 0,-17-16 5 16,17 16-4-16,-15-19-2 0,15 19 2 0,-16-17-5 16,16 17 2-16,-17-22-2 0,17 22 1 15,-17-20-2-15,17 20 5 0,-13-18-2 0,13 18 0 16,0 0-2-16,-24-24 2 0,24 24-5 15,-16-23 0-15,16 23 1 0,-12-24-1 16,12 24 0-16,-12-27 2 0,12 27 0 0,-13-30 2 16,13 30-1-16,-12-32-1 0,4 15-2 15,8 17 3-15,-17-44-1 0,9 18-1 0,1 6 1 16,7 20 1-16,-13-43-2 0,8 27 3 16,5 16-4-16,-14-35 3 0,14 35-1 15,-10-30-1-15,10 30 1 0,-8-27-1 0,8 27 1 16,-9-24 0-16,9 24 1 0,-8-26-1 15,8 26-3-15,-12-24 2 0,12 24-3 0,0 0 1 16,-5-30 3-16,5 30 0 0,0 0-2 16,-10-29 4-16,10 29-5 0,0 0-1 0,-5-25 4 15,5 25-1-15,0 0-3 0,-8-23-1 16,8 23-1-16,0 0 1 0,0 0-1 16,-3-34 3-16,3 34 3 0,0 0-1 0,0 0 2 15,-4-35-1-15,4 35-3 0,0 0 2 16,-1-24 1-16,1 24 0 0,0 0-2 0,-9-25-1 15,9 25 5-15,0 0-3 0,0-22-1 16,0 22 1-16,-6-18 0 0,6 18-1 0,0 0 1 16,-2-25 2-16,2 25-4 0,0-21 1 15,0 21 1-15,0 0-2 0,-5-28 2 0,5 28-1 16,0-23 1-16,0 23 2 0,0-24-3 16,0 24 1-16,0-23 1 0,0 23 3 15,0 0-2-15,0-35-2 0,0 35-4 0,-4-24 0 16,4 24 1-16,4-28-1 0,-4 28 1 15,0-26 1-15,0 26 0 0,0-23 4 0,0 23 1 16,0-22-5-16,0 22 2 0,0-25-3 16,0 25 1-16,-4-27 4 0,4 27-1 15,0-25-2-15,0 25-2 0,0-22 6 0,0 22-5 16,-3-24 3-16,3 24-5 0,0-24 5 16,0 24 0-16,-2-26-4 0,2 26 1 0,-3-27 2 15,3 27 1-15,-5-30 0 0,5 30 0 16,-3-30 0-16,3 30-1 0,-4-30 2 15,4 30-2-15,-3-33 1 0,0 18-2 0,3 15 4 16,-5-35-4-16,5 35 3 0,-4-30-2 16,4 30 0-16,-3-32 0 0,3 32-2 0,0-28 2 15,-2 13 1-15,2 15 0 0,-3-24 3 16,3 24-5-16,-5-27 2 0,5 27 1 16,0-29-1-16,0 29 2 0,-3-28-3 0,3 28 2 15,0-25-2-15,0 25 1 0,-2-25-2 16,2 25 0-16,0-24 4 0,0 24-3 0,-3-23 7 15,3 23-6-15,-5-22 1 0,5 22-1 16,0 0 1-16,0-32 0 0,0 32-2 16,0-21 3-16,0 21-4 0,0 0 3 0,-4-34-1 15,4 34 1-15,0-20-3 0,0 20 3 16,4-24 1-16,-4 24-9 0,0 0 10 0,0-35-2 16,0 35-2-16,0-30 1 0,0 30 0 15,0 0 0-15,0-39-3 0,0 39 2 0,0-30 4 16,0 30-5-16,0-30-2 0,0 30 4 15,5-31 1-15,-5 31-2 0,0-31-1 16,0 31 3-16,3-31 0 0,-3 31 2 0,0-32-4 16,0 32 1-16,0-28 0 0,0 28 0 15,0-32 0-15,0 32 0 0,2-34 4 0,-2 34-6 16,3-38 2-16,-3 38-1 0,0-37 0 16,0 37 3-16,0-40-3 0,5 22 1 15,-5 18 0-15,0-34 1 0,-5 13-4 0,10 2 3 16,-5-3 1-16,0 22-1 0,3-34 2 15,-3 12-1-15,0 4-3 0,0 18 2 0,0-37 1 16,0 20 2-16,2 0-1 0,-2 17-2 16,0-30 4-16,0 30-5 0,0-28-1 15,0 28 2-15,3-29 4 0,-3 29-3 0,4-27 1 16,-4 27 1-16,5-25-3 0,-5 25-4 16,3-23 3-16,-3 23 3 0,3-24-3 0,-3 24 0 15,4-23 7-15,-4 23-6 0,3-19 0 16,-3 19 1-16,5-21 2 0,-5 21-3 0,0 0-1 15,3-29 2-15,-3 29-2 0,0 0 1 16,5-24 3-16,-5 24-2 0,0 0 1 0,0-21-3 16,0 21-1-16,0 0 1 0,9-19 1 15,-9 19 0-15,0 0 1 0,2-17 0 0,-2 17-2 16,0 0 3-16,3-18 1 0,-3 18 0 16,0 0 0-16,3-27 5 0,-3 27-2 15,0 0 2-15,0 0 4 0,9-30-2 0,-9 30 5 16,0 0-5-16,5-24 4 0,-5 24-4 15,0 0-1-15,0 0-2 0,8-28 2 16,-8 28-6-16,0 0 3 0,5-31-5 0,-2 22-10 16,-3 9-10-16,5-20-13 0,-5 20-29 15,10-26-51-15,2 13-64 0,-4-6-97 0,2-2-215 16,7-3-35-16,-3-5-445 0,-9-1-997 16</inkml:trace>
</inkml:ink>
</file>

<file path=ppt/ink/ink35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3:17.249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8255 6791 4493 0,'10'12'-182'0,"-10"-12"13"0,21 16 9 16,-21-16 18-16,22 17-3 0,-22-17 10 16,20 18 8-16,-20-18 9 0,27 14 10 0,-14-4-6 15,-13-10 16-15,30 13-7 0,-11-7 3 16,-19-6-16-16,27 13 7 0,-27-13-1 16,31 8 5-16,-31-8-1 0,29 12 2 15,-29-12 7-15,28 6 4 0,-28-6 1 0,25 6 27 16,-25-6 3-16,0 0 15 0,29 10 8 15,-29-10-2-15,0 0-22 0,22 5-28 0,-22-5-121 16,0 0-127-16,0 0 85 0</inkml:trace>
  <inkml:trace contextRef="#ctx0" brushRef="#br0" timeOffset="26100.0676">2273 11419 1152 0,'0'0'204'0,"0"0"-29"0,0 0-60 0,-14-28-128 15,14 28 9-15,0 0 21 0,0 0 28 16,0 0-17-16,0 0-4 0,0 0-16 0,0 0-16 16,0 0-4-16,0 0-24 0,0 0-22 15,-8-29 8-15,8 29 3 0,0 0 38 16,0 0 27-16,0 0 41 0,0 0 8 0,0 0-3 15,0 0-4-15,0 0-14 0,0 0-19 16,0 0-16-16,0 0-14 0,0 0-13 0,0 0-38 16,0 0 3-16,0 0 15 0,0 0 0 15,0 0 20-15,0 0 28 0,0 0-4 16,-13-17 28-16,13 17 4 0,0 0 0 16,0 0 10-16,0 0-5 0,0 0-15 0,0 0-4 15,0 0-26-15,0 0-11 0,0 0-41 16,0 0-52-16,0 0-79 0,0 0-247 0,0 0 96 15</inkml:trace>
  <inkml:trace contextRef="#ctx0" brushRef="#br0" timeOffset="27922.5952">2438 10941 1579 0,'0'0'25'0,"0"0"13"0,0 0 15 15,0 0 3-15,0 0 0 0,0 0 5 0,0 0 29 16,0 0 8-16,0 0 3 0,0 0 7 16,0 0 2-16,0 0-8 0,0 0 4 0,0 0 12 15,0 0-12-15,9-21-20 0,-9 21-2 16,0 0-13-16,0 0 3 0,0 0 4 15,0 0-16-15,0 0-7 0,0 0 23 16,0 0-7-16,0 0-4 0,0 0-6 0,0 0 6 16,0 0-8-16,0 0-9 0,0 0 12 15,0 0-6-15,0 0-8 0,0 0-4 16,0 0 2-16,0 0-6 0,0 0-3 16,0 0 0-16,0 0 4 0,0 0-7 0,0 0 7 15,0 0-18-15,0 0 6 0,0 0-5 16,0 0-4-16,0 0 8 0,0 0 6 0,0 0-11 15,0 0 7-15,0 0 5 0,0 0-12 0,0 0-1 16,0 0 5-16,0 0-3 0,0 0 3 16,0 0-8-16,0 0 15 0,0 0-22 15,0 0 10-15,0 0-3 0,0 0-2 16,0 0-3-16,0 0 4 0,0 0-6 0,0 0 10 16,0 0-2-16,0 0-5 0,0 0 6 15,0 0 2-15,0 0-8 0,0 0 1 16,0 0 4-16,0 0 0 0,0 0-3 0,0 0-1 15,0 0-2-15,0 0-2 0,0 0 0 16,0 0-2-16,0 0 2 0,0 0-1 0,0 0-6 16,0 0 2-16,0 0-9 0,0 0 7 15,0 0-1-15,0 0-2 0,0 0 5 16,0 0-3-16,0 0-1 0,0 0-1 0,0 0 8 16,0 0-5-16,0 0-4 0,0 0 2 15,0 0 7-15,0 0-3 0,0 0 7 0,0 0-4 16,0 0 4-16,0 0-7 0,0 0 8 15,0 0-1-15,0 0 1 0,0 0 2 16,0 0 5-16,0 0-2 0,0 0-3 16,0 0-2-16,0 0-6 0,0 0 4 0,0 0-5 15,0 0 2-15,0 0 0 0,0 0 0 16,0 0-3-16,0 0-2 0,0 0-2 0,0 0 4 16,0 0 0-16,0 0-4 0,0 0 0 15,0 0 3-15,0 0-6 0,0 0 3 16,0 0-1-16,0 0-1 0,0 0 0 0,0 0-1 15,0 0 2-15,0 0 4 0,0 0-2 16,0 0-3-16,0 0 4 0,0 0-2 0,0 0 3 16,0 0-1-16,0 0-2 0,0 0 2 15,0 0-1-15,0 0 3 0,0 0 3 16,0 0-1-16,0 0-7 0,0 0 1 0,0 0 1 16,0 0-1-16,0 0 1 0,0 0-3 15,0 0 2-15,0 0-2 0,0 0 2 16,0 0-2-16,0 0 0 0,0 0 2 0,0 0 0 15,0 0-1-15,0 0-2 0,0 0 0 16,0 0 1-16,0 0 3 0,0 0-2 0,0 0-2 16,0 0 2-16,0 0 0 0,0 0-1 15,0 0-1-15,-49 62 2 0,49-62 3 16,-17 18-4-16,17-18-1 0,-21 21 1 0,21-21-1 16,-24 23-3-16,9-7 3 0,15-16 4 15,-27 23-5-15,19-11 3 0,8-12 0 16,-30 22 1-16,20-10-3 0,10-12-1 0,-20 21 1 15,20-21 0-15,-20 20 1 0,20-20-2 16,-20 18 4-16,20-18-1 0,-22 21 0 16,22-21-2-16,-20 22 0 0,20-22 4 0,-24 17-4 15,24-17 5-15,-21 17-6 0,21-17 0 16,-20 18 2-16,20-18-1 0,-20 13 3 0,20-13-3 16,-22 15-1-16,22-15-2 0,-20 12 5 15,20-12 0-15,-24 12-2 0,24-12 7 16,-21 14-7-16,21-14 4 0,-17 12-5 0,17-12 2 15,0 0-2-15,-24 12 1 0,24-12 1 16,0 0-3-16,-25 12 0 0,25-12 2 0,0 0 1 16,-23 6 0-16,23-6-1 0,0 0-1 15,0 0 0-15,-34 3 3 0,34-3 0 16,0 0 0-16,0 0 0 0,0 0 0 0,-31 0 0 16,31 0-4-16,0 0 0 0,0 0-2 15,0 0 0-15,0 0 2 0,-30-18-2 16,30 18 1-16,0 0 5 0,-16-21 7 15,16 21 0-15,0 0 6 0,0 0 1 0,-5-32 2 16,5 32-5-16,0 0 3 0,-3-27-4 16,3 27 1-16,0 0-1 0,19-37 0 15,-19 37-5-15,16-28 1 0,-16 28-2 0,17-25 0 16,-4 7-2-16,-13 18-1 0,20-27 2 16,-5 16-4-16,-15 11 1 0,19-21-4 0,-19 21 2 15,17-21 4-15,-17 21-6 0,20-18 2 16,-20 18 0-16,23-17-5 0,-23 17 3 0,22-13 0 15,-22 13 0-15,20-15-2 0,-20 15 2 16,23-9 4-16,-23 9 2 0,0 0-2 16,37-6 0-16,-37 6 1 0,27-2-3 0,-27 2 2 15,0 0 3-15,38 0 2 0,-38 0 2 16,0 0 4-16,41 0-1 0,-41 0 0 16,30 0 1-16,-30 0-1 0,0 0-1 0,48 2-1 15,-48-2-1-15,27 3-1 0,-27-3 0 16,30 3-3-16,-30-3 2 0,30 8 6 15,-30-8 1-15,29 8 4 0,-29-8-3 0,31 8 0 16,-31-8-1-16,30 12 0 0,-6-7 1 16,-4 5 1-16,2-2-1 0,-22-8 0 0,52 15-3 15,-26-2 0-15,1-2-1 0,-2-4-2 16,2 2 0-16,3 3 0 0,-5-1-3 16,4 1 5-16,1-3 0 0,3 3 4 0,-1-2-2 15,0 2 0-15,0-4-3 0,-2 4 3 16,1-1-3-16,-5-5 1 0,4 4-3 15,1-5 3-15,-2 1-2 0,-2 4-3 0,-1-8 0 16,-1 5 3-16,2-1-4 0,-27-6-7 16,47 9-10-16,-18-6-21 0,-6 3-35 15,5-2-46-15,-3 5-61 0,-3-2-123 0,0 2-240 16,-22-9-416-16,27 12-845 0</inkml:trace>
  <inkml:trace contextRef="#ctx0" brushRef="#br0" timeOffset="34726.3395">10719 12770 4681 0,'0'0'-142'0,"0"0"13"15,0 0 0-15,0 0-3 0,0 0 0 16,0 0 9-16,0 0 9 0,0 0 7 0,0 0 28 15,0 0 16-15,0 0 17 0,0 0 29 16,0 0 6-16,0 0-2 0,0 0 8 0,0 0 10 16,28-5 1-16,-28 5 14 0,0 0-9 15,0 0 41-15,0 0-20 0,0 0-7 16,0 0 6-16,0 0-2 0,0 0-6 0,0 0-1 16,0 0 1-16,0 0-9 0,0 0 20 15,0 0-22-15,0 0 1 0,0 0-1 16,0 0 14-16,0 0-1 0,0 0 17 0,0 0 5 15,0 0 11-15,0 0-4 0,0 0 3 16,0 0-11-16,0 0-8 0,0 0-2 16,0 0 0-16,0 0-15 0,0 0-1 0,0 0 5 15,0 0 13-15,0 0 10 0,0 0 4 16,-17 59-11-16,17-59-12 0,-21 43-5 16,12-18 4-16,-6 2-4 0,0 0 2 0,2 8-5 15,-1-4-2-15,3-1 0 0,-9 3-4 16,8 5-1-16,-5-5 8 0,4 2-14 0,-4 2-5 15,-1-1 21-15,4-1-9 0,-2 1 2 16,0-1 0-16,0-1-9 0,1-4 14 0,1-3-8 16,6-1-6-16,-5-2 2 0,1-1 4 15,0-2-1-15,4-1-4 0,-7-1-1 16,15-19 3-16,-17 34 1 0,7-18-2 0,10-16 3 16,-18 27 4-16,18-27-2 0,-21 28 7 15,8-12 2-15,0-1-3 0,13-15-1 0,-27 28-3 16,14-16-5-16,13-12 3 0,-29 25-8 15,16-16 7-15,13-9-7 0,-20 15 5 0,20-15-3 16,-17 17 2-16,17-17-5 0,-20 11 1 16,20-11 2-16,0 0 0 0,-29 12 7 15,29-12 0-15,0 0 3 0,-28 10 2 0,28-10 6 16,0 0-5-16,0 0-3 0,0 0 0 16,-30 0-4-16,30 0-2 0,0 0 2 0,0 0-3 15,0 0-3-15,0 0 0 0,-39-10-1 16,39 10 1-16,0 0 0 0,0 0-3 15,0 0 3-15,0 0-8 0,-30-8 4 16,30 8-4-16,0 0 3 0,0 0 0 0,0 0-2 16,0 0 0-16,0 0 0 0,0 0 1 15,0 0-2-15,-28-7-1 0,28 7 9 16,0 0-10-16,0 0 2 0,0 0-1 0,0 0-3 16,0 0 6-16,0 0-4 0,0 0-2 15,0 0 2-15,0 0 1 0,0 0 0 0,0 0-5 16,0 0-8-16,0 0 12 0,0 0-15 15,0 0-3-15,0 0-6 0,0 0 1 16,-25-8-6-16,25 8-13 0,0 0-7 0,0 0-9 16,0 0-1-16,0 0 8 0,0 0 2 15,0 0 1-15,-17-24-4 0,17 24 3 0,0 0-15 16,0 0 11-16,-12-27 12 0,12 27-6 16,0 0 9-16,-6-24 11 0,6 24-1 15,0 0 11-15,-9-31-3 0,9 31 12 0,0 0-22 16,0 0 4-16,12-46-6 0,-12 46-3 15,15-25 10-15,-15 25-3 0,18-25 3 0,-6 13 15 16,-12 12-17-16,25-18 23 0,-6 8 4 16,-19 10-3-16,30-15-4 0,-30 15 42 0,35-5-9 15,-35 5 15-15,33-4 9 0,-33 4 5 16,40 4 12-16,-40-4-7 0,34 15-9 0,-16-7 12 16,-18-8 12-16,39 19 0 0,-17-4-10 15,-2 3-2-15,0 2-7 0,-4-2-8 16,6 3-1-16,-3-3-7 0,2 6-5 0,-4-1 0 15,3-4-8-15,-1 1-1 0,-1-1-1 16,-1 2 0-16,-1-1-6 0,4-2-5 16,-3 0 1-16,0 0 0 0,3-3-2 0,-2 2-1 15,4 1 2-15,-2-2-3 0,0-1-1 16,-3-3-2-16,3-3-3 0,2 3 1 0,-2 0-12 16,0 2-9-16,-20-14-14 0,45 18-16 15,-25-8-28-15,5-5-32 0,-1 5-36 0,2-6-69 16,-5-3-183-16,9-1-503 0,-30 0-402 15</inkml:trace>
  <inkml:trace contextRef="#ctx0" brushRef="#br0" timeOffset="38594.7988">19029 13146 4130 0,'0'0'-152'0,"0"0"30"0,0 0 16 15,0 0 21-15,0 0 18 0,0 0 25 16,0 0 17-16,0 0 7 0,0 0 1 0,0 0 17 16,0 0 9-16,0 0 6 0,0 0 0 15,0 0-7-15,0 0 14 0,0 0-5 0,0 0 6 16,0 0 2-16,0 0 2 0,0 0 5 16,0 0 3-16,0 0 7 0,0 0 11 15,0 0 7-15,0 0-3 0,0 0 17 0,0 0-22 16,0 0-3-16,0 0-4 0,0 0-5 15,0 0-1-15,0 0-6 0,0 0 2 0,0 0-9 16,0 0-9-16,0 0 0 0,0 0 5 16,0 0-8-16,0 0 5 0,0 0-9 15,0 0 7-15,0 0-4 0,0 0 3 16,0 0-4-16,0 0 7 0,0 0 4 0,0 0 6 16,0 0 11-16,0 0 5 0,0 0 9 15,0 0 9-15,0 0-5 0,0 0-1 0,0 0 5 16,0 0-4-16,0 0-3 0,0 0-7 15,0 0-9-15,0 0-3 0,0 0-3 0,0 0 3 16,0 0 2-16,-23 47-3 0,9-25 4 16,1-1-8-16,-11 6-3 0,4 5-1 0,-1-2-4 15,-8 2 2-15,11 2-16 0,-7-7 8 16,5 5-4-16,-2 1-7 0,-1-6 5 16,2 0 0-16,5 1-3 0,-4 1 1 0,-5-2-3 15,4 6 4-15,-4 8 0 0,-1 0 2 16,-5-5-4-16,6-6 0 0,4 5-4 0,-6-4 1 15,8-1-2-15,-1-1 1 0,-1-1-1 16,1-5-3-16,1 2 2 0,2-3-1 16,-1 0 1-16,3-1-1 0,-3 0 0 15,3-3-3-15,-4 2 2 0,2-4-2 0,17-16 5 16,-25 23-3-16,19-8-4 0,6-15 3 16,-22 24-1-16,22-24 2 0,-20 16-2 0,20-16-4 15,-17 20 4-15,17-20 0 0,-10 12 2 16,10-12-1-16,0 0 0 0,-15 19 1 0,15-19-4 15,0 0 4-15,0 0-3 0,0 0 0 16,-23 15 1-16,23-15-1 0,0 0 0 16,0 0-1-16,0 0-18 0,0 0-10 0,0 0-4 15,-51-25 10-15,51 25 8 0,-23-15 9 16,23 15 0-16,-25-12 4 0,25 12 7 16,-20-18-10-16,20 18-7 0,-22-20-18 0,22 20 0 15,-27-27-3-15,17 8-4 0,10 19 4 16,-18-40 0-16,8 18 6 0,1-5 0 0,3 2 9 15,-3-3-8-15,4-3 6 0,2 4-5 16,3 27 18-16,-5-55-7 0,5 33 12 16,0 22-13-16,-3-44 3 0,3 44-1 0,3-36 11 15,-3 36-2-15,8-34-1 0,-8 34 12 16,9-32 6-16,-9 32-21 0,20-23 11 0,-10 10 3 16,-10 13 2-16,18-15 3 0,-18 15 4 15,37-12-2-15,-37 12 1 0,35 0-2 0,-35 0 0 16,52 6 7-16,-25 3 9 0,0 0 7 15,4 10 6-15,3-2 0 0,-1 6 2 16,7 4-3-16,-3 4 0 0,3 0 4 0,-1 3-2 16,8 3-2-16,-7-4-3 0,13 8-7 15,-1 2 1-15,0-6-5 0,-5-7 0 0,1 5-5 16,1-8-12-16,-1 0-1 0,1 1-11 16,-6-2-8-16,4-2-16 0,5-6-24 15,-13 0-40-15,6-6-38 0,-3 0-46 0,4-7-158 16,-2-2-586-16,-7-3-575 0</inkml:trace>
  <inkml:trace contextRef="#ctx0" brushRef="#br0" timeOffset="39484.2823">22089 13211 4467 0,'-15'40'-18'0,"15"-40"24"16,-17 32 6-16,5-11 1 0,-1 0 18 0,-14 6 5 16,2 8 0-16,0 4-6 0,-7 3 15 15,2 0 9-15,-9 13 12 0,-2-2 12 16,6 0 2-16,-14 0-2 0,17-10 3 15,-3-1-4-15,2 2-4 0,-1-5-10 0,-3 5-4 16,11-7-2-16,-8-1-8 0,7-8 3 16,4 0-8-16,-2-1-1 0,8-8 2 0,-1 1 0 15,1 0-3-15,4-5-3 0,13-15-7 16,-29 28-2-16,23-16-5 0,6-12 0 0,-19 19-7 16,19-19-4-16,0 0-6 0,-25 16-3 15,25-16-10-15,0 0-12 0,0 0-9 16,0 0-8-16,0 0-6 0,-30-47 3 0,30 47 4 15,8-36 2-15,-8 36 3 0,15-42 4 16,-3 22 3-16,5-2 12 0,5 1 1 16,-4 3 3-16,9-2 3 0,-1 2 4 0,3 6 6 15,1 2 1-15,0-2 8 0,0 7 3 16,2-2 6-16,-7 4 3 0,-25 3 1 0,55-3-2 16,-31 3-2-16,-24 0-5 0,52 10-3 15,-27-5-10-15,-4 5-22 0,-21-10-28 0,41 15-47 16,-25-3-46-16,-7-3-74 0,-9-9-183 15,-4 19-554-15,4-19-785 0</inkml:trace>
  <inkml:trace contextRef="#ctx0" brushRef="#br0" timeOffset="39745.8974">8561 13295 4720 0,'-74'-10'-119'0,"4"0"-24"15,13 5-37-15,5-3-23 0,9 0-61 16,2 1-547-16,6-2 115 0</inkml:trace>
  <inkml:trace contextRef="#ctx0" brushRef="#br0" timeOffset="41023.7969">2743 13540 3722 0,'0'0'6'0,"0"0"8"0,0 0-10 15,0 0-14-15,0 0 6 0,0 0-2 16,0 0 38-16,0 0 15 0,0 0 9 0,0 0 41 16,0 0 7-16,0 0 4 0,0 0-9 15,0 0-11-15,0 0 0 0,0 0-3 16,0 0-15-16,0 0 5 0,0 0-8 0,0 0 4 16,0 0-5-16,0 0 6 0,0 0-4 15,0 0-1-15,0 0 0 0,0 0 1 16,0 0-2-16,0 0 0 0,0 0-1 0,0 0-10 15,0 0 3-15,0 0-5 0,0 0-8 16,0 0-3-16,0 0 7 0,0 0 15 16,0 0-4-16,-19 84-7 0,1-34-5 0,1 4-7 15,-5 15-6-15,6-12 0 0,-8 16-4 16,3-6-3-16,4-8-4 0,-3-1 0 0,1-3-4 16,3 4-2-16,-3-4 0 0,-8 1-1 15,7-4-4-15,-1 1 1 0,-1-7-3 0,0 1 1 16,4-5-6-16,-2-9 4 0,-4-1-6 15,8-2-3-15,-5-3-7 0,3 0-10 16,-9-7-8-16,6-1-2 0,-8-7 1 0,6-3-6 16,-4-2 3-16,-3-7 3 0,3-4 1 15,2 0-1-15,-7-10 4 0,4-1-1 0,-4-7 4 16,7 0 0-16,-4-7-2 0,1 0 2 16,6-5 6-16,2 3 14 0,0-3-4 15,3 4 12-15,6-3-11 0,-3-2 4 0,3 8 1 16,-1-1 3-16,5 0-1 0,5 4 2 15,2-6 3-15,2 3-5 0,5-3 2 0,8-4-2 16,2 0 0-16,4 6 1 0,3 1-2 16,1 3 0-16,0 1-2 0,3 2 6 15,-4 9-2-15,8-5 8 0,1 10 0 0,6-3 8 16,-4 3-2-16,3 7 6 0,2 0-6 16,9 3 0-16,-7 1 3 0,14 1 9 0,6 7 2 15,4-4 3-15,-1 4-4 0,3-3-1 16,3 0-6-16,21 3-1 0,6-1-6 15,6-7-6-15,40 4-15 0,-19-8-22 0,-21-4-33 16,37-4-37-16,-21 1-47 0,19-9-53 16,-42-2-93-16,-15-4-206 0,-5 0-474 0,-12-6-965 15</inkml:trace>
  <inkml:trace contextRef="#ctx0" brushRef="#br0" timeOffset="42056.5767">1435 9654 4788 0,'0'-38'-124'0,"0"38"17"16,0 0 8-16,0 0-56 0,0 0 12 15,0-33-7-15,0 33 19 0,0 0 30 0,0 0 35 16,-4-40 11-16,4 40 15 0,0 0 17 16,-3-32 19-16,3 32 10 0,0 0 15 0,0 0-8 15,-2-33 16-15,2 33-3 0,0 0 29 16,0 0-4-16,0 0 6 0,0 0 12 16,0-33-9-16,0 33-2 0,0 0 3 0,0 0-17 15,0 0-10-15,0 0 4 0,0 0-20 16,0 0 6-16,0 0 6 0,0 0 10 15,0 0-1-15,0 0 7 0,30 66-21 0,-23-27 2 16,6 6-2-16,-4 2-14 0,6 5 20 16,-2 3 1-16,-1 0-16 0,5-2-3 15,-4 0-4-15,2-4-4 0,-3-7 2 0,-2-1 2 16,5-8-1-16,-10 2-4 0,5-8-5 16,-2-2 4-16,9-4 8 0,0-1 1 0,5-5 18 15,4-6 4-15,4-9 0 0,12-6-5 16,12-11-10-16,11-10-5 0,4-6-5 15,28-21-13-15,6-3-7 0,-2-12-3 0,2-1 4 16,-4-3-4-16,3-4-3 0,-8-1 10 16,-2 0-9-16,5 1 16 0,-2-2-23 0,-6 0-2 15,4 1-23-15,-2 4-23 0,-1-4-49 16,-3 4-52-16,-5 3-188 0,-7 1-465 16,-14 12 41-16</inkml:trace>
  <inkml:trace contextRef="#ctx0" brushRef="#br0" timeOffset="44669.8391">5963 8870 3590 0,'0'0'-57'0,"0"0"40"15,0 0 12-15,0 0 16 0,0 0-9 16,0 0 20-16,0 0 5 0,0 0-2 16,0 0 11-16,0 0 17 0,0 0 34 0,0 0 27 15,0 0 20-15,0 0 7 0,0 0 2 16,0 0-10-16,0 0-10 0,0 0-10 15,0 0-10-15,0 0-10 0,0 0-9 0,0 0-12 16,0 0-8-16,0 0-7 0,0 0-9 16,0 0-7-16,0 0-4 0,0 0-10 0,0 0-5 15,0 0-5-15,0 0-4 0,0 0-1 16,17 57-3-16,-17-57 6 0,10 24-3 0,-10-24-3 16,8 31 1-16,-8-31-1 0,10 34 1 15,-3-17-5-15,-7-17 1 0,13 28 1 16,-5-11 0-16,-8-17 3 0,12 27-4 15,-12-27 2-15,24 25-4 0,-16-13 2 0,-8-12 2 16,27 16 5-16,-11-8 2 0,-16-8-2 16,49 8 11-16,-19-5 0 0,-5-3-1 0,10-3 4 15,-35 3-2-15,69-9 3 0,-32-2-3 16,-1 4-2-16,5-7 2 0,4-1-1 16,-8-1-2-16,3-3 1 0,-2-3 2 0,-1 1-1 15,0 3 4-15,-2-2 0 0,0-4 0 16,9-9-5-16,7-13-4 0,1-3 1 0,-3-3-2 15,19-22 2-15,3-4-5 0,-3 1-1 16,-3 1-6-16,6 2-17 0,-14 11-16 16,-11 9-24-16,6 1-27 0,-3 4-33 0,1 2-35 15,7 7-33-15,-12 3-64 0,-3 4-168 16,-2 4-526-16,-7 7-697 0</inkml:trace>
  <inkml:trace contextRef="#ctx0" brushRef="#br0" timeOffset="52708.2001">10817 8813 4452 0,'0'0'-161'0,"0"0"19"15,0 0 17-15,39-7 10 0,-39 7 3 16,0 0 12-16,0 0-7 0,0 0 17 16,0 0 14-16,0 0 11 0,0 0 12 15,0 0 23-15,0 0 2 0,0 0 13 0,0 0 6 16,0 0 11-16,0 0-9 0,0 0 12 15,0 0 7-15,0 0 11 0,0 0 8 0,0 0 1 16,0 0 16-16,0 0-1 0,0 0-12 16,0 0 5-16,0 0-14 0,0 0 4 15,0 0-9-15,0 0 0 0,0 0-4 0,0 0 6 16,0 0 0-16,0 0-5 0,0 0 2 16,0 0-1-16,0 0 17 0,0 0-10 15,18 22 3-15,-18-22 12 0,0 0 5 0,4 38 11 16,-4-38 8-16,1 33-13 0,-1-12 0 15,0-21-6-15,7 39 6 0,-2-20-3 0,-5-19-4 16,5 38-7-16,-2-17-4 0,-3-21-2 16,15 34 0-16,-15-34-10 0,12 31 2 0,-12-31-1 15,8 28 10-15,-8-28-18 0,14 24 12 16,-14-24-6-16,17 23 11 0,-17-23 6 16,23 18 1-16,-23-18 7 0,22 12 1 0,-22-12-3 15,33 3-1-15,-33-3-10 0,49-9 7 16,-26-2-7-16,14-2-3 0,-9-6-3 15,9-6 3-15,2-3-4 0,4-6-1 16,-3-3-4-16,4-8-7 0,4-9-6 0,1 0 3 16,-1-2 7-16,2 0 6 0,-1 1-3 15,-1-1-2-15,1 5-4 0,-1-2-19 0,-1 1-15 16,4 5-16-16,0 0-28 0,10 5-17 16,-6 1-20-16,5 5-19 0,-3 2-23 0,5 4-59 15,-10 5-140-15,3 2-519 0,-5-5-163 16</inkml:trace>
  <inkml:trace contextRef="#ctx0" brushRef="#br0" timeOffset="59423.8684">15183 8866 4116 0,'0'0'136'0,"0"0"21"0,0 0-19 15,0 0-18-15,0 0-28 0,0 0-20 0,0 0-16 16,0 0-10-16,0 0 10 0,0 0 9 16,0 0 20-16,0 0 8 0,0 0-2 0,0 0-7 15,0 0-13-15,0 0-12 0,0 0-9 16,0 0-5-16,0 0-3 0,0 0-2 16,0 0-1-16,0 0 4 0,0 0 0 0,0 0-2 15,0 0-5-15,0 0-2 0,0 0-4 16,0 0-3-16,0 0-3 0,0 0-2 15,0 0-1-15,0 0-3 0,0 0-4 0,0 0-3 16,0 0-1-16,0 0-1 0,0 0-1 16,0 0-1-16,0 0-3 0,0 0 2 15,0 0-2-15,0 0-1 0,0 0 1 0,0 0-1 16,0 0 1-16,0 0 0 0,0 0-2 16,0 0 1-16,0 0-1 0,0 0 1 0,0 0 1 15,0 0-1-15,0 0 3 0,0 0 4 16,0 0-1-16,0 0 8 0,24-29 4 15,-3 11 0-15,11-3-3 0,2-5-1 0,3-4-3 16,3-3-1-16,0 2-2 0,-2-4-2 16,7-1-2-16,-3 0 1 0,2 1 0 0,-2-2-6 15,3-1 1-15,3-3-1 0,-8 4-2 16,6 2 1-16,-10 5-1 0,6-6 9 16,-7 6-1-16,-5 4 2 0,2 2-3 0,-2 0 0 15,0-1 0-15,1 2 2 0,-1 1-4 16,0-3 0-16,-3 3 0 0,-6 0 0 0,9 2-2 15,-11 1-1-15,-2 0-2 0,1 0-5 16,-1 4-5-16,1-4-14 0,-3 2-16 16,4 1-18-16,-6-3-17 0,4 4-32 0,-17 15-34 15,35-29-30-15,-19 17-48 0,-2 0-135 16,-1 5-209-16,1-5-358 0,-14 12-566 0</inkml:trace>
  <inkml:trace contextRef="#ctx0" brushRef="#br0" timeOffset="62750.3117">18527 8643 4442 0,'0'0'-64'0,"0"0"23"0,0 0 17 16,0 0-8-16,0 0 2 0,0 0-4 16,0 0-4-16,2-36 6 0,-2 36 4 0,0 0 23 15,0 0 24-15,0 0 29 0,0 0 13 16,0 0 10-16,0 0 4 0,0 0-5 15,0 0 2-15,0 0-5 0,0 0 7 0,0 0-4 16,0 0 5-16,0 0-4 0,0 0-5 16,0 0-1-16,0 0-12 0,0 0-9 0,0 0-9 15,0 0-6-15,0 0-4 0,0 0-3 16,0 0-4-16,0 0 1 0,0 0 0 16,0 0 0-16,0 0 1 0,-13-26 2 0,13 26-4 15,0 0 0-15,0 0 2 0,0 0-1 16,0 0-7-16,0 0 1 0,0 0 0 15,0 0 3-15,-31-5 3 0,31 5-3 0,0 0 0 16,0 0-1-16,0 0-1 0,0 0-4 16,-31-5-1-16,31 5 0 0,0 0 0 0,0 0-2 15,-37-2 3-15,37 2 1 0,0 0-1 16,-35-3-2-16,35 3-3 0,0 0 1 0,-35-2-1 16,35 2 0-16,0 0-1 0,-46 0-1 15,46 0 2-15,0 0-2 0,-40 0 2 16,40 0-4-16,0 0 0 0,-40-4 1 15,40 4 1-15,0 0 0 0,-35 0-2 0,35 0-1 16,0 0 4-16,-32-4-3 0,32 4 0 16,0 0-2-16,0 0-2 0,-37 4 1 0,37-4 1 15,0 0 1-15,0 0 3 0,-31 0-5 16,31 0 1-16,0 0-1 0,0 0 4 16,-35 4-3-16,35-4 0 0,0 0 2 0,-34 2-2 15,34-2 0-15,0 0 2 0,-35 5-3 16,35-5 2-16,0 0 0 0,-39 5 2 0,39-5-3 15,-23 2 2-15,23-2 2 0,0 0 3 16,-40 6 1-16,40-6 1 0,-25 6-4 0,25-6 3 16,0 0-1-16,-29 8 0 0,29-8-2 15,0 0 1-15,-28 9-2 0,28-9 1 16,-18 8 1-16,18-8-1 0,-24 13 1 0,24-13 0 16,-23 15 1-16,23-15-3 0,-20 15 2 15,20-15 2-15,-22 17 1 0,22-17-2 0,-24 15-3 16,24-15 5-16,-25 19 0 0,25-19 8 15,-21 15-4-15,21-15 0 0,-25 20 2 16,25-20 1-16,-26 15-2 0,26-15 2 0,-16 17-3 16,16-17 1-16,-24 14-3 0,24-14 1 15,-18 13 1-15,18-13 0 0,-17 16 0 0,17-16 2 16,0 0-3-16,-22 18 1 0,22-18-3 16,-16 16-1-16,16-16 0 0,0 0-1 15,-19 17-1-15,19-17 1 0,0 0-1 0,-16 20 2 16,16-20 0-16,0 0 0 0,-22 15 1 15,22-15 1-15,-14 15 1 0,14-15-2 0,0 0-2 16,-20 22 1-16,20-22 2 0,-18 17 1 16,18-17 0-16,-17 13-1 0,17-13 0 0,-18 17 3 15,18-17-3-15,-15 13 0 0,15-13-2 16,-19 14 1-16,19-14-2 0,0 0 0 16,-16 24-1-16,16-24 0 0,-17 16-1 0,17-16 2 15,-15 19-3-15,15-19 0 0,-14 18 0 16,14-18 3-16,0 0-4 0,-13 27-1 0,13-27-2 15,0 0 2-15,-5 28 2 0,5-28 0 16,-5 22-2-16,5-22 2 0,0 0-2 16,0 0 0-16,-7 34 2 0,7-34-2 0,0 0 1 15,-6 21 4-15,6-21 0 0,0 0 5 16,0 0-5-16,3 41 5 0,-3-41-1 16,0 0 2-16,10 33 1 0,-10-33 1 15,3 32-2-15,-3-32 2 0,7 34-1 0,1-16 4 16,1 3-1-16,1-3-3 0,-10-18 0 15,22 44-2-15,-12-26-1 0,1 4-5 0,-2-2 1 16,6 0 2-16,-2 0 2 0,1 0-3 16,-4-2-3-16,3 2 1 0,2-2 0 0,-15-18 0 15,23 33-3-15,-9-14 0 0,-1-3 1 16,2 1 0-16,-3 2-2 0,3-1-1 16,0-2-1-16,3-1 4 0,-18-15-1 0,21 32-2 15,-3-14-1-15,-5-3 1 0,2 0 2 16,-1 0 2-16,-1 0-3 0,1 2-1 0,-14-17 0 15,25 25 1-15,-15-13-1 0,-10-12-1 16,16 21-2-16,-16-21-2 0,22 21 6 16,-7-7 0-16,-15-14-5 0,17 27 1 0,-2-15 7 15,-15-12 1-15,18 24-6 0,-3-12 2 16,-15-12-2-16,20 23-3 0,-4-14 4 0,-16-9-1 16,18 25-2-16,-18-25 2 0,27 18-3 15,-19-6 6-15,-8-12-1 0,25 18-1 16,-25-18-2-16,24 23 2 0,-11-14 0 15,-13-9 1-15,25 15-1 0,-25-15 1 0,23 16-4 16,-23-16 1-16,24 15 3 0,-24-15-1 16,20 16-3-16,-20-16 1 0,22 12 0 0,-22-12 2 15,26 12-2-15,-26-12 2 0,17 15-2 16,-17-15 2-16,25 12-1 0,-25-12 1 0,20 13-1 16,-20-13-2-16,24 12 3 0,-24-12 2 15,25 14-3-15,-25-14 2 0,23 8-4 16,-23-8 2-16,27 13 1 0,-27-13-1 0,20 12-1 15,-20-12 2-15,22 9-1 0,-22-9-1 16,23 13 0-16,-23-13 2 0,20 8-1 0,-20-8-2 16,27 9 2-16,-27-9 0 0,24 13 2 15,-24-13-4-15,26 9 2 0,-26-9 2 16,34 11 0-16,-34-11-2 0,27 10 0 0,-27-10 0 16,30 14-1-16,-12-9 2 0,-18-5-1 15,32 10 1-15,-32-10-1 0,30 8 1 16,-30-8-3-16,38 10 5 0,-18-7-4 0,-20-3 3 15,46 11-4-15,-23-7 0 0,7-1-2 16,-6 2 0-16,-24-5-1 0,56 4-1 0,-27 0 2 16,-7-4-2-16,-22 0 3 0,50 3-1 0,-20-3 2 15,-30 0-1-15,53 2-1 0,-24-2 1 16,-29 0 1-16,52 0-1 0,-29 0-3 16,7 0-1-16,-30 0 3 0,59 0-2 15,-29 0-2-15,-30 0-2 0,50-2-2 0,-18 2 0 16,-9 0-1-16,9-3 4 0,-2 3-3 15,-1-4 3-15,2 4-2 0,3-3 2 0,-2 2-3 16,-1-4 0-16,1 2 0 0,2 0-1 16,-1 2-2-16,-1-4 2 0,-4 2 0 15,9-3 2-15,-7 3-3 0,2-4 2 0,2 4-3 16,-3-2-1-16,3-2-3 0,-1 4 0 0,-1-2 0 16,-4 1 0-16,6-2-1 0,-7 2 4 15,6-6-1-15,-4 7 4 0,1-1-1 16,0-4 2-16,-3 0 0 0,-1 1-2 15,4 2-2-15,-9-5-3 0,7 1 2 0,0 0 0 16,-4 0-2-16,4-3 0 0,1-1-1 0,-6-3-4 16,4 4-5-16,8-4-5 0,-10 5-6 15,0-8 3-15,5 4 0 0,0-6 3 16,-6 2 5-16,3-3 2 0,-4 7 5 0,2-3 5 16,-8-5 0-16,3 5 6 0,-5-4 2 15,3 4 5-15,4-11-4 0,-7 9-1 0,5-8 0 16,-8 7-5-16,6-8 0 0,-6 2 1 15,1 3-3-15,3-6-1 0,-10 1 0 16,6 1 6-16,0 4 4 0,-6-8 3 0,-2 2 3 16,4-2-2-16,-5 5 6 0,1-6 0 15,-4-1 1-15,0 1 6 0,5-2-1 0,-10-4 7 16,1-3-2-16,-7 3 9 0,2-2 2 16,-7 2 8-16,-1-7 1 0,-7-2-6 15,1-1-1-15,-9 4 1 0,7-2 0 16,-15-5 2-16,8 7-1 0,-10-6 2 0,2 2 6 15,-5 3-1-15,0-3 0 0,0 5-3 16,-9 2-3-16,4-2-1 0,12 11-3 0,-8-5 5 16,-4 4-4-16,7 3-1 0,-9 1-5 0,5-1-3 15,-3 1-3-15,-4 4-5 0,-11-1-8 16,-10 0-9-16,1 4-7 0,-3 1-6 16,-15 7-12-16,-3 3-13 0,-7 4-12 0,-42-2-15 15,-5 10-4-15,0 6-3 0,4 1 4 16,2 10-1-16,1-2-10 0,17 13-23 15,-2 6-28-15,10 3-28 0,-4 4-79 0,7 0-185 16,11 0-475-16,11-3-445 0</inkml:trace>
  <inkml:trace contextRef="#ctx0" brushRef="#br0" timeOffset="65502.8514">21985 9977 4189 0,'-47'-3'-105'0,"47"3"3"0,0 0 1 16,-42 0-10-16,34-3-6 0,8 3 10 16,0 0 5-16,-39-3 5 0,39 3 16 0,0 0 27 15,0 0 18-15,0 0 17 0,-41-4 2 16,41 4 4-16,0 0-1 0,0 0-9 0,0 0 1 16,0 0-6-16,0 0-5 0,-39 0-8 15,39 0-16-15,0 0-10 0,0 0-1 16,-18 0 1-16,18 0-2 0,0 0 19 0,0 0-12 15,0 0-11-15,-25 4-21 0,25-4-33 16,0 0-81-16,0 0-307 0,-35 9 107 0</inkml:trace>
  <inkml:trace contextRef="#ctx0" brushRef="#br0" timeOffset="66056.5899">20898 10365 2130 0,'0'0'135'0,"0"0"12"0,0 0 24 0,-24 9-5 16,24-9-4-16,0 0 5 0,0 0 0 16,0 0 3-16,0 0-3 0,0 0-7 15,0 0 0-15,0 0-5 0,0 0-16 0,0 0-16 16,0 0-16-16,0 0-13 0,0 0-14 15,0 0-3-15,0 0-3 0,0 0-4 0,0 0 0 16,0 0 2-16,0 0 5 0,0 0-4 16,0 0-6-16,0 0-5 0,99-21-4 15,-67 21-8-15,-2 0-2 0,8 0-7 0,7 0-2 16,9 0-9-16,1 0 0 0,14 0-8 16,6 0 1-16,2 0-8 0,7 0-3 0,-2 0-11 15,13 3-1-15,-11-3-1 0,1 0 1 16,-1 0-3-16,11 3-1 0,-3 3 2 15,-10-6 3-15,0 3-2 0,-9 3 1 0,1-1-4 16,5-1 4-16,-6 3-3 0,1-2 2 16,-7 3-7-16,-2-4-8 0,-1 7-11 15,-9-5-9-15,2 0-12 0,-7 0-29 0,2 0-30 16,-5-2-57-16,-1-1-143 0,-7-3-623 16,-4-3-639-16</inkml:trace>
  <inkml:trace contextRef="#ctx0" brushRef="#br0" timeOffset="76409.7469">20657 8314 4519 0,'0'0'-147'0,"-34"42"17"0,34-42 7 0,0 0 12 16,-20 12 1-16,20-12 3 0,-23 15-15 16,9-5-27-16,-1-1-56 0,15-9-123 15,-21 18-361-15,9-8 118 0</inkml:trace>
  <inkml:trace contextRef="#ctx0" brushRef="#br0" timeOffset="84770.6151">25821 8214 2845 0,'0'0'51'0,"-27"6"32"0,27-6 23 15,0 0-10-15,0 0-6 0,0 0-23 16,0 0-4-16,0 0-1 0,-22 11-12 16,22-11-13-16,0 0 18 0,0 0 1 0,-20 13 31 15,20-13 1-15,0 0 2 0,-23 20 6 16,23-20 1-16,-17 14 6 0,17-14 1 16,-20 16 1-16,20-16 0 0,-22 29-5 0,7-17-8 15,-2 6-3-15,1-3-4 0,2 5-8 16,-3-6-4-16,-1 4-10 0,18-18-2 15,-28 35-4-15,18-20-3 0,-2 2-2 0,12-17-3 16,-27 30-6-16,17-18-1 0,10-12-3 16,-23 31-1-16,13-13-2 0,10-18-4 0,-19 35 5 15,14-17 0-15,-3 4-6 0,8-22 2 16,-8 42-3-16,-1-17 2 0,6-1 2 16,3-24-5-16,-2 54 1 0,-1-27 1 0,3 1 0 15,3 2 12-15,-1-1-2 0,6-2 0 16,-3 0 0-16,7 5 1 0,0 3-2 0,3-7-2 15,1 4-1-15,6-2 0 0,-2-3 2 16,9 1-5-16,-4-2-2 0,10-2-1 16,-2-3-3-16,9 2-2 0,3-5 1 0,7 0-6 15,2-3-3-15,3-2 2 0,-6-1-2 16,10-2-3-16,-8-3-1 0,-1-2-5 0,-2-2 1 16,2 1 3-16,2-3-5 0,-6-2 1 15,-3 1 1-15,4-7 6 0,-6 2-1 0,1-2-3 16,1-3-2-16,-7-2 3 0,1-1-6 15,3 1 2-15,-9-4 1 0,-1 2 0 16,1-6-2-16,-4 3 3 0,-2-5-1 0,-2-3-5 16,-4 2 3-16,1-3 0 0,-3-4 4 15,-3 2-6-15,-2-1 1 0,-6 2-1 0,4-5-1 16,-6 7-1-16,3-5-1 0,-4 0-8 16,-2 0 7-16,2 1 2 0,-1-1-11 15,-8 0 12-15,4 30-7 0,-5-59 2 0,0 29-1 16,-3 2 2-16,-1 2 2 0,-1-1-2 15,2 1 3-15,-7 0 1 0,0-2-5 0,-7 1 6 16,-3-1-7-16,-2-4 2 0,1 3-1 16,-5 5 5-16,0-3 2 0,-1 2 3 15,-2 4-3-15,1 0-3 0,0-2 3 0,1 5 0 16,0 0-3-16,-2 3-1 0,1 0 1 16,1 2 1-16,2 3 0 0,-5 1 2 0,5 0-1 15,-2 5-3-15,0 1 4 0,6-2-6 16,26 5 2-16,-52 0-13 0,52 0-6 15,-45 6-16-15,21 4-26 0,2-2-38 0,-4 4-48 16,7-1-55-16,-1 1-132 0,-2-1-146 16,1 2-26-16,7-7-458 0,14-6-929 15</inkml:trace>
  <inkml:trace contextRef="#ctx0" brushRef="#br0" timeOffset="85786.4675">28179 7981 4868 0,'-48'-12'-102'15,"48"12"17"-15,-25-7 14 0,25 7 8 16,0 0 32-16,-32-5-2 0,32 5 32 0,0 0-17 15,-29-8 40-15,29 8 16 0,0 0 26 16,0 0 13-16,-26-5 10 0,26 5 3 0,0 0-7 16,0 0 3-16,0 0-16 0,0 0-7 15,0 0-5-15,-35 0 2 0,35 0-1 0,0 0-6 16,-19 18-3-16,19-18 2 0,-20 22-5 16,20-22 3-16,-27 28-7 0,14-9 0 15,5-1-2-15,-6 0-1 0,3 6 2 0,0-2 1 16,1 6 0-16,-5-1-2 0,5 1-1 15,2 7 5-15,-4-2 0 0,-3 5-3 0,2-4-6 16,4 6-1-16,-2-3-3 0,6-1-2 16,1-3-6-16,-1 6-2 0,5-6-1 15,9 8 0-15,-1-5-6 0,2 2-1 0,7-2 0 16,5 1 1-16,4-1-5 0,4 5 1 16,4-7-3-16,-2 0 2 0,6-7-3 0,-4-2 4 15,2 0-4-15,1-3-1 0,0-1 2 16,8-6-1-16,-5 0 0 0,6 2-3 15,-1-5 0-15,3-3 0 0,-3-1 0 0,-3-4 1 16,3 2-4-16,2-4 5 0,-8-2 3 16,-3-2-1-16,3 2-2 0,-4-6 3 0,10-6-1 15,-8-2-1-15,5-1 1 0,-5-6-3 16,10-3 1-16,-12-5-2 0,3-1-3 16,-3-7-1-16,0 0-4 0,-5-3-1 0,-1 1 1 15,-1-3-1-15,-3-3 0 0,-8 8 9 16,2 3 2-16,-3 1 5 0,-7-9-17 0,1 3 2 15,-7-3 1-15,0-1 5 0,-3 4 5 16,-3-1 5-16,-2-2 1 0,-10 2 2 0,-2-6-3 16,-11-1 3-16,-6 6-4 0,-11 4 2 15,-7-2-2-15,-3 4-3 0,-5 1 8 16,6 11 0-16,1 1 4 0,-1 0-2 0,2 5-12 16,2 0 7-16,2 5-2 0,3 0 1 15,-1 6-2-15,5-4-2 0,-5 8 1 0,8-3-5 16,0 5 0-16,1 0 3 0,5 5-7 15,2-3-1-15,-2 2-11 0,7 2-9 16,-2 1-16-16,5 4-20 0,1 1-33 0,-1 5-43 16,12-5-47-16,-2 0-85 0,12-12-177 15,-13 17-109-15,13-17-398 0,0 0-818 0</inkml:trace>
  <inkml:trace contextRef="#ctx0" brushRef="#br0" timeOffset="86525.2598">29747 7348 4672 0,'0'0'-150'0,"-22"-13"6"15,22 13 15-15,0 0 12 0,0 0 27 16,0 0 23-16,0 0 22 0,0 0 34 0,0 0 16 15,0 0 25-15,0 0 29 0,0 0-6 16,0 0 14-16,0 0 3 0,0 0 1 16,0 0 7-16,0 0 4 0,0 0 6 15,0 0 3-15,0 0-5 0,0 0-3 0,0 0 7 16,0 0 10-16,0 0 1 0,0 0-4 0,0 0 5 16,0 0-9-16,0 0-6 0,0 0 2 15,55 67 1-15,-50-39-13 0,9-1-3 16,-9 8-6-16,3 5 1 0,0-1-4 0,4 4-4 15,-7-1-3-15,7 2-4 0,-4 3-5 16,4 7-5-16,1 0 1 0,2 3-3 0,-1 0-5 16,-1 0-2-16,5 3-5 0,-6-1 0 15,2-4-4-15,-1 3-3 0,0-5-3 16,4 0-4-16,-9-9 1 0,1 3-2 0,1-3-1 16,-2-5-2-16,4-1-4 0,-7-1 3 15,7-4-3-15,-6-1-5 0,3-8-3 0,-4 0-8 16,3 1-9-16,-3-7-11 0,-5-18-14 15,15 34-8-15,-13-18-16 0,-2-16-16 16,6 24-20-16,-6-24-26 0,0 0-26 0,9 15-46 16,-9-15-66-16,0 0-128 0,0 0-564 15,0 0-885-15</inkml:trace>
  <inkml:trace contextRef="#ctx0" brushRef="#br0" timeOffset="87246.0672">29899 7932 4742 0,'0'0'-98'0,"-10"-34"13"0,10 34-5 0,-12-34 17 16,4 19 9-16,8 15-4 0,-15-35 7 15,15 35 11-15,-17-33 13 0,12 18 21 0,5 15 12 16,-17-29 17-16,9 12 8 0,8 17 9 15,-18-32 22-15,18 32 14 0,-17-24-7 16,17 24 16-16,-9-26-7 0,9 26 6 0,-11-20-6 16,11 20-4-16,0 0-19 0,-14-29-7 15,14 29-14-15,0 0-14 0,-5-30-16 0,5 30 9 16,0 0-20-16,2-32 6 0,-2 32-7 16,0 0-3-16,7-30 8 0,-7 30-4 15,0 0 7-15,13-30 1 0,-13 30-1 0,12-23 8 16,-12 23-5-16,13-24 3 0,-13 24 8 15,12-18 5-15,-12 18-6 0,20-23-3 16,-20 23-2-16,22-15 7 0,-7 2-4 0,-15 13 8 16,32-15-3-16,-16 7-3 0,-16 8 3 15,35-16-2-15,-8 12-1 0,-27 4 0 16,42-16-3-16,-15 12 0 0,0 1-3 0,-27 3 9 16,51-6-9-16,-29 6 8 0,-22 0 10 15,57-5 1-15,-32 10 12 0,4-3 11 0,2 5 7 16,-2-3-5-16,-1 7-7 0,2 5-1 15,5 1 0-15,-4 6-3 0,-3 1-3 16,2 1-6-16,0 4 1 0,-5-2 6 0,5 9 11 16,2 0 8-16,-2 2-1 0,0 2-4 15,-5 1 6-15,1 4 2 0,-3-1 3 0,2-1-5 16,-3 2-1-16,-4-1-2 0,-1-5 6 16,0 3-2-16,-4-3-3 0,-1 2-1 0,0-2 2 15,-9 2-2-15,-1 2 0 0,-4-3 0 16,-1 4-2-16,-9 1-2 0,0 7-1 15,-8 0 1-15,2 1-2 0,-9 0-4 0,-3 8-1 16,-2-6-3-16,-5 0 2 0,2 1-3 16,0 1 0-16,-5-6-4 0,11-4 2 0,-7-1-4 15,5-2-1-15,-2-2-2 0,-2 1-3 16,5 1-2-16,-2-9 0 0,3 4-4 16,-2-3-1-16,6-5-3 0,3 0-2 0,-2-4-3 15,4 0-8-15,4-2-16 0,2-6-17 16,-4 0-23-16,18-19-39 0,-22 24-66 0,5-17-77 15,17-7-177-15,-30-4-130 0,30 4-396 16,0 0-780-16</inkml:trace>
  <inkml:trace contextRef="#ctx0" brushRef="#br0" timeOffset="88687.6035">31301 6945 4712 0,'0'0'-76'0,"0"0"28"16,0 0-3-16,0 0 17 0,0 0 13 16,0 0-5-16,0 0 4 0,0 0 13 0,0 0 14 15,0 0 31-15,0 0 15 0,0 0 11 16,0 0 8-16,0 0 9 0,0 0 2 0,0 0 10 15,0 0-2-15,0 0 3 0,0 0 8 16,0 0-3-16,58 43-4 0,-51-21-1 16,1 0-7-16,-6 5-6 0,1 5-8 0,6-3-7 15,-6 13-1-15,-1 3-4 0,1 15-5 16,5-3-1-16,-4 5-6 0,-3 1-4 16,6-1-5-16,0 1-3 0,0-1-3 0,3 2-4 15,-5 2-2-15,3-8 2 0,0 3-1 16,1-2 0-16,-4-3-2 0,3-1 3 15,-3-7-3-15,-2-4-1 0,6-1-2 0,-6-2 1 16,1-8 1-16,2-3 0 0,-6 1-4 16,5-7 0-16,-5-24 0 0,0 47-2 0,0-29 0 15,0-18-2-15,0 35 3 0,0-35 0 16,0 30-2-16,0-30 18 0,0 26-2 16,0-26 3-16,0 0-2 0,0 0-7 0,0 0-2 15,-18 21-3-15,18-21-3 0,0 0-1 16,0 0 1-16,-44-44 2 0,44 44-4 15,-26-42-8-15,9 10 3 0,3 0-7 0,3-3-1 16,-1-4-4-16,2-5-5 0,0-2-5 16,2-9-5-16,3-2 1 0,1-4-9 0,-1-1 4 15,2 0-1-15,0 2 5 0,3-2 2 16,-2 1 1-16,2 5-1 0,0 0 0 0,0-5 2 16,2-1 2-16,-2 2-2 0,0 2 2 15,0 7-2-15,0-5 3 0,3 4 4 16,0-1-4-16,2 6 1 0,-1-7-6 0,-3 3 1 15,3 3-3-15,4 2-4 0,-5 3 1 16,4 1 1-16,-2 6 7 0,0 3-3 0,-2-1 0 16,1 7 1-16,4-1 2 0,-6 0 0 15,-2 28 3-15,6-39 3 0,-1 19 1 16,-5 20-1-16,4-34 5 0,-4 34-2 0,5-27-1 16,-5 27 3-16,3-26 1 0,-3 26-2 15,0 0 5-15,10-26-1 0,-10 26 4 16,22-10-1-16,-22 10 1 0,0 0 3 0,38-1-3 15,-38 1-3-15,0 0 0 0,51 1 0 16,-51-1 0-16,36 6 0 0,-9 0 0 0,-27-6-2 16,42 6 2-16,-19-2 0 0,-23-4-2 15,39 5 3-15,-16 2-2 0,-23-7 2 0,34 5 6 16,-34-5 3-16,35 11-2 0,-35-11 2 16,30 9-1-16,-10-2 11 0,-20-7-3 15,37 23-2-15,-17-4 7 0,3 1-1 0,-4-1-12 16,9 2-1-16,-6 9-4 0,5-6 3 15,-6 7 2-15,5-3 2 0,-3 7 2 0,-3-7 3 16,2 7 3-16,-2-2 3 0,0-3 3 16,0 8 1-16,-3-3 0 0,6-6 3 15,-6 6 0-15,0-1-1 0,-1-2 0 0,-1 2-3 16,-1-3-2-16,-2 5-2 0,1-6-1 16,0 0-4-16,2 5-1 0,-3-5-3 15,-4-1-2-15,4-2-1 0,-7 1 0 0,9-1-2 16,-3-1 2-16,-4 2-1 0,5-5 2 15,-7-1-1-15,3 0 1 0,-3 0-1 0,2-1 2 16,-7-21-2-16,10 38 2 0,-2-23 0 16,-8-15-3-16,8 36 3 0,3-19-2 0,-11-17 0 15,5 36-1-15,1-21-3 0,-6-15 0 16,9 31-2-16,-9-31 0 0,10 30 1 16,-10-30-3-16,8 32 0 0,-5-15-1 0,-3-17 1 15,10 39-3-15,-3-24 0 0,-7-15 2 16,15 37-2-16,-12-20 0 0,-3-17-1 0,14 30 1 15,-14-30-1-15,8 25-1 0,-8-25-7 16,9 23-4-16,-4-14-10 0,-5-9-11 0,0 0-13 16,0 0-15-16,11 27-14 0,-11-27-15 15,9 14-19-15,-9-14-25 0,0 0-36 16,0 0-27-16,0 0-55 0,0 0-103 16,0 0-100-16,0 0-553 0,0 0-1514 0</inkml:trace>
  <inkml:trace contextRef="#ctx0" brushRef="#br0" timeOffset="89297.4794">31634 7724 5595 0,'0'0'-29'0,"0"0"11"16,0 0 30-16,0 0 26 0,0 0 11 0,0 0 4 16,0 0-1-16,0 0 8 0,0 0 6 15,0 0 10-15,-25-36 1 0,25 36 5 16,0 0-6-16,0 0-7 0,0 0 0 0,26-20 1 16,-26 20-6-16,49-20-17 0,-14 4 5 15,7 4 19-15,-2-3 0 0,10-4 1 16,7 4-2-16,0-4-8 0,0 3-6 0,0 0-8 15,-2-4-7-15,2 0-5 0,3 7-5 16,-7-4-4-16,8 5-9 0,-11-3-17 0,-5 3-18 16,-1-1-19-16,2 1-28 0,-4 1-49 15,3 0-61-15,-10 6-102 0,-1-7-167 0,-6 1-56 16,-6-1-490-16,-2 4-1260 0</inkml:trace>
  <inkml:trace contextRef="#ctx0" brushRef="#br0" timeOffset="90223.5643">27902 10481 5321 0,'0'0'15'15,"-49"0"26"-15,49 0 4 0,0 0 11 0,-30-8 2 16,30 8 8-16,0 0-1 0,-28-7 14 15,28 7 18-15,0 0 12 0,0 0 13 0,0 0-18 16,-26-5 1-16,26 5-8 0,0 0-4 16,0 0-14-16,0 0-4 0,0 0-5 15,0 0-3-15,-28-10-1 0,28 10 5 0,0 0-6 16,0 0-6-16,0 0-5 0,0 0-7 16,0 0-5-16,0 0-4 0,0 0-6 0,0 0-2 15,0 0-5-15,0 0-2 0,0 0-2 16,0 0-3-16,0 0-2 0,0 0 0 15,0 0-2-15,42-44-3 0,-15 29 0 0,14-3-3 16,10-3 1-16,4-4-2 0,17-5-2 16,8-5-4-16,32-7 0 0,2-5 0 0,5 5 0 15,4-5-1-15,3-5 1 0,1-1-1 16,4-2 0-16,7 0-1 0,1-8 1 0,2 2 2 16,1-1 2-16,2 3 5 0,-5 0 7 15,-1 3 4-15,-4 0 4 0,0 2 0 0,-7 7-1 16,-1 2-3-16,-8 3-2 0,-5 4-2 15,0 0-2-15,-24 13-3 0,-5 2-1 0,-11 1-1 16,1 2-2-16,-9 3-1 0,-8 3-1 16,3 1-3-16,-3-3-2 0,-14 9-5 15,6-4-2-15,-7 2-7 0,-7 3-8 0,-2 0-9 16,-4-1-8-16,-4 2-12 0,0 2-13 16,-5-1-17-16,-20 4-25 0,24 0-34 15,-24 0-36-15,0 0-46 0,0 0-95 0,0 0-120 16,0 0-57-16,-37 37-493 0,37-37-1212 15</inkml:trace>
  <inkml:trace contextRef="#ctx0" brushRef="#br0" timeOffset="90695.3202">29690 10469 5141 0,'-22'12'-54'0,"-1"-4"49"0,23-8 18 16,-29 15 22-16,29-15 4 0,-25 9 1 16,25-9-5-16,0 0-4 0,-23 13 5 15,23-13 10-15,0 0 17 0,-22 9 17 0,22-9 5 16,0 0 5-16,0 0-5 0,0 0-5 15,0 0-2-15,0 0 2 0,0 0-7 0,0 0 3 16,0 0-7-16,74-37-9 0,-29 12 4 16,5-2-4-16,19-12-7 0,16-15-1 0,9-6-2 15,1 3 2-15,7-8-12 0,0-1 2 16,5 6 7-16,-2-2 2 0,6-4 9 0,-2 6 1 16,3 3 0-16,-12-4 0 0,4 4-2 15,1 8-5-15,-6-6-7 0,4 11-6 16,-4 1-6-16,-12 9-6 0,-17 6-3 0,7 3-4 15,0 4-4-15,-11 3-6 0,-11 1-3 16,5 4-4-16,-12 0-6 0,-1 2-4 0,-7-1-7 16,4 6-8-16,-6 1-9 0,-2-2-14 15,-6 4-10-15,1 0-19 0,-5 0-22 0,-6 6-35 16,-4 3-39-16,-16-6-34 0,20 12-66 16,-20-12-114-16,-3 22-104 0,3-22-495 15,-37 33-1159-15</inkml:trace>
  <inkml:trace contextRef="#ctx0" brushRef="#br0" timeOffset="91220.0431">31065 10383 5418 0,'-17'23'80'0,"5"-8"-7"0,12-15-1 16,-16 25-7-16,16-25-7 0,0 0-9 15,-5 23-6-15,5-23-4 0,0 0 17 0,0 0 11 16,0 0 19-16,5 39 6 0,-5-39 10 15,0 0-10-15,25 15-12 0,-25-15-8 0,35 3-8 16,-35-3-10-16,52-3-6 0,-20 0-8 16,1-4-5-16,2 2-5 0,-5 1-6 0,2-2 0 15,0 1-7-15,-7 1-2 0,3-4 1 16,-28 8-2-16,42 0-4 0,-42 0 0 16,35-8 1-16,-35 8-1 0,27 8 3 15,-27-8 1-15,12 20 2 0,-12-20 1 0,0 37-4 16,0-37 2-16,-12 56 0 0,2-23-5 15,-5 4-2-15,5-2 1 0,-2 1-2 0,-3 3 0 16,3-3-1-16,-1-1-1 0,8-7-1 16,-7 3 3-16,4-3 0 0,0-1-1 0,1 2-10 15,2-2 3-15,2-2 1 0,3-25 2 16,3 55 0-16,5-30 1 0,4 2 1 0,0 5-2 16,9-5 0-16,-2 3-1 0,6-1 0 15,2-1 2-15,11 5-2 0,2-1 8 16,-1 1-2-16,4-1 2 0,1 1-2 0,-4 1 0 15,7-4-1-15,0 5 2 0,-1-5-2 16,-2 4 0-16,1-2 0 0,-1 1 1 0,2-3-3 16,-5-3 2-16,0 5-3 0,0-5-1 15,0 1 2-15,0 1-4 0,-8-9-7 16,9 11-7-16,-9-10-10 0,2 2-9 0,-4 1-13 16,0-2-14-16,-1-4-25 0,1 1-43 15,-6 3-59-15,-4-10-120 0,-4 3-141 16,-4-3-49-16,-13-12-484 0,0 0-1156 0</inkml:trace>
  <inkml:trace contextRef="#ctx0" brushRef="#br0" timeOffset="93577.7287">24750 8094 5212 0,'0'0'19'16,"0"0"23"-16,-5-38-3 0,5 38-2 16,0 0 1-16,-12-25-5 0,12 25 4 15,0 0 4-15,-8-23 17 0,8 23 20 0,0 0 19 16,0 0 0-16,-3-27-3 0,3 27-14 15,0 0-7-15,0 0-7 0,18-44-7 0,-8 22-12 16,7 2-2-16,0-7-5 0,4 2 3 16,4-10-4-16,5 1 0 0,2-5-4 0,3 3-3 15,1-7 0-15,5 5-4 0,3-6-2 16,4-3-13-16,3 0 2 0,7 4 1 0,2-4 0 16,17-15 1-16,-5 8-3 0,17 0 0 15,5 1 0-15,1-1 0 0,12 3-2 16,-2 1 0-16,12 5-2 0,-5 5-2 0,11-1 0 15,-5 2-3-15,1 4 0 0,3 2 3 16,-6 3-2-16,-1-1-3 0,-21 3 1 16,-9 4 2-16,0 1 1 0,-3-1 0 0,5 1 4 15,-5-4-7-15,2 5 4 0,-5-4-4 16,-1 3 0-16,-4-1 1 0,-1 3-1 0,-2-1 0 16,-8 3 0-16,2 0-3 0,-1 2 2 15,8-5-2-15,3 1 2 0,-10 2-2 16,6-3 0-16,6 1-3 0,-15 2 5 0,-1 0-2 15,5 1-1-15,-6 0 5 0,-2 2-5 16,3-2 0-16,-8 0 1 0,1-1 0 0,6 3 3 16,-3-2-1-16,5 0 0 0,-4 0-2 15,8-2-1-15,-5 4 3 0,8-2-3 0,5 1-1 16,4-2 3-16,6 4 2 0,-6-1-3 16,4 3 0-16,-8 1 0 0,-4 0 5 0,-4 3-4 15,2-4-1-15,2 5 5 0,-4-3-4 16,-8 7 4-16,7-7 0 0,-3 5 2 15,0-2 1-15,2-3 1 0,-11 8-2 0,-2 1-1 16,5-4 0-16,-2 2-2 0,3 1 2 16,-5-2-3-16,-1 1 0 0,1 1-2 15,0 0 0-15,-5 0 2 0,2 0-2 0,-4 0 0 16,0 0 1-16,-8 0 1 0,-1 0-5 16,1 0 4-16,-8 3-2 0,3-4 1 0,-2 2 0 15,-30 2-1-15,57-5 1 0,-32 3-4 16,-25 2 4-16,56 0-2 0,-20-3-2 0,-3 3 2 15,1-4 0-15,2 1 2 0,8 6-4 16,-6-3 2-16,7 0 0 0,1 0 2 0,4 4-2 16,2-4 9-16,-4 0-2 0,-6 3 2 15,-2-3 0-15,-1 2 1 0,1-2 3 0,-3 5 1 16,-1-5-1-16,-2 0-3 0,1 2-3 16,-5 2 2-16,2-1-2 0,-4 0-1 15,4 0 1-15,7 0 0 0,-4 0-1 0,0 0 0 16,8 3-3-16,-8-3 2 0,1 1-3 15,0-1 1-15,-1 2 0 0,-4-1 0 0,0-1 1 16,-6 0 3-16,-3-3 5 0,-2 2 4 16,-20-2 4-16,37 7 1 0,-20-7 3 15,-17 0 0-15,23 7-1 0,-23-7-1 0,25 1-2 16,-25-1-4-16,17 7-1 0,-17-7-3 16,0 0-1-16,22 6-3 0,-22-6 0 15,15 6-2-15,-15-6 1 0,12 13-1 0,-12-13-1 16,11 19 0-16,-2-10-1 0,-9-9 0 15,13 21 0-15,-8-9-2 0,-5-12 1 0,13 29-1 16,-8-17 1-16,7 3 0 0,-10 0 0 0,4 1 0 16,3-1 1-16,-4 3 0 0,-2 2 0 15,7 1 1-15,-1 0-1 0,1 1 0 0,-7 3 0 16,5 2 0-16,-3 0-1 0,7 8 0 16,-2 4 0-16,2-4 0 0,-4 2-1 0,1 3 0 15,6 0-1-15,-5 3 1 0,1 1 0 16,-6-5-1-16,10 3 1 0,-6 2-1 15,3-4 0-15,-1-1 0 0,-6-1 0 0,7 2 0 16,-10-4 0-16,4-4-1 0,-1 6 1 16,-1-4-1-16,-3 0 1 0,3-1-1 15,-1 2 0-15,2-3-1 0,-2 7-2 0,-1-5-2 16,3-3-1-16,0 1-2 0,-2 2 0 16,-1-4 0-16,1 4-1 0,-3-6 1 0,4 0 1 15,1-1 0-15,-5-3 1 0,3 5 0 16,-1-5 1-16,-2-1 0 0,0-2 1 15,0 2 0-15,0-2 0 0,0 1 0 0,0 1 0 16,0 1 1-16,0-4-1 0,0 8-2 16,0-8 0-16,0 10-1 0,0-6 1 0,0 3 0 15,-2 0-1-15,2-4 1 0,0-3 1 16,-3 3 1-16,-2 1-1 0,5-3 2 0,-4 4-1 16,1 0 1-16,-2-3-1 0,-5 2 2 15,8 0-1-15,-6 0 0 0,0 6 1 0,-1-5 0 16,1 1-1-16,-4 2 0 0,4-3 1 15,-7 5 0-15,3-1 0 0,-1 0 0 0,-1-2 2 16,6-3-1-16,-5 0 0 0,-1 1 1 16,1-3-1-16,-4 3 1 0,4-4 0 0,1 3 1 15,-6-1-1-15,4-2-1 0,-8 1 1 16,6-2-1-16,-8 5 1 0,8 1 1 16,-9-2-2-16,1 0 1 0,-1 2 1 0,2-2 0 15,-6 0 1-15,4-2 1 0,-3-1 1 16,-4 1 1-16,2-3 2 0,-7-1 5 15,-5 1 0-15,-10 1-1 0,-6 0 0 0,1-2-1 16,-7-2 0-16,4 2-2 0,3 0 0 16,0-1-3-16,0 0-2 0,1-2-8 0,2 1-11 15,4 4-13-15,-2-4-15 0,-5 6-15 16,4-3-24-16,-6 2-34 0,4 4-54 16,-12-3-72-16,-2-6-163 0,4-5-55 0,-9-1-33 15,8-7-485-15,-8-3-1114 0</inkml:trace>
  <inkml:trace contextRef="#ctx0" brushRef="#br0" timeOffset="95055.8167">25585 7319 5009 0,'0'0'-127'16,"0"0"17"-16,-34 5 6 0,34-5 10 0,0 0 5 16,-38 8 8-16,38-8-2 0,-27 3-3 15,27-3 21-15,-30 1 13 0,30-1 29 0,-27 8 15 16,27-8 10-16,0 0 5 0,-38 4 4 15,38-4-2-15,0 0-7 0,-30 11 6 0,30-11-8 16,-22 5 11-16,22-5 3 0,0 0 12 16,-25 15 7-16,25-15 8 0,-19 16 2 0,19-16 17 15,-21 16 0-15,21-16 4 16,-20 15 9-16,20-15-5 0,-17 18 4 0,17-18 0 16,-25 20-5-16,8-5-7 0,0-3-1 0,1 4 1 15,-6 1 0-15,3-2 1 0,-9 5 5 16,5-1 3-16,-3-1 12 0,6 0-2 0,-5-2-2 15,5-1-6-15,0 4-6 0,-8 2-6 16,6 2-5-16,-3-4-5 0,6 3-6 16,-1 0-5-16,5 0-2 0,-1-2-5 0,-3 7 1 15,3-3 3-15,2 10-2 0,-1 0-3 16,2-1-2-16,-2 2-5 0,1 4 0 16,6 1-2-16,-4-2-1 0,-1 2 1 0,4-1 7 15,-4 2 8-15,8 0 2 0,-7-5 0 16,2-1-1-16,4 4 1 0,-4-2-2 15,1-4 4-15,1-1 2 0,-2 4-3 0,1-2 2 16,1 4 2-16,-4-5-5 0,7-2 1 16,-3 0-6-16,0 0 5 0,-1 4 5 0,-2 0 2 15,2 2-12-15,1 0-2 0,-1 0 1 16,-2 3 0-16,2-3-5 0,-2-3-2 16,4 8-4-16,2 0 0 0,2 0-3 0,3 2-1 15,3 2-1-15,7 0-1 0,3 7-1 16,4-6-2-16,3 7 0 0,4-5-5 0,1 1 1 15,0-4 1-15,3-3-3 0,2 0 1 16,0-4-1-16,1-2-1 0,-3 0 0 0,9 0 0 16,-4-2 1-16,2-5-2 0,0 6 2 15,6-6-2-15,-5-3 1 0,13-3-1 16,-1 2 0-16,3-5-1 0,2-5 0 0,7 1 0 16,-3-3 1-16,5-2-1 0,0-3-1 15,3-1 0-15,-3-1 1 0,-5-3-2 0,0-1 1 16,0 2 2-16,0-5 0 0,-2 3-1 15,3 1 3-15,3-4-3 0,-4 0 0 0,4 3 0 16,0-6 0-16,6 6 2 0,4-3-2 16,-4 0 0-16,4 0 0 0,-1-3-1 0,-1 3 1 15,-8 0-1-15,0 0 1 0,-4 0-1 16,3 0 1-16,-3 0-1 0,-1 3-1 16,0-3 0-16,1 0 1 0,-7 0 0 0,7 0-1 15,1 0 0-15,2 0-1 0,9 0 0 16,-2-3 0-16,5-4-3 0,0 5-5 0,5-4-3 15,-4-5-6-15,13 3-3 0,4-1-3 16,-5-2-2-16,2-1-4 0,-1 0-7 16,-4 4-5-16,3-5-9 0,-3 1-18 0,-4-5-32 15,-6 5-49-15,7-3-49 0,0-3-146 16,-14 3-117-16,0-4-48 0,-8-1-466 16,-5 1-1071-16</inkml:trace>
  <inkml:trace contextRef="#ctx0" brushRef="#br0" timeOffset="98632.3953">32139 6291 5424 0,'0'0'120'0,"30"-29"-23"16,-30 29-8-16,18-22 6 0,-6 10-11 15,-12 12-30-15,17-25-28 0,-17 25-12 0,20-22-1 16,-20 22 4-16,15-23 15 0,-15 23 12 15,17-16 5-15,-17 16 1 0,13-16-4 16,-13 16-8-16,0 0-2 0,15-22-6 0,-15 22-4 16,12-15-1-16,-12 15-4 0,0 0-1 15,13-27-1-15,-13 27 3 0,12-22 1 0,-12 22-2 16,13-28-2-16,-13 28-7 0,12-30 2 16,0 11 1-16,-1-2 0 0,-2-2-4 0,1-1 2 15,1-2 4-15,1-1 3 0,3-3-3 16,-1 2-5-16,2-4-3 0,-2-1 8 15,2-3-1-15,0 1 0 0,0-2 5 0,1 1 0 16,-4 1 4-16,6-1-2 0,-2 1 3 16,-4 6-1-16,2-3-2 0,-2 5-1 0,-3 2-4 15,0 0-2-15,2 4-1 0,-4 0-3 16,4 1 0-16,-12 20-2 0,14-31 2 0,-14 31-3 16,8-27-3-16,-8 27 2 0,12-24-4 15,-12 24-1-15,11-18-4 0,-11 18-10 16,0 0-9-16,9-20-16 0,-9 20-17 15,8-9-32-15,-8 9-45 0,0 0-47 0,0 0-98 16,0 0-196-16,0 0-30 0,0 0-472 16,0 0-1059-16</inkml:trace>
  <inkml:trace contextRef="#ctx0" brushRef="#br0" timeOffset="115717.5517">21980 16307 4935 0,'-40'-1'-140'15,"40"1"10"-15,0 0 15 0,0 0-1 0,0 0 9 16,0 0 9-16,0 0 6 0,-34 8 5 16,34-8 17-16,0 0 10 0,0 0 9 15,0 0 7-15,-23 8 8 0,23-8 7 0,0 0 1 16,0 0 0-16,0 0-7 0,-22 19 14 16,22-19-3-16,0 0-10 0,0 0 0 0,-13 15 6 15,13-15-6-15,0 0 8 0,0 0-9 16,0 0 10-16,0 0 7 0,0 0 5 15,0 0 6-15,0 0 7 0,0 0 9 0,-17 16 16 16,17-16 8-16,0 0 17 0,0 0 15 16,0 0-10-16,0 0 13 0,0 0-27 15,0 0 5-15,0 0-13 0,0 0-15 0,0 0-10 16,0 0-4-16,0 0-8 0,0 0-6 16,-3-65 0-16,3 65 8 0,0 0 10 15,-5-25 8-15,5 25 9 0,0 0 2 0,-14-20 15 16,14 20 10-16,0 0 5 0,0 0 10 15,-15-25 1-15,15 25 0 0,0 0-11 16,0 0-2-16,0 0-10 0,0 0 2 0,-11-21-13 16,11 21 2-16,0 0-5 0,0 0 1 15,0 0-9-15,0 0-2 0,0 0 3 0,0 0 4 16,-14-19 3-16,14 19-1 0,0 0 1 16,0 0-3-16,0 0-4 0,0 0-2 15,0 0 3-15,0 0-8 0,-25-10 7 0,25 10-1 16,0 0 4-16,0 0 1 0,0 0 0 15,0 0 4-15,0 0 0 0,0 0-2 0,0 0 0 16,0 0 1-16,0 0 7 0,0 0 4 16,0 0-5-16,0 0-1 0,0 0-3 0,0 0-2 15,0 0 6-15,0 0 6 0,-17 50 9 16,17-50 2-16,12 49-5 0,-7-17 6 16,2-2 2-16,3 6-5 0,-5 0 1 0,3 9 4 15,-3-4-2-15,4 1 3 0,-4 5-4 16,1-4-2-16,3 1-1 0,-4-4-2 0,5 4-6 15,-5 0-4-15,-2-1-8 0,5-3 0 16,-6 2-5-16,1-2-2 0,2 1-4 16,4-1-3-16,-6-7-1 0,0-1-2 0,6-5 1 15,-7 0-3-15,1 2-2 0,2-4 0 16,-5-25-1-16,8 43-2 0,-8-43 1 16,2 34-1-16,1-19-1 0,-3-15-1 0,5 27 1 15,-5-27-3-15,0 0 2 0,4 30 1 0,-4-30 3 16,0 0-5-16,1 24 1 0,-1-24-2 15,0 0 3-15,0 0-1 0,0 0 1 16,0 0-1-16,0 0-2 0,0 0-1 0,0 0 1 16,-48-4-1-16,48 4 2 0,0 0-5 15,-49-36 2-15,33 19-1 0,1-1 2 0,-7-8-2 16,-2-3-4-16,6-6-1 0,-5-4-1 16,2-5-3-16,-5-2 3 0,2-3-2 15,6-3 2-15,-6-4 1 0,-1 2 1 0,5 0-1 16,-5-5 0-16,8 7 2 0,-3 2-1 15,2-1 3-15,3 11-1 0,3 0-1 16,4-1 1-16,-4 5-2 0,0-1 2 0,6 0-2 16,-6 3 2-16,7-1-4 0,2 5 1 15,1 0 0-15,-3-1 2 0,2-1-3 16,3 2 3-16,0 30 0 0,0-59-1 0,3 31 2 16,-3 4-1-16,0 24 2 0,5-50 0 15,-3 29-2-15,-2 21 3 0,5-33 0 16,5 12 0-16,-10 21-1 0,8-35-2 0,-8 35 0 15,12-31 4-15,-12 31-1 0,12-27-1 16,-12 27 1-16,8-23 1 0,-8 23 1 16,15-18 1-16,-15 18-1 0,28-9 1 0,-28 9 0 15,27-3 4-15,-27 3-2 0,39 3 3 16,-39-3 2-16,46 18 3 0,-22-6 3 0,6 8-3 16,0-1-2-16,4-1-1 0,-3 3-1 15,8-1-4-15,-1 1-2 0,6 3 3 0,-1 0 0 16,-4 5-4-16,6-10-1 0,-8 4 2 15,8 1 0-15,-8 1 0 0,3-7 0 16,-5 5-1-16,0-5-2 0,5 0 2 0,-8 1 1 16,0 0 0-16,-4-5 3 0,1 3 2 15,-3-2 4-15,-4-3 5 0,5 5 3 0,3-1 4 16,-8 1-6-16,6 0 3 0,-1 2-2 16,3 2-15-16,-3-1 0 0,-2 1-2 0,0 1 0 15,3-1 0-15,-2 5 1 0,0-5-1 16,-2 3-2-16,4-3 0 0,-1 2 1 15,-2-2 2-15,-2-2-2 0,3-1-4 16,-5-1 0-16,1-2 3 0,0 1-2 0,0-2 1 16,-9 1-1-16,7-3 3 0,-20-12-2 15,27 21-1-15,-12-12-3 0,-15-9-1 0,27 15-4 16,-27-15-8-16,23 20-9 0,-10-16-17 16,-13-4-21-16,20 8-28 0,-20-8-37 0,0 0-38 15,31-9-46-15,-31 9-138 0,0 0-139 16,6-26-473-16,-6 26-949 0</inkml:trace>
  <inkml:trace contextRef="#ctx0" brushRef="#br0" timeOffset="116595.1782">22303 16850 4775 0,'0'0'-156'0,"0"0"31"0,0 0 20 16,0 0 12-16,0 0 10 0,0 0 14 15,0 0 9-15,0 0 6 0,0 0 10 0,0 0 12 16,0 0 21-16,0 0 17 0,0 0 23 16,0 0 37-16,0 0 1 0,0 0 18 15,0 0 15-15,0 0 5 0,0 0 1 0,0 0 0 16,0 0-3-16,0 0-10 0,0 0-8 15,0 0-10-15,0 0-7 0,0 0-11 0,0 0-10 16,0 0-1-16,0 0-9 0,0 0-7 16,0 0-5-16,0 0-6 0,0 0-6 15,0 0-11-15,0 0-6 0,0 0-8 16,0 0-10-16,0 0 0 0,0 0-10 0,0 0 7 16,0 0-4-16,0 0-8 0,-47 0-2 15,47 0 0-15,0 0 6 0,-25 11 6 0,25-11 6 16,0 0 10-16,-27 12 6 0,27-12 2 15,0 0-2-15,-22 8-9 0,22-8-10 16,0 0 2-16,0 0-13 0,0 0-3 0,-33 7-1 16,33-7 9-16,0 0-3 0,-24 9 8 15,24-9 6-15,0 0 12 0,0 0 17 0,0 0 0 16,-25 4 2-16,25-4 21 0,0 0-3 16,0 0 10-16,0 0-5 0,-31 7 5 15,31-7-2-15,0 0 4 0,-27 7-7 0,27-7 3 16,0 0-1-16,-30 9-3 0,30-9 2 15,-20 9 0-15,20-9-2 0,-25 6 3 16,25-6 1-16,-32 6 6 0,32-6 6 0,-25 6 7 16,25-6-3-16,0 0-2 0,-27 6-3 0,27-6-13 15,0 0-5-15,0 0-8 0,0 0-5 16,-34 9-3-16,34-9-2 0,0 0-2 16,0 0-1-16,0 0 1 0,0 0 0 0,0 0-7 15,0 0-3-15,77-33-6 0,-52 20-5 16,-1 1-5-16,6-8-3 0,0 5 1 0,0-5 0 15,-1-2 3-15,-1 2 1 0,1 3 5 16,2-5-4-16,-6 4 3 0,2 0 0 16,5-3 2-16,-7-1 2 0,2 2 1 0,0 0-1 15,-4 2 0-15,5-1-8 0,-2-1-12 16,-5 5-15-16,6 0-19 0,-5 0-18 0,1-2-5 16,1 5-23-16,-8 0-12 0,3-1-15 15,-19 13-35-15,30-17-67 0,-30 17-147 16,18-15-476-16,-8 5-143 0</inkml:trace>
  <inkml:trace contextRef="#ctx0" brushRef="#br0" timeOffset="117609.1479">22855 14549 3848 0,'0'-29'-55'0,"0"29"28"0,-4-55 11 16,4 34 4-16,0 21 32 0,0-43 21 15,0 43 27-15,0-40 42 0,0 40 22 16,-3-34 11-16,3 34 7 0,0-32 4 0,0 32-17 16,0 0-13-16,0-36-13 0,0 36-6 15,0 0-7-15,0-29-2 0,0 29-5 0,0 0-4 16,0 0-2-16,0-29-6 0,0 29-4 15,0 0 0-15,0 0-7 0,0 0-3 16,0 0-4-16,34-4-4 0,-34 4-6 0,0 0-4 16,45 28-2-16,-27-12 1 0,2 8-3 15,2 6 1-15,6 7-4 0,1 7-4 16,3 6-1-16,-1 11-1 0,3 1-4 0,1 3-4 16,3 3 1-16,16 17-6 0,3 1 2 15,0 1-4-15,-2-4-9 0,7 3-12 16,3-8-8-16,0-3-9 0,-4-15-12 0,-10-6-10 15,1-7-8-15,5 0-1 0,-5-1 3 16,0-3 1-16,-9-9 5 0,6-1 5 16,-7-1 5-16,1-2 4 0,-9-8-1 0,2 2 4 15,0-6 2-15,-6 2 2 0,3-5 0 16,-4-3-1-16,-1-3-3 0,-1 0 0 0,-4 0-6 16,1-2-7-16,-24-7-7 0,41 7-14 15,-41-7-13-15,37 0-10 0,-37 0 1 0,0 0 7 16,40-11 9-16,-40 11 9 0,0 0 11 15,20-15 4-15,-20 15 10 0,0 0 10 16,0 0 5-16,0 0 4 0,-16-42 0 0,16 42-4 16,-25-22 4-16,25 22 0 0,-32-22-3 15,15 9-5-15,17 13-3 0,-40-20 3 0,20 10-4 16,-2-2-3-16,-1 4-3 0,23 8 7 16,-45-13 4-16,16 10 2 0,4-5 5 0,-3 4 6 15,-4-4 4-15,2 5 3 0,30 3 2 16,-62-3 1-16,37 6 3 0,-7 0 8 15,32-3 13-15,-57 8 4 0,32-4 2 16,-4 7 2-16,6-5 2 0,1 6-2 0,1-4-8 16,-1 9-1-16,-3-5 1 0,6 3 5 0,-2 2 0 15,-1-1 14-15,5 4 3 0,-3 1 7 16,3 0 3-16,1 3 5 0,-1-1 0 16,2 1 0-16,1 3-3 0,3-8-5 0,2 7-7 15,1-2-2-15,8-24-5 0,-8 44 1 16,4-23-7-16,4-21-3 0,4 40 1 0,-4-40 0 15,11 42 0-15,3-20-3 0,6-6-7 16,0-1-1-16,2 0-4 0,6-6-2 16,6 0-5-16,-3-1-2 0,6-5-6 0,3-3-3 15,2-3-8-15,3-6-3 0,0-3-7 16,6-8-4-16,0 2-5 0,1-7-5 0,-5-2-6 16,2-8-7-16,-1 0-6 0,-6 0-12 15,1-2-14-15,-4 3-23 0,-2-1-23 16,-4 2-27-16,2-4-34 0,-5 0-74 0,-1 1-146 15,-6 3-529-15,-6 1-649 0</inkml:trace>
  <inkml:trace contextRef="#ctx0" brushRef="#br0" timeOffset="119226.927">24819 14659 4527 0,'0'0'-13'0,"0"0"72"16,0 0 1-16,0 0 10 0,0 0 2 0,-14-21-8 15,14 21-10-15,0 0-19 0,0 0-4 16,0 0-9-16,0 0 16 0,0 0 11 0,0 0 7 15,0 0 3-15,0 0 7 0,0 0 4 16,0 0 0-16,-52 45 5 0,47-22 1 0,-3-2 4 16,-2 4 0-16,-2 3-3 0,2 1-7 15,-1 6 3-15,-1 3-9 0,2-5-2 16,1 4-5-16,-6 4-6 0,4-2-3 0,2 2-5 16,1-1-4-16,0 2-3 0,-1-4-7 15,4 4 3-15,2-4-6 0,-7-5 0 0,8-2-3 16,2 1-2-16,0-2-3 0,0-3-2 15,0-27-4-15,2 52 2 0,8-26-4 0,-2-5-5 16,6 1-7-16,2-7-1 0,1 1-9 16,-17-16-6-16,44 15-9 0,-23-12-3 15,-21-3-1-15,47 3 1 0,-47-3 4 16,40-3 1-16,-40 3 3 0,44-9 4 0,-28 3 1 16,-16 6 6-16,44-17 2 0,-27 5-1 0,-17 12 4 15,33-25-2-15,-18 14 3 0,-1-5 2 16,-14 16 0-16,20-39-1 0,-19 10-3 15,6 2 3-15,0-2 0 0,-7 29 6 0,0-52 4 16,0 25 5-16,0 27-1 0,-7-53 3 16,0 29-2-16,7 24 0 0,-5-39 0 0,-3 19 2 15,8 20 2-15,-8-30 6 0,8 30 4 16,-12-28 4-16,12 28 0 0,-5-21-2 16,5 21-1-16,0 0 0 0,-12-23-2 0,12 23-1 15,0 0-4-15,0 0-1 0,0 0-1 16,0 0 2-16,0 0-2 0,0 0 0 0,0 0-2 15,0 0-2-15,0 0 0 0,0 0-5 16,0 0 1-16,0 0-2 0,24 72-3 16,-11-57 0-16,4 0-7 0,1 0-2 0,-1-3-2 15,5 2-2-15,4-5-2 0,-1-3-1 16,-25-6-2-16,51 12 1 0,-23-9-1 16,-28-3-1-16,44 0-2 0,-19 0 3 0,-25 0 0 15,45-9 1-15,-23 0 1 0,-2 0 0 16,6-8 2-16,-7 0 0 0,1-3 0 0,2 3 1 15,-4-4 0-15,-1-5-1 0,-1 1-1 16,-2 2 0-16,1-8-1 0,-7-1 0 0,4-1-1 16,-4-1-2-16,1-4-1 0,-4 8-2 15,3-4-3-15,-8 0 1 0,3 1 1 16,-3-1 2-16,0 3 1 0,2 0 1 0,-2 31 2 16,0-52 2-16,0 27-2 0,0 7 1 15,3-4 0-15,-3 22-1 0,0-32 2 16,0 32 0-16,0-27 4 0,0 27 2 0,0 0 5 15,4-30 10-15,-4 30 5 0,0 0 7 16,0 0 4-16,0 0 3 0,0 0 2 0,0 0-1 16,0 0-3-16,62 57-2 0,-44-28-3 15,4 1-4-15,-5 1 0 0,3 5-2 16,0 2-4-16,0-2-1 0,2 9 1 0,1-1 0 16,5 1 0-16,-6-3 0 0,7 8-3 15,-1-4-3-15,-3 4 2 0,7 7 2 0,1 3-5 16,-4-11 0-16,4 12-8 0,2 4-1 15,-1-3 2-15,3-1-1 0,-12-11-2 16,3-1-1-16,1 1-1 0,-8-5 3 0,6-1-1 16,-7-7 1-16,-1-5-4 0,1-2 1 15,3-3 0-15,-11-2-4 0,6-5-3 0,-6 0 0 16,-2 2 1-16,3-7 4 0,-13-15 2 16,17 29 7-16,-17-29 5 0,8 16 4 15,-8-16 2-15,0 0 3 0,0 0 1 0,0 0-2 16,0 0-2-16,0 0 3 0,0 0-2 15,-51 7 4-15,51-7-5 0,0 0-1 16,-57-34 6-16,35 19-5 0,0 0-3 0,-5-7-4 16,2-5 0-16,-5 1-3 0,-2-4-4 15,-1-4-3-15,1-6-3 0,-1-2 2 0,-2-3 0 16,-4-6 1-16,1-6-1 0,4 3 1 16,2 4 1-16,6-3 0 0,1 4 1 0,1-3 1 15,2-4-2-15,2 1 3 0,2-1-1 16,5-2-2-16,-1-4-5 0,2 4 2 15,9 0-2-15,1 4 1 0,-6-3 1 0,8 3 0 16,-3 3-1-16,6 1 1 0,-3-1-1 16,0 4 3-16,5-2 0 0,-2 4 0 0,-3 1-1 15,5-2 3-15,-1 2-3 0,1-2 1 16,0 3-5-16,2 4-1 0,1-6-1 16,2 6-3-16,0-5-4 0,2 4-1 0,-4 5-2 15,2 5 4-15,3 0-2 0,3-1 4 16,-6 3 0-16,3 4-2 0,4-1-3 0,4 1-4 15,-2-2-8-15,3-1-9 0,3 5-14 16,-2-5-7-16,2 2-8 0,0 0-2 16,2 5-3-16,-5-4 4 0,3 9 2 0,-5-3 6 15,0 6 5-15,-3 3 4 0,3-4 15 16,-20 13 17-16,40-10 14 0,-40 10 8 0,38 8 17 16,-14 1-3-16,-4 9 4 0,-2 4 5 15,4 6 5-15,0 6 3 0,-9-2 6 16,4 8 6-16,-4 4 7 0,-3-2 2 0,-3 3-1 15,0 4 3-15,-1-3-1 0,-1 1-2 16,-5 1-3-16,-5 2-3 0,2-1-3 0,-10 8-1 16,-1 0 0-16,-4 2 0 0,-4-3-1 15,-10 5 1-15,-1-4-2 0,-4 2-3 16,-6 0-5-16,-3-6-4 0,8-1-5 0,-6-1-10 16,11-13-15-16,-2 2-17 0,5-6-31 15,1-6-32-15,4-4-40 0,9-5-43 0,-8-6-124 16,4-6-195-16,20-7-466 0,-27-12-859 15</inkml:trace>
  <inkml:trace contextRef="#ctx0" brushRef="#br0" timeOffset="119807.7217">26185 12038 4765 0,'-8'-35'-58'0,"8"35"7"16,-8-27-1-16,8 27 7 0,-7-27-15 0,7 27-3 15,-12-25-10-15,12 25-2 0,-3-28 2 16,3 28 16-16,-5-27 11 0,5 27 14 15,-5-31 23-15,5 31 18 0,0 0 11 0,-7-41 12 16,7 41 30-16,-5-27 22 0,5 27 32 16,-8-21 15-16,8 21 6 0,0 0 7 0,-5-32-6 15,5 32-4-15,0 0-14 0,-12-21-13 16,12 21-14-16,0 0-10 0,0 0-10 0,-5-24-8 16,5 24-5-16,0 0 3 0,0 0-4 15,0 0 0-15,0 0-4 0,0 0-1 16,-13-21-3-16,13 21 2 0,0 0 0 0,0 0 4 15,0 0-7-15,26 89-6 0,-14-49-4 16,10 10-2-16,-2 4-3 0,8 11-4 0,6 4 2 16,1 3-8-16,13 21-3 0,1-1-2 15,-2-3-2-15,5 1-3 0,-14-13-1 0,16 16 2 16,-14-21-3-16,-3-6 1 0,4-1-3 16,0-5 0-16,0 2 0 0,0-3-1 15,4-4-2-15,-2-2-2 0,1-5 1 16,-1 3-1-16,-1-15 0 0,-5 5-2 0,0-1-14 15,4-3 2-15,-7 0 0 0,9-4 0 16,-7 5-3-16,-3-8-5 0,-3-1-7 0,2-1-12 16,-7-1-14-16,2-4-17 0,-11-3-23 15,3 0-26-15,1 0-35 0,-2-2-26 0,-4 0-39 16,-4-8-98-16,5 6-119 16,-15-16-513-16,8 15-773 0</inkml:trace>
  <inkml:trace contextRef="#ctx0" brushRef="#br0" timeOffset="120121.668">26468 13023 4923 0,'0'0'136'0,"-13"-20"7"0,13 20-5 16,0 0-1-16,0 0-13 0,0 0-20 0,-9-30-15 16,9 30-9-16,0 0-6 0,27-33-1 15,-10 15 3-15,3 0 5 0,8-3-8 0,6-2-13 16,9-5-5-16,2 4-9 0,6-3-5 16,0-2-9-16,15-4-8 0,1 5-12 15,1-4-9-15,-3 2-13 0,1 6-14 0,-11-3-27 16,-2 4-30-16,3-1-43 0,2 6-42 15,-8-8-72-15,11 11-163 0,-16-3-167 0,-7 5-367 16,9 1-687-16</inkml:trace>
  <inkml:trace contextRef="#ctx0" brushRef="#br0" timeOffset="121165.2492">30344 12018 4533 0,'0'0'-81'0,"17"17"15"0,-17-17 3 0,15 18 9 16,-15-18 22-16,10 31 12 0,-10-31 13 16,3 38 22-16,0-20 48 0,-3-18 32 15,-3 50 42-15,3-26 21 0,0-24 10 0,-13 58-3 16,6-26-2-16,-5 4-11 0,4 3-9 15,-5 1-14-15,-3 1-9 0,-2 6-5 0,-5 1-10 16,-1 2-3-16,3-4 7 0,-11 7-16 16,-2 1 1-16,-9 3 16 0,8-5-5 15,-14 3-9-15,2-5-12 0,0-2-9 0,-1-5-8 16,-2 1-10-16,0-5-7 0,-11-1-7 16,-4-7-6-16,-5-4-5 0,-9-1-3 0,-8-5-3 15,-5-6 0-15,-1-3 1 0,7-6-1 16,11 1-3-16,1-4-5 0,12-3-7 0,2-3-9 15,-2-4-10-15,6-8-10 0,-1-3-3 16,6-8-2-16,8-7 2 0,1-1 2 0,5-9 1 16,7-3 1-16,-5-10 0 0,7-2 2 15,8-1 3-15,3-3 1 0,8 2 0 0,6-6-1 16,3-1-1-16,7-7-2 0,3-3-7 16,3-3-2-16,6-1-2 0,-3 6 1 15,1 2 2-15,0 15 3 0,-4 5 1 0,-3 10 3 16,-1 8 7-16,2-4 7 0,-6 9 5 15,4 6 6-15,-6-1 2 0,-3 25 0 0,5-37-1 16,-5 37 2-16,0-35-7 0,0 35 2 16,-17-25 4-16,17 25-5 0,-30-8 1 0,30 8 4 15,-48 8 5-15,18 12 2 0,-6 2 3 16,-4 11 3-16,-1 5 2 0,-5 7 0 16,6 5 0-16,-2-1-1 0,2 1-2 0,7-5-1 15,1 2-4-15,4-1-1 0,2-2-1 16,5-2-4-16,2-6 0 0,11 6-3 0,-4-6-1 15,11 0-2-15,6 5 0 0,3-4-2 16,9 1 0-16,3-2-1 0,13 0-2 16,11 2-5-16,13-2-3 0,11-1-2 0,6-1-2 15,8-7-8-15,31 3 3 0,-12-7-3 16,-7-8-1-16,1-3 5 0,2 0-10 0,2 0 0 16,6-5 3-16,34 1-1 0,-19 0 2 15,-11-4-3-15,-9-4 2 0,6 1 2 0,-8 3 4 16,-4-1-1-16,3 0 2 0,-22-3 3 15,2 0 0-15,-10 2 4 0,-6 3-4 0,-6-5-11 16,-3 0-19-16,-4 0-33 0,-6 2-44 16,6 1-52-16,-12-3-77 0,-6 0-156 0,-5 0-124 15,-5 0-39-15,-20 0-354 0,0 0-572 16</inkml:trace>
  <inkml:trace contextRef="#ctx0" brushRef="#br0" timeOffset="122273.4532">25443 17358 4422 0,'0'-28'-57'16,"0"28"52"-16,0 0 33 0,0 0 28 15,0 0 17-15,0 0 28 0,-9-31 12 0,9 31 8 16,0 0 4-16,0 0 2 0,0 0-1 16,0 0 2-16,0 0 2 0,0 0-6 15,0 0 0-15,-52 52-6 0,36-29-1 0,11 1-21 16,-7 13-1-16,2 0 12 0,2 0-5 16,-4 5-7-16,2 5-4 0,0-5-10 0,-2 12-6 15,2-6-5-15,3 3-10 0,6-3-8 16,-3 2-6-16,4 0-6 0,0-5-8 0,0 1-7 15,4-2-7-15,4-2-8 0,2-3-6 16,8-7-5-16,3 2-7 0,0-6-2 16,4-1 0-16,7-11-6 0,2-1-3 0,6-6 1 15,-7-6 0-15,7-3-3 0,6-5 5 16,-1-6 1-16,5-9-3 0,2-7 0 0,10-8-7 16,-9-3-5-16,6-9-6 0,-7 0-7 15,-4-5-2-15,-1-1-1 0,-4-3-1 16,-6 1 6-16,-8 8 3 0,-4-7 4 0,-5 6 2 15,3-6 9-15,-9 2 2 0,-9 3 9 16,1-1 6-16,-9 5 9 0,0-2 6 0,-7 1 9 16,-11-1 6-16,1 5 9 0,-11 0-2 15,-3 9 5-15,-11 1-2 0,-3 8-2 0,-1 0 8 16,-3 3 4-16,-5 9 3 0,0-1 0 16,1 6-3-16,4 5-1 0,1 2-5 0,0 2-6 15,0 8-7-15,6 2-7 0,-7 10-8 16,7 5 2-16,7 3-9 0,3 8-5 15,5 1-14-15,-1 3-18 0,16-9-34 0,0 2-45 16,14-2-55-16,1-5-76 0,8 1-186 16,2-11-59-16,8-3-34 0,8-3-419 15,-5-9-751-15</inkml:trace>
  <inkml:trace contextRef="#ctx0" brushRef="#br0" timeOffset="123058.0658">26510 16709 4718 0,'0'0'-40'0,"-9"-24"21"0,9 24 19 16,-15-17 16-16,15 17-4 0,-16-15-2 0,16 15-1 15,-15-18 8-15,15 18-12 0,-27-14 9 16,27 14 0-16,-20-13 19 0,20 13 5 0,0 0-1 15,-22-20-3-15,22 20-3 0,0 0-4 16,-27-13 1-16,27 13-7 0,0 0 2 0,0 0 3 16,-18-18 3-16,18 18 3 0,0 0 4 15,0 0-4-15,0 0-3 0,-17-13 3 16,17 13-7-16,0 0 8 0,0 0 7 0,0 0 9 16,0 0 9-16,0 0 4 0,0 0-4 15,0 0 2-15,0 0-7 0,0 0 5 16,0 0-3-16,0 0 4 0,5 72-4 15,9-42-8-15,2 7-5 0,3 0-5 0,6 6-4 16,-3 1-2-16,4-1-6 0,-4 0-2 16,8-1-2-16,0-2-6 0,0 4-1 0,2-4-3 15,2-3-1-15,1 0-11 0,0-3-5 16,3-3-12-16,4 0-6 0,-5-11-4 0,0 3-3 16,0-1 0-16,-7-5 5 0,0-1 6 15,-3-4 2-15,1 0 4 0,0-1 5 16,-6-2 4-16,-2-2 0 0,-20-7 2 0,35 11 3 15,-35-11 8-15,31 0 5 0,-31 0 5 16,0 0 3-16,35-18 2 0,-35 18-2 0,16-32-4 16,-11 11 1-16,-1-8-4 0,-3 2-2 15,-1-3 0-15,-1-7 0 0,1-4 0 16,-9-5-3-16,6-1 2 0,-2-7-2 0,-3-5 2 16,1-3-2-16,-3 2 0 0,0-6 2 15,-4-1-1-15,3 2 6 0,-3 0 0 0,6-1 0 16,-4 2 6-16,-3 6-2 0,7 2 20 15,-5 1-12-15,1 3-1 0,3 6-7 16,-2 2 1-16,-4 1-4 0,1 4-6 0,6 1-4 16,-4 5-9-16,-1-5-13 0,-1 8-15 15,-1-1-30-15,7 2-40 0,-7 5-47 16,2-3-60-16,-1 3-123 0,4-2-174 0,-2 1-454 16,2-2-905-16</inkml:trace>
  <inkml:trace contextRef="#ctx0" brushRef="#br0" timeOffset="124351.0938">27283 16172 4874 0,'15'12'-79'0,"-15"-12"10"15,0 0 1-15,21 15 7 0,-21-15 14 16,0 0 0-16,29 6 13 0,-29-6 4 0,0 0 30 16,32 3 36-16,-32-3 33 0,0 0 9 0,0 0 9 15,30 0-4-15,-30 0 4 0,0 0-11 16,0 0-7-16,30-15-4 0,-30 15-10 15,0 0-3-15,27-18-10 0,-27 18-4 0,21-15 4 16,-21 15-10-16,21-19-3 0,-21 19-1 16,16-19-4-16,-16 19 0 0,24-24-6 15,-11 12-7-15,0-3 0 0,6 0 0 0,-19 15-5 16,33-28-3-16,-16 11-3 0,1-1-2 16,-1 3-3-16,0 0 0 0,0-5 0 0,3 5-3 15,-9-3-2-15,6 3 3 0,-17 15 1 16,25-31-1-16,-16 16 2 0,-9 15-2 0,23-32 0 15,-18 14 0-15,7-4-7 0,-12 22-8 16,8-37-7-16,0 19-4 0,-8 18 2 16,10-37 0-16,-10 37 6 0,5-32 0 0,-5 32 15 15,6-24 8-15,-6 24 3 0,0 0 5 16,8-30 0-16,-8 30-1 0,0 0-5 0,0 0-25 16,0 0 6-16,-19-27-4 0,19 27-1 15,0 0 3-15,-30-3 3 0,30 3 4 16,0 0 14-16,0 0 9 0,-48 24 7 0,31-9-1 15,0 3 0-15,1 5 7 0,-4 1 2 16,0 3 13-16,-1 0 13 0,5-2 1 0,-4 13-3 16,3-2 16-16,0 6 12 0,-3 5-4 15,3-2-2-15,6-3-3 0,-3-2-2 16,11 4 1-16,-2 0-8 0,2 1 1 0,6 0-2 16,5-1 0-16,1-1-4 0,7 6-1 15,8-2-3-15,1-3 0 0,2-2-4 0,8-2-2 16,-2 0-9-16,7-5 0 0,-1 1-2 15,8-8-3-15,1-1-5 0,1-2-5 0,6-6-5 16,2-1-3-16,0-6-7 16,-7-5 0-16,7-4-2 0,-4-6 0 0,4-4-1 15,-7 1 1-15,7-6-2 0,0-9-1 0,-7 0 3 16,-1-6-1-16,-4-9 0 0,-5-2-2 16,-3-4 0-16,0-2 2 0,-9-1-1 15,-3-4 0-15,-5-1-5 0,-3-2 1 16,-5 5-1-16,-7 0 3 0,-2 2-1 0,2-4 1 15,-5 6 0-15,-8-3 5 0,4-1-1 16,-1 8 2-16,-6-2 0 0,-3 2 1 0,-2 0-1 16,-3 3-1-16,1 3-1 0,-2-2 0 15,-4 5-2-15,4 2-2 0,2-1-2 0,-2 2-5 16,-4 3-3-16,8 3-3 0,-1-1-1 16,3 3 0-16,-1 1 1 0,4 0-1 15,-3-1 0-15,14 19 6 0,-20-27-2 16,20 27 0-16,-20-28-1 0,20 28 1 0,-8-28-1 15,8 28-1-15,-12-27-2 0,12 27-4 16,-3-27-7-16,3 27-4 0,-2-32-7 0,2 32-6 16,0 0-8-16,5-51-2 0,-2 33-6 15,-3 18-3-15,24-39-4 0,-11 18 1 0,4 1-2 16,-5-1 5-16,9-1 5 0,-2 4 2 16,-2 3 9-16,-1-2 13 0,1 2 16 0,-17 15 19 15,28-18 19-15,-19 12 11 0,-9 6 12 16,25-3 8-16,-25 3-2 0,0 0-1 15,40 26-4-15,-27-11 3 0,3 3 1 0,-3-3 9 16,2 10 4-16,-7-1 7 0,6 2 2 16,-3 4 6-16,-2 1 2 0,1 4 1 0,3 7-20 15,-8-2-2-15,2 3-3 0,1 0-2 16,-3 0-5-16,-1 0-6 0,4-2 0 16,-3 1-14-16,3-3-9 0,1 0-5 0,6-3-2 15,-2-2-9-15,1-3-2 0,2-3 0 16,4-5 1-16,4 1-2 0,-8-4 0 0,5-1 2 15,2-4 2-15,-1 1-1 0,-1-4 0 16,1 1-2-16,3-4 1 0,-3-3 2 16,7 0-1-16,-1-3-2 0,-28-3 3 0,52 3-5 15,-22-6 1-15,2-3-2 0,-4 0-5 16,2-4-4-16,5-1-5 0,0-5-10 0,1-6-12 16,-1-6-17-16,3 1-26 0,-4-5-33 15,2 5-43-15,-2-6-29 0,-11 3-65 16,2-2-137-16,-4-2-135 0,-5-2-418 0,4 1-755 15</inkml:trace>
  <inkml:trace contextRef="#ctx0" brushRef="#br0" timeOffset="125173.8367">30344 14206 4693 0,'0'0'7'0,"8"-28"47"16,-8 28-5-16,0 0 4 0,0 0-12 0,0 0-13 15,0 0-8-15,-11-42 0 0,11 42 1 16,0 0 28-16,-22-12 31 0,22 12 29 15,0 0 17-15,-40-8 9 0,40 8-8 0,0 0-8 16,-51 15-12-16,28 0-5 0,-9 5-8 16,1 5-10-16,0 5-9 0,-4 8-9 0,2 2-8 15,1 3-1-15,-8 12-10 0,6 1-8 16,-1 1-4-16,2 6-6 0,-2 5 1 16,5 1 0-16,1 1-8 0,4-3-7 0,5 1 6 15,-3-10-8-15,9 4 4 0,2-3-2 16,1-4-6-16,9-6-7 0,2 0 0 15,0 1-6-15,8-8-1 0,3 3-2 0,4-9-2 16,1 2-4-16,13-8 0 0,-8-6-2 16,10-2 3-16,-6-4 0 0,8-1 5 0,4-5-4 15,-4-6 3-15,4-3 0 0,0-6 0 16,8-6 1-16,0 0-1 0,6-9-4 0,0-6 1 16,1 1-5-16,2-8 3 0,-1-5 0 15,1-13 2-15,3 0 0 0,-5 1 3 16,-9-8 3-16,1 8 7 0,-6 4 4 0,-6 4 3 15,-7 10 5-15,2-2 4 0,-9 8-6 16,-1 0 6-16,-1 4-2 0,0 2 0 0,-1 3 6 16,-15 15 1-16,21-27 2 0,-21 27-1 15,17-19 0-15,-17 19-5 0,17-20-3 16,-17 20 2-16,15-15-9 0,-15 15 1 0,0 0-8 16,33-6 2-16,-19 4-5 0,-14 2-4 15,31 0-9-15,-10-4-2 0,-21 4-6 0,45-3-4 16,-20 0 0-16,-5-3 1 0,8 3 2 15,-6 0 3-15,1 0 1 0,1 0 3 16,-7-3 0-16,-17 6 3 0,35-10 0 0,-17 5 2 16,-4-1 4-16,-14 6 7 0,28-16 3 15,-23 6 5-15,-5 10 5 0,15-21 7 0,-15 21 0 16,3-27 3-16,-3 27 3 0,0 0 2 16,-11-40 2-16,11 40 0 0,-9-26-5 0,9 26-5 15,-20-27-16-15,9 15-5 0,-3-1-6 16,-4 1-3-16,1 1-3 0,0-3 0 15,1 4-1-15,-4 5-8 0,-2-5-2 0,-2 5-3 16,-4 2-4-16,3 3-16 0,-5 3-13 16,0 2-16-16,-1 2-14 0,0 5-17 0,9 0-42 15,-6 0-47-15,2 0-139 16,3-1-211-16,1-2-399 0,-5-5-775 0</inkml:trace>
  <inkml:trace contextRef="#ctx0" brushRef="#br0" timeOffset="126147.9963">31297 14059 4718 0,'26'-17'-22'0,"-26"17"22"0,0 0-7 16,20-12-11-16,-20 12-9 16,0 0-10-16,0 0-23 0,20-12 7 0,-20 12 0 15,0 0 18-15,0 0 30 0,0 0 21 16,0 0 19-16,0 0 7 0,0 0-2 0,0 0 6 15,0 0 7-15,0 0 5 0,0 0 7 16,-20 81 14-16,5-61-6 0,1 4-17 0,6-4-3 16,-4 2-9-16,12-22-25 0,-17 43-13 15,9-21-11-15,1 0 0 0,7-22 2 16,-13 35 1-16,13-35 3 0,-5 32-4 0,5-32 5 16,-8 27-2-16,8-27-3 0,-7 22 7 15,7-22 2-15,0 0 3 0,-5 28 4 16,5-28-5-16,0 0 2 0,0 0 1 0,0 0 0 15,-10 22 5-15,10-22 0 0,0 0-2 16,0 0-3-16,0 0 4 0,0 0 3 0,0 0 2 16,0 0 3-16,0 0 5 0,3-89-1 15,-3 89 2-15,7-42-5 0,-4 19-6 0,-1-5 1 16,5 0-5-16,1-3-3 0,-3 0 1 16,3 4-3-16,-3 3 0 0,2-5 2 15,-7 29-3-15,13-44-2 0,-9 23 1 0,-4 21 4 16,11-27 12-16,-11 27 9 0,12-24 7 15,-12 24 5-15,14-15 0 0,-14 15 2 16,0 0-3-16,0 0-2 0,28-4-4 0,-28 4-6 16,0 0-3-16,0 0-10 0,0 0-6 15,40 22-8-15,-40-22-3 0,0 0-2 0,18 15 0 16,-18-15 1-16,0 0 0 0,14 14 0 16,-14-14 1-16,0 0-2 0,0 0-4 0,0 0-1 15,0 0-7-15,0 0-19 0,30-42-23 16,-22 21-20-16,1-7-17 0,4-9-16 15,-5 0-8-15,8 0 20 0,-5-3 2 0,1 0 12 16,1-3 20-16,1 4 22 0,2-2 18 16,-1 4 25-16,2 1 11 0,-3 1 7 0,-3 8 8 15,-6-1 8-15,7 5 10 0,-5-1 5 16,4 6 5-16,-11 18 5 0,9-35 8 16,-9 35 2-16,10-27 6 0,-10 27-5 0,12-22 4 15,-12 22 4-15,0 0-1 0,16-15 0 16,-16 15-2-16,0 0-1 0,0 0-6 0,0 0 1 15,0 0-4-15,0 0-4 0,37 46-14 16,-37-46-2-16,12 33-2 0,-7-13-4 16,-5-20-3-16,15 42 7 0,-13-17-6 0,11 2 0 15,-8 2-1-15,7-1 0 0,-7 0-1 16,6-1 8-16,-6 0-2 0,4-2 2 0,-4 2-2 16,1 2-5-16,6-4-4 0,-8-1-6 15,4-3-2-15,-8-21-10 0,8 37-5 16,-3-18-10-16,-5-19-11 0,9 32-16 0,-1-20-16 15,-5 3-18-15,-3-15-27 0,5 15-38 16,-5-15-47-16,0 0-56 0,14 9-133 0,-14-9-131 16,0 0-25-16,0 0-442 0,0 0-901 15</inkml:trace>
  <inkml:trace contextRef="#ctx0" brushRef="#br0" timeOffset="127054.2265">32447 13381 4864 0,'0'0'-54'0,"0"0"16"16,5-29 24-16,-5 29 39 0,0 0 28 0,11-20 28 15,-11 20 21-15,0 0 17 0,0 0 17 16,0 0 6-16,0 0-1 0,2-31-9 0,-2 31-13 16,0 0-8-16,0 0-17 0,0 0-13 15,0 0-10-15,0 0-6 0,0 0-8 0,0 0-6 16,0 0-1-16,7-26-9 0,-7 26-4 16,0 0-5-16,0 0-6 0,0 0-7 0,0 0-4 15,0 0-2-15,0 0 0 0,0 0-10 16,0 0 4-16,0 0-8 0,0 0-1 15,0 0-5-15,0 0-3 0,0 0-6 0,0 0 1 16,0 0-2-16,0 0 4 0,0 0 2 16,0 0 2-16,0 0 0 0,0 0 4 0,0 0-1 15,0 0-1-15,0 0 0 0,0 0-1 16,0 0 1-16,0 0-1 0,18-17-1 16,-18 17 2-16,0 0-1 0,0 0 1 15,0 0 0-15,0 0 2 0,14-16-5 0,-14 16-3 16,0 0-7-16,13-21-2 0,-13 21-5 15,0 0-1-15,13-30-1 0,-13 30 3 0,14-22 1 16,-14 22 4-16,11-28 3 0,-11 28 6 16,9-28 5-16,-9 28 3 0,3-27 4 0,-3 27-2 15,10-27 1-15,-10 27 4 0,0-29 3 16,0 29 5-16,0 0-2 0,2-32-2 16,-2 32 0-16,0 0-3 0,3-26-6 0,-3 26-6 15,0 0-4-15,0 0 0 0,0 0-1 16,-18-34 3-16,18 34 1 0,0 0 3 15,-17-16 3-15,17 16 6 0,0 0 2 0,-27-9 3 16,27 9 6-16,0 0 6 0,0 0 3 16,-55 15 5-16,55-15 4 0,-45 25 6 0,20-6 4 15,-4 2 1-15,-2 4 1 0,4-1 3 16,3 6 2-16,-1-1-5 0,0 1-17 16,2 3 2-16,-1 6 2 0,8-7 1 0,-1 1 3 15,2 0 13-15,5 0 3 0,3-3 0 16,5 0-1-16,2 0-2 0,5 0 3 0,4-1-2 15,9 1-3-15,1-3-3 0,4-2-1 16,9 1-6-16,-2-11-5 0,10-3-6 0,-3-9-13 16,11-10-17-16,18-8-23 0,34-32-40 15,5-4-65-15,-6-14-84 0,5-11-188 0,-1-1-53 16,-2 0-37-16,-4-10-490 0,-3 1-1194 16</inkml:trace>
</inkml:ink>
</file>

<file path=ppt/ink/ink36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5:51.866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1366 10171 1666 0,'0'0'654'0,"0"0"-319"16,17-15-156-16,-17 15-68 0,0 0-61 16,0 0-20-16,0 0-12 0,0 0 12 0,0 0 7 15,0 0 27-15,0 0 7 0,15-16 13 16,-15 16 2-16,0 0-1 0,0 0-8 0,0 0 11 16,0 0-17-16,0 0 10 0,0 0-2 15,0 0 3-15,0 0 17 0,0 0-23 16,0 0 6-16,0 0-9 0,0 0-14 15,0 0 7-15,0 0-19 0,0 0 1 0,0 0-11 16,0 0-13-16,0 0-3 0,0 0 13 16,0 0 0-16,30 43 8 0,-27-22 9 0,6 8-6 15,-6 1-4-15,2 8 3 0,3 4 6 16,-1-2-4-16,3 4-2 0,-5-5-7 16,2 3-1-16,1-3-1 0,-1 2-1 0,1-2 2 15,-3 3 2-15,4-3-6 0,-6 3-10 16,10-1 4-16,-4 1-5 0,1-2-7 0,-4-2 5 15,6 2-9-15,0-6 7 0,-7-1-7 16,7-3 3-16,-7-5-2 0,3 1-3 16,-5-5-2-16,-3-21 1 0,9 37 4 0,-9-37-2 15,8 28 5-15,-8-28-2 0,10 27 5 16,-10-27-5-16,7 19 5 0,-7-19-2 16,0 0 10-16,10 28-1 0,-10-28 6 0,0 0-4 15,10 19 3-15,-10-19-1 0,0 0 3 16,0 0-6-16,0 0 12 0,28 8-3 15,-28-8 3-15,0 0 5 0,0 0-6 16,54-30 3-16,-34 18-4 0,3-1 1 0,-4-2-4 16,1-4-2-16,6 4-5 0,0-6-4 0,0-2 1 15,9-1-5-15,-4 2-3 0,4-7 0 16,7 2 0-16,-2 0-2 0,0-3 2 16,-7 5-3-16,1 3 0 0,-1-3-2 0,-1 2 2 15,1-4-2-15,1 3 3 0,1 3-6 16,7-8 4-16,-2 5 0 0,3 0 1 0,-7 3-3 15,2-1 1-15,6-1 3 0,2-1-3 16,-2 3-2-16,-1-3-1 0,-1-1 0 16,7 0-3-16,-1-2 1 0,1 2 0 15,-2-4 1-15,4-1 1 0,-2-2 4 0,-2 4-2 16,3-1-2-16,2 2-1 0,0-5-1 16,-2 4-1-16,3-2 0 0,4-4-3 15,-8 6-4-15,1 1-10 0,2 1-19 0,-4 1-25 16,-1 2-43-16,2 4-59 0,-9 4-89 15,-5-5-238-15,-7 8-93 0,-9 0-354 0,-19 12-669 16</inkml:trace>
  <inkml:trace contextRef="#ctx0" brushRef="#br0" timeOffset="11402.4603">2520 8759 884 0,'0'0'368'0,"20"19"-146"15,-20-19-50-15,0 0-23 0,0 0-49 0,0 0-52 16,0 0-40-16,0 0 21 0,0 0 18 0,0 0-61 15,0 0-48-15,0 0-21 0,0 0-26 16,0 0 12-16,17-52-4 0,-17 52 5 16,12-17-13-16,-12 17 29 0,0 0-23 15</inkml:trace>
  <inkml:trace contextRef="#ctx0" brushRef="#br0" timeOffset="12294.2218">2582 8675 1065 0,'0'0'-48'0,"3"-32"-1"16,-3 32-29-16,0 0 95 0,0-30 98 16,0 30 51-16,0 0 21 0,9-29-1 0,-9 29 16 15,0 0-7-15,0 0-6 0,5-28 0 16,-5 28-14-16,0 0 15 0,0 0-44 15,0 0-4-15,0 0-13 0,0 0-16 0,0-27-15 16,0 27-3-16,0 0-8 0,0 0-16 16,0 0-11-16,0 0-7 0,0 0 6 0,0 0-2 15,0 0 9-15,0 0-4 0,0 0 7 16,0 0-15-16,0 0-2 0,0 0 11 16,0 0-15-16,0 0 8 0,0 0-16 15,0 0-2-15,0 0-6 0,0 0 5 0,0 0 10 16,0 0 14-16,0 0 19 0,0 0-2 15,0 0-4-15,0 0-7 0,-37 78-8 16,20-51-8-16,4 4-4 0,1 3-2 0,-4-1-1 16,0 1-1-16,0 3-3 0,-1 0 0 15,0 1-5-15,-3-2 7 0,0 1-10 0,3-6-2 16,1 6-1-16,-4-2-3 0,0-2-3 16,3 0-3-16,0-3-3 0,2 2-2 0,-2-1 0 15,4-10-4-15,-4 11 5 0,0-10-3 16,-1 5-4-16,0 0 0 0,3 4-1 15,-7-4 0-15,-2 2-1 0,3-1-1 16,-4-1 2-16,1 0-5 0,-1 1 0 0,2-2-7 16,-2-5 8-16,4 0-1 0,1-3 2 15,4-1-3-15,-1-2 2 0,2 0-2 0,15-15-2 16,-27 25 5-16,27-25-4 0,-22 15 2 16,22-15 0-16,-18 15-3 0,18-15-2 15,-25 4-18-15,25-4 0 0,0 0-3 0,-39-4 2 16,39 4-3-16,0 0 2 0,-36-28-7 15,22 13 3-15,-1-3 5 0,2 0 1 0,-1-6 2 16,6 1 2-16,-7-1 4 0,3-2 5 16,-1 6 4-16,5-5 3 0,8 25 10 15,-22-40 13-15,15 19 0 0,-5 1-2 0,12 20-7 16,-16-35 5-16,11 22 11 0,5 13 5 16,-12-29-1-16,12 29 2 0,-5-22 0 0,5 22-4 15,0 0 0-15,-12-27 0 0,12 27 0 16,0 0-3-16,0 0-4 0,-5-27-4 15,5 27 0-15,0 0-5 0,0 0-1 0,0 0 9 16,0 0 6-16,0 0 1 0,0 0 0 16,35-11-5-16,-35 11 0 0,0 0-3 15,49 11 6-15,-49-11 3 0,33 6 4 0,-33-6 2 16,35 3 0-16,-35-3-1 0,32 7 6 16,-32-7-1-16,39 5 4 0,-39-5 0 15,33 2-16-15,-33-2 1 0,35 8 9 0,-35-8-7 16,34 3-4-16,-34-3 2 0,37 2-2 15,-17 1 2-15,-20-3 7 0,45 4 0 0,-17-4-5 16,6-4-8-16,-1 4 3 0,1-3-2 16,4 3-2-16,4 0-5 0,3-2 2 15,4-1-1-15,-6-1-5 0,1 0 5 0,1 2 3 16,3-1 0-16,-11 1 0 0,6-3 1 16,-7 5-7-16,2-2 1 0,-4-1-1 0,2 0-1 15,-2 0-6-15,-4 3 1 0,2-3-1 16,-32 3 0-16,57-3-3 0,-32-2 1 15,6 4 0-15,-31 1-5 0,54-3-7 0,-26 0-14 16,1 6-17-16,8-6-21 0,-12 3-33 16,8 3-46-16,2 0-57 0,-5 6-129 0,-1 0-161 15,-29-9-21-15,33 3-478 0,-33-3-1135 16</inkml:trace>
  <inkml:trace contextRef="#ctx0" brushRef="#br0" timeOffset="14883.9042">2602 11623 4977 0,'0'0'-171'0,"12"-19"2"15,-12 19-10-15,0 0 24 0,0 0 26 16,0 0 28-16,0 0 5 0,0 0 11 0,0 0 10 16,0 0 10-16,0 0 10 0,-15-43-4 15,15 43 7-15,0 0 5 0,0 0 8 0,0 0-2 16,0 0-5-16,0 0 12 0,0 0-9 15,0 0-1-15,0 0 4 0,0 0 0 16,0 0-3-16,0 0 11 0,0 0 10 0,0 0-3 16,0 0 13-16,0 0 27 0,0 0 12 15,0 0 7-15,-5-31 12 0,5 31 6 0,0 0-5 16,0 0 6-16,0 0-10 0,0 0-10 16,0 0 13-16,0 0-11 0,0 0-11 0,0 0 8 15,0 0-3-15,0 0 21 0,0 0 6 16,0 0-8-16,0 0-1 0,0 0 18 15,0 0-22-15,0 0 16 0,0 0-20 16,0 0-8-16,0 0 7 0,0 0-12 0,0 0 8 16,0 0 3-16,0 0-22 0,0 0 16 15,0 0-10-15,0 0 9 0,0 0 12 0,0 0-14 16,0 0-8-16,0 0 2 0,0 0-4 16,0 0 8-16,0 0 6 0,17-19-1 15,-17 19 14-15,0 0 13 0,0 0 6 0,0 0 14 16,0 0-4-16,0 0-1 0,0 0-1 15,0 0 4-15,0 0-7 0,0 0-5 0,0 0 1 16,0 0-7-16,0 0-7 0,0 0-1 16,0 0-6-16,0 0-4 0,0 0-3 15,0 0-6-15,0 0-1 0,0 0-1 0,0 0 2 16,0 0 6-16,0 0 2 0,0 0-4 16,0 0-4-16,0 0-3 0,-46 62-1 0,46-62 1 15,-11 15-1-15,11-15-4 0,0 0 3 16,-22 39 2-16,7-14 9 0,-4 1-3 15,-4 4-4-15,3 2-6 0,-2-5 0 0,4 1-1 16,-4 0-5-16,2-1 1 0,0 0 1 16,0-2-1-16,6 1-1 0,-2-8-1 0,4 4-3 15,-6-5 1-15,4 1 0 0,1 2-3 16,13-20-3-16,-20 27-1 0,10-14-1 0,10-13 1 16,-22 27-3-16,14-15 1 0,8-12-1 15,-22 27 0-15,14-13-1 0,8-14-1 16,-24 21 2-16,24-21-2 0,-17 22 1 0,17-22-2 15,-16 18 0-15,16-18 3 0,-17 19-1 16,17-19-2-16,-22 18 3 0,22-18-2 16,-15 16-1-16,15-16-1 0,-25 15 0 15,8-6 1-15,17-9-1 0,-35 15 1 0,13-6-2 16,-4-1-2-16,1 1 5 0,25-9-1 16,-54 9 1-16,31-3-3 0,-4-3 3 0,27-3-1 15,-52 3-1-15,29 0-3 0,23-3-2 16,-47-3-15-16,47 3-14 0,-52-18-3 0,27 6 2 15,-4-8 0-15,8-1 6 0,1 2 2 16,-2-3 6-16,0 5 7 0,7-3 3 16,0-1 4-16,2 0 1 0,13 21 0 15,-27-35 4-15,15 20-3 0,12 15 2 0,-13-27-3 16,13 27 4-16,-5-30-1 0,5 30 3 16,0-30-3-16,0 30 3 0,0 0 1 0,5-47 2 15,-5 47 2-15,13-28 4 0,-13 28 2 16,20-26 4-16,-8 13 7 0,-12 13-1 0,23-24 4 15,-1 16-4-15,-22 8 1 0,40-22 1 16,-11 13-2-16,-1 1 1 0,-3 6-2 0,5-3 4 16,5-3 0-16,4 4 1 0,-4-4 0 15,0 5 7-15,0 0 0 0,-1 1 1 16,-2-2-1-16,-2 1 2 0,5 0 8 0,-5 0 0 16,5 3 2-16,-35 0-3 0,64-2 1 15,-33 2-13-15,-1-4-1 0,6 4 4 0,-3-3 2 16,2 0 4-16,-1 0 2 0,19-3-1 15,-9 3 3-15,-1-3 0 0,4-5-6 16,-9 6-2-16,8-2-3 0,2 3 2 16,-1-7 0-16,0 2-2 0,3 3-3 0,-1 0-3 15,1-3-4-15,-2 3-1 0,4-3-2 16,-5 2-2-16,1 1-2 0,1-3-3 0,-2 1 0 16,0 0-1-16,-9 0-3 0,6 0-3 15,-9 4-9-15,-5-3-11 0,-8 3-14 0,6-2-19 16,-8 4-19-16,-20 2-24 0,30-4-43 15,-30 4-60-15,0 0-144 0,0 0-100 0,0 0-36 16,0 0-528-16,-70 39-1452 0</inkml:trace>
  <inkml:trace contextRef="#ctx0" brushRef="#br0" timeOffset="16943.0747">2403 13095 5321 0,'0'0'-200'15,"0"0"3"-15,0 0 9 0,0 0-14 0,0 0-1 16,0 0-7-16,0 0-11 0,0 0-14 16,-5 24-556-16,5-24 221 0</inkml:trace>
  <inkml:trace contextRef="#ctx0" brushRef="#br0" timeOffset="18619.6021">2398 13119 3292 0,'0'0'-152'0,"0"0"22"0,0 0 13 15,0 0 17-15,0 0 8 0,0 0 6 0,0 0 12 16,0 0 1-16,0 0 8 0,0 0 14 16,0 0 26-16,0 0 21 0,0 0 14 0,0 0 19 15,0 0 25-15,0 0 1 0,0 0 12 16,0 0 1-16,0 0 19 0,0 0 2 0,0 0 9 16,40 0 6-16,-40 0-10 0,0 0 2 15,0 0-4-15,0 0-11 0,0 0 2 16,0 0 7-16,0 0-9 0,0 0 30 0,0 0 13 15,0 0 7-15,45-15 25 0,-45 15-1 16,0 0 3-16,0 0 1 0,0 0 0 0,0 0-8 16,0 0-2-16,0 0-10 0,0 0-9 15,0 0-4-15,0 0-12 0,0 0-7 16,0 0-10-16,0 0-14 0,0 0-6 0,0 0-9 16,0 0-8-16,0 0-6 0,0 0-7 15,0 0-6-15,0 0 1 0,0 0-1 16,0 0-9-16,0 0-3 0,0 0-2 0,0 0-4 15,0 0-2-15,0 0 2 0,0 0-8 16,0 0-1-16,0 0-1 0,0 0 4 16,0 0-5-16,0 0-4 0,0 0 1 0,0 0-4 15,0 0 1-15,0 0 0 0,0 0-2 16,0 0 2-16,0 0-2 0,0 0 3 0,0 0-4 16,0 0-1-16,0 0 5 0,-58 49-1 15,58-49-4-15,-22 16 0 0,22-16 1 16,-18 9-2-16,18-9 2 0,0 0-3 0,-25 18 5 15,25-18-4-15,-19 10-1 0,19-10 0 16,0 0-1-16,-22 9-1 0,22-9 2 16,0 0 0-16,0 0-3 0,-25 15 0 0,25-15 4 15,0 0-7-15,0 0-1 0,-21 8 3 16,21-8-3-16,0 0 2 0,0 0 1 0,0 0 0 16,0 0 3-16,0 0 1 0,0 0-5 15,0 0 3-15,-19 13 3 0,19-13-1 0,0 0 0 16,0 0-2-16,0 0 3 0,0 0-1 15,0 0 0-15,0 0 4 0,0 0 0 16,0 0-3-16,0 0 4 0,0 0-2 0,0 0 2 16,0 0-1-16,0 0-2 0,-25 12 2 15,25-12-2-15,0 0-2 0,0 0 3 0,0 0 4 16,0 0-5-16,0 0-2 0,-27 12 1 16,27-12 0-16,0 0 1 0,-21 17 0 15,21-17 2-15,0 0-3 0,-22 12 4 0,22-12-1 16,0 0 0-16,-27 15 2 0,27-15-3 15,-20 13 4-15,20-13 0 0,-18 8 3 16,18-8 0-16,-25 12-1 0,25-12 0 0,-22 12 2 16,22-12-1-16,-22 12-1 0,22-12 4 15,-22 11-3-15,22-11 5 0,0 0-8 16,-26 16-4-16,26-16 1 0,-22 12 2 0,22-12-4 16,0 0 4-16,-24 11-5 0,24-11 5 15,-20 16-4-15,20-16 3 0,-28 20-4 16,15-11 1-16,13-9 4 0,-32 21-8 0,12-9 5 15,1 1 0-15,-4-2-1 0,-1 1 3 16,6 5-7-16,-9-5 3 0,6 3 1 0,-5-2 1 16,3 2 1-16,3-3-2 0,20-12 1 15,-39 18-2-15,21-9-1 0,18-9-1 0,-30 17 1 16,30-17 0-16,-25 15 0 0,25-15-2 16,-32 12-3-16,32-12 2 0,-28 13-4 15,28-13 3-15,-29 8 1 0,29-8-4 0,-22 8 3 16,22-8-6-16,0 0-6 0,-43 1 2 15,43-1-1-15,0 0-6 0,-39-9 2 0,39 9 0 16,-31-11-2-16,31 11 0 0,-29-16-1 16,29 16 1-16,-25-21 3 0,12 12 1 15,13 9 1-15,-30-21 0 0,30 21 1 0,-19-24 2 16,19 24-1-16,-21-20 1 0,21 20 0 16,-22-22 4-16,22 22-3 0,-15-24-3 15,15 24-1-15,-12-24 1 0,12 24-1 0,-7-32-4 16,7 17-1-16,0 15-1 0,0-35-4 15,4 17-3-15,-4 18 2 0,8-37-5 0,-8 19 2 16,3 1 2-16,-3 17 3 0,4-27 3 16,1 12 3-16,-5 15 0 0,6-25 1 0,1 14 2 15,-7 11 3-15,5-23-1 0,-5 23 0 16,3-16 3-16,-3 16 2 0,7-17 2 0,-7 17 1 16,0 0 0-16,0 0 0 0,9-25 5 15,-9 25 0-15,0 0 0 0,0 0 0 16,0 0 4-16,5-19 1 0,-5 19 1 0,0 0-2 15,0 0-2-15,0 0 2 0,6-17 0 16,-6 17 0-16,0 0 0 0,0 0-1 0,14-11 5 16,-14 11 1-16,0 0 2 15,25-9 2-15,-25 9-2 0,0 0 5 0,20-6-2 16,-20 6 0-16,0 0-3 0,25-5 9 16,-25 5 1-16,0 0 4 0,30 2 1 0,-30-2-2 15,38 3 1-15,-38-3-2 0,36 6-3 16,-15-2-1-16,-21-4 2 0,42 5-4 0,-22-2 6 15,9 5 2-15,-29-8-2 0,48 7-1 16,-26 2 3-16,3-8-5 0,-2 6 1 0,-23-7-1 16,47 12 2-16,-20-5-1 0,-5-4 8 15,-22-3-9-15,38 12 2 0,-16-9 0 16,-22-3 5-16,42 12-3 0,-14-6 2 0,-3 5 0 16,-1-7-3-16,1 3-4 0,-3-2 5 15,4 2-7-15,-26-7 11 0,42 10 1 16,-23-5-2-16,7-1-1 0,-26-4 7 0,46 9-5 15,-26-3 1-15,-20-6-7 0,36 9 4 16,-12-6-4-16,-24-3 1 0,33 9-3 0,-33-9 3 16,34 4-1-16,-34-4-4 0,32 5 2 15,-32-5 2-15,30 6 1 0,-30-6-7 0,35 8 0 16,-35-8-2-16,35 9 0 0,-13-6 1 16,-22-3-5-16,46 4 3 0,-19 1-1 15,3-2 1-15,2 1 0 0,-7-4-3 0,-25 0 0 16,52 5 0-16,-25-2-1 0,-27-3-1 15,47 3 0-15,-26-3 0 0,-21 0-2 16,46 7-1-16,-26-7-1 0,-20 0 0 0,42 2 0 16,-42-2 1-16,36 3-2 0,-36-3 3 0,40 0-2 15,-40 0-2-15,34 0-1 0,-34 0 1 16,28 4-3-16,-28-4-4 0,0 0-7 16,40 0-7-16,-40 0-11 0,0 0-13 0,31 3-16 15,-31-3-20-15,0 0-39 0,20 9-45 16,-20-9-50-16,6 11-131 0,-6-11-112 0,0 0-49 15,0 0-470-15,-38 42-1080 0</inkml:trace>
</inkml:ink>
</file>

<file path=ppt/ink/ink37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6:45.148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2580 13565 1527 0,'0'0'283'0,"0"0"-58"0,0 0-76 15,0 0-72-15,0 0-5 0,0 0-18 16,0 0-4-16,0 0 3 0,0 0 25 0,2-25 7 16,-2 25 11-16,0 0 10 0,0 0-5 15,0 0-32-15,0 0 11 0,0 0 3 0,0 0-26 16,0 0-8-16,0 0 0 0,0 0 3 15,0 0-1-15,0 0 6 0,0 0 15 0,0 0 26 16,0 0-23-16,0 0 2 16,0 0-8-16,0 0 1 0,0 0-10 0,0 0 12 15,0 0-7-15,0 0 9 0,0 0-15 16,0 0-1-16,0 0-11 0,0 0-1 0,0 0 0 16,0 0-15-16,0 0 6 0,0 0-2 15,0 0-4-15,0 0-7 0,0 0 1 0,0 0-6 16,0 0 0-16,0 0-3 0,0 0-3 15,0 0-2-15,0 0 5 0,0 0 1 16,0 0 12-16,-33 78 10 0,21-54 4 0,4 8-7 16,-4 2 3-16,-1 3 10 0,-6-3 4 15,1 2-8-15,1 2 0 0,-8-5-6 16,6 5 0-16,-2-2-1 0,-4 1-10 0,1-4 1 16,4 2-2-16,-5-4-5 0,2 4-3 15,1-8 0-15,0 3-4 0,-5-1-1 16,4-2-4-16,0 1-3 0,-4-8 2 0,2 7-4 15,-2-10 4-15,5 1-2 0,2-3-7 16,-2 1-1-16,-4-4-1 0,4-3 1 0,-3 1-3 16,1 0-7-16,24-10 0 0,-41 9-1 15,41-9-1-15,-36 6 9 0,36-6-18 16,-33 0-8-16,33 0 5 0,0 0 3 0,-45-15 9 16,45 15 1-16,-25-13 0 0,25 13-3 15,-19-16 0-15,19 16-2 0,-20-18-18 0,20 18 1 16,-5-25 1-16,5 25 2 0,0 0 12 15,20-47 9-15,-5 31 0 0,10-3-2 0,0 0 5 16,11-4-1-16,12 6 0 0,-6-2-1 16,11 3-2-16,6 4 9 0,0 4-2 0,1 1 3 15,2-1 1-15,3 4 3 0,-5 4-2 16,9 0 12-16,-2 4-7 0,-2-1 0 16,7-1-1-16,-7 4 0 0,5-2 1 0,-4 1-3 15,-5 2 3-15,1-1-6 0,-5-4-5 16,-8 1 1-16,-1 1 0 0,-13-1-16 15,0 0-6-15,-4 0-3 0,-1 0-32 0,-30-3 0 16,47 4-24-16,-29-4-32 0,0 4-34 16,-18-4-82-16,29 0-229 0,-29 0-352 0,0 0 113 15</inkml:trace>
  <inkml:trace contextRef="#ctx0" brushRef="#br0" timeOffset="1180.4082">2234 12648 3528 0,'0'0'-54'0,"12"-19"21"0,-12 19 16 16,0 0 3-16,0 0 23 0,0 0-9 15,0 0 14-15,17-15 3 0,-17 15-6 16,0 0 11-16,0 0 6 0,0 0 0 16,0 0 23-16,0 0-7 0,0 0-11 0,23-17 4 15,-23 17 21-15,0 0 5 0,0 0 19 16,0 0-1-16,0 0 17 0,0 0 9 15,0 0-6-15,0 0 2 0,0 0-3 16,0 0-12-16,0 0-6 0,0 0-8 0,0 0-8 16,0 0-3-16,0 0-6 0,0 0-11 0,0 0-2 15,0 0-6-15,0 0-7 0,0 0-2 16,0 0-9-16,0 0-1 0,0 0-3 0,0 0-5 16,0 0 12-16,0 0 11 0,0 0 2 15,0 0 6-15,0 0 0 0,-43 87-4 16,26-65 3-16,0 9-11 0,-1-6-1 0,-1 6-4 15,3-4 1-15,-11 0-2 0,8 1-5 16,3 4 0-16,-9-5-1 0,1 0-5 0,-4 2-1 16,4 1-1-16,-4-2 2 0,1-4-6 15,-5 5 2-15,7-8-1 0,-3 3 4 16,-1-1-5-16,4-8 0 0,-2 4-4 16,6-7 5-16,-8 3-7 0,6-7-1 15,-2 2-6-15,3-4-11 0,22-6-6 0,-43 8-6 16,43-8-14-16,-46 0-1 0,46 0 2 0,-38-11 2 15,38 11 5-15,-40-13 1 0,23 10 13 16,17 3 6-16,-25-17 11 0,25 17-3 16,-30-15 3-16,30 15 17 0,-22-15-2 0,22 15 4 15,-17-15-1-15,17 15 0 0,0 0 3 16,-15-36 8-16,15 36 10 0,4-27 8 0,-4 27 2 16,0 0 2-16,23-40-4 0,-8 24-4 15,10 1 4-15,0-1 1 0,5 5 2 16,11-5 2-16,-3 6-1 0,11 2 1 0,-4-1-8 15,3 1-1-15,1 8-1 0,1 0-1 16,5 8 6-16,5 1 7 0,4 3-9 16,1 6-1-16,-3 1-10 0,7 5-6 0,11 5-5 15,0 1-3-15,31 6 3 0,-4 6-11 16,10-9-22-16,2-6-38 0,-2 0-50 16,8-4-73-16,-26-14-135 0,-14-3-180 0,-16-6-68 15,-14-6-367-15,-7 0-600 0</inkml:trace>
  <inkml:trace contextRef="#ctx0" brushRef="#br0" timeOffset="5344.0919">2336 11669 631 0,'0'0'264'0,"0"0"-110"0,0 0-46 16,0 0-18-16,0 0 5 0,32-25-26 15,-32 25-1-15,0 0 6 0,17-17-6 16,-17 17 10-16,0 0 6 0,0 0-22 0,16-15-8 16,-16 15-2-16,0 0 10 0,0 0-16 15,14-18 7-15,-14 18 6 0,0 0 8 16,0 0 25-16,0 0 3 0,0 0-15 16,15-18 18-16,-15 18 0 0,0 0-14 0,0 0-5 15,0 0 2-15,0 0-11 0,0 0 8 16,0 0-17-16,17-21-8 0,-17 21-8 0,0 0 0 15,0 0-18-15,0 0 12 0,0 0-7 16,0 0 6-16,8-22-10 0,-8 22 14 0,0 0 15 16,0 0-19-16,0 0 6 0,0 0 9 15,0 0 2-15,0 0 0 0,0 0-20 16,0 0 9-16,0 0 0 0,8-25-25 16,-8 25 3-16,0 0 15 0,0 0-15 0,0 0-8 15,0 0 15-15,0 0-7 0,0 0-6 16,0 0 1-16,0 0 1 0,0 0 10 0,0 0-6 15,0 0 6-15,0 0 11 0,0 0-2 16,0 0 17-16,0 0-28 0,-60 53-2 0,43-38 13 16,-1 3-5-16,-5 3 0 0,-1 3 5 15,-3-4-6-15,-4 5 8 0,2-1-2 0,-3 2 7 16,-3-2-15-16,-3 0 2 0,4-3-2 16,-2 3-2-16,2-7 0 0,-6 1 2 15,3 1-10-15,-5-4 5 0,9 1-5 16,-6-4 7-16,6 1-8 0,-1-4-1 0,3 0-1 15,-1-3 1-15,-2-3-1 0,4 1-5 16,-1-2-5-16,31-2-4 0,-59 0 2 16,34-2-5-16,-4-5-6 0,29 7-3 0,-48-12 0 15,26 4 7-15,-6 4 3 0,28 4-4 16,-32-9 3-16,32 9 5 0,-35-14 6 0,35 14 6 16,-27-12 5-16,27 12 9 0,-23-9 3 15,23 9 6-15,0 0-2 0,-25-12-6 0,25 12-4 16,0 0-8-16,-4-27-4 0,4 27 0 15,0 0-4-15,32-41-6 0,-15 28 0 16,8-2 3-16,0 3-1 0,10 0-1 0,5 0-2 16,-3 3 5-16,10-2-3 0,0 8 8 15,3-2 3-15,0 5-6 0,0 4 4 0,7-3-1 16,3 9-1-16,2 3 2 0,0 2 1 16,-2 1-3-16,1 1-4 0,-5 1 0 0,0 5 1 15,2-1 2-15,2-1-3 0,1 0-10 16,9 1-24-16,-12 0-28 0,19-4-55 15,-10-3-55-15,-1-6-116 0,7-9-663 16,-3-5-740-16</inkml:trace>
  <inkml:trace contextRef="#ctx0" brushRef="#br0" timeOffset="18665.1628">1312 9139 1943 0,'0'0'221'16,"-31"11"-36"-16,31-11-75 0,0 0-10 0,0 0-1 15,0 0-22-15,0 0-3 0,0 0 2 0,0 0 8 16,0 0 22-16,0 0-10 16,0 0-12-16,0 0 13 0,0 0-3 0,0 0-7 15,0 0-3-15,0 0 19 0,0 0-16 16,0 0 4-16,0 0-11 0,0 0 1 0,0 0-7 16,0 0-2-16,0 0-16 0,0 0-6 15,0 0-4-15,0 0-15 0,0 0 3 16,0 0-7-16,0 0 9 0,0 0-8 0,0 0-4 15,0 0-5-15,0 0-4 0,0 0 2 16,0 0 1-16,0 0 7 0,0 0 0 0,0 0 6 16,0 0 0-16,0 0-4 0,0 0 6 15,0 0 5-15,0 0 6 0,0 0 5 16,0 0 1-16,0 0 2 0,0 0-1 0,0 0 0 16,0 0-6-16,0 0-5 0,0 0-1 15,0 0 2-15,0 0-7 0,0 0 0 16,0 0-3-16,0 0-6 0,0 0-3 0,0 0 2 15,0 0-3-15,0 0 0 0,0 0-8 16,0 0-1-16,0 0-3 0,0 0-3 0,0 0 1 16,0 0 0-16,0 0 0 0,0 0 2 15,0 0 0-15,0 0 1 0,28 60-3 16,-20-42 2-16,9 3 0 0,-5-1-1 0,1-1 2 16,2-4-4-16,-3 4 3 0,-12-19-5 15,25 31 1-15,-10-11 1 0,-6-8-3 16,-9-12-1-16,16 25 4 0,-16-25-4 0,17 26 0 15,-17-26 1-15,17 24 2 0,-17-24-2 16,15 21 1-16,-15-21-4 0,10 15 2 0,-10-15 3 16,0 0-1-16,15 22 5 0,-15-22 4 15,0 0-1-15,13 20 5 0,-13-20 6 16,0 0-3-16,0 0 3 0,17 12 2 0,-17-12 0 16,0 0 0-16,0 0 0 0,0 0-1 15,52-16-2-15,-52 16-1 0,37-16-3 16,-21 8 1-16,-16 8-3 0,42-19 0 15,-23 6 4-15,2 4 1 0,4-3-3 0,4-3 0 16,-7-2 0-16,9 2 0 0,1-5-4 16,2 3 4-16,-3-3-4 0,3 2 0 0,3-6-3 15,5 1 6-15,-6-5-1 0,11-4 2 16,0 1 0-16,2 0 3 0,7-8-5 0,6-1 3 16,0-2-2-16,27-14 2 0,-2-3 4 15,-14 10 1-15,19-13-1 0,9-3 2 16,6 1-3-16,-2-8 3 0,11 8 1 0,2-8 4 15,0 4-4-15,-3 2-14 0,4 0 3 16,-4 3-4-16,-8 1-2 0,-5 4-1 0,-5 2-6 16,-15 13 5-16,-20 5 9 0,7 4-14 15,-4 4-13-15,-18 0-27 0,-2 6-49 16,-2 6-71-16,-9 0-95 0,-9 6-243 0,2 0-53 16,-27 12-409-16,8-22-885 0</inkml:trace>
  <inkml:trace contextRef="#ctx0" brushRef="#br0" timeOffset="20946.17">2435 9989 4702 0,'0'0'-155'0,"0"0"10"16,0 0 17-16,0 0 10 0,0 0 10 15,0 0 22-15,0 0 8 0,0 0 19 0,0 0 25 16,0 0 7-16,0 0 13 0,45-21 18 15,-45 21-10-15,0 0 24 0,0 0-8 16,0 0 5-16,0 0 3 0,0 0 5 16,0 0-1-16,0 0 5 0,0 0 11 0,0 0 7 15,0 0-18-15,0 0 3 0,0 0 1 16,0 0-13-16,0 0 10 0,0 0-5 0,0 0 0 16,0 0 1-16,0 0 1 0,0 0-3 15,0 0-7-15,0 0 1 0,0 0-11 16,0 0 6-16,0 0 3 0,0 0-6 0,0 0-1 15,0 0-2-15,0 0-5 0,0 0 8 16,8-21-6-16,-8 21 0 0,0 0 13 0,0 0-2 16,0 0-33-16,0 0-5 0,0 0 8 15,0 0-5-15,0 0 9 0,12-25 1 16,-12 25 17-16,0 0-8 0,0 0-2 0,0 0 10 16,0 0 8-16,0 0-23 0,0 0 0 15,0 0 22-15,4-24-7 0,-4 24-15 16,0 0-11-16,0 0 9 0,0 0-2 0,0 0 2 15,0 0 9-15,0 0-8 0,0 0 2 16,11-23-5-16,-11 23 4 0,0 0-1 16,0 0-1-16,0 0 12 0,0 0-16 0,0 0-9 15,0 0 8-15,0 0 3 0,0 0-4 16,0 0 10-16,0 0 5 0,5-27-7 0,-5 27-14 16,0 0 10-16,0 0-11 0,0 0 1 15,0 0 3-15,0 0 7 0,4-25-5 16,-4 25 3-16,0 0-1 0,0 0 1 0,0 0-3 15,8-28 5-15,-8 28 0 0,0 0 8 16,0 0 2-16,0 0 14 0,5-27 18 0,-5 27-5 16,0 0-1-16,0 0 14 0,0 0-9 15,0 0 5-15,0 0-5 0,0 0 4 16,0 0 6-16,0 0 7 0,0 0-12 0,0 0 17 16,0 0-7-16,0 0-12 0,0 0 0 15,0 0 17-15,0 0-2 0,0 0 6 0,0 0-2 16,0 0 5-16,0 0-8 0,0 0 14 15,0 0 2-15,-52 53-2 0,42-32 4 16,-2 0 5-16,-1 1 5 0,-2 7 5 0,-2 1-5 16,0 0-5-16,1 0-5 0,-4 8-8 15,-4-2 5-15,2 4-6 0,-6 1-6 16,8-8-6-16,0 2-4 0,-2-1-3 0,2-2 1 16,2 3-3-16,-1-4-4 0,-2 0-5 15,2 3 2-15,-1-4-3 0,2-3-3 16,1 5-3-16,-1-4-3 0,-4-1 1 0,2 0-3 15,0 0-3-15,0 0-2 0,-6-7 2 16,6 10 0-16,0-10-2 0,4-1-2 0,-6 2 3 16,5-1-2-16,-1-5-4 0,-2 1 5 15,3-5-2-15,0 5 2 0,17-16-1 16,-28 20-1-16,28-20-1 0,-22 20 2 0,22-20-2 16,-27 15 2-16,27-15 1 0,-20 10-4 15,20-10-4-15,0 0-11 0,-35 0 5 0,35 0-5 16,0 0 2-16,-45-22 9 0,45 22 7 15,-29-16 0-15,29 16 1 0,-23-16-4 16,23 16-1-16,-17-21-5 0,17 21-2 0,-16-17-3 16,16 17 2-16,-14-19 4 0,14 19-4 15,0 0 4-15,-12-35 1 0,12 35-4 0,4-33-1 16,-4 33-2-16,13-41 2 0,-1 20 0 16,5-3 3-16,-2 5-2 0,3-4 3 15,-1 3-3-15,3 1 0 0,12-2 3 0,-6-1-4 16,3 3 6-16,3 6 4 0,-4-7 0 15,4 5 0-15,1-1 3 0,7 7 6 16,-4-5 2-16,2 7 8 0,4-3 0 0,3 3 2 16,-10 4 2-16,12 2 2 0,7-4-1 15,-3 5-4-15,8 0-2 0,3 0-4 16,6 5 4-16,3-5-10 0,2 1-13 0,-2 6-19 16,2-4-26-16,-4-1-26 0,-2 9-42 15,-4-7-40-15,2 7-43 0,-16-5-128 16,-7-3-243-16,-2 0-351 0,-8 1-560 0</inkml:trace>
</inkml:ink>
</file>

<file path=ppt/ink/ink38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7:23.680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2550 9722 5100 0,'0'0'-195'0,"0"0"13"16,0 0 22-16,-1-28 9 0,1 28 20 15,0 0-1-15,0 0 7 0,0 0 8 0,-12-22 5 16,12 22 17-16,0 0 4 0,0 0 6 16,0 0 22-16,-5-24 21 0,5 24 9 15,0 0 10-15,0 0 12 0,0 0 6 16,0 0 3-16,0 0-5 0,0 0 2 0,0 0 24 16,-8-24 3-16,8 24-15 0,0 0-2 15,0 0-3-15,0 0 9 0,0 0-6 0,0 0-8 16,0 0 12-16,0 0 2 0,0 0-6 15,-4-29 2-15,4 29 8 0,0 0-19 0,0 0 12 16,0 0-1-16,0 0-7 16,0 0 18-16,0 0-3 0,0 0-11 0,0 0 9 15,0 0 2-15,0 0-8 0,0 0 10 0,0 0-7 16,0 0-3-16,0 0 1 0,0 0 1 16,0-34-3-16,0 34 0 0,0 0-2 0,0 0 1 15,0 0 1-15,0 0 4 0,0 0-10 16,0 0 9-16,0 0 11 0,0 0-15 15,0 0 7-15,0 0 8 0,0 0 3 0,0 0 15 16,0 0-20-16,0 0-2 0,0 0 3 16,0 0-7-16,0 0 9 0,0 0 1 15,0 0-3-15,0 0-8 0,0 0 5 0,0 0-9 16,0 0 6-16,0 0 1 0,0 0-7 16,0 0 4-16,0 0 17 0,0 0-17 15,0 0 11-15,0 0-11 0,0 0-2 16,0 0-5-16,0 0 5 0,0 0 6 0,0 0 1 15,0 0-11-15,0 0 9 0,0 0 2 16,0 0 16-16,0 0-15 0,0 0 11 0,0 0 1 16,0 0 0-16,0 0 10 0,0 0-12 15,0 0 4-15,0 0-5 0,0 0-18 0,0 0 16 16,0 0-17-16,0 0 1 0,0 0 1 16,0 0 2-16,0 0-6 0,0 0 8 0,0 0-7 15,0 0 0-15,0 0-18 0,0 0 12 16,0 0 6-16,0 0-14 0,0 0-4 15,0 0 27-15,0 0-18 0,0 0 3 0,0 0-1 16,0 0-2-16,0 0 12 0,0 0-12 16,0 0 4-16,0 0-4 0,0 0-1 0,0 0 16 15,0 0-15-15,0 0 0 0,0 0 9 16,0 0-3-16,0 0-11 0,0 0 10 16,0 0-2-16,0 0 0 0,0 0-6 15,0 0 9-15,0 0 6 0,0 0-6 16,0 0-6-16,0 0 14 0,-68 37 0 0,68-37 6 15,-17 9-4-15,17-9 2 0,0 0-4 0,-25 13 3 16,25-13-11-16,0 0 9 0,-24 15-12 16,24-15 15-16,-16 13-4 0,16-13 1 15,-17 12-15-15,17-12 3 0,-17 15 10 0,17-15-11 16,-20 12 2-16,20-12 1 0,0 0-7 16,-25 23 10-16,25-23-5 0,-18 16 1 0,18-16 5 15,-17 13 3-15,17-13-13 0,-18 14 8 16,18-14-16-16,-17 15 14 0,17-15-1 15,-19 15 5-15,19-15-9 0,-16 18-1 0,16-18 2 16,-22 15-1-16,22-15 6 0,-20 20 0 16,20-20-3-16,-20 15-4 0,20-15-4 15,-25 21 13-15,25-21-4 0,-22 18 2 0,9-6-6 16,-4 3 8-16,17-15-10 0,-34 27 7 16,18-12-1-16,-1 0 5 0,0-1 2 0,-3-3-7 15,3 5 9-15,17-16 10 0,-36 24-6 16,24-15 12-16,12-9-14 0,-32 22 2 0,32-22-2 15,-27 19 2-15,27-19 0 0,-20 12 3 16,20-12 0-16,-27 16-3 0,27-16 1 16,-25 12-3-16,25-12 0 0,-26 11 4 15,26-11-18-15,-29 10 13 0,29-10 4 0,-22 6-1 16,22-6 0-16,-23 9 6 0,23-9-4 16,-30 3-5-16,30-3 0 0,0 0 12 0,-44 3-5 15,44-3 8-15,-31-3-8 0,31 3 5 16,0 0-3-16,-49-6-1 0,49 6-4 15,0 0 2-15,-37-6-1 0,37 6-6 0,-25-4 3 16,25 4 2-16,0 0-5 0,-33-8 3 16,33 8-8-16,-19-9-1 0,19 9 0 0,0 0-3 15,-28-10-2-15,28 10-3 0,0 0 1 16,-20-20 4-16,20 20-1 0,-17-15 2 16,17 15-3-16,0 0 1 0,-17-24-8 0,17 24 3 15,-13-18-11-15,13 18 8 0,0 0-3 16,-13-27 2-16,13 27 3 0,0 0 0 15,-5-32-5-15,5 32 1 0,0 0-6 0,0-33-2 16,0 33 1-16,0 0-1 0,3-34 3 16,-3 34 8-16,0 0 6 0,5-35 0 0,-5 35 2 15,0 0-2-15,10-20-2 0,-10 20 5 16,0 0 7-16,17-25-16 0,-17 25 5 0,20-15-1 16,-20 15-3-16,22-11 2 0,-22 11 5 15,26-12-3-15,-26 12 2 0,27-9-6 0,-27 9 0 16,30-6 6-16,-30 6-5 0,34-3 5 15,-34 3-8-15,36 0 8 0,-36 0-3 16,42 6 2-16,-17-3 2 0,0 3-1 16,4 0-5-16,-6 0 5 0,6 2-2 0,-6-1 2 15,6 1 2-15,-3-2-3 0,-4 0 6 16,10 3-4-16,-4 1 1 0,-4-2 7 16,4 4 0-16,2-1 2 0,2-4 2 0,-3 5 0 15,2 0 1-15,3 0 0 0,1-1-3 16,3 1 7-16,-1 1-1 0,2-1 8 0,-1 3-7 15,1-3 5-15,-3 5-5 0,1-5-3 16,0 1-1-16,0 2-1 0,3 1-2 16,-5-4-1-16,4 4 2 0,-6-1-7 0,7-3-12 15,-5 3-32-15,0 0-48 0,4 2-64 16,1-5-74-16,5 3-222 0,-5-6-435 0,6-3-295 16</inkml:trace>
  <inkml:trace contextRef="#ctx0" brushRef="#br0" timeOffset="4224.1004">3181 7959 4161 0,'0'0'-38'0,"0"0"8"16,0 0-8-16,0 0 4 0,0 0 4 0,0 0-10 16,0 0 8-16,0 0 1 0,0 0 16 15,0 0 19-15,0 0 22 0,0 0 7 0,0 0 33 16,0 0-6-16,0 0 6 0,0 0 6 16,0 0-1-16,0 0-1 0,0 0-10 15,0 0-3-15,0 0-12 0,0 0-1 16,0 0-8-16,0 0 3 0,0 0-9 0,0 0-4 15,64 16 3-15,-46-14-7 0,12 5-9 16,-5 1 4-16,7 0-4 0,10-3 1 0,-2 4 6 16,2 1 1-16,3 3-7 0,-2-6-6 15,1 4 2-15,3-2-4 0,0 0 7 16,-7 1-5-16,5-3 8 0,0 2 7 0,4 0 5 16,-11-4 3-16,11 5 4 0,-1-3 8 15,-3-2 3-15,4 1-6 0,-1 0 6 16,-1-4-5-16,2 6-4 0,-1-5-2 0,1 1 4 15,-3-4-8-15,-5 0-5 0,9 1 2 16,7-1-1-16,-5 3-4 0,1-6-5 0,-3 3-1 16,4 3 1-16,-1-6-7 0,-1 3 6 15,7 0-6-15,-7 3 0 0,1-3-6 16,4 0 5-16,-4 0-4 0,1 0-1 0,0 0 2 16,-1 4 3-16,2-4-4 0,-5 0 0 15,4 0-2-15,-2 5 3 0,0-5-2 0,0 0-1 16,-1 0-4-16,3 0 4 0,-4 0-4 15,4 0 4-15,-2-5-3 0,4 5 1 16,-5 0 0-16,2 0 0 0,-1 0 5 16,1 0-4-16,-1-4-1 0,-1 4-1 0,-1 0 1 15,-3-3-2-15,4 2 2 0,-2-3-1 16,-2 1-4-16,0 3 5 0,-7-4-2 0,-2 4 2 16,2-4 1-16,-3 2-2 0,8 0 2 15,0-6-1-15,6 6-1 0,-6-1-19 0,3-4 3 16,-2 5 2-16,2-4-1 0,1 0 2 15,-8 3-5-15,8-5 0 0,-2 2 5 16,-2 3-3-16,5-2 1 0,-6-2 4 0,4 1-2 16,-8-3 2-16,5 6 3 0,1-6 5 15,-8 1-6-15,0 3 2 0,-1-2-1 0,-3 1 4 16,-4 4-3-16,0-8 0 0,-3 8 7 16,5-5-10-16,-2 4 9 0,3 1 0 15,-3-6-3-15,0 5 3 0,2-2 0 16,2-2-5-16,1 2 6 0,-2-2-3 0,1 4 2 15,-1-2 0-15,2-3-1 0,2 6 2 16,0-3-1-16,-2 0-2 0,0 0 4 16,7-2-3-16,-2 2 2 0,-7-3 1 0,8 4-3 15,-8-1 1-15,-1 2 0 0,1-2 3 16,-1 1-1-16,-3-2-1 0,7 2-2 0,-7-1 0 16,11-3 3-16,-5 7 0 0,4-5-1 15,1 0-1-15,-2 2 6 0,6-3-8 16,2-1 2-16,3 4-2 0,-7-2 1 0,6 0 1 15,-3 4 1-15,2-3-2 0,2 0 6 16,3 1-4-16,3 4-2 0,-3-2 1 16,5 1 0-16,1-4 5 0,7 2-4 0,1-1 0 15,-1 2 3-15,7-1-3 0,-2 0 1 0,-3-1-1 16,3 1 2-16,4 0-3 0,-6 1 3 16,-1-1-3-16,-1-1 4 0,-5 1-6 15,-5 0 2-15,1 1 0 0,-6 2 1 0,-2 0 2 16,3-5-3-16,-10 5-2 0,-2 0 2 15,0 0-2-15,-3-2 3 0,-4 2 0 0,4 0 2 16,-2 0-4-16,4 2 0 0,-8-2 0 16,-6 5 0-16,-25-5 0 0,59 2-4 15,-36 1 2-15,4 0 2 0,-27-3-1 16,47 4 1-16,-47-4 1 0,37 8 1 0,-17-5-1 16,-20-3-5-16,38 10 5 0,-14-4 0 15,-24-6 0-15,42 9-3 0,-16 2 6 16,-1-4-3-16,-3 4-1 0,7-2 1 0,-1 0 0 15,-5-2 1-15,4 5-1 0,5-1 3 16,-9-2-3-16,8 1 1 0,-6 3 1 0,6-4-1 16,-9 3-1-16,8-2 4 0,-5-3-4 15,0 3 0-15,4 0 2 0,-7-4-1 16,1 3-1-16,2-1 2 0,-1 2-2 0,-1 0 2 16,7-2-4-16,-5 3 5 0,0-3 0 15,7 5-4-15,-7-4 3 0,7-2-2 16,-2 4 2-16,5 1-1 0,4-3-1 0,-3 2 3 15,-2-2-2-15,-2 1 1 0,-1-3 2 16,3 1-2-16,-2-4 0 0,-6 4-1 0,5-1-1 16,-5-3 5-16,6 0-3 0,-3 2-4 15,1 0 4-15,1 0-1 0,-5 0-2 0,5-2 2 16,-1-2-3-16,2 4 2 0,2-2-1 16,-3 3 0-16,-2-6 1 0,-1 4 0 0,-3 1 0 15,-25-6 0-15,47 1 1 0,-25 4-4 16,-22-5-1-16,39 3-2 0,-39-3-1 15,30 2 2-15,-30-2-8 0,23 7 1 0,-23-7-2 16,0 0-7-16,32 3-10 0,-32-3-5 16,0 0-10-16,32 6-1 0,-32-6-6 15,0 0-6-15,35 3-4 0,-35-3-3 0,35 6-2 16,-35-6-5-16,33 4 7 0,-33-4-3 16,44 2 23-16,-26 3-15 0,-18-5 8 15,44 4 0-15,-44-4 4 0,38 0 9 0,-16 5 6 16,-22-5 5-16,43-5-10 0,-43 5-2 15,44 0-2-15,-44 0-1 0,35-3 5 0,-35 3 2 16,34-1 2-16,-34 1 4 0,31-5 11 16,-31 5-7-16,30-6 7 0,-30 6-6 15,22-9 23-15,-22 9 1 0,25-14-9 0,-25 14 11 16,24-7 0-16,-24 7-9 0,20-17 1 16,-20 17 17-16,16-12-5 0,-16 12 7 0,0 0-5 15,22-18 1-15,-22 18-14 0,15-13 14 16,-15 13 4-16,0 0 2 0,17-20 32 15,-17 20-17-15,0 0-10 0,8-25 7 0,-8 25-4 16,0 0 12-16,9-24 9 0,-9 24 0 16,0 0 15-16,8-25-2 0,-8 25-15 15,0 0-10-15,8-27 0 0,-8 27-7 0,0 0-9 16,5-24-13-16,-5 24-2 0,0 0 1 16,0 0 3-16,0 0-3 0,14-24-11 15,-14 24 10-15,0 0 1 0,0 0-7 16,0 0-3-16,0 0 3 0,8-24 3 0,-8 24 7 15,0 0-8-15,0 0-1 0,0 0 9 0,0 0-6 16,10-25-3-16,-10 25-1 0,0 0-1 16,0 0-3-16,15-17-3 0,-15 17 5 15,0 0 1-15,0 0-2 0,17-19-4 0,-17 19-2 16,0 0 6-16,0 0 10 0,13-20-3 16,-13 20 6-16,0 0 3 0,0 0-6 0,15-15 7 15,-15 15-7-15,0 0 24 0,0 0-14 16,0 0 4-16,0 0 0 0,12-20-3 15,-12 20-3-15,0 0 9 0,0 0-7 0,0 0 4 16,0 0 6-16,14-17-10 0,-14 17 6 16,0 0-1-16,0 0 14 0,0 0 8 0,0 0 7 15,13-19 7-15,-13 19-1 0,0 0-4 16,0 0 0-16,0 0-1 0,0 0-5 16,0 0-6-16,13-18-1 0,-13 18-7 0,0 0-6 15,0 0-5-15,17-18-19 0,-17 18-13 16,0 0 0-16,22-22 1 0,-22 22 1 15,13-15 1-15,-13 15 4 0,17-19 4 0,-17 19 1 16,18-17-2-16,-18 17 4 0,20-15-1 16,-20 15 0-16,19-20 4 0,-19 20-9 0,17-20 10 15,-17 20-1-15,18-20-1 0,-18 20 5 16,17-18-1-16,-17 18 11 0,13-19-12 0,-13 19-6 16,12-18-4-16,-12 18-7 0,16-15-1 15,-16 15 5-15,21-16 10 0,-21 16-13 16,0 0 6-16,20-26 0 0,-20 26-1 0,13-12 6 15,-13 12-1-15,0 0 12 0,0 0-4 16,20-17 3-16,-20 17 1 0,0 0-11 0,12-19 2 16,-12 19-10-16,0 0 3 0,17-31-7 15,-17 31 1-15,11-19 0 0,-11 19-5 16,14-23 9-16,-14 23 6 0,13-20 0 0,-13 20 6 16,13-20-4-16,-13 20 2 0,9-27 1 15,-9 27 6-15,10-20 7 0,-10 20 7 16,11-19 8-16,-11 19-3 0,0 0-2 0,12-28-3 15,-12 28-2-15,0 0-8 0,10-27 2 16,-10 27-4-16,0 0 3 0,14-24-8 16,-14 24 7-16,0 0 4 0,8-27 12 0,-8 27 8 15,8-16 5-15,-8 16 0 0,0 0 3 16,0 0-2-16,5-36-12 0,-5 36-53 0,12-27 13 16,-12 27 3-16,5-33 11 0,-2 10 5 15,-3 23 24-15,5-33 13 0,-5 33 12 16,4-35-10-16,-4 35-19 0,0-40-9 0,0 40-4 15,0-45-2-15,-9 16-7 0,3-1-7 16,-4-3 6-16,-7-4 10 0,-1-4-4 0,-3 5 9 16,0-7 11-16,-16 0 0 0,0-1-2 15,-8-2-2-15,-7-1-1 0,5 1 2 16,-8 6-4-16,2-3-3 0,-8 5 2 0,4-1-3 16,-8 3-4-16,5 0-2 0,-5 6-2 15,0-2-2-15,-6 5 1 0,1 3-2 0,-4-2-2 16,2 5 3-16,7 3-3 0,0 3 0 15,0 2 0-15,-2 1 2 0,7 4 1 0,13-2 2 16,2 4-3-16,4-3 1 0,-7 3 3 16,-1 0-3-16,-4 3-2 0,-2-4 1 15,-2 7-2-15,-3-4-2 0,3 4-1 0,-5 4 1 16,-8-4-1-16,1 3 0 0,2 1-2 16,-3-1-3-16,-4 3-8 0,-1 0-4 0,-2 3-4 15,-12 0-2-15,1 1-4 0,-4 2 1 16,-5 0 1-16,-2-1 0 0,-28 5-2 15,13-4 4-15,-13 7 0 0,13-7 3 0,10-2 0 16,-29 4 0-16,17-3 3 0,13-2-1 16,-1-2 3-16,3-3 0 0,-4 4 2 15,3 1 1-15,-3-3-5 0,-34 7 6 0,5-2-7 16,-5 1-4-16,4 0-11 0,-8 3-6 16,8 1-15-16,-4 5-7 0,5 1-9 0,2-3-4 15,3 2-1-15,9 2 8 0,14-8 3 16,14 2 5-16,4-3 10 0,-3-2 4 0,6 0 2 15,0 0 9-15,1-3 5 0,7 1-2 16,2 0 8-16,3-4 2 0,2 2-2 16,-4-1 8-16,-1-3-7 0,3 1-4 0,2 2-4 15,-4-5-12-15,6 4 5 0,-3-2 6 16,1-2-1-16,-4-2-3 0,4 3 9 0,2-3-2 16,-3 0 9-16,3 0-8 0,-3 0 11 15,11 0-2-15,-2 0 1 0,2 0-10 16,3-3 20-16,2 3-8 0,-2-2 0 0,0 2 19 15,5 0-14-15,1 0-7 0,-1-4 10 16,-2 4-3-16,6 0 6 0,1 0 0 16,-5-3-2-16,0 3 0 0,5 0-1 0,-5-3 8 15,2 1-8-15,2-2 4 0,-1 1-5 16,4 0 4-16,8 1 15 0,-5-2 4 16,9 4-5-16,-2-3 4 0,0 0-3 0,0 2 5 15,5-4-12-15,30 5-5 0,-61-7 6 16,30 7 0-16,5-2 2 0,26 2-8 0,-48-3-6 15,48 3 7-15,-47-3-2 0,15 3 1 16,1 0 0-16,2 3 0 0,-4-3-3 16,-1 3 7-16,-1-3-11 0,5 2 5 0,-7 2-5 15,4-1 7-15,-4-3 0 0,8 5 7 16,-7-4-16-16,7 2-1 0,-3 0 4 0,-1 3 7 16,1-3 2-16,2 0-3 0,2 1-7 15,-4-2 8-15,7 1 1 0,-4 0-1 0,1 1-2 16,1-2-7-16,5 1 1 0,1 0 1 15,-1 2 4-15,0-2-5 0,0 1 1 16,-3 4-9-16,-3-4-10 0,4 4-2 16,-2-3-8-16,-1 2-3 0,-2 3 10 0,1-5-6 15,3 5 0-15,-4-1-6 0,1 1 17 0,-2 0-5 16,5-6 12-16,-7 8 0 16,2-1-2-16,-3-3 3 0,6 5-3 0,-5-3 6 15,2 2-3-15,5-4 10 0,-10 4 8 0,5 0-17 16,-6 0 4-16,3 3-1 0,4-7 3 15,1 1-7-15,3 4 6 0,-2-4-1 0,5 1 4 16,-3 0 13-16,2-3 1 0,23-7-8 16,-44 16 18-16,23-11-25 0,21-5 4 15,-35 12 4-15,18-4-1 0,17-8-3 0,-35 10-5 16,35-10 9-16,-34 12-4 0,14-7 10 16,20-5-5-16,-32 14 0 0,32-14 2 15,-33 12-7-15,13-11 7 0,20-1-9 0,-34 12 10 16,11-1-9-16,23-11 1 0,-37 15-4 15,19-9 9-15,18-6-5 0,-40 18 14 0,23-11-6 16,17-7-9-16,-35 16-1 0,35-16-13 16,-25 16 13-16,11-8 0 0,14-8-1 0,-26 19 0 15,26-19-1-15,-27 21-3 0,18-9 14 16,9-12 2-16,-25 26-11 0,15-8 0 16,-1 0-8-16,11-18 15 0,-19 30-3 0,11-6 15 15,8-24-10-15,-9 32 13 0,6-14-2 16,3-18-8-16,3 37 11 0,-3-37-4 15,14 50 7-15,-6-23 2 0,14 9-2 0,1-8 1 16,6 6-9-16,1 2 3 0,10 2-2 16,9 3-58-16,1 3-66 0,-10-4-172 15,3-8-568-15,-12-8-80 0</inkml:trace>
</inkml:ink>
</file>

<file path=ppt/ink/ink39.xml><?xml version="1.0" encoding="utf-8"?>
<inkml:ink xmlns:inkml="http://www.w3.org/2003/InkML">
  <inkml:definitions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393.73947" units="1/cm"/>
          <inkml:channelProperty channel="Y" name="resolution" value="393.73947" units="1/cm"/>
          <inkml:channelProperty channel="F" name="resolution" value="249.9771" units="1/in"/>
          <inkml:channelProperty channel="T" name="resolution" value="1" units="1/dev"/>
        </inkml:channelProperties>
      </inkml:inkSource>
      <inkml:timestamp xml:id="ts0" timeString="2021-07-24T06:38:49.62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2271 8291 1091 0,'0'0'87'0,"0"0"1"16,0 0-112-16,0 0-66 0,0 0 29 16,0 0 24-16,0 0 21 0,0 0 43 15,0 0 4-15,0 0 46 0,0 0 11 0,0 0-7 16,0 0 6-16,0 0 7 0,0 0-9 16,74-13-6-16,-74 13-3 0,0 0 10 15,0 0-6-15,0 0 11 0,0 0-9 0,0 0 7 16,0 0-9-16,0 0-11 0,0 0-3 15,0 0-16-15,0 0-1 0,0 0-4 0,0 0-4 16,0 0-6-16,0 0-6 0,0 0-3 16,0 0 8-16,0 0-14 0,0 0-9 15,0 0-5-15,0 0-6 0,0 0-9 0,0 0-13 16,0 0 2-16,0 0-8 0,0 0 2 16,0 0 0-16,0 0 14 0,28-7-9 15,-28 7 10-15,0 0-7 0,0 0 3 0,0 0 6 16,0 0-3-16,0 0 12 0,0 0-6 15,0 0 3-15,0 0 6 0,0 0-18 0,0 0 12 16,0 0 0-16,0 0 3 0,0 0 9 16,0 0 9-16,0 0-9 0,28-7 33 15,-28 7 2-15,0 0 8 0,0 0-1 0,0 0 18 16,0 0-9-16,0 0-4 0,0 0 4 16,0 0-3-16,0 0 8 0,0 0-18 15,0 0-1-15,0 0-3 0,0 0-12 0,0 0 13 16,0 0-14-16,0 0 0 0,0 0-3 15,0 0 8-15,0 0-6 0,0 0 8 16,0 0-13-16,0 0 0 0,0 0 10 0,0 0-2 16,-15 59-7-16,15-59 6 0,0 0 12 15,-13 30 9-15,13-30 3 0,-13 25 7 0,13-25 5 16,-22 29-4-16,12-17 4 0,10-12-3 16,-24 30-1-16,14-13 5 0,-3-1-8 15,0 1-3-15,13-17-2 0,-30 30 0 0,16-15-4 16,-4 5 8-16,-2-3-7 0,-5 3-2 15,3 1 4-15,-2-6-16 0,3 3-3 0,-4-3 3 16,3 5-3-16,-5 1 4 0,7-6-3 16,-8 6-6-16,-1-4 0 0,2-3-2 15,1 9 0-15,2-11-4 0,4 3-6 16,-7 0 0-16,12-5 1 0,-5 3-1 0,20-13-1 16,-37 21-1-16,21-9 2 0,-8-3-4 15,24-9-1-15,-30 16-1 0,30-16-2 0,-23 15 1 16,23-15-2-16,-25 12 4 0,25-12-4 15,-22 9 2-15,22-9-8 0,-19 12 8 16,19-12-4-16,0 0 5 0,-18 14-4 0,18-14-1 16,0 0-1-16,0 0-3 0,-37 3 0 15,37-3-3-15,0 0-6 0,0 0-1 0,-43-12-2 16,43 12 4-16,-29-11-7 0,29 11 11 16,-18-12-5-16,18 12-1 0,-27-12-15 15,27 12-4-15,-18-15 5 0,18 15 3 0,-15-15 7 16,15 15 6-16,0 0 4 0,-20-19-4 15,20 19 3-15,0 0 0 0,-15-18-1 16,15 18 3-16,0 0-8 0,0 0 3 0,0 0-2 16,0 0 4-16,0 0 2 0,0 0 0 15,0 0-2-15,0 0-2 0,21-44 8 16,-21 44-1-16,25-10-3 0,-25 10 1 0,32-5-1 16,-32 5 6-16,35-10-9 0,-35 10-1 15,44-3 6-15,-24-2 1 0,10 5-2 16,-30 0 6-16,54-8-5 0,-23 8 0 0,-1-1 4 15,-30 1 0-15,66-5 0 0,-35 5-4 16,3 0 6-16,-1 0-2 0,3 5 5 0,-3-5 0 16,7 0 2-16,-1 1-1 0,-1-1-2 15,2 0 6-15,7 0-4 0,2 4-1 0,-8 0 1 16,1-4 6-16,-5 0-3 0,3 3 8 16,-11-3-1-16,11 2 10 0,-10 1-1 15,5-3-5-15,-5 4-2 0,2-4-2 16,1 3-1-16,-1 0-4 0,2 2-9 0,2-1-42 15,10-1-63-15,-1 0-86 0,-12 0-223 16,-1-3-528-16,-32 0-685 0</inkml:trace>
  <inkml:trace contextRef="#ctx0" brushRef="#br0" timeOffset="19433.5454">2390 9882 1447 0,'0'0'304'0,"0"0"-93"0,0 0-75 16,0 0-39-16,0 0-24 0,0 0-1 0,0 0-6 16,0 0-1-16,0 0 11 0,0 0 1 15,0 0 6-15,0 0-2 0,0 0-11 16,0 0 12-16,0 0 8 0,0 0 0 0,0 0 7 15,0 0-24-15,0 0 14 0,0 0 10 16,0 0-28-16,0 0-7 0,0 0-2 16,0 0-7-16,0 0-7 0,0 0-9 0,0 0-6 15,0 0 6-15,0 0-25 0,0 0-3 16,0 0 8-16,0 0 0 0,0 0-22 16,0 0 18-16,0 0-21 0,0 0 8 0,0 0-17 15,0 0 23-15,0 0-2 0,0 0 3 16,0 0-7-16,0 0-4 0,0 0 3 0,0 0-3 15,0 0 0-15,0 0 4 0,0 0-11 16,0 0-1-16,0 0 8 0,0 0 3 0,0 0-5 16,0 0 2-16,0 0 2 0,0 0 0 15,0 0-2-15,0 0 8 0,-22 20-10 16,22-20 12-16,0 0-14 0,0 0 8 0,-23 20 6 16,23-20-8-16,0 0 0 0,-20 10-5 15,20-10 3-15,0 0 8 0,0 0-18 16,-26 9 8-16,26-9 2 0,0 0-5 0,0 0-5 15,0 0-17-15,-43-7 3 0,43 7 20 16,0 0-2-16,0 0-4 0,0 0 6 16,-32-17-7-16,32 17 3 0,0 0-8 0,0 0 10 15,-18-16-22-15,18 16-16 0,0 0-1 16,-12-19 12-16,12 19-2 0,0 0-1 16,0 0 2-16,0 0 4 0,-5-28-8 0,5 28 14 15,0 0 12-15,0 0 2 0,0 0 14 16,0 0-19-16,0 0 19 0,0 0-12 0,23-27 12 15,-23 27 0-15,0 0 5 0,0 0 7 16,0 0-1-16,0 0-13 0,0 0 11 16,0 0 20-16,47 36-18 0,-47-36-6 0,14 22 0 15,-14-22 9-15,8 25 2 0,-8-25 11 16,0 0 0-16,-5 39-11 0,5-39 7 0,-5 34-12 16,-7-16 15-16,12-18-4 0,-21 32 2 15,9-17 4-15,-2 0 8 0,14-15-4 16,-26 22 2-16,26-22 7 0,-27 18-8 0,12-8 7 15,15-10-6-15,-32 12-1 0,32-12-4 16,-27 0-25-16,27 0 6 0,0 0-4 16,-43-8-14-16,43 8 8 0,-29-12 0 0,29 12-8 15,-16-16-21-15,16 16-10 0,-12-23-25 16,12 23 2-16,0 0-2 0,23-45 2 0,-11 25 12 16,10 2-5-16,-4-1-1 0,7 4-11 15,2-2 1-15,0 0 9 0,-5 3-2 16,6 3 2-16,-1 3 1 0,0-4 15 0,-2 5 7 15,1 1-3-15,5 0 5 0,-31 6 10 16,43-3-13-16,-43 3 13 0,38 0 5 0,-38 0 12 16,36 6 2-16,-36-6 14 0,25 13 11 15,-25-13 14-15,16 18-9 0,-16-18 26 16,2 20 15-16,-2-20-11 0,0 0 3 0,-18 39-6 16,18-39 45-16,-29 27-15 0,16-15-16 15,-6 0 14-15,19-12 21 0,-33 21-23 0,16-13-3 16,17-8-16-16,-37 15-8 0,21-9-13 15,16-6 6-15,-35 9 6 0,35-9 7 16,-29 6-29-16,29-6-30 0,0 0-12 16,-37-2 15-16,37 2-12 0,0 0-12 0,0 0-10 15,0 0-10-15,-13-25 1 0,13 25 1 16,0 0 10-16,0 0-10 0,0 0 4 0,62-32-5 16,-62 32 6-16,30-6 5 0,-30 6 0 15,27 0 2-15,-27 0 2 0,0 0 0 16,42 9 2-16,-42-9 8 0,23 12 2 0,-23-12 2 15,17 12 7-15,-17-12 6 0,8 23 13 16,-8-23 13-16,0 0 25 0,-8 34 15 16,8-34-1-16,0 0 12 0,-20 28 30 0,20-28 11 15,-17 19 10-15,17-19-1 0,0 0-6 16,-20 18-12-16,20-18-12 0,0 0-6 0,-14 15-16 16,14-15-4-16,0 0-4 0,0 0 9 15,0 0-8-15,-25 12-1 0,25-12-8 16,0 0-12-16,0 0-18 0,0 0-11 0,0 0-9 15,0 0 0-15,0 0 0 0,0 0 1 0,0 0-6 16,0 0-2-16,0 0 0 0,0 0-2 16,0 0-7-16,0 0 0 0,-26-40 2 15,26 40-6-15,0 0-17 0,0 0-48 16,0 0-47-16,3-44-72 0,-3 44-210 0,2-27-499 16,-2 27-440-16</inkml:trace>
  <inkml:trace contextRef="#ctx0" brushRef="#br0" timeOffset="26686.6515">2724 11490 2565 0,'0'0'239'15,"0"0"-82"-15,0 0-65 0,0 0-18 16,0 0-11-16,0 0-8 0,0 0 17 0,0 0 19 16,0 0 21-16,0 0 35 0,0 0 17 15,0 0 7-15,0 0-3 0,0 0-17 16,0 0-19-16,0 0-14 0,0 0-11 0,0 0-13 16,0 0-12-16,0 0 0 0,0 0-5 15,0 0-5-15,0 0 10 0,0 0-12 0,0 0-3 16,0 0-10-16,0 0-7 0,0 0-4 15,0 0-4-15,0 0-8 0,0 0 2 0,0 0-11 16,0 0-2-16,0 0 3 0,0 0-6 16,0 0-2-16,0 0 1 0,0 0 1 15,0 0-1-15,0 0-2 0,0 0 0 16,0 0 0-16,0 0-1 0,0 0-3 0,0 0 2 16,0 0-4-16,0 0-2 0,0 0 1 15,0 0-5-15,0 0 1 0,0 0 0 0,0 0 5 16,0 0-6-16,0 0-1 0,0 0 1 15,0 0-1-15,0 0 0 0,0 0-1 16,0 0 3-16,0 0 6 0,0 0 1 0,0 0 0 16,0 0-5-16,0 0 0 0,0 0-3 15,0 0 1-15,0 0-4 0,0 0 1 0,0 0-5 16,0 0 5-16,0 0-10 0,0 0 4 16,0 0 0-16,0 0 2 0,0 0 5 0,-65 47 1 15,48-34-3-15,-9 4 2 0,-1 4-1 16,-5 3 5-16,-1 3 1 0,4-4 0 15,-11 8-1-15,5-7-1 0,0 5 0 16,0-2 0-16,-4 0-3 0,1 3 0 0,4-3 3 16,-3 0-2-16,2-3 2 0,-7 5 1 0,7-2 4 15,-1-3 1-15,-5 3 0 0,8-7 2 16,-4 2 4-16,0-1-1 0,4-3-1 16,-6 2-1-16,6-2 0 0,-1 0-2 0,-2 1-1 15,-3-4-1-15,7-3 0 0,-3 4 1 16,2 0 3-16,1-8 2 0,5 5 1 0,-1-1 2 15,-1-3-3-15,-2 0-1 0,2 2 0 16,-1-3-4-16,2 0 1 0,-4 3-3 16,3-2 0-16,1-3 0 0,6 3-2 0,-6-3 1 15,28-6 2-15,-40 12-2 0,18-6 1 16,22-6 2-16,-39 11-1 0,39-11 1 16,-30 8-3-16,30-8 0 0,-31 8-2 0,31-8-1 15,-31 8 1-15,31-8 3 0,-23 5-7 16,23-5 1-16,-28 7 1 0,28-7-2 15,-27 3 0-15,27-3-3 0,0 0 0 0,-44 0-7 16,44 0-2-16,-31-10-5 0,31 10 2 16,-29-13-3-16,29 13-2 0,-33-24-1 0,19 9 3 15,1 0 5-15,-6-3 0 0,19 18-1 16,-21-41 1-16,9 20 0 0,2-1 1 16,0 2 3-16,-2-4-1 0,12 24 6 0,-11-33-2 15,11 33 2-15,-9-39-5 0,7 22 2 16,2 17 3-16,0-33 0 0,0 33-2 0,0 0-2 15,2-42 4-15,-2 42-2 0,2-27 0 16,-2 27-1-16,0 0 3 0,15-24 3 16,-15 24-1-16,22-11 1 0,-22 11 2 0,28-7 0 15,-28 7 0-15,32-6-2 0,-32 6-1 16,43 3-2-16,-43-3 3 0,49 6 0 16,-24-6 2-16,3 6 0 0,1-3 0 0,-2 3 1 15,6 0-4-15,-1-3 0 0,6 4 0 16,1 0-1-16,-1 2 4 0,-3-5-5 0,1-1 0 15,-3 2 0-15,7 2 2 0,-8-2 2 16,11 2-3-16,-6 1 0 0,7-1 0 0,1 1 4 16,-7 2 0-16,6-1 2 0,-1 3 2 15,1-3-2-15,8 3 1 0,-2 5 0 16,7-5-1-16,5 3-2 0,-6-3 1 0,10 1 0 16,-4-1 1-16,1 1-1 0,1-5 3 15,1 3 1-15,-3-5 6 0,-5-1 8 16,-5-1-3-16,4 2-3 0,-5-4-4 0,-1 2 4 15,5-4 4-15,-3 0 9 0,0-4-2 16,-2 2-4-16,-2-4-7 0,1-1-2 16,-4 5-1-16,-1-3-6 0,-11 4-15 0,7-6-20 15,-10 2-35-15,-5-2-54 0,4-10-88 16,-6 6-230-16,-23 11-46 0,22-16-25 0,-22 16-452 16,0 0-873-16</inkml:trace>
  <inkml:trace contextRef="#ctx0" brushRef="#br0" timeOffset="43229.5998">2132 13080 2760 0,'0'0'175'15,"0"0"-85"-15,0 0-40 0,0 0 2 0,0 0-20 16,0 0-15-16,0 0 12 0,0 0-3 15,0 0-9-15,0 0 25 0,0 0 8 0,0 0-4 16,0 0 9-16,0 0-4 0,0 0-6 16,44 27 8-16,-44-27-5 0,0 0-13 15,0 0 16-15,0 0-19 0,0 0-4 16,0 0 1-16,0 0-6 0,0 0-3 0,0 0-3 16,0 0 0-16,0 0 13 0,0 0-1 15,0 0-7-15,0 0 9 0,0 0 11 16,0 0-8-16,0 0 7 0,0 0 7 0,0 0-9 15,0 0 17-15,0 0-5 0,0 0 9 16,0 0-2-16,0 0 2 0,0 0 8 16,0 0 1-16,0 0-8 0,0 0 5 0,0 0-1 15,0 0-11-15,0 0-9 0,0 0 1 16,0 0-13-16,0 0-4 0,0 0 3 0,0 0-13 16,0 0 0-16,0 0-8 0,0 0-1 15,0 0 3-15,-2-72-8 0,2 72-2 0,0 0 1 16,2-27-1-16,-2 27 4 0,0 0-5 15,13-23-3-15,-13 23-3 0,0 0 4 16,13-24-7-16,-13 24 5 0,0 0 2 16,14-18-3-16,-14 18-1 0,0 0-4 0,23-15 8 15,-23 15-3-15,0 0-9 0,29-6 4 16,-29 6 2-16,0 0 1 0,0 0 2 0,43 18-1 16,-43-18-3-16,27 18 5 0,-15-4-3 15,-12-14 3-15,20 26-1 0,-14-9-1 16,-6-17-3-16,17 36 10 0,-12-17-9 0,0 3 0 15,-5-22-1-15,3 42-5 0,-3-19-2 16,0-23-13-16,-5 49-15 0,5-49-4 0,-3 36-10 16,3-36-7-16,-5 38 13 0,5-38 7 15,-8 24 4-15,8-24 14 0,-12 25-14 16,12-25 7-16,-8 19 8 0,8-19-6 0,0 0 4 16,-29 12-3-16,29-12 12 0,0 0-2 15,0 0 1-15,0 0 3 0,0 0 1 16,0 0-9-16,-55-28 3 0,55 28 3 0,-13-16 6 15,13 16-4-15,-14-21-6 0,14 21-1 16,-11-21 2-16,11 21 3 0,-9-26 6 16,9 26-8-16,-10-21 0 0,10 21 12 0,0 0-11 15,-3-36-5-15,3 36 9 0,0 0-2 16,3-34 2-16,-3 34 1 0,10-26-5 0,-10 26 25 16,9-21-14-16,-9 21-2 0,13-21-10 15,-13 21 8-15,15-17 2 0,-15 17 1 16,0 0-3-16,28-13-4 0,-28 13 8 0,0 0-1 15,0 0 8-15,29 0-9 0,-29 0 11 16,0 0 0-16,0 0 3 0,0 0-7 16,25 21 29-16,-25-21 2 0,0 0 15 0,0 0 16 15,0 0-12-15,-15 42 4 0,15-42 7 16,-17 24-7-16,17-24-11 0,-18 23 6 16,18-23-10-16,-22 22-3 0,22-22-11 0,-18 17 12 15,18-17-14-15,-20 15-2 0,20-15-4 16,-19 13-1-16,19-13-7 0,0 0 10 0,-33 12-5 15,33-12 0-15,0 0-68 0,0 0-12 16,0 0 15-16,-35-21 12 0,35 21 7 16,0 0 1-16,-12-24 7 0,12 24-14 0,0 0 5 15,3-34-3-15,-3 34 5 0,0 0 0 16,14-35-1-16,-14 35-10 0,11-21 15 0,-11 21 5 16,14-21-4-16,-14 21 8 0,0 0-2 15,11-22-5-15,-11 22 14 0,0 0-8 16,0 0 2-16,0 0 7 0,29-7 4 15,-29 7 4-15,0 0 12 0,0 0-4 16,0 0 2-16,0 0-8 0,20 38 10 0,-20-38 19 16,0 0 1-16,0 0 2 0,0 36 4 0,0-36-18 15,0 0 3-15,-3 32 1 0,3-32-9 16,0 0 7-16,-14 31-2 0,14-31 12 16,0 0-1-16,-8 23 6 0,8-23-3 0,0 0-3 15,0 0-13-15,-12 24-9 0,12-24-19 16,0 0-8-16,0 0 10 0,0 0 10 0,0 0 6 15,0 0 4-15,0 0 6 0,0 0-9 16,0 0 4-16,0 0 4 0,0 0-18 16,0 0 9-16,0 0-11 0,0 0-14 0,20-90 8 15,-3 77-15-15,-17 13-14 0,30-22-4 16,-30 22-14-16,27-15-4 0,-27 15 6 16,22-12 0-16,-22 12 13 0,16-13 0 0,-16 13 1 15,0 0 5-15,0 0 4 0,0 0-17 16,0 0-113-16,0 0-358 0,40 15-151 15,-40-15 118-15</inkml:trace>
  <inkml:trace contextRef="#ctx0" brushRef="#br0" timeOffset="56491.3016">27209 9538 2088 0,'0'0'498'0,"0"0"-199"16,0 0-81-16,0 0-22 0,0 0-12 0,0 0-33 16,0 0-23-16,0 0-30 0,0 0-15 15,0 0 4-15,0 0-14 0,0 0-2 16,0 0-6-16,0 0-13 0,0 0-2 0,0 0-3 16,0 0-1-16,0 0-13 0,0 0 0 15,0 0 11-15,0 0-3 0,0 0 13 16,0 0 12-16,0 0 11 0,0 0 9 0,0 0 5 15,0 0-4-15,0 0 6 0,0 0-5 16,0 0-3-16,0 0-7 0,0 0-8 0,0 0-6 16,0 0-15-16,0 0 3 0,0 0-12 15,0 0 1-15,0 0-9 0,0 0-3 0,0 0-5 16,0 0 0-16,0 0-4 0,0 0 1 16,0 0-3-16,0 0 1 0,0 0-1 15,0 0-2-15,0 0-2 0,0 0-3 0,13 23 6 16,-13-23 3-16,-5 34 4 0,5-34 0 15,-15 47-1-15,10-23 0 0,-3 4 0 0,3-4-4 16,-3 4 0-16,1 0-2 0,2-2-3 16,-5-3-1-16,10-23 1 0,-5 49-2 0,-3-27-1 15,8-22-3-15,-6 38 2 0,6-38-2 16,-3 30-1-16,3-30-1 0,3 27-1 16,-3-27 2-16,0 0-2 0,17 26 1 15,-17-26-2-15,0 0 1 0,49-14-3 0,-49 14 0 16,50-39 1-16,-17 14-3 0,2-14 4 0,9-8-5 15,8-3 1-15,0-5 2 0,21-16-2 16,1-6 0-16,13 1-5 0,0-1-8 0,8-3-9 16,2 3-1-16,12-4-4 0,-7 1 0 15,8-1 2-15,-8 6 0 0,-5-3 1 16,-1 4 4-16,-6 2 2 0,-8 6 6 16,-3 0-1-16,-17 15 5 0,-2 4-1 0,-7 5-5 15,1-1-7-15,-9 11-16 0,0-2-28 16,0 3-38-16,-4 7-29 0,-5 2-30 0,1 0-60 15,-8 4-154-15,-1 1-564 0,-8 5-721 16</inkml:trace>
  <inkml:trace contextRef="#ctx0" brushRef="#br0" timeOffset="57298.9854">27826 9801 4644 0,'0'0'-82'0,"0"0"14"0,0 0 5 0,0 0 10 15,0 0 6-15,0 0-3 0,0 0 15 16,0 0 1-16,-8-30 22 0,8 30 8 16,0 0 25-16,0 0 8 0,0 0 1 0,0 0 13 15,0 0-3-15,0 0-2 0,0 0 14 16,0 0 6-16,0 0 18 0,0 0 9 16,0 0 10-16,0 0 7 0,0 0 2 0,0 0-2 15,0 0-6-15,0 0-1 0,0 83-11 16,0-83-7-16,0 36-8 0,0-36-4 15,-8 42-6-15,8-22-3 0,0-20-5 0,0 43-5 16,0-43-3-16,0 41-5 0,5-23-6 16,-5-18-1-16,3 39-6 0,-1-19 2 0,-2-20-6 15,11 34-3-15,-11-34 0 0,20 27-3 16,-5-14-2-16,7-8 0 0,-22-5-1 0,50-1 0 16,-4-10-4-16,5-10 1 0,20-9-3 15,-1-6 1-15,32-18-6 0,7-8-6 16,-1-5 0-16,-2-4 0 0,6-7-2 0,0-1 1 15,0-2-3-15,2 2 2 0,0-1 1 16,-7 4-1-16,3 0-5 0,-1 7-11 16,0-2-7-16,-7 11-12 0,-5-2-18 0,-2 11-30 15,-13 6-29-15,-12 12-40 0,4 2-63 16,-6 3-173-16,-14 7-545 0,3 3-725 0</inkml:trace>
  <inkml:trace contextRef="#ctx0" brushRef="#br0" timeOffset="58480.7231">32316 12679 4507 0,'0'0'-180'16,"2"-31"-3"-16,-2 31-1 0,0 0 8 15,0 0 18-15,3-24-2 0,-3 24 14 0,0 0 2 16,0 0 3-16,0 0 28 0,-20-30 36 16,20 30 14-16,0 0 13 0,-15-20-1 0,15 20-4 15,0 0 9-15,-17-16-29 0,17 16-24 16,-16-11-32-16,16 11-60 0,0 0-336 15,-34-16 107-15</inkml:trace>
  <inkml:trace contextRef="#ctx0" brushRef="#br0" timeOffset="59738.93">31568 12460 1936 0,'0'0'22'0,"0"0"29"0,0 0 21 0,0 0 14 15,0 0 5-15,0 0 0 0,0 0 0 16,0 0 1-16,0 0-18 0,0 0 7 0,0 0-5 15,0 0-16-15,0 0 7 16,0 0 1-16,-20-21-16 0,20 21 6 0,0 0 1 0,0 0 4 16,0 0-13-16,0 0 4 0,0 0 4 15,0 0 9-15,0 0-9 0,0 0 0 16,0 0 1-16,0 0 6 0,0 0-10 0,0 0 3 16,0 0 4-16,0 0 7 0,0 0 6 15,0 0 0-15,0 0-2 0,0 0-6 0,0 0 1 16,0 0-5-16,0 0-2 0,0 0 6 15,0 0-19-15,0 0 0 0,0 0-7 16,0 0-2-16,0 0 4 0,0 0-2 16,0 0 3-16,0 0 13 0,0 0-5 0,0 0 2 15,0 0 4-15,0 0 9 0,0 0-1 16,0 0 1-16,0 0-2 0,0 0-6 0,0 0-5 16,0 0-7-16,0 0-3 0,0 0-7 15,0 0-2-15,0 0-2 0,0 0 3 16,0 0 1-16,0 0-2 0,0 0-4 0,0 0 4 15,0 0-4-15,0 0-4 0,0 0-2 16,0 0-6-16,0 0 0 0,0 0 0 16,0 0-3-16,0 0 2 0,0 0-1 0,0 0 1 15,0 0-2-15,0 0-1 0,0 0-1 16,0 0 4-16,0 0-2 0,0 0 4 0,0 0 2 16,0 0 3-16,0 0 1 0,0 0 0 15,0 0-1-15,0 0-1 0,0 0 0 0,0 0-3 16,0 0 1-16,0 0 6 0,0 0 11 15,0 0 10-15,0 0-1 0,0 0-5 16,22 79-1-16,-22-54 11 0,0 2-10 0,3 0 3 16,-3 5-7-16,0-2 3 0,0 6 1 15,0 0 1-15,0 2-13 0,5-5-2 0,-5 4-3 16,0-1-2-16,5 8-4 0,-1-5-3 16,-3 1 0-16,3 1-3 0,6-5-2 0,-3 2 2 15,3-5-3-15,-4 2-2 0,4 2 0 16,2-8-1-16,-2-2 1 0,3 3-4 0,-1-5 10 15,5 8-2-15,-4-4 0 0,-3-5-3 16,4 3-2-16,-1-1 1 0,-1-2-2 16,-1-3 0-16,0 3-3 0,2-1 1 15,0-4 1-15,-4 1 0 0,2 2-2 0,-2-1-2 16,4-2 3-16,-1 0-3 0,-12-19 3 16,15 33 1-16,-10-18 0 0,-5-15 2 0,13 32-4 15,-13-32 0-15,15 27-1 0,-15-27 0 16,14 28 0-16,-4-16 0 0,-10-12 0 0,10 26 1 15,-10-26 0-15,15 27-2 0,-15-27 3 16,8 28 0-16,-8-28 2 0,10 23-1 16,-10-23 1-16,14 27-1 0,-14-27 2 0,16 20-4 15,-16-20 0-15,14 24-1 0,-14-24-1 16,5 16 0-16,-5-16-3 0,0 0-5 0,13 22-8 16,-13-22-11-16,0 0-9 0,15 19-16 15,-15-19-19-15,5 12-28 0,-5-12-34 16,0 0-42-16,0 0-55 0,0 0-134 0,0 0-130 15,0 0-18-15,0 0-447 0,0 0-885 16</inkml:trace>
  <inkml:trace contextRef="#ctx0" brushRef="#br0" timeOffset="61989.6732">31421 13587 4778 0,'0'0'-116'0,"0"0"28"0,-8-23-8 15,8 23 15-15,0 0 8 0,0 0-2 16,0-44 10-16,0 44 0 0,8-22 8 0,-8 22 12 15,0 0 25-15,5-35 36 0,-5 35 30 16,10-17 28-16,-10 17 22 0,0 0 9 16,0 0 11-16,9-28 5 0,-9 28-2 0,0 0-5 15,0 0-1-15,8-22-3 0,-8 22-3 16,0 0-8-16,0 0-4 0,0 0-9 16,0 0-6-16,0 0-12 0,0 0-5 0,0 0-2 15,0 0 5-15,12-17-4 0,-12 17-4 16,0 0 5-16,0 0-2 0,0 0-4 15,0 0-1-15,38 39-2 0,-38-39-4 0,19 21 5 16,-19-21-1-16,15 23 2 0,-15-23 1 16,15 27-2-16,-2-12-16 0,0 5 1 15,-3-7-4-15,4 7 1 0,1-2-3 0,-2 1-1 16,-13-19-2-16,20 33 1 0,-8-14 2 16,-4 0-1-16,-8-19-2 0,26 33-1 0,-21-21 2 15,6 6-3-15,-11-18 0 0,15 25-3 16,-15-25-2-16,12 29-1 0,-12-29 1 0,13 20-3 15,-13-20-1-15,12 19 0 0,-12-19 1 16,8 20-1-16,-8-20-1 0,0 0-2 0,11 24 0 16,-11-24-3-16,0 0-2 0,10 21-1 15,-10-21 0-15,0 0-1 0,8 29-1 0,-8-29-1 16,12 21-1-16,-12-21-2 0,0 0 2 16,13 30-3-16,-13-30 2 0,8 22-2 15,-8-22 1-15,9 18-3 0,-9-18 2 0,11 24-1 16,-11-24 0-16,9 26 1 0,-9-26-1 15,12 21-1-15,-12-21 1 0,11 22-2 0,-11-22 1 16,10 17-1-16,-10-17 0 0,0 0 0 16,15 27 0-16,-15-27 0 0,9 18-2 0,-9-18 2 15,0 0 0-15,20 24 0 0,-20-24-1 16,0 0 1-16,11 20-1 0,-11-20-1 16,0 0 1-16,9 13 0 0,-9-13 1 0,0 0 0 15,0 0 0-15,0 0-1 0,13 20-1 16,-13-20 2-16,0 0-3 0,0 0 3 0,0 0-2 15,0 0 1-15,14 21 0 0,-14-21 1 16,0 0-1-16,8 18-1 0,-8-18 2 0,0 0-2 16,15 18 1-16,-15-18-1 0,0 0 0 15,15 20 1-15,-15-20-1 0,0 0 1 16,15 17-1-16,-15-17 1 0,0 0-2 0,15 19-2 16,-15-19 0-16,14 13-3 0,-14-13 0 15,0 0 1-15,13 18-1 0,-13-18 1 16,0 0 0-16,0 0 2 0,13 19 0 0,-13-19 0 15,0 0 0-15,0 0 0 0,0 0 1 16,17 12-1-16,-17-12 0 0,0 0 2 0,0 0-1 16,0 0 0-16,0 0 0 0,0 0-1 15,0 0 2-15,22 16-1 0,-22-16 1 0,0 0 1 16,0 0-2-16,0 0 3 0,0 0-3 16,0 0 1-16,0 0-2 0,0 0 1 15,0 0-1-15,0 0 1 0,0 0 0 0,0 0 2 16,0 0-1-16,0 0-1 0,0 0 2 15,35-35 0-15,-35 35-2 0,0 0 0 0,5-28 2 16,-5 28 0-16,8-20-2 0,-8 20 3 16,5-27-2-16,-5 27 0 0,0 0 0 0,12-32-1 15,-12 32-1-15,5-28 0 0,-5 28 10 16,7-31-5-16,-7 31 0 0,11-34-1 0,-2 18 0 16,-9 16-2-16,8-35 0 0,-8 35-2 15,9-44-1-15,-6 25-1 0,-3 19 0 0,5-45 0 16,-2 19-7-16,-3 26 3 0,5-39 0 15,-5 17 1-15,0 22-5 0,4-40-2 16,-4 40 4-16,-4-43-3 0,-1 20-1 0,5 23-2 16,-11-45 1-16,2 27 1 0,9 18 2 15,-5-34 4-15,5 34-2 0,-8-32 1 16,8 32-3-16,-7-27 0 0,7 27 1 0,-8-27 0 16,8 27 2-16,-7-25 1 0,7 25 0 15,-5-25-1-15,5 25 3 0,0 0-2 0,-12-34 5 16,12 34-3-16,-5-23 0 0,5 23-1 15,-5-24-1-15,5 24 3 0,-3-24-2 0,3 24 0 16,-3-24-2-16,3 24 3 0,-2-29 1 16,2 29-2-16,-3-25 2 0,3 25 0 15,0-23 2-15,0 23-3 0,0-24 4 0,0 24 0 16,0-27-2-16,0 27 3 0,0-20 1 16,0 20-3-16,3-25 1 0,-3 25 0 0,2-22-1 15,-2 22 1-15,3-17 1 0,-3 17-1 16,3-21 0-16,-3 21-1 0,5-24 2 15,-5 24-2-15,0 0 3 0,4-27-2 16,-4 27 3-16,5-15 0 0,-5 15 0 0,0 0 0 16,3-21-1-16,-3 21-1 0,0 0 2 15,5-19 1-15,-5 19 3 0,0 0 0 0,0 0 2 16,0 0-1-16,0 0 3 0,0 0-6 16,0 0 6-16,-12-25-2 0,12 25 1 0,0 0-1 15,0 0-3-15,0 0-1 0,0 0-1 0,0 0 0 16,0 0 3-16,0 0-4 0,0 0 2 15,-48 30-2-15,48-30 1 0,-19 15-1 0,8-7 0 16,11-8 0-16,-20 19 1 0,6-11 3 16,-4 2-3-16,18-10 2 0,-19 15-3 15,6-9 2-15,-2 3-2 0,15-9 1 0,-20 12-3 16,7-6 5-16,13-6-3 0,-26 14 0 16,18-7 1-16,8-7 1 0,-23 10 0 15,23-10-2-15,-17 10 1 0,17-10-1 0,-20 12 1 16,20-12 2-16,-24 6 0 0,24-6-2 15,-21 6 1-15,21-6 0 0,-20 6-3 0,20-6 3 16,-20 7 0-16,20-7-1 0,-17 5 0 16,17-5-1-16,-20 3 0 0,20-3 1 0,-22 8 1 15,22-8 1-15,0 0 0 0,-32 9 0 16,32-9-2-16,-16 5 2 0,16-5-6 16,-17 2 3-16,17-2-3 0,0 0 4 0,-24 12 2 15,24-12-5-15,0 0 4 0,-20 8-5 16,20-8 6-16,0 0-5 0,-16 7 3 0,16-7 3 15,0 0-3-15,-17 5 0 0,17-5 2 16,0 0-3-16,-19 7 0 0,19-7 2 16,0 0 0-16,-18 6-2 0,18-6 3 0,0 0-1 15,-17 6 1-15,17-6-2 0,0 0 1 16,-16 6-1-16,16-6 2 0,0 0-1 0,0 0 0 16,-17 9-1-16,17-9-2 0,0 0 4 15,0 0-4-15,-22 4 0 0,22-4 4 16,0 0 0-16,0 0 0 0,-18 5 0 0,18-5-2 15,0 0 1-15,0 0 2 0,0 0 0 16,0 0-1-16,-22 7-2 0,22-7 0 0,0 0 2 16,0 0-4-16,0 0 3 0,0 0-2 15,0 0 2-15,-22 5-1 0,22-5 2 0,0 0 0 16,0 0-3-16,0 0 5 0,0 0-2 16,0 0 3-16,-18 7 2 0,18-7-1 0,0 0-1 15,0 0 0-15,0 0-1 0,0 0-2 16,0 0 5-16,-17 10-6 0,17-10 0 0,0 0 2 15,0 0-2-15,0 0 2 0,-17 5-4 16,17-5 4-16,0 0-5 0,0 0 2 16,0 0 3-16,0 0-1 0,0 0-2 0,0 0 0 15,0 0 3-15,0 0-1 0,0 0-2 16,-18 7 0-16,18-7 0 0,0 0-2 0,0 0-4 16,0 0-7-16,0 0-12 0,0 0-12 15,0 0-24-15,0 0-30 0,0 0-32 16,0 0-33-16,0 0-36 0,0 0-87 0,0 0-152 15,0 0-137-15,0 0-363 0,57-29-659 16</inkml:trace>
  <inkml:trace contextRef="#ctx0" brushRef="#br0" timeOffset="62428.5202">32512 13537 4560 0,'0'0'-72'0,"0"0"18"15,0 0 9-15,0 0 5 0,0 0 10 0,0 0 0 16,0 0-3-16,0 0-13 0,0 0 6 0,0 0 14 16,0 0 12-16,0 0 14 0,0 0 7 15,0 0 0-15,0 0-2 0,0 0-3 0,0 0-4 16,0 0-3-16,0 0-9 0,0 0 3 16,-80-24-1-16,80 24-6 0,0 0-5 15,-21-12-1-15,21 12-3 0,0 0-19 0,-25-12-6 16,25 12 0-16,0 0 6 0,-31-9-3 15,31 9 7-15,0 0-11 0,-25-12 10 0,25 12 5 16,0 0-6-16,-31-10 5 0,31 10-11 16,0 0 4-16,-35-8-8 0,24 8-6 15,11 0-10-15,0 0-16 0,-27-8-21 0,27 8-38 16,-19-6-53-16,19 6-441 0,0 0 119 16</inkml:trace>
  <inkml:trace contextRef="#ctx0" brushRef="#br0" timeOffset="62825.4484">32142 13411 2471 0,'0'0'3'0,"0"0"4"16,0 0 8-16,0 0 3 0,0 0-9 16,-22-2-95-16,22 2 49 0,0 0 56 0,0 0 24 15,-16-10 0-15,16 10 23 0,0 0-8 0,0 0 3 16,0 0-2-16,0 0 1 0,-32-12-14 16,32 12-3-16,0 0-6 0,0 0 10 15,0 0 4-15,0 0-1 0,0 0 12 16,0 0-7-16,0 0 16 0,0 0 3 0,-20-11-9 15,20 11 12-15,0 0-1 0,0 0 22 0,0 0 11 16,0 0 11-16,0 0 9 0,0 0 12 16,0 0 8-16,0 0 6 0,0 0-4 15,-19 50-10-15,11-34-10 0,8-16-11 0,-15 41-13 16,0-20-14-16,7 3-12 0,-6 8-3 16,1-1-6-16,1-4-6 0,-1 6 0 15,-2 2-2-15,6-5-2 0,-7 5-6 0,1-4-2 16,1 1-8-16,-1-4-4 0,-2 4-6 15,4-5-2-15,5-1-5 0,-7-2-7 0,3 0-9 16,4 3-7-16,-1-8-17 0,4 2-12 16,5-21-8-16,-8 35-14 0,8-35-11 0,-7 30-6 15,7-30 0-15,0 0-7 0,3 36-3 16,-3-36-16-16,0 0-21 0,0 0-19 16,17 8-36-16,-17-8-34 0,0 0-102 0,0 0-610 15,32-44-492-15</inkml:trace>
  <inkml:trace contextRef="#ctx0" brushRef="#br0" timeOffset="63144.4129">32030 13313 4370 0,'10'-15'-61'0,"-10"15"25"15,0 0 25-15,0 0 30 0,0 0 16 0,0 0 9 16,0 0 0-16,0 0 7 0,0 0 5 16,-27 81 7-16,27-81 12 0,-5 27 7 0,0-7 5 15,5-20 7-15,-13 45-6 0,10-27-5 16,3-18-6-16,-10 39-11 0,6-19-5 16,4-20-7-16,-11 34-7 0,11-34-5 0,-6 32-8 15,6-32-17-15,-8 32-13 0,8-32-13 16,-5 22-23-16,5-22-16 0,-3 24-13 0,3-24-14 15,0 0-9-15,0 0-5 0,-10 32-14 16,10-32-11-16,0 0-28 0,0 0-36 16,0 0-69-16,0 0-628 0,0 0-249 0</inkml:trace>
  <inkml:trace contextRef="#ctx0" brushRef="#br0" timeOffset="63399.2671">31880 13520 3999 0,'-17'-25'-39'0,"17"25"28"0,0 0 18 16,0 0 39-16,0 0 39 0,0 0 14 16,0 0 3-16,0 0 4 0,12 96 0 0,-12-73 9 15,0-23-8-15,8 51 5 0,-5-24-2 16,6-3-5-16,-4 0-14 0,-5-24-10 16,8 47-13-16,-5-25-4 0,-3-22-11 0,5 33-1 15,-1-13-9-15,-4-20-8 0,5 30-6 16,-5-30-17-16,1 23-18 0,-1-23-23 15,0 0-21-15,4 26-18 0,-4-26-23 0,0 0-38 16,0 0-22-16,0 0-8 0,0 0-15 0,0 0-32 16,0 0-67-16,0 0-596 0,0 0-199 15</inkml:trace>
  <inkml:trace contextRef="#ctx0" brushRef="#br0" timeOffset="63607.1239">32033 13621 3936 0,'19'-24'-98'16,"-19"24"8"-16,12-22 11 0,-12 22 0 0,15-18 17 0,-15 18 4 15,0 0 9-15,21-21 0 0,-21 21 22 0,0 0 22 16,17-19 28-16,-17 19 27 0,0 0 0 16,12-16 26-16,-12 16 6 0,0 0 9 0,0 0 0 15,0 0-2-15,0 0 5 0,0 0-9 16,0 0-12-16,0 0-14 0,0 0-11 0,0 0 4 16,-34 63-11-16,34-63-7 0,-16 27-11 15,16-27-25-15,-10 21-30 0,10-21-31 16,-14 22-28-16,6-14-60 0,8-8-131 0,-9 19-527 15,9-19 142-15</inkml:trace>
  <inkml:trace contextRef="#ctx0" brushRef="#br0" timeOffset="69522.7284">2176 9894 3524 0,'13'-22'305'0,"-13"22"-217"0,0 0-27 16,0 0-37-16,0 0-33 0,8-21 0 0,-8 21 0 15,0 0 14-15,0 0 23 0,0 0 5 16,0 0 22-16,0 0 5 0,0 0 2 0,9-23-19 15,-9 23-23-15,0 0-2 0,0 0-1 16,0 0 4-16,0 0 7 0,0 0 1 16,0 0 3-16,0 0-5 0,0 0-2 15,15-17 10-15,-15 17-6 0,0 0 3 0,0 0 18 16,0 0-16-16,0 0 7 0,0 0 1 16,0 0 6-16,0 0 4 0,0 0-6 15,0 0-6-15,0 0-7 0,0 0 4 0,0 0-7 16,0 0 5-16,0 0 0 0,0 0-6 15,0 0-4-15,0 0-7 0,0 0-5 0,0 0-9 16,0 0 1-16,0 0 18 0,0 0 18 16,0 0-3-16,22 52 8 0,-11-28 3 0,-6 4 0 15,4 1-4-15,4 1-4 0,-3 7-2 16,3-3 2-16,2 3-3 0,-1-2-1 16,-2-2 1-16,3 0-1 0,1-1 1 0,1-1-2 15,0-4-1-15,3 1 0 0,2-4 1 16,1-2 0-16,2-4-4 0,7 0 0 0,-2-9-1 15,2 2-6-15,1-7 1 0,2-4 1 16,1-1-2-16,7-10 1 0,7-13-2 16,4-9-3-16,34-28 6 0,-2-12 3 0,4-9-8 15,7-7 2-15,3-10-5 0,4-7-4 16,5 5 2-16,-5-2-3 0,9-3-2 0,-2 4-3 16,-1 4-3-16,-1 2 2 0,-2 1-4 15,-7 2-4-15,11 1-4 0,-13 8-6 16,-2 4-6-16,2 7-4 0,-2 2-10 0,-8 8-15 15,3 3-12-15,-18 15-16 0,-7 4-25 16,-8 9-17-16,-11 5-28 0,2 6-45 16,-14 1-56-16,-2 6-164 0,-8 2-540 0,-10 4-794 15</inkml:trace>
  <inkml:trace contextRef="#ctx0" brushRef="#br0" timeOffset="70394.717">2724 10892 4591 0,'-31'3'-154'0,"31"-3"20"0,0 0 8 15,0 0 2-15,0 0 8 0,0 0 13 0,-39-6 3 16,39 6 0-16,0 0 22 0,0 0 5 15,0 0 20-15,0 0 6 0,-27-17 23 0,27 17 8 16,0 0 22-16,0 0 13 0,0 0-10 16,-28-15-5-16,28 15 23 0,-17-13 2 15,17 13 30-15,0 0 27 0,-25-17 11 0,25 17 11 16,0 0-3-16,-17-17 5 0,17 17-12 16,0 0 8-16,0 0-24 0,0 0 2 0,-23-16-12 15,23 16-5-15,0 0-5 0,0 0-4 16,0 0-3-16,0 0-13 0,0 0-14 15,0 0 8-15,0 0-17 0,0 0 4 0,0 0-1 16,0 0 0-16,0 0 1 0,0 0 7 16,0 0 6-16,0 0-3 0,0 0 4 0,77 43 9 15,-52-35 5-15,3 4 5 0,2-5 5 16,12-3 2-16,5 1-5 0,10-6-6 16,10-11-7-16,13-3-6 0,34-15-6 15,0-14-5-15,-1-11-2 0,1-9-4 0,-3-8-2 16,-6-4 1-16,-1-10-4 0,-2-7 0 15,-5-8-7-15,-2-5-10 0,2-1-22 16,-3-10-29-16,1 3-24 0,11-3-48 0,1 0-54 16,-2-7-98-16,-1 1-671 0,6 1-783 15</inkml:trace>
  <inkml:trace contextRef="#ctx0" brushRef="#br0" timeOffset="185393.6962">18251 7300 1091 0,'72'36'41'16,"-13"3"-46"-16,4-1 30 0,19 17-15 0,9 9 6 16,-3 0-11-16,8 4 9 0,1-5-9 15,-4 6 10-15,11-9 0 0,3 4 5 16,2-9 4-16,1-6-10 0,-6-5 5 0,5-1 14 15,-2-5 0-15,-17-7-1 0,22 8-5 16,4-3-9-16,11 3-14 0,1 8-62 0,6 0-260 16,5 11 5-16,-5 1 78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E636C00-BD70-4D95-AD9F-FAB21D293F69}" type="datetimeFigureOut">
              <a:rPr lang="en-US" smtClean="0"/>
              <a:t>24-Jul-21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753EB-3111-4158-8CAC-CD2E18EACED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5278003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Wingdings" panose="05000000000000000000" pitchFamily="2" charset="2"/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59753EB-3111-4158-8CAC-CD2E18EACED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296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380016-F6CF-474F-B219-FC9B85A0E4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79D928-6CE4-4979-829B-864D9303F73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F4ECAF-7F2B-429F-AC2F-070674A60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2EE017-2E88-43CA-A48A-D1C6BEA15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Eng. Dr. </a:t>
            </a:r>
            <a:r>
              <a:rPr lang="en-US" dirty="0" err="1" smtClean="0"/>
              <a:t>Akram</a:t>
            </a:r>
            <a:r>
              <a:rPr lang="en-US" dirty="0" smtClean="0"/>
              <a:t>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95734C-BB6C-4998-A8BB-7F5B6160B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59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B476EB-1355-4B6B-BAB4-D8D74FBDEB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0380F-D3AE-4874-AF6D-0BB7662073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33B2AD-86AA-4164-A176-B9A306099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90EF-4AFE-4C01-838E-56677ECFF5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z="1200" b="1" smtClean="0">
                <a:solidFill>
                  <a:srgbClr val="53728A"/>
                </a:solidFill>
              </a:rPr>
              <a:t>Eng. Dr. Akram Ali</a:t>
            </a:r>
            <a:endParaRPr lang="en-US" sz="1200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3FB7BC-0A82-4370-8381-56BFF26CE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7C2C4E-6914-486D-ACE5-A6D095E6FD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F9D91E-F449-482E-8418-0487EF4EDA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657F48-A08D-4E7C-A9B7-EE1C619E01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B9FD46-3234-443A-9D01-89520031F5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66282A-1DC9-4DC6-9B19-06ABE74E9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632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1BE38-3C19-4899-9557-93CAE0AB77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477C09-3EE9-467D-9521-761974FA6B2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7CE6601-614C-400B-8516-2365794B0DF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C1119B-A48F-4299-A3C1-E7350591D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A60ADF-F158-4F0D-B23A-04FB36F841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B2FBB4-6760-43E0-8730-437537041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007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689FE3-AB87-4E18-A63A-CC600D6C8F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BE197A-E923-4C03-84D1-C776937604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551361-1C30-482D-836B-BBECA04162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811D56-82EF-44D3-A89D-C767318EDA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EB94B3-752C-4DA8-AE4B-DD61B692871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BF96B1-45EE-46B0-A45A-BF15329413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0C9D8E-8E32-4DBF-B89B-EA0448AE5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DD667C-E9EE-47F4-A14F-7C031C6C0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14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D88EF1-8A8C-43FB-AFD1-38AD30F48C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C5A830-4BE7-443E-BA7F-CBE5EF10DC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30EA6A3-7C31-423F-993A-E4AAD2018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D5ADD4-0B37-4742-8665-FBD31993F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7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45A76EC-6DA5-4F0D-9BB4-2B8EECCD3F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B949424-003F-48B4-8FEA-8A6BFEAAA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D007D9-E50F-485A-A330-2874D323EC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6991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B9D5E-76B9-448A-8E91-3A12816DA2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0223B2-C352-4F0E-A0CF-6BB2DAFCA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736218-9046-4904-A478-29AD620CBCB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291F3D-DB4C-4C43-8A00-782C7E74CA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E78FD-C676-42DB-85CA-3EA9A8BB86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A2F6C6-381A-443D-A3D6-4A06C0D2E0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3137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569E6-5C29-47A0-B5D7-A52D274813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DB99370-6D33-4C13-A03A-AC0842D0C62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10FE90C-F565-40EB-84A9-9127B9EA6A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89353-6A66-4B72-8D54-0E604356CB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60BF95-2765-4D16-8D1C-C8D081A06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34A4CB-EFA1-4370-824F-54B992B05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88101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42D3D-38A2-46E1-8364-4B994B46F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AB587A4-C5B9-4EDE-9449-6042C0B7A7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47B2D-FAA4-4441-9C2A-F5A113867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B039E6-9E52-428D-B425-93B9656E4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A16C17-C040-4B3A-A7D0-49CD88078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066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4EE0452-43F5-49EA-A2E5-7454497442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293091-1BE4-4E9E-9C9C-79BE85DCF96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B8EE1C-8BD0-42FD-A7AA-E4BFBF835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E4D64A-328B-4942-8C01-AB57D08EA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635525-3115-4CE9-905D-65BFEDB566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79680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Eng. Dr. Akram Ali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4647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838469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5950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22182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45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b="1" smtClean="0"/>
              <a:t>Eng. Dr. Akram Ali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5973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234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43663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51088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11720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53728A"/>
                </a:solidFill>
              </a:rPr>
              <a:t>Eng. Dr. </a:t>
            </a:r>
            <a:r>
              <a:rPr lang="en-US" b="1" dirty="0" err="1" smtClean="0">
                <a:solidFill>
                  <a:srgbClr val="53728A"/>
                </a:solidFill>
              </a:rPr>
              <a:t>Akram</a:t>
            </a:r>
            <a:r>
              <a:rPr lang="en-US" b="1" dirty="0" smtClean="0">
                <a:solidFill>
                  <a:srgbClr val="53728A"/>
                </a:solidFill>
              </a:rPr>
              <a:t>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2783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3433E4-C324-4DDE-A6BF-B2826CF085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A25399-0F28-4FA1-871B-C6AEB6FF14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7058E9-D024-4C07-BCD3-EE75CC86B3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EF40AE-35D1-45E1-9964-F10B8EE48F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FCE6D-87E2-464B-9727-7C3A2E0223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18620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9CA7F0-1DB2-4EC7-8938-616CB0658807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10348994" y="255084"/>
            <a:ext cx="1627773" cy="14631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894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customXml" Target="../ink/ink2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customXml" Target="../ink/ink3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customXml" Target="../ink/ink4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customXml" Target="../ink/ink5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customXml" Target="../ink/ink6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customXml" Target="../ink/ink7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customXml" Target="../ink/ink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customXml" Target="../ink/ink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customXml" Target="../ink/ink10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customXml" Target="../ink/ink11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customXml" Target="../ink/ink12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customXml" Target="../ink/ink13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customXml" Target="../ink/ink14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emf"/><Relationship Id="rId2" Type="http://schemas.openxmlformats.org/officeDocument/2006/relationships/customXml" Target="../ink/ink15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emf"/><Relationship Id="rId2" Type="http://schemas.openxmlformats.org/officeDocument/2006/relationships/customXml" Target="../ink/ink16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emf"/><Relationship Id="rId2" Type="http://schemas.openxmlformats.org/officeDocument/2006/relationships/customXml" Target="../ink/ink17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emf"/><Relationship Id="rId2" Type="http://schemas.openxmlformats.org/officeDocument/2006/relationships/customXml" Target="../ink/ink18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customXml" Target="../ink/ink19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customXml" Target="../ink/ink20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emf"/><Relationship Id="rId2" Type="http://schemas.openxmlformats.org/officeDocument/2006/relationships/customXml" Target="../ink/ink21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customXml" Target="../ink/ink22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emf"/><Relationship Id="rId2" Type="http://schemas.openxmlformats.org/officeDocument/2006/relationships/customXml" Target="../ink/ink23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customXml" Target="../ink/ink24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customXml" Target="../ink/ink25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customXml" Target="../ink/ink26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emf"/><Relationship Id="rId2" Type="http://schemas.openxmlformats.org/officeDocument/2006/relationships/customXml" Target="../ink/ink27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emf"/><Relationship Id="rId2" Type="http://schemas.openxmlformats.org/officeDocument/2006/relationships/customXml" Target="../ink/ink28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customXml" Target="../ink/ink29.xml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emf"/><Relationship Id="rId2" Type="http://schemas.openxmlformats.org/officeDocument/2006/relationships/customXml" Target="../ink/ink30.xml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emf"/><Relationship Id="rId2" Type="http://schemas.openxmlformats.org/officeDocument/2006/relationships/customXml" Target="../ink/ink31.xml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emf"/><Relationship Id="rId2" Type="http://schemas.openxmlformats.org/officeDocument/2006/relationships/customXml" Target="../ink/ink32.xml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customXml" Target="../ink/ink33.xml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emf"/><Relationship Id="rId2" Type="http://schemas.openxmlformats.org/officeDocument/2006/relationships/customXml" Target="../ink/ink34.xml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emf"/><Relationship Id="rId2" Type="http://schemas.openxmlformats.org/officeDocument/2006/relationships/customXml" Target="../ink/ink35.xml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customXml" Target="../ink/ink36.xml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customXml" Target="../ink/ink37.xml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emf"/><Relationship Id="rId2" Type="http://schemas.openxmlformats.org/officeDocument/2006/relationships/customXml" Target="../ink/ink38.xml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emf"/><Relationship Id="rId2" Type="http://schemas.openxmlformats.org/officeDocument/2006/relationships/customXml" Target="../ink/ink39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65316-BFB1-4A3F-B8B9-F9622013BF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581400" y="718458"/>
            <a:ext cx="8567738" cy="3402782"/>
          </a:xfrm>
          <a:solidFill>
            <a:srgbClr val="53728A"/>
          </a:solidFill>
        </p:spPr>
        <p:txBody>
          <a:bodyPr lIns="274320" tIns="91440" rIns="182880" bIns="91440">
            <a:normAutofit fontScale="90000"/>
          </a:bodyPr>
          <a:lstStyle/>
          <a:p>
            <a:pPr algn="l"/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400" b="1" dirty="0">
                <a:solidFill>
                  <a:schemeClr val="bg1"/>
                </a:solidFill>
                <a:ea typeface="+mj-ea"/>
                <a:cs typeface="+mj-cs"/>
              </a:rPr>
              <a:t>PMG </a:t>
            </a:r>
            <a:r>
              <a:rPr lang="en-US" sz="5400" b="1" dirty="0" smtClean="0">
                <a:solidFill>
                  <a:schemeClr val="bg1"/>
                </a:solidFill>
                <a:ea typeface="+mj-ea"/>
                <a:cs typeface="+mj-cs"/>
              </a:rPr>
              <a:t>622</a:t>
            </a:r>
            <a:r>
              <a:rPr lang="en-US" sz="5400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sz="5400" b="1" dirty="0">
                <a:solidFill>
                  <a:schemeClr val="bg1"/>
                </a:solidFill>
                <a:latin typeface="+mn-lt"/>
              </a:rPr>
            </a:br>
            <a:r>
              <a:rPr lang="en-US" sz="5300" b="1" dirty="0" smtClean="0">
                <a:solidFill>
                  <a:schemeClr val="bg1"/>
                </a:solidFill>
                <a:latin typeface="+mn-lt"/>
              </a:rPr>
              <a:t>Agile </a:t>
            </a:r>
            <a:r>
              <a:rPr lang="en-US" sz="5300" b="1" dirty="0">
                <a:solidFill>
                  <a:schemeClr val="bg1"/>
                </a:solidFill>
                <a:latin typeface="+mn-lt"/>
              </a:rPr>
              <a:t>Project Management</a:t>
            </a:r>
            <a:r>
              <a:rPr lang="en-US" b="1" dirty="0">
                <a:solidFill>
                  <a:schemeClr val="bg1"/>
                </a:solidFill>
                <a:latin typeface="+mn-lt"/>
              </a:rPr>
              <a:t/>
            </a:r>
            <a:br>
              <a:rPr lang="en-US" b="1" dirty="0">
                <a:solidFill>
                  <a:schemeClr val="bg1"/>
                </a:solidFill>
                <a:latin typeface="+mn-lt"/>
              </a:rPr>
            </a:br>
            <a:r>
              <a:rPr lang="en-US" sz="5400" dirty="0" smtClean="0">
                <a:solidFill>
                  <a:srgbClr val="FFFF00"/>
                </a:solidFill>
                <a:latin typeface="+mn-lt"/>
              </a:rPr>
              <a:t>LECTURE 12: </a:t>
            </a:r>
            <a:r>
              <a:rPr lang="en-US" sz="4900" b="1" dirty="0" err="1" smtClean="0">
                <a:solidFill>
                  <a:srgbClr val="FF0000"/>
                </a:solidFill>
                <a:latin typeface="+mn-lt"/>
              </a:rPr>
              <a:t>acp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4900" b="1" dirty="0" err="1" smtClean="0">
                <a:solidFill>
                  <a:srgbClr val="FF0000"/>
                </a:solidFill>
                <a:latin typeface="+mn-lt"/>
              </a:rPr>
              <a:t>q&amp;a</a:t>
            </a:r>
            <a:r>
              <a:rPr lang="en-US" sz="4900" b="1" dirty="0" smtClean="0">
                <a:solidFill>
                  <a:srgbClr val="FF0000"/>
                </a:solidFill>
                <a:latin typeface="+mn-lt"/>
              </a:rPr>
              <a:t> [2/2]</a:t>
            </a:r>
            <a:endParaRPr lang="en-US" sz="5400" b="1" dirty="0">
              <a:solidFill>
                <a:srgbClr val="FFFF00"/>
              </a:solidFill>
              <a:latin typeface="+mn-lt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EFE6120-9984-43F1-A9C9-F16007E15EEB}"/>
              </a:ext>
            </a:extLst>
          </p:cNvPr>
          <p:cNvSpPr/>
          <p:nvPr/>
        </p:nvSpPr>
        <p:spPr>
          <a:xfrm>
            <a:off x="141668" y="718458"/>
            <a:ext cx="3373283" cy="5637892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000" b="1" i="0" u="none" strike="noStrike" kern="1200" cap="none" spc="0" normalizeH="0" baseline="0" noProof="0" dirty="0" smtClean="0">
              <a:ln>
                <a:noFill/>
              </a:ln>
              <a:solidFill>
                <a:srgbClr val="53728A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Everyone’s </a:t>
            </a: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Smart</a:t>
            </a:r>
            <a:b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srgbClr val="53728A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University</a:t>
            </a:r>
          </a:p>
        </p:txBody>
      </p:sp>
      <p:pic>
        <p:nvPicPr>
          <p:cNvPr id="9" name="Picture 8" descr="Logo&#10;&#10;Description automatically generated">
            <a:extLst>
              <a:ext uri="{FF2B5EF4-FFF2-40B4-BE49-F238E27FC236}">
                <a16:creationId xmlns:a16="http://schemas.microsoft.com/office/drawing/2014/main" id="{BF31A0D1-D3E5-4921-AD84-FAD7EADC9004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57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4700"/>
                    </a14:imgEffect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204" y="1331445"/>
            <a:ext cx="2694542" cy="2286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897923" y="5991225"/>
            <a:ext cx="4114800" cy="365125"/>
          </a:xfrm>
        </p:spPr>
        <p:txBody>
          <a:bodyPr/>
          <a:lstStyle/>
          <a:p>
            <a:r>
              <a:rPr lang="en-US" smtClean="0"/>
              <a:t>Eng. Dr. Akram Ali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</a:t>
            </a:fld>
            <a:endParaRPr lang="en-US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42F61A2C-40BB-46A9-A9B9-A72D7747B5D0}"/>
              </a:ext>
            </a:extLst>
          </p:cNvPr>
          <p:cNvSpPr txBox="1">
            <a:spLocks/>
          </p:cNvSpPr>
          <p:nvPr/>
        </p:nvSpPr>
        <p:spPr>
          <a:xfrm>
            <a:off x="3624263" y="4224271"/>
            <a:ext cx="8567738" cy="213208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vert="horz" lIns="274320" tIns="91440" rIns="182880" bIns="9144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600"/>
              </a:spcBef>
            </a:pPr>
            <a:endParaRPr lang="en-US" sz="1050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ar-EG" b="1" dirty="0" smtClean="0">
                <a:solidFill>
                  <a:srgbClr val="00B0F0"/>
                </a:solidFill>
              </a:rPr>
              <a:t>دكتور مهندس استشاري ادارة المشروعات</a:t>
            </a:r>
            <a:endParaRPr lang="en-US" b="1" dirty="0" smtClean="0">
              <a:solidFill>
                <a:srgbClr val="00B0F0"/>
              </a:solidFill>
            </a:endParaRPr>
          </a:p>
          <a:p>
            <a:pPr>
              <a:spcBef>
                <a:spcPts val="600"/>
              </a:spcBef>
            </a:pPr>
            <a:r>
              <a:rPr lang="en-US" b="1" dirty="0" smtClean="0">
                <a:solidFill>
                  <a:srgbClr val="00B0F0"/>
                </a:solidFill>
              </a:rPr>
              <a:t>Eng. Dr. </a:t>
            </a:r>
            <a:r>
              <a:rPr lang="en-US" b="1" dirty="0" err="1" smtClean="0">
                <a:solidFill>
                  <a:srgbClr val="00B0F0"/>
                </a:solidFill>
              </a:rPr>
              <a:t>Akram</a:t>
            </a:r>
            <a:r>
              <a:rPr lang="en-US" b="1" dirty="0" smtClean="0">
                <a:solidFill>
                  <a:srgbClr val="00B0F0"/>
                </a:solidFill>
              </a:rPr>
              <a:t> Mustafa </a:t>
            </a:r>
            <a:r>
              <a:rPr lang="en-US" b="1" dirty="0" err="1" smtClean="0">
                <a:solidFill>
                  <a:srgbClr val="00B0F0"/>
                </a:solidFill>
              </a:rPr>
              <a:t>Suliman</a:t>
            </a:r>
            <a:r>
              <a:rPr lang="en-US" b="1" dirty="0" smtClean="0">
                <a:solidFill>
                  <a:srgbClr val="00B0F0"/>
                </a:solidFill>
              </a:rPr>
              <a:t> Ali,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PhD. AU, BEng. &amp; MSc. AAST, CEng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CMarEng</a:t>
            </a:r>
            <a:r>
              <a:rPr lang="en-US" sz="2300" b="1" i="1" dirty="0" smtClean="0">
                <a:solidFill>
                  <a:srgbClr val="00B0F0"/>
                </a:solidFill>
              </a:rPr>
              <a:t> </a:t>
            </a:r>
            <a:r>
              <a:rPr lang="en-US" sz="2300" b="1" i="1" dirty="0" err="1" smtClean="0">
                <a:solidFill>
                  <a:srgbClr val="00B0F0"/>
                </a:solidFill>
              </a:rPr>
              <a:t>MIMarEST</a:t>
            </a:r>
            <a:r>
              <a:rPr lang="en-US" sz="2300" b="1" i="1" dirty="0" smtClean="0">
                <a:solidFill>
                  <a:srgbClr val="00B0F0"/>
                </a:solidFill>
              </a:rPr>
              <a:t>, PE, PMP®,</a:t>
            </a:r>
          </a:p>
          <a:p>
            <a:r>
              <a:rPr lang="en-US" sz="2300" b="1" i="1" dirty="0" smtClean="0">
                <a:solidFill>
                  <a:srgbClr val="00B0F0"/>
                </a:solidFill>
              </a:rPr>
              <a:t>ASQ CSSBB, ISO Lead Auditor, NDT Level II,</a:t>
            </a:r>
            <a:endParaRPr lang="en-US" sz="2300" b="1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49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8" t="5861" r="6780" b="4352"/>
          <a:stretch/>
        </p:blipFill>
        <p:spPr>
          <a:xfrm>
            <a:off x="838200" y="0"/>
            <a:ext cx="10403887" cy="67522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056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is a list of capabilities, features, and stories that the Product Owner has identified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</a:t>
            </a:r>
            <a:r>
              <a:rPr lang="en-US" dirty="0" err="1">
                <a:latin typeface="Arial" panose="020B0604020202020204" pitchFamily="34" charset="0"/>
              </a:rPr>
              <a:t>Burndown</a:t>
            </a:r>
            <a:r>
              <a:rPr lang="en-US" dirty="0">
                <a:latin typeface="Arial" panose="020B0604020202020204" pitchFamily="34" charset="0"/>
              </a:rPr>
              <a:t> chart</a:t>
            </a:r>
          </a:p>
          <a:p>
            <a:r>
              <a:rPr lang="en-US" dirty="0">
                <a:latin typeface="Arial" panose="020B0604020202020204" pitchFamily="34" charset="0"/>
              </a:rPr>
              <a:t>B. Story card</a:t>
            </a:r>
          </a:p>
          <a:p>
            <a:r>
              <a:rPr lang="en-US" dirty="0">
                <a:latin typeface="Arial" panose="020B0604020202020204" pitchFamily="34" charset="0"/>
              </a:rPr>
              <a:t>C. Vision document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Backlog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892800" y="2095560"/>
              <a:ext cx="9544320" cy="3018960"/>
            </p14:xfrm>
          </p:contentPart>
        </mc:Choice>
        <mc:Fallback xmlns=""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81640" y="2082960"/>
                <a:ext cx="9561960" cy="3036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76035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latin typeface="Arial" panose="020B0604020202020204" pitchFamily="34" charset="0"/>
              </a:rPr>
              <a:t>Collaboration can be defined as working together to jointly produce a deliverable or make a decision, whereas coordination is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Agreeing on a due date.</a:t>
            </a:r>
          </a:p>
          <a:p>
            <a:r>
              <a:rPr lang="en-US" dirty="0">
                <a:latin typeface="Arial" panose="020B0604020202020204" pitchFamily="34" charset="0"/>
              </a:rPr>
              <a:t>B. Sharing information.</a:t>
            </a:r>
          </a:p>
          <a:p>
            <a:r>
              <a:rPr lang="en-US" dirty="0">
                <a:latin typeface="Arial" panose="020B0604020202020204" pitchFamily="34" charset="0"/>
              </a:rPr>
              <a:t>C. Agreeing on the design.</a:t>
            </a:r>
          </a:p>
          <a:p>
            <a:r>
              <a:rPr lang="en-US" dirty="0">
                <a:latin typeface="Arial" panose="020B0604020202020204" pitchFamily="34" charset="0"/>
              </a:rPr>
              <a:t>D. Pair programming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822960" y="2613960"/>
              <a:ext cx="8226000" cy="15872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13600" y="2603520"/>
                <a:ext cx="8244720" cy="1611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62907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Refactoring, as it applies to the practice of extreme Programming (XP), refers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Restructuring the estimate by applying a higher cost performance index during </a:t>
            </a:r>
            <a:r>
              <a:rPr lang="en-US" dirty="0" smtClean="0">
                <a:latin typeface="Arial" panose="020B0604020202020204" pitchFamily="34" charset="0"/>
              </a:rPr>
              <a:t>“what if” analysis</a:t>
            </a:r>
            <a:r>
              <a:rPr lang="en-US" dirty="0">
                <a:latin typeface="Arial" panose="020B0604020202020204" pitchFamily="34" charset="0"/>
              </a:rPr>
              <a:t>.</a:t>
            </a:r>
          </a:p>
          <a:p>
            <a:r>
              <a:rPr lang="en-US" dirty="0">
                <a:latin typeface="Arial" panose="020B0604020202020204" pitchFamily="34" charset="0"/>
              </a:rPr>
              <a:t>B. Modifying the project due to scope changes, resource availability, and cost and schedule variances.</a:t>
            </a:r>
          </a:p>
          <a:p>
            <a:r>
              <a:rPr lang="en-US" dirty="0">
                <a:latin typeface="Arial" panose="020B0604020202020204" pitchFamily="34" charset="0"/>
              </a:rPr>
              <a:t>C. Modifying the cost baseline due to an increased estimate at completion and a negative cost variance.</a:t>
            </a:r>
          </a:p>
          <a:p>
            <a:r>
              <a:rPr lang="en-US" dirty="0">
                <a:latin typeface="Arial" panose="020B0604020202020204" pitchFamily="34" charset="0"/>
              </a:rPr>
              <a:t>D. Restructuring of code so as to improve the code without changing its external behavior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36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would be most likely to assist when a customer has difficulty prioritizing stories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Split the stories into smaller ones to allow the customer to choose the pieces that they want.</a:t>
            </a:r>
          </a:p>
          <a:p>
            <a:r>
              <a:rPr lang="en-US" dirty="0">
                <a:latin typeface="Arial" panose="020B0604020202020204" pitchFamily="34" charset="0"/>
              </a:rPr>
              <a:t>B. Have the team provide guidance into where their priorities lie to the customer.</a:t>
            </a:r>
          </a:p>
          <a:p>
            <a:r>
              <a:rPr lang="en-US" dirty="0">
                <a:latin typeface="Arial" panose="020B0604020202020204" pitchFamily="34" charset="0"/>
              </a:rPr>
              <a:t>C. Provide additional technical details to give the customer insight into technical challenges.</a:t>
            </a:r>
          </a:p>
          <a:p>
            <a:r>
              <a:rPr lang="en-US" dirty="0">
                <a:latin typeface="Arial" panose="020B0604020202020204" pitchFamily="34" charset="0"/>
              </a:rPr>
              <a:t>D. Have the team rewrite the stories with additional details to clarify requirements.</a:t>
            </a:r>
          </a:p>
          <a:p>
            <a:endParaRPr lang="en-US" b="1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6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0880" y="2887200"/>
              <a:ext cx="11924640" cy="360324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5120" y="2877480"/>
                <a:ext cx="11942640" cy="3623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19351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A user story says that a product must be very fast. During the demo, the Product Owner is dissatisfied with the speed of the product. The most likely reason that </a:t>
            </a:r>
            <a:r>
              <a:rPr lang="en-US" dirty="0" smtClean="0">
                <a:latin typeface="Arial" panose="020B0604020202020204" pitchFamily="34" charset="0"/>
              </a:rPr>
              <a:t>this occurred </a:t>
            </a:r>
            <a:r>
              <a:rPr lang="en-US" dirty="0">
                <a:latin typeface="Arial" panose="020B0604020202020204" pitchFamily="34" charset="0"/>
              </a:rPr>
              <a:t>is because the user story was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Too large.</a:t>
            </a:r>
          </a:p>
          <a:p>
            <a:r>
              <a:rPr lang="en-US" dirty="0">
                <a:latin typeface="Arial" panose="020B0604020202020204" pitchFamily="34" charset="0"/>
              </a:rPr>
              <a:t>B. Not estimated correctly.</a:t>
            </a:r>
          </a:p>
          <a:p>
            <a:r>
              <a:rPr lang="en-US" dirty="0">
                <a:latin typeface="Arial" panose="020B0604020202020204" pitchFamily="34" charset="0"/>
              </a:rPr>
              <a:t>C. Not testable.</a:t>
            </a:r>
          </a:p>
          <a:p>
            <a:r>
              <a:rPr lang="en-US" dirty="0">
                <a:latin typeface="Arial" panose="020B0604020202020204" pitchFamily="34" charset="0"/>
              </a:rPr>
              <a:t>D. Not descriptive of the value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7</a:t>
            </a:fld>
            <a:endParaRPr lang="en-US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812160" y="997560"/>
              <a:ext cx="10334160" cy="4381200"/>
            </p14:xfrm>
          </p:contentPart>
        </mc:Choice>
        <mc:Fallback xmlns=""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98840" y="986400"/>
                <a:ext cx="10356120" cy="44056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1529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6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Team A is producing 61 points per iteration and Team B is producing 20 points per iteration. Team A has more senior engineers. A manager demands that Team </a:t>
            </a:r>
            <a:r>
              <a:rPr lang="en-US" dirty="0" smtClean="0">
                <a:latin typeface="Arial" panose="020B0604020202020204" pitchFamily="34" charset="0"/>
              </a:rPr>
              <a:t>B match </a:t>
            </a:r>
            <a:r>
              <a:rPr lang="en-US" dirty="0">
                <a:latin typeface="Arial" panose="020B0604020202020204" pitchFamily="34" charset="0"/>
              </a:rPr>
              <a:t>Team A’s points in the next iteration. Based on this information, it is reasonable to tell the manager that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it is impossible to compare two separate teams on points alone.</a:t>
            </a:r>
          </a:p>
          <a:p>
            <a:r>
              <a:rPr lang="en-US" dirty="0">
                <a:latin typeface="Arial" panose="020B0604020202020204" pitchFamily="34" charset="0"/>
              </a:rPr>
              <a:t>B. Team B’s points will match Team A if Team B gets more senior engineers.</a:t>
            </a:r>
          </a:p>
          <a:p>
            <a:r>
              <a:rPr lang="en-US" dirty="0">
                <a:latin typeface="Arial" panose="020B0604020202020204" pitchFamily="34" charset="0"/>
              </a:rPr>
              <a:t>C. Team B must have help self-organizing so their points match Team A.</a:t>
            </a:r>
          </a:p>
          <a:p>
            <a:r>
              <a:rPr lang="en-US" dirty="0">
                <a:latin typeface="Arial" panose="020B0604020202020204" pitchFamily="34" charset="0"/>
              </a:rPr>
              <a:t>D. Team B’s points will increase if the Product Owner becomes more involved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785160" y="582840"/>
              <a:ext cx="11274120" cy="60289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74000" y="572760"/>
                <a:ext cx="11297880" cy="6049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596034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7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is a list of valid Agile project planning practices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Release planning, Iteration planning, and Estimation</a:t>
            </a:r>
          </a:p>
          <a:p>
            <a:r>
              <a:rPr lang="en-US" dirty="0">
                <a:latin typeface="Arial" panose="020B0604020202020204" pitchFamily="34" charset="0"/>
              </a:rPr>
              <a:t>B. Estimation, Spike Solutions, and Iteration planning</a:t>
            </a:r>
          </a:p>
          <a:p>
            <a:r>
              <a:rPr lang="en-US" dirty="0">
                <a:latin typeface="Arial" panose="020B0604020202020204" pitchFamily="34" charset="0"/>
              </a:rPr>
              <a:t>C. Iteration planning, Continuous Integration, and Estimation</a:t>
            </a:r>
          </a:p>
          <a:p>
            <a:r>
              <a:rPr lang="en-US" dirty="0">
                <a:latin typeface="Arial" panose="020B0604020202020204" pitchFamily="34" charset="0"/>
              </a:rPr>
              <a:t>D. Vision, Release planning, and Performance </a:t>
            </a:r>
            <a:r>
              <a:rPr lang="en-US" dirty="0" smtClean="0">
                <a:latin typeface="Arial" panose="020B0604020202020204" pitchFamily="34" charset="0"/>
              </a:rPr>
              <a:t>Optimization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882000" y="1638720"/>
              <a:ext cx="9980640" cy="35733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67960" y="1624680"/>
                <a:ext cx="10007280" cy="3599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135464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8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Acceptance tests of user stories are specified by the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Customer at the start of the iteration.</a:t>
            </a:r>
          </a:p>
          <a:p>
            <a:r>
              <a:rPr lang="en-US" dirty="0">
                <a:latin typeface="Arial" panose="020B0604020202020204" pitchFamily="34" charset="0"/>
              </a:rPr>
              <a:t>B. Customer as late as possible during the iteration.</a:t>
            </a:r>
          </a:p>
          <a:p>
            <a:r>
              <a:rPr lang="en-US" dirty="0">
                <a:latin typeface="Arial" panose="020B0604020202020204" pitchFamily="34" charset="0"/>
              </a:rPr>
              <a:t>C. Tester after the team has finished the coding.</a:t>
            </a:r>
          </a:p>
          <a:p>
            <a:r>
              <a:rPr lang="en-US" dirty="0">
                <a:latin typeface="Arial" panose="020B0604020202020204" pitchFamily="34" charset="0"/>
              </a:rPr>
              <a:t>D. Development team at the start of the iteration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52800" y="2086920"/>
              <a:ext cx="9158760" cy="28908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2360" y="2072160"/>
                <a:ext cx="9180360" cy="2912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18798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9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When an Agile project team receives an “emergency request” during an iteration, which is the best first step that the Agile project manager should take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Stop work on unfinished user stories and work on the urgent request.</a:t>
            </a:r>
          </a:p>
          <a:p>
            <a:r>
              <a:rPr lang="en-US" dirty="0">
                <a:latin typeface="Arial" panose="020B0604020202020204" pitchFamily="34" charset="0"/>
              </a:rPr>
              <a:t>B. Call a team meeting and change the iteration scope to include the request.</a:t>
            </a:r>
          </a:p>
          <a:p>
            <a:r>
              <a:rPr lang="en-US" dirty="0">
                <a:latin typeface="Arial" panose="020B0604020202020204" pitchFamily="34" charset="0"/>
              </a:rPr>
              <a:t>C. Provide the customer with options provided by the project team.</a:t>
            </a:r>
          </a:p>
          <a:p>
            <a:r>
              <a:rPr lang="en-US" dirty="0">
                <a:latin typeface="Arial" panose="020B0604020202020204" pitchFamily="34" charset="0"/>
              </a:rPr>
              <a:t>D. Explain that the team cannot do the added work until the next iteration.</a:t>
            </a:r>
          </a:p>
          <a:p>
            <a:endParaRPr lang="en-US" b="1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623160" y="2307600"/>
              <a:ext cx="10647360" cy="30621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09480" y="2304720"/>
                <a:ext cx="10674720" cy="3078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53120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10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team estimation game method mainly consists of a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Pile of cards with user, capability, and value to be prioritized by the project team.</a:t>
            </a:r>
          </a:p>
          <a:p>
            <a:r>
              <a:rPr lang="en-US" dirty="0">
                <a:latin typeface="Arial" panose="020B0604020202020204" pitchFamily="34" charset="0"/>
              </a:rPr>
              <a:t>B. Spreadsheet with backlog issues to be prioritized and each to be given a prioritization number.</a:t>
            </a:r>
          </a:p>
          <a:p>
            <a:r>
              <a:rPr lang="en-US" dirty="0">
                <a:latin typeface="Arial" panose="020B0604020202020204" pitchFamily="34" charset="0"/>
              </a:rPr>
              <a:t>C. White board session where iterations are estimated and related to the project road map.</a:t>
            </a:r>
          </a:p>
          <a:p>
            <a:r>
              <a:rPr lang="en-US" dirty="0">
                <a:latin typeface="Arial" panose="020B0604020202020204" pitchFamily="34" charset="0"/>
              </a:rPr>
              <a:t>D. Brainstorm session where resources are related to prioritized work packages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97720" y="1602000"/>
              <a:ext cx="10411560" cy="38721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4760" y="1588680"/>
                <a:ext cx="10431000" cy="3899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1033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11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What is one of the benefits of incremental delivery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Value is delivered more quickly, as software can be released after every iteration.</a:t>
            </a:r>
          </a:p>
          <a:p>
            <a:r>
              <a:rPr lang="en-US" dirty="0">
                <a:latin typeface="Arial" panose="020B0604020202020204" pitchFamily="34" charset="0"/>
              </a:rPr>
              <a:t>B. More customers can be handled simultaneously, as each regularly receives a delivery.</a:t>
            </a:r>
          </a:p>
          <a:p>
            <a:r>
              <a:rPr lang="en-US" dirty="0">
                <a:latin typeface="Arial" panose="020B0604020202020204" pitchFamily="34" charset="0"/>
              </a:rPr>
              <a:t>C. Fewer bugs are introduced, as code is delivered to users more frequently.</a:t>
            </a:r>
          </a:p>
          <a:p>
            <a:r>
              <a:rPr lang="en-US" dirty="0">
                <a:latin typeface="Arial" panose="020B0604020202020204" pitchFamily="34" charset="0"/>
              </a:rPr>
              <a:t>D. Costs are reduced, as less verification is required to regression test each iteration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20680" y="287640"/>
              <a:ext cx="10439640" cy="51026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7720" y="274680"/>
                <a:ext cx="10459080" cy="51285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80081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12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drivers is the most important factor in determining the order in which stories will be developed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Relative cost</a:t>
            </a:r>
          </a:p>
          <a:p>
            <a:r>
              <a:rPr lang="en-US" dirty="0">
                <a:latin typeface="Arial" panose="020B0604020202020204" pitchFamily="34" charset="0"/>
              </a:rPr>
              <a:t>B. Customer value</a:t>
            </a:r>
          </a:p>
          <a:p>
            <a:r>
              <a:rPr lang="en-US" dirty="0">
                <a:latin typeface="Arial" panose="020B0604020202020204" pitchFamily="34" charset="0"/>
              </a:rPr>
              <a:t>C. Development effort</a:t>
            </a: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Dependencies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786480" y="2657880"/>
              <a:ext cx="3764160" cy="23202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75680" y="2646360"/>
                <a:ext cx="3781440" cy="2341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627976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13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In Agile projects, the technique in which planning is done at three distinct horizons is known as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. Monte Carlo Analysis.</a:t>
            </a:r>
          </a:p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B. Portfolio Management.</a:t>
            </a:r>
          </a:p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C. </a:t>
            </a:r>
            <a:r>
              <a:rPr lang="en-US" dirty="0" err="1">
                <a:solidFill>
                  <a:srgbClr val="FF0000"/>
                </a:solidFill>
                <a:latin typeface="Arial" panose="020B0604020202020204" pitchFamily="34" charset="0"/>
              </a:rPr>
              <a:t>DelphiTechnique</a:t>
            </a:r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</a:p>
          <a:p>
            <a:r>
              <a:rPr lang="en-US" dirty="0">
                <a:solidFill>
                  <a:srgbClr val="FF0000"/>
                </a:solidFill>
                <a:latin typeface="Arial" panose="020B0604020202020204" pitchFamily="34" charset="0"/>
              </a:rPr>
              <a:t>D. Progressive Elaboration</a:t>
            </a:r>
            <a:r>
              <a:rPr lang="en-US" dirty="0" smtClean="0">
                <a:solidFill>
                  <a:srgbClr val="FF0000"/>
                </a:solidFill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905400" y="573120"/>
              <a:ext cx="4933800" cy="381420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96400" y="563400"/>
                <a:ext cx="4949280" cy="3835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57848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14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What is a high-level representation of the features or themes that are to be delivered in each release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Release plan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Product roadmap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Iteration plan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Product Backlog</a:t>
            </a:r>
          </a:p>
          <a:p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90160" y="1230480"/>
              <a:ext cx="10712880" cy="38188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80080" y="1218240"/>
                <a:ext cx="10736280" cy="38376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390326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15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An Agile team expects a velocity of 8. During sprint planning, the stories were estimated and prioritized in the following order:</a:t>
            </a:r>
          </a:p>
          <a:p>
            <a:pPr lvl="1"/>
            <a:r>
              <a:rPr lang="en-US" dirty="0">
                <a:latin typeface="Arial" panose="020B0604020202020204" pitchFamily="34" charset="0"/>
              </a:rPr>
              <a:t>Story A_4Story Points</a:t>
            </a:r>
          </a:p>
          <a:p>
            <a:pPr lvl="1"/>
            <a:r>
              <a:rPr lang="en-US" dirty="0">
                <a:latin typeface="Arial" panose="020B0604020202020204" pitchFamily="34" charset="0"/>
              </a:rPr>
              <a:t>Story B_2Story Points</a:t>
            </a:r>
          </a:p>
          <a:p>
            <a:pPr lvl="1"/>
            <a:r>
              <a:rPr lang="en-US" dirty="0">
                <a:latin typeface="Arial" panose="020B0604020202020204" pitchFamily="34" charset="0"/>
              </a:rPr>
              <a:t>Story C_3 Story Points</a:t>
            </a:r>
          </a:p>
          <a:p>
            <a:pPr lvl="1"/>
            <a:r>
              <a:rPr lang="en-US" dirty="0">
                <a:latin typeface="Arial" panose="020B0604020202020204" pitchFamily="34" charset="0"/>
              </a:rPr>
              <a:t>Story D_2Story Points</a:t>
            </a:r>
          </a:p>
          <a:p>
            <a:r>
              <a:rPr lang="en-US" dirty="0">
                <a:latin typeface="Arial" panose="020B0604020202020204" pitchFamily="34" charset="0"/>
              </a:rPr>
              <a:t>Which stories should the team include in Sprint 1, without splitting the stories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Stories A, C, and D</a:t>
            </a:r>
          </a:p>
          <a:p>
            <a:r>
              <a:rPr lang="en-US" dirty="0">
                <a:latin typeface="Arial" panose="020B0604020202020204" pitchFamily="34" charset="0"/>
              </a:rPr>
              <a:t>B. Stories A, B, and C</a:t>
            </a:r>
          </a:p>
          <a:p>
            <a:r>
              <a:rPr lang="en-US" dirty="0">
                <a:latin typeface="Arial" panose="020B0604020202020204" pitchFamily="34" charset="0"/>
              </a:rPr>
              <a:t>C. Stories A, B, and D</a:t>
            </a:r>
          </a:p>
          <a:p>
            <a:r>
              <a:rPr lang="en-US" dirty="0">
                <a:latin typeface="Arial" panose="020B0604020202020204" pitchFamily="34" charset="0"/>
              </a:rPr>
              <a:t>D. Stories B, C, and </a:t>
            </a:r>
            <a:r>
              <a:rPr lang="en-US" dirty="0" smtClean="0">
                <a:latin typeface="Arial" panose="020B0604020202020204" pitchFamily="34" charset="0"/>
              </a:rPr>
              <a:t>D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607320" y="1712880"/>
              <a:ext cx="4881240" cy="37987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95440" y="1704960"/>
                <a:ext cx="4903920" cy="3818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732049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16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>
                <a:latin typeface="Arial" panose="020B0604020202020204" pitchFamily="34" charset="0"/>
              </a:rPr>
              <a:t>What are the primary outputs of a release planning session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Release vision, assumptions, action items, and iteration goals</a:t>
            </a:r>
          </a:p>
          <a:p>
            <a:r>
              <a:rPr lang="en-US" dirty="0">
                <a:latin typeface="Arial" panose="020B0604020202020204" pitchFamily="34" charset="0"/>
              </a:rPr>
              <a:t>B. Prioritized Product Backlog, risks, action items, and release goals</a:t>
            </a:r>
          </a:p>
          <a:p>
            <a:r>
              <a:rPr lang="en-US" dirty="0">
                <a:latin typeface="Arial" panose="020B0604020202020204" pitchFamily="34" charset="0"/>
              </a:rPr>
              <a:t>C. Estimated iteration velocities, risks, action items, and Release Backlog</a:t>
            </a:r>
          </a:p>
          <a:p>
            <a:r>
              <a:rPr lang="en-US" dirty="0">
                <a:latin typeface="Arial" panose="020B0604020202020204" pitchFamily="34" charset="0"/>
              </a:rPr>
              <a:t>D. Risks, action items, dependencies, and Release </a:t>
            </a:r>
            <a:r>
              <a:rPr lang="en-US" dirty="0" smtClean="0">
                <a:latin typeface="Arial" panose="020B0604020202020204" pitchFamily="34" charset="0"/>
              </a:rPr>
              <a:t>Backlog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14280" y="1590120"/>
              <a:ext cx="9863280" cy="43750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2760" y="1577520"/>
                <a:ext cx="9887400" cy="4401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325153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17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19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Applying the Pareto rule when prioritizing the Product Backlog means that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features that are lower priority are more likely to slip to the next iteration.</a:t>
            </a:r>
          </a:p>
          <a:p>
            <a:r>
              <a:rPr lang="en-US" dirty="0">
                <a:latin typeface="Arial" panose="020B0604020202020204" pitchFamily="34" charset="0"/>
              </a:rPr>
              <a:t>B. the value of a feature is not realized until the feature is complete.</a:t>
            </a:r>
          </a:p>
          <a:p>
            <a:r>
              <a:rPr lang="en-US" dirty="0">
                <a:latin typeface="Arial" panose="020B0604020202020204" pitchFamily="34" charset="0"/>
              </a:rPr>
              <a:t>C. more recent requests are usually more important to the business.</a:t>
            </a:r>
          </a:p>
          <a:p>
            <a:r>
              <a:rPr lang="en-US" dirty="0">
                <a:latin typeface="Arial" panose="020B0604020202020204" pitchFamily="34" charset="0"/>
              </a:rPr>
              <a:t>D. a small percentage of the work will provide a large percentage of the value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70800" y="379800"/>
              <a:ext cx="8818920" cy="486468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58560" y="367920"/>
                <a:ext cx="8844480" cy="4887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956534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18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At a strategic level, what is the most appropriate way for an Agile team to estimate a project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Creating a strategic plan by estimating hours and days required</a:t>
            </a:r>
          </a:p>
          <a:p>
            <a:r>
              <a:rPr lang="en-US" dirty="0">
                <a:latin typeface="Arial" panose="020B0604020202020204" pitchFamily="34" charset="0"/>
              </a:rPr>
              <a:t>B. Using an abstract measurement to estimate Product Backlog items</a:t>
            </a:r>
          </a:p>
          <a:p>
            <a:r>
              <a:rPr lang="en-US" dirty="0">
                <a:latin typeface="Arial" panose="020B0604020202020204" pitchFamily="34" charset="0"/>
              </a:rPr>
              <a:t>C. Estimating source lines of code needed to implement the features</a:t>
            </a:r>
          </a:p>
          <a:p>
            <a:r>
              <a:rPr lang="en-US" dirty="0">
                <a:latin typeface="Arial" panose="020B0604020202020204" pitchFamily="34" charset="0"/>
              </a:rPr>
              <a:t>D. Taking an initial set of estimates and adding an appropriate risk </a:t>
            </a:r>
            <a:r>
              <a:rPr lang="en-US" dirty="0" smtClean="0">
                <a:latin typeface="Arial" panose="020B0604020202020204" pitchFamily="34" charset="0"/>
              </a:rPr>
              <a:t>factor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516600" y="1622520"/>
              <a:ext cx="10359360" cy="368496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6880" y="1609920"/>
                <a:ext cx="10375560" cy="3707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00650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19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Estimating costs for an Agile project starts with which of the following types of meetings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Project Retrospective</a:t>
            </a:r>
          </a:p>
          <a:p>
            <a:r>
              <a:rPr lang="en-US" dirty="0">
                <a:latin typeface="Arial" panose="020B0604020202020204" pitchFamily="34" charset="0"/>
              </a:rPr>
              <a:t>B. Steering Committee</a:t>
            </a:r>
          </a:p>
          <a:p>
            <a:r>
              <a:rPr lang="en-US" dirty="0">
                <a:latin typeface="Arial" panose="020B0604020202020204" pitchFamily="34" charset="0"/>
              </a:rPr>
              <a:t>C. Release Planning</a:t>
            </a:r>
          </a:p>
          <a:p>
            <a:r>
              <a:rPr lang="en-US" dirty="0">
                <a:latin typeface="Arial" panose="020B0604020202020204" pitchFamily="34" charset="0"/>
              </a:rPr>
              <a:t>D. Sprint </a:t>
            </a:r>
            <a:r>
              <a:rPr lang="en-US" dirty="0" smtClean="0">
                <a:latin typeface="Arial" panose="020B0604020202020204" pitchFamily="34" charset="0"/>
              </a:rPr>
              <a:t>Planning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38840" y="829800"/>
              <a:ext cx="8900280" cy="426492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29840" y="820800"/>
                <a:ext cx="8921880" cy="42832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233670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20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Who is responsible for determining the business value of each feature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Product Owner</a:t>
            </a:r>
          </a:p>
          <a:p>
            <a:r>
              <a:rPr lang="en-US" dirty="0">
                <a:latin typeface="Arial" panose="020B0604020202020204" pitchFamily="34" charset="0"/>
              </a:rPr>
              <a:t>B. Steering committee</a:t>
            </a:r>
          </a:p>
          <a:p>
            <a:r>
              <a:rPr lang="en-US" dirty="0">
                <a:latin typeface="Arial" panose="020B0604020202020204" pitchFamily="34" charset="0"/>
              </a:rPr>
              <a:t>C. </a:t>
            </a:r>
            <a:r>
              <a:rPr lang="en-US" dirty="0" err="1">
                <a:latin typeface="Arial" panose="020B0604020202020204" pitchFamily="34" charset="0"/>
              </a:rPr>
              <a:t>ScrumMaster</a:t>
            </a:r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Team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767520" y="1438200"/>
              <a:ext cx="10048320" cy="2012040"/>
            </p14:xfrm>
          </p:contentPart>
        </mc:Choice>
        <mc:Fallback xmlns=""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761040" y="1426680"/>
                <a:ext cx="10061280" cy="20358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13283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21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During the daily standup meeting, a team member states that an issue has been encountered. This leads to the team members getting into a </a:t>
            </a:r>
            <a:r>
              <a:rPr lang="en-US" dirty="0" smtClean="0">
                <a:latin typeface="Arial" panose="020B0604020202020204" pitchFamily="34" charset="0"/>
              </a:rPr>
              <a:t>problem-solving discussion</a:t>
            </a:r>
            <a:r>
              <a:rPr lang="en-US" dirty="0">
                <a:latin typeface="Arial" panose="020B0604020202020204" pitchFamily="34" charset="0"/>
              </a:rPr>
              <a:t>. How should the </a:t>
            </a:r>
            <a:r>
              <a:rPr lang="en-US" dirty="0" err="1">
                <a:latin typeface="Arial" panose="020B0604020202020204" pitchFamily="34" charset="0"/>
              </a:rPr>
              <a:t>ScrumMaster</a:t>
            </a:r>
            <a:r>
              <a:rPr lang="en-US" dirty="0">
                <a:latin typeface="Arial" panose="020B0604020202020204" pitchFamily="34" charset="0"/>
              </a:rPr>
              <a:t> respond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Ask the team members to table the discussion until after the meeting is over.</a:t>
            </a:r>
          </a:p>
          <a:p>
            <a:r>
              <a:rPr lang="en-US" dirty="0">
                <a:latin typeface="Arial" panose="020B0604020202020204" pitchFamily="34" charset="0"/>
              </a:rPr>
              <a:t>B. If the item is really important, allow the discussion to expedite resolution of the issue.</a:t>
            </a:r>
          </a:p>
          <a:p>
            <a:r>
              <a:rPr lang="en-US" dirty="0">
                <a:latin typeface="Arial" panose="020B0604020202020204" pitchFamily="34" charset="0"/>
              </a:rPr>
              <a:t>C. Abruptly end the daily standup meeting and schedule another meeting to discuss the issue.</a:t>
            </a:r>
          </a:p>
          <a:p>
            <a:r>
              <a:rPr lang="en-US" dirty="0">
                <a:latin typeface="Arial" panose="020B0604020202020204" pitchFamily="34" charset="0"/>
              </a:rPr>
              <a:t>D. Ask the team how they would like to use the daily standup meeting for that day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>
                <a:solidFill>
                  <a:srgbClr val="53728A"/>
                </a:solidFill>
              </a:rPr>
              <a:t>Eng. Dr. Akram Ali</a:t>
            </a:r>
            <a:endParaRPr lang="en-US" b="1" dirty="0">
              <a:solidFill>
                <a:srgbClr val="53728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23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2" name="Ink 1"/>
              <p14:cNvContentPartPr/>
              <p14:nvPr/>
            </p14:nvContentPartPr>
            <p14:xfrm>
              <a:off x="363600" y="2927520"/>
              <a:ext cx="1273320" cy="2208240"/>
            </p14:xfrm>
          </p:contentPart>
        </mc:Choice>
        <mc:Fallback>
          <p:pic>
            <p:nvPicPr>
              <p:cNvPr id="2" name="Ink 1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49920" y="2915280"/>
                <a:ext cx="1299240" cy="2229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285333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What is the role in an </a:t>
            </a:r>
            <a:r>
              <a:rPr lang="en-US" dirty="0" err="1">
                <a:latin typeface="Arial" panose="020B0604020202020204" pitchFamily="34" charset="0"/>
              </a:rPr>
              <a:t>eXtreme</a:t>
            </a:r>
            <a:r>
              <a:rPr lang="en-US" dirty="0">
                <a:latin typeface="Arial" panose="020B0604020202020204" pitchFamily="34" charset="0"/>
              </a:rPr>
              <a:t> Programming (XP) project that ensures the right project processes are applied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Domain Expert</a:t>
            </a:r>
          </a:p>
          <a:p>
            <a:r>
              <a:rPr lang="en-US" dirty="0">
                <a:latin typeface="Arial" panose="020B0604020202020204" pitchFamily="34" charset="0"/>
              </a:rPr>
              <a:t>B. Product Owner</a:t>
            </a:r>
          </a:p>
          <a:p>
            <a:r>
              <a:rPr lang="en-US" dirty="0">
                <a:latin typeface="Arial" panose="020B0604020202020204" pitchFamily="34" charset="0"/>
              </a:rPr>
              <a:t>C. </a:t>
            </a:r>
            <a:r>
              <a:rPr lang="en-US" dirty="0" err="1">
                <a:latin typeface="Arial" panose="020B0604020202020204" pitchFamily="34" charset="0"/>
              </a:rPr>
              <a:t>ScrumMaster</a:t>
            </a:r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D. </a:t>
            </a:r>
            <a:r>
              <a:rPr lang="en-US" dirty="0" smtClean="0">
                <a:latin typeface="Arial" panose="020B0604020202020204" pitchFamily="34" charset="0"/>
              </a:rPr>
              <a:t>Coach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24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419400" y="2116800"/>
              <a:ext cx="6438600" cy="309528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06800" y="2107080"/>
                <a:ext cx="6461640" cy="31190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00138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</a:rPr>
              <a:t>A common estimation unit for Agile projects is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Lines of code.</a:t>
            </a:r>
          </a:p>
          <a:p>
            <a:r>
              <a:rPr lang="en-US" dirty="0">
                <a:latin typeface="Arial" panose="020B0604020202020204" pitchFamily="34" charset="0"/>
              </a:rPr>
              <a:t>B. Function points</a:t>
            </a:r>
          </a:p>
          <a:p>
            <a:r>
              <a:rPr lang="en-US" dirty="0">
                <a:latin typeface="Arial" panose="020B0604020202020204" pitchFamily="34" charset="0"/>
              </a:rPr>
              <a:t>C. Story points.</a:t>
            </a:r>
          </a:p>
          <a:p>
            <a:r>
              <a:rPr lang="en-US" dirty="0">
                <a:latin typeface="Arial" panose="020B0604020202020204" pitchFamily="34" charset="0"/>
              </a:rPr>
              <a:t>D. Use-case points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C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25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513360" y="2923200"/>
              <a:ext cx="3649320" cy="180324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1840" y="2912400"/>
                <a:ext cx="3667320" cy="1827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27704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Velocity is the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total number of Product Backlog hours completed in an iteration divided by the number of developers.</a:t>
            </a:r>
          </a:p>
          <a:p>
            <a:r>
              <a:rPr lang="en-US" dirty="0">
                <a:latin typeface="Arial" panose="020B0604020202020204" pitchFamily="34" charset="0"/>
              </a:rPr>
              <a:t>B. measured rate at which teams turn Product Backlog items into running, tested features.</a:t>
            </a:r>
          </a:p>
          <a:p>
            <a:r>
              <a:rPr lang="en-US" dirty="0">
                <a:latin typeface="Arial" panose="020B0604020202020204" pitchFamily="34" charset="0"/>
              </a:rPr>
              <a:t>C. measured rate at which the project manager turns the Product Backlog into tested features.</a:t>
            </a:r>
          </a:p>
          <a:p>
            <a:r>
              <a:rPr lang="en-US" dirty="0">
                <a:latin typeface="Arial" panose="020B0604020202020204" pitchFamily="34" charset="0"/>
              </a:rPr>
              <a:t>D. total number of Product Backlog hours completed when developers work in pairs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26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285840" y="2522520"/>
              <a:ext cx="8960040" cy="28537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71800" y="2509560"/>
                <a:ext cx="8987400" cy="28774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8747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The purpose of the iteration retrospective is to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: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Report progress of the work effort, what work will be done next, and review impediments to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progress.</a:t>
            </a:r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Prioritize the Product Backlog, generate development and testing estimates, and plan the next iteration.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Provide a demonstration of the features developed during the iteration, get feedback from users, and begin testing.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D. Identify what worked well, what did not work well, and what actions should be taken to improve the process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endParaRPr lang="en-US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Correct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27</a:t>
            </a:fld>
            <a:endParaRPr lang="en-US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7" name="Ink 6"/>
              <p14:cNvContentPartPr/>
              <p14:nvPr/>
            </p14:nvContentPartPr>
            <p14:xfrm>
              <a:off x="176760" y="338040"/>
              <a:ext cx="11511000" cy="4963320"/>
            </p14:xfrm>
          </p:contentPart>
        </mc:Choice>
        <mc:Fallback>
          <p:pic>
            <p:nvPicPr>
              <p:cNvPr id="7" name="Ink 6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4160" y="324720"/>
                <a:ext cx="11534760" cy="49917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224104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26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best represents both a principle of the Agile manifesto and a Lean method of simplicity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Maximizing the amount of work not done</a:t>
            </a:r>
          </a:p>
          <a:p>
            <a:r>
              <a:rPr lang="en-US" dirty="0">
                <a:latin typeface="Arial" panose="020B0604020202020204" pitchFamily="34" charset="0"/>
              </a:rPr>
              <a:t>B. Delivering early and continuously</a:t>
            </a:r>
          </a:p>
          <a:p>
            <a:r>
              <a:rPr lang="en-US" dirty="0">
                <a:latin typeface="Arial" panose="020B0604020202020204" pitchFamily="34" charset="0"/>
              </a:rPr>
              <a:t>C. Welcoming changing requirements</a:t>
            </a:r>
          </a:p>
          <a:p>
            <a:r>
              <a:rPr lang="en-US" dirty="0">
                <a:latin typeface="Arial" panose="020B0604020202020204" pitchFamily="34" charset="0"/>
              </a:rPr>
              <a:t>D. Deciding at the last responsible </a:t>
            </a:r>
            <a:r>
              <a:rPr lang="en-US" dirty="0" smtClean="0">
                <a:latin typeface="Arial" panose="020B0604020202020204" pitchFamily="34" charset="0"/>
              </a:rPr>
              <a:t>moment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00160" y="2166120"/>
              <a:ext cx="9187920" cy="28789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86840" y="2152800"/>
                <a:ext cx="9216360" cy="29066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620496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27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29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Who is responsible for the “definition of done</a:t>
            </a:r>
            <a:r>
              <a:rPr lang="en-US" dirty="0" smtClean="0">
                <a:latin typeface="Arial" panose="020B0604020202020204" pitchFamily="34" charset="0"/>
              </a:rPr>
              <a:t>”?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The team</a:t>
            </a:r>
          </a:p>
          <a:p>
            <a:r>
              <a:rPr lang="en-US" dirty="0">
                <a:latin typeface="Arial" panose="020B0604020202020204" pitchFamily="34" charset="0"/>
              </a:rPr>
              <a:t>B. The Product Owner</a:t>
            </a:r>
          </a:p>
          <a:p>
            <a:r>
              <a:rPr lang="en-US" dirty="0">
                <a:latin typeface="Arial" panose="020B0604020202020204" pitchFamily="34" charset="0"/>
              </a:rPr>
              <a:t>C. Management</a:t>
            </a:r>
          </a:p>
          <a:p>
            <a:r>
              <a:rPr lang="en-US" dirty="0">
                <a:latin typeface="Arial" panose="020B0604020202020204" pitchFamily="34" charset="0"/>
              </a:rPr>
              <a:t>D. Project </a:t>
            </a:r>
            <a:r>
              <a:rPr lang="en-US" dirty="0" smtClean="0">
                <a:latin typeface="Arial" panose="020B0604020202020204" pitchFamily="34" charset="0"/>
              </a:rPr>
              <a:t>manager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46040" y="241200"/>
              <a:ext cx="11488680" cy="62211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4520" y="233640"/>
                <a:ext cx="11514960" cy="624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90052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28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The purpose of a project </a:t>
            </a:r>
            <a:r>
              <a:rPr lang="en-US" dirty="0" err="1">
                <a:latin typeface="Arial" panose="020B0604020202020204" pitchFamily="34" charset="0"/>
              </a:rPr>
              <a:t>burndown</a:t>
            </a:r>
            <a:r>
              <a:rPr lang="en-US" dirty="0">
                <a:latin typeface="Arial" panose="020B0604020202020204" pitchFamily="34" charset="0"/>
              </a:rPr>
              <a:t> chart is to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Identify and communicate upcoming milestones.</a:t>
            </a:r>
          </a:p>
          <a:p>
            <a:r>
              <a:rPr lang="en-US" dirty="0">
                <a:latin typeface="Arial" panose="020B0604020202020204" pitchFamily="34" charset="0"/>
              </a:rPr>
              <a:t>B. Display the level of effort and resources utilized.</a:t>
            </a:r>
          </a:p>
          <a:p>
            <a:r>
              <a:rPr lang="en-US" dirty="0">
                <a:latin typeface="Arial" panose="020B0604020202020204" pitchFamily="34" charset="0"/>
              </a:rPr>
              <a:t>C. Identify dependencies between sprints or iterations.</a:t>
            </a:r>
          </a:p>
          <a:p>
            <a:r>
              <a:rPr lang="en-US" dirty="0">
                <a:latin typeface="Arial" panose="020B0604020202020204" pitchFamily="34" charset="0"/>
              </a:rPr>
              <a:t>D. Display the remaining work across time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 smtClean="0">
              <a:latin typeface="Arial" panose="020B0604020202020204" pitchFamily="34" charset="0"/>
            </a:endParaRPr>
          </a:p>
          <a:p>
            <a:r>
              <a:rPr lang="en-US" b="1" dirty="0" smtClean="0">
                <a:latin typeface="Arial" panose="020B0604020202020204" pitchFamily="34" charset="0"/>
              </a:rPr>
              <a:t>Correct </a:t>
            </a:r>
            <a:r>
              <a:rPr lang="en-US" b="1" dirty="0">
                <a:latin typeface="Arial" panose="020B0604020202020204" pitchFamily="34" charset="0"/>
              </a:rPr>
              <a:t>Answer: </a:t>
            </a:r>
            <a:r>
              <a:rPr lang="en-US" dirty="0">
                <a:latin typeface="Arial" panose="020B0604020202020204" pitchFamily="34" charset="0"/>
              </a:rPr>
              <a:t>D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58840" y="1200600"/>
              <a:ext cx="11691360" cy="38664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44800" y="1190880"/>
                <a:ext cx="11717280" cy="38887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2903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29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statements is an accurate value statement of the Agile Manifesto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People and places over processes and guidelines</a:t>
            </a:r>
          </a:p>
          <a:p>
            <a:r>
              <a:rPr lang="en-US" dirty="0">
                <a:latin typeface="Arial" panose="020B0604020202020204" pitchFamily="34" charset="0"/>
              </a:rPr>
              <a:t>B. Customer collaboration over contract negotiation</a:t>
            </a:r>
          </a:p>
          <a:p>
            <a:r>
              <a:rPr lang="en-US" dirty="0">
                <a:latin typeface="Arial" panose="020B0604020202020204" pitchFamily="34" charset="0"/>
              </a:rPr>
              <a:t>C. Working software over complete specifications</a:t>
            </a:r>
          </a:p>
          <a:p>
            <a:r>
              <a:rPr lang="en-US" dirty="0">
                <a:latin typeface="Arial" panose="020B0604020202020204" pitchFamily="34" charset="0"/>
              </a:rPr>
              <a:t>D. Managing change over managing a </a:t>
            </a:r>
            <a:r>
              <a:rPr lang="en-US" dirty="0" smtClean="0">
                <a:latin typeface="Arial" panose="020B0604020202020204" pitchFamily="34" charset="0"/>
              </a:rPr>
              <a:t>plan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75400" y="3106080"/>
              <a:ext cx="1272960" cy="20365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61720" y="3094200"/>
                <a:ext cx="1293120" cy="2054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036131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30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Which of the following is part of the 12 practices defined in </a:t>
            </a:r>
            <a:r>
              <a:rPr lang="en-US" dirty="0" err="1">
                <a:latin typeface="Arial" panose="020B0604020202020204" pitchFamily="34" charset="0"/>
              </a:rPr>
              <a:t>eXtreme</a:t>
            </a:r>
            <a:r>
              <a:rPr lang="en-US" dirty="0">
                <a:latin typeface="Arial" panose="020B0604020202020204" pitchFamily="34" charset="0"/>
              </a:rPr>
              <a:t> Programming (XP</a:t>
            </a:r>
            <a:r>
              <a:rPr lang="en-US" dirty="0" smtClean="0">
                <a:latin typeface="Arial" panose="020B0604020202020204" pitchFamily="34" charset="0"/>
              </a:rPr>
              <a:t>)?</a:t>
            </a:r>
          </a:p>
          <a:p>
            <a:endParaRPr lang="en-US" dirty="0" smtClean="0">
              <a:latin typeface="Arial" panose="020B0604020202020204" pitchFamily="34" charset="0"/>
            </a:endParaRPr>
          </a:p>
          <a:p>
            <a:r>
              <a:rPr lang="en-US" dirty="0" smtClean="0">
                <a:latin typeface="Arial" panose="020B0604020202020204" pitchFamily="34" charset="0"/>
              </a:rPr>
              <a:t>A</a:t>
            </a:r>
            <a:r>
              <a:rPr lang="en-US" dirty="0">
                <a:latin typeface="Arial" panose="020B0604020202020204" pitchFamily="34" charset="0"/>
              </a:rPr>
              <a:t>. Risk management</a:t>
            </a:r>
          </a:p>
          <a:p>
            <a:r>
              <a:rPr lang="en-US" dirty="0">
                <a:latin typeface="Arial" panose="020B0604020202020204" pitchFamily="34" charset="0"/>
              </a:rPr>
              <a:t>B. Small releases</a:t>
            </a:r>
          </a:p>
          <a:p>
            <a:r>
              <a:rPr lang="en-US" dirty="0">
                <a:latin typeface="Arial" panose="020B0604020202020204" pitchFamily="34" charset="0"/>
              </a:rPr>
              <a:t>C. Project management</a:t>
            </a:r>
          </a:p>
          <a:p>
            <a:r>
              <a:rPr lang="en-US" dirty="0">
                <a:latin typeface="Arial" panose="020B0604020202020204" pitchFamily="34" charset="0"/>
              </a:rPr>
              <a:t>D. Project </a:t>
            </a:r>
            <a:r>
              <a:rPr lang="en-US" dirty="0" smtClean="0">
                <a:latin typeface="Arial" panose="020B0604020202020204" pitchFamily="34" charset="0"/>
              </a:rPr>
              <a:t>charter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11760" y="2617920"/>
              <a:ext cx="3021480" cy="236376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00240" y="2609640"/>
                <a:ext cx="3039480" cy="2381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8582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31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velocity chart, storyboard, </a:t>
            </a:r>
            <a:r>
              <a:rPr lang="en-US" dirty="0" err="1">
                <a:latin typeface="Arial" panose="020B0604020202020204" pitchFamily="34" charset="0"/>
              </a:rPr>
              <a:t>burndown</a:t>
            </a:r>
            <a:r>
              <a:rPr lang="en-US" dirty="0">
                <a:latin typeface="Arial" panose="020B0604020202020204" pitchFamily="34" charset="0"/>
              </a:rPr>
              <a:t> chart, and impediment list are often communicated using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Status reports.</a:t>
            </a:r>
          </a:p>
          <a:p>
            <a:r>
              <a:rPr lang="en-US" dirty="0">
                <a:latin typeface="Arial" panose="020B0604020202020204" pitchFamily="34" charset="0"/>
              </a:rPr>
              <a:t>B. Information radiators.</a:t>
            </a:r>
          </a:p>
          <a:p>
            <a:r>
              <a:rPr lang="en-US" dirty="0">
                <a:latin typeface="Arial" panose="020B0604020202020204" pitchFamily="34" charset="0"/>
              </a:rPr>
              <a:t>C. Portfolio presentations.</a:t>
            </a:r>
          </a:p>
          <a:p>
            <a:r>
              <a:rPr lang="en-US" dirty="0">
                <a:latin typeface="Arial" panose="020B0604020202020204" pitchFamily="34" charset="0"/>
              </a:rPr>
              <a:t>D. Project data packages</a:t>
            </a:r>
            <a:r>
              <a:rPr lang="en-US" dirty="0" smtClean="0">
                <a:latin typeface="Arial" panose="020B0604020202020204" pitchFamily="34" charset="0"/>
              </a:rPr>
              <a:t>.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48040" y="1390320"/>
              <a:ext cx="10037160" cy="36280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5080" y="1383840"/>
                <a:ext cx="10056600" cy="3647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975027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32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Summer 2021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34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Setting up development work in a way that the team can figure out what to do next is called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A pull system</a:t>
            </a:r>
          </a:p>
          <a:p>
            <a:r>
              <a:rPr lang="en-US" dirty="0">
                <a:latin typeface="Arial" panose="020B0604020202020204" pitchFamily="34" charset="0"/>
              </a:rPr>
              <a:t>B. Push system</a:t>
            </a:r>
          </a:p>
          <a:p>
            <a:r>
              <a:rPr lang="en-US" dirty="0">
                <a:latin typeface="Arial" panose="020B0604020202020204" pitchFamily="34" charset="0"/>
              </a:rPr>
              <a:t>C. Critical path</a:t>
            </a:r>
          </a:p>
          <a:p>
            <a:r>
              <a:rPr lang="en-US" dirty="0">
                <a:latin typeface="Arial" panose="020B0604020202020204" pitchFamily="34" charset="0"/>
              </a:rPr>
              <a:t>D. Sprint </a:t>
            </a:r>
            <a:r>
              <a:rPr lang="en-US" dirty="0" smtClean="0">
                <a:latin typeface="Arial" panose="020B0604020202020204" pitchFamily="34" charset="0"/>
              </a:rPr>
              <a:t>backlog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181080" y="2301480"/>
              <a:ext cx="10993680" cy="289224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168480" y="2289240"/>
                <a:ext cx="11019240" cy="29163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55890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33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35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</a:rPr>
              <a:t>Which list below includes the attributes of a good User Story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Small, estimable, independent, negotiable</a:t>
            </a:r>
          </a:p>
          <a:p>
            <a:r>
              <a:rPr lang="en-US" dirty="0">
                <a:latin typeface="Arial" panose="020B0604020202020204" pitchFamily="34" charset="0"/>
              </a:rPr>
              <a:t>B. Testable, estimable, renewable, valuable</a:t>
            </a:r>
          </a:p>
          <a:p>
            <a:r>
              <a:rPr lang="en-US" dirty="0">
                <a:latin typeface="Arial" panose="020B0604020202020204" pitchFamily="34" charset="0"/>
              </a:rPr>
              <a:t>C. Negotiable, small, explainable, valid</a:t>
            </a:r>
          </a:p>
          <a:p>
            <a:r>
              <a:rPr lang="en-US" dirty="0">
                <a:latin typeface="Arial" panose="020B0604020202020204" pitchFamily="34" charset="0"/>
              </a:rPr>
              <a:t>D. Valuable, estimable, dependent, </a:t>
            </a:r>
            <a:r>
              <a:rPr lang="en-US" dirty="0" smtClean="0">
                <a:latin typeface="Arial" panose="020B0604020202020204" pitchFamily="34" charset="0"/>
              </a:rPr>
              <a:t>small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80240" y="2328480"/>
              <a:ext cx="7644240" cy="26074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68360" y="2322000"/>
                <a:ext cx="7662600" cy="26204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498690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34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36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During which meeting do team members synchronize their work and progress and report any impediments to the Scrum Master for removal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Sprint Planning meeting</a:t>
            </a:r>
          </a:p>
          <a:p>
            <a:r>
              <a:rPr lang="en-US" dirty="0">
                <a:latin typeface="Arial" panose="020B0604020202020204" pitchFamily="34" charset="0"/>
              </a:rPr>
              <a:t>B. Daily Scrum</a:t>
            </a:r>
          </a:p>
          <a:p>
            <a:r>
              <a:rPr lang="en-US" dirty="0">
                <a:latin typeface="Arial" panose="020B0604020202020204" pitchFamily="34" charset="0"/>
              </a:rPr>
              <a:t>C. Sprint Retrospective</a:t>
            </a:r>
          </a:p>
          <a:p>
            <a:r>
              <a:rPr lang="en-US" dirty="0">
                <a:latin typeface="Arial" panose="020B0604020202020204" pitchFamily="34" charset="0"/>
              </a:rPr>
              <a:t>D. Weekly Status </a:t>
            </a:r>
            <a:r>
              <a:rPr lang="en-US" dirty="0" smtClean="0">
                <a:latin typeface="Arial" panose="020B0604020202020204" pitchFamily="34" charset="0"/>
              </a:rPr>
              <a:t>meeting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31640" y="3229920"/>
              <a:ext cx="4672800" cy="18756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18320" y="3220200"/>
                <a:ext cx="4696920" cy="18990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74963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35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37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The 3 items are required for an Agile, adaptive environment: (Choose three</a:t>
            </a:r>
            <a:r>
              <a:rPr lang="en-US" dirty="0" smtClean="0">
                <a:latin typeface="Arial" panose="020B0604020202020204" pitchFamily="34" charset="0"/>
              </a:rPr>
              <a:t>.)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People</a:t>
            </a:r>
          </a:p>
          <a:p>
            <a:r>
              <a:rPr lang="en-US" dirty="0">
                <a:latin typeface="Arial" panose="020B0604020202020204" pitchFamily="34" charset="0"/>
              </a:rPr>
              <a:t>B. Process</a:t>
            </a:r>
          </a:p>
          <a:p>
            <a:r>
              <a:rPr lang="en-US" dirty="0">
                <a:latin typeface="Arial" panose="020B0604020202020204" pitchFamily="34" charset="0"/>
              </a:rPr>
              <a:t>C. Product</a:t>
            </a:r>
          </a:p>
          <a:p>
            <a:r>
              <a:rPr lang="en-US" dirty="0">
                <a:latin typeface="Arial" panose="020B0604020202020204" pitchFamily="34" charset="0"/>
              </a:rPr>
              <a:t>D. Tools</a:t>
            </a:r>
          </a:p>
          <a:p>
            <a:r>
              <a:rPr lang="en-US" dirty="0">
                <a:latin typeface="Arial" panose="020B0604020202020204" pitchFamily="34" charset="0"/>
              </a:rPr>
              <a:t>E. </a:t>
            </a:r>
            <a:r>
              <a:rPr lang="en-US" dirty="0" smtClean="0">
                <a:latin typeface="Arial" panose="020B0604020202020204" pitchFamily="34" charset="0"/>
              </a:rPr>
              <a:t>Technology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ABC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500760" y="2802240"/>
              <a:ext cx="1377720" cy="23767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89600" y="2795760"/>
                <a:ext cx="1403280" cy="2396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487301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36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What are the 5 phases of the Agile Project Management (APM) delivery framework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?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Envision, Speculate, Explore, Adapt, Close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Elaborate, Speculate, Examine, Adapt,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Close</a:t>
            </a:r>
            <a:r>
              <a:rPr lang="en-US" dirty="0" smtClean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  <a:endParaRPr lang="en-US" dirty="0">
              <a:solidFill>
                <a:srgbClr val="FFFFFF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C. Envision, Enable, Explore, Enhance, Close</a:t>
            </a:r>
          </a:p>
          <a:p>
            <a:endParaRPr lang="en-US" b="1" dirty="0" smtClean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b="1" dirty="0" smtClean="0">
                <a:solidFill>
                  <a:srgbClr val="000000"/>
                </a:solidFill>
                <a:latin typeface="Arial" panose="020B0604020202020204" pitchFamily="34" charset="0"/>
              </a:rPr>
              <a:t>Correct </a:t>
            </a:r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513360" y="1850400"/>
              <a:ext cx="11457000" cy="47455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503280" y="1836000"/>
                <a:ext cx="11480040" cy="47743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896206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37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39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Teams of members working in different physical locations are called</a:t>
            </a:r>
            <a:r>
              <a:rPr lang="en-US" dirty="0" smtClean="0">
                <a:latin typeface="Arial" panose="020B0604020202020204" pitchFamily="34" charset="0"/>
              </a:rPr>
              <a:t>: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Co-located Teams</a:t>
            </a:r>
          </a:p>
          <a:p>
            <a:r>
              <a:rPr lang="en-US" dirty="0">
                <a:latin typeface="Arial" panose="020B0604020202020204" pitchFamily="34" charset="0"/>
              </a:rPr>
              <a:t>B. Distributed Teams</a:t>
            </a:r>
          </a:p>
          <a:p>
            <a:r>
              <a:rPr lang="en-US" dirty="0">
                <a:latin typeface="Arial" panose="020B0604020202020204" pitchFamily="34" charset="0"/>
              </a:rPr>
              <a:t>C. Outsourced Teams</a:t>
            </a:r>
          </a:p>
          <a:p>
            <a:r>
              <a:rPr lang="en-US" dirty="0">
                <a:latin typeface="Arial" panose="020B0604020202020204" pitchFamily="34" charset="0"/>
              </a:rPr>
              <a:t>D. Global </a:t>
            </a:r>
            <a:r>
              <a:rPr lang="en-US" dirty="0" smtClean="0">
                <a:latin typeface="Arial" panose="020B0604020202020204" pitchFamily="34" charset="0"/>
              </a:rPr>
              <a:t>Teams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391680" y="3070440"/>
              <a:ext cx="999000" cy="187092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378360" y="3059640"/>
                <a:ext cx="1021680" cy="18961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11617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38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>
                <a:latin typeface="Arial" panose="020B0604020202020204" pitchFamily="34" charset="0"/>
              </a:rPr>
              <a:t>Suppose you are a Scrum Master on a new Agile team. Which of the following strategies is best way to resolve conflict on the team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Collaborate</a:t>
            </a:r>
          </a:p>
          <a:p>
            <a:r>
              <a:rPr lang="en-US" dirty="0">
                <a:latin typeface="Arial" panose="020B0604020202020204" pitchFamily="34" charset="0"/>
              </a:rPr>
              <a:t>B. Negotiate</a:t>
            </a:r>
          </a:p>
          <a:p>
            <a:r>
              <a:rPr lang="en-US" dirty="0">
                <a:latin typeface="Arial" panose="020B0604020202020204" pitchFamily="34" charset="0"/>
              </a:rPr>
              <a:t>C. Smooth over</a:t>
            </a:r>
          </a:p>
          <a:p>
            <a:r>
              <a:rPr lang="en-US" dirty="0">
                <a:latin typeface="Arial" panose="020B0604020202020204" pitchFamily="34" charset="0"/>
              </a:rPr>
              <a:t>D. Ignore</a:t>
            </a:r>
          </a:p>
          <a:p>
            <a:r>
              <a:rPr lang="en-US" dirty="0">
                <a:latin typeface="Arial" panose="020B0604020202020204" pitchFamily="34" charset="0"/>
              </a:rPr>
              <a:t>E. Use your </a:t>
            </a:r>
            <a:r>
              <a:rPr lang="en-US" dirty="0" smtClean="0">
                <a:latin typeface="Arial" panose="020B0604020202020204" pitchFamily="34" charset="0"/>
              </a:rPr>
              <a:t>authority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50720" y="2794320"/>
              <a:ext cx="1200600" cy="24048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39200" y="2787840"/>
                <a:ext cx="1220400" cy="24231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9607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39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41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solidFill>
                  <a:srgbClr val="FFFFFF"/>
                </a:solidFill>
                <a:latin typeface="Arial" panose="020B0604020202020204" pitchFamily="34" charset="0"/>
              </a:rPr>
              <a:t>885CB989129A5F974833949052CFB2F2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Agile Analysis is a phase in the lifecycle of an Agile project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.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A. False</a:t>
            </a:r>
          </a:p>
          <a:p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B. </a:t>
            </a:r>
            <a:r>
              <a:rPr lang="en-US" dirty="0" smtClean="0">
                <a:solidFill>
                  <a:srgbClr val="000000"/>
                </a:solidFill>
                <a:latin typeface="Arial" panose="020B0604020202020204" pitchFamily="34" charset="0"/>
              </a:rPr>
              <a:t>True</a:t>
            </a:r>
          </a:p>
          <a:p>
            <a:endParaRPr lang="en-US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Arial" panose="020B0604020202020204" pitchFamily="34" charset="0"/>
              </a:rPr>
              <a:t>Correct Answer: </a:t>
            </a: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</a:rPr>
              <a:t>A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455760" y="2135160"/>
              <a:ext cx="4695120" cy="154908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444240" y="2122200"/>
                <a:ext cx="4718520" cy="1568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523421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 40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Summer 2021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smtClean="0"/>
              <a:t>Eng. Dr. Akram Ali</a:t>
            </a:r>
            <a:endParaRPr lang="en-US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9CA7F0-1DB2-4EC7-8938-616CB0658807}" type="slidenum">
              <a:rPr lang="en-US" smtClean="0"/>
              <a:t>42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>
                <a:latin typeface="Arial" panose="020B0604020202020204" pitchFamily="34" charset="0"/>
              </a:rPr>
              <a:t>What should an agile practitioner do to ensure that the end product meets business requirements</a:t>
            </a:r>
            <a:r>
              <a:rPr lang="en-US" dirty="0" smtClean="0">
                <a:latin typeface="Arial" panose="020B0604020202020204" pitchFamily="34" charset="0"/>
              </a:rPr>
              <a:t>?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dirty="0">
                <a:latin typeface="Arial" panose="020B0604020202020204" pitchFamily="34" charset="0"/>
              </a:rPr>
              <a:t>A. Invite the team to iteration review meetings</a:t>
            </a:r>
          </a:p>
          <a:p>
            <a:r>
              <a:rPr lang="en-US" dirty="0">
                <a:latin typeface="Arial" panose="020B0604020202020204" pitchFamily="34" charset="0"/>
              </a:rPr>
              <a:t>B. Obtain agreement from the product owner on business requirements</a:t>
            </a:r>
          </a:p>
          <a:p>
            <a:r>
              <a:rPr lang="en-US" dirty="0">
                <a:latin typeface="Arial" panose="020B0604020202020204" pitchFamily="34" charset="0"/>
              </a:rPr>
              <a:t>C. Request that regular reports are sent to stakeholders</a:t>
            </a:r>
          </a:p>
          <a:p>
            <a:r>
              <a:rPr lang="en-US" dirty="0">
                <a:latin typeface="Arial" panose="020B0604020202020204" pitchFamily="34" charset="0"/>
              </a:rPr>
              <a:t>D. Confirm managers and stakeholders are invited to product review </a:t>
            </a:r>
            <a:r>
              <a:rPr lang="en-US" dirty="0" smtClean="0">
                <a:latin typeface="Arial" panose="020B0604020202020204" pitchFamily="34" charset="0"/>
              </a:rPr>
              <a:t>meetings</a:t>
            </a:r>
          </a:p>
          <a:p>
            <a:endParaRPr lang="en-US" dirty="0">
              <a:latin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</a:rPr>
              <a:t>Correct Answer: </a:t>
            </a:r>
            <a:r>
              <a:rPr lang="en-US" dirty="0">
                <a:latin typeface="Arial" panose="020B0604020202020204" pitchFamily="34" charset="0"/>
              </a:rPr>
              <a:t>B</a:t>
            </a:r>
            <a:endParaRPr lang="en-US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Ink 2"/>
              <p14:cNvContentPartPr/>
              <p14:nvPr/>
            </p14:nvContentPartPr>
            <p14:xfrm>
              <a:off x="244080" y="2628000"/>
              <a:ext cx="11460600" cy="2566800"/>
            </p14:xfrm>
          </p:contentPart>
        </mc:Choice>
        <mc:Fallback>
          <p:pic>
            <p:nvPicPr>
              <p:cNvPr id="3" name="Ink 2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30400" y="2623680"/>
                <a:ext cx="11484720" cy="25862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3486583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7238</TotalTime>
  <Words>2855</Words>
  <Application>Microsoft Office PowerPoint</Application>
  <PresentationFormat>Widescreen</PresentationFormat>
  <Paragraphs>503</Paragraphs>
  <Slides>42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Arial</vt:lpstr>
      <vt:lpstr>Calibri</vt:lpstr>
      <vt:lpstr>Calibri Light</vt:lpstr>
      <vt:lpstr>Wingdings</vt:lpstr>
      <vt:lpstr>1_Office Theme</vt:lpstr>
      <vt:lpstr>Office Theme</vt:lpstr>
      <vt:lpstr> PMG 622 Agile Project Management LECTURE 12: acp q&amp;a [2/2]</vt:lpstr>
      <vt:lpstr>PowerPoint Presentation</vt:lpstr>
      <vt:lpstr>QUESTION 1</vt:lpstr>
      <vt:lpstr>Question 2</vt:lpstr>
      <vt:lpstr>Question 3</vt:lpstr>
      <vt:lpstr>QUESTION 4</vt:lpstr>
      <vt:lpstr>Question 5</vt:lpstr>
      <vt:lpstr>Question 6</vt:lpstr>
      <vt:lpstr>Question 7</vt:lpstr>
      <vt:lpstr>Question 8</vt:lpstr>
      <vt:lpstr>Question 9</vt:lpstr>
      <vt:lpstr>Question 10</vt:lpstr>
      <vt:lpstr>Question 11</vt:lpstr>
      <vt:lpstr>Question 12</vt:lpstr>
      <vt:lpstr>Question 13</vt:lpstr>
      <vt:lpstr>Question 14</vt:lpstr>
      <vt:lpstr>Question 15</vt:lpstr>
      <vt:lpstr>Question 16</vt:lpstr>
      <vt:lpstr>Question 17</vt:lpstr>
      <vt:lpstr>Question 18</vt:lpstr>
      <vt:lpstr>Question 19</vt:lpstr>
      <vt:lpstr>Question 20</vt:lpstr>
      <vt:lpstr>QUESTION 21</vt:lpstr>
      <vt:lpstr>Question 22</vt:lpstr>
      <vt:lpstr>Question 23</vt:lpstr>
      <vt:lpstr>QUESTION 24</vt:lpstr>
      <vt:lpstr>Question 25</vt:lpstr>
      <vt:lpstr>Question 26</vt:lpstr>
      <vt:lpstr>Question 27</vt:lpstr>
      <vt:lpstr>Question 28</vt:lpstr>
      <vt:lpstr>Question 29</vt:lpstr>
      <vt:lpstr>Question 30</vt:lpstr>
      <vt:lpstr>Question 31</vt:lpstr>
      <vt:lpstr>Question 32</vt:lpstr>
      <vt:lpstr>Question 33</vt:lpstr>
      <vt:lpstr>Question 34</vt:lpstr>
      <vt:lpstr>Question 35</vt:lpstr>
      <vt:lpstr>Question 36</vt:lpstr>
      <vt:lpstr>Question 37</vt:lpstr>
      <vt:lpstr>Question 38</vt:lpstr>
      <vt:lpstr>Question 39</vt:lpstr>
      <vt:lpstr>Question 40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 AlMohaimeed</dc:creator>
  <cp:lastModifiedBy>Windows User</cp:lastModifiedBy>
  <cp:revision>867</cp:revision>
  <dcterms:created xsi:type="dcterms:W3CDTF">2020-10-15T07:04:09Z</dcterms:created>
  <dcterms:modified xsi:type="dcterms:W3CDTF">2021-07-24T06:42:42Z</dcterms:modified>
</cp:coreProperties>
</file>