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26" r:id="rId2"/>
    <p:sldId id="327" r:id="rId3"/>
    <p:sldId id="338" r:id="rId4"/>
    <p:sldId id="457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69" r:id="rId17"/>
    <p:sldId id="470" r:id="rId18"/>
    <p:sldId id="471" r:id="rId19"/>
    <p:sldId id="472" r:id="rId20"/>
    <p:sldId id="455" r:id="rId21"/>
    <p:sldId id="339" r:id="rId22"/>
    <p:sldId id="473" r:id="rId23"/>
    <p:sldId id="474" r:id="rId24"/>
    <p:sldId id="475" r:id="rId25"/>
    <p:sldId id="476" r:id="rId26"/>
    <p:sldId id="477" r:id="rId27"/>
    <p:sldId id="478" r:id="rId28"/>
    <p:sldId id="479" r:id="rId29"/>
    <p:sldId id="480" r:id="rId30"/>
    <p:sldId id="481" r:id="rId31"/>
    <p:sldId id="482" r:id="rId32"/>
    <p:sldId id="483" r:id="rId33"/>
    <p:sldId id="456" r:id="rId34"/>
    <p:sldId id="333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05_Agenda" id="{25D72B9D-7524-42C5-989C-83443CC5465A}">
          <p14:sldIdLst>
            <p14:sldId id="326"/>
            <p14:sldId id="327"/>
          </p14:sldIdLst>
        </p14:section>
        <p14:section name="Chapter9" id="{516B8790-2154-4DCA-AE58-AC8D91C625E1}">
          <p14:sldIdLst>
            <p14:sldId id="338"/>
            <p14:sldId id="457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55"/>
          </p14:sldIdLst>
        </p14:section>
        <p14:section name="Chapter10" id="{F62F4B25-E708-4923-8C12-F5812FACFA14}">
          <p14:sldIdLst>
            <p14:sldId id="339"/>
            <p14:sldId id="473"/>
            <p14:sldId id="474"/>
            <p14:sldId id="475"/>
            <p14:sldId id="476"/>
            <p14:sldId id="477"/>
            <p14:sldId id="478"/>
            <p14:sldId id="479"/>
            <p14:sldId id="480"/>
            <p14:sldId id="481"/>
            <p14:sldId id="482"/>
            <p14:sldId id="483"/>
            <p14:sldId id="456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792" autoAdjust="0"/>
  </p:normalViewPr>
  <p:slideViewPr>
    <p:cSldViewPr snapToGrid="0">
      <p:cViewPr varScale="1">
        <p:scale>
          <a:sx n="63" d="100"/>
          <a:sy n="63" d="100"/>
        </p:scale>
        <p:origin x="8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409040"/>
            <a:ext cx="11298531" cy="2092890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en-US" b="1" dirty="0"/>
              <a:t>Chapter 9: Controlling Services and Daemons</a:t>
            </a:r>
          </a:p>
          <a:p>
            <a:pPr>
              <a:lnSpc>
                <a:spcPct val="250000"/>
              </a:lnSpc>
            </a:pPr>
            <a:r>
              <a:rPr lang="en-US" b="1" dirty="0"/>
              <a:t>Chapter 10: Configuring and Securing OpenSSH Service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119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6"/>
            <a:ext cx="9925050" cy="6413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/>
              <a:t>Chapter 9: Controlling Services and Daemons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92DAA3-9C8B-3729-03B2-5B13060E6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440" y="643467"/>
            <a:ext cx="9731120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431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10B2E0-717C-7F11-4C5F-F78A62164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9529" y="643468"/>
            <a:ext cx="8132942" cy="52825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3E4417-FA73-3FEA-3D88-89B85FF3E9A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55A1E4-1257-1219-E0E0-857093F17AE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4F979E-18A6-8B4B-5F6F-D2DC70B9D7F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3D85DD-DADF-C72B-DBEB-8A605F53AF2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098263-B162-7FA5-4382-0B93355F159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1027D69-B8F8-8771-BF52-7D64AFB615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41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B27C3-C174-F8C0-9C20-82E093F5E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835" y="643467"/>
            <a:ext cx="9948329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09B777-0346-02E8-603F-658460113FF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F26DBD-37E2-7178-2CC3-39BFA751B10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F3672A-E30B-D32A-135D-9846050AAE1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3C3DB3-5CB9-58AC-4E09-9727A24C15D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005596-F888-0119-EC61-C2AF74F894C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4D2492C-907C-5EC8-29AC-5A5F90763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751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7E2BABA-EEE1-E522-6D86-24AAE3345A2D}"/>
              </a:ext>
            </a:extLst>
          </p:cNvPr>
          <p:cNvGrpSpPr/>
          <p:nvPr/>
        </p:nvGrpSpPr>
        <p:grpSpPr>
          <a:xfrm>
            <a:off x="1305040" y="643467"/>
            <a:ext cx="9581919" cy="5187637"/>
            <a:chOff x="1151329" y="1214056"/>
            <a:chExt cx="8059275" cy="427748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E7A8364-DE85-22E2-5998-C28BC61E7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51329" y="1214056"/>
              <a:ext cx="8040222" cy="914528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CA02068-BCC1-8544-1F05-6B70570B44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51329" y="2328803"/>
              <a:ext cx="8059275" cy="3162741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729F352-5189-9AF9-FF5F-3A551EE81A0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563CA2-3B89-CC1D-26EC-C1C214B73F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281BF9-DAE4-C0A6-731B-0F951E2F432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9CE845-542D-0DC7-1D42-09B50B0F429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75ADDC-1509-8C79-5AC3-DC43A0408D7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E7EAA19-CAEF-13FA-F6DB-2094B2377D6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705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DAD7C0-0B72-2A07-D5EA-97F5120B6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814" y="643468"/>
            <a:ext cx="9208371" cy="519237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A12644-4771-E848-5A6F-8231AA46421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F20D4F-2690-260A-DE02-BBA53DAA306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37824F-BDAF-99D5-80DD-A472ACB27B5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484321-A4A9-FCEC-BDE2-C459EE99C9C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EA3E78-8A64-36AF-138B-BC77E02A3E0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F2D20AA-DD1C-0567-E5E9-CB17839174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901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A371C9F-70BA-7B8F-9F44-890E35FFA0CB}"/>
              </a:ext>
            </a:extLst>
          </p:cNvPr>
          <p:cNvGrpSpPr/>
          <p:nvPr/>
        </p:nvGrpSpPr>
        <p:grpSpPr>
          <a:xfrm>
            <a:off x="1569088" y="1164107"/>
            <a:ext cx="8978053" cy="4493608"/>
            <a:chOff x="1296859" y="1410906"/>
            <a:chExt cx="8978053" cy="460230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62B54F9-BE64-F26C-8130-C733725BD0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96859" y="1410906"/>
              <a:ext cx="8978053" cy="270389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D39D067-32F6-215F-4C3D-E66A578E0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96859" y="4012681"/>
              <a:ext cx="8978052" cy="2000529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9FC3AFBE-85EB-47BE-4C30-536B3D4F8B4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E78FB3-61CD-4148-E633-6715B405E74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C597DF-561F-FCF1-D718-BFB0D0F8569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4C6AD4-DE96-1ABC-5A7F-2520EE4D367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B3B187-884D-9414-C907-25B99EF955B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1D94D8B-918B-AE65-D5B0-D141558DAB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62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5E5573-091B-ED9E-937F-12DCCFD8A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591" y="643467"/>
            <a:ext cx="7710817" cy="5086773"/>
          </a:xfrm>
          <a:prstGeom prst="rect">
            <a:avLst/>
          </a:prstGeom>
          <a:ln>
            <a:noFill/>
          </a:ln>
        </p:spPr>
      </p:pic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B5808F-3E43-B302-0B2B-9B152588D4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C0489F-13A8-77CB-5E25-ACDF95883C2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F17D52-EF5A-6792-4277-665D9C8FD5F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8671B0-EB3D-DA8A-3261-B25A12FF654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B1D878-3272-3E60-5C54-950F92105B3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5" name="Picture 1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D8BCC06-DF5E-7546-68A1-34C48F4BDB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299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24479C0-72A1-1B2D-D936-9C76A078B4FD}"/>
              </a:ext>
            </a:extLst>
          </p:cNvPr>
          <p:cNvGrpSpPr/>
          <p:nvPr/>
        </p:nvGrpSpPr>
        <p:grpSpPr>
          <a:xfrm>
            <a:off x="2266014" y="616865"/>
            <a:ext cx="7270130" cy="5219413"/>
            <a:chOff x="643467" y="1497077"/>
            <a:chExt cx="9257635" cy="498967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F2F428B-E12A-77DE-6BBA-2D3553EDB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3467" y="1497077"/>
              <a:ext cx="9130453" cy="238404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7052B6A-DC6A-E83D-3E85-348D5BC7D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3468" y="3962273"/>
              <a:ext cx="9257634" cy="2524477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B62E98A1-D46D-77C0-6BD4-B53DFB0F03B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CC3CB1-62E9-9914-6EEE-A5BD7504636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C7BE53-38A1-FB13-6747-178F0B159ED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D73C171-AA7F-1F44-3390-7B9B50EEE69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0DF863-46BB-B7BE-F397-035E7D8B913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150DDD2-E6EC-7306-84EE-FFC421AFAD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37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29AF3-EA37-940F-6BC8-86BF7EFCE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381" y="808582"/>
            <a:ext cx="9008533" cy="449833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9003F2-18B4-FA57-5F50-4A90C4EC12B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33C037-BB36-9781-CF62-94A9EC88E74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03B7C-0721-0F7A-FB88-D0AFA6793F0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BCA6F5-6C83-BEF9-F771-25BFBF58B0E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278DCC-1080-F170-C464-84A8203EB88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A7BE847-5C33-C0D0-F36C-7BDBE24D1D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78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98B751-D72B-28B3-096A-4B16B5199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128" y="643467"/>
            <a:ext cx="7557335" cy="504613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64A52B-48E5-7E6A-96C7-E7C58EE7A9E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3DC6E2-D178-B4C5-EDD0-97E86A677B0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355D4C-2088-E652-F1C9-FF4C2A96256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BA418D-6B05-6041-D49A-ABCC1C17F9C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170FF4-711F-BBC5-34F3-6C43FA2896B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9BCCAEB-C75C-E9B8-96A6-EBC6C8FDF2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73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5BA2D-CCD3-3CA5-CE39-A704C0375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169" y="921610"/>
            <a:ext cx="8399891" cy="462957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3F61F9-AD83-C961-01E4-A56691E41DE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3C96E9-DE50-C940-C5F4-290FA7F5617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A9851B-00AF-282C-295E-B567A5D4082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82B634-27C7-AC8E-3FBB-2969E505E0E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D91B18-942B-B992-9773-D1B11950A81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B810238-7E65-9910-92C3-873F426E61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739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17EE8AC-495A-8BDC-43E6-775C1C9A1F06}"/>
              </a:ext>
            </a:extLst>
          </p:cNvPr>
          <p:cNvGrpSpPr/>
          <p:nvPr/>
        </p:nvGrpSpPr>
        <p:grpSpPr>
          <a:xfrm>
            <a:off x="1214325" y="777398"/>
            <a:ext cx="9282519" cy="4687755"/>
            <a:chOff x="1754720" y="1443649"/>
            <a:chExt cx="7744880" cy="367848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102A118-7521-24D3-3ADD-24296DE622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54720" y="1443649"/>
              <a:ext cx="7744880" cy="42891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F6D247D-DB17-D08C-233A-1BE916BFE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54720" y="1959389"/>
              <a:ext cx="7744880" cy="3162741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7C22BCD-D1E1-68C1-FA68-D5351096AF7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962F28-8F87-6635-98A5-D5665098B7E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7ACBA5-60EB-029B-CD6E-1179FFAB48C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400901-D513-8227-EDB0-72C24AD9128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406221-6C69-647C-A9F8-5851C63CBE5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4" name="Picture 13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B1C05F9-0F8C-4341-0BB4-0593935E0F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85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86B69-A481-8AE5-784E-E49C0A5BF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670" y="673025"/>
            <a:ext cx="8439801" cy="510709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3C80D0-76D8-829D-3E8F-99986031E8F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7382BB-261B-B3B5-8638-C70E2232B4D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00B3C3-9BD8-5123-3A98-33F3B561E85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0D8E5B-CE5B-3E3D-96A5-D4049818635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D73E76-E623-760A-DDB3-0AB3559D7A5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B919768-ADAD-3827-DB05-87A7235687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49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8D6806-F445-A4FA-B6FC-EF11F0AA8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159" y="1611047"/>
            <a:ext cx="9506373" cy="323105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EB10BF-02A3-9546-D667-BADDE298DCD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6DF315-803E-D930-4052-F9B61244751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EDD664-06E3-A0CC-CD75-D6F0F521BC0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C9C313-F248-F7D7-01DA-0082F080168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8854BC-02F3-80F7-B3C0-64025D85AA3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82D5483-AD49-806B-FC35-42AF0EB74D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651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21E03D4-418D-2B43-2B8A-929D500C8723}"/>
              </a:ext>
            </a:extLst>
          </p:cNvPr>
          <p:cNvGrpSpPr/>
          <p:nvPr/>
        </p:nvGrpSpPr>
        <p:grpSpPr>
          <a:xfrm>
            <a:off x="1909635" y="488351"/>
            <a:ext cx="7174779" cy="5240553"/>
            <a:chOff x="2266014" y="643467"/>
            <a:chExt cx="7543368" cy="584328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5EA26AF-3CDD-A69A-F87E-A17525DC1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66014" y="643467"/>
              <a:ext cx="7543368" cy="410125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638AFB7-567E-70F4-D4CE-1EBA8EF6C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66014" y="4848221"/>
              <a:ext cx="7543368" cy="1638529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CE0135F1-D724-D7F6-A668-DFC051BC949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F4DE5B-A41B-6147-0BA2-32F087DEAC3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D16AE9-783B-73FF-D48F-0E9C38CF5EE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01CFF6-1810-6C58-11B4-D7F6F4F6C64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EF878B5-FD10-0528-34F9-28640D1076E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81392CF-07E9-F082-589A-7F1329CAD7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62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CF7313C-5684-4B1E-BB61-BCD56EC41510}"/>
              </a:ext>
            </a:extLst>
          </p:cNvPr>
          <p:cNvGrpSpPr/>
          <p:nvPr/>
        </p:nvGrpSpPr>
        <p:grpSpPr>
          <a:xfrm>
            <a:off x="1444821" y="717490"/>
            <a:ext cx="8654219" cy="5113614"/>
            <a:chOff x="1444821" y="717490"/>
            <a:chExt cx="8654219" cy="562775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487DEE3-A863-DA1B-0C20-62FB88BB5D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4821" y="717490"/>
              <a:ext cx="8654219" cy="189150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E8DB57E-C5DD-A78E-8E3B-D031DE1182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44821" y="2608995"/>
              <a:ext cx="8633899" cy="3736245"/>
            </a:xfrm>
            <a:prstGeom prst="rect">
              <a:avLst/>
            </a:prstGeom>
          </p:spPr>
        </p:pic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A85DE6D3-F118-2DF1-14ED-09B3519C9E9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B91FA0-0D20-A6B7-0C36-B4E52AA291A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CE4336-868B-E101-C5B7-39CDE789AE4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FAE866-B84A-857C-46F1-957760464BE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CBB69E-5A98-D960-698D-FED0386A144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9" name="Picture 1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708CC24-6296-BFFC-C1C5-4B9EDBDE6A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8792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23912" y="2705608"/>
            <a:ext cx="106489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5"/>
            <a:ext cx="9839325" cy="841375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/>
              <a:t>Chapter 10: Configuring and Securing OpenSSH Service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A19F64-D3CF-27F4-0CAA-0192BE4E171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A5D0F2-6175-5662-46A1-7386AC54C4E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C78752-964E-C251-6E31-079D6CE29BE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D2028D-32F7-C933-044D-8CEC592C9EB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062833-A746-D43D-88D4-8AC7AEFEB59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8366EED-478D-B7CC-4C60-558A744A22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18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2DCC7B-E361-01DC-5785-089A6BECEA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0825" y="643467"/>
            <a:ext cx="7330349" cy="557106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77767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00AD91E-FA0A-29A1-FF3E-14FE1C2D3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40" y="998876"/>
            <a:ext cx="9076150" cy="4731173"/>
          </a:xfrm>
          <a:prstGeom prst="rect">
            <a:avLst/>
          </a:prstGeom>
          <a:ln>
            <a:noFill/>
          </a:ln>
        </p:spPr>
      </p:pic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BC3A398-E116-3307-EFBA-F3AF9F3578E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217EF69-D98D-EE24-7E03-8070CF3BBBB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940D81-7550-1EDB-2F7D-8EE5156F385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E01341A-3409-474A-F12C-E161EFD0F0B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D2E245A-9492-3B96-D236-4010B6C773D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5" name="Picture 2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241BCA4-3B44-FCFD-113B-76C1CCF2F1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07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AA4906-2411-110F-578D-E813ADCCA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650" y="643467"/>
            <a:ext cx="7138418" cy="4835627"/>
          </a:xfrm>
          <a:prstGeom prst="rect">
            <a:avLst/>
          </a:prstGeom>
          <a:ln>
            <a:noFill/>
          </a:ln>
        </p:spPr>
      </p:pic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58CAEA-979F-40B6-CDA1-D8DDE229BAB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13E597-8856-1676-4519-84DF3020752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78822B-9366-8E59-B1AB-533F700BAF5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40AF634-25A2-3803-C276-2CCEEB4D9F7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CDD7F1D-976E-8E1F-E463-F7CFE6177F6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3" name="Picture 2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F7C6B50-2E1C-B4EE-5B50-6F66437B98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6612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CC7827-7D27-E7A0-9BA5-2F1C13746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61396"/>
            <a:ext cx="10905066" cy="3135206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185960-3607-BC21-ABC1-3669C2FFA8F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B61111-F5BB-0931-115E-39F3E2BA91B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975A22-C7AF-6ED7-2F89-025ABDAEAEA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64D4CE5-C6F5-0AB0-9D9D-D0E266E922B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A47339C-D888-11EF-4D64-EB3C385C860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3" name="Picture 2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3E29619-3070-7C2D-B4CF-2AF89D660F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3702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4F6AF-0A85-4821-7EEE-294A7177D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015" y="643467"/>
            <a:ext cx="6691969" cy="518837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BE2A1A-82CD-ED26-C99E-C9070A8A8E0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17C830-C100-2EC2-ABA7-E5D877F0BBD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4821D4-8AF6-A3D4-A828-979C94B35EC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5D6BB2-806C-C466-F05F-D08F288FE54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2774C0-2A94-75A8-2BC3-E7663F9A0CF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F599781-7DB4-0F44-BE56-432D829D11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591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93BBE-EAB5-73AB-3DC6-0E564B57C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851" y="643467"/>
            <a:ext cx="7874297" cy="501424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156E607-01D6-6292-DA10-824D219AE97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EBA788-3D5B-5B80-F8EA-8630CDF246D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4AB01C-9448-F4D5-9ADC-05214FECA62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D2AB00-B061-1312-F390-C5CFB971CA7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4C7DF4-16C7-CBC6-2864-45E8097957D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4D9C534-DA67-BE0B-8441-004E72E6B2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19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FF9B2A-3822-12B9-72C1-674562385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960" y="643467"/>
            <a:ext cx="6381602" cy="501424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DABBA8-356B-A90E-69E4-0BC3336A61E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E46269-F284-B3CC-8793-EEBC090FDA5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58CFCF-E325-540A-1E68-BF15E8FA9FC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D39508-960B-E316-9AFA-AF1072EDEFF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DAC4FC-28CB-B174-521C-E988425CACE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29DC95E-2C23-1847-664E-0737BA3D73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43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8C8FD6-3820-A8AD-07A9-6B6CE4BA2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89102"/>
            <a:ext cx="10905066" cy="503097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FB0727-F254-2F3E-BEB1-C3C23317966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643D41-3562-FEC9-C1FC-1202EF31C3F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B44D1F-25F8-8E4E-0EF0-1B94669E9D7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40B077-20EF-8997-3F2F-612E5BF595A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859B98-3BC2-1811-6BF4-64252A91BEF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E78AB48-B088-4117-22D3-B2895F2AFA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848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64233A-CE17-D8ED-3EBE-1F9DBFFB3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66" y="643467"/>
            <a:ext cx="8570868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2CEC64-7ED5-D626-C0EA-2E605525F81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27CAB9-1BEE-9293-9CF5-DBDC599CA42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221F79-8A28-AD11-7DDB-67765D66692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F6565F-C722-E3D6-63F6-28FCAC54B59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C81F84-EA72-EA46-6B8B-F83897E8F3A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19A952C-1428-23C4-A9B9-D65F72D646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751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428435-6D44-D315-E9E5-568A6BFDE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88880"/>
            <a:ext cx="10905066" cy="4280238"/>
          </a:xfrm>
          <a:prstGeom prst="rect">
            <a:avLst/>
          </a:prstGeom>
          <a:ln>
            <a:noFill/>
          </a:ln>
        </p:spPr>
      </p:pic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64EDC1-235B-8442-1617-3F15FDA0EC8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57B500-3443-3644-04C6-96CCA1EDAD6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01A867-E9A4-2EBF-CB26-67C2634C528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64A1450-0950-45CB-D520-DA12FACA6FF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93000D5-7E06-6F4F-FF56-E0B2B5AAAC3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3" name="Picture 2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3348FB1-63D5-AF79-B7F8-2E447425AC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392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DDF2ED-FC3D-0AB7-E17A-565F1BDFB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006" y="643468"/>
            <a:ext cx="7553987" cy="5093520"/>
          </a:xfrm>
          <a:prstGeom prst="rect">
            <a:avLst/>
          </a:prstGeom>
          <a:ln>
            <a:noFill/>
          </a:ln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19FA6D-8CC2-964C-36DA-0981A07AFFB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F4B328-BC90-A823-4232-B6586924D7A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5065A4-3C0C-F5A1-CF9F-A564706F1A6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F66549-5D20-4506-C0E1-64F10FAD1B6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9A56B8-9AEC-127E-360C-A4E68F0CA4C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3EC5908-8455-83F5-5944-19F8942EDF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479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10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573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8864</TotalTime>
  <Words>449</Words>
  <Application>Microsoft Office PowerPoint</Application>
  <PresentationFormat>Widescreen</PresentationFormat>
  <Paragraphs>107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105</cp:revision>
  <dcterms:created xsi:type="dcterms:W3CDTF">2023-05-27T09:20:30Z</dcterms:created>
  <dcterms:modified xsi:type="dcterms:W3CDTF">2023-07-12T11:11:05Z</dcterms:modified>
</cp:coreProperties>
</file>