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2"/>
  </p:notesMasterIdLst>
  <p:sldIdLst>
    <p:sldId id="303" r:id="rId5"/>
    <p:sldId id="276" r:id="rId6"/>
    <p:sldId id="498" r:id="rId7"/>
    <p:sldId id="508" r:id="rId8"/>
    <p:sldId id="509" r:id="rId9"/>
    <p:sldId id="499" r:id="rId10"/>
    <p:sldId id="510" r:id="rId11"/>
    <p:sldId id="511" r:id="rId12"/>
    <p:sldId id="512" r:id="rId13"/>
    <p:sldId id="497" r:id="rId14"/>
    <p:sldId id="514" r:id="rId15"/>
    <p:sldId id="515" r:id="rId16"/>
    <p:sldId id="517" r:id="rId17"/>
    <p:sldId id="518" r:id="rId18"/>
    <p:sldId id="519" r:id="rId19"/>
    <p:sldId id="520" r:id="rId20"/>
    <p:sldId id="34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6"/>
            <p14:sldId id="498"/>
            <p14:sldId id="508"/>
            <p14:sldId id="509"/>
            <p14:sldId id="499"/>
            <p14:sldId id="510"/>
            <p14:sldId id="511"/>
            <p14:sldId id="512"/>
            <p14:sldId id="497"/>
            <p14:sldId id="514"/>
            <p14:sldId id="515"/>
            <p14:sldId id="517"/>
            <p14:sldId id="518"/>
            <p14:sldId id="519"/>
            <p14:sldId id="52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AEEF"/>
    <a:srgbClr val="2D3956"/>
    <a:srgbClr val="FFD200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499727" y="3491563"/>
            <a:ext cx="640854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Basic Router Configuration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66476" y="4786509"/>
            <a:ext cx="48271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Alexandria" charset="0"/>
                <a:cs typeface="Alexandria" charset="0"/>
              </a:rPr>
              <a:t>CCNA – Introduction to Networks V7.0 (ITN)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384812" y="1067195"/>
            <a:ext cx="6502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Module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211FB705-758F-29E0-0389-DF43515CF8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75"/>
          <a:stretch/>
        </p:blipFill>
        <p:spPr>
          <a:xfrm>
            <a:off x="401052" y="2438399"/>
            <a:ext cx="12192000" cy="378848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32A5B-2CDE-9D96-0FD1-0DC7F826A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65D612-C313-AD59-A39D-A359B3545960}"/>
              </a:ext>
            </a:extLst>
          </p:cNvPr>
          <p:cNvSpPr/>
          <p:nvPr/>
        </p:nvSpPr>
        <p:spPr>
          <a:xfrm>
            <a:off x="617280" y="1685494"/>
            <a:ext cx="10812720" cy="50496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EC86AB-4BDD-3AAA-3C21-76D25255050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Configure Initial Router Settings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A583E0-21D2-8BD2-659C-6EB11BDA79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1A3BE1-3AE0-7D9C-296A-802AF416B5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529592-87CA-4555-3C5C-9FE5A2C436E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A9BD17-AB86-E250-E97C-18DFED6179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 screen&#10;&#10;Description automatically generated with low confidence">
            <a:extLst>
              <a:ext uri="{FF2B5EF4-FFF2-40B4-BE49-F238E27FC236}">
                <a16:creationId xmlns:a16="http://schemas.microsoft.com/office/drawing/2014/main" id="{99607860-78D7-7151-34D6-F86EB8AA2A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214" y="2056227"/>
            <a:ext cx="9045828" cy="453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20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8BBF0-CBAC-8B8F-0681-0A5E72338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778040-941A-B226-41B6-5D86672FF8D2}"/>
              </a:ext>
            </a:extLst>
          </p:cNvPr>
          <p:cNvSpPr/>
          <p:nvPr/>
        </p:nvSpPr>
        <p:spPr>
          <a:xfrm>
            <a:off x="617280" y="1685494"/>
            <a:ext cx="10812720" cy="50299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A3E483-35AE-9BD0-EE7A-404ECBDC2919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Configure Initial Router Settings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6F454D-9E7B-6DBE-F3AC-86A787488D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2BCDAE-7531-42C3-EB76-6CF405245F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4B6D43-74E3-D418-7C68-85903C207EA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A6AF18-1B15-2379-FDAA-CACBBFD1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 screen&#10;&#10;Description automatically generated with low confidence">
            <a:extLst>
              <a:ext uri="{FF2B5EF4-FFF2-40B4-BE49-F238E27FC236}">
                <a16:creationId xmlns:a16="http://schemas.microsoft.com/office/drawing/2014/main" id="{2BA70B02-9DCC-05DC-31BC-809AC45799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5580" y="2064501"/>
            <a:ext cx="9068251" cy="4583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74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AC3DDB-689B-1D5B-C6F3-3B7277203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D18803-CA70-0260-F1B8-C66543E7B32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B36F88-1E3E-7DAB-313C-345004BAA7A8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Configure Interfaces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8DEC63-8C93-9377-E4E4-7DE856D28E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04A6DF-2526-2E9A-74A1-87BC2B43FE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A9A87-D779-34BA-5505-9E92FB7D4AA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E9D16C-BC89-A363-BD4D-5DBA0DD926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C2CC01E9-DD56-835A-8C06-6FA0BA1282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72" y="2048567"/>
            <a:ext cx="105343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DC074-F97F-B5A3-90B4-1909E5790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6DDDDA-1F38-8370-E56D-231510A870E1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4DCDD8-E295-6469-E999-FBB5CA79F9BE}"/>
              </a:ext>
            </a:extLst>
          </p:cNvPr>
          <p:cNvSpPr txBox="1"/>
          <p:nvPr/>
        </p:nvSpPr>
        <p:spPr>
          <a:xfrm>
            <a:off x="2513149" y="1019069"/>
            <a:ext cx="86521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Configure Interfaces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D1901C-E388-2412-1870-E7EDDDE5F4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2F9E1D-C550-A3FB-1B2B-0D7FBB7F8C0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D0E63E-B54B-A417-0D92-62911E3B6F0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FBD803-6484-BE3D-3B8C-E66CD6CC52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computer screen shot of a computer&#10;&#10;Description automatically generated with low confidence">
            <a:extLst>
              <a:ext uri="{FF2B5EF4-FFF2-40B4-BE49-F238E27FC236}">
                <a16:creationId xmlns:a16="http://schemas.microsoft.com/office/drawing/2014/main" id="{18B12841-3EF5-D944-944D-6814C488C8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4770" y="2092088"/>
            <a:ext cx="9042810" cy="5871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3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B2FFF-6E82-28AD-6C71-2EE84A9CD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207B1C-E3CA-4027-67B9-E408EF087B7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BDB4B2-72CC-78F2-F4FD-28AC8F9596C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Configure Interfaces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3FA594-87EF-31D7-FB28-ED768907806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4AF666-BA25-CCE4-171E-51ED509A6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11FC59-FAD5-7CB3-444F-CA4A04E216A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B15479-3C02-9DD3-536E-37CA146A38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text, screenshot, software, font&#10;&#10;Description automatically generated">
            <a:extLst>
              <a:ext uri="{FF2B5EF4-FFF2-40B4-BE49-F238E27FC236}">
                <a16:creationId xmlns:a16="http://schemas.microsoft.com/office/drawing/2014/main" id="{B86294A2-C1A8-0F57-D508-839D2F4E62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527" y="2014264"/>
            <a:ext cx="9368641" cy="5988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43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AD12E7-55AA-7A26-5E37-2255312F7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9EE96C-FA32-B53D-7355-8EBF76F7F5C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2C3B2D-011C-3EB1-816F-787AA71504EE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Configure Interfaces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D9F5BF-77FB-CDDC-532A-21530479827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D9D5FA-779C-9821-74B1-7DF7E45919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111360-CA65-D5E9-FAAF-3C9360FFA99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3F77B9-9BD7-3C84-2B36-1BE31D152E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 screen&#10;&#10;Description automatically generated with low confidence">
            <a:extLst>
              <a:ext uri="{FF2B5EF4-FFF2-40B4-BE49-F238E27FC236}">
                <a16:creationId xmlns:a16="http://schemas.microsoft.com/office/drawing/2014/main" id="{98226BC6-1046-4E9B-1EB0-F452D94E04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306" y="2035203"/>
            <a:ext cx="9380652" cy="6136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39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3BF94-1472-3DFF-F371-43F6B44BF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E3818E-47A2-D1ED-B1DC-E08AF3837395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775E4-BBCE-B332-6B0B-61681E0E4D6B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Configure Interfaces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A3DAB2-6A49-BCEA-0E25-D01B04434B0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6FC1DC-C3C2-086C-2130-81C4799608A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0233A9-17F3-586D-8792-3C79FB9B929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23F69D-7D88-1614-B496-2B6D0C7BF9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A1203597-288E-8BE4-BD2F-70F3FB854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862" y="2063266"/>
            <a:ext cx="8967590" cy="449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15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E9559-E235-E994-61C5-ECDF25D9F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9187A5-EADB-B86A-9C58-3323F060B79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CA7F4-764A-4B3B-2CBD-250BD6C105D7}"/>
              </a:ext>
            </a:extLst>
          </p:cNvPr>
          <p:cNvSpPr txBox="1"/>
          <p:nvPr/>
        </p:nvSpPr>
        <p:spPr>
          <a:xfrm>
            <a:off x="2513149" y="1019069"/>
            <a:ext cx="5283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Configure Interfaces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44E2C8-0770-E897-A5E7-2E66097866B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723AD5-F4ED-89DD-EF4A-9EB0FEBA561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A8A537-239F-365E-5665-5DB86D7451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689E61-1799-14A6-48DE-499E363BD3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 screen&#10;&#10;Description automatically generated with low confidence">
            <a:extLst>
              <a:ext uri="{FF2B5EF4-FFF2-40B4-BE49-F238E27FC236}">
                <a16:creationId xmlns:a16="http://schemas.microsoft.com/office/drawing/2014/main" id="{F2E207FA-8939-7A30-3FFB-1AE0E37C46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508" y="2063165"/>
            <a:ext cx="9160198" cy="4518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28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46372-6C48-7255-C9EA-F0952AEFD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9C68A0-95F3-D415-FA98-3C0F771937D1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B0A3C0-663A-A973-F58A-0AC2DD95FCC9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Configure Interfaces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26AF6-F8CA-F061-2D92-033CB5B50A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0B54B3-A5B1-919C-84C3-712DD08E22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349CF7-A74C-3ADB-6264-6B520EEE043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356707-B4ED-6D16-2BB9-52B618F433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 program&#10;&#10;Description automatically generated with medium confidence">
            <a:extLst>
              <a:ext uri="{FF2B5EF4-FFF2-40B4-BE49-F238E27FC236}">
                <a16:creationId xmlns:a16="http://schemas.microsoft.com/office/drawing/2014/main" id="{F7B62810-21A4-FA4D-E73F-28031036E1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410" y="2032012"/>
            <a:ext cx="8871338" cy="4496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52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319738-580D-7185-5D87-BDEAFFF02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C34F76-241F-65DC-C14C-C31FEF486F58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AEF4D3-DCFB-DC8E-60E4-CB12AB26314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Configure Interfaces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BE52B9-3017-2545-6CAB-4066B80906D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66C6B4-9787-30C2-9E2D-82CF88E882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FFF51B-B4C8-2B99-4F6B-0D3CC4A5709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589A67-219D-7083-DB4B-52E06A52E7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 shot of a computer code&#10;&#10;Description automatically generated with low confidence">
            <a:extLst>
              <a:ext uri="{FF2B5EF4-FFF2-40B4-BE49-F238E27FC236}">
                <a16:creationId xmlns:a16="http://schemas.microsoft.com/office/drawing/2014/main" id="{6CF2A4B1-F62F-9164-F25D-D37402ED61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033" y="2154575"/>
            <a:ext cx="8839252" cy="4499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3EF669-549C-0810-D575-8D5E4E9723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4F82A2-A667-927C-CF9E-17735D258DAE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827766-F61A-7D51-4144-63B4F6DB4743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Configure Interfaces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ADDE7B-B4B3-1176-19F2-A81C792D048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709CC6-0054-F538-CCB6-03244E1CDC5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FBF199-0E41-2301-3990-5E2FF01E7A5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C73D15A-A5F6-312D-0AC4-890A42A9AB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 error&#10;&#10;Description automatically generated with medium confidence">
            <a:extLst>
              <a:ext uri="{FF2B5EF4-FFF2-40B4-BE49-F238E27FC236}">
                <a16:creationId xmlns:a16="http://schemas.microsoft.com/office/drawing/2014/main" id="{27B2CDE8-BE01-721A-4DE8-FF996B4CDE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083" y="2123729"/>
            <a:ext cx="9029581" cy="4487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74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548B36-E65B-0116-4A11-423AA369BF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1CF422A-72C5-3608-2AE8-06456C0943CE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1C9098-309B-DB3B-0F85-92BB0BBD9305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Configure Interfaces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294F16E-06B0-723D-FEEE-5B0150E17AC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9B8AD9-A77A-F5FE-F3BF-FA369AC7F4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34A210-050C-26BC-45CB-C6118EBCD97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E3C531-0BBC-D66F-59FC-98A92B22A5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 program&#10;&#10;Description automatically generated with medium confidence">
            <a:extLst>
              <a:ext uri="{FF2B5EF4-FFF2-40B4-BE49-F238E27FC236}">
                <a16:creationId xmlns:a16="http://schemas.microsoft.com/office/drawing/2014/main" id="{8CBB14A0-38DB-C624-D479-220BDE7643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819" y="2012668"/>
            <a:ext cx="9447265" cy="4593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83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7B216-A0A9-9FD9-AEAE-099EC23516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66A964-EDDB-00AB-DC78-8921EC906E65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BA9393-56FB-323B-22FE-26C359EBC26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Configure the Default Gateway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BFD6E6-91C1-B7DB-F352-4510CB8881B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B8D411-8180-09B5-D586-149B388F127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34B03D-3CF8-37B8-C9C0-1999447721E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370022-26DF-F682-CF9C-D26D2B2225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screenshot, diagram, line, map&#10;&#10;Description automatically generated">
            <a:extLst>
              <a:ext uri="{FF2B5EF4-FFF2-40B4-BE49-F238E27FC236}">
                <a16:creationId xmlns:a16="http://schemas.microsoft.com/office/drawing/2014/main" id="{083F14D4-4BB0-E20C-5419-EB355C39A5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095" y="2123699"/>
            <a:ext cx="9260906" cy="4614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57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0B82C8-01D6-3F98-8602-3B228546DA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9307133-89B2-12D5-DBF8-793C2080E30F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A09DD1-DA6F-0A65-2B73-C0EF3EECBE51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Configure the Default Gateway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B82FE4-1D73-1B54-6BE4-926F9F3E5DC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722A83-817A-C530-DF7C-40D58CE2778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14B4DC-E25C-1513-D42B-C0C5B39859C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1CC7AB-D1AB-F8D5-B405-3F65D2B6AA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text, screenshot, design&#10;&#10;Description automatically generated">
            <a:extLst>
              <a:ext uri="{FF2B5EF4-FFF2-40B4-BE49-F238E27FC236}">
                <a16:creationId xmlns:a16="http://schemas.microsoft.com/office/drawing/2014/main" id="{20A7134C-AFD9-142F-CC13-2366A18311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779" y="2119216"/>
            <a:ext cx="9111968" cy="4498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36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650</TotalTime>
  <Words>91</Words>
  <Application>Microsoft Office PowerPoint</Application>
  <PresentationFormat>Widescreen</PresentationFormat>
  <Paragraphs>52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Merna Ayman</cp:lastModifiedBy>
  <cp:revision>16</cp:revision>
  <dcterms:created xsi:type="dcterms:W3CDTF">2023-04-29T09:08:00Z</dcterms:created>
  <dcterms:modified xsi:type="dcterms:W3CDTF">2025-05-27T20:10:07Z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