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F83A1-77A0-4FF2-8896-B4BA0B42519A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3DA4-BF02-48B6-BD50-F9BDD5783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611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F83A1-77A0-4FF2-8896-B4BA0B42519A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13DA4-BF02-48B6-BD50-F9BDD5783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39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3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8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294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49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24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71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31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88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222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83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930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99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19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16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78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310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571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645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Search: Basic idea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6539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185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892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02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Tree Search Algorithm Outline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105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Uninformed vs. Informed Strategies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039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Blind Strategies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1459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1597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043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70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147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242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6321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452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836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413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509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064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Exercise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67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48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084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4787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2125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8641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578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6781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714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57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280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613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733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44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72101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9334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426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052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7356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Breadth-First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119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pc="-305" smtClean="0"/>
              <a:t>Depth-First Strategy </a:t>
            </a:r>
            <a:r>
              <a:rPr lang="en-US" altLang="en-US" sz="3100" i="1" spc="-305" smtClean="0"/>
              <a:t>vs. </a:t>
            </a:r>
            <a:r>
              <a:rPr lang="en-US" altLang="en-US" sz="3100" spc="-305" smtClean="0"/>
              <a:t>Breadth-First Strategy</a:t>
            </a:r>
            <a:endParaRPr lang="en-US" altLang="en-US" sz="3100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0574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Depth-Limited Strategy (</a:t>
            </a:r>
            <a:r>
              <a:rPr lang="en-US" spc="-305" smtClean="0"/>
              <a:t>DLS)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1608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Depth-Limited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715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pc="-305" smtClean="0"/>
              <a:t>Iterative-Deepening Strategy   (</a:t>
            </a:r>
            <a:r>
              <a:rPr lang="en-US" spc="-305" smtClean="0">
                <a:solidFill>
                  <a:srgbClr val="C00000"/>
                </a:solidFill>
              </a:rPr>
              <a:t>IDDFS</a:t>
            </a:r>
            <a:r>
              <a:rPr lang="en-US" spc="-305" smtClean="0"/>
              <a:t>)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158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Bidirectional Search </a:t>
            </a:r>
            <a:r>
              <a:rPr lang="en-US" altLang="en-US" spc="-305" smtClean="0"/>
              <a:t>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686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403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6351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033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97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Widescreen</PresentationFormat>
  <Paragraphs>53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PowerPoint Presentation</vt:lpstr>
      <vt:lpstr>PowerPoint Presentation</vt:lpstr>
      <vt:lpstr>PowerPoint Presentation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Search: Basic idea</vt:lpstr>
      <vt:lpstr>PowerPoint Presentation</vt:lpstr>
      <vt:lpstr>PowerPoint Presentation</vt:lpstr>
      <vt:lpstr>PowerPoint Presentation</vt:lpstr>
      <vt:lpstr>Tree Search Algorithm Outline</vt:lpstr>
      <vt:lpstr>Uninformed vs. Informed Strategies</vt:lpstr>
      <vt:lpstr>Blind Strategies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Depth-First Strategy</vt:lpstr>
      <vt:lpstr>Exercise</vt:lpstr>
      <vt:lpstr>Depth-First Strategy</vt:lpstr>
      <vt:lpstr>Depth-First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Breadth-First Strategy</vt:lpstr>
      <vt:lpstr>Depth-First Strategy vs. Breadth-First Strategy</vt:lpstr>
      <vt:lpstr>Depth-Limited Strategy (DLS)</vt:lpstr>
      <vt:lpstr>Depth-Limited Strategy</vt:lpstr>
      <vt:lpstr>Iterative-Deepening Strategy   (IDDFS)</vt:lpstr>
      <vt:lpstr>Bidirectional Search Strategy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2024-07-05T14:27:53Z</dcterms:created>
  <dcterms:modified xsi:type="dcterms:W3CDTF">2024-07-05T14:27:53Z</dcterms:modified>
</cp:coreProperties>
</file>