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4.xml" ContentType="application/vnd.openxmlformats-officedocument.presentationml.notesSlide+xml"/>
  <Override PartName="/ppt/slideLayouts/slideLayout26.xml" ContentType="application/vnd.openxmlformats-officedocument.presentationml.slideLayout+xml"/>
  <Override PartName="/ppt/notesMasters/notesMaster1.xml" ContentType="application/vnd.openxmlformats-officedocument.presentationml.notesMaster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ableStyles.xml" ContentType="application/vnd.openxmlformats-officedocument.presentationml.tableStyles+xml"/>
  <Override PartName="/docProps/core.xml" ContentType="application/vnd.openxmlformats-package.core-properties+xml"/>
  <Override PartName="/docProps/app.xml" ContentType="application/vnd.openxmlformats-officedocument.extended-properties+xml"/>
  <Override PartName="/customXml/itemProps1.xml" ContentType="application/vnd.openxmlformats-officedocument.customXmlProperties+xml"/>
  <Override PartName="/customXml/itemProps2.xml" ContentType="application/vnd.openxmlformats-officedocument.customXml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9" r:id="rId2"/>
  </p:sldMasterIdLst>
  <p:notesMasterIdLst>
    <p:notesMasterId r:id="rId22"/>
  </p:notesMasterIdLst>
  <p:sldIdLst>
    <p:sldId id="480" r:id="rId3"/>
    <p:sldId id="303" r:id="rId4"/>
    <p:sldId id="271" r:id="rId5"/>
    <p:sldId id="313" r:id="rId6"/>
    <p:sldId id="488" r:id="rId7"/>
    <p:sldId id="489" r:id="rId8"/>
    <p:sldId id="276" r:id="rId9"/>
    <p:sldId id="482" r:id="rId10"/>
    <p:sldId id="259" r:id="rId11"/>
    <p:sldId id="481" r:id="rId12"/>
    <p:sldId id="484" r:id="rId13"/>
    <p:sldId id="270" r:id="rId14"/>
    <p:sldId id="490" r:id="rId15"/>
    <p:sldId id="493" r:id="rId16"/>
    <p:sldId id="495" r:id="rId17"/>
    <p:sldId id="491" r:id="rId18"/>
    <p:sldId id="494" r:id="rId19"/>
    <p:sldId id="492" r:id="rId20"/>
    <p:sldId id="349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73925AE7-E9D8-48BC-A988-41815CE32A48}">
          <p14:sldIdLst>
            <p14:sldId id="480"/>
            <p14:sldId id="303"/>
            <p14:sldId id="271"/>
            <p14:sldId id="313"/>
            <p14:sldId id="488"/>
            <p14:sldId id="489"/>
            <p14:sldId id="276"/>
            <p14:sldId id="482"/>
            <p14:sldId id="259"/>
            <p14:sldId id="481"/>
            <p14:sldId id="484"/>
            <p14:sldId id="270"/>
            <p14:sldId id="490"/>
            <p14:sldId id="493"/>
            <p14:sldId id="495"/>
            <p14:sldId id="491"/>
            <p14:sldId id="494"/>
            <p14:sldId id="492"/>
            <p14:sldId id="349"/>
          </p14:sldIdLst>
        </p14:section>
        <p14:section name="Untitled Section" id="{2F6AD2C2-46A9-4BC4-94FF-3A698A8E8EFB}">
          <p14:sldIdLst/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  <a:srgbClr val="669BBC"/>
    <a:srgbClr val="2D3956"/>
    <a:srgbClr val="8E5A6D"/>
    <a:srgbClr val="FAC748"/>
    <a:srgbClr val="852F4A"/>
    <a:srgbClr val="FFFFFF"/>
    <a:srgbClr val="4472C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368" autoAdjust="0"/>
    <p:restoredTop sz="93738" autoAdjust="0"/>
  </p:normalViewPr>
  <p:slideViewPr>
    <p:cSldViewPr snapToGrid="0">
      <p:cViewPr varScale="1">
        <p:scale>
          <a:sx n="80" d="100"/>
          <a:sy n="80" d="100"/>
        </p:scale>
        <p:origin x="749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tableStyles" Target="tableStyles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viewProps" Target="view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presProps" Target="presProps.xml"/><Relationship Id="rId28" Type="http://schemas.openxmlformats.org/officeDocument/2006/relationships/customXml" Target="../customXml/item2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notesMaster" Target="notesMasters/notesMaster1.xml"/><Relationship Id="rId27" Type="http://schemas.openxmlformats.org/officeDocument/2006/relationships/customXml" Target="../customXml/item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8DF744-AB4A-4A0F-92CE-6DEBABF2DA97}" type="datetimeFigureOut">
              <a:rPr lang="en-US" smtClean="0"/>
              <a:t>9/28/2023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8088B5-5D3D-41C5-9929-9FAB3A249D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791000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563025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741542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551640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" name="Google Shape;133;p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4" name="Google Shape;134;p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" name="Google Shape;337;p1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38" name="Google Shape;338;p1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60113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D95098-09E1-C4E1-F131-563DA7A291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1DB6B52-1098-3A61-90F1-ED7F8C19F6F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A7B7F2-C594-2226-10C3-8AC3C8D666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9/28/2023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567B6F-AABD-ABF2-1716-8CA10C09EE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7F058B-4E26-075C-3DA4-A864D221D4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31141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C59ED8-839F-740F-5380-EB20BD607C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DBA814-F4FF-953C-65F6-7755FFA224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F5B59B-14BB-0F36-FA1D-86F9E28D77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9/28/2023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5EDB51-73D6-A3E4-04E1-FA0E4D318A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E15A03-D852-FE42-22A2-986BA6AFDD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04737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FAF0B5-6A1B-819F-8BDB-8723AD6F80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D59A6B-040C-D231-73AA-94BF982AB5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1F9F7B-C72F-8488-63C2-893D10A718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9/28/2023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7D509D-91A2-39D0-0202-9348AED744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A98602-767F-9F7F-3A34-40E803A3BD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87252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D49C40-2B03-A723-1A25-72E120ED2D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C05F17-3155-8F58-9417-872859F01BC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0A6FADA-9339-2718-AE06-345636476CB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C7B5477-D6C1-D0EF-360E-AAF1F8F26B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9/28/2023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EE8FCE8-EE63-38DE-2FCA-4EA8F13B84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E2D33A2-7BEA-C0F6-8DC4-5841AF8D50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68912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B6B58D-F759-624C-F4B5-076FD71336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0DE3D4E-050C-4BD6-B7EB-39F9E2DE1C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280C419-BB65-0AE7-334A-03DB570FB6C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05432BE-90AA-3340-26A3-24C2C60ED46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972C4A7-BEA2-2193-0159-41A66555323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82EDC5C-9D31-77DA-AB6E-212A67AE98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9/28/2023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2F1C937-530C-BE6A-062C-EAEB60924A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6965C7C-2F3A-7C73-65EE-071EA3B57E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07010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1AF804-BA6F-7137-4401-2ABEE47663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5E1951F-F9DF-2D36-66CD-0ADE1A8E8A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9/28/2023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067CA20-9E1C-BEF8-F7E6-B3C4C9958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C61B1B8-1D1F-02F4-C933-47FC32EC2A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93133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7FE2AC4-08F1-175E-50F9-B90ABA9113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9/28/2023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EAEA4DB-632D-D9D1-3D14-B1B180E010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B715F8A-1D92-41F1-20A4-7DCD4E8AAA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77631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F15944-338D-38CB-1B4E-769DD7BE21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D1760F-940D-CAB5-053A-5873FA1D8F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43F859B-EC99-D3C1-C197-1297F98853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78B70CE-2216-EDAB-7EA9-CCE161AC49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9/28/2023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7F4EBE-FF18-55EE-6B98-05B25C8FC2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4F5F087-5F13-6A44-1590-C7C340B94C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54700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AAD5A4-F7CC-0324-C194-023F89C76D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06BFFB0-F5DC-8580-5C03-1E026A3F947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9C9C8D9-5BE1-6BCB-A317-EB9D0B08ED9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473CEC4-4BC0-D998-48CD-C0E75413B0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9/28/2023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205997B-9DB4-C221-C9C3-2CC6584C97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8972CE3-5F1C-8C5A-3A36-9FA4D8498D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66920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DD1990-0403-E7BD-DC37-9AFB471B60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792BEF8-6FCF-04D0-BF56-B13A28622EB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6B7518-7F38-0E9F-31BE-48CF51807F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9/28/2023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99AE5E-BECF-D8F0-0176-F5D6F6177A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169AFA-75A4-D04B-AD01-2B44BABE31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0604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5253B29-BA54-390A-6D3D-817CE947730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33E21C0-5144-CF89-6AE0-510711E0981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99442B-8870-38B1-A26D-CE928268F2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9/28/2023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037066-A86D-748B-99F7-904DF1C0EE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951710-EE2B-4532-5DDE-8ED9C5A668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778946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EA7BAD81-B37C-4E58-A969-A361C2B6AA3B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0 w 8118764"/>
              <a:gd name="connsiteY0" fmla="*/ 0 h 2521527"/>
              <a:gd name="connsiteX1" fmla="*/ 8118764 w 8118764"/>
              <a:gd name="connsiteY1" fmla="*/ 0 h 2521527"/>
              <a:gd name="connsiteX2" fmla="*/ 8118764 w 8118764"/>
              <a:gd name="connsiteY2" fmla="*/ 2521527 h 2521527"/>
              <a:gd name="connsiteX3" fmla="*/ 0 w 8118764"/>
              <a:gd name="connsiteY3" fmla="*/ 2521527 h 25215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118764" h="2521527">
                <a:moveTo>
                  <a:pt x="0" y="0"/>
                </a:moveTo>
                <a:lnTo>
                  <a:pt x="8118764" y="0"/>
                </a:lnTo>
                <a:lnTo>
                  <a:pt x="8118764" y="2521527"/>
                </a:lnTo>
                <a:lnTo>
                  <a:pt x="0" y="2521527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424060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A728A220-9096-471D-8E9D-3A0DD26FAEC5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" y="0"/>
            <a:ext cx="9740898" cy="5962650"/>
          </a:xfrm>
          <a:custGeom>
            <a:avLst/>
            <a:gdLst>
              <a:gd name="connsiteX0" fmla="*/ 8177976 w 9740898"/>
              <a:gd name="connsiteY0" fmla="*/ 0 h 5962650"/>
              <a:gd name="connsiteX1" fmla="*/ 9740898 w 9740898"/>
              <a:gd name="connsiteY1" fmla="*/ 0 h 5962650"/>
              <a:gd name="connsiteX2" fmla="*/ 9740898 w 9740898"/>
              <a:gd name="connsiteY2" fmla="*/ 1513279 h 5962650"/>
              <a:gd name="connsiteX3" fmla="*/ 8959437 w 9740898"/>
              <a:gd name="connsiteY3" fmla="*/ 2294740 h 5962650"/>
              <a:gd name="connsiteX4" fmla="*/ 8177976 w 9740898"/>
              <a:gd name="connsiteY4" fmla="*/ 1513279 h 5962650"/>
              <a:gd name="connsiteX5" fmla="*/ 6542379 w 9740898"/>
              <a:gd name="connsiteY5" fmla="*/ 0 h 5962650"/>
              <a:gd name="connsiteX6" fmla="*/ 8105301 w 9740898"/>
              <a:gd name="connsiteY6" fmla="*/ 0 h 5962650"/>
              <a:gd name="connsiteX7" fmla="*/ 8105301 w 9740898"/>
              <a:gd name="connsiteY7" fmla="*/ 2370965 h 5962650"/>
              <a:gd name="connsiteX8" fmla="*/ 7323840 w 9740898"/>
              <a:gd name="connsiteY8" fmla="*/ 3152426 h 5962650"/>
              <a:gd name="connsiteX9" fmla="*/ 6542379 w 9740898"/>
              <a:gd name="connsiteY9" fmla="*/ 2370965 h 5962650"/>
              <a:gd name="connsiteX10" fmla="*/ 4906785 w 9740898"/>
              <a:gd name="connsiteY10" fmla="*/ 0 h 5962650"/>
              <a:gd name="connsiteX11" fmla="*/ 6469706 w 9740898"/>
              <a:gd name="connsiteY11" fmla="*/ 0 h 5962650"/>
              <a:gd name="connsiteX12" fmla="*/ 6469706 w 9740898"/>
              <a:gd name="connsiteY12" fmla="*/ 3345442 h 5962650"/>
              <a:gd name="connsiteX13" fmla="*/ 5688245 w 9740898"/>
              <a:gd name="connsiteY13" fmla="*/ 4126903 h 5962650"/>
              <a:gd name="connsiteX14" fmla="*/ 4906785 w 9740898"/>
              <a:gd name="connsiteY14" fmla="*/ 3345442 h 5962650"/>
              <a:gd name="connsiteX15" fmla="*/ 3271189 w 9740898"/>
              <a:gd name="connsiteY15" fmla="*/ 0 h 5962650"/>
              <a:gd name="connsiteX16" fmla="*/ 4834111 w 9740898"/>
              <a:gd name="connsiteY16" fmla="*/ 0 h 5962650"/>
              <a:gd name="connsiteX17" fmla="*/ 4834111 w 9740898"/>
              <a:gd name="connsiteY17" fmla="*/ 4489022 h 5962650"/>
              <a:gd name="connsiteX18" fmla="*/ 4052650 w 9740898"/>
              <a:gd name="connsiteY18" fmla="*/ 5270483 h 5962650"/>
              <a:gd name="connsiteX19" fmla="*/ 3271189 w 9740898"/>
              <a:gd name="connsiteY19" fmla="*/ 4489022 h 5962650"/>
              <a:gd name="connsiteX20" fmla="*/ 1635594 w 9740898"/>
              <a:gd name="connsiteY20" fmla="*/ 0 h 5962650"/>
              <a:gd name="connsiteX21" fmla="*/ 3198517 w 9740898"/>
              <a:gd name="connsiteY21" fmla="*/ 0 h 5962650"/>
              <a:gd name="connsiteX22" fmla="*/ 3198517 w 9740898"/>
              <a:gd name="connsiteY22" fmla="*/ 5181189 h 5962650"/>
              <a:gd name="connsiteX23" fmla="*/ 2417056 w 9740898"/>
              <a:gd name="connsiteY23" fmla="*/ 5962650 h 5962650"/>
              <a:gd name="connsiteX24" fmla="*/ 1635594 w 9740898"/>
              <a:gd name="connsiteY24" fmla="*/ 5181189 h 5962650"/>
              <a:gd name="connsiteX25" fmla="*/ 0 w 9740898"/>
              <a:gd name="connsiteY25" fmla="*/ 0 h 5962650"/>
              <a:gd name="connsiteX26" fmla="*/ 1562922 w 9740898"/>
              <a:gd name="connsiteY26" fmla="*/ 0 h 5962650"/>
              <a:gd name="connsiteX27" fmla="*/ 1562922 w 9740898"/>
              <a:gd name="connsiteY27" fmla="*/ 3108571 h 5962650"/>
              <a:gd name="connsiteX28" fmla="*/ 781461 w 9740898"/>
              <a:gd name="connsiteY28" fmla="*/ 3890032 h 5962650"/>
              <a:gd name="connsiteX29" fmla="*/ 0 w 9740898"/>
              <a:gd name="connsiteY29" fmla="*/ 3108571 h 5962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9740898" h="5962650">
                <a:moveTo>
                  <a:pt x="8177976" y="0"/>
                </a:moveTo>
                <a:lnTo>
                  <a:pt x="9740898" y="0"/>
                </a:lnTo>
                <a:lnTo>
                  <a:pt x="9740898" y="1513279"/>
                </a:lnTo>
                <a:cubicBezTo>
                  <a:pt x="9740898" y="1944869"/>
                  <a:pt x="9391026" y="2294740"/>
                  <a:pt x="8959437" y="2294740"/>
                </a:cubicBezTo>
                <a:cubicBezTo>
                  <a:pt x="8527848" y="2294740"/>
                  <a:pt x="8177976" y="1944869"/>
                  <a:pt x="8177976" y="1513279"/>
                </a:cubicBezTo>
                <a:close/>
                <a:moveTo>
                  <a:pt x="6542379" y="0"/>
                </a:moveTo>
                <a:lnTo>
                  <a:pt x="8105301" y="0"/>
                </a:lnTo>
                <a:lnTo>
                  <a:pt x="8105301" y="2370965"/>
                </a:lnTo>
                <a:cubicBezTo>
                  <a:pt x="8105301" y="2802554"/>
                  <a:pt x="7755429" y="3152426"/>
                  <a:pt x="7323840" y="3152426"/>
                </a:cubicBezTo>
                <a:cubicBezTo>
                  <a:pt x="6892251" y="3152426"/>
                  <a:pt x="6542379" y="2802554"/>
                  <a:pt x="6542379" y="2370965"/>
                </a:cubicBezTo>
                <a:close/>
                <a:moveTo>
                  <a:pt x="4906785" y="0"/>
                </a:moveTo>
                <a:lnTo>
                  <a:pt x="6469706" y="0"/>
                </a:lnTo>
                <a:lnTo>
                  <a:pt x="6469706" y="3345442"/>
                </a:lnTo>
                <a:cubicBezTo>
                  <a:pt x="6469706" y="3777031"/>
                  <a:pt x="6119834" y="4126903"/>
                  <a:pt x="5688245" y="4126903"/>
                </a:cubicBezTo>
                <a:cubicBezTo>
                  <a:pt x="5256656" y="4126903"/>
                  <a:pt x="4906785" y="3777031"/>
                  <a:pt x="4906785" y="3345442"/>
                </a:cubicBezTo>
                <a:close/>
                <a:moveTo>
                  <a:pt x="3271189" y="0"/>
                </a:moveTo>
                <a:lnTo>
                  <a:pt x="4834111" y="0"/>
                </a:lnTo>
                <a:lnTo>
                  <a:pt x="4834111" y="4489022"/>
                </a:lnTo>
                <a:cubicBezTo>
                  <a:pt x="4834111" y="4920611"/>
                  <a:pt x="4484240" y="5270483"/>
                  <a:pt x="4052650" y="5270483"/>
                </a:cubicBezTo>
                <a:cubicBezTo>
                  <a:pt x="3621061" y="5270483"/>
                  <a:pt x="3271189" y="4920611"/>
                  <a:pt x="3271189" y="4489022"/>
                </a:cubicBezTo>
                <a:close/>
                <a:moveTo>
                  <a:pt x="1635594" y="0"/>
                </a:moveTo>
                <a:lnTo>
                  <a:pt x="3198517" y="0"/>
                </a:lnTo>
                <a:lnTo>
                  <a:pt x="3198517" y="5181189"/>
                </a:lnTo>
                <a:cubicBezTo>
                  <a:pt x="3198517" y="5612778"/>
                  <a:pt x="2848644" y="5962650"/>
                  <a:pt x="2417056" y="5962650"/>
                </a:cubicBezTo>
                <a:cubicBezTo>
                  <a:pt x="1985466" y="5962650"/>
                  <a:pt x="1635594" y="5612778"/>
                  <a:pt x="1635594" y="5181189"/>
                </a:cubicBezTo>
                <a:close/>
                <a:moveTo>
                  <a:pt x="0" y="0"/>
                </a:moveTo>
                <a:lnTo>
                  <a:pt x="1562922" y="0"/>
                </a:lnTo>
                <a:lnTo>
                  <a:pt x="1562922" y="3108571"/>
                </a:lnTo>
                <a:cubicBezTo>
                  <a:pt x="1562922" y="3540160"/>
                  <a:pt x="1213050" y="3890032"/>
                  <a:pt x="781461" y="3890032"/>
                </a:cubicBezTo>
                <a:cubicBezTo>
                  <a:pt x="349872" y="3890032"/>
                  <a:pt x="0" y="3540160"/>
                  <a:pt x="0" y="3108571"/>
                </a:cubicBez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3278961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</p:bld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9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B150257C-F063-4712-86B9-6B30CE114C01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127760" y="1123950"/>
            <a:ext cx="9936480" cy="4610100"/>
          </a:xfrm>
          <a:custGeom>
            <a:avLst/>
            <a:gdLst>
              <a:gd name="connsiteX0" fmla="*/ 4992680 w 9936480"/>
              <a:gd name="connsiteY0" fmla="*/ 888184 h 4610100"/>
              <a:gd name="connsiteX1" fmla="*/ 9936480 w 9936480"/>
              <a:gd name="connsiteY1" fmla="*/ 888184 h 4610100"/>
              <a:gd name="connsiteX2" fmla="*/ 9936480 w 9936480"/>
              <a:gd name="connsiteY2" fmla="*/ 4610100 h 4610100"/>
              <a:gd name="connsiteX3" fmla="*/ 4992680 w 9936480"/>
              <a:gd name="connsiteY3" fmla="*/ 4610100 h 4610100"/>
              <a:gd name="connsiteX4" fmla="*/ 0 w 9936480"/>
              <a:gd name="connsiteY4" fmla="*/ 0 h 4610100"/>
              <a:gd name="connsiteX5" fmla="*/ 4943800 w 9936480"/>
              <a:gd name="connsiteY5" fmla="*/ 0 h 4610100"/>
              <a:gd name="connsiteX6" fmla="*/ 4943800 w 9936480"/>
              <a:gd name="connsiteY6" fmla="*/ 3721916 h 4610100"/>
              <a:gd name="connsiteX7" fmla="*/ 0 w 9936480"/>
              <a:gd name="connsiteY7" fmla="*/ 3721916 h 46101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36480" h="4610100">
                <a:moveTo>
                  <a:pt x="4992680" y="888184"/>
                </a:moveTo>
                <a:lnTo>
                  <a:pt x="9936480" y="888184"/>
                </a:lnTo>
                <a:lnTo>
                  <a:pt x="9936480" y="4610100"/>
                </a:lnTo>
                <a:lnTo>
                  <a:pt x="4992680" y="4610100"/>
                </a:lnTo>
                <a:close/>
                <a:moveTo>
                  <a:pt x="0" y="0"/>
                </a:moveTo>
                <a:lnTo>
                  <a:pt x="4943800" y="0"/>
                </a:lnTo>
                <a:lnTo>
                  <a:pt x="4943800" y="3721916"/>
                </a:lnTo>
                <a:lnTo>
                  <a:pt x="0" y="3721916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20564587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FC9C52C9-E1A1-4DAC-AD31-A7ADAED4AB84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1"/>
            <a:ext cx="6826172" cy="6857998"/>
          </a:xfrm>
          <a:custGeom>
            <a:avLst/>
            <a:gdLst>
              <a:gd name="connsiteX0" fmla="*/ 0 w 6826172"/>
              <a:gd name="connsiteY0" fmla="*/ 0 h 6857998"/>
              <a:gd name="connsiteX1" fmla="*/ 6826172 w 6826172"/>
              <a:gd name="connsiteY1" fmla="*/ 0 h 6857998"/>
              <a:gd name="connsiteX2" fmla="*/ 0 w 6826172"/>
              <a:gd name="connsiteY2" fmla="*/ 6857998 h 6857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826172" h="6857998">
                <a:moveTo>
                  <a:pt x="0" y="0"/>
                </a:moveTo>
                <a:lnTo>
                  <a:pt x="6826172" y="0"/>
                </a:lnTo>
                <a:lnTo>
                  <a:pt x="0" y="6857998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4301885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3">
            <a:extLst>
              <a:ext uri="{FF2B5EF4-FFF2-40B4-BE49-F238E27FC236}">
                <a16:creationId xmlns:a16="http://schemas.microsoft.com/office/drawing/2014/main" id="{4D87B024-DF46-4DF2-934F-975B0169D37C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7088924" y="508820"/>
            <a:ext cx="3701847" cy="5184057"/>
          </a:xfrm>
          <a:prstGeom prst="rect">
            <a:avLst/>
          </a:prstGeom>
          <a:solidFill>
            <a:schemeClr val="bg1">
              <a:lumMod val="85000"/>
              <a:alpha val="50000"/>
            </a:schemeClr>
          </a:solidFill>
          <a:ln w="127000">
            <a:gradFill>
              <a:gsLst>
                <a:gs pos="1000">
                  <a:schemeClr val="bg1"/>
                </a:gs>
                <a:gs pos="100000">
                  <a:srgbClr val="F5F5F5"/>
                </a:gs>
              </a:gsLst>
              <a:lin ang="5400000" scaled="1"/>
            </a:gradFill>
            <a:miter lim="800000"/>
          </a:ln>
          <a:effectLst/>
        </p:spPr>
        <p:txBody>
          <a:bodyPr/>
          <a:lstStyle>
            <a:lvl1pPr marL="0" indent="0" algn="ctr"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13788980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ecel="100000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94057321-887A-4B9F-AE60-CB2705D39324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3452649" y="-3"/>
            <a:ext cx="8739351" cy="6858000"/>
          </a:xfrm>
          <a:custGeom>
            <a:avLst/>
            <a:gdLst>
              <a:gd name="connsiteX0" fmla="*/ 0 w 8739351"/>
              <a:gd name="connsiteY0" fmla="*/ 0 h 6858000"/>
              <a:gd name="connsiteX1" fmla="*/ 8739351 w 8739351"/>
              <a:gd name="connsiteY1" fmla="*/ 0 h 6858000"/>
              <a:gd name="connsiteX2" fmla="*/ 8739351 w 8739351"/>
              <a:gd name="connsiteY2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8739351" h="6858000">
                <a:moveTo>
                  <a:pt x="0" y="0"/>
                </a:moveTo>
                <a:lnTo>
                  <a:pt x="8739351" y="0"/>
                </a:lnTo>
                <a:lnTo>
                  <a:pt x="8739351" y="6858000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200"/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29052834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شريحة عنوان" type="title">
  <p:cSld name="شريحة عنوان">
    <p:spTree>
      <p:nvGrpSpPr>
        <p:cNvPr id="1" name="Shape 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Google Shape;12;p36"/>
          <p:cNvSpPr txBox="1"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ctr" rtl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Calibri"/>
              <a:buNone/>
              <a:defRPr sz="60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" name="Google Shape;13;p36"/>
          <p:cNvSpPr txBox="1"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lvl="0" algn="ctr" rtl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/>
            </a:lvl1pPr>
            <a:lvl2pPr lvl="1" algn="ct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/>
            </a:lvl2pPr>
            <a:lvl3pPr lvl="2" algn="ct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/>
            </a:lvl3pPr>
            <a:lvl4pPr lvl="3" algn="ct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4pPr>
            <a:lvl5pPr lvl="4" algn="ct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5pPr>
            <a:lvl6pPr lvl="5" algn="ct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6pPr>
            <a:lvl7pPr lvl="6" algn="ct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7pPr>
            <a:lvl8pPr lvl="7" algn="ct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8pPr>
            <a:lvl9pPr lvl="8" algn="ct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9pPr>
          </a:lstStyle>
          <a:p>
            <a:endParaRPr/>
          </a:p>
        </p:txBody>
      </p:sp>
      <p:sp>
        <p:nvSpPr>
          <p:cNvPr id="14" name="Google Shape;14;p36"/>
          <p:cNvSpPr txBox="1">
            <a:spLocks noGrp="1"/>
          </p:cNvSpPr>
          <p:nvPr>
            <p:ph type="dt" idx="10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 rt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r" rt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 rt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 rt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 rt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 rt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 rt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 rt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 rt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5" name="Google Shape;15;p36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 rt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r" rt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 rt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 rt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 rt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 rt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 rt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 rt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 rt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6" name="Google Shape;16;p36"/>
          <p:cNvSpPr txBox="1">
            <a:spLocks noGrp="1"/>
          </p:cNvSpPr>
          <p:nvPr>
            <p:ph type="sldNum" idx="1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l" rtl="1">
              <a:spcBef>
                <a:spcPts val="0"/>
              </a:spcBef>
              <a:buNone/>
              <a:defRPr/>
            </a:lvl1pPr>
            <a:lvl2pPr marL="0" lvl="1" indent="0" algn="l" rtl="1">
              <a:spcBef>
                <a:spcPts val="0"/>
              </a:spcBef>
              <a:buNone/>
              <a:defRPr/>
            </a:lvl2pPr>
            <a:lvl3pPr marL="0" lvl="2" indent="0" algn="l" rtl="1">
              <a:spcBef>
                <a:spcPts val="0"/>
              </a:spcBef>
              <a:buNone/>
              <a:defRPr/>
            </a:lvl3pPr>
            <a:lvl4pPr marL="0" lvl="3" indent="0" algn="l" rtl="1">
              <a:spcBef>
                <a:spcPts val="0"/>
              </a:spcBef>
              <a:buNone/>
              <a:defRPr/>
            </a:lvl4pPr>
            <a:lvl5pPr marL="0" lvl="4" indent="0" algn="l" rtl="1">
              <a:spcBef>
                <a:spcPts val="0"/>
              </a:spcBef>
              <a:buNone/>
              <a:defRPr/>
            </a:lvl5pPr>
            <a:lvl6pPr marL="0" lvl="5" indent="0" algn="l" rtl="1">
              <a:spcBef>
                <a:spcPts val="0"/>
              </a:spcBef>
              <a:buNone/>
              <a:defRPr/>
            </a:lvl6pPr>
            <a:lvl7pPr marL="0" lvl="6" indent="0" algn="l" rtl="1">
              <a:spcBef>
                <a:spcPts val="0"/>
              </a:spcBef>
              <a:buNone/>
              <a:defRPr/>
            </a:lvl7pPr>
            <a:lvl8pPr marL="0" lvl="7" indent="0" algn="l" rtl="1">
              <a:spcBef>
                <a:spcPts val="0"/>
              </a:spcBef>
              <a:buNone/>
              <a:defRPr/>
            </a:lvl8pPr>
            <a:lvl9pPr marL="0" lvl="8" indent="0" algn="l" rtl="1">
              <a:spcBef>
                <a:spcPts val="0"/>
              </a:spcBef>
              <a:buNone/>
              <a:defRPr/>
            </a:lvl9pPr>
          </a:lstStyle>
          <a:p>
            <a:pPr marL="0" lvl="0" indent="0" algn="l" rtl="1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38769328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فارغ" type="blank">
  <p:cSld name="فارغ">
    <p:spTree>
      <p:nvGrpSpPr>
        <p:cNvPr id="1" name="Shape 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Google Shape;18;p37"/>
          <p:cNvSpPr txBox="1">
            <a:spLocks noGrp="1"/>
          </p:cNvSpPr>
          <p:nvPr>
            <p:ph type="dt" idx="10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 rt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r" rt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 rt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 rt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 rt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 rt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 rt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 rt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 rt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9" name="Google Shape;19;p37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 rt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r" rt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 rt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 rt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 rt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 rt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 rt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 rt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 rt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0" name="Google Shape;20;p37"/>
          <p:cNvSpPr txBox="1">
            <a:spLocks noGrp="1"/>
          </p:cNvSpPr>
          <p:nvPr>
            <p:ph type="sldNum" idx="1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l" rtl="1">
              <a:spcBef>
                <a:spcPts val="0"/>
              </a:spcBef>
              <a:buNone/>
              <a:defRPr/>
            </a:lvl1pPr>
            <a:lvl2pPr marL="0" lvl="1" indent="0" algn="l" rtl="1">
              <a:spcBef>
                <a:spcPts val="0"/>
              </a:spcBef>
              <a:buNone/>
              <a:defRPr/>
            </a:lvl2pPr>
            <a:lvl3pPr marL="0" lvl="2" indent="0" algn="l" rtl="1">
              <a:spcBef>
                <a:spcPts val="0"/>
              </a:spcBef>
              <a:buNone/>
              <a:defRPr/>
            </a:lvl3pPr>
            <a:lvl4pPr marL="0" lvl="3" indent="0" algn="l" rtl="1">
              <a:spcBef>
                <a:spcPts val="0"/>
              </a:spcBef>
              <a:buNone/>
              <a:defRPr/>
            </a:lvl4pPr>
            <a:lvl5pPr marL="0" lvl="4" indent="0" algn="l" rtl="1">
              <a:spcBef>
                <a:spcPts val="0"/>
              </a:spcBef>
              <a:buNone/>
              <a:defRPr/>
            </a:lvl5pPr>
            <a:lvl6pPr marL="0" lvl="5" indent="0" algn="l" rtl="1">
              <a:spcBef>
                <a:spcPts val="0"/>
              </a:spcBef>
              <a:buNone/>
              <a:defRPr/>
            </a:lvl6pPr>
            <a:lvl7pPr marL="0" lvl="6" indent="0" algn="l" rtl="1">
              <a:spcBef>
                <a:spcPts val="0"/>
              </a:spcBef>
              <a:buNone/>
              <a:defRPr/>
            </a:lvl7pPr>
            <a:lvl8pPr marL="0" lvl="7" indent="0" algn="l" rtl="1">
              <a:spcBef>
                <a:spcPts val="0"/>
              </a:spcBef>
              <a:buNone/>
              <a:defRPr/>
            </a:lvl8pPr>
            <a:lvl9pPr marL="0" lvl="8" indent="0" algn="l" rtl="1">
              <a:spcBef>
                <a:spcPts val="0"/>
              </a:spcBef>
              <a:buNone/>
              <a:defRPr/>
            </a:lvl9pPr>
          </a:lstStyle>
          <a:p>
            <a:pPr marL="0" lvl="0" indent="0" algn="l" rtl="1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54000862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عنوان ومحتوى" type="obj">
  <p:cSld name="عنوان ومحتوى">
    <p:spTree>
      <p:nvGrpSpPr>
        <p:cNvPr id="1" name="Shape 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Google Shape;22;p38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r" rtl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3" name="Google Shape;23;p38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r" rtl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24" name="Google Shape;24;p38"/>
          <p:cNvSpPr txBox="1">
            <a:spLocks noGrp="1"/>
          </p:cNvSpPr>
          <p:nvPr>
            <p:ph type="dt" idx="10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 rt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r" rt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 rt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 rt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 rt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 rt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 rt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 rt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 rt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5" name="Google Shape;25;p38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 rt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r" rt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 rt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 rt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 rt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 rt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 rt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 rt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 rt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6" name="Google Shape;26;p38"/>
          <p:cNvSpPr txBox="1">
            <a:spLocks noGrp="1"/>
          </p:cNvSpPr>
          <p:nvPr>
            <p:ph type="sldNum" idx="1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l" rtl="1">
              <a:spcBef>
                <a:spcPts val="0"/>
              </a:spcBef>
              <a:buNone/>
              <a:defRPr/>
            </a:lvl1pPr>
            <a:lvl2pPr marL="0" lvl="1" indent="0" algn="l" rtl="1">
              <a:spcBef>
                <a:spcPts val="0"/>
              </a:spcBef>
              <a:buNone/>
              <a:defRPr/>
            </a:lvl2pPr>
            <a:lvl3pPr marL="0" lvl="2" indent="0" algn="l" rtl="1">
              <a:spcBef>
                <a:spcPts val="0"/>
              </a:spcBef>
              <a:buNone/>
              <a:defRPr/>
            </a:lvl3pPr>
            <a:lvl4pPr marL="0" lvl="3" indent="0" algn="l" rtl="1">
              <a:spcBef>
                <a:spcPts val="0"/>
              </a:spcBef>
              <a:buNone/>
              <a:defRPr/>
            </a:lvl4pPr>
            <a:lvl5pPr marL="0" lvl="4" indent="0" algn="l" rtl="1">
              <a:spcBef>
                <a:spcPts val="0"/>
              </a:spcBef>
              <a:buNone/>
              <a:defRPr/>
            </a:lvl5pPr>
            <a:lvl6pPr marL="0" lvl="5" indent="0" algn="l" rtl="1">
              <a:spcBef>
                <a:spcPts val="0"/>
              </a:spcBef>
              <a:buNone/>
              <a:defRPr/>
            </a:lvl6pPr>
            <a:lvl7pPr marL="0" lvl="6" indent="0" algn="l" rtl="1">
              <a:spcBef>
                <a:spcPts val="0"/>
              </a:spcBef>
              <a:buNone/>
              <a:defRPr/>
            </a:lvl7pPr>
            <a:lvl8pPr marL="0" lvl="7" indent="0" algn="l" rtl="1">
              <a:spcBef>
                <a:spcPts val="0"/>
              </a:spcBef>
              <a:buNone/>
              <a:defRPr/>
            </a:lvl8pPr>
            <a:lvl9pPr marL="0" lvl="8" indent="0" algn="l" rtl="1">
              <a:spcBef>
                <a:spcPts val="0"/>
              </a:spcBef>
              <a:buNone/>
              <a:defRPr/>
            </a:lvl9pPr>
          </a:lstStyle>
          <a:p>
            <a:pPr marL="0" lvl="0" indent="0" algn="l" rtl="1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01273906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عنوان المقطع" type="secHead">
  <p:cSld name="عنوان المقطع">
    <p:spTree>
      <p:nvGrpSpPr>
        <p:cNvPr id="1" name="Shape 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Google Shape;28;p39"/>
          <p:cNvSpPr txBox="1"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r" rtl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Calibri"/>
              <a:buNone/>
              <a:defRPr sz="60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9" name="Google Shape;29;p39"/>
          <p:cNvSpPr txBox="1"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r" rtl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888888"/>
              </a:buClr>
              <a:buSzPts val="2400"/>
              <a:buNone/>
              <a:defRPr sz="2400">
                <a:solidFill>
                  <a:srgbClr val="888888"/>
                </a:solidFill>
              </a:defRPr>
            </a:lvl1pPr>
            <a:lvl2pPr marL="914400" lvl="1" indent="-2286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 sz="2000">
                <a:solidFill>
                  <a:srgbClr val="888888"/>
                </a:solidFill>
              </a:defRPr>
            </a:lvl2pPr>
            <a:lvl3pPr marL="1371600" lvl="2" indent="-2286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800"/>
              <a:buNone/>
              <a:defRPr sz="1800">
                <a:solidFill>
                  <a:srgbClr val="888888"/>
                </a:solidFill>
              </a:defRPr>
            </a:lvl3pPr>
            <a:lvl4pPr marL="1828800" lvl="3" indent="-2286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4pPr>
            <a:lvl5pPr marL="2286000" lvl="4" indent="-2286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5pPr>
            <a:lvl6pPr marL="2743200" lvl="5" indent="-2286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6pPr>
            <a:lvl7pPr marL="3200400" lvl="6" indent="-2286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7pPr>
            <a:lvl8pPr marL="3657600" lvl="7" indent="-2286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8pPr>
            <a:lvl9pPr marL="4114800" lvl="8" indent="-2286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30" name="Google Shape;30;p39"/>
          <p:cNvSpPr txBox="1">
            <a:spLocks noGrp="1"/>
          </p:cNvSpPr>
          <p:nvPr>
            <p:ph type="dt" idx="10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 rt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r" rt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 rt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 rt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 rt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 rt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 rt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 rt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 rt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1" name="Google Shape;31;p39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 rt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r" rt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 rt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 rt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 rt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 rt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 rt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 rt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 rt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2" name="Google Shape;32;p39"/>
          <p:cNvSpPr txBox="1">
            <a:spLocks noGrp="1"/>
          </p:cNvSpPr>
          <p:nvPr>
            <p:ph type="sldNum" idx="1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l" rtl="1">
              <a:spcBef>
                <a:spcPts val="0"/>
              </a:spcBef>
              <a:buNone/>
              <a:defRPr/>
            </a:lvl1pPr>
            <a:lvl2pPr marL="0" lvl="1" indent="0" algn="l" rtl="1">
              <a:spcBef>
                <a:spcPts val="0"/>
              </a:spcBef>
              <a:buNone/>
              <a:defRPr/>
            </a:lvl2pPr>
            <a:lvl3pPr marL="0" lvl="2" indent="0" algn="l" rtl="1">
              <a:spcBef>
                <a:spcPts val="0"/>
              </a:spcBef>
              <a:buNone/>
              <a:defRPr/>
            </a:lvl3pPr>
            <a:lvl4pPr marL="0" lvl="3" indent="0" algn="l" rtl="1">
              <a:spcBef>
                <a:spcPts val="0"/>
              </a:spcBef>
              <a:buNone/>
              <a:defRPr/>
            </a:lvl4pPr>
            <a:lvl5pPr marL="0" lvl="4" indent="0" algn="l" rtl="1">
              <a:spcBef>
                <a:spcPts val="0"/>
              </a:spcBef>
              <a:buNone/>
              <a:defRPr/>
            </a:lvl5pPr>
            <a:lvl6pPr marL="0" lvl="5" indent="0" algn="l" rtl="1">
              <a:spcBef>
                <a:spcPts val="0"/>
              </a:spcBef>
              <a:buNone/>
              <a:defRPr/>
            </a:lvl6pPr>
            <a:lvl7pPr marL="0" lvl="6" indent="0" algn="l" rtl="1">
              <a:spcBef>
                <a:spcPts val="0"/>
              </a:spcBef>
              <a:buNone/>
              <a:defRPr/>
            </a:lvl7pPr>
            <a:lvl8pPr marL="0" lvl="7" indent="0" algn="l" rtl="1">
              <a:spcBef>
                <a:spcPts val="0"/>
              </a:spcBef>
              <a:buNone/>
              <a:defRPr/>
            </a:lvl8pPr>
            <a:lvl9pPr marL="0" lvl="8" indent="0" algn="l" rtl="1">
              <a:spcBef>
                <a:spcPts val="0"/>
              </a:spcBef>
              <a:buNone/>
              <a:defRPr/>
            </a:lvl9pPr>
          </a:lstStyle>
          <a:p>
            <a:pPr marL="0" lvl="0" indent="0" algn="l" rtl="1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26095627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محتويين" type="twoObj">
  <p:cSld name="محتويين">
    <p:spTree>
      <p:nvGrpSpPr>
        <p:cNvPr id="1" name="Shape 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Google Shape;34;p40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r" rtl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5" name="Google Shape;35;p40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5181600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r" rtl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36" name="Google Shape;36;p40"/>
          <p:cNvSpPr txBox="1">
            <a:spLocks noGrp="1"/>
          </p:cNvSpPr>
          <p:nvPr>
            <p:ph type="body" idx="2"/>
          </p:nvPr>
        </p:nvSpPr>
        <p:spPr>
          <a:xfrm>
            <a:off x="6172200" y="1825625"/>
            <a:ext cx="5181600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r" rtl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37" name="Google Shape;37;p40"/>
          <p:cNvSpPr txBox="1">
            <a:spLocks noGrp="1"/>
          </p:cNvSpPr>
          <p:nvPr>
            <p:ph type="dt" idx="10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 rt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r" rt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 rt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 rt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 rt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 rt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 rt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 rt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 rt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8" name="Google Shape;38;p40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 rt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r" rt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 rt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 rt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 rt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 rt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 rt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 rt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 rt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9" name="Google Shape;39;p40"/>
          <p:cNvSpPr txBox="1">
            <a:spLocks noGrp="1"/>
          </p:cNvSpPr>
          <p:nvPr>
            <p:ph type="sldNum" idx="1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l" rtl="1">
              <a:spcBef>
                <a:spcPts val="0"/>
              </a:spcBef>
              <a:buNone/>
              <a:defRPr/>
            </a:lvl1pPr>
            <a:lvl2pPr marL="0" lvl="1" indent="0" algn="l" rtl="1">
              <a:spcBef>
                <a:spcPts val="0"/>
              </a:spcBef>
              <a:buNone/>
              <a:defRPr/>
            </a:lvl2pPr>
            <a:lvl3pPr marL="0" lvl="2" indent="0" algn="l" rtl="1">
              <a:spcBef>
                <a:spcPts val="0"/>
              </a:spcBef>
              <a:buNone/>
              <a:defRPr/>
            </a:lvl3pPr>
            <a:lvl4pPr marL="0" lvl="3" indent="0" algn="l" rtl="1">
              <a:spcBef>
                <a:spcPts val="0"/>
              </a:spcBef>
              <a:buNone/>
              <a:defRPr/>
            </a:lvl4pPr>
            <a:lvl5pPr marL="0" lvl="4" indent="0" algn="l" rtl="1">
              <a:spcBef>
                <a:spcPts val="0"/>
              </a:spcBef>
              <a:buNone/>
              <a:defRPr/>
            </a:lvl5pPr>
            <a:lvl6pPr marL="0" lvl="5" indent="0" algn="l" rtl="1">
              <a:spcBef>
                <a:spcPts val="0"/>
              </a:spcBef>
              <a:buNone/>
              <a:defRPr/>
            </a:lvl6pPr>
            <a:lvl7pPr marL="0" lvl="6" indent="0" algn="l" rtl="1">
              <a:spcBef>
                <a:spcPts val="0"/>
              </a:spcBef>
              <a:buNone/>
              <a:defRPr/>
            </a:lvl7pPr>
            <a:lvl8pPr marL="0" lvl="7" indent="0" algn="l" rtl="1">
              <a:spcBef>
                <a:spcPts val="0"/>
              </a:spcBef>
              <a:buNone/>
              <a:defRPr/>
            </a:lvl8pPr>
            <a:lvl9pPr marL="0" lvl="8" indent="0" algn="l" rtl="1">
              <a:spcBef>
                <a:spcPts val="0"/>
              </a:spcBef>
              <a:buNone/>
              <a:defRPr/>
            </a:lvl9pPr>
          </a:lstStyle>
          <a:p>
            <a:pPr marL="0" lvl="0" indent="0" algn="l" rtl="1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4237796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مقارنة" type="twoTxTwoObj">
  <p:cSld name="مقارنة">
    <p:spTree>
      <p:nvGrpSpPr>
        <p:cNvPr id="1" name="Shape 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Google Shape;41;p41"/>
          <p:cNvSpPr txBox="1"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r" rtl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2" name="Google Shape;42;p41"/>
          <p:cNvSpPr txBox="1"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r" rtl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400" lvl="1" indent="-2286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43" name="Google Shape;43;p41"/>
          <p:cNvSpPr txBox="1">
            <a:spLocks noGrp="1"/>
          </p:cNvSpPr>
          <p:nvPr>
            <p:ph type="body" idx="2"/>
          </p:nvPr>
        </p:nvSpPr>
        <p:spPr>
          <a:xfrm>
            <a:off x="839788" y="2505075"/>
            <a:ext cx="5157787" cy="36845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r" rtl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44" name="Google Shape;44;p41"/>
          <p:cNvSpPr txBox="1">
            <a:spLocks noGrp="1"/>
          </p:cNvSpPr>
          <p:nvPr>
            <p:ph type="body" idx="3"/>
          </p:nvPr>
        </p:nvSpPr>
        <p:spPr>
          <a:xfrm>
            <a:off x="6172200" y="1681163"/>
            <a:ext cx="5183188" cy="8239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r" rtl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400" lvl="1" indent="-2286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45" name="Google Shape;45;p41"/>
          <p:cNvSpPr txBox="1">
            <a:spLocks noGrp="1"/>
          </p:cNvSpPr>
          <p:nvPr>
            <p:ph type="body" idx="4"/>
          </p:nvPr>
        </p:nvSpPr>
        <p:spPr>
          <a:xfrm>
            <a:off x="6172200" y="2505075"/>
            <a:ext cx="5183188" cy="36845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r" rtl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46" name="Google Shape;46;p41"/>
          <p:cNvSpPr txBox="1">
            <a:spLocks noGrp="1"/>
          </p:cNvSpPr>
          <p:nvPr>
            <p:ph type="dt" idx="10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 rt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r" rt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 rt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 rt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 rt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 rt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 rt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 rt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 rt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7" name="Google Shape;47;p41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 rt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r" rt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 rt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 rt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 rt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 rt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 rt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 rt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 rt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8" name="Google Shape;48;p41"/>
          <p:cNvSpPr txBox="1">
            <a:spLocks noGrp="1"/>
          </p:cNvSpPr>
          <p:nvPr>
            <p:ph type="sldNum" idx="1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l" rtl="1">
              <a:spcBef>
                <a:spcPts val="0"/>
              </a:spcBef>
              <a:buNone/>
              <a:defRPr/>
            </a:lvl1pPr>
            <a:lvl2pPr marL="0" lvl="1" indent="0" algn="l" rtl="1">
              <a:spcBef>
                <a:spcPts val="0"/>
              </a:spcBef>
              <a:buNone/>
              <a:defRPr/>
            </a:lvl2pPr>
            <a:lvl3pPr marL="0" lvl="2" indent="0" algn="l" rtl="1">
              <a:spcBef>
                <a:spcPts val="0"/>
              </a:spcBef>
              <a:buNone/>
              <a:defRPr/>
            </a:lvl3pPr>
            <a:lvl4pPr marL="0" lvl="3" indent="0" algn="l" rtl="1">
              <a:spcBef>
                <a:spcPts val="0"/>
              </a:spcBef>
              <a:buNone/>
              <a:defRPr/>
            </a:lvl4pPr>
            <a:lvl5pPr marL="0" lvl="4" indent="0" algn="l" rtl="1">
              <a:spcBef>
                <a:spcPts val="0"/>
              </a:spcBef>
              <a:buNone/>
              <a:defRPr/>
            </a:lvl5pPr>
            <a:lvl6pPr marL="0" lvl="5" indent="0" algn="l" rtl="1">
              <a:spcBef>
                <a:spcPts val="0"/>
              </a:spcBef>
              <a:buNone/>
              <a:defRPr/>
            </a:lvl6pPr>
            <a:lvl7pPr marL="0" lvl="6" indent="0" algn="l" rtl="1">
              <a:spcBef>
                <a:spcPts val="0"/>
              </a:spcBef>
              <a:buNone/>
              <a:defRPr/>
            </a:lvl7pPr>
            <a:lvl8pPr marL="0" lvl="7" indent="0" algn="l" rtl="1">
              <a:spcBef>
                <a:spcPts val="0"/>
              </a:spcBef>
              <a:buNone/>
              <a:defRPr/>
            </a:lvl8pPr>
            <a:lvl9pPr marL="0" lvl="8" indent="0" algn="l" rtl="1">
              <a:spcBef>
                <a:spcPts val="0"/>
              </a:spcBef>
              <a:buNone/>
              <a:defRPr/>
            </a:lvl9pPr>
          </a:lstStyle>
          <a:p>
            <a:pPr marL="0" lvl="0" indent="0" algn="l" rtl="1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68007250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عنوان فقط" type="titleOnly">
  <p:cSld name="عنوان فقط">
    <p:spTree>
      <p:nvGrpSpPr>
        <p:cNvPr id="1" name="Shape 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Google Shape;50;p42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r" rtl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1" name="Google Shape;51;p42"/>
          <p:cNvSpPr txBox="1">
            <a:spLocks noGrp="1"/>
          </p:cNvSpPr>
          <p:nvPr>
            <p:ph type="dt" idx="10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 rt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r" rt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 rt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 rt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 rt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 rt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 rt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 rt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 rt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2" name="Google Shape;52;p42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 rt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r" rt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 rt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 rt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 rt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 rt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 rt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 rt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 rt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3" name="Google Shape;53;p42"/>
          <p:cNvSpPr txBox="1">
            <a:spLocks noGrp="1"/>
          </p:cNvSpPr>
          <p:nvPr>
            <p:ph type="sldNum" idx="1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l" rtl="1">
              <a:spcBef>
                <a:spcPts val="0"/>
              </a:spcBef>
              <a:buNone/>
              <a:defRPr/>
            </a:lvl1pPr>
            <a:lvl2pPr marL="0" lvl="1" indent="0" algn="l" rtl="1">
              <a:spcBef>
                <a:spcPts val="0"/>
              </a:spcBef>
              <a:buNone/>
              <a:defRPr/>
            </a:lvl2pPr>
            <a:lvl3pPr marL="0" lvl="2" indent="0" algn="l" rtl="1">
              <a:spcBef>
                <a:spcPts val="0"/>
              </a:spcBef>
              <a:buNone/>
              <a:defRPr/>
            </a:lvl3pPr>
            <a:lvl4pPr marL="0" lvl="3" indent="0" algn="l" rtl="1">
              <a:spcBef>
                <a:spcPts val="0"/>
              </a:spcBef>
              <a:buNone/>
              <a:defRPr/>
            </a:lvl4pPr>
            <a:lvl5pPr marL="0" lvl="4" indent="0" algn="l" rtl="1">
              <a:spcBef>
                <a:spcPts val="0"/>
              </a:spcBef>
              <a:buNone/>
              <a:defRPr/>
            </a:lvl5pPr>
            <a:lvl6pPr marL="0" lvl="5" indent="0" algn="l" rtl="1">
              <a:spcBef>
                <a:spcPts val="0"/>
              </a:spcBef>
              <a:buNone/>
              <a:defRPr/>
            </a:lvl6pPr>
            <a:lvl7pPr marL="0" lvl="6" indent="0" algn="l" rtl="1">
              <a:spcBef>
                <a:spcPts val="0"/>
              </a:spcBef>
              <a:buNone/>
              <a:defRPr/>
            </a:lvl7pPr>
            <a:lvl8pPr marL="0" lvl="7" indent="0" algn="l" rtl="1">
              <a:spcBef>
                <a:spcPts val="0"/>
              </a:spcBef>
              <a:buNone/>
              <a:defRPr/>
            </a:lvl8pPr>
            <a:lvl9pPr marL="0" lvl="8" indent="0" algn="l" rtl="1">
              <a:spcBef>
                <a:spcPts val="0"/>
              </a:spcBef>
              <a:buNone/>
              <a:defRPr/>
            </a:lvl9pPr>
          </a:lstStyle>
          <a:p>
            <a:pPr marL="0" lvl="0" indent="0" algn="l" rtl="1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14263286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محتوى ذو تسمية توضيحية" type="objTx">
  <p:cSld name="محتوى ذو تسمية توضيحية">
    <p:spTree>
      <p:nvGrpSpPr>
        <p:cNvPr id="1" name="Shape 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Google Shape;55;p43"/>
          <p:cNvSpPr txBox="1"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r" rtl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Calibri"/>
              <a:buNone/>
              <a:defRPr sz="32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6" name="Google Shape;56;p43"/>
          <p:cNvSpPr txBox="1">
            <a:spLocks noGrp="1"/>
          </p:cNvSpPr>
          <p:nvPr>
            <p:ph type="body" idx="1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431800" algn="r" rtl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  <a:defRPr sz="3200"/>
            </a:lvl1pPr>
            <a:lvl2pPr marL="914400" lvl="1" indent="-4064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2pPr>
            <a:lvl3pPr marL="1371600" lvl="2" indent="-3810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3pPr>
            <a:lvl4pPr marL="1828800" lvl="3" indent="-3556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4pPr>
            <a:lvl5pPr marL="2286000" lvl="4" indent="-3556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5pPr>
            <a:lvl6pPr marL="2743200" lvl="5" indent="-3556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6pPr>
            <a:lvl7pPr marL="3200400" lvl="6" indent="-3556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7pPr>
            <a:lvl8pPr marL="3657600" lvl="7" indent="-3556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8pPr>
            <a:lvl9pPr marL="4114800" lvl="8" indent="-3556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9pPr>
          </a:lstStyle>
          <a:p>
            <a:endParaRPr/>
          </a:p>
        </p:txBody>
      </p:sp>
      <p:sp>
        <p:nvSpPr>
          <p:cNvPr id="57" name="Google Shape;57;p43"/>
          <p:cNvSpPr txBox="1">
            <a:spLocks noGrp="1"/>
          </p:cNvSpPr>
          <p:nvPr>
            <p:ph type="body" idx="2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r" rtl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1pPr>
            <a:lvl2pPr marL="914400" lvl="1" indent="-2286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2pPr>
            <a:lvl3pPr marL="1371600" lvl="2" indent="-2286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3pPr>
            <a:lvl4pPr marL="1828800" lvl="3" indent="-2286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4pPr>
            <a:lvl5pPr marL="2286000" lvl="4" indent="-2286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5pPr>
            <a:lvl6pPr marL="2743200" lvl="5" indent="-2286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6pPr>
            <a:lvl7pPr marL="3200400" lvl="6" indent="-2286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7pPr>
            <a:lvl8pPr marL="3657600" lvl="7" indent="-2286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8pPr>
            <a:lvl9pPr marL="4114800" lvl="8" indent="-2286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9pPr>
          </a:lstStyle>
          <a:p>
            <a:endParaRPr/>
          </a:p>
        </p:txBody>
      </p:sp>
      <p:sp>
        <p:nvSpPr>
          <p:cNvPr id="58" name="Google Shape;58;p43"/>
          <p:cNvSpPr txBox="1">
            <a:spLocks noGrp="1"/>
          </p:cNvSpPr>
          <p:nvPr>
            <p:ph type="dt" idx="10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 rt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r" rt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 rt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 rt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 rt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 rt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 rt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 rt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 rt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9" name="Google Shape;59;p43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 rt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r" rt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 rt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 rt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 rt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 rt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 rt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 rt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 rt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0" name="Google Shape;60;p43"/>
          <p:cNvSpPr txBox="1">
            <a:spLocks noGrp="1"/>
          </p:cNvSpPr>
          <p:nvPr>
            <p:ph type="sldNum" idx="1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l" rtl="1">
              <a:spcBef>
                <a:spcPts val="0"/>
              </a:spcBef>
              <a:buNone/>
              <a:defRPr/>
            </a:lvl1pPr>
            <a:lvl2pPr marL="0" lvl="1" indent="0" algn="l" rtl="1">
              <a:spcBef>
                <a:spcPts val="0"/>
              </a:spcBef>
              <a:buNone/>
              <a:defRPr/>
            </a:lvl2pPr>
            <a:lvl3pPr marL="0" lvl="2" indent="0" algn="l" rtl="1">
              <a:spcBef>
                <a:spcPts val="0"/>
              </a:spcBef>
              <a:buNone/>
              <a:defRPr/>
            </a:lvl3pPr>
            <a:lvl4pPr marL="0" lvl="3" indent="0" algn="l" rtl="1">
              <a:spcBef>
                <a:spcPts val="0"/>
              </a:spcBef>
              <a:buNone/>
              <a:defRPr/>
            </a:lvl4pPr>
            <a:lvl5pPr marL="0" lvl="4" indent="0" algn="l" rtl="1">
              <a:spcBef>
                <a:spcPts val="0"/>
              </a:spcBef>
              <a:buNone/>
              <a:defRPr/>
            </a:lvl5pPr>
            <a:lvl6pPr marL="0" lvl="5" indent="0" algn="l" rtl="1">
              <a:spcBef>
                <a:spcPts val="0"/>
              </a:spcBef>
              <a:buNone/>
              <a:defRPr/>
            </a:lvl6pPr>
            <a:lvl7pPr marL="0" lvl="6" indent="0" algn="l" rtl="1">
              <a:spcBef>
                <a:spcPts val="0"/>
              </a:spcBef>
              <a:buNone/>
              <a:defRPr/>
            </a:lvl7pPr>
            <a:lvl8pPr marL="0" lvl="7" indent="0" algn="l" rtl="1">
              <a:spcBef>
                <a:spcPts val="0"/>
              </a:spcBef>
              <a:buNone/>
              <a:defRPr/>
            </a:lvl8pPr>
            <a:lvl9pPr marL="0" lvl="8" indent="0" algn="l" rtl="1">
              <a:spcBef>
                <a:spcPts val="0"/>
              </a:spcBef>
              <a:buNone/>
              <a:defRPr/>
            </a:lvl9pPr>
          </a:lstStyle>
          <a:p>
            <a:pPr marL="0" lvl="0" indent="0" algn="l" rtl="1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98657898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صورة مع تسمية توضيحية" type="picTx">
  <p:cSld name="صورة مع تسمية توضيحية">
    <p:spTree>
      <p:nvGrpSpPr>
        <p:cNvPr id="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Google Shape;62;p44"/>
          <p:cNvSpPr txBox="1"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r" rtl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Calibri"/>
              <a:buNone/>
              <a:defRPr sz="32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3" name="Google Shape;63;p44"/>
          <p:cNvSpPr>
            <a:spLocks noGrp="1"/>
          </p:cNvSpPr>
          <p:nvPr>
            <p:ph type="pic" idx="2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  <a:noFill/>
          <a:ln>
            <a:noFill/>
          </a:ln>
        </p:spPr>
      </p:sp>
      <p:sp>
        <p:nvSpPr>
          <p:cNvPr id="64" name="Google Shape;64;p44"/>
          <p:cNvSpPr txBox="1">
            <a:spLocks noGrp="1"/>
          </p:cNvSpPr>
          <p:nvPr>
            <p:ph type="body" idx="1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r" rtl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1pPr>
            <a:lvl2pPr marL="914400" lvl="1" indent="-2286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2pPr>
            <a:lvl3pPr marL="1371600" lvl="2" indent="-2286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3pPr>
            <a:lvl4pPr marL="1828800" lvl="3" indent="-2286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4pPr>
            <a:lvl5pPr marL="2286000" lvl="4" indent="-2286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5pPr>
            <a:lvl6pPr marL="2743200" lvl="5" indent="-2286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6pPr>
            <a:lvl7pPr marL="3200400" lvl="6" indent="-2286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7pPr>
            <a:lvl8pPr marL="3657600" lvl="7" indent="-2286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8pPr>
            <a:lvl9pPr marL="4114800" lvl="8" indent="-2286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9pPr>
          </a:lstStyle>
          <a:p>
            <a:endParaRPr/>
          </a:p>
        </p:txBody>
      </p:sp>
      <p:sp>
        <p:nvSpPr>
          <p:cNvPr id="65" name="Google Shape;65;p44"/>
          <p:cNvSpPr txBox="1">
            <a:spLocks noGrp="1"/>
          </p:cNvSpPr>
          <p:nvPr>
            <p:ph type="dt" idx="10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 rt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r" rt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 rt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 rt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 rt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 rt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 rt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 rt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 rt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6" name="Google Shape;66;p44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 rt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r" rt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 rt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 rt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 rt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 rt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 rt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 rt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 rt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7" name="Google Shape;67;p44"/>
          <p:cNvSpPr txBox="1">
            <a:spLocks noGrp="1"/>
          </p:cNvSpPr>
          <p:nvPr>
            <p:ph type="sldNum" idx="1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l" rtl="1">
              <a:spcBef>
                <a:spcPts val="0"/>
              </a:spcBef>
              <a:buNone/>
              <a:defRPr/>
            </a:lvl1pPr>
            <a:lvl2pPr marL="0" lvl="1" indent="0" algn="l" rtl="1">
              <a:spcBef>
                <a:spcPts val="0"/>
              </a:spcBef>
              <a:buNone/>
              <a:defRPr/>
            </a:lvl2pPr>
            <a:lvl3pPr marL="0" lvl="2" indent="0" algn="l" rtl="1">
              <a:spcBef>
                <a:spcPts val="0"/>
              </a:spcBef>
              <a:buNone/>
              <a:defRPr/>
            </a:lvl3pPr>
            <a:lvl4pPr marL="0" lvl="3" indent="0" algn="l" rtl="1">
              <a:spcBef>
                <a:spcPts val="0"/>
              </a:spcBef>
              <a:buNone/>
              <a:defRPr/>
            </a:lvl4pPr>
            <a:lvl5pPr marL="0" lvl="4" indent="0" algn="l" rtl="1">
              <a:spcBef>
                <a:spcPts val="0"/>
              </a:spcBef>
              <a:buNone/>
              <a:defRPr/>
            </a:lvl5pPr>
            <a:lvl6pPr marL="0" lvl="5" indent="0" algn="l" rtl="1">
              <a:spcBef>
                <a:spcPts val="0"/>
              </a:spcBef>
              <a:buNone/>
              <a:defRPr/>
            </a:lvl6pPr>
            <a:lvl7pPr marL="0" lvl="6" indent="0" algn="l" rtl="1">
              <a:spcBef>
                <a:spcPts val="0"/>
              </a:spcBef>
              <a:buNone/>
              <a:defRPr/>
            </a:lvl7pPr>
            <a:lvl8pPr marL="0" lvl="7" indent="0" algn="l" rtl="1">
              <a:spcBef>
                <a:spcPts val="0"/>
              </a:spcBef>
              <a:buNone/>
              <a:defRPr/>
            </a:lvl8pPr>
            <a:lvl9pPr marL="0" lvl="8" indent="0" algn="l" rtl="1">
              <a:spcBef>
                <a:spcPts val="0"/>
              </a:spcBef>
              <a:buNone/>
              <a:defRPr/>
            </a:lvl9pPr>
          </a:lstStyle>
          <a:p>
            <a:pPr marL="0" lvl="0" indent="0" algn="l" rtl="1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229030509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عنوان ونص عمودي" type="vertTx">
  <p:cSld name="عنوان ونص عمودي">
    <p:spTree>
      <p:nvGrpSpPr>
        <p:cNvPr id="1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Google Shape;69;p45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r" rtl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0" name="Google Shape;70;p45"/>
          <p:cNvSpPr txBox="1">
            <a:spLocks noGrp="1"/>
          </p:cNvSpPr>
          <p:nvPr>
            <p:ph type="body" idx="1"/>
          </p:nvPr>
        </p:nvSpPr>
        <p:spPr>
          <a:xfrm rot="5400000">
            <a:off x="3920331" y="-1256506"/>
            <a:ext cx="4351338" cy="10515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r" rtl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71" name="Google Shape;71;p45"/>
          <p:cNvSpPr txBox="1">
            <a:spLocks noGrp="1"/>
          </p:cNvSpPr>
          <p:nvPr>
            <p:ph type="dt" idx="10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 rt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r" rt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 rt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 rt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 rt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 rt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 rt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 rt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 rt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2" name="Google Shape;72;p45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 rt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r" rt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 rt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 rt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 rt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 rt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 rt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 rt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 rt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3" name="Google Shape;73;p45"/>
          <p:cNvSpPr txBox="1">
            <a:spLocks noGrp="1"/>
          </p:cNvSpPr>
          <p:nvPr>
            <p:ph type="sldNum" idx="1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l" rtl="1">
              <a:spcBef>
                <a:spcPts val="0"/>
              </a:spcBef>
              <a:buNone/>
              <a:defRPr/>
            </a:lvl1pPr>
            <a:lvl2pPr marL="0" lvl="1" indent="0" algn="l" rtl="1">
              <a:spcBef>
                <a:spcPts val="0"/>
              </a:spcBef>
              <a:buNone/>
              <a:defRPr/>
            </a:lvl2pPr>
            <a:lvl3pPr marL="0" lvl="2" indent="0" algn="l" rtl="1">
              <a:spcBef>
                <a:spcPts val="0"/>
              </a:spcBef>
              <a:buNone/>
              <a:defRPr/>
            </a:lvl3pPr>
            <a:lvl4pPr marL="0" lvl="3" indent="0" algn="l" rtl="1">
              <a:spcBef>
                <a:spcPts val="0"/>
              </a:spcBef>
              <a:buNone/>
              <a:defRPr/>
            </a:lvl4pPr>
            <a:lvl5pPr marL="0" lvl="4" indent="0" algn="l" rtl="1">
              <a:spcBef>
                <a:spcPts val="0"/>
              </a:spcBef>
              <a:buNone/>
              <a:defRPr/>
            </a:lvl5pPr>
            <a:lvl6pPr marL="0" lvl="5" indent="0" algn="l" rtl="1">
              <a:spcBef>
                <a:spcPts val="0"/>
              </a:spcBef>
              <a:buNone/>
              <a:defRPr/>
            </a:lvl6pPr>
            <a:lvl7pPr marL="0" lvl="6" indent="0" algn="l" rtl="1">
              <a:spcBef>
                <a:spcPts val="0"/>
              </a:spcBef>
              <a:buNone/>
              <a:defRPr/>
            </a:lvl7pPr>
            <a:lvl8pPr marL="0" lvl="7" indent="0" algn="l" rtl="1">
              <a:spcBef>
                <a:spcPts val="0"/>
              </a:spcBef>
              <a:buNone/>
              <a:defRPr/>
            </a:lvl8pPr>
            <a:lvl9pPr marL="0" lvl="8" indent="0" algn="l" rtl="1">
              <a:spcBef>
                <a:spcPts val="0"/>
              </a:spcBef>
              <a:buNone/>
              <a:defRPr/>
            </a:lvl9pPr>
          </a:lstStyle>
          <a:p>
            <a:pPr marL="0" lvl="0" indent="0" algn="l" rtl="1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479724884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عنوان ونص عموديان" type="vertTitleAndTx">
  <p:cSld name="عنوان ونص عموديان">
    <p:spTree>
      <p:nvGrpSpPr>
        <p:cNvPr id="1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Google Shape;75;p46"/>
          <p:cNvSpPr txBox="1">
            <a:spLocks noGrp="1"/>
          </p:cNvSpPr>
          <p:nvPr>
            <p:ph type="title"/>
          </p:nvPr>
        </p:nvSpPr>
        <p:spPr>
          <a:xfrm rot="5400000">
            <a:off x="7133431" y="1956594"/>
            <a:ext cx="5811838" cy="2628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r" rtl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6" name="Google Shape;76;p46"/>
          <p:cNvSpPr txBox="1">
            <a:spLocks noGrp="1"/>
          </p:cNvSpPr>
          <p:nvPr>
            <p:ph type="body" idx="1"/>
          </p:nvPr>
        </p:nvSpPr>
        <p:spPr>
          <a:xfrm rot="5400000">
            <a:off x="1799431" y="-596106"/>
            <a:ext cx="5811838" cy="7734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r" rtl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77" name="Google Shape;77;p46"/>
          <p:cNvSpPr txBox="1">
            <a:spLocks noGrp="1"/>
          </p:cNvSpPr>
          <p:nvPr>
            <p:ph type="dt" idx="10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 rt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r" rt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 rt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 rt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 rt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 rt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 rt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 rt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 rt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8" name="Google Shape;78;p46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 rt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r" rt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 rt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 rt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 rt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 rt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 rt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 rt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 rt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9" name="Google Shape;79;p46"/>
          <p:cNvSpPr txBox="1">
            <a:spLocks noGrp="1"/>
          </p:cNvSpPr>
          <p:nvPr>
            <p:ph type="sldNum" idx="1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l" rtl="1">
              <a:spcBef>
                <a:spcPts val="0"/>
              </a:spcBef>
              <a:buNone/>
              <a:defRPr/>
            </a:lvl1pPr>
            <a:lvl2pPr marL="0" lvl="1" indent="0" algn="l" rtl="1">
              <a:spcBef>
                <a:spcPts val="0"/>
              </a:spcBef>
              <a:buNone/>
              <a:defRPr/>
            </a:lvl2pPr>
            <a:lvl3pPr marL="0" lvl="2" indent="0" algn="l" rtl="1">
              <a:spcBef>
                <a:spcPts val="0"/>
              </a:spcBef>
              <a:buNone/>
              <a:defRPr/>
            </a:lvl3pPr>
            <a:lvl4pPr marL="0" lvl="3" indent="0" algn="l" rtl="1">
              <a:spcBef>
                <a:spcPts val="0"/>
              </a:spcBef>
              <a:buNone/>
              <a:defRPr/>
            </a:lvl4pPr>
            <a:lvl5pPr marL="0" lvl="4" indent="0" algn="l" rtl="1">
              <a:spcBef>
                <a:spcPts val="0"/>
              </a:spcBef>
              <a:buNone/>
              <a:defRPr/>
            </a:lvl5pPr>
            <a:lvl6pPr marL="0" lvl="5" indent="0" algn="l" rtl="1">
              <a:spcBef>
                <a:spcPts val="0"/>
              </a:spcBef>
              <a:buNone/>
              <a:defRPr/>
            </a:lvl6pPr>
            <a:lvl7pPr marL="0" lvl="6" indent="0" algn="l" rtl="1">
              <a:spcBef>
                <a:spcPts val="0"/>
              </a:spcBef>
              <a:buNone/>
              <a:defRPr/>
            </a:lvl7pPr>
            <a:lvl8pPr marL="0" lvl="7" indent="0" algn="l" rtl="1">
              <a:spcBef>
                <a:spcPts val="0"/>
              </a:spcBef>
              <a:buNone/>
              <a:defRPr/>
            </a:lvl8pPr>
            <a:lvl9pPr marL="0" lvl="8" indent="0" algn="l" rtl="1">
              <a:spcBef>
                <a:spcPts val="0"/>
              </a:spcBef>
              <a:buNone/>
              <a:defRPr/>
            </a:lvl9pPr>
          </a:lstStyle>
          <a:p>
            <a:pPr marL="0" lvl="0" indent="0" algn="l" rtl="1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2139503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5.xml"/><Relationship Id="rId3" Type="http://schemas.openxmlformats.org/officeDocument/2006/relationships/slideLayout" Target="../slideLayouts/slideLayout20.xml"/><Relationship Id="rId7" Type="http://schemas.openxmlformats.org/officeDocument/2006/relationships/slideLayout" Target="../slideLayouts/slideLayout24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8.xml"/><Relationship Id="rId6" Type="http://schemas.openxmlformats.org/officeDocument/2006/relationships/slideLayout" Target="../slideLayouts/slideLayout23.xml"/><Relationship Id="rId11" Type="http://schemas.openxmlformats.org/officeDocument/2006/relationships/slideLayout" Target="../slideLayouts/slideLayout28.xml"/><Relationship Id="rId5" Type="http://schemas.openxmlformats.org/officeDocument/2006/relationships/slideLayout" Target="../slideLayouts/slideLayout22.xml"/><Relationship Id="rId10" Type="http://schemas.openxmlformats.org/officeDocument/2006/relationships/slideLayout" Target="../slideLayouts/slideLayout27.xml"/><Relationship Id="rId4" Type="http://schemas.openxmlformats.org/officeDocument/2006/relationships/slideLayout" Target="../slideLayouts/slideLayout21.xml"/><Relationship Id="rId9" Type="http://schemas.openxmlformats.org/officeDocument/2006/relationships/slideLayout" Target="../slideLayouts/slideLayout2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9">
            <a:lum/>
          </a:blip>
          <a:srcRect/>
          <a:stretch>
            <a:fillRect t="-39000" b="-3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1271F50-F801-DAB9-DC83-4E0CB52B6E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570735-514D-409D-F8D8-891193ADB1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9101CE-4C3C-27B3-84CC-50ABDD6C31A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D86B2E-B702-4422-B277-3A08C7449694}" type="datetimeFigureOut">
              <a:rPr lang="en-US" smtClean="0"/>
              <a:t>9/28/2023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C52485-947C-CA79-AEAE-42689D9B9C2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8052FD-3283-6346-20D0-32F2F0297C5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29889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2" r:id="rId13"/>
    <p:sldLayoutId id="2147483664" r:id="rId14"/>
    <p:sldLayoutId id="2147483665" r:id="rId15"/>
    <p:sldLayoutId id="2147483666" r:id="rId16"/>
    <p:sldLayoutId id="2147483667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35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marR="0" lvl="0" algn="r" rtl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7" name="Google Shape;7;p35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marR="0" lvl="0" indent="-406400" algn="r" rtl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•"/>
              <a:defRPr sz="2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3810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sz="2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3556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8" name="Google Shape;8;p35"/>
          <p:cNvSpPr txBox="1">
            <a:spLocks noGrp="1"/>
          </p:cNvSpPr>
          <p:nvPr>
            <p:ph type="dt" idx="10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r" rtl="1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r" rtl="1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r" rtl="1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r" rtl="1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r" rtl="1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r" rtl="1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r" rtl="1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r" rtl="1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r" rtl="1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9" name="Google Shape;9;p35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ctr" rtl="1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r" rtl="1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r" rtl="1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r" rtl="1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r" rtl="1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r" rtl="1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r" rtl="1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r" rtl="1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r" rtl="1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10" name="Google Shape;10;p35"/>
          <p:cNvSpPr txBox="1">
            <a:spLocks noGrp="1"/>
          </p:cNvSpPr>
          <p:nvPr>
            <p:ph type="sldNum" idx="1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l" rtl="1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l" rtl="1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l" rtl="1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l" rtl="1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l" rtl="1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l" rtl="1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l" rtl="1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l" rtl="1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l" rtl="1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l" rtl="1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061318207"/>
      </p:ext>
    </p:extLst>
  </p:cSld>
  <p:clrMap bg1="lt1" tx1="dk1" bg2="dk2" tx2="lt2" accent1="accent1" accent2="accent2" accent3="accent3" accent4="accent4" accent5="accent5" accent6="accent6" hlink="hlink" folHlink="folHlink"/>
  <p:sldLayoutIdLst>
    <p:sldLayoutId id="2147483670" r:id="rId1"/>
    <p:sldLayoutId id="2147483671" r:id="rId2"/>
    <p:sldLayoutId id="2147483672" r:id="rId3"/>
    <p:sldLayoutId id="2147483673" r:id="rId4"/>
    <p:sldLayoutId id="2147483674" r:id="rId5"/>
    <p:sldLayoutId id="2147483675" r:id="rId6"/>
    <p:sldLayoutId id="2147483676" r:id="rId7"/>
    <p:sldLayoutId id="2147483677" r:id="rId8"/>
    <p:sldLayoutId id="2147483678" r:id="rId9"/>
    <p:sldLayoutId id="2147483679" r:id="rId10"/>
    <p:sldLayoutId id="2147483680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3.jp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7.png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7" Type="http://schemas.openxmlformats.org/officeDocument/2006/relationships/image" Target="../media/image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9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9.xml"/><Relationship Id="rId5" Type="http://schemas.openxmlformats.org/officeDocument/2006/relationships/image" Target="../media/image7.png"/><Relationship Id="rId4" Type="http://schemas.openxmlformats.org/officeDocument/2006/relationships/image" Target="../media/image16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6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6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jpg"/><Relationship Id="rId3" Type="http://schemas.openxmlformats.org/officeDocument/2006/relationships/image" Target="../media/image17.png"/><Relationship Id="rId7" Type="http://schemas.openxmlformats.org/officeDocument/2006/relationships/image" Target="../media/image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7.xml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18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F9385F0-2536-01DB-C486-D6A29656E61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7150" y="-44450"/>
            <a:ext cx="12311979" cy="6858000"/>
          </a:xfrm>
          <a:prstGeom prst="rect">
            <a:avLst/>
          </a:prstGeom>
        </p:spPr>
      </p:pic>
      <p:sp>
        <p:nvSpPr>
          <p:cNvPr id="18" name="Oval 17">
            <a:extLst>
              <a:ext uri="{FF2B5EF4-FFF2-40B4-BE49-F238E27FC236}">
                <a16:creationId xmlns:a16="http://schemas.microsoft.com/office/drawing/2014/main" id="{3DCC2A7E-4E6F-BB97-13D0-0AA6AB2F93D5}"/>
              </a:ext>
            </a:extLst>
          </p:cNvPr>
          <p:cNvSpPr/>
          <p:nvPr/>
        </p:nvSpPr>
        <p:spPr>
          <a:xfrm>
            <a:off x="6054429" y="-720725"/>
            <a:ext cx="7782357" cy="7578725"/>
          </a:xfrm>
          <a:prstGeom prst="ellipse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1BBD67B8-DB49-942C-018D-7F74C671F260}"/>
              </a:ext>
            </a:extLst>
          </p:cNvPr>
          <p:cNvSpPr txBox="1"/>
          <p:nvPr/>
        </p:nvSpPr>
        <p:spPr>
          <a:xfrm>
            <a:off x="762007" y="4074897"/>
            <a:ext cx="488646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Prepared by Dr. Hoda Metwally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16E4CC76-2D0D-6204-3FBC-B0856D8E8836}"/>
              </a:ext>
            </a:extLst>
          </p:cNvPr>
          <p:cNvSpPr txBox="1"/>
          <p:nvPr/>
        </p:nvSpPr>
        <p:spPr>
          <a:xfrm>
            <a:off x="1165196" y="2009709"/>
            <a:ext cx="3479863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4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Project Cost</a:t>
            </a:r>
            <a:br>
              <a:rPr lang="en-US" sz="44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44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Management</a:t>
            </a:r>
          </a:p>
        </p:txBody>
      </p:sp>
      <p:sp>
        <p:nvSpPr>
          <p:cNvPr id="34" name="Rectangle: Rounded Corners 33">
            <a:extLst>
              <a:ext uri="{FF2B5EF4-FFF2-40B4-BE49-F238E27FC236}">
                <a16:creationId xmlns:a16="http://schemas.microsoft.com/office/drawing/2014/main" id="{15C30772-0DD8-7BE1-E943-20DE696CFBEA}"/>
              </a:ext>
            </a:extLst>
          </p:cNvPr>
          <p:cNvSpPr/>
          <p:nvPr/>
        </p:nvSpPr>
        <p:spPr>
          <a:xfrm>
            <a:off x="142874" y="5823767"/>
            <a:ext cx="4371975" cy="529167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Introductory Lecture </a:t>
            </a:r>
          </a:p>
        </p:txBody>
      </p:sp>
      <p:pic>
        <p:nvPicPr>
          <p:cNvPr id="33" name="Picture 32">
            <a:extLst>
              <a:ext uri="{FF2B5EF4-FFF2-40B4-BE49-F238E27FC236}">
                <a16:creationId xmlns:a16="http://schemas.microsoft.com/office/drawing/2014/main" id="{7B1083B8-7F24-C9AF-FA88-CAB8BE99D40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328545" y="198943"/>
            <a:ext cx="2876694" cy="1357799"/>
          </a:xfrm>
          <a:prstGeom prst="rect">
            <a:avLst/>
          </a:prstGeom>
        </p:spPr>
      </p:pic>
      <p:sp>
        <p:nvSpPr>
          <p:cNvPr id="46" name="TextBox 45">
            <a:extLst>
              <a:ext uri="{FF2B5EF4-FFF2-40B4-BE49-F238E27FC236}">
                <a16:creationId xmlns:a16="http://schemas.microsoft.com/office/drawing/2014/main" id="{FA59789B-D841-DB76-25B9-1348B202C2B5}"/>
              </a:ext>
            </a:extLst>
          </p:cNvPr>
          <p:cNvSpPr txBox="1"/>
          <p:nvPr/>
        </p:nvSpPr>
        <p:spPr>
          <a:xfrm>
            <a:off x="329269" y="5104240"/>
            <a:ext cx="118974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PMG 213</a:t>
            </a:r>
          </a:p>
          <a:p>
            <a:endParaRPr lang="en-US" sz="20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46F3C90B-EB3F-EA91-08C5-03400C278827}"/>
              </a:ext>
            </a:extLst>
          </p:cNvPr>
          <p:cNvSpPr/>
          <p:nvPr/>
        </p:nvSpPr>
        <p:spPr>
          <a:xfrm>
            <a:off x="6200343" y="-320675"/>
            <a:ext cx="7410450" cy="7410450"/>
          </a:xfrm>
          <a:prstGeom prst="ellipse">
            <a:avLst/>
          </a:prstGeom>
          <a:blipFill>
            <a:blip r:embed="rId5"/>
            <a:stretch>
              <a:fillRect t="-1000"/>
            </a:stretch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498479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Single Corner Rounded 1">
            <a:extLst>
              <a:ext uri="{FF2B5EF4-FFF2-40B4-BE49-F238E27FC236}">
                <a16:creationId xmlns:a16="http://schemas.microsoft.com/office/drawing/2014/main" id="{EF875848-86E8-4CAA-B094-688608BC5D7F}"/>
              </a:ext>
            </a:extLst>
          </p:cNvPr>
          <p:cNvSpPr/>
          <p:nvPr/>
        </p:nvSpPr>
        <p:spPr>
          <a:xfrm flipV="1">
            <a:off x="-1" y="-43544"/>
            <a:ext cx="12191999" cy="5816453"/>
          </a:xfrm>
          <a:prstGeom prst="round1Rect">
            <a:avLst>
              <a:gd name="adj" fmla="val 32222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D"/>
          </a:p>
        </p:txBody>
      </p:sp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5CEA2981-6362-5745-D4B0-417C013DA894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75" r="4175"/>
          <a:stretch/>
        </p:blipFill>
        <p:spPr>
          <a:xfrm>
            <a:off x="0" y="-43542"/>
            <a:ext cx="8659664" cy="5300798"/>
          </a:xfr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25760A6C-566F-B7E3-1EEE-CB29F0CF0113}"/>
              </a:ext>
            </a:extLst>
          </p:cNvPr>
          <p:cNvSpPr txBox="1"/>
          <p:nvPr/>
        </p:nvSpPr>
        <p:spPr>
          <a:xfrm>
            <a:off x="6307898" y="2785710"/>
            <a:ext cx="3348994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4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Project Cost</a:t>
            </a:r>
            <a:br>
              <a:rPr lang="en-US" sz="44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44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Management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844810E4-E8A9-2051-4D02-31024B944D7B}"/>
              </a:ext>
            </a:extLst>
          </p:cNvPr>
          <p:cNvSpPr/>
          <p:nvPr/>
        </p:nvSpPr>
        <p:spPr>
          <a:xfrm>
            <a:off x="6384738" y="4232260"/>
            <a:ext cx="3516608" cy="529167"/>
          </a:xfrm>
          <a:prstGeom prst="roundRect">
            <a:avLst/>
          </a:prstGeom>
          <a:solidFill>
            <a:schemeClr val="bg1"/>
          </a:solidFill>
          <a:ln>
            <a:solidFill>
              <a:srgbClr val="8E5A6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Introductory Lecture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81F72BC-06B8-4FB5-F2D5-D8EA1BFF812E}"/>
              </a:ext>
            </a:extLst>
          </p:cNvPr>
          <p:cNvSpPr txBox="1"/>
          <p:nvPr/>
        </p:nvSpPr>
        <p:spPr>
          <a:xfrm>
            <a:off x="6370224" y="4802552"/>
            <a:ext cx="123142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PMG 213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C520B7F-7764-8B81-C7C7-A7440DA2CCAF}"/>
              </a:ext>
            </a:extLst>
          </p:cNvPr>
          <p:cNvSpPr txBox="1"/>
          <p:nvPr/>
        </p:nvSpPr>
        <p:spPr>
          <a:xfrm>
            <a:off x="459184" y="6188776"/>
            <a:ext cx="488646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Dr. Hoda Metwally</a:t>
            </a:r>
          </a:p>
          <a:p>
            <a:endParaRPr lang="en-US" sz="2800" b="1" dirty="0">
              <a:solidFill>
                <a:srgbClr val="00B0F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F2D6F91-78DB-C333-FFAC-FF52CB9F2DF3}"/>
              </a:ext>
            </a:extLst>
          </p:cNvPr>
          <p:cNvSpPr txBox="1"/>
          <p:nvPr/>
        </p:nvSpPr>
        <p:spPr>
          <a:xfrm>
            <a:off x="459184" y="5749539"/>
            <a:ext cx="488646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Prepared by</a:t>
            </a: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FA5D44C7-1F20-0684-5315-73F4013F0EB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313679" y="372325"/>
            <a:ext cx="2457656" cy="670874"/>
          </a:xfrm>
          <a:prstGeom prst="rect">
            <a:avLst/>
          </a:prstGeom>
        </p:spPr>
      </p:pic>
      <p:pic>
        <p:nvPicPr>
          <p:cNvPr id="23" name="Graphic 22">
            <a:extLst>
              <a:ext uri="{FF2B5EF4-FFF2-40B4-BE49-F238E27FC236}">
                <a16:creationId xmlns:a16="http://schemas.microsoft.com/office/drawing/2014/main" id="{ACE76E66-5FF1-83D6-4EAC-3853027A6FDC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264625" y="248508"/>
            <a:ext cx="2470340" cy="1166001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5DD345E-3E3C-C8BD-7DE1-6E42EB52FC9F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>
                <a:solidFill>
                  <a:schemeClr val="bg1"/>
                </a:solidFill>
              </a:rPr>
              <a:t>www.midocean.ae</a:t>
            </a:r>
          </a:p>
        </p:txBody>
      </p:sp>
    </p:spTree>
    <p:extLst>
      <p:ext uri="{BB962C8B-B14F-4D97-AF65-F5344CB8AC3E}">
        <p14:creationId xmlns:p14="http://schemas.microsoft.com/office/powerpoint/2010/main" val="7016320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F9D0A813-852E-427D-AC34-C1F0054B73D8}"/>
              </a:ext>
            </a:extLst>
          </p:cNvPr>
          <p:cNvSpPr/>
          <p:nvPr/>
        </p:nvSpPr>
        <p:spPr>
          <a:xfrm>
            <a:off x="6122194" y="2014538"/>
            <a:ext cx="4937346" cy="3719512"/>
          </a:xfrm>
          <a:prstGeom prst="rect">
            <a:avLst/>
          </a:prstGeom>
          <a:gradFill flip="none" rotWithShape="1">
            <a:gsLst>
              <a:gs pos="10000">
                <a:schemeClr val="tx1">
                  <a:lumMod val="85000"/>
                  <a:lumOff val="15000"/>
                  <a:alpha val="12000"/>
                </a:schemeClr>
              </a:gs>
              <a:gs pos="100000">
                <a:schemeClr val="tx1">
                  <a:lumMod val="85000"/>
                  <a:lumOff val="15000"/>
                  <a:alpha val="90000"/>
                </a:schemeClr>
              </a:gs>
            </a:gsLst>
            <a:lin ang="4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B9EB14D2-E346-45AF-85E7-47BD70DC3AAA}"/>
              </a:ext>
            </a:extLst>
          </p:cNvPr>
          <p:cNvSpPr/>
          <p:nvPr/>
        </p:nvSpPr>
        <p:spPr>
          <a:xfrm>
            <a:off x="1127760" y="1123950"/>
            <a:ext cx="4942047" cy="3719512"/>
          </a:xfrm>
          <a:prstGeom prst="rect">
            <a:avLst/>
          </a:prstGeom>
          <a:gradFill flip="none" rotWithShape="1">
            <a:gsLst>
              <a:gs pos="10000">
                <a:schemeClr val="tx1">
                  <a:lumMod val="85000"/>
                  <a:lumOff val="15000"/>
                  <a:alpha val="12000"/>
                </a:schemeClr>
              </a:gs>
              <a:gs pos="100000">
                <a:schemeClr val="tx1">
                  <a:lumMod val="85000"/>
                  <a:lumOff val="15000"/>
                  <a:alpha val="90000"/>
                </a:schemeClr>
              </a:gs>
            </a:gsLst>
            <a:lin ang="4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pic>
        <p:nvPicPr>
          <p:cNvPr id="4" name="Picture Placeholder 3">
            <a:extLst>
              <a:ext uri="{FF2B5EF4-FFF2-40B4-BE49-F238E27FC236}">
                <a16:creationId xmlns:a16="http://schemas.microsoft.com/office/drawing/2014/main" id="{04AD71DD-ADB0-9694-FD1A-34ACE3FE1D52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679" b="8679"/>
          <a:stretch>
            <a:fillRect/>
          </a:stretch>
        </p:blipFill>
        <p:spPr/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625A65B4-F2A8-05FC-5604-83D2080647B6}"/>
              </a:ext>
            </a:extLst>
          </p:cNvPr>
          <p:cNvSpPr/>
          <p:nvPr/>
        </p:nvSpPr>
        <p:spPr>
          <a:xfrm>
            <a:off x="-1508238" y="621707"/>
            <a:ext cx="10625587" cy="4572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B4F228A3-EED8-B72A-55D3-01A30D9488F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97088" y="59146"/>
            <a:ext cx="2383737" cy="1125123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20D19C38-D110-EE5A-C35B-B7A999B68582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</a:rPr>
              <a:t>www.midocean.ae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539DBA9-6784-7E4E-ADB4-43E18F33543B}"/>
              </a:ext>
            </a:extLst>
          </p:cNvPr>
          <p:cNvSpPr txBox="1"/>
          <p:nvPr/>
        </p:nvSpPr>
        <p:spPr>
          <a:xfrm>
            <a:off x="876300" y="2009709"/>
            <a:ext cx="3768759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Project Cost</a:t>
            </a:r>
            <a:br>
              <a:rPr lang="en-US" sz="44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44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Management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828EFB3-D5C6-663C-BFA8-6D9DF155E87B}"/>
              </a:ext>
            </a:extLst>
          </p:cNvPr>
          <p:cNvSpPr txBox="1"/>
          <p:nvPr/>
        </p:nvSpPr>
        <p:spPr>
          <a:xfrm>
            <a:off x="1637069" y="3113568"/>
            <a:ext cx="6848474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PMG 213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479198B6-AD1F-F8F6-48F4-E6637125DF89}"/>
              </a:ext>
            </a:extLst>
          </p:cNvPr>
          <p:cNvSpPr txBox="1"/>
          <p:nvPr/>
        </p:nvSpPr>
        <p:spPr>
          <a:xfrm>
            <a:off x="1919288" y="3221980"/>
            <a:ext cx="6848474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2400" dirty="0">
              <a:solidFill>
                <a:srgbClr val="00B0F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                                                                                      Prepared by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DE3C72B-E061-1B38-A3C3-16EEF7E82133}"/>
              </a:ext>
            </a:extLst>
          </p:cNvPr>
          <p:cNvSpPr txBox="1"/>
          <p:nvPr/>
        </p:nvSpPr>
        <p:spPr>
          <a:xfrm>
            <a:off x="1919288" y="3191202"/>
            <a:ext cx="6848474" cy="224676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2800" b="1" dirty="0">
              <a:solidFill>
                <a:srgbClr val="00B0F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2800" b="1" dirty="0">
              <a:solidFill>
                <a:srgbClr val="00B0F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Dr. Hoda Metwally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47D3186D-2087-6ACA-9D03-3E6303595A85}"/>
              </a:ext>
            </a:extLst>
          </p:cNvPr>
          <p:cNvSpPr txBox="1"/>
          <p:nvPr/>
        </p:nvSpPr>
        <p:spPr>
          <a:xfrm>
            <a:off x="8485544" y="4828400"/>
            <a:ext cx="2725382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Introductory Lecture </a:t>
            </a:r>
          </a:p>
        </p:txBody>
      </p:sp>
    </p:spTree>
    <p:extLst>
      <p:ext uri="{BB962C8B-B14F-4D97-AF65-F5344CB8AC3E}">
        <p14:creationId xmlns:p14="http://schemas.microsoft.com/office/powerpoint/2010/main" val="22573880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2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7A23C5C4-4FD9-93DE-9391-0CA92C90FFA6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924" r="13924"/>
          <a:stretch/>
        </p:blipFill>
        <p:spPr>
          <a:xfrm>
            <a:off x="2808" y="0"/>
            <a:ext cx="5547685" cy="5573488"/>
          </a:xfrm>
        </p:spPr>
      </p:pic>
      <p:sp>
        <p:nvSpPr>
          <p:cNvPr id="2" name="Right Triangle 1">
            <a:extLst>
              <a:ext uri="{FF2B5EF4-FFF2-40B4-BE49-F238E27FC236}">
                <a16:creationId xmlns:a16="http://schemas.microsoft.com/office/drawing/2014/main" id="{D52E2043-1E7F-4FB3-99FA-88B6CF1F2478}"/>
              </a:ext>
            </a:extLst>
          </p:cNvPr>
          <p:cNvSpPr/>
          <p:nvPr/>
        </p:nvSpPr>
        <p:spPr>
          <a:xfrm rot="5400000">
            <a:off x="-4175" y="4176"/>
            <a:ext cx="1799302" cy="1790952"/>
          </a:xfrm>
          <a:prstGeom prst="rtTriangl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8" name="Parallelogram 7">
            <a:extLst>
              <a:ext uri="{FF2B5EF4-FFF2-40B4-BE49-F238E27FC236}">
                <a16:creationId xmlns:a16="http://schemas.microsoft.com/office/drawing/2014/main" id="{DEE0AF26-C85E-4AE1-9B7E-0A3454BF24BB}"/>
              </a:ext>
            </a:extLst>
          </p:cNvPr>
          <p:cNvSpPr/>
          <p:nvPr/>
        </p:nvSpPr>
        <p:spPr>
          <a:xfrm rot="16200000" flipV="1">
            <a:off x="-639822" y="4099490"/>
            <a:ext cx="5573486" cy="2477106"/>
          </a:xfrm>
          <a:prstGeom prst="parallelogram">
            <a:avLst>
              <a:gd name="adj" fmla="val 100467"/>
            </a:avLst>
          </a:prstGeom>
          <a:solidFill>
            <a:srgbClr val="669BBC">
              <a:alpha val="27059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>
              <a:solidFill>
                <a:srgbClr val="669BBC"/>
              </a:solidFill>
            </a:endParaRP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4527402C-3F97-690D-9C20-A459E375AEB7}"/>
              </a:ext>
            </a:extLst>
          </p:cNvPr>
          <p:cNvSpPr txBox="1"/>
          <p:nvPr/>
        </p:nvSpPr>
        <p:spPr>
          <a:xfrm>
            <a:off x="3598250" y="2495028"/>
            <a:ext cx="8417320" cy="24314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>
                <a:solidFill>
                  <a:schemeClr val="accent5">
                    <a:lumMod val="60000"/>
                    <a:lumOff val="4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Dr. Hoda Metwally</a:t>
            </a:r>
          </a:p>
          <a:p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8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PhD Degree in   Accounting</a:t>
            </a:r>
          </a:p>
          <a:p>
            <a:r>
              <a:rPr lang="en-US" sz="28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Faculty of Business- Ain Shams University.</a:t>
            </a:r>
          </a:p>
          <a:p>
            <a:r>
              <a:rPr lang="en-US" sz="28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Experience in teaching Accounting.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BD069A96-5848-FF57-BDAE-6DBEC0AA0DA9}"/>
              </a:ext>
            </a:extLst>
          </p:cNvPr>
          <p:cNvSpPr/>
          <p:nvPr/>
        </p:nvSpPr>
        <p:spPr>
          <a:xfrm>
            <a:off x="3598250" y="650282"/>
            <a:ext cx="5519099" cy="5780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BBA58F7-397B-7DE5-A7C3-7859BEFC12F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97088" y="87721"/>
            <a:ext cx="2383737" cy="1125123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D2A61C26-2216-E13E-2DAA-FEF4A7305383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</a:rPr>
              <a:t>www.midocean.ae</a:t>
            </a:r>
          </a:p>
        </p:txBody>
      </p:sp>
    </p:spTree>
    <p:extLst>
      <p:ext uri="{BB962C8B-B14F-4D97-AF65-F5344CB8AC3E}">
        <p14:creationId xmlns:p14="http://schemas.microsoft.com/office/powerpoint/2010/main" val="256940814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2BC869EB-5623-4AA1-9123-4AF9DF916049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050976E4-0CF2-BA00-34CA-2F9419409B9E}"/>
              </a:ext>
            </a:extLst>
          </p:cNvPr>
          <p:cNvSpPr txBox="1"/>
          <p:nvPr/>
        </p:nvSpPr>
        <p:spPr>
          <a:xfrm>
            <a:off x="1759346" y="2319433"/>
            <a:ext cx="10487025" cy="27403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algn="just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2800" b="1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Topics:</a:t>
            </a:r>
            <a:endParaRPr lang="en-US" sz="3200" dirty="0"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 marL="342900" marR="0" lvl="0" indent="-342900" algn="just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</a:pPr>
            <a:r>
              <a:rPr lang="en-US" sz="3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Project cost estimating.</a:t>
            </a:r>
            <a:endParaRPr lang="en-US" sz="3200" dirty="0"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 marL="342900" marR="0" lvl="0" indent="-342900" algn="just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</a:pPr>
            <a:r>
              <a:rPr lang="en-US" sz="3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Project cost budgeting and control.</a:t>
            </a:r>
            <a:endParaRPr lang="en-US" sz="3200" dirty="0"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 marL="342900" marR="0" lvl="0" indent="-342900" algn="just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</a:pPr>
            <a:r>
              <a:rPr lang="en-US" sz="3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Estimating approaches and models.</a:t>
            </a:r>
            <a:endParaRPr lang="en-US" sz="3200" dirty="0"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 marL="342900" marR="0" lvl="0" indent="-342900" algn="just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</a:pPr>
            <a:r>
              <a:rPr lang="en-US" sz="3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Improving the estimation process. </a:t>
            </a:r>
            <a:endParaRPr lang="en-US" sz="3200" dirty="0"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5CD1180-4C62-EDA2-42A3-AF92F9FA68D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97088" y="87721"/>
            <a:ext cx="2383737" cy="112512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620D0A5-176B-EAD8-BA5B-53AB3048E130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www.midocean.ae</a:t>
            </a:r>
          </a:p>
        </p:txBody>
      </p:sp>
    </p:spTree>
    <p:extLst>
      <p:ext uri="{BB962C8B-B14F-4D97-AF65-F5344CB8AC3E}">
        <p14:creationId xmlns:p14="http://schemas.microsoft.com/office/powerpoint/2010/main" val="40872371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2BC869EB-5623-4AA1-9123-4AF9DF916049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050976E4-0CF2-BA00-34CA-2F9419409B9E}"/>
              </a:ext>
            </a:extLst>
          </p:cNvPr>
          <p:cNvSpPr txBox="1"/>
          <p:nvPr/>
        </p:nvSpPr>
        <p:spPr>
          <a:xfrm>
            <a:off x="942974" y="1971846"/>
            <a:ext cx="10487025" cy="2376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R="0" lvl="0" algn="just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endParaRPr lang="en-US" sz="2800" dirty="0">
              <a:solidFill>
                <a:srgbClr val="000000"/>
              </a:solidFill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 marR="0" lvl="0" algn="just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endParaRPr lang="en-US" sz="2800" dirty="0">
              <a:solidFill>
                <a:srgbClr val="000000"/>
              </a:solidFill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 marR="0" lvl="0" algn="just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en-US" sz="2800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</a:rPr>
              <a:t>5-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+mn-cs"/>
              </a:rPr>
              <a:t>Value management.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+mn-cs"/>
            </a:endParaRPr>
          </a:p>
          <a:p>
            <a:pPr marR="0" lvl="0" algn="just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en-US" sz="2800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</a:rPr>
              <a:t>6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+mn-cs"/>
              </a:rPr>
              <a:t>-Time and cost change management.</a:t>
            </a:r>
            <a:endParaRPr lang="en-US" sz="2800" dirty="0">
              <a:solidFill>
                <a:prstClr val="black"/>
              </a:solidFill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 marR="0" lvl="0" algn="just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en-US" sz="2800" dirty="0">
                <a:solidFill>
                  <a:prstClr val="black"/>
                </a:solidFill>
                <a:latin typeface="Calibri" panose="020F0502020204030204" pitchFamily="34" charset="0"/>
                <a:ea typeface="Calibri" panose="020F0502020204030204" pitchFamily="34" charset="0"/>
              </a:rPr>
              <a:t>7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+mn-cs"/>
              </a:rPr>
              <a:t>-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+mn-cs"/>
              </a:rPr>
              <a:t>Impact of cost‐estimation changes on project. 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+mn-cs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5CD1180-4C62-EDA2-42A3-AF92F9FA68D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97088" y="87721"/>
            <a:ext cx="2383737" cy="112512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620D0A5-176B-EAD8-BA5B-53AB3048E130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www.midocean.ae</a:t>
            </a:r>
          </a:p>
        </p:txBody>
      </p:sp>
    </p:spTree>
    <p:extLst>
      <p:ext uri="{BB962C8B-B14F-4D97-AF65-F5344CB8AC3E}">
        <p14:creationId xmlns:p14="http://schemas.microsoft.com/office/powerpoint/2010/main" val="14504080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2BC869EB-5623-4AA1-9123-4AF9DF916049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050976E4-0CF2-BA00-34CA-2F9419409B9E}"/>
              </a:ext>
            </a:extLst>
          </p:cNvPr>
          <p:cNvSpPr txBox="1"/>
          <p:nvPr/>
        </p:nvSpPr>
        <p:spPr>
          <a:xfrm>
            <a:off x="889000" y="2391844"/>
            <a:ext cx="10541000" cy="29546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rgbClr val="2D395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    </a:t>
            </a:r>
            <a:r>
              <a:rPr lang="en-US" sz="2800" b="1" dirty="0">
                <a:solidFill>
                  <a:srgbClr val="2D395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Learning Outcomes:</a:t>
            </a:r>
          </a:p>
          <a:p>
            <a:r>
              <a:rPr lang="en-US" sz="2000" dirty="0">
                <a:solidFill>
                  <a:srgbClr val="2D395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● </a:t>
            </a:r>
            <a:r>
              <a:rPr lang="en-US" sz="2800" dirty="0">
                <a:solidFill>
                  <a:srgbClr val="2D395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Analyze the project’s goals and select an appropriate cost‐estimation approach.</a:t>
            </a:r>
          </a:p>
          <a:p>
            <a:r>
              <a:rPr lang="en-US" sz="2800" dirty="0">
                <a:solidFill>
                  <a:srgbClr val="2D395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● Prepare a cost estimate and analyze staff resources, cost drivers, contingency costs, and management reserves.</a:t>
            </a:r>
          </a:p>
          <a:p>
            <a:r>
              <a:rPr lang="en-US" sz="2800" dirty="0">
                <a:solidFill>
                  <a:srgbClr val="2D395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● Establish a cost baseline by applying the cost budgeting process.</a:t>
            </a:r>
          </a:p>
          <a:p>
            <a:endParaRPr lang="en-US" dirty="0">
              <a:solidFill>
                <a:srgbClr val="2D3956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5CD1180-4C62-EDA2-42A3-AF92F9FA68D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97088" y="87721"/>
            <a:ext cx="2383737" cy="112512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620D0A5-176B-EAD8-BA5B-53AB3048E130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</a:rPr>
              <a:t>www.midocean.ae</a:t>
            </a:r>
          </a:p>
        </p:txBody>
      </p:sp>
    </p:spTree>
    <p:extLst>
      <p:ext uri="{BB962C8B-B14F-4D97-AF65-F5344CB8AC3E}">
        <p14:creationId xmlns:p14="http://schemas.microsoft.com/office/powerpoint/2010/main" val="9792617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2BC869EB-5623-4AA1-9123-4AF9DF916049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050976E4-0CF2-BA00-34CA-2F9419409B9E}"/>
              </a:ext>
            </a:extLst>
          </p:cNvPr>
          <p:cNvSpPr txBox="1"/>
          <p:nvPr/>
        </p:nvSpPr>
        <p:spPr>
          <a:xfrm>
            <a:off x="889000" y="2391844"/>
            <a:ext cx="10541000" cy="29546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srgbClr val="2D3956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2D3956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● Analyze project performance by applying the cost control process.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2D3956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● Evaluate types of resource costs necessary to draw up a complete cost estimate, and determine the        accounting category of each, such as direct, indirect, capital, and operating.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2D3956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● Managing changes in a project.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2D3956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5CD1180-4C62-EDA2-42A3-AF92F9FA68D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97088" y="87721"/>
            <a:ext cx="2383737" cy="112512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620D0A5-176B-EAD8-BA5B-53AB3048E130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www.midocean.ae</a:t>
            </a:r>
          </a:p>
        </p:txBody>
      </p:sp>
    </p:spTree>
    <p:extLst>
      <p:ext uri="{BB962C8B-B14F-4D97-AF65-F5344CB8AC3E}">
        <p14:creationId xmlns:p14="http://schemas.microsoft.com/office/powerpoint/2010/main" val="29711767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6" name="Google Shape;136;p4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121370" y="2729287"/>
            <a:ext cx="4216710" cy="840667"/>
          </a:xfrm>
          <a:prstGeom prst="rect">
            <a:avLst/>
          </a:prstGeom>
          <a:noFill/>
          <a:ln>
            <a:noFill/>
          </a:ln>
        </p:spPr>
      </p:pic>
      <p:sp>
        <p:nvSpPr>
          <p:cNvPr id="143" name="Google Shape;143;p4"/>
          <p:cNvSpPr txBox="1"/>
          <p:nvPr/>
        </p:nvSpPr>
        <p:spPr>
          <a:xfrm>
            <a:off x="3086347" y="1760337"/>
            <a:ext cx="2484976" cy="5232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28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Tajawal Medium"/>
                <a:ea typeface="Tajawal Medium"/>
                <a:cs typeface="Tajawal Medium"/>
                <a:sym typeface="Tajawal Medium"/>
              </a:rPr>
              <a:t>TITLE OF SLIDE</a:t>
            </a:r>
            <a:endParaRPr kumimoji="0" sz="2800" b="0" i="0" u="none" strike="noStrike" kern="0" cap="none" spc="0" normalizeH="0" baseline="0" noProof="0">
              <a:ln>
                <a:noFill/>
              </a:ln>
              <a:solidFill>
                <a:srgbClr val="FF9518"/>
              </a:solidFill>
              <a:effectLst/>
              <a:uLnTx/>
              <a:uFillTx/>
              <a:latin typeface="Tajawal Medium"/>
              <a:ea typeface="Tajawal Medium"/>
              <a:cs typeface="Tajawal Medium"/>
              <a:sym typeface="Tajawal Medium"/>
            </a:endParaRPr>
          </a:p>
        </p:txBody>
      </p:sp>
      <p:sp>
        <p:nvSpPr>
          <p:cNvPr id="144" name="Google Shape;144;p4"/>
          <p:cNvSpPr txBox="1"/>
          <p:nvPr/>
        </p:nvSpPr>
        <p:spPr>
          <a:xfrm>
            <a:off x="300868" y="236724"/>
            <a:ext cx="1426994" cy="95410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28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Tajawal Medium"/>
                <a:ea typeface="Tajawal Medium"/>
                <a:cs typeface="Tajawal Medium"/>
                <a:sym typeface="Tajawal Medium"/>
              </a:rPr>
              <a:t>Chapter</a:t>
            </a:r>
            <a:endParaRPr kumimoji="0" sz="14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  <a:p>
            <a:pPr marL="0" marR="0" lvl="0" indent="0" algn="ct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28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Tajawal Medium"/>
                <a:ea typeface="Tajawal Medium"/>
                <a:cs typeface="Tajawal Medium"/>
                <a:sym typeface="Tajawal Medium"/>
              </a:rPr>
              <a:t>01</a:t>
            </a:r>
            <a:endParaRPr kumimoji="0" sz="2800" b="0" i="0" u="none" strike="noStrike" kern="0" cap="none" spc="0" normalizeH="0" baseline="0" noProof="0">
              <a:ln>
                <a:noFill/>
              </a:ln>
              <a:solidFill>
                <a:srgbClr val="FF9518"/>
              </a:solidFill>
              <a:effectLst/>
              <a:uLnTx/>
              <a:uFillTx/>
              <a:latin typeface="Tajawal Medium"/>
              <a:ea typeface="Tajawal Medium"/>
              <a:cs typeface="Tajawal Medium"/>
              <a:sym typeface="Tajawal Medium"/>
            </a:endParaRPr>
          </a:p>
        </p:txBody>
      </p:sp>
      <p:pic>
        <p:nvPicPr>
          <p:cNvPr id="148" name="Google Shape;148;p4" descr="لقطة الشاشة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2575764" y="366846"/>
            <a:ext cx="6594871" cy="693861"/>
          </a:xfrm>
          <a:prstGeom prst="rect">
            <a:avLst/>
          </a:prstGeom>
          <a:noFill/>
          <a:ln>
            <a:noFill/>
          </a:ln>
        </p:spPr>
      </p:pic>
      <p:pic>
        <p:nvPicPr>
          <p:cNvPr id="149" name="Google Shape;149;p4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112127" y="1741634"/>
            <a:ext cx="4216708" cy="840667"/>
          </a:xfrm>
          <a:prstGeom prst="rect">
            <a:avLst/>
          </a:prstGeom>
          <a:noFill/>
          <a:ln>
            <a:noFill/>
          </a:ln>
        </p:spPr>
      </p:pic>
      <p:pic>
        <p:nvPicPr>
          <p:cNvPr id="150" name="Google Shape;150;p4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100004" y="3665107"/>
            <a:ext cx="4240952" cy="840667"/>
          </a:xfrm>
          <a:prstGeom prst="rect">
            <a:avLst/>
          </a:prstGeom>
          <a:noFill/>
          <a:ln>
            <a:noFill/>
          </a:ln>
        </p:spPr>
      </p:pic>
      <p:pic>
        <p:nvPicPr>
          <p:cNvPr id="151" name="Google Shape;151;p4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130614" y="4644973"/>
            <a:ext cx="4216710" cy="840667"/>
          </a:xfrm>
          <a:prstGeom prst="rect">
            <a:avLst/>
          </a:prstGeom>
          <a:noFill/>
          <a:ln>
            <a:noFill/>
          </a:ln>
        </p:spPr>
      </p:pic>
      <p:pic>
        <p:nvPicPr>
          <p:cNvPr id="152" name="Google Shape;152;p4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 rot="10800000">
            <a:off x="5586935" y="1741633"/>
            <a:ext cx="4231872" cy="840666"/>
          </a:xfrm>
          <a:prstGeom prst="rect">
            <a:avLst/>
          </a:prstGeom>
          <a:noFill/>
          <a:ln>
            <a:noFill/>
          </a:ln>
        </p:spPr>
      </p:pic>
      <p:pic>
        <p:nvPicPr>
          <p:cNvPr id="153" name="Google Shape;153;p4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 rot="10800000">
            <a:off x="5586935" y="2698870"/>
            <a:ext cx="4216710" cy="840667"/>
          </a:xfrm>
          <a:prstGeom prst="rect">
            <a:avLst/>
          </a:prstGeom>
          <a:noFill/>
          <a:ln>
            <a:noFill/>
          </a:ln>
        </p:spPr>
      </p:pic>
      <p:pic>
        <p:nvPicPr>
          <p:cNvPr id="154" name="Google Shape;154;p4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 rot="10800000">
            <a:off x="5602980" y="3656109"/>
            <a:ext cx="4216710" cy="840667"/>
          </a:xfrm>
          <a:prstGeom prst="rect">
            <a:avLst/>
          </a:prstGeom>
          <a:noFill/>
          <a:ln>
            <a:noFill/>
          </a:ln>
        </p:spPr>
      </p:pic>
      <p:pic>
        <p:nvPicPr>
          <p:cNvPr id="155" name="Google Shape;155;p4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 rot="10800000">
            <a:off x="5602098" y="4644972"/>
            <a:ext cx="4216710" cy="840665"/>
          </a:xfrm>
          <a:prstGeom prst="rect">
            <a:avLst/>
          </a:prstGeom>
          <a:noFill/>
          <a:ln>
            <a:noFill/>
          </a:ln>
        </p:spPr>
      </p:pic>
      <p:sp>
        <p:nvSpPr>
          <p:cNvPr id="156" name="Google Shape;156;p4"/>
          <p:cNvSpPr txBox="1"/>
          <p:nvPr/>
        </p:nvSpPr>
        <p:spPr>
          <a:xfrm>
            <a:off x="541487" y="1884776"/>
            <a:ext cx="3593799" cy="5232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280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Calibri"/>
                <a:cs typeface="Calibri"/>
                <a:sym typeface="Calibri"/>
              </a:rPr>
              <a:t> </a:t>
            </a:r>
            <a:r>
              <a: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Calibri"/>
                <a:cs typeface="Calibri"/>
                <a:sym typeface="Calibri"/>
              </a:rPr>
              <a:t>What is  </a:t>
            </a:r>
            <a:r>
              <a:rPr lang="en-US" sz="2000" kern="0" dirty="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a </a:t>
            </a:r>
            <a:r>
              <a: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Calibri"/>
                <a:cs typeface="Calibri"/>
                <a:sym typeface="Calibri"/>
              </a:rPr>
              <a:t>Project   ?</a:t>
            </a:r>
            <a:endParaRPr kumimoji="0" sz="2000" b="0" i="0" u="none" strike="noStrike" kern="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57" name="Google Shape;157;p4"/>
          <p:cNvSpPr txBox="1"/>
          <p:nvPr/>
        </p:nvSpPr>
        <p:spPr>
          <a:xfrm>
            <a:off x="461756" y="2856415"/>
            <a:ext cx="3593799" cy="40011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Calibri"/>
                <a:cs typeface="Calibri"/>
                <a:sym typeface="Calibri"/>
              </a:rPr>
              <a:t> What is </a:t>
            </a:r>
            <a:r>
              <a:rPr lang="en-US" sz="2000" kern="0" dirty="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cost</a:t>
            </a:r>
            <a:r>
              <a: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Calibri"/>
                <a:cs typeface="Calibri"/>
                <a:sym typeface="Calibri"/>
              </a:rPr>
              <a:t> Management  ?</a:t>
            </a:r>
            <a:endParaRPr kumimoji="0" sz="2000" b="0" i="0" u="none" strike="noStrike" kern="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58" name="Google Shape;158;p4"/>
          <p:cNvSpPr txBox="1"/>
          <p:nvPr/>
        </p:nvSpPr>
        <p:spPr>
          <a:xfrm>
            <a:off x="201245" y="3810288"/>
            <a:ext cx="4127590" cy="40011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Calibri"/>
                <a:cs typeface="Calibri"/>
                <a:sym typeface="Calibri"/>
              </a:rPr>
              <a:t>Importance of Project Management</a:t>
            </a:r>
            <a:endParaRPr kumimoji="0" sz="2000" b="0" i="0" u="none" strike="noStrike" kern="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59" name="Google Shape;159;p4"/>
          <p:cNvSpPr txBox="1"/>
          <p:nvPr/>
        </p:nvSpPr>
        <p:spPr>
          <a:xfrm>
            <a:off x="442069" y="4815817"/>
            <a:ext cx="3593799" cy="40011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20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Calibri"/>
                <a:cs typeface="Calibri"/>
                <a:sym typeface="Calibri"/>
              </a:rPr>
              <a:t> Project, Program, and Portfolio </a:t>
            </a:r>
            <a:endParaRPr kumimoji="0" sz="2000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60" name="Google Shape;160;p4"/>
          <p:cNvSpPr txBox="1"/>
          <p:nvPr/>
        </p:nvSpPr>
        <p:spPr>
          <a:xfrm>
            <a:off x="5977258" y="1935653"/>
            <a:ext cx="3644674" cy="40011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20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Calibri"/>
                <a:cs typeface="Calibri"/>
                <a:sym typeface="Calibri"/>
              </a:rPr>
              <a:t> The Project Life Cycle</a:t>
            </a:r>
            <a:endParaRPr kumimoji="0" sz="2000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61" name="Google Shape;161;p4"/>
          <p:cNvSpPr txBox="1"/>
          <p:nvPr/>
        </p:nvSpPr>
        <p:spPr>
          <a:xfrm>
            <a:off x="5898390" y="2772669"/>
            <a:ext cx="3593799" cy="40011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Calibri"/>
                <a:cs typeface="Calibri"/>
                <a:sym typeface="Calibri"/>
              </a:rPr>
              <a:t>Project Influences</a:t>
            </a:r>
            <a:endParaRPr kumimoji="0" sz="2000" b="0" i="0" u="none" strike="noStrike" kern="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62" name="Google Shape;162;p4"/>
          <p:cNvSpPr txBox="1"/>
          <p:nvPr/>
        </p:nvSpPr>
        <p:spPr>
          <a:xfrm>
            <a:off x="5724526" y="4887201"/>
            <a:ext cx="4000500" cy="40006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Calibri"/>
                <a:cs typeface="Calibri"/>
                <a:sym typeface="Calibri"/>
              </a:rPr>
              <a:t> The Role Of The Project Manager</a:t>
            </a:r>
            <a:endParaRPr kumimoji="0" sz="2000" b="0" i="0" u="none" strike="noStrike" kern="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63" name="Google Shape;163;p4"/>
          <p:cNvSpPr txBox="1"/>
          <p:nvPr/>
        </p:nvSpPr>
        <p:spPr>
          <a:xfrm>
            <a:off x="5819776" y="3879295"/>
            <a:ext cx="3999031" cy="40011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Calibri"/>
                <a:cs typeface="Calibri"/>
                <a:sym typeface="Calibri"/>
              </a:rPr>
              <a:t> Organizational Structure</a:t>
            </a:r>
            <a:endParaRPr kumimoji="0" sz="2000" b="0" i="0" u="none" strike="noStrike" kern="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2" name="Graphic 22">
            <a:extLst>
              <a:ext uri="{FF2B5EF4-FFF2-40B4-BE49-F238E27FC236}">
                <a16:creationId xmlns:a16="http://schemas.microsoft.com/office/drawing/2014/main" id="{E017AA30-68D3-457A-2832-C44E444CE87B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92189" y="495302"/>
            <a:ext cx="2585511" cy="714374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995E94FF-98B8-EC32-6A4F-5A7B41A22586}"/>
              </a:ext>
            </a:extLst>
          </p:cNvPr>
          <p:cNvSpPr/>
          <p:nvPr/>
        </p:nvSpPr>
        <p:spPr>
          <a:xfrm>
            <a:off x="628649" y="400050"/>
            <a:ext cx="10734675" cy="5524500"/>
          </a:xfrm>
          <a:prstGeom prst="rect">
            <a:avLst/>
          </a:prstGeo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 sz="4000" dirty="0"/>
          </a:p>
          <a:p>
            <a:pPr algn="ctr"/>
            <a:endParaRPr lang="en-US" sz="4000" dirty="0"/>
          </a:p>
          <a:p>
            <a:pPr algn="ctr"/>
            <a:endParaRPr lang="en-US" sz="4000" dirty="0">
              <a:solidFill>
                <a:srgbClr val="C00000"/>
              </a:solidFill>
            </a:endParaRPr>
          </a:p>
          <a:p>
            <a:pPr algn="ctr"/>
            <a:r>
              <a:rPr lang="en-US" sz="4000" dirty="0">
                <a:solidFill>
                  <a:srgbClr val="C00000"/>
                </a:solidFill>
              </a:rPr>
              <a:t>What is a Project?</a:t>
            </a:r>
          </a:p>
          <a:p>
            <a:pPr algn="just"/>
            <a:r>
              <a:rPr lang="en-US" sz="3200" dirty="0"/>
              <a:t> Temporary effort undertaken to create a unique service or     product  or result.</a:t>
            </a:r>
          </a:p>
          <a:p>
            <a:pPr algn="just"/>
            <a:r>
              <a:rPr lang="en-US" sz="3200" dirty="0"/>
              <a:t> Temporary means has a definite beginning and a definite ending.</a:t>
            </a:r>
          </a:p>
          <a:p>
            <a:pPr algn="just"/>
            <a:r>
              <a:rPr lang="en-US" sz="3200" dirty="0"/>
              <a:t>Unique means different , design ,different location ,different circumstances….etc.</a:t>
            </a:r>
          </a:p>
          <a:p>
            <a:pPr algn="ctr"/>
            <a:endParaRPr lang="en-US" sz="3200" dirty="0"/>
          </a:p>
          <a:p>
            <a:pPr algn="ctr"/>
            <a:r>
              <a:rPr lang="en-US" dirty="0"/>
              <a:t> </a:t>
            </a:r>
          </a:p>
        </p:txBody>
      </p:sp>
      <p:pic>
        <p:nvPicPr>
          <p:cNvPr id="8" name="Graphic 22">
            <a:extLst>
              <a:ext uri="{FF2B5EF4-FFF2-40B4-BE49-F238E27FC236}">
                <a16:creationId xmlns:a16="http://schemas.microsoft.com/office/drawing/2014/main" id="{06DDF2A2-53F6-D323-788B-3E28956CF8D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543925" y="247651"/>
            <a:ext cx="2819399" cy="1552574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D3AFF27D-76F2-4464-F1D9-0E91274BD432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</a:rPr>
              <a:t>www.midocean.ae</a:t>
            </a:r>
          </a:p>
        </p:txBody>
      </p:sp>
    </p:spTree>
    <p:extLst>
      <p:ext uri="{BB962C8B-B14F-4D97-AF65-F5344CB8AC3E}">
        <p14:creationId xmlns:p14="http://schemas.microsoft.com/office/powerpoint/2010/main" val="164803719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995E94FF-98B8-EC32-6A4F-5A7B41A22586}"/>
              </a:ext>
            </a:extLst>
          </p:cNvPr>
          <p:cNvSpPr/>
          <p:nvPr/>
        </p:nvSpPr>
        <p:spPr>
          <a:xfrm>
            <a:off x="628650" y="400050"/>
            <a:ext cx="10734675" cy="5524500"/>
          </a:xfrm>
          <a:prstGeom prst="rect">
            <a:avLst/>
          </a:prstGeo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8" name="Graphic 22">
            <a:extLst>
              <a:ext uri="{FF2B5EF4-FFF2-40B4-BE49-F238E27FC236}">
                <a16:creationId xmlns:a16="http://schemas.microsoft.com/office/drawing/2014/main" id="{06DDF2A2-53F6-D323-788B-3E28956CF8D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286875" y="495302"/>
            <a:ext cx="2076449" cy="714374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D3AFF27D-76F2-4464-F1D9-0E91274BD432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www.midocean.ae</a:t>
            </a:r>
          </a:p>
        </p:txBody>
      </p:sp>
      <p:pic>
        <p:nvPicPr>
          <p:cNvPr id="2" name="Google Shape;265;p10">
            <a:extLst>
              <a:ext uri="{FF2B5EF4-FFF2-40B4-BE49-F238E27FC236}">
                <a16:creationId xmlns:a16="http://schemas.microsoft.com/office/drawing/2014/main" id="{7C44738A-4490-509B-F803-13E03AAC90D4}"/>
              </a:ext>
            </a:extLst>
          </p:cNvPr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628650" y="609600"/>
            <a:ext cx="10658476" cy="4917244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22016469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0" name="Google Shape;340;p15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2036127" y="289175"/>
            <a:ext cx="6198451" cy="840667"/>
          </a:xfrm>
          <a:prstGeom prst="rect">
            <a:avLst/>
          </a:prstGeom>
          <a:noFill/>
          <a:ln>
            <a:noFill/>
          </a:ln>
        </p:spPr>
      </p:pic>
      <p:sp>
        <p:nvSpPr>
          <p:cNvPr id="347" name="Google Shape;347;p15"/>
          <p:cNvSpPr txBox="1"/>
          <p:nvPr/>
        </p:nvSpPr>
        <p:spPr>
          <a:xfrm>
            <a:off x="2869005" y="453476"/>
            <a:ext cx="4480714" cy="5232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280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Tajawal Medium"/>
                <a:ea typeface="Tajawal Medium"/>
                <a:cs typeface="Tajawal Medium"/>
                <a:sym typeface="Tajawal Medium"/>
              </a:rPr>
              <a:t>Project VS Operation</a:t>
            </a:r>
            <a:endParaRPr kumimoji="0" sz="2800" b="0" i="0" u="none" strike="noStrike" kern="0" cap="none" spc="0" normalizeH="0" baseline="0" noProof="0" dirty="0">
              <a:ln>
                <a:noFill/>
              </a:ln>
              <a:solidFill>
                <a:srgbClr val="FF9518"/>
              </a:solidFill>
              <a:effectLst/>
              <a:uLnTx/>
              <a:uFillTx/>
              <a:latin typeface="Tajawal Medium"/>
              <a:ea typeface="Tajawal Medium"/>
              <a:cs typeface="Tajawal Medium"/>
              <a:sym typeface="Tajawal Medium"/>
            </a:endParaRPr>
          </a:p>
        </p:txBody>
      </p:sp>
      <p:pic>
        <p:nvPicPr>
          <p:cNvPr id="352" name="Google Shape;352;p15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135467" y="2088742"/>
            <a:ext cx="8572799" cy="3208073"/>
          </a:xfrm>
          <a:prstGeom prst="rect">
            <a:avLst/>
          </a:prstGeom>
          <a:noFill/>
          <a:ln>
            <a:noFill/>
          </a:ln>
        </p:spPr>
      </p:pic>
      <p:pic>
        <p:nvPicPr>
          <p:cNvPr id="2" name="Graphic 22">
            <a:extLst>
              <a:ext uri="{FF2B5EF4-FFF2-40B4-BE49-F238E27FC236}">
                <a16:creationId xmlns:a16="http://schemas.microsoft.com/office/drawing/2014/main" id="{8730457B-0803-6E09-3CC3-CA2CCB3905D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791575" y="289175"/>
            <a:ext cx="3400425" cy="1149100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995E94FF-98B8-EC32-6A4F-5A7B41A22586}"/>
              </a:ext>
            </a:extLst>
          </p:cNvPr>
          <p:cNvSpPr/>
          <p:nvPr/>
        </p:nvSpPr>
        <p:spPr>
          <a:xfrm>
            <a:off x="628649" y="400050"/>
            <a:ext cx="10734675" cy="5524500"/>
          </a:xfrm>
          <a:prstGeom prst="rect">
            <a:avLst/>
          </a:prstGeo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3200" dirty="0">
                <a:solidFill>
                  <a:prstClr val="black"/>
                </a:solidFill>
                <a:latin typeface="Calibri" panose="020F0502020204030204"/>
              </a:rPr>
              <a:t> </a:t>
            </a: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3200" dirty="0">
              <a:solidFill>
                <a:prstClr val="black"/>
              </a:solidFill>
              <a:latin typeface="Calibri" panose="020F0502020204030204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3200" dirty="0">
              <a:solidFill>
                <a:prstClr val="black"/>
              </a:solidFill>
              <a:latin typeface="Calibri" panose="020F0502020204030204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3200" dirty="0">
              <a:solidFill>
                <a:srgbClr val="C00000"/>
              </a:solidFill>
              <a:latin typeface="Calibri" panose="020F0502020204030204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3200" dirty="0">
              <a:solidFill>
                <a:srgbClr val="C00000"/>
              </a:solidFill>
              <a:latin typeface="Calibri" panose="020F0502020204030204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3200" dirty="0">
              <a:solidFill>
                <a:srgbClr val="C00000"/>
              </a:solidFill>
              <a:latin typeface="Calibri" panose="020F0502020204030204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3200" dirty="0">
                <a:solidFill>
                  <a:srgbClr val="C00000"/>
                </a:solidFill>
                <a:latin typeface="Calibri" panose="020F0502020204030204"/>
              </a:rPr>
              <a:t>Cost Management :</a:t>
            </a: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3200" dirty="0">
              <a:solidFill>
                <a:srgbClr val="C00000"/>
              </a:solidFill>
              <a:latin typeface="Calibri" panose="020F0502020204030204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Is the process of </a:t>
            </a:r>
            <a:r>
              <a:rPr kumimoji="0" lang="en-US" sz="3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pla</a:t>
            </a:r>
            <a:r>
              <a:rPr lang="en-US" sz="3200" dirty="0" err="1">
                <a:solidFill>
                  <a:prstClr val="black"/>
                </a:solidFill>
                <a:latin typeface="Calibri" panose="020F0502020204030204"/>
              </a:rPr>
              <a:t>nning</a:t>
            </a:r>
            <a:r>
              <a:rPr lang="en-US" sz="3200" dirty="0">
                <a:solidFill>
                  <a:prstClr val="black"/>
                </a:solidFill>
                <a:latin typeface="Calibri" panose="020F0502020204030204"/>
              </a:rPr>
              <a:t> and controlling the budget of a business . </a:t>
            </a: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3200" dirty="0">
              <a:solidFill>
                <a:prstClr val="black"/>
              </a:solidFill>
              <a:latin typeface="Calibri" panose="020F0502020204030204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3200" dirty="0">
                <a:solidFill>
                  <a:schemeClr val="accent1">
                    <a:lumMod val="75000"/>
                  </a:schemeClr>
                </a:solidFill>
                <a:latin typeface="Calibri" panose="020F0502020204030204"/>
              </a:rPr>
              <a:t>Budget: </a:t>
            </a: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3200" dirty="0">
                <a:solidFill>
                  <a:prstClr val="black"/>
                </a:solidFill>
                <a:latin typeface="Calibri" panose="020F0502020204030204"/>
              </a:rPr>
              <a:t>Is a spending plan based on income and expenses. It‘s an estimate of how much money will be made and spent in a definite future time. </a:t>
            </a: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3200" dirty="0">
                <a:solidFill>
                  <a:prstClr val="black"/>
                </a:solidFill>
                <a:latin typeface="Calibri" panose="020F0502020204030204"/>
              </a:rPr>
              <a:t> </a:t>
            </a: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3200" dirty="0">
              <a:solidFill>
                <a:prstClr val="black"/>
              </a:solidFill>
              <a:latin typeface="Calibri" panose="020F0502020204030204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4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</a:p>
        </p:txBody>
      </p:sp>
      <p:pic>
        <p:nvPicPr>
          <p:cNvPr id="8" name="Graphic 22">
            <a:extLst>
              <a:ext uri="{FF2B5EF4-FFF2-40B4-BE49-F238E27FC236}">
                <a16:creationId xmlns:a16="http://schemas.microsoft.com/office/drawing/2014/main" id="{06DDF2A2-53F6-D323-788B-3E28956CF8D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543925" y="247651"/>
            <a:ext cx="2819399" cy="1552574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D3AFF27D-76F2-4464-F1D9-0E91274BD432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www.midocean.ae</a:t>
            </a:r>
          </a:p>
        </p:txBody>
      </p:sp>
    </p:spTree>
    <p:extLst>
      <p:ext uri="{BB962C8B-B14F-4D97-AF65-F5344CB8AC3E}">
        <p14:creationId xmlns:p14="http://schemas.microsoft.com/office/powerpoint/2010/main" val="195973536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995E94FF-98B8-EC32-6A4F-5A7B41A22586}"/>
              </a:ext>
            </a:extLst>
          </p:cNvPr>
          <p:cNvSpPr/>
          <p:nvPr/>
        </p:nvSpPr>
        <p:spPr>
          <a:xfrm>
            <a:off x="628649" y="400050"/>
            <a:ext cx="10734675" cy="5524500"/>
          </a:xfrm>
          <a:prstGeom prst="rect">
            <a:avLst/>
          </a:prstGeo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4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4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</a:p>
        </p:txBody>
      </p:sp>
      <p:pic>
        <p:nvPicPr>
          <p:cNvPr id="8" name="Graphic 22">
            <a:extLst>
              <a:ext uri="{FF2B5EF4-FFF2-40B4-BE49-F238E27FC236}">
                <a16:creationId xmlns:a16="http://schemas.microsoft.com/office/drawing/2014/main" id="{06DDF2A2-53F6-D323-788B-3E28956CF8D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543925" y="247651"/>
            <a:ext cx="2819399" cy="1552574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D3AFF27D-76F2-4464-F1D9-0E91274BD432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www.midocean.ae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C45450C-95F0-59C1-09F3-B8606DF083B9}"/>
              </a:ext>
            </a:extLst>
          </p:cNvPr>
          <p:cNvSpPr txBox="1"/>
          <p:nvPr/>
        </p:nvSpPr>
        <p:spPr>
          <a:xfrm>
            <a:off x="1104899" y="1800226"/>
            <a:ext cx="9648825" cy="206210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Cost management is a form of management accounting that helps businesses to avoid exceeding the budget with more accurate forecasts of expenditures.</a:t>
            </a:r>
          </a:p>
        </p:txBody>
      </p:sp>
    </p:spTree>
    <p:extLst>
      <p:ext uri="{BB962C8B-B14F-4D97-AF65-F5344CB8AC3E}">
        <p14:creationId xmlns:p14="http://schemas.microsoft.com/office/powerpoint/2010/main" val="155704572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995E94FF-98B8-EC32-6A4F-5A7B41A22586}"/>
              </a:ext>
            </a:extLst>
          </p:cNvPr>
          <p:cNvSpPr/>
          <p:nvPr/>
        </p:nvSpPr>
        <p:spPr>
          <a:xfrm>
            <a:off x="828676" y="752475"/>
            <a:ext cx="10629899" cy="5524500"/>
          </a:xfrm>
          <a:prstGeom prst="rect">
            <a:avLst/>
          </a:prstGeo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     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Stages of Cost Management:</a:t>
            </a: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3200" dirty="0">
                <a:solidFill>
                  <a:schemeClr val="accent6">
                    <a:lumMod val="75000"/>
                  </a:schemeClr>
                </a:solidFill>
                <a:latin typeface="Calibri" panose="020F0502020204030204"/>
              </a:rPr>
              <a:t>1-Set up: </a:t>
            </a: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2800" dirty="0">
              <a:solidFill>
                <a:prstClr val="black"/>
              </a:solidFill>
              <a:latin typeface="Calibri" panose="020F0502020204030204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800" dirty="0">
                <a:solidFill>
                  <a:prstClr val="black"/>
                </a:solidFill>
                <a:latin typeface="Calibri" panose="020F0502020204030204"/>
              </a:rPr>
              <a:t>     A stage in which managers determine what is included in the cost management plan. It identifies the stakeholders , tools and data structure needed to track costs.</a:t>
            </a: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80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8" name="Graphic 22">
            <a:extLst>
              <a:ext uri="{FF2B5EF4-FFF2-40B4-BE49-F238E27FC236}">
                <a16:creationId xmlns:a16="http://schemas.microsoft.com/office/drawing/2014/main" id="{06DDF2A2-53F6-D323-788B-3E28956CF8D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543925" y="247651"/>
            <a:ext cx="2819399" cy="1552574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D3AFF27D-76F2-4464-F1D9-0E91274BD432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www.midocean.ae</a:t>
            </a:r>
          </a:p>
        </p:txBody>
      </p:sp>
    </p:spTree>
    <p:extLst>
      <p:ext uri="{BB962C8B-B14F-4D97-AF65-F5344CB8AC3E}">
        <p14:creationId xmlns:p14="http://schemas.microsoft.com/office/powerpoint/2010/main" val="115570645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995E94FF-98B8-EC32-6A4F-5A7B41A22586}"/>
              </a:ext>
            </a:extLst>
          </p:cNvPr>
          <p:cNvSpPr/>
          <p:nvPr/>
        </p:nvSpPr>
        <p:spPr>
          <a:xfrm>
            <a:off x="628649" y="400050"/>
            <a:ext cx="10734675" cy="5524500"/>
          </a:xfrm>
          <a:prstGeom prst="rect">
            <a:avLst/>
          </a:prstGeo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3200" dirty="0">
                <a:solidFill>
                  <a:schemeClr val="accent6">
                    <a:lumMod val="75000"/>
                  </a:schemeClr>
                </a:solidFill>
                <a:latin typeface="Calibri" panose="020F0502020204030204"/>
              </a:rPr>
              <a:t>2</a:t>
            </a: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schemeClr val="accent6">
                    <a:lumMod val="75000"/>
                  </a:scheme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-Resource planning: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3200" dirty="0">
                <a:solidFill>
                  <a:prstClr val="black"/>
                </a:solidFill>
                <a:latin typeface="Calibri" panose="020F0502020204030204"/>
              </a:rPr>
              <a:t>This stage identifies the resources needed to complete the project (ex: materials, assets staff). It determines resource allocation including the amount of the resource needed for how long and how it will be allocated.</a:t>
            </a: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 (resources are allocated to tasks).</a:t>
            </a:r>
          </a:p>
        </p:txBody>
      </p:sp>
      <p:pic>
        <p:nvPicPr>
          <p:cNvPr id="8" name="Graphic 22">
            <a:extLst>
              <a:ext uri="{FF2B5EF4-FFF2-40B4-BE49-F238E27FC236}">
                <a16:creationId xmlns:a16="http://schemas.microsoft.com/office/drawing/2014/main" id="{06DDF2A2-53F6-D323-788B-3E28956CF8D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543925" y="247651"/>
            <a:ext cx="2819399" cy="1552574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D3AFF27D-76F2-4464-F1D9-0E91274BD432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www.midocean.ae</a:t>
            </a:r>
          </a:p>
        </p:txBody>
      </p:sp>
    </p:spTree>
    <p:extLst>
      <p:ext uri="{BB962C8B-B14F-4D97-AF65-F5344CB8AC3E}">
        <p14:creationId xmlns:p14="http://schemas.microsoft.com/office/powerpoint/2010/main" val="132108086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995E94FF-98B8-EC32-6A4F-5A7B41A22586}"/>
              </a:ext>
            </a:extLst>
          </p:cNvPr>
          <p:cNvSpPr/>
          <p:nvPr/>
        </p:nvSpPr>
        <p:spPr>
          <a:xfrm>
            <a:off x="628649" y="400050"/>
            <a:ext cx="10734675" cy="5524500"/>
          </a:xfrm>
          <a:prstGeom prst="rect">
            <a:avLst/>
          </a:prstGeo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3200" dirty="0">
              <a:solidFill>
                <a:schemeClr val="accent6">
                  <a:lumMod val="75000"/>
                </a:schemeClr>
              </a:solidFill>
              <a:latin typeface="Calibri" panose="020F0502020204030204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schemeClr val="accent6">
                    <a:lumMod val="75000"/>
                  </a:scheme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3- Budgeting and cost estimation:</a:t>
            </a: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3200" dirty="0">
                <a:solidFill>
                  <a:prstClr val="black"/>
                </a:solidFill>
                <a:latin typeface="Calibri" panose="020F0502020204030204"/>
              </a:rPr>
              <a:t>In this stage the project scope is refined, the cost and duration of each task are estimated and a budget  is created.</a:t>
            </a: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4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</a:p>
        </p:txBody>
      </p:sp>
      <p:pic>
        <p:nvPicPr>
          <p:cNvPr id="8" name="Graphic 22">
            <a:extLst>
              <a:ext uri="{FF2B5EF4-FFF2-40B4-BE49-F238E27FC236}">
                <a16:creationId xmlns:a16="http://schemas.microsoft.com/office/drawing/2014/main" id="{06DDF2A2-53F6-D323-788B-3E28956CF8D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543925" y="247651"/>
            <a:ext cx="2819399" cy="1552574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D3AFF27D-76F2-4464-F1D9-0E91274BD432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www.midocean.ae</a:t>
            </a:r>
          </a:p>
        </p:txBody>
      </p:sp>
    </p:spTree>
    <p:extLst>
      <p:ext uri="{BB962C8B-B14F-4D97-AF65-F5344CB8AC3E}">
        <p14:creationId xmlns:p14="http://schemas.microsoft.com/office/powerpoint/2010/main" val="312421563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995E94FF-98B8-EC32-6A4F-5A7B41A22586}"/>
              </a:ext>
            </a:extLst>
          </p:cNvPr>
          <p:cNvSpPr/>
          <p:nvPr/>
        </p:nvSpPr>
        <p:spPr>
          <a:xfrm>
            <a:off x="628649" y="400050"/>
            <a:ext cx="10734675" cy="5524500"/>
          </a:xfrm>
          <a:prstGeom prst="rect">
            <a:avLst/>
          </a:prstGeo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schemeClr val="accent6">
                  <a:lumMod val="75000"/>
                </a:scheme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3200" dirty="0">
              <a:solidFill>
                <a:schemeClr val="accent6">
                  <a:lumMod val="75000"/>
                </a:schemeClr>
              </a:solidFill>
              <a:latin typeface="Calibri" panose="020F0502020204030204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schemeClr val="accent6">
                  <a:lumMod val="75000"/>
                </a:scheme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schemeClr val="accent6">
                    <a:lumMod val="75000"/>
                  </a:scheme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4- Cost control: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3200" dirty="0">
              <a:solidFill>
                <a:prstClr val="black"/>
              </a:solidFill>
              <a:latin typeface="Calibri" panose="020F0502020204030204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3200" dirty="0">
                <a:solidFill>
                  <a:prstClr val="black"/>
                </a:solidFill>
                <a:latin typeface="Calibri" panose="020F0502020204030204"/>
              </a:rPr>
              <a:t> </a:t>
            </a: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As the project progresses as managers track how costs differ from estimated budget and take corrective actions must be taken to reduce these deviations.</a:t>
            </a: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3200" dirty="0">
                <a:solidFill>
                  <a:prstClr val="black"/>
                </a:solidFill>
                <a:latin typeface="Calibri" panose="020F0502020204030204"/>
              </a:rPr>
              <a:t>So in this stage costs are monitored , reported , controlled and adjusted . </a:t>
            </a:r>
            <a:endParaRPr kumimoji="0" lang="en-US" sz="4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</a:p>
        </p:txBody>
      </p:sp>
      <p:pic>
        <p:nvPicPr>
          <p:cNvPr id="8" name="Graphic 22">
            <a:extLst>
              <a:ext uri="{FF2B5EF4-FFF2-40B4-BE49-F238E27FC236}">
                <a16:creationId xmlns:a16="http://schemas.microsoft.com/office/drawing/2014/main" id="{06DDF2A2-53F6-D323-788B-3E28956CF8D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543925" y="247651"/>
            <a:ext cx="2819399" cy="1552574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D3AFF27D-76F2-4464-F1D9-0E91274BD432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www.midocean.ae</a:t>
            </a:r>
          </a:p>
        </p:txBody>
      </p:sp>
    </p:spTree>
    <p:extLst>
      <p:ext uri="{BB962C8B-B14F-4D97-AF65-F5344CB8AC3E}">
        <p14:creationId xmlns:p14="http://schemas.microsoft.com/office/powerpoint/2010/main" val="114106778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Graphic 12">
            <a:extLst>
              <a:ext uri="{FF2B5EF4-FFF2-40B4-BE49-F238E27FC236}">
                <a16:creationId xmlns:a16="http://schemas.microsoft.com/office/drawing/2014/main" id="{6632DC9F-5757-0B8A-BF9A-324C5DCF66B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576180" y="6168740"/>
            <a:ext cx="2279266" cy="384052"/>
          </a:xfrm>
          <a:prstGeom prst="rect">
            <a:avLst/>
          </a:prstGeom>
        </p:spPr>
      </p:pic>
      <p:pic>
        <p:nvPicPr>
          <p:cNvPr id="23" name="Graphic 22">
            <a:extLst>
              <a:ext uri="{FF2B5EF4-FFF2-40B4-BE49-F238E27FC236}">
                <a16:creationId xmlns:a16="http://schemas.microsoft.com/office/drawing/2014/main" id="{7F2EF6CE-6A19-1FC7-706F-5BC62F62930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367466" y="485415"/>
            <a:ext cx="2758843" cy="75309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B4F11E07-4264-8495-2858-4C5FEEEE25D0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97088" y="87721"/>
            <a:ext cx="2383737" cy="1125123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2C2209B7-A564-4A7C-687E-49DE198161B1}"/>
              </a:ext>
            </a:extLst>
          </p:cNvPr>
          <p:cNvSpPr txBox="1"/>
          <p:nvPr/>
        </p:nvSpPr>
        <p:spPr>
          <a:xfrm>
            <a:off x="534381" y="5945200"/>
            <a:ext cx="452456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Thank You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CBD73658-9ED2-5C09-E85C-0C090C5E47C3}"/>
              </a:ext>
            </a:extLst>
          </p:cNvPr>
          <p:cNvSpPr/>
          <p:nvPr/>
        </p:nvSpPr>
        <p:spPr>
          <a:xfrm>
            <a:off x="1340017" y="1410088"/>
            <a:ext cx="9661358" cy="4312207"/>
          </a:xfrm>
          <a:custGeom>
            <a:avLst/>
            <a:gdLst>
              <a:gd name="connsiteX0" fmla="*/ 0 w 10096121"/>
              <a:gd name="connsiteY0" fmla="*/ 0 h 4414561"/>
              <a:gd name="connsiteX1" fmla="*/ 10096121 w 10096121"/>
              <a:gd name="connsiteY1" fmla="*/ 0 h 4414561"/>
              <a:gd name="connsiteX2" fmla="*/ 10096121 w 10096121"/>
              <a:gd name="connsiteY2" fmla="*/ 4414561 h 4414561"/>
              <a:gd name="connsiteX3" fmla="*/ 0 w 10096121"/>
              <a:gd name="connsiteY3" fmla="*/ 4414561 h 4414561"/>
              <a:gd name="connsiteX4" fmla="*/ 0 w 10096121"/>
              <a:gd name="connsiteY4" fmla="*/ 0 h 4414561"/>
              <a:gd name="connsiteX0" fmla="*/ 0 w 10096121"/>
              <a:gd name="connsiteY0" fmla="*/ 0 h 4414561"/>
              <a:gd name="connsiteX1" fmla="*/ 9924671 w 10096121"/>
              <a:gd name="connsiteY1" fmla="*/ 180975 h 4414561"/>
              <a:gd name="connsiteX2" fmla="*/ 10096121 w 10096121"/>
              <a:gd name="connsiteY2" fmla="*/ 4414561 h 4414561"/>
              <a:gd name="connsiteX3" fmla="*/ 0 w 10096121"/>
              <a:gd name="connsiteY3" fmla="*/ 4414561 h 4414561"/>
              <a:gd name="connsiteX4" fmla="*/ 0 w 10096121"/>
              <a:gd name="connsiteY4" fmla="*/ 0 h 4414561"/>
              <a:gd name="connsiteX0" fmla="*/ 0 w 10096121"/>
              <a:gd name="connsiteY0" fmla="*/ 0 h 4414561"/>
              <a:gd name="connsiteX1" fmla="*/ 9924671 w 10096121"/>
              <a:gd name="connsiteY1" fmla="*/ 180975 h 4414561"/>
              <a:gd name="connsiteX2" fmla="*/ 10096121 w 10096121"/>
              <a:gd name="connsiteY2" fmla="*/ 4414561 h 4414561"/>
              <a:gd name="connsiteX3" fmla="*/ 76200 w 10096121"/>
              <a:gd name="connsiteY3" fmla="*/ 4366936 h 4414561"/>
              <a:gd name="connsiteX4" fmla="*/ 0 w 10096121"/>
              <a:gd name="connsiteY4" fmla="*/ 0 h 4414561"/>
              <a:gd name="connsiteX0" fmla="*/ 0 w 10286621"/>
              <a:gd name="connsiteY0" fmla="*/ 0 h 4385986"/>
              <a:gd name="connsiteX1" fmla="*/ 10115171 w 10286621"/>
              <a:gd name="connsiteY1" fmla="*/ 152400 h 4385986"/>
              <a:gd name="connsiteX2" fmla="*/ 10286621 w 10286621"/>
              <a:gd name="connsiteY2" fmla="*/ 4385986 h 4385986"/>
              <a:gd name="connsiteX3" fmla="*/ 266700 w 10286621"/>
              <a:gd name="connsiteY3" fmla="*/ 4338361 h 4385986"/>
              <a:gd name="connsiteX4" fmla="*/ 0 w 10286621"/>
              <a:gd name="connsiteY4" fmla="*/ 0 h 4385986"/>
              <a:gd name="connsiteX0" fmla="*/ 0 w 10286621"/>
              <a:gd name="connsiteY0" fmla="*/ 0 h 4385986"/>
              <a:gd name="connsiteX1" fmla="*/ 10115171 w 10286621"/>
              <a:gd name="connsiteY1" fmla="*/ 152400 h 4385986"/>
              <a:gd name="connsiteX2" fmla="*/ 10286621 w 10286621"/>
              <a:gd name="connsiteY2" fmla="*/ 4385986 h 4385986"/>
              <a:gd name="connsiteX3" fmla="*/ 333375 w 10286621"/>
              <a:gd name="connsiteY3" fmla="*/ 4138336 h 4385986"/>
              <a:gd name="connsiteX4" fmla="*/ 0 w 10286621"/>
              <a:gd name="connsiteY4" fmla="*/ 0 h 4385986"/>
              <a:gd name="connsiteX0" fmla="*/ 0 w 10324721"/>
              <a:gd name="connsiteY0" fmla="*/ 0 h 4385986"/>
              <a:gd name="connsiteX1" fmla="*/ 10153271 w 10324721"/>
              <a:gd name="connsiteY1" fmla="*/ 152400 h 4385986"/>
              <a:gd name="connsiteX2" fmla="*/ 10324721 w 10324721"/>
              <a:gd name="connsiteY2" fmla="*/ 4385986 h 4385986"/>
              <a:gd name="connsiteX3" fmla="*/ 371475 w 10324721"/>
              <a:gd name="connsiteY3" fmla="*/ 4138336 h 4385986"/>
              <a:gd name="connsiteX4" fmla="*/ 0 w 10324721"/>
              <a:gd name="connsiteY4" fmla="*/ 0 h 4385986"/>
              <a:gd name="connsiteX0" fmla="*/ 0 w 10296146"/>
              <a:gd name="connsiteY0" fmla="*/ 0 h 4138336"/>
              <a:gd name="connsiteX1" fmla="*/ 10153271 w 10296146"/>
              <a:gd name="connsiteY1" fmla="*/ 152400 h 4138336"/>
              <a:gd name="connsiteX2" fmla="*/ 10296146 w 10296146"/>
              <a:gd name="connsiteY2" fmla="*/ 4138336 h 4138336"/>
              <a:gd name="connsiteX3" fmla="*/ 371475 w 10296146"/>
              <a:gd name="connsiteY3" fmla="*/ 4138336 h 4138336"/>
              <a:gd name="connsiteX4" fmla="*/ 0 w 10296146"/>
              <a:gd name="connsiteY4" fmla="*/ 0 h 4138336"/>
              <a:gd name="connsiteX0" fmla="*/ 0 w 10296146"/>
              <a:gd name="connsiteY0" fmla="*/ 0 h 4405036"/>
              <a:gd name="connsiteX1" fmla="*/ 10153271 w 10296146"/>
              <a:gd name="connsiteY1" fmla="*/ 152400 h 4405036"/>
              <a:gd name="connsiteX2" fmla="*/ 10296146 w 10296146"/>
              <a:gd name="connsiteY2" fmla="*/ 4138336 h 4405036"/>
              <a:gd name="connsiteX3" fmla="*/ 438150 w 10296146"/>
              <a:gd name="connsiteY3" fmla="*/ 4405036 h 4405036"/>
              <a:gd name="connsiteX4" fmla="*/ 0 w 10296146"/>
              <a:gd name="connsiteY4" fmla="*/ 0 h 4405036"/>
              <a:gd name="connsiteX0" fmla="*/ 0 w 10296146"/>
              <a:gd name="connsiteY0" fmla="*/ 190500 h 4595536"/>
              <a:gd name="connsiteX1" fmla="*/ 9886571 w 10296146"/>
              <a:gd name="connsiteY1" fmla="*/ 0 h 4595536"/>
              <a:gd name="connsiteX2" fmla="*/ 10296146 w 10296146"/>
              <a:gd name="connsiteY2" fmla="*/ 4328836 h 4595536"/>
              <a:gd name="connsiteX3" fmla="*/ 438150 w 10296146"/>
              <a:gd name="connsiteY3" fmla="*/ 4595536 h 4595536"/>
              <a:gd name="connsiteX4" fmla="*/ 0 w 10296146"/>
              <a:gd name="connsiteY4" fmla="*/ 190500 h 4595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296146" h="4595536">
                <a:moveTo>
                  <a:pt x="0" y="190500"/>
                </a:moveTo>
                <a:lnTo>
                  <a:pt x="9886571" y="0"/>
                </a:lnTo>
                <a:lnTo>
                  <a:pt x="10296146" y="4328836"/>
                </a:lnTo>
                <a:lnTo>
                  <a:pt x="438150" y="4595536"/>
                </a:lnTo>
                <a:lnTo>
                  <a:pt x="0" y="19050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21B20AF-04F0-22A2-15B6-B1C1AE520C9F}"/>
              </a:ext>
            </a:extLst>
          </p:cNvPr>
          <p:cNvSpPr/>
          <p:nvPr/>
        </p:nvSpPr>
        <p:spPr>
          <a:xfrm>
            <a:off x="1468709" y="1526062"/>
            <a:ext cx="9473666" cy="4142390"/>
          </a:xfrm>
          <a:prstGeom prst="rect">
            <a:avLst/>
          </a:prstGeom>
          <a:blipFill dpi="0" rotWithShape="1">
            <a:blip r:embed="rId8"/>
            <a:srcRect/>
            <a:tile tx="0" ty="-381000" sx="99000" sy="98000" flip="none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 dirty="0"/>
          </a:p>
        </p:txBody>
      </p:sp>
    </p:spTree>
    <p:extLst>
      <p:ext uri="{BB962C8B-B14F-4D97-AF65-F5344CB8AC3E}">
        <p14:creationId xmlns:p14="http://schemas.microsoft.com/office/powerpoint/2010/main" val="226968791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نسق Offic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A254F5D6A14094B8840E79896A2F150" ma:contentTypeVersion="12" ma:contentTypeDescription="Create a new document." ma:contentTypeScope="" ma:versionID="9cb3c2270863ea599cccc25405b8c8eb">
  <xsd:schema xmlns:xsd="http://www.w3.org/2001/XMLSchema" xmlns:xs="http://www.w3.org/2001/XMLSchema" xmlns:p="http://schemas.microsoft.com/office/2006/metadata/properties" xmlns:ns2="d13aca44-ef33-4cf4-9980-7f0b00e6eeb9" xmlns:ns3="49100919-8a76-4266-be0c-7dc583902cb4" targetNamespace="http://schemas.microsoft.com/office/2006/metadata/properties" ma:root="true" ma:fieldsID="46597ff29255a8495770eff6795071b7" ns2:_="" ns3:_="">
    <xsd:import namespace="d13aca44-ef33-4cf4-9980-7f0b00e6eeb9"/>
    <xsd:import namespace="49100919-8a76-4266-be0c-7dc583902cb4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3aca44-ef33-4cf4-9980-7f0b00e6eeb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4" nillable="true" ma:displayName="MediaLengthInSeconds" ma:hidden="true" ma:internalName="MediaLengthInSeconds" ma:readOnly="true">
      <xsd:simpleType>
        <xsd:restriction base="dms:Unknown"/>
      </xsd:simpleType>
    </xsd:element>
    <xsd:element name="MediaServiceDateTaken" ma:index="15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lcf76f155ced4ddcb4097134ff3c332f" ma:index="17" nillable="true" ma:taxonomy="true" ma:internalName="lcf76f155ced4ddcb4097134ff3c332f" ma:taxonomyFieldName="MediaServiceImageTags" ma:displayName="Image Tags" ma:readOnly="false" ma:fieldId="{5cf76f15-5ced-4ddc-b409-7134ff3c332f}" ma:taxonomyMulti="true" ma:sspId="0c40115b-6d03-4915-ad03-308f9b9b015a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9100919-8a76-4266-be0c-7dc583902cb4" elementFormDefault="qualified">
    <xsd:import namespace="http://schemas.microsoft.com/office/2006/documentManagement/types"/>
    <xsd:import namespace="http://schemas.microsoft.com/office/infopath/2007/PartnerControls"/>
    <xsd:element name="TaxCatchAll" ma:index="18" nillable="true" ma:displayName="Taxonomy Catch All Column" ma:hidden="true" ma:list="{b5d792bc-7973-4ea0-b250-91ea47055511}" ma:internalName="TaxCatchAll" ma:showField="CatchAllData" ma:web="49100919-8a76-4266-be0c-7dc583902cb4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006A8BAD-34ED-4173-8BC9-B461034368C0}"/>
</file>

<file path=customXml/itemProps2.xml><?xml version="1.0" encoding="utf-8"?>
<ds:datastoreItem xmlns:ds="http://schemas.openxmlformats.org/officeDocument/2006/customXml" ds:itemID="{7E76D2E2-4B7B-47C8-B5B2-84E1146109F1}"/>
</file>

<file path=docProps/app.xml><?xml version="1.0" encoding="utf-8"?>
<Properties xmlns="http://schemas.openxmlformats.org/officeDocument/2006/extended-properties" xmlns:vt="http://schemas.openxmlformats.org/officeDocument/2006/docPropsVTypes">
  <TotalTime>915</TotalTime>
  <Words>620</Words>
  <Application>Microsoft Office PowerPoint</Application>
  <PresentationFormat>Widescreen</PresentationFormat>
  <Paragraphs>134</Paragraphs>
  <Slides>19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19</vt:i4>
      </vt:variant>
    </vt:vector>
  </HeadingPairs>
  <TitlesOfParts>
    <vt:vector size="26" baseType="lpstr">
      <vt:lpstr>Arial</vt:lpstr>
      <vt:lpstr>Calibri</vt:lpstr>
      <vt:lpstr>Calibri Light</vt:lpstr>
      <vt:lpstr>Tajawal Medium</vt:lpstr>
      <vt:lpstr>Times New Roman</vt:lpstr>
      <vt:lpstr>Office Theme</vt:lpstr>
      <vt:lpstr>نسق Office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start</dc:creator>
  <cp:lastModifiedBy>Hoda Metwally</cp:lastModifiedBy>
  <cp:revision>50</cp:revision>
  <dcterms:created xsi:type="dcterms:W3CDTF">2023-04-29T09:08:23Z</dcterms:created>
  <dcterms:modified xsi:type="dcterms:W3CDTF">2023-09-28T23:13:45Z</dcterms:modified>
</cp:coreProperties>
</file>