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964A6-E29D-451C-0449-582829F88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78B53B-8AC7-AD2F-8A3C-F5CFFA7AB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47C29-17AC-458C-B6E8-ED62C08C2EE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EB29A5-2BB7-EAEC-59DA-8D8AB6AC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05940D-BFC0-9235-B5CA-FB36BAF6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2BF22-A1B7-43B0-8B12-C8E3813C4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755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A0E69D-E2ED-9F2C-E079-5F1DB17F0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78BBD9-AC1C-E681-A491-B16BBDC8C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B7966-BAD5-6A1B-27A9-60D203169D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47C29-17AC-458C-B6E8-ED62C08C2EE8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9950D-817C-3062-F932-5FDE4A95B3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53E65-BBB9-B7E4-59D1-6B9B9D6443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2BF22-A1B7-43B0-8B12-C8E3813C45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920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BD166-E075-C2EA-280D-F466A1347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F61C51-5151-87FE-5B61-BA8DFC441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2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35"/>
    </mc:Choice>
    <mc:Fallback xmlns="">
      <p:transition spd="slow" advTm="590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BC8B43-7053-5807-0DDD-745EF0FBD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8050B-A6EF-5ADF-4878-8B51C2BC26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02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10"/>
    </mc:Choice>
    <mc:Fallback xmlns="">
      <p:transition spd="slow" advTm="1588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066D9-E72F-B3AB-0CFC-0C639111C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C321F-FA2B-D2AB-BC4D-B8ACFBCD2B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23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538"/>
    </mc:Choice>
    <mc:Fallback xmlns="">
      <p:transition spd="slow" advTm="139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D2B944-D73A-2215-3482-9F7F8C06B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913C61-9795-56DA-E0E8-FB39D5C475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906"/>
    </mc:Choice>
    <mc:Fallback xmlns="">
      <p:transition spd="slow" advTm="1419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494A3E-10D8-C2FE-BFBE-5A16FC529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EADF6A-5FB2-9E40-18B7-DF50EA49E3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96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481"/>
    </mc:Choice>
    <mc:Fallback xmlns="">
      <p:transition spd="slow" advTm="1764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936810-E8BA-5325-84F2-475BA09B5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7C3941-CFB0-7F18-D4E0-CFF4A16CE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5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772"/>
    </mc:Choice>
    <mc:Fallback xmlns="">
      <p:transition spd="slow" advTm="24377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F1C6F9-A317-FFBE-6457-1B2176352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351E97-7091-F03B-FF93-58B3675234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56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33"/>
    </mc:Choice>
    <mc:Fallback xmlns="">
      <p:transition spd="slow" advTm="15623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4D1C5C-9F3F-CC0C-A3B1-45C020341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B3A28A-0F26-0545-B665-B7DAA14BBD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9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29"/>
    </mc:Choice>
    <mc:Fallback xmlns="">
      <p:transition spd="slow" advTm="1967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070F27-DFAA-9C87-0340-45DE0D722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BE7025-D2CC-0734-D9EE-A51E35ABF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0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140"/>
    </mc:Choice>
    <mc:Fallback xmlns="">
      <p:transition spd="slow" advTm="15614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C0C78A-4C66-8E56-AE5C-44A7D00F1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7DA05-E14D-6C22-7A39-D80036DDE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64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247"/>
    </mc:Choice>
    <mc:Fallback xmlns="">
      <p:transition spd="slow" advTm="1022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0F1E23-8856-C2C0-2339-3F6F5C8F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BB73C-EB92-8C23-39F8-444A96E25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17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275"/>
    </mc:Choice>
    <mc:Fallback xmlns="">
      <p:transition spd="slow" advTm="1892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5BEF4B-1FD2-44C5-B14E-F5AA7CADB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D815C6-2800-2867-58C7-84127D19D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0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57"/>
    </mc:Choice>
    <mc:Fallback xmlns="">
      <p:transition spd="slow" advTm="8025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85F3B-9C47-20AC-E60A-B04A7DD05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B3DD6A-5D58-1E83-F1C6-DC4ED91E66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69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82"/>
    </mc:Choice>
    <mc:Fallback xmlns="">
      <p:transition spd="slow" advTm="6168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F0751B-77AE-94B1-C946-45BA8AB02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0747F5-247C-7523-A752-D7FB3B2123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58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901"/>
    </mc:Choice>
    <mc:Fallback xmlns="">
      <p:transition spd="slow" advTm="40090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A73060-9CB4-2FEA-1610-AB9A5805A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32E10-3CE1-F93B-7DB8-9D85364A8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9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20"/>
    </mc:Choice>
    <mc:Fallback xmlns="">
      <p:transition spd="slow" advTm="13782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B17D17-5DCA-17CA-7031-46ACF3B19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E159DA-3717-2FAB-64E6-56FA027CAC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15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61"/>
    </mc:Choice>
    <mc:Fallback xmlns="">
      <p:transition spd="slow" advTm="18816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DD24BC-C832-C9F3-926E-C79089A17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13692-5D19-0772-7398-4337C3746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81"/>
    </mc:Choice>
    <mc:Fallback xmlns="">
      <p:transition spd="slow" advTm="6038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62073A-7EEA-4A95-E50F-23CDE48B6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97B47-D963-18D5-BEC8-F28407AFF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30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81"/>
    </mc:Choice>
    <mc:Fallback xmlns="">
      <p:transition spd="slow" advTm="3168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1A1483-CFD1-A55E-F357-8BAAF460D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F7A40-B940-E4F0-D9B7-1546900B8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1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59"/>
    </mc:Choice>
    <mc:Fallback xmlns="">
      <p:transition spd="slow" advTm="655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DEB4D5-0BAA-27D8-25A0-B1E309A75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BD905-B33C-04A2-52E6-E118E0810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24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23"/>
    </mc:Choice>
    <mc:Fallback xmlns="">
      <p:transition spd="slow" advTm="4222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75C14-46F6-4006-17E8-5EAC93DD1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C4442B-7CE9-C51D-674D-F4E80F2346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59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92"/>
    </mc:Choice>
    <mc:Fallback xmlns="">
      <p:transition spd="slow" advTm="546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551512-3052-8819-1C61-2D0B9533A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99AA9-C457-FC4F-21ED-E5A6F3D5C9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9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95"/>
    </mc:Choice>
    <mc:Fallback xmlns="">
      <p:transition spd="slow" advTm="5759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F3582-6194-7963-766D-61670526E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8D44DA-3B96-44D3-C673-338E470818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63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25"/>
    </mc:Choice>
    <mc:Fallback xmlns="">
      <p:transition spd="slow" advTm="5132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B45203-800E-2907-A596-40523AB07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16794-AD19-F201-F03B-6C11B2705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90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27"/>
    </mc:Choice>
    <mc:Fallback xmlns="">
      <p:transition spd="slow" advTm="13022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8EB10-676C-771A-0FA5-58F81248C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EECB30-6D16-C9AB-3AD0-551805BB5D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5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758"/>
    </mc:Choice>
    <mc:Fallback xmlns="">
      <p:transition spd="slow" advTm="16275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33BF22-5D48-0557-B121-64AE4E008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89DC8-7070-2312-E1DC-D4041F7EC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3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600"/>
    </mc:Choice>
    <mc:Fallback xmlns="">
      <p:transition spd="slow" advTm="1146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B04F02-3B90-CBF5-A6D2-AC08B71EF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C7C230-E436-A56E-D197-8CEAA6A332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344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18"/>
    </mc:Choice>
    <mc:Fallback xmlns="">
      <p:transition spd="slow" advTm="7881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D4D00-D682-BD18-6F1B-B2A3CD2DD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80C72-95BE-39E6-5F66-1A6D29BD87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33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38"/>
    </mc:Choice>
    <mc:Fallback xmlns="">
      <p:transition spd="slow" advTm="12583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22F3D0-DF5C-A609-68E1-C736D6F06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40291-1190-4EBD-E2FF-F735B17E7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4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5"/>
    </mc:Choice>
    <mc:Fallback xmlns="">
      <p:transition spd="slow" advTm="2608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C1D50D-A835-973D-A98B-7F2CB26E6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557D2-C26B-62DE-C596-41F63C272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6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18"/>
    </mc:Choice>
    <mc:Fallback xmlns="">
      <p:transition spd="slow" advTm="4261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3053B-68EB-9636-D878-540B91F64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55F94-BEFF-703A-BE2C-21C12DBEB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9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971"/>
    </mc:Choice>
    <mc:Fallback xmlns="">
      <p:transition spd="slow" advTm="14497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36154-303A-B644-CD97-3D45835CA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4EAD4-EEF2-DC8D-BBA5-34E58EA94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75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67"/>
    </mc:Choice>
    <mc:Fallback xmlns="">
      <p:transition spd="slow" advTm="3936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D11B7E-09C2-1693-C81B-1D54D4F17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E6D63F-45EE-1224-69CE-326CBF0729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57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55"/>
    </mc:Choice>
    <mc:Fallback xmlns="">
      <p:transition spd="slow" advTm="15105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F256B-3257-AEC3-EBDE-40EAF862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5EF88-65A3-C2C6-E0F8-DB6E72A9DF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9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5"/>
    </mc:Choice>
    <mc:Fallback xmlns="">
      <p:transition spd="slow" advTm="437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FD88AB-FA8C-AF10-304E-DF5DB81F9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DC4CCB-8374-A8D4-22BC-58430C3E9C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34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5"/>
    </mc:Choice>
    <mc:Fallback xmlns="">
      <p:transition spd="slow" advTm="2262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2BB4A-E99A-EE8A-0C43-1654C0772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4A725-852A-C625-B054-D187C20896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03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85"/>
    </mc:Choice>
    <mc:Fallback xmlns="">
      <p:transition spd="slow" advTm="4468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044037-C4ED-876E-0B24-FFE2C0A96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5E0ADB-8F70-7EDE-7D02-955B6BF18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0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87"/>
    </mc:Choice>
    <mc:Fallback xmlns="">
      <p:transition spd="slow" advTm="10008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DE2DBA-7983-9FA1-883B-24861D17D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4558C-9094-A10C-46D4-47026DFC1E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79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0"/>
    </mc:Choice>
    <mc:Fallback xmlns="">
      <p:transition spd="slow" advTm="122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EA7350-3F81-AD7E-5BF9-E8846C665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FDBC1-9ABE-97BD-835E-64D1FD61B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26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1"/>
    </mc:Choice>
    <mc:Fallback xmlns="">
      <p:transition spd="slow" advTm="222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59D15-60FE-0703-1705-4F0FB607A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CF32FD-481D-5782-01E1-0EBDC3355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3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1"/>
    </mc:Choice>
    <mc:Fallback xmlns="">
      <p:transition spd="slow" advTm="1747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9AB389-383C-9092-7412-2DD7701FE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24B3E-4436-3BE3-87C4-338FB8D596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5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87"/>
    </mc:Choice>
    <mc:Fallback xmlns="">
      <p:transition spd="slow" advTm="2638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95A2F-C910-9363-9DAD-F3CB08FE9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AB27FD-2754-2206-79BD-B6BF61154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69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0"/>
    </mc:Choice>
    <mc:Fallback xmlns="">
      <p:transition spd="slow" advTm="2172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176F6B-C0F7-9CF1-A953-AFB064649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0C22C-EFA5-E758-BEB2-236477DBDB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97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87"/>
    </mc:Choice>
    <mc:Fallback xmlns="">
      <p:transition spd="slow" advTm="53787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30EC76-5D92-A14D-7BDB-5DF3E7387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E5A88-C809-9995-97CF-8594D7E261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0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11"/>
    </mc:Choice>
    <mc:Fallback xmlns="">
      <p:transition spd="slow" advTm="5771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4F2B2-76F6-C0D4-74D1-FA5AA42DD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31BC3-3202-7DCB-2E56-2414FE24C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07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8"/>
    </mc:Choice>
    <mc:Fallback xmlns="">
      <p:transition spd="slow" advTm="2011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8B3D33-F07A-0D53-3C75-0F535F57A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21880-5111-2569-6C6E-5023E5B44A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14"/>
    </mc:Choice>
    <mc:Fallback xmlns="">
      <p:transition spd="slow" advTm="4821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260357-67B3-E797-42D5-6D87ABCCD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59A3A-4C30-4AB1-740B-05D82C9D8C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9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23"/>
    </mc:Choice>
    <mc:Fallback xmlns="">
      <p:transition spd="slow" advTm="40923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7FB55-04F0-2711-1C26-4DFB4E51B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19455-0687-EE07-FB9E-E469C4A47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4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37"/>
    </mc:Choice>
    <mc:Fallback xmlns="">
      <p:transition spd="slow" advTm="76937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13AC4-6D53-CBA7-FD68-CAFCB1B57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1E317-0097-22AD-3E54-0030C5B0B6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80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39"/>
    </mc:Choice>
    <mc:Fallback xmlns="">
      <p:transition spd="slow" advTm="10133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2024-06-28T13:07:18Z</dcterms:created>
  <dcterms:modified xsi:type="dcterms:W3CDTF">2024-06-28T13:07:18Z</dcterms:modified>
</cp:coreProperties>
</file>