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4"/>
  </p:notesMasterIdLst>
  <p:sldIdLst>
    <p:sldId id="303" r:id="rId5"/>
    <p:sldId id="516" r:id="rId6"/>
    <p:sldId id="276" r:id="rId7"/>
    <p:sldId id="498" r:id="rId8"/>
    <p:sldId id="508" r:id="rId9"/>
    <p:sldId id="509" r:id="rId10"/>
    <p:sldId id="499" r:id="rId11"/>
    <p:sldId id="510" r:id="rId12"/>
    <p:sldId id="511" r:id="rId13"/>
    <p:sldId id="512" r:id="rId14"/>
    <p:sldId id="497" r:id="rId15"/>
    <p:sldId id="514" r:id="rId16"/>
    <p:sldId id="515" r:id="rId17"/>
    <p:sldId id="517" r:id="rId18"/>
    <p:sldId id="518" r:id="rId19"/>
    <p:sldId id="519" r:id="rId20"/>
    <p:sldId id="520" r:id="rId21"/>
    <p:sldId id="521" r:id="rId22"/>
    <p:sldId id="523" r:id="rId23"/>
    <p:sldId id="522" r:id="rId24"/>
    <p:sldId id="525" r:id="rId25"/>
    <p:sldId id="526" r:id="rId26"/>
    <p:sldId id="527" r:id="rId27"/>
    <p:sldId id="528" r:id="rId28"/>
    <p:sldId id="529" r:id="rId29"/>
    <p:sldId id="530" r:id="rId30"/>
    <p:sldId id="531" r:id="rId31"/>
    <p:sldId id="532" r:id="rId32"/>
    <p:sldId id="533" r:id="rId33"/>
    <p:sldId id="534" r:id="rId34"/>
    <p:sldId id="535" r:id="rId35"/>
    <p:sldId id="536" r:id="rId36"/>
    <p:sldId id="537" r:id="rId37"/>
    <p:sldId id="538" r:id="rId38"/>
    <p:sldId id="539" r:id="rId39"/>
    <p:sldId id="540" r:id="rId40"/>
    <p:sldId id="541" r:id="rId41"/>
    <p:sldId id="542" r:id="rId42"/>
    <p:sldId id="543" r:id="rId43"/>
    <p:sldId id="544" r:id="rId44"/>
    <p:sldId id="545" r:id="rId45"/>
    <p:sldId id="546" r:id="rId46"/>
    <p:sldId id="548" r:id="rId47"/>
    <p:sldId id="547" r:id="rId48"/>
    <p:sldId id="549" r:id="rId49"/>
    <p:sldId id="550" r:id="rId50"/>
    <p:sldId id="551" r:id="rId51"/>
    <p:sldId id="552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6"/>
            <p14:sldId id="276"/>
            <p14:sldId id="498"/>
            <p14:sldId id="508"/>
            <p14:sldId id="509"/>
            <p14:sldId id="499"/>
            <p14:sldId id="510"/>
            <p14:sldId id="511"/>
            <p14:sldId id="512"/>
            <p14:sldId id="497"/>
            <p14:sldId id="514"/>
            <p14:sldId id="515"/>
            <p14:sldId id="517"/>
            <p14:sldId id="518"/>
            <p14:sldId id="519"/>
            <p14:sldId id="520"/>
            <p14:sldId id="521"/>
            <p14:sldId id="523"/>
            <p14:sldId id="522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8"/>
            <p14:sldId id="547"/>
            <p14:sldId id="549"/>
            <p14:sldId id="550"/>
            <p14:sldId id="551"/>
            <p14:sldId id="55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5.png"/><Relationship Id="rId4" Type="http://schemas.openxmlformats.org/officeDocument/2006/relationships/image" Target="../media/image5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478542" y="3379268"/>
            <a:ext cx="47717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Protocols &amp; Models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B6A40-28FB-6CE5-7B40-D82D3CF45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A50E39-C750-1E6D-DAE2-9D15BA61368D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C49144-F0B8-4A62-9E58-2EA7BA6C1010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AE976F-3A6A-F0F3-9CC0-5372B876ED1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BD9D49-F7EC-D049-BCBA-D9A2CD9BF06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60536C-959B-5204-149F-AA2558BD5A7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A061C0-7291-87A0-7E48-B41E53A42D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E8D46273-850C-F822-BEDC-53350C7CD3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67"/>
          <a:stretch/>
        </p:blipFill>
        <p:spPr>
          <a:xfrm>
            <a:off x="1133810" y="2138449"/>
            <a:ext cx="9726696" cy="439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4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Rules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11D0E55A-CDFF-53B7-21F8-DE83EA28BC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" y="2279880"/>
            <a:ext cx="10999067" cy="40407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Rules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erson standing next to a computer&#10;&#10;Description automatically generated with low confidence">
            <a:extLst>
              <a:ext uri="{FF2B5EF4-FFF2-40B4-BE49-F238E27FC236}">
                <a16:creationId xmlns:a16="http://schemas.microsoft.com/office/drawing/2014/main" id="{F93B628F-BC88-1EFD-387F-DA8E088C98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639" y="2065292"/>
            <a:ext cx="9299445" cy="4582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Rules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B1C524CE-EFA0-4D63-60D7-10077F3F5A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867" y="2123230"/>
            <a:ext cx="8960218" cy="4448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Rules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screenshot, black, text, font&#10;&#10;Description automatically generated">
            <a:extLst>
              <a:ext uri="{FF2B5EF4-FFF2-40B4-BE49-F238E27FC236}">
                <a16:creationId xmlns:a16="http://schemas.microsoft.com/office/drawing/2014/main" id="{C73CF586-5878-39EC-807D-D9DC2D3C44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11" y="2241096"/>
            <a:ext cx="12192000" cy="3595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Rules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21D98EE7-196E-7975-9CEF-BF04C88E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56" y="2285604"/>
            <a:ext cx="10900593" cy="4572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Rules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9F6395-8B3F-ACF7-D3F8-32BAEC4F49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330" y="2067288"/>
            <a:ext cx="9350628" cy="456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Rules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47D5CD3-9387-E09F-2043-716FCB54D0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255" y="2030502"/>
            <a:ext cx="8821240" cy="4589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Rules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718F16E-B382-54B8-40CE-AC6ECA2C22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436" y="2054575"/>
            <a:ext cx="10217290" cy="461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Rules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screenshot, black, darkness&#10;&#10;Description automatically generated">
            <a:extLst>
              <a:ext uri="{FF2B5EF4-FFF2-40B4-BE49-F238E27FC236}">
                <a16:creationId xmlns:a16="http://schemas.microsoft.com/office/drawing/2014/main" id="{293E27E6-6F5E-5FF7-33D0-4D7E1D0D85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138" y="2129198"/>
            <a:ext cx="10309230" cy="53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Rules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 screen&#10;&#10;Description automatically generated with low confidence">
            <a:extLst>
              <a:ext uri="{FF2B5EF4-FFF2-40B4-BE49-F238E27FC236}">
                <a16:creationId xmlns:a16="http://schemas.microsoft.com/office/drawing/2014/main" id="{4E10B1AF-5ECB-E666-4736-9CB92E3F58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696" y="2109276"/>
            <a:ext cx="9454100" cy="458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19738-580D-7185-5D87-BDEAFFF02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34F76-241F-65DC-C14C-C31FEF486F58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AEF4D3-DCFB-DC8E-60E4-CB12AB26314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Rules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BE52B9-3017-2545-6CAB-4066B80906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66C6B4-9787-30C2-9E2D-82CF88E882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FF51B-B4C8-2B99-4F6B-0D3CC4A57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589A67-219D-7083-DB4B-52E06A52E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6EAEA03D-E34B-0847-D811-7DB37DFE2A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737" y="2014682"/>
            <a:ext cx="9496978" cy="4638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EF669-549C-0810-D575-8D5E4E972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4F82A2-A667-927C-CF9E-17735D258DAE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827766-F61A-7D51-4144-63B4F6DB474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ADDE7B-B4B3-1176-19F2-A81C792D0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709CC6-0054-F538-CCB6-03244E1CDC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FBF199-0E41-2301-3990-5E2FF01E7A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3D15A-A5F6-312D-0AC4-890A42A9AB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5641F301-2D4B-1D17-BEC0-4B63EE9250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063" y="2067936"/>
            <a:ext cx="9561148" cy="4635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4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48B36-E65B-0116-4A11-423AA369B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CF422A-72C5-3608-2AE8-06456C0943CE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1C9098-309B-DB3B-0F85-92BB0BBD9305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94F16E-06B0-723D-FEEE-5B0150E17AC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9B8AD9-A77A-F5FE-F3BF-FA369AC7F4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34A210-050C-26BC-45CB-C6118EBCD9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3C531-0BBC-D66F-59FC-98A92B22A5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software, website&#10;&#10;Description automatically generated">
            <a:extLst>
              <a:ext uri="{FF2B5EF4-FFF2-40B4-BE49-F238E27FC236}">
                <a16:creationId xmlns:a16="http://schemas.microsoft.com/office/drawing/2014/main" id="{8B5E4EC7-86BC-265D-67E1-0A9305DA8A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408" y="2016922"/>
            <a:ext cx="8836876" cy="466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3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7B216-A0A9-9FD9-AEAE-099EC2351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6A964-EDDB-00AB-DC78-8921EC906E6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A9393-56FB-323B-22FE-26C359EBC26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FD6E6-91C1-B7DB-F352-4510CB8881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B8D411-8180-09B5-D586-149B388F12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34B03D-3CF8-37B8-C9C0-1999447721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370022-26DF-F682-CF9C-D26D2B2225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D6B6C825-F0D7-BD2A-44A1-99EEE87E31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152" y="1980009"/>
            <a:ext cx="8912090" cy="470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7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B82C8-01D6-3F98-8602-3B228546D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307133-89B2-12D5-DBF8-793C2080E30F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A09DD1-DA6F-0A65-2B73-C0EF3EECBE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Protocol Suites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B82FE4-1D73-1B54-6BE4-926F9F3E5D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722A83-817A-C530-DF7C-40D58CE2778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14B4DC-E25C-1513-D42B-C0C5B39859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1CC7AB-D1AB-F8D5-B405-3F65D2B6A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F0573944-FA6D-893B-F654-0971E0866A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905" y="2043639"/>
            <a:ext cx="9237928" cy="481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3A7E7-ABF6-DDE5-9158-D70443397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54CCF-3EC8-97C3-4631-52B3D8AA4F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F08CF0-5CF0-E341-B8EB-8018CDADE9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Protocol Suites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4B2EB9-A08C-BB45-C159-3C60DD3E86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B5B1B5-EE7F-CA27-1476-702DA24C48A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4240C4-DB98-B63B-16A6-C78911370D2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C9ADF7-DE03-EB5E-C0A5-9A2BFA6AA1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060DC437-F4C8-7609-FD4C-0182B06A6B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1" y="2065696"/>
            <a:ext cx="9624260" cy="4792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3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73FC1-7ACE-2EB6-5174-8C9439115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5BC616-0454-35AF-F3D3-5F0E6305A75D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340862-417B-E3DA-3278-773B9066A69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Protocol Suites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4406D4-067E-1481-7C33-C32F22FB75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07866B-34FA-2B14-B0BB-12B734BBEA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C88B86-93ED-4C66-9A93-7A8682EDD2D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EFCC7D-567D-6595-B902-52C8196DF8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software, operating system&#10;&#10;Description automatically generated">
            <a:extLst>
              <a:ext uri="{FF2B5EF4-FFF2-40B4-BE49-F238E27FC236}">
                <a16:creationId xmlns:a16="http://schemas.microsoft.com/office/drawing/2014/main" id="{75FB6FB2-0C21-C6F1-6763-F774AFA62C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672" y="2211822"/>
            <a:ext cx="9876959" cy="487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07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8B4D9-901A-80DE-BF21-E28F797B7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9C6E54-D32E-5C15-0D19-6A25DB87E46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FF8AD9-5C78-A483-ED32-6F68A8705B3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Protocol Suites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CA9C68-A942-9826-610E-3285DFE4BB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C916C7-D52D-D5EE-4393-3F36FA3F1C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6E8FAD-2E93-4B51-5694-9DC874B8D46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259B64-2576-96CC-F8A7-A170C9A477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 program&#10;&#10;Description automatically generated with medium confidence">
            <a:extLst>
              <a:ext uri="{FF2B5EF4-FFF2-40B4-BE49-F238E27FC236}">
                <a16:creationId xmlns:a16="http://schemas.microsoft.com/office/drawing/2014/main" id="{D4536F7B-8E26-36E3-F7FD-DFB8095FC0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29" y="2082285"/>
            <a:ext cx="9929739" cy="507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6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B371E2-6196-C5A2-7AF0-6E845D964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F50495-ACFB-1F93-5B40-52EB4342C08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0C3F3-751C-278C-6F93-17D3DF7A0A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Protocol Suites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082E6D-FDEF-AF0F-7021-A8F2D0982C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468967-33DB-850C-1409-554D76AEF4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3A094D-6460-EC8F-488C-7C49726404F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9824A5-80A7-DD2A-7E26-0F8ADAD765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display, software&#10;&#10;Description automatically generated">
            <a:extLst>
              <a:ext uri="{FF2B5EF4-FFF2-40B4-BE49-F238E27FC236}">
                <a16:creationId xmlns:a16="http://schemas.microsoft.com/office/drawing/2014/main" id="{B3710CBD-A024-74EB-9712-7B4AFB47C4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281" y="2037867"/>
            <a:ext cx="9311762" cy="4582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4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48662-61FD-20A6-4996-25B5595DA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118FB9-B02B-E9F5-0566-BB711E4EA922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9FF22-16A7-6D6B-F3E1-FFEB680E22EF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Standards Organizations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419A04-7FB3-91B4-AFCC-C0FAC11682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BB20B-28DE-99A5-DBEE-16EF0D3D3E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C74253-50EE-FDCD-5525-52206E4F06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59A9A7-AC41-AF5D-4D01-C86EDB1DE7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font, logo&#10;&#10;Description automatically generated">
            <a:extLst>
              <a:ext uri="{FF2B5EF4-FFF2-40B4-BE49-F238E27FC236}">
                <a16:creationId xmlns:a16="http://schemas.microsoft.com/office/drawing/2014/main" id="{16ABF15B-F4E7-CF8C-F696-891D30FFFF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04" y="2076325"/>
            <a:ext cx="10199366" cy="5190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6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65E8F-F3F4-B85F-EBAC-55529D466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D562BF-A1E9-2F3B-7644-CD20C65F0E82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A35B5C-EDF2-80EB-DC63-67D85BD86A8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Standards Organizations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E4EB3A-45D9-3E0C-C8B6-E95586C9AD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D241F5-F0A8-EB83-2B11-4B4E7C44B8E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F078AC-275F-CD96-08BF-757D7A5D73C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FAEF70-3B18-3415-8391-CD6E55D71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C0375479-5350-2772-AEAC-999234E79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863" y="1995984"/>
            <a:ext cx="9063842" cy="473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7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36D40-666E-B199-1205-C15B888D1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1D7906-E290-501A-9957-D77605760428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3ACB07-E208-8120-4EE0-898A45AFAF0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Standards Organizations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6E07A3-FC7A-C6C5-5537-CC780DB975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608D02-026B-F6A5-9922-169651BA8A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6250B-DA4A-2DBD-4F58-7F738DF4340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F32031-4C3A-0A65-6778-EA702EA874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 screen&#10;&#10;Description automatically generated with medium confidence">
            <a:extLst>
              <a:ext uri="{FF2B5EF4-FFF2-40B4-BE49-F238E27FC236}">
                <a16:creationId xmlns:a16="http://schemas.microsoft.com/office/drawing/2014/main" id="{81C6F197-1743-C4F4-0868-D6988D1A5B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544" y="2101023"/>
            <a:ext cx="10183797" cy="501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3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9A207-DB23-7A20-8F26-5B4AE9933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8C3F20-522B-1741-FF64-68C8519FD62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63FDD2-D024-B51F-70A8-7E284F5FF6BA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Standards Organizations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77F1E4-FD94-A16D-4D76-9AC86CEC69D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FFFA3C-811A-55D7-0B18-B7CBC42B1EE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7126D3-67BC-9427-5BEA-6CA0D0E0A3D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A7447A-159F-8833-D5D4-B78B642F66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65943EFB-D6AF-4D19-781F-98A408E8EE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160" y="2024280"/>
            <a:ext cx="9070924" cy="467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87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FA323-487C-B654-2856-37157A700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00794C-0099-7953-D177-7174257A137E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6ED18B-C318-153B-34BB-800291770D08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 Models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FD714A-785B-DFC7-DF8A-2A87F962A2F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D9F58B-A439-A87C-9C1F-82CF17D3CD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CD9BD3-3C14-C842-0175-B5D56A637DE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FFC590-4E97-DADD-7192-E9C4F69967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software, design&#10;&#10;Description automatically generated">
            <a:extLst>
              <a:ext uri="{FF2B5EF4-FFF2-40B4-BE49-F238E27FC236}">
                <a16:creationId xmlns:a16="http://schemas.microsoft.com/office/drawing/2014/main" id="{1BD09B41-D075-36C7-AA91-FB747572F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537" y="2002952"/>
            <a:ext cx="8662789" cy="467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39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F3D20-C1A8-DE84-BBF0-232188AD5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B455EC-B07E-9DD0-5065-2BBBAE554C3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4A5344-C91B-9032-911B-DCE1BF13E48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 Models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319B6A-A284-27EB-34C7-49DCCF6883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AD1868-7D89-2144-0E7C-1213FA04284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1AF3DA-E39C-B399-E4EE-0FA2E928C7D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D0F655-EC0F-3D12-1273-74EBE4B5F7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screenshot, text, black&#10;&#10;Description automatically generated">
            <a:extLst>
              <a:ext uri="{FF2B5EF4-FFF2-40B4-BE49-F238E27FC236}">
                <a16:creationId xmlns:a16="http://schemas.microsoft.com/office/drawing/2014/main" id="{49B5836F-8200-944C-55E1-D349CE42DC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71" y="2127094"/>
            <a:ext cx="10638442" cy="473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17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DEE95-AFDD-EC8C-45C0-18FD026E70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487F88-2477-8EE6-9AA3-134FC7C4A191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1AAF7D-A737-FBA2-2A0D-B9F25C41D6E0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 Models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AB45CD-18CE-E45A-BE1A-82089FE22C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600BC2-7354-A011-F6C6-81A4CEFFDFD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DC918A-EBFC-3737-FBB6-B85C9DE43F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47618A-A092-9086-3750-0121CB1686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6147E5A9-9B9A-4587-09F3-2C4A6EC9FF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319" y="2003494"/>
            <a:ext cx="9168766" cy="466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1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D59387-664B-0474-CAEC-05040FC92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2DAE9FE-F901-64B1-9042-392BBC2C8D0A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800A8F-AC54-EB80-75B9-FBB657395F4A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 Models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AEA959-830F-D097-CFF6-7051BDF9417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818E8-05F0-2527-D136-95C793EDE5A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1ED17C-BBD6-F005-5F43-455E879D837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B0E96C-5E62-CFB5-EDAA-3B4A0B11E2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01C31D1B-9696-1CE6-7348-5723822F5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96" y="2248597"/>
            <a:ext cx="10670931" cy="377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22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E6504-F8E8-4936-2E54-EDECB5CB99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DA98B7-06B5-6EDE-A268-2FBEA75313D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078F1E-DE62-F03E-BA79-CDB82C221D84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 Models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548836-AB74-6A76-CD06-126858C2E5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90225E-7C2E-9E83-5A92-4FF64A12C23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832258-DFB5-811A-A919-E20E42F41E7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4042BA-A517-F0CA-AE38-B00338C4D4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AAA1ADD3-426F-31B8-07FA-DBE47CB7F7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992" y="2008082"/>
            <a:ext cx="9671471" cy="4661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73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101F45-27D0-AEF1-A4B6-3822311B61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E830F6-5D17-A870-6BD2-DFFE097A9EB5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A4A6F5-3613-A93D-5646-5791972D02C4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Encapsulation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70B617-C2BF-0BB5-9A43-1C8E22E2555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D2B392-C4D0-D024-ED91-ED24746761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CBA3F9-EF00-65F1-C354-314951F27C9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957F3D-5F9F-0D1E-9F75-BEE3646B37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D300D664-5EAF-4E4C-BA31-8BC24651DA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48" y="2024224"/>
            <a:ext cx="9545105" cy="483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1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7947A8-1502-DE03-445D-0822F5BEF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587351-CAC4-D48C-4A99-BD72107C4FB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506A2A-871F-EE29-DF50-47824CF7624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Encapsulation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9BACAC-D2D4-C9C9-D79D-71766758CDF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4D8874-03E5-E5E1-3E37-F83ADC3A8D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430100-C2CA-76BD-0D9C-1EED2554FC1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2CFBC9-14F5-CCF1-48E3-5736268AD3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1B5651D3-0969-0266-D338-255F773153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767" y="2158047"/>
            <a:ext cx="9219233" cy="4435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66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CA02DE-97C9-E915-FD2C-4A7F5E2542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AF1C7B-4306-F05E-FAC4-5940FEAACB2F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B4D9B9-CDAA-8C78-8E81-C1F5489A9C47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Encapsulation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839FA3-8BCD-3FC3-6C50-D130F6D58D7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CFDC1B-6350-5586-9B53-F1E914EEBA9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F79E05-B4D9-00EB-2EE7-D379FFD8683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FFB73E-1420-6C3A-025C-CB186BBEE9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D6E090C6-9D7C-D482-6C47-9BECC109BA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329" y="2135972"/>
            <a:ext cx="8566536" cy="455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25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DCAB3-E376-4064-4F69-814236CCB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D5B538-0E24-55C9-9A3F-AE150180F43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1E8D94-740F-7F87-2C81-05B5F8D37B3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Encapsulation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D77019-BBFD-9249-D8F8-001C19F6020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F03D2F-01B8-BCC0-A270-1867F70E03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B11F51-6F4A-17C7-FC4E-096199F47C5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F55AAE-BE18-21A5-CDCE-5F89C25CF6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software, computer icon&#10;&#10;Description automatically generated">
            <a:extLst>
              <a:ext uri="{FF2B5EF4-FFF2-40B4-BE49-F238E27FC236}">
                <a16:creationId xmlns:a16="http://schemas.microsoft.com/office/drawing/2014/main" id="{3F4F4D0E-2EE7-23DA-3C64-83CB37368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233" y="2077066"/>
            <a:ext cx="9463020" cy="462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47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0B4ED-AFE8-5200-B63F-96B685B0B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2ECFEE-93D1-51CB-E1D1-665FFF0C05AC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7336CA-BD7A-3CED-D804-EE8A73B235F0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Encapsulation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EF14D3-353A-1EE3-4487-2E2B8503B49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E83864-FA71-3D48-BF97-B9DA5204D4E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95690C-5F02-9328-AB61-1F9F760DED3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73A2370-5CF0-74FC-3B80-36E095EF71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omputer screen shot of a computer&#10;&#10;Description automatically generated with low confidence">
            <a:extLst>
              <a:ext uri="{FF2B5EF4-FFF2-40B4-BE49-F238E27FC236}">
                <a16:creationId xmlns:a16="http://schemas.microsoft.com/office/drawing/2014/main" id="{936342B8-A3B4-93DD-4C36-395E74F9B9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674" y="2101767"/>
            <a:ext cx="8761820" cy="452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91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F24AD-6284-4AC7-932A-18D7014B9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DAF7FD-9773-AC4E-A19A-82674F89165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C7BDD6-0508-A2CE-A922-2382D39433C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665001-28BC-6B55-33BB-6E200AC227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1416-4F92-0398-DEEA-901D76E647B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048BBF-8A7B-4387-C60B-0076EEB377E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C5B0F5-8D89-B723-D0D8-1666036CE8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 shot of a computer&#10;&#10;Description automatically generated with low confidence">
            <a:extLst>
              <a:ext uri="{FF2B5EF4-FFF2-40B4-BE49-F238E27FC236}">
                <a16:creationId xmlns:a16="http://schemas.microsoft.com/office/drawing/2014/main" id="{4432C2A1-3F4B-797A-96B4-2539CB7B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633" y="2052576"/>
            <a:ext cx="8793115" cy="4579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26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01457-79CD-31F5-62E6-AE1F42F04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88A889-F312-E727-9D52-678632D14F37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268348-C953-86EE-CC89-1C2ADC9137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396C4F-D395-0114-8253-ACB4E036418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886441-E218-66B2-768E-C9FF3F1B54E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335F23-7FC9-700D-C973-D07CC600209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D3CC11-EB17-3D2C-BCC7-B3E81CD625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screenshot, text, software, multimedia software&#10;&#10;Description automatically generated">
            <a:extLst>
              <a:ext uri="{FF2B5EF4-FFF2-40B4-BE49-F238E27FC236}">
                <a16:creationId xmlns:a16="http://schemas.microsoft.com/office/drawing/2014/main" id="{ABA25E6D-3A41-7881-4AB2-4FFE232167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29" y="2076771"/>
            <a:ext cx="10504318" cy="5060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95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94249F-54A9-D3C5-61A3-903F1F64CA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0B4FD8-7377-80CC-1A2B-AD869A377DB3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90ADA6-59C3-BCAA-8C01-416E5A08FF5A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8A3F32-6C90-08F5-3EA1-E8D30B63BDC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7591B4-4416-03D8-2C12-433B8E841EF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C73C7B-D4D9-A83B-6492-396F15263CD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BB3D4D5-FBD5-DE59-9386-B1F32A5E38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screenshot, text, software&#10;&#10;Description automatically generated">
            <a:extLst>
              <a:ext uri="{FF2B5EF4-FFF2-40B4-BE49-F238E27FC236}">
                <a16:creationId xmlns:a16="http://schemas.microsoft.com/office/drawing/2014/main" id="{EE069A22-D19C-838E-97BE-E884F6FA7C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189" y="2044893"/>
            <a:ext cx="9384684" cy="4988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2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7347E8-500B-7568-BECA-1ED0A036F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CB31BA-C616-2E99-3B44-A57B1A980B9B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040DB4-85D3-938A-7639-06C5DF880C54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21166C0-002B-7DFE-1898-308F7068063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8E7E08-39D2-3332-2337-2B8EFE5BC98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06BCB1-749D-3CD3-64E0-EDF71C5303E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10B58E-B2B6-F52B-B883-5E5CAC92D7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software, web page&#10;&#10;Description automatically generated">
            <a:extLst>
              <a:ext uri="{FF2B5EF4-FFF2-40B4-BE49-F238E27FC236}">
                <a16:creationId xmlns:a16="http://schemas.microsoft.com/office/drawing/2014/main" id="{F8F6AA88-5012-C30A-D797-FFAE1C8629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54" y="2064520"/>
            <a:ext cx="10363252" cy="5136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3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265D58-348C-34AD-AEF2-1A0671A57F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F1237D-8A90-C6F8-8CF0-176988EC4AF7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7B7FFC-F209-51FF-BD06-20C92802C55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6D60FE-6529-8857-160F-CD6CBF7F46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3E9606-F2AB-86DD-D6E0-6286F91622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8A0A0A-7532-E427-4B10-AD369A9FD4E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B98C8F-D247-3ABA-70BC-B6F5F86140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software, computer icon&#10;&#10;Description automatically generated">
            <a:extLst>
              <a:ext uri="{FF2B5EF4-FFF2-40B4-BE49-F238E27FC236}">
                <a16:creationId xmlns:a16="http://schemas.microsoft.com/office/drawing/2014/main" id="{3EDC411B-310E-1027-6628-1FFB3B123F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317" y="2064134"/>
            <a:ext cx="9352599" cy="467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217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CF46D-AF05-6775-F1A0-D371EA1BC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0CD6CF2-D49D-3FBF-0B65-3DC5FE2498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71A0CE-C421-73A9-78FD-C380FCBA57A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30A65D-BD5A-CCA0-1A69-C8BA3CEB56C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114260-A8D0-62FA-F4AD-08E60794C5D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4BCAF6-A27B-869C-8E20-295C9AAE1B4D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7DE107-CE2B-9AEA-D5A5-FF5A8DEC3B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software, multimedia software&#10;&#10;Description automatically generated">
            <a:extLst>
              <a:ext uri="{FF2B5EF4-FFF2-40B4-BE49-F238E27FC236}">
                <a16:creationId xmlns:a16="http://schemas.microsoft.com/office/drawing/2014/main" id="{91D7EC6C-494C-5B20-E223-1FC4DA79AE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03" y="2065469"/>
            <a:ext cx="9973213" cy="4792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570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800CBE-8593-B2C2-B65A-FDEEDEF2F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FE3887-7C45-2D85-F515-586A56C5B77D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04D394-D111-F53E-9284-4C9B92C70DF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D65818-18E9-C806-CDEA-6E472F87570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2732B7-1956-EA7C-6666-AB8E8F2802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2C84EE-BD7D-B206-9986-8BC13EF4D10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99EF1-EA43-BD7F-2DEC-428DAEBF71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software, computer icon&#10;&#10;Description automatically generated">
            <a:extLst>
              <a:ext uri="{FF2B5EF4-FFF2-40B4-BE49-F238E27FC236}">
                <a16:creationId xmlns:a16="http://schemas.microsoft.com/office/drawing/2014/main" id="{04C84583-8D25-CE90-260C-7464AB5E2A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612" y="2087951"/>
            <a:ext cx="9082968" cy="464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33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B73BE8-AA5B-197E-CE59-58154D456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64D3B2-979E-EE16-14C0-A92BFE1EFAB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A735C5-14EB-429B-D8A4-F81D519BEA3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011FB1-A81A-C9BE-B568-8083B68FC5E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8AC748-B7C7-9152-E672-C442DE8FCFF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EF9B94-5BE9-1CDF-5EC4-E34660899FB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44F3A73-6558-F862-9B5A-43138ADCD7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software, computer icon&#10;&#10;Description automatically generated">
            <a:extLst>
              <a:ext uri="{FF2B5EF4-FFF2-40B4-BE49-F238E27FC236}">
                <a16:creationId xmlns:a16="http://schemas.microsoft.com/office/drawing/2014/main" id="{12FBB38A-7252-3F25-A473-57252E0903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970" y="2112276"/>
            <a:ext cx="8848358" cy="4581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04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0DAC1-CE98-4527-0DE2-CE0C467CA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C77583-5236-B2A8-A01C-97724C51908C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8E8B78-B115-D555-1F87-381B8E637E70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D462D7-BB21-6099-4AF2-130737B3FD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591CCE-0AB3-3554-06FA-61F93A0BA87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A2A724-88E6-3A2A-17C8-DDDD3677178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B3DE33-E9EB-42D3-11E7-371CAE620D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software, computer icon&#10;&#10;Description automatically generated">
            <a:extLst>
              <a:ext uri="{FF2B5EF4-FFF2-40B4-BE49-F238E27FC236}">
                <a16:creationId xmlns:a16="http://schemas.microsoft.com/office/drawing/2014/main" id="{ABA19421-FDBD-FB03-BD2E-52BBB0B108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026" y="2048720"/>
            <a:ext cx="8842469" cy="4657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326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1DD79-87E8-FC65-DE79-68CC117E41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75D43A-E5FE-7290-6E04-A1B732585E6B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163350-7059-64EB-1803-3D9885DE4A90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FA67A1-31A9-F984-4548-653C68429C9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6EB285-4109-9489-D803-8BD9434ACB7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7D44F3-41DA-401D-BEB9-59B275B1395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00A408-B08A-62A7-705A-2D4489A6A7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software, multimedia software&#10;&#10;Description automatically generated">
            <a:extLst>
              <a:ext uri="{FF2B5EF4-FFF2-40B4-BE49-F238E27FC236}">
                <a16:creationId xmlns:a16="http://schemas.microsoft.com/office/drawing/2014/main" id="{79779605-980C-E4F0-B784-C48A4A2CAE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313" y="2044536"/>
            <a:ext cx="8509676" cy="4598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381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9F20E-6B85-2818-43DF-B1E45ED217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A672EC-D25B-8A83-216C-7E10EECB9345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2F7764-2F5E-550F-DF72-36BA86A0A7F4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9E9852-2156-ACF1-9309-544AD9A8BCB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6A8336-E306-E496-454C-D646203A9E8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438A4D-B585-7633-EFC6-BF34F9685AB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0E21F24-EF3A-91D9-24C4-556E989990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computer screen shot of a person sitting at a desk&#10;&#10;Description automatically generated with low confidence">
            <a:extLst>
              <a:ext uri="{FF2B5EF4-FFF2-40B4-BE49-F238E27FC236}">
                <a16:creationId xmlns:a16="http://schemas.microsoft.com/office/drawing/2014/main" id="{B65AF49E-4A2C-627A-6804-BF5E531204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576" y="2052458"/>
            <a:ext cx="8864917" cy="4601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40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B8C751-8147-522D-2A11-B0DD673E29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446339-47B7-DF8E-34BC-4F88A5BBFAD3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D974D1-0238-4BF3-85DE-C65F5F15263F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4158B3-DBA8-1EDB-FACE-B22642A5349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E3ABC3-F4AD-8E60-A9D9-BC2BA5295AA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3BACED-07BA-0D7B-23B2-AF2CEE7448C6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DC961B-601C-DEAA-9A05-E0FDAF3E5C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omputer screen shot of a person sitting at a desk&#10;&#10;Description automatically generated with low confidence">
            <a:extLst>
              <a:ext uri="{FF2B5EF4-FFF2-40B4-BE49-F238E27FC236}">
                <a16:creationId xmlns:a16="http://schemas.microsoft.com/office/drawing/2014/main" id="{542A5F66-A859-4912-DB5C-02B20E6A2C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926" y="2004399"/>
            <a:ext cx="8609400" cy="471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236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C5A61A-6AFC-DD33-2FB9-2EF3276EE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D048D2-4DDD-CA3F-19D2-C9E6E90192AA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E8D08A-D647-9CBE-9055-B6FE0D4A9E0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73B553-BF70-E93E-1753-A9D62861B44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3B73DF-02D4-2D39-DC9D-B007B0D7B0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266196-72A7-0547-094D-91E8E7BF783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4F887D3-2D43-DC28-2AF3-13B0BE3F85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software, multimedia software&#10;&#10;Description automatically generated">
            <a:extLst>
              <a:ext uri="{FF2B5EF4-FFF2-40B4-BE49-F238E27FC236}">
                <a16:creationId xmlns:a16="http://schemas.microsoft.com/office/drawing/2014/main" id="{F29CB92E-8A59-82DF-0064-D20E16791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285" y="1955410"/>
            <a:ext cx="9434800" cy="472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43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208</Words>
  <Application>Microsoft Office PowerPoint</Application>
  <PresentationFormat>Widescreen</PresentationFormat>
  <Paragraphs>148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15</cp:revision>
  <dcterms:created xsi:type="dcterms:W3CDTF">2023-04-29T09:08:00Z</dcterms:created>
  <dcterms:modified xsi:type="dcterms:W3CDTF">2025-05-20T00:18:30Z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