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3"/>
  </p:notesMasterIdLst>
  <p:sldIdLst>
    <p:sldId id="256" r:id="rId2"/>
    <p:sldId id="257" r:id="rId3"/>
    <p:sldId id="258" r:id="rId4"/>
    <p:sldId id="354" r:id="rId5"/>
    <p:sldId id="355" r:id="rId6"/>
    <p:sldId id="353" r:id="rId7"/>
    <p:sldId id="352" r:id="rId8"/>
    <p:sldId id="356" r:id="rId9"/>
    <p:sldId id="366" r:id="rId10"/>
    <p:sldId id="365" r:id="rId11"/>
    <p:sldId id="364" r:id="rId12"/>
    <p:sldId id="363" r:id="rId13"/>
    <p:sldId id="371" r:id="rId14"/>
    <p:sldId id="370" r:id="rId15"/>
    <p:sldId id="381" r:id="rId16"/>
    <p:sldId id="380" r:id="rId17"/>
    <p:sldId id="379" r:id="rId18"/>
    <p:sldId id="378" r:id="rId19"/>
    <p:sldId id="377" r:id="rId20"/>
    <p:sldId id="376" r:id="rId21"/>
    <p:sldId id="393" r:id="rId22"/>
    <p:sldId id="392" r:id="rId23"/>
    <p:sldId id="390" r:id="rId24"/>
    <p:sldId id="389" r:id="rId25"/>
    <p:sldId id="388" r:id="rId26"/>
    <p:sldId id="387" r:id="rId27"/>
    <p:sldId id="396" r:id="rId28"/>
    <p:sldId id="386" r:id="rId29"/>
    <p:sldId id="397" r:id="rId30"/>
    <p:sldId id="398" r:id="rId31"/>
    <p:sldId id="399" r:id="rId32"/>
    <p:sldId id="385" r:id="rId33"/>
    <p:sldId id="384" r:id="rId34"/>
    <p:sldId id="383" r:id="rId35"/>
    <p:sldId id="382" r:id="rId36"/>
    <p:sldId id="400" r:id="rId37"/>
    <p:sldId id="374" r:id="rId38"/>
    <p:sldId id="373" r:id="rId39"/>
    <p:sldId id="369" r:id="rId40"/>
    <p:sldId id="368" r:id="rId41"/>
    <p:sldId id="357" r:id="rId42"/>
    <p:sldId id="395" r:id="rId43"/>
    <p:sldId id="394" r:id="rId44"/>
    <p:sldId id="346" r:id="rId45"/>
    <p:sldId id="347" r:id="rId46"/>
    <p:sldId id="351" r:id="rId47"/>
    <p:sldId id="350" r:id="rId48"/>
    <p:sldId id="349" r:id="rId49"/>
    <p:sldId id="348" r:id="rId50"/>
    <p:sldId id="401" r:id="rId51"/>
    <p:sldId id="298" r:id="rId52"/>
  </p:sldIdLst>
  <p:sldSz cx="12192000" cy="6858000"/>
  <p:notesSz cx="6858000" cy="9144000"/>
  <p:embeddedFontLst>
    <p:embeddedFont>
      <p:font typeface="Calibri" panose="020F0502020204030204" pitchFamily="34" charset="0"/>
      <p:regular r:id="rId54"/>
      <p:bold r:id="rId55"/>
      <p:italic r:id="rId56"/>
      <p:boldItalic r:id="rId57"/>
    </p:embeddedFont>
    <p:embeddedFont>
      <p:font typeface="Simplified Arabic" panose="02020603050405020304" pitchFamily="18" charset="-78"/>
      <p:regular r:id="rId58"/>
      <p:bold r:id="rId59"/>
    </p:embeddedFont>
    <p:embeddedFont>
      <p:font typeface="Tajawal ExtraBold" panose="020B0604020202020204" charset="-78"/>
      <p:bold r:id="rId60"/>
    </p:embeddedFont>
    <p:embeddedFont>
      <p:font typeface="Tajawal Medium" panose="00000600000000000000" charset="-78"/>
      <p:regular r:id="rId61"/>
      <p:bold r:id="rId6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ja1R6yMOGMz38m4jjzM6cyTC0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8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2.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8.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3.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6.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fntdata"/><Relationship Id="rId62" Type="http://schemas.openxmlformats.org/officeDocument/2006/relationships/font" Target="fonts/font9.fntdata"/><Relationship Id="rId7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7.fntdata"/><Relationship Id="rId65"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34AF34A9-6B61-4EA6-907A-5A58043BB8DD}"/>
    <pc:docChg chg="undo custSel addSld delSld modSld">
      <pc:chgData name="Abdelfattah Nabil" userId="77a49ace32e08614" providerId="LiveId" clId="{34AF34A9-6B61-4EA6-907A-5A58043BB8DD}" dt="2023-03-30T21:00:06.813" v="2038" actId="20577"/>
      <pc:docMkLst>
        <pc:docMk/>
      </pc:docMkLst>
      <pc:sldChg chg="modSp mod">
        <pc:chgData name="Abdelfattah Nabil" userId="77a49ace32e08614" providerId="LiveId" clId="{34AF34A9-6B61-4EA6-907A-5A58043BB8DD}" dt="2023-03-30T20:49:50.324" v="2017" actId="20577"/>
        <pc:sldMkLst>
          <pc:docMk/>
          <pc:sldMk cId="0" sldId="257"/>
        </pc:sldMkLst>
        <pc:spChg chg="mod">
          <ac:chgData name="Abdelfattah Nabil" userId="77a49ace32e08614" providerId="LiveId" clId="{34AF34A9-6B61-4EA6-907A-5A58043BB8DD}" dt="2023-03-30T10:54:58.867" v="4" actId="20577"/>
          <ac:spMkLst>
            <pc:docMk/>
            <pc:sldMk cId="0" sldId="257"/>
            <ac:spMk id="111" creationId="{00000000-0000-0000-0000-000000000000}"/>
          </ac:spMkLst>
        </pc:spChg>
        <pc:spChg chg="mod">
          <ac:chgData name="Abdelfattah Nabil" userId="77a49ace32e08614" providerId="LiveId" clId="{34AF34A9-6B61-4EA6-907A-5A58043BB8DD}" dt="2023-03-30T10:54:17.011" v="1"/>
          <ac:spMkLst>
            <pc:docMk/>
            <pc:sldMk cId="0" sldId="257"/>
            <ac:spMk id="119" creationId="{00000000-0000-0000-0000-000000000000}"/>
          </ac:spMkLst>
        </pc:spChg>
        <pc:spChg chg="mod">
          <ac:chgData name="Abdelfattah Nabil" userId="77a49ace32e08614" providerId="LiveId" clId="{34AF34A9-6B61-4EA6-907A-5A58043BB8DD}" dt="2023-03-30T10:54:44.957" v="2"/>
          <ac:spMkLst>
            <pc:docMk/>
            <pc:sldMk cId="0" sldId="257"/>
            <ac:spMk id="120" creationId="{00000000-0000-0000-0000-000000000000}"/>
          </ac:spMkLst>
        </pc:spChg>
        <pc:spChg chg="mod">
          <ac:chgData name="Abdelfattah Nabil" userId="77a49ace32e08614" providerId="LiveId" clId="{34AF34A9-6B61-4EA6-907A-5A58043BB8DD}" dt="2023-03-30T20:49:50.324" v="2017" actId="20577"/>
          <ac:spMkLst>
            <pc:docMk/>
            <pc:sldMk cId="0" sldId="257"/>
            <ac:spMk id="126" creationId="{00000000-0000-0000-0000-000000000000}"/>
          </ac:spMkLst>
        </pc:spChg>
      </pc:sldChg>
      <pc:sldChg chg="modSp mod">
        <pc:chgData name="Abdelfattah Nabil" userId="77a49ace32e08614" providerId="LiveId" clId="{34AF34A9-6B61-4EA6-907A-5A58043BB8DD}" dt="2023-03-30T15:50:51.060" v="1618" actId="20577"/>
        <pc:sldMkLst>
          <pc:docMk/>
          <pc:sldMk cId="0" sldId="258"/>
        </pc:sldMkLst>
        <pc:spChg chg="mod">
          <ac:chgData name="Abdelfattah Nabil" userId="77a49ace32e08614" providerId="LiveId" clId="{34AF34A9-6B61-4EA6-907A-5A58043BB8DD}" dt="2023-03-30T15:50:51.060" v="1618" actId="20577"/>
          <ac:spMkLst>
            <pc:docMk/>
            <pc:sldMk cId="0" sldId="258"/>
            <ac:spMk id="2" creationId="{BE1C8A2A-FF81-8AA8-1AB3-AB8956F70684}"/>
          </ac:spMkLst>
        </pc:spChg>
      </pc:sldChg>
      <pc:sldChg chg="modSp mod">
        <pc:chgData name="Abdelfattah Nabil" userId="77a49ace32e08614" providerId="LiveId" clId="{34AF34A9-6B61-4EA6-907A-5A58043BB8DD}" dt="2023-03-30T11:34:12.398" v="89" actId="1076"/>
        <pc:sldMkLst>
          <pc:docMk/>
          <pc:sldMk cId="4092045987" sldId="352"/>
        </pc:sldMkLst>
        <pc:spChg chg="mod">
          <ac:chgData name="Abdelfattah Nabil" userId="77a49ace32e08614" providerId="LiveId" clId="{34AF34A9-6B61-4EA6-907A-5A58043BB8DD}" dt="2023-03-30T11:34:12.398" v="89" actId="1076"/>
          <ac:spMkLst>
            <pc:docMk/>
            <pc:sldMk cId="4092045987" sldId="352"/>
            <ac:spMk id="2" creationId="{BE1C8A2A-FF81-8AA8-1AB3-AB8956F70684}"/>
          </ac:spMkLst>
        </pc:spChg>
      </pc:sldChg>
      <pc:sldChg chg="modSp mod">
        <pc:chgData name="Abdelfattah Nabil" userId="77a49ace32e08614" providerId="LiveId" clId="{34AF34A9-6B61-4EA6-907A-5A58043BB8DD}" dt="2023-03-30T11:30:58.828" v="43" actId="20577"/>
        <pc:sldMkLst>
          <pc:docMk/>
          <pc:sldMk cId="2105950015" sldId="353"/>
        </pc:sldMkLst>
        <pc:spChg chg="mod">
          <ac:chgData name="Abdelfattah Nabil" userId="77a49ace32e08614" providerId="LiveId" clId="{34AF34A9-6B61-4EA6-907A-5A58043BB8DD}" dt="2023-03-30T11:30:58.828" v="43" actId="20577"/>
          <ac:spMkLst>
            <pc:docMk/>
            <pc:sldMk cId="2105950015" sldId="353"/>
            <ac:spMk id="2" creationId="{BE1C8A2A-FF81-8AA8-1AB3-AB8956F70684}"/>
          </ac:spMkLst>
        </pc:spChg>
      </pc:sldChg>
      <pc:sldChg chg="modSp mod">
        <pc:chgData name="Abdelfattah Nabil" userId="77a49ace32e08614" providerId="LiveId" clId="{34AF34A9-6B61-4EA6-907A-5A58043BB8DD}" dt="2023-03-30T17:21:26.151" v="1631" actId="20577"/>
        <pc:sldMkLst>
          <pc:docMk/>
          <pc:sldMk cId="1492629348" sldId="354"/>
        </pc:sldMkLst>
        <pc:spChg chg="mod">
          <ac:chgData name="Abdelfattah Nabil" userId="77a49ace32e08614" providerId="LiveId" clId="{34AF34A9-6B61-4EA6-907A-5A58043BB8DD}" dt="2023-03-30T17:21:26.151" v="1631" actId="20577"/>
          <ac:spMkLst>
            <pc:docMk/>
            <pc:sldMk cId="1492629348" sldId="354"/>
            <ac:spMk id="2" creationId="{BE1C8A2A-FF81-8AA8-1AB3-AB8956F70684}"/>
          </ac:spMkLst>
        </pc:spChg>
      </pc:sldChg>
      <pc:sldChg chg="modSp mod">
        <pc:chgData name="Abdelfattah Nabil" userId="77a49ace32e08614" providerId="LiveId" clId="{34AF34A9-6B61-4EA6-907A-5A58043BB8DD}" dt="2023-03-30T11:24:15.806" v="13"/>
        <pc:sldMkLst>
          <pc:docMk/>
          <pc:sldMk cId="2242847660" sldId="355"/>
        </pc:sldMkLst>
        <pc:spChg chg="mod">
          <ac:chgData name="Abdelfattah Nabil" userId="77a49ace32e08614" providerId="LiveId" clId="{34AF34A9-6B61-4EA6-907A-5A58043BB8DD}" dt="2023-03-30T11:24:15.806" v="13"/>
          <ac:spMkLst>
            <pc:docMk/>
            <pc:sldMk cId="2242847660" sldId="355"/>
            <ac:spMk id="2" creationId="{BE1C8A2A-FF81-8AA8-1AB3-AB8956F70684}"/>
          </ac:spMkLst>
        </pc:spChg>
      </pc:sldChg>
      <pc:sldChg chg="delSp modSp add mod">
        <pc:chgData name="Abdelfattah Nabil" userId="77a49ace32e08614" providerId="LiveId" clId="{34AF34A9-6B61-4EA6-907A-5A58043BB8DD}" dt="2023-03-30T11:33:03.982" v="65" actId="5793"/>
        <pc:sldMkLst>
          <pc:docMk/>
          <pc:sldMk cId="572646006" sldId="356"/>
        </pc:sldMkLst>
        <pc:spChg chg="mod">
          <ac:chgData name="Abdelfattah Nabil" userId="77a49ace32e08614" providerId="LiveId" clId="{34AF34A9-6B61-4EA6-907A-5A58043BB8DD}" dt="2023-03-30T11:33:03.982" v="65" actId="5793"/>
          <ac:spMkLst>
            <pc:docMk/>
            <pc:sldMk cId="572646006" sldId="356"/>
            <ac:spMk id="2" creationId="{BE1C8A2A-FF81-8AA8-1AB3-AB8956F70684}"/>
          </ac:spMkLst>
        </pc:spChg>
        <pc:spChg chg="del">
          <ac:chgData name="Abdelfattah Nabil" userId="77a49ace32e08614" providerId="LiveId" clId="{34AF34A9-6B61-4EA6-907A-5A58043BB8DD}" dt="2023-03-30T11:33:01.277" v="64" actId="478"/>
          <ac:spMkLst>
            <pc:docMk/>
            <pc:sldMk cId="572646006" sldId="356"/>
            <ac:spMk id="138" creationId="{00000000-0000-0000-0000-000000000000}"/>
          </ac:spMkLst>
        </pc:spChg>
      </pc:sldChg>
      <pc:sldChg chg="modSp add del mod">
        <pc:chgData name="Abdelfattah Nabil" userId="77a49ace32e08614" providerId="LiveId" clId="{34AF34A9-6B61-4EA6-907A-5A58043BB8DD}" dt="2023-03-30T13:23:41.157" v="1576" actId="47"/>
        <pc:sldMkLst>
          <pc:docMk/>
          <pc:sldMk cId="405368337" sldId="357"/>
        </pc:sldMkLst>
        <pc:spChg chg="mod">
          <ac:chgData name="Abdelfattah Nabil" userId="77a49ace32e08614" providerId="LiveId" clId="{34AF34A9-6B61-4EA6-907A-5A58043BB8DD}" dt="2023-03-30T12:02:13.299" v="402" actId="12"/>
          <ac:spMkLst>
            <pc:docMk/>
            <pc:sldMk cId="405368337" sldId="357"/>
            <ac:spMk id="2" creationId="{BE1C8A2A-FF81-8AA8-1AB3-AB8956F70684}"/>
          </ac:spMkLst>
        </pc:spChg>
        <pc:spChg chg="mod">
          <ac:chgData name="Abdelfattah Nabil" userId="77a49ace32e08614" providerId="LiveId" clId="{34AF34A9-6B61-4EA6-907A-5A58043BB8DD}" dt="2023-03-30T12:01:30.773" v="391" actId="20577"/>
          <ac:spMkLst>
            <pc:docMk/>
            <pc:sldMk cId="405368337" sldId="357"/>
            <ac:spMk id="136" creationId="{00000000-0000-0000-0000-000000000000}"/>
          </ac:spMkLst>
        </pc:spChg>
      </pc:sldChg>
      <pc:sldChg chg="add del">
        <pc:chgData name="Abdelfattah Nabil" userId="77a49ace32e08614" providerId="LiveId" clId="{34AF34A9-6B61-4EA6-907A-5A58043BB8DD}" dt="2023-03-30T13:23:38.441" v="1574" actId="47"/>
        <pc:sldMkLst>
          <pc:docMk/>
          <pc:sldMk cId="1001739403" sldId="358"/>
        </pc:sldMkLst>
      </pc:sldChg>
      <pc:sldChg chg="add del">
        <pc:chgData name="Abdelfattah Nabil" userId="77a49ace32e08614" providerId="LiveId" clId="{34AF34A9-6B61-4EA6-907A-5A58043BB8DD}" dt="2023-03-30T13:23:37.422" v="1573" actId="47"/>
        <pc:sldMkLst>
          <pc:docMk/>
          <pc:sldMk cId="3688904029" sldId="359"/>
        </pc:sldMkLst>
      </pc:sldChg>
      <pc:sldChg chg="add del">
        <pc:chgData name="Abdelfattah Nabil" userId="77a49ace32e08614" providerId="LiveId" clId="{34AF34A9-6B61-4EA6-907A-5A58043BB8DD}" dt="2023-03-30T13:23:36.446" v="1572" actId="47"/>
        <pc:sldMkLst>
          <pc:docMk/>
          <pc:sldMk cId="117532454" sldId="360"/>
        </pc:sldMkLst>
      </pc:sldChg>
      <pc:sldChg chg="add del">
        <pc:chgData name="Abdelfattah Nabil" userId="77a49ace32e08614" providerId="LiveId" clId="{34AF34A9-6B61-4EA6-907A-5A58043BB8DD}" dt="2023-03-30T13:23:35.281" v="1571" actId="47"/>
        <pc:sldMkLst>
          <pc:docMk/>
          <pc:sldMk cId="1173112297" sldId="361"/>
        </pc:sldMkLst>
      </pc:sldChg>
      <pc:sldChg chg="add del">
        <pc:chgData name="Abdelfattah Nabil" userId="77a49ace32e08614" providerId="LiveId" clId="{34AF34A9-6B61-4EA6-907A-5A58043BB8DD}" dt="2023-03-30T13:23:34.051" v="1570" actId="47"/>
        <pc:sldMkLst>
          <pc:docMk/>
          <pc:sldMk cId="3288564781" sldId="362"/>
        </pc:sldMkLst>
      </pc:sldChg>
      <pc:sldChg chg="modSp add mod">
        <pc:chgData name="Abdelfattah Nabil" userId="77a49ace32e08614" providerId="LiveId" clId="{34AF34A9-6B61-4EA6-907A-5A58043BB8DD}" dt="2023-03-30T17:33:56.936" v="1649" actId="20577"/>
        <pc:sldMkLst>
          <pc:docMk/>
          <pc:sldMk cId="2110939823" sldId="363"/>
        </pc:sldMkLst>
        <pc:spChg chg="mod">
          <ac:chgData name="Abdelfattah Nabil" userId="77a49ace32e08614" providerId="LiveId" clId="{34AF34A9-6B61-4EA6-907A-5A58043BB8DD}" dt="2023-03-30T11:37:22.427" v="135" actId="20577"/>
          <ac:spMkLst>
            <pc:docMk/>
            <pc:sldMk cId="2110939823" sldId="363"/>
            <ac:spMk id="2" creationId="{BE1C8A2A-FF81-8AA8-1AB3-AB8956F70684}"/>
          </ac:spMkLst>
        </pc:spChg>
        <pc:spChg chg="mod">
          <ac:chgData name="Abdelfattah Nabil" userId="77a49ace32e08614" providerId="LiveId" clId="{34AF34A9-6B61-4EA6-907A-5A58043BB8DD}" dt="2023-03-30T17:33:56.936" v="1649" actId="20577"/>
          <ac:spMkLst>
            <pc:docMk/>
            <pc:sldMk cId="2110939823" sldId="363"/>
            <ac:spMk id="136" creationId="{00000000-0000-0000-0000-000000000000}"/>
          </ac:spMkLst>
        </pc:spChg>
      </pc:sldChg>
      <pc:sldChg chg="modSp add mod">
        <pc:chgData name="Abdelfattah Nabil" userId="77a49ace32e08614" providerId="LiveId" clId="{34AF34A9-6B61-4EA6-907A-5A58043BB8DD}" dt="2023-03-30T17:33:49.966" v="1640" actId="20577"/>
        <pc:sldMkLst>
          <pc:docMk/>
          <pc:sldMk cId="3926742516" sldId="364"/>
        </pc:sldMkLst>
        <pc:spChg chg="mod">
          <ac:chgData name="Abdelfattah Nabil" userId="77a49ace32e08614" providerId="LiveId" clId="{34AF34A9-6B61-4EA6-907A-5A58043BB8DD}" dt="2023-03-30T11:36:33.035" v="120" actId="20577"/>
          <ac:spMkLst>
            <pc:docMk/>
            <pc:sldMk cId="3926742516" sldId="364"/>
            <ac:spMk id="2" creationId="{BE1C8A2A-FF81-8AA8-1AB3-AB8956F70684}"/>
          </ac:spMkLst>
        </pc:spChg>
        <pc:spChg chg="mod">
          <ac:chgData name="Abdelfattah Nabil" userId="77a49ace32e08614" providerId="LiveId" clId="{34AF34A9-6B61-4EA6-907A-5A58043BB8DD}" dt="2023-03-30T17:33:49.966" v="1640" actId="20577"/>
          <ac:spMkLst>
            <pc:docMk/>
            <pc:sldMk cId="3926742516" sldId="364"/>
            <ac:spMk id="136" creationId="{00000000-0000-0000-0000-000000000000}"/>
          </ac:spMkLst>
        </pc:spChg>
      </pc:sldChg>
      <pc:sldChg chg="modSp add mod">
        <pc:chgData name="Abdelfattah Nabil" userId="77a49ace32e08614" providerId="LiveId" clId="{34AF34A9-6B61-4EA6-907A-5A58043BB8DD}" dt="2023-03-30T11:35:44.004" v="103" actId="1076"/>
        <pc:sldMkLst>
          <pc:docMk/>
          <pc:sldMk cId="1472207196" sldId="365"/>
        </pc:sldMkLst>
        <pc:spChg chg="mod">
          <ac:chgData name="Abdelfattah Nabil" userId="77a49ace32e08614" providerId="LiveId" clId="{34AF34A9-6B61-4EA6-907A-5A58043BB8DD}" dt="2023-03-30T11:35:44.004" v="103" actId="1076"/>
          <ac:spMkLst>
            <pc:docMk/>
            <pc:sldMk cId="1472207196" sldId="365"/>
            <ac:spMk id="2" creationId="{BE1C8A2A-FF81-8AA8-1AB3-AB8956F70684}"/>
          </ac:spMkLst>
        </pc:spChg>
        <pc:spChg chg="mod">
          <ac:chgData name="Abdelfattah Nabil" userId="77a49ace32e08614" providerId="LiveId" clId="{34AF34A9-6B61-4EA6-907A-5A58043BB8DD}" dt="2023-03-30T11:33:54.470" v="88" actId="20577"/>
          <ac:spMkLst>
            <pc:docMk/>
            <pc:sldMk cId="1472207196" sldId="365"/>
            <ac:spMk id="136" creationId="{00000000-0000-0000-0000-000000000000}"/>
          </ac:spMkLst>
        </pc:spChg>
      </pc:sldChg>
      <pc:sldChg chg="modSp add mod">
        <pc:chgData name="Abdelfattah Nabil" userId="77a49ace32e08614" providerId="LiveId" clId="{34AF34A9-6B61-4EA6-907A-5A58043BB8DD}" dt="2023-03-30T11:34:24.588" v="90" actId="1076"/>
        <pc:sldMkLst>
          <pc:docMk/>
          <pc:sldMk cId="260302708" sldId="366"/>
        </pc:sldMkLst>
        <pc:spChg chg="mod">
          <ac:chgData name="Abdelfattah Nabil" userId="77a49ace32e08614" providerId="LiveId" clId="{34AF34A9-6B61-4EA6-907A-5A58043BB8DD}" dt="2023-03-30T11:34:24.588" v="90" actId="1076"/>
          <ac:spMkLst>
            <pc:docMk/>
            <pc:sldMk cId="260302708" sldId="366"/>
            <ac:spMk id="2" creationId="{BE1C8A2A-FF81-8AA8-1AB3-AB8956F70684}"/>
          </ac:spMkLst>
        </pc:spChg>
      </pc:sldChg>
      <pc:sldChg chg="add del">
        <pc:chgData name="Abdelfattah Nabil" userId="77a49ace32e08614" providerId="LiveId" clId="{34AF34A9-6B61-4EA6-907A-5A58043BB8DD}" dt="2023-03-30T13:23:31.864" v="1569" actId="47"/>
        <pc:sldMkLst>
          <pc:docMk/>
          <pc:sldMk cId="204340688" sldId="367"/>
        </pc:sldMkLst>
      </pc:sldChg>
      <pc:sldChg chg="modSp add mod">
        <pc:chgData name="Abdelfattah Nabil" userId="77a49ace32e08614" providerId="LiveId" clId="{34AF34A9-6B61-4EA6-907A-5A58043BB8DD}" dt="2023-03-30T13:23:17.514" v="1568" actId="20577"/>
        <pc:sldMkLst>
          <pc:docMk/>
          <pc:sldMk cId="2576985509" sldId="368"/>
        </pc:sldMkLst>
        <pc:spChg chg="mod">
          <ac:chgData name="Abdelfattah Nabil" userId="77a49ace32e08614" providerId="LiveId" clId="{34AF34A9-6B61-4EA6-907A-5A58043BB8DD}" dt="2023-03-30T13:23:17.514" v="1568" actId="20577"/>
          <ac:spMkLst>
            <pc:docMk/>
            <pc:sldMk cId="2576985509" sldId="368"/>
            <ac:spMk id="2" creationId="{BE1C8A2A-FF81-8AA8-1AB3-AB8956F70684}"/>
          </ac:spMkLst>
        </pc:spChg>
      </pc:sldChg>
      <pc:sldChg chg="modSp add mod">
        <pc:chgData name="Abdelfattah Nabil" userId="77a49ace32e08614" providerId="LiveId" clId="{34AF34A9-6B61-4EA6-907A-5A58043BB8DD}" dt="2023-03-30T13:09:32.232" v="1334" actId="20577"/>
        <pc:sldMkLst>
          <pc:docMk/>
          <pc:sldMk cId="2730271414" sldId="369"/>
        </pc:sldMkLst>
        <pc:spChg chg="mod">
          <ac:chgData name="Abdelfattah Nabil" userId="77a49ace32e08614" providerId="LiveId" clId="{34AF34A9-6B61-4EA6-907A-5A58043BB8DD}" dt="2023-03-30T13:09:32.232" v="1334" actId="20577"/>
          <ac:spMkLst>
            <pc:docMk/>
            <pc:sldMk cId="2730271414" sldId="369"/>
            <ac:spMk id="2" creationId="{BE1C8A2A-FF81-8AA8-1AB3-AB8956F70684}"/>
          </ac:spMkLst>
        </pc:spChg>
      </pc:sldChg>
      <pc:sldChg chg="modSp add mod">
        <pc:chgData name="Abdelfattah Nabil" userId="77a49ace32e08614" providerId="LiveId" clId="{34AF34A9-6B61-4EA6-907A-5A58043BB8DD}" dt="2023-03-30T12:06:18.321" v="440" actId="21"/>
        <pc:sldMkLst>
          <pc:docMk/>
          <pc:sldMk cId="1133783202" sldId="370"/>
        </pc:sldMkLst>
        <pc:spChg chg="mod">
          <ac:chgData name="Abdelfattah Nabil" userId="77a49ace32e08614" providerId="LiveId" clId="{34AF34A9-6B61-4EA6-907A-5A58043BB8DD}" dt="2023-03-30T12:06:18.321" v="440" actId="21"/>
          <ac:spMkLst>
            <pc:docMk/>
            <pc:sldMk cId="1133783202" sldId="370"/>
            <ac:spMk id="2" creationId="{BE1C8A2A-FF81-8AA8-1AB3-AB8956F70684}"/>
          </ac:spMkLst>
        </pc:spChg>
        <pc:spChg chg="mod">
          <ac:chgData name="Abdelfattah Nabil" userId="77a49ace32e08614" providerId="LiveId" clId="{34AF34A9-6B61-4EA6-907A-5A58043BB8DD}" dt="2023-03-30T11:39:22.592" v="168" actId="20577"/>
          <ac:spMkLst>
            <pc:docMk/>
            <pc:sldMk cId="1133783202" sldId="370"/>
            <ac:spMk id="136" creationId="{00000000-0000-0000-0000-000000000000}"/>
          </ac:spMkLst>
        </pc:spChg>
      </pc:sldChg>
      <pc:sldChg chg="modSp add mod">
        <pc:chgData name="Abdelfattah Nabil" userId="77a49ace32e08614" providerId="LiveId" clId="{34AF34A9-6B61-4EA6-907A-5A58043BB8DD}" dt="2023-03-30T17:34:28.555" v="1650"/>
        <pc:sldMkLst>
          <pc:docMk/>
          <pc:sldMk cId="543811946" sldId="371"/>
        </pc:sldMkLst>
        <pc:spChg chg="mod">
          <ac:chgData name="Abdelfattah Nabil" userId="77a49ace32e08614" providerId="LiveId" clId="{34AF34A9-6B61-4EA6-907A-5A58043BB8DD}" dt="2023-03-30T11:38:59.320" v="151" actId="6549"/>
          <ac:spMkLst>
            <pc:docMk/>
            <pc:sldMk cId="543811946" sldId="371"/>
            <ac:spMk id="2" creationId="{BE1C8A2A-FF81-8AA8-1AB3-AB8956F70684}"/>
          </ac:spMkLst>
        </pc:spChg>
        <pc:spChg chg="mod">
          <ac:chgData name="Abdelfattah Nabil" userId="77a49ace32e08614" providerId="LiveId" clId="{34AF34A9-6B61-4EA6-907A-5A58043BB8DD}" dt="2023-03-30T17:34:28.555" v="1650"/>
          <ac:spMkLst>
            <pc:docMk/>
            <pc:sldMk cId="543811946" sldId="371"/>
            <ac:spMk id="136" creationId="{00000000-0000-0000-0000-000000000000}"/>
          </ac:spMkLst>
        </pc:spChg>
      </pc:sldChg>
      <pc:sldChg chg="add del">
        <pc:chgData name="Abdelfattah Nabil" userId="77a49ace32e08614" providerId="LiveId" clId="{34AF34A9-6B61-4EA6-907A-5A58043BB8DD}" dt="2023-03-30T13:24:56.531" v="1577" actId="47"/>
        <pc:sldMkLst>
          <pc:docMk/>
          <pc:sldMk cId="1509328096" sldId="372"/>
        </pc:sldMkLst>
      </pc:sldChg>
      <pc:sldChg chg="modSp add mod">
        <pc:chgData name="Abdelfattah Nabil" userId="77a49ace32e08614" providerId="LiveId" clId="{34AF34A9-6B61-4EA6-907A-5A58043BB8DD}" dt="2023-03-30T13:07:42.181" v="1236" actId="20577"/>
        <pc:sldMkLst>
          <pc:docMk/>
          <pc:sldMk cId="2380783598" sldId="373"/>
        </pc:sldMkLst>
        <pc:spChg chg="mod">
          <ac:chgData name="Abdelfattah Nabil" userId="77a49ace32e08614" providerId="LiveId" clId="{34AF34A9-6B61-4EA6-907A-5A58043BB8DD}" dt="2023-03-30T13:07:42.181" v="1236" actId="20577"/>
          <ac:spMkLst>
            <pc:docMk/>
            <pc:sldMk cId="2380783598" sldId="373"/>
            <ac:spMk id="2" creationId="{BE1C8A2A-FF81-8AA8-1AB3-AB8956F70684}"/>
          </ac:spMkLst>
        </pc:spChg>
      </pc:sldChg>
      <pc:sldChg chg="modSp add mod">
        <pc:chgData name="Abdelfattah Nabil" userId="77a49ace32e08614" providerId="LiveId" clId="{34AF34A9-6B61-4EA6-907A-5A58043BB8DD}" dt="2023-03-30T20:59:47.097" v="2036" actId="20577"/>
        <pc:sldMkLst>
          <pc:docMk/>
          <pc:sldMk cId="1713005459" sldId="374"/>
        </pc:sldMkLst>
        <pc:spChg chg="mod">
          <ac:chgData name="Abdelfattah Nabil" userId="77a49ace32e08614" providerId="LiveId" clId="{34AF34A9-6B61-4EA6-907A-5A58043BB8DD}" dt="2023-03-30T20:59:47.097" v="2036" actId="20577"/>
          <ac:spMkLst>
            <pc:docMk/>
            <pc:sldMk cId="1713005459" sldId="374"/>
            <ac:spMk id="2" creationId="{BE1C8A2A-FF81-8AA8-1AB3-AB8956F70684}"/>
          </ac:spMkLst>
        </pc:spChg>
      </pc:sldChg>
      <pc:sldChg chg="new del">
        <pc:chgData name="Abdelfattah Nabil" userId="77a49ace32e08614" providerId="LiveId" clId="{34AF34A9-6B61-4EA6-907A-5A58043BB8DD}" dt="2023-03-30T12:56:07.675" v="1057" actId="47"/>
        <pc:sldMkLst>
          <pc:docMk/>
          <pc:sldMk cId="196882661" sldId="375"/>
        </pc:sldMkLst>
      </pc:sldChg>
      <pc:sldChg chg="delSp modSp add mod">
        <pc:chgData name="Abdelfattah Nabil" userId="77a49ace32e08614" providerId="LiveId" clId="{34AF34A9-6B61-4EA6-907A-5A58043BB8DD}" dt="2023-03-30T18:06:28.739" v="1752" actId="20577"/>
        <pc:sldMkLst>
          <pc:docMk/>
          <pc:sldMk cId="1048571866" sldId="376"/>
        </pc:sldMkLst>
        <pc:spChg chg="mod">
          <ac:chgData name="Abdelfattah Nabil" userId="77a49ace32e08614" providerId="LiveId" clId="{34AF34A9-6B61-4EA6-907A-5A58043BB8DD}" dt="2023-03-30T18:06:28.739" v="1752" actId="20577"/>
          <ac:spMkLst>
            <pc:docMk/>
            <pc:sldMk cId="1048571866" sldId="376"/>
            <ac:spMk id="2" creationId="{BE1C8A2A-FF81-8AA8-1AB3-AB8956F70684}"/>
          </ac:spMkLst>
        </pc:spChg>
        <pc:spChg chg="mod">
          <ac:chgData name="Abdelfattah Nabil" userId="77a49ace32e08614" providerId="LiveId" clId="{34AF34A9-6B61-4EA6-907A-5A58043BB8DD}" dt="2023-03-30T11:48:04.131" v="254" actId="1076"/>
          <ac:spMkLst>
            <pc:docMk/>
            <pc:sldMk cId="1048571866" sldId="376"/>
            <ac:spMk id="136" creationId="{00000000-0000-0000-0000-000000000000}"/>
          </ac:spMkLst>
        </pc:spChg>
        <pc:spChg chg="del mod">
          <ac:chgData name="Abdelfattah Nabil" userId="77a49ace32e08614" providerId="LiveId" clId="{34AF34A9-6B61-4EA6-907A-5A58043BB8DD}" dt="2023-03-30T11:50:05.443" v="281" actId="478"/>
          <ac:spMkLst>
            <pc:docMk/>
            <pc:sldMk cId="1048571866" sldId="376"/>
            <ac:spMk id="138" creationId="{00000000-0000-0000-0000-000000000000}"/>
          </ac:spMkLst>
        </pc:spChg>
      </pc:sldChg>
      <pc:sldChg chg="modSp add mod">
        <pc:chgData name="Abdelfattah Nabil" userId="77a49ace32e08614" providerId="LiveId" clId="{34AF34A9-6B61-4EA6-907A-5A58043BB8DD}" dt="2023-03-30T17:34:50.750" v="1655"/>
        <pc:sldMkLst>
          <pc:docMk/>
          <pc:sldMk cId="2777535340" sldId="377"/>
        </pc:sldMkLst>
        <pc:spChg chg="mod">
          <ac:chgData name="Abdelfattah Nabil" userId="77a49ace32e08614" providerId="LiveId" clId="{34AF34A9-6B61-4EA6-907A-5A58043BB8DD}" dt="2023-03-30T11:47:45.527" v="240" actId="12"/>
          <ac:spMkLst>
            <pc:docMk/>
            <pc:sldMk cId="2777535340" sldId="377"/>
            <ac:spMk id="2" creationId="{BE1C8A2A-FF81-8AA8-1AB3-AB8956F70684}"/>
          </ac:spMkLst>
        </pc:spChg>
        <pc:spChg chg="mod">
          <ac:chgData name="Abdelfattah Nabil" userId="77a49ace32e08614" providerId="LiveId" clId="{34AF34A9-6B61-4EA6-907A-5A58043BB8DD}" dt="2023-03-30T17:34:50.750" v="1655"/>
          <ac:spMkLst>
            <pc:docMk/>
            <pc:sldMk cId="2777535340" sldId="377"/>
            <ac:spMk id="136" creationId="{00000000-0000-0000-0000-000000000000}"/>
          </ac:spMkLst>
        </pc:spChg>
      </pc:sldChg>
      <pc:sldChg chg="modSp add mod">
        <pc:chgData name="Abdelfattah Nabil" userId="77a49ace32e08614" providerId="LiveId" clId="{34AF34A9-6B61-4EA6-907A-5A58043BB8DD}" dt="2023-03-30T20:54:52.424" v="2034" actId="20577"/>
        <pc:sldMkLst>
          <pc:docMk/>
          <pc:sldMk cId="2327049741" sldId="378"/>
        </pc:sldMkLst>
        <pc:spChg chg="mod">
          <ac:chgData name="Abdelfattah Nabil" userId="77a49ace32e08614" providerId="LiveId" clId="{34AF34A9-6B61-4EA6-907A-5A58043BB8DD}" dt="2023-03-30T20:54:52.424" v="2034" actId="20577"/>
          <ac:spMkLst>
            <pc:docMk/>
            <pc:sldMk cId="2327049741" sldId="378"/>
            <ac:spMk id="2" creationId="{BE1C8A2A-FF81-8AA8-1AB3-AB8956F70684}"/>
          </ac:spMkLst>
        </pc:spChg>
        <pc:spChg chg="mod">
          <ac:chgData name="Abdelfattah Nabil" userId="77a49ace32e08614" providerId="LiveId" clId="{34AF34A9-6B61-4EA6-907A-5A58043BB8DD}" dt="2023-03-30T17:34:46.913" v="1654"/>
          <ac:spMkLst>
            <pc:docMk/>
            <pc:sldMk cId="2327049741" sldId="378"/>
            <ac:spMk id="136" creationId="{00000000-0000-0000-0000-000000000000}"/>
          </ac:spMkLst>
        </pc:spChg>
      </pc:sldChg>
      <pc:sldChg chg="modSp add mod">
        <pc:chgData name="Abdelfattah Nabil" userId="77a49ace32e08614" providerId="LiveId" clId="{34AF34A9-6B61-4EA6-907A-5A58043BB8DD}" dt="2023-03-30T17:34:42.548" v="1653"/>
        <pc:sldMkLst>
          <pc:docMk/>
          <pc:sldMk cId="3402668855" sldId="379"/>
        </pc:sldMkLst>
        <pc:spChg chg="mod">
          <ac:chgData name="Abdelfattah Nabil" userId="77a49ace32e08614" providerId="LiveId" clId="{34AF34A9-6B61-4EA6-907A-5A58043BB8DD}" dt="2023-03-30T11:45:47.469" v="225" actId="14100"/>
          <ac:spMkLst>
            <pc:docMk/>
            <pc:sldMk cId="3402668855" sldId="379"/>
            <ac:spMk id="2" creationId="{BE1C8A2A-FF81-8AA8-1AB3-AB8956F70684}"/>
          </ac:spMkLst>
        </pc:spChg>
        <pc:spChg chg="mod">
          <ac:chgData name="Abdelfattah Nabil" userId="77a49ace32e08614" providerId="LiveId" clId="{34AF34A9-6B61-4EA6-907A-5A58043BB8DD}" dt="2023-03-30T17:34:42.548" v="1653"/>
          <ac:spMkLst>
            <pc:docMk/>
            <pc:sldMk cId="3402668855" sldId="379"/>
            <ac:spMk id="136" creationId="{00000000-0000-0000-0000-000000000000}"/>
          </ac:spMkLst>
        </pc:spChg>
      </pc:sldChg>
      <pc:sldChg chg="modSp add mod">
        <pc:chgData name="Abdelfattah Nabil" userId="77a49ace32e08614" providerId="LiveId" clId="{34AF34A9-6B61-4EA6-907A-5A58043BB8DD}" dt="2023-03-30T20:54:39.753" v="2033" actId="20577"/>
        <pc:sldMkLst>
          <pc:docMk/>
          <pc:sldMk cId="2211542125" sldId="380"/>
        </pc:sldMkLst>
        <pc:spChg chg="mod">
          <ac:chgData name="Abdelfattah Nabil" userId="77a49ace32e08614" providerId="LiveId" clId="{34AF34A9-6B61-4EA6-907A-5A58043BB8DD}" dt="2023-03-30T20:54:39.753" v="2033" actId="20577"/>
          <ac:spMkLst>
            <pc:docMk/>
            <pc:sldMk cId="2211542125" sldId="380"/>
            <ac:spMk id="2" creationId="{BE1C8A2A-FF81-8AA8-1AB3-AB8956F70684}"/>
          </ac:spMkLst>
        </pc:spChg>
        <pc:spChg chg="mod">
          <ac:chgData name="Abdelfattah Nabil" userId="77a49ace32e08614" providerId="LiveId" clId="{34AF34A9-6B61-4EA6-907A-5A58043BB8DD}" dt="2023-03-30T17:34:38.170" v="1652"/>
          <ac:spMkLst>
            <pc:docMk/>
            <pc:sldMk cId="2211542125" sldId="380"/>
            <ac:spMk id="136" creationId="{00000000-0000-0000-0000-000000000000}"/>
          </ac:spMkLst>
        </pc:spChg>
      </pc:sldChg>
      <pc:sldChg chg="modSp add mod">
        <pc:chgData name="Abdelfattah Nabil" userId="77a49ace32e08614" providerId="LiveId" clId="{34AF34A9-6B61-4EA6-907A-5A58043BB8DD}" dt="2023-03-30T17:34:34.017" v="1651"/>
        <pc:sldMkLst>
          <pc:docMk/>
          <pc:sldMk cId="3710100934" sldId="381"/>
        </pc:sldMkLst>
        <pc:spChg chg="mod">
          <ac:chgData name="Abdelfattah Nabil" userId="77a49ace32e08614" providerId="LiveId" clId="{34AF34A9-6B61-4EA6-907A-5A58043BB8DD}" dt="2023-03-30T12:06:36.555" v="446" actId="12"/>
          <ac:spMkLst>
            <pc:docMk/>
            <pc:sldMk cId="3710100934" sldId="381"/>
            <ac:spMk id="2" creationId="{BE1C8A2A-FF81-8AA8-1AB3-AB8956F70684}"/>
          </ac:spMkLst>
        </pc:spChg>
        <pc:spChg chg="mod">
          <ac:chgData name="Abdelfattah Nabil" userId="77a49ace32e08614" providerId="LiveId" clId="{34AF34A9-6B61-4EA6-907A-5A58043BB8DD}" dt="2023-03-30T17:34:34.017" v="1651"/>
          <ac:spMkLst>
            <pc:docMk/>
            <pc:sldMk cId="3710100934" sldId="381"/>
            <ac:spMk id="136" creationId="{00000000-0000-0000-0000-000000000000}"/>
          </ac:spMkLst>
        </pc:spChg>
      </pc:sldChg>
      <pc:sldChg chg="delSp modSp add mod">
        <pc:chgData name="Abdelfattah Nabil" userId="77a49ace32e08614" providerId="LiveId" clId="{34AF34A9-6B61-4EA6-907A-5A58043BB8DD}" dt="2023-03-30T12:54:21.547" v="956" actId="113"/>
        <pc:sldMkLst>
          <pc:docMk/>
          <pc:sldMk cId="2827491194" sldId="382"/>
        </pc:sldMkLst>
        <pc:spChg chg="mod">
          <ac:chgData name="Abdelfattah Nabil" userId="77a49ace32e08614" providerId="LiveId" clId="{34AF34A9-6B61-4EA6-907A-5A58043BB8DD}" dt="2023-03-30T12:54:21.547" v="956" actId="113"/>
          <ac:spMkLst>
            <pc:docMk/>
            <pc:sldMk cId="2827491194" sldId="382"/>
            <ac:spMk id="2" creationId="{BE1C8A2A-FF81-8AA8-1AB3-AB8956F70684}"/>
          </ac:spMkLst>
        </pc:spChg>
        <pc:spChg chg="del mod">
          <ac:chgData name="Abdelfattah Nabil" userId="77a49ace32e08614" providerId="LiveId" clId="{34AF34A9-6B61-4EA6-907A-5A58043BB8DD}" dt="2023-03-30T12:54:15.087" v="954" actId="478"/>
          <ac:spMkLst>
            <pc:docMk/>
            <pc:sldMk cId="2827491194" sldId="382"/>
            <ac:spMk id="138" creationId="{00000000-0000-0000-0000-000000000000}"/>
          </ac:spMkLst>
        </pc:spChg>
      </pc:sldChg>
      <pc:sldChg chg="addSp delSp modSp add mod">
        <pc:chgData name="Abdelfattah Nabil" userId="77a49ace32e08614" providerId="LiveId" clId="{34AF34A9-6B61-4EA6-907A-5A58043BB8DD}" dt="2023-03-30T13:27:14.285" v="1609" actId="20577"/>
        <pc:sldMkLst>
          <pc:docMk/>
          <pc:sldMk cId="1491053937" sldId="383"/>
        </pc:sldMkLst>
        <pc:spChg chg="add del mod">
          <ac:chgData name="Abdelfattah Nabil" userId="77a49ace32e08614" providerId="LiveId" clId="{34AF34A9-6B61-4EA6-907A-5A58043BB8DD}" dt="2023-03-30T13:27:14.285" v="1609" actId="20577"/>
          <ac:spMkLst>
            <pc:docMk/>
            <pc:sldMk cId="1491053937" sldId="383"/>
            <ac:spMk id="2" creationId="{BE1C8A2A-FF81-8AA8-1AB3-AB8956F70684}"/>
          </ac:spMkLst>
        </pc:spChg>
      </pc:sldChg>
      <pc:sldChg chg="modSp add mod">
        <pc:chgData name="Abdelfattah Nabil" userId="77a49ace32e08614" providerId="LiveId" clId="{34AF34A9-6B61-4EA6-907A-5A58043BB8DD}" dt="2023-03-30T12:46:54.758" v="840" actId="20577"/>
        <pc:sldMkLst>
          <pc:docMk/>
          <pc:sldMk cId="2585771219" sldId="384"/>
        </pc:sldMkLst>
        <pc:spChg chg="mod">
          <ac:chgData name="Abdelfattah Nabil" userId="77a49ace32e08614" providerId="LiveId" clId="{34AF34A9-6B61-4EA6-907A-5A58043BB8DD}" dt="2023-03-30T12:46:54.758" v="840" actId="20577"/>
          <ac:spMkLst>
            <pc:docMk/>
            <pc:sldMk cId="2585771219" sldId="384"/>
            <ac:spMk id="2" creationId="{BE1C8A2A-FF81-8AA8-1AB3-AB8956F70684}"/>
          </ac:spMkLst>
        </pc:spChg>
      </pc:sldChg>
      <pc:sldChg chg="modSp add mod">
        <pc:chgData name="Abdelfattah Nabil" userId="77a49ace32e08614" providerId="LiveId" clId="{34AF34A9-6B61-4EA6-907A-5A58043BB8DD}" dt="2023-03-30T12:42:28.808" v="746" actId="20577"/>
        <pc:sldMkLst>
          <pc:docMk/>
          <pc:sldMk cId="2390837218" sldId="385"/>
        </pc:sldMkLst>
        <pc:spChg chg="mod">
          <ac:chgData name="Abdelfattah Nabil" userId="77a49ace32e08614" providerId="LiveId" clId="{34AF34A9-6B61-4EA6-907A-5A58043BB8DD}" dt="2023-03-30T12:42:28.808" v="746" actId="20577"/>
          <ac:spMkLst>
            <pc:docMk/>
            <pc:sldMk cId="2390837218" sldId="385"/>
            <ac:spMk id="2" creationId="{BE1C8A2A-FF81-8AA8-1AB3-AB8956F70684}"/>
          </ac:spMkLst>
        </pc:spChg>
      </pc:sldChg>
      <pc:sldChg chg="modSp add mod">
        <pc:chgData name="Abdelfattah Nabil" userId="77a49ace32e08614" providerId="LiveId" clId="{34AF34A9-6B61-4EA6-907A-5A58043BB8DD}" dt="2023-03-30T12:32:57.296" v="581" actId="20577"/>
        <pc:sldMkLst>
          <pc:docMk/>
          <pc:sldMk cId="3577386135" sldId="386"/>
        </pc:sldMkLst>
        <pc:spChg chg="mod">
          <ac:chgData name="Abdelfattah Nabil" userId="77a49ace32e08614" providerId="LiveId" clId="{34AF34A9-6B61-4EA6-907A-5A58043BB8DD}" dt="2023-03-30T12:32:57.296" v="581" actId="20577"/>
          <ac:spMkLst>
            <pc:docMk/>
            <pc:sldMk cId="3577386135" sldId="386"/>
            <ac:spMk id="2" creationId="{BE1C8A2A-FF81-8AA8-1AB3-AB8956F70684}"/>
          </ac:spMkLst>
        </pc:spChg>
      </pc:sldChg>
      <pc:sldChg chg="modSp add mod">
        <pc:chgData name="Abdelfattah Nabil" userId="77a49ace32e08614" providerId="LiveId" clId="{34AF34A9-6B61-4EA6-907A-5A58043BB8DD}" dt="2023-03-30T12:31:13.765" v="554" actId="20577"/>
        <pc:sldMkLst>
          <pc:docMk/>
          <pc:sldMk cId="1334008874" sldId="387"/>
        </pc:sldMkLst>
        <pc:spChg chg="mod">
          <ac:chgData name="Abdelfattah Nabil" userId="77a49ace32e08614" providerId="LiveId" clId="{34AF34A9-6B61-4EA6-907A-5A58043BB8DD}" dt="2023-03-30T12:31:13.765" v="554" actId="20577"/>
          <ac:spMkLst>
            <pc:docMk/>
            <pc:sldMk cId="1334008874" sldId="387"/>
            <ac:spMk id="2" creationId="{BE1C8A2A-FF81-8AA8-1AB3-AB8956F70684}"/>
          </ac:spMkLst>
        </pc:spChg>
      </pc:sldChg>
      <pc:sldChg chg="modSp add mod">
        <pc:chgData name="Abdelfattah Nabil" userId="77a49ace32e08614" providerId="LiveId" clId="{34AF34A9-6B61-4EA6-907A-5A58043BB8DD}" dt="2023-03-30T12:30:15.466" v="535" actId="12"/>
        <pc:sldMkLst>
          <pc:docMk/>
          <pc:sldMk cId="1252949714" sldId="388"/>
        </pc:sldMkLst>
        <pc:spChg chg="mod">
          <ac:chgData name="Abdelfattah Nabil" userId="77a49ace32e08614" providerId="LiveId" clId="{34AF34A9-6B61-4EA6-907A-5A58043BB8DD}" dt="2023-03-30T12:30:15.466" v="535" actId="12"/>
          <ac:spMkLst>
            <pc:docMk/>
            <pc:sldMk cId="1252949714" sldId="388"/>
            <ac:spMk id="2" creationId="{BE1C8A2A-FF81-8AA8-1AB3-AB8956F70684}"/>
          </ac:spMkLst>
        </pc:spChg>
      </pc:sldChg>
      <pc:sldChg chg="modSp add mod">
        <pc:chgData name="Abdelfattah Nabil" userId="77a49ace32e08614" providerId="LiveId" clId="{34AF34A9-6B61-4EA6-907A-5A58043BB8DD}" dt="2023-03-30T12:38:19.814" v="601" actId="20577"/>
        <pc:sldMkLst>
          <pc:docMk/>
          <pc:sldMk cId="3591346083" sldId="389"/>
        </pc:sldMkLst>
        <pc:spChg chg="mod">
          <ac:chgData name="Abdelfattah Nabil" userId="77a49ace32e08614" providerId="LiveId" clId="{34AF34A9-6B61-4EA6-907A-5A58043BB8DD}" dt="2023-03-30T12:38:19.814" v="601" actId="20577"/>
          <ac:spMkLst>
            <pc:docMk/>
            <pc:sldMk cId="3591346083" sldId="389"/>
            <ac:spMk id="2" creationId="{BE1C8A2A-FF81-8AA8-1AB3-AB8956F70684}"/>
          </ac:spMkLst>
        </pc:spChg>
      </pc:sldChg>
      <pc:sldChg chg="modSp add mod">
        <pc:chgData name="Abdelfattah Nabil" userId="77a49ace32e08614" providerId="LiveId" clId="{34AF34A9-6B61-4EA6-907A-5A58043BB8DD}" dt="2023-03-30T13:26:43.902" v="1595" actId="20577"/>
        <pc:sldMkLst>
          <pc:docMk/>
          <pc:sldMk cId="1068976652" sldId="390"/>
        </pc:sldMkLst>
        <pc:spChg chg="mod">
          <ac:chgData name="Abdelfattah Nabil" userId="77a49ace32e08614" providerId="LiveId" clId="{34AF34A9-6B61-4EA6-907A-5A58043BB8DD}" dt="2023-03-30T13:26:43.902" v="1595" actId="20577"/>
          <ac:spMkLst>
            <pc:docMk/>
            <pc:sldMk cId="1068976652" sldId="390"/>
            <ac:spMk id="2" creationId="{BE1C8A2A-FF81-8AA8-1AB3-AB8956F70684}"/>
          </ac:spMkLst>
        </pc:spChg>
      </pc:sldChg>
      <pc:sldChg chg="modSp add del mod">
        <pc:chgData name="Abdelfattah Nabil" userId="77a49ace32e08614" providerId="LiveId" clId="{34AF34A9-6B61-4EA6-907A-5A58043BB8DD}" dt="2023-03-30T13:25:51.998" v="1582" actId="47"/>
        <pc:sldMkLst>
          <pc:docMk/>
          <pc:sldMk cId="480911270" sldId="391"/>
        </pc:sldMkLst>
        <pc:spChg chg="mod">
          <ac:chgData name="Abdelfattah Nabil" userId="77a49ace32e08614" providerId="LiveId" clId="{34AF34A9-6B61-4EA6-907A-5A58043BB8DD}" dt="2023-03-30T13:25:46.062" v="1581" actId="21"/>
          <ac:spMkLst>
            <pc:docMk/>
            <pc:sldMk cId="480911270" sldId="391"/>
            <ac:spMk id="2" creationId="{BE1C8A2A-FF81-8AA8-1AB3-AB8956F70684}"/>
          </ac:spMkLst>
        </pc:spChg>
      </pc:sldChg>
      <pc:sldChg chg="delSp modSp add mod">
        <pc:chgData name="Abdelfattah Nabil" userId="77a49ace32e08614" providerId="LiveId" clId="{34AF34A9-6B61-4EA6-907A-5A58043BB8DD}" dt="2023-03-30T13:26:03.660" v="1586" actId="20577"/>
        <pc:sldMkLst>
          <pc:docMk/>
          <pc:sldMk cId="1742267154" sldId="392"/>
        </pc:sldMkLst>
        <pc:spChg chg="mod">
          <ac:chgData name="Abdelfattah Nabil" userId="77a49ace32e08614" providerId="LiveId" clId="{34AF34A9-6B61-4EA6-907A-5A58043BB8DD}" dt="2023-03-30T13:26:03.660" v="1586" actId="20577"/>
          <ac:spMkLst>
            <pc:docMk/>
            <pc:sldMk cId="1742267154" sldId="392"/>
            <ac:spMk id="2" creationId="{BE1C8A2A-FF81-8AA8-1AB3-AB8956F70684}"/>
          </ac:spMkLst>
        </pc:spChg>
        <pc:spChg chg="del">
          <ac:chgData name="Abdelfattah Nabil" userId="77a49ace32e08614" providerId="LiveId" clId="{34AF34A9-6B61-4EA6-907A-5A58043BB8DD}" dt="2023-03-30T11:50:58.760" v="293" actId="478"/>
          <ac:spMkLst>
            <pc:docMk/>
            <pc:sldMk cId="1742267154" sldId="392"/>
            <ac:spMk id="138" creationId="{00000000-0000-0000-0000-000000000000}"/>
          </ac:spMkLst>
        </pc:spChg>
      </pc:sldChg>
      <pc:sldChg chg="delSp modSp add mod">
        <pc:chgData name="Abdelfattah Nabil" userId="77a49ace32e08614" providerId="LiveId" clId="{34AF34A9-6B61-4EA6-907A-5A58043BB8DD}" dt="2023-03-30T18:02:46.358" v="1670" actId="14100"/>
        <pc:sldMkLst>
          <pc:docMk/>
          <pc:sldMk cId="1200626578" sldId="393"/>
        </pc:sldMkLst>
        <pc:spChg chg="mod">
          <ac:chgData name="Abdelfattah Nabil" userId="77a49ace32e08614" providerId="LiveId" clId="{34AF34A9-6B61-4EA6-907A-5A58043BB8DD}" dt="2023-03-30T18:02:46.358" v="1670" actId="14100"/>
          <ac:spMkLst>
            <pc:docMk/>
            <pc:sldMk cId="1200626578" sldId="393"/>
            <ac:spMk id="2" creationId="{BE1C8A2A-FF81-8AA8-1AB3-AB8956F70684}"/>
          </ac:spMkLst>
        </pc:spChg>
        <pc:spChg chg="del">
          <ac:chgData name="Abdelfattah Nabil" userId="77a49ace32e08614" providerId="LiveId" clId="{34AF34A9-6B61-4EA6-907A-5A58043BB8DD}" dt="2023-03-30T11:50:44.889" v="290" actId="478"/>
          <ac:spMkLst>
            <pc:docMk/>
            <pc:sldMk cId="1200626578" sldId="393"/>
            <ac:spMk id="138" creationId="{00000000-0000-0000-0000-000000000000}"/>
          </ac:spMkLst>
        </pc:spChg>
      </pc:sldChg>
      <pc:sldChg chg="modSp add mod">
        <pc:chgData name="Abdelfattah Nabil" userId="77a49ace32e08614" providerId="LiveId" clId="{34AF34A9-6B61-4EA6-907A-5A58043BB8DD}" dt="2023-03-30T12:04:57.532" v="429"/>
        <pc:sldMkLst>
          <pc:docMk/>
          <pc:sldMk cId="3506505352" sldId="394"/>
        </pc:sldMkLst>
        <pc:spChg chg="mod">
          <ac:chgData name="Abdelfattah Nabil" userId="77a49ace32e08614" providerId="LiveId" clId="{34AF34A9-6B61-4EA6-907A-5A58043BB8DD}" dt="2023-03-30T12:04:57.532" v="429"/>
          <ac:spMkLst>
            <pc:docMk/>
            <pc:sldMk cId="3506505352" sldId="394"/>
            <ac:spMk id="2" creationId="{BE1C8A2A-FF81-8AA8-1AB3-AB8956F70684}"/>
          </ac:spMkLst>
        </pc:spChg>
      </pc:sldChg>
      <pc:sldChg chg="modSp add mod">
        <pc:chgData name="Abdelfattah Nabil" userId="77a49ace32e08614" providerId="LiveId" clId="{34AF34A9-6B61-4EA6-907A-5A58043BB8DD}" dt="2023-03-30T21:00:06.813" v="2038" actId="20577"/>
        <pc:sldMkLst>
          <pc:docMk/>
          <pc:sldMk cId="787763723" sldId="395"/>
        </pc:sldMkLst>
        <pc:spChg chg="mod">
          <ac:chgData name="Abdelfattah Nabil" userId="77a49ace32e08614" providerId="LiveId" clId="{34AF34A9-6B61-4EA6-907A-5A58043BB8DD}" dt="2023-03-30T21:00:06.813" v="2038" actId="20577"/>
          <ac:spMkLst>
            <pc:docMk/>
            <pc:sldMk cId="787763723" sldId="395"/>
            <ac:spMk id="2" creationId="{BE1C8A2A-FF81-8AA8-1AB3-AB8956F70684}"/>
          </ac:spMkLst>
        </pc:spChg>
      </pc:sldChg>
      <pc:sldChg chg="modSp add del mod">
        <pc:chgData name="Abdelfattah Nabil" userId="77a49ace32e08614" providerId="LiveId" clId="{34AF34A9-6B61-4EA6-907A-5A58043BB8DD}" dt="2023-03-30T12:05:03.183" v="430" actId="47"/>
        <pc:sldMkLst>
          <pc:docMk/>
          <pc:sldMk cId="2165668961" sldId="396"/>
        </pc:sldMkLst>
        <pc:spChg chg="mod">
          <ac:chgData name="Abdelfattah Nabil" userId="77a49ace32e08614" providerId="LiveId" clId="{34AF34A9-6B61-4EA6-907A-5A58043BB8DD}" dt="2023-03-30T12:04:41.948" v="425"/>
          <ac:spMkLst>
            <pc:docMk/>
            <pc:sldMk cId="2165668961" sldId="396"/>
            <ac:spMk id="2" creationId="{BE1C8A2A-FF81-8AA8-1AB3-AB8956F70684}"/>
          </ac:spMkLst>
        </pc:spChg>
      </pc:sldChg>
      <pc:sldChg chg="modSp add mod">
        <pc:chgData name="Abdelfattah Nabil" userId="77a49ace32e08614" providerId="LiveId" clId="{34AF34A9-6B61-4EA6-907A-5A58043BB8DD}" dt="2023-03-30T12:31:41.915" v="561" actId="1076"/>
        <pc:sldMkLst>
          <pc:docMk/>
          <pc:sldMk cId="3160687677" sldId="396"/>
        </pc:sldMkLst>
        <pc:spChg chg="mod">
          <ac:chgData name="Abdelfattah Nabil" userId="77a49ace32e08614" providerId="LiveId" clId="{34AF34A9-6B61-4EA6-907A-5A58043BB8DD}" dt="2023-03-30T12:31:41.915" v="561" actId="1076"/>
          <ac:spMkLst>
            <pc:docMk/>
            <pc:sldMk cId="3160687677" sldId="396"/>
            <ac:spMk id="2" creationId="{BE1C8A2A-FF81-8AA8-1AB3-AB8956F70684}"/>
          </ac:spMkLst>
        </pc:spChg>
      </pc:sldChg>
      <pc:sldChg chg="modSp add mod">
        <pc:chgData name="Abdelfattah Nabil" userId="77a49ace32e08614" providerId="LiveId" clId="{34AF34A9-6B61-4EA6-907A-5A58043BB8DD}" dt="2023-03-30T12:36:20.462" v="592" actId="20577"/>
        <pc:sldMkLst>
          <pc:docMk/>
          <pc:sldMk cId="1356017077" sldId="397"/>
        </pc:sldMkLst>
        <pc:spChg chg="mod">
          <ac:chgData name="Abdelfattah Nabil" userId="77a49ace32e08614" providerId="LiveId" clId="{34AF34A9-6B61-4EA6-907A-5A58043BB8DD}" dt="2023-03-30T12:36:20.462" v="592" actId="20577"/>
          <ac:spMkLst>
            <pc:docMk/>
            <pc:sldMk cId="1356017077" sldId="397"/>
            <ac:spMk id="2" creationId="{BE1C8A2A-FF81-8AA8-1AB3-AB8956F70684}"/>
          </ac:spMkLst>
        </pc:spChg>
      </pc:sldChg>
      <pc:sldChg chg="modSp add mod">
        <pc:chgData name="Abdelfattah Nabil" userId="77a49ace32e08614" providerId="LiveId" clId="{34AF34A9-6B61-4EA6-907A-5A58043BB8DD}" dt="2023-03-30T13:26:54.281" v="1603" actId="5793"/>
        <pc:sldMkLst>
          <pc:docMk/>
          <pc:sldMk cId="845162233" sldId="398"/>
        </pc:sldMkLst>
        <pc:spChg chg="mod">
          <ac:chgData name="Abdelfattah Nabil" userId="77a49ace32e08614" providerId="LiveId" clId="{34AF34A9-6B61-4EA6-907A-5A58043BB8DD}" dt="2023-03-30T13:26:54.281" v="1603" actId="5793"/>
          <ac:spMkLst>
            <pc:docMk/>
            <pc:sldMk cId="845162233" sldId="398"/>
            <ac:spMk id="2" creationId="{BE1C8A2A-FF81-8AA8-1AB3-AB8956F70684}"/>
          </ac:spMkLst>
        </pc:spChg>
      </pc:sldChg>
      <pc:sldChg chg="modSp add mod">
        <pc:chgData name="Abdelfattah Nabil" userId="77a49ace32e08614" providerId="LiveId" clId="{34AF34A9-6B61-4EA6-907A-5A58043BB8DD}" dt="2023-03-30T13:27:01.205" v="1604" actId="14100"/>
        <pc:sldMkLst>
          <pc:docMk/>
          <pc:sldMk cId="1974630150" sldId="399"/>
        </pc:sldMkLst>
        <pc:spChg chg="mod">
          <ac:chgData name="Abdelfattah Nabil" userId="77a49ace32e08614" providerId="LiveId" clId="{34AF34A9-6B61-4EA6-907A-5A58043BB8DD}" dt="2023-03-30T13:27:01.205" v="1604" actId="14100"/>
          <ac:spMkLst>
            <pc:docMk/>
            <pc:sldMk cId="1974630150" sldId="399"/>
            <ac:spMk id="2" creationId="{BE1C8A2A-FF81-8AA8-1AB3-AB8956F70684}"/>
          </ac:spMkLst>
        </pc:spChg>
      </pc:sldChg>
      <pc:sldChg chg="modSp add mod">
        <pc:chgData name="Abdelfattah Nabil" userId="77a49ace32e08614" providerId="LiveId" clId="{34AF34A9-6B61-4EA6-907A-5A58043BB8DD}" dt="2023-03-30T12:56:04.184" v="1056" actId="20577"/>
        <pc:sldMkLst>
          <pc:docMk/>
          <pc:sldMk cId="195142825" sldId="400"/>
        </pc:sldMkLst>
        <pc:spChg chg="mod">
          <ac:chgData name="Abdelfattah Nabil" userId="77a49ace32e08614" providerId="LiveId" clId="{34AF34A9-6B61-4EA6-907A-5A58043BB8DD}" dt="2023-03-30T12:56:04.184" v="1056" actId="20577"/>
          <ac:spMkLst>
            <pc:docMk/>
            <pc:sldMk cId="195142825" sldId="400"/>
            <ac:spMk id="2" creationId="{BE1C8A2A-FF81-8AA8-1AB3-AB8956F70684}"/>
          </ac:spMkLst>
        </pc:spChg>
      </pc:sldChg>
      <pc:sldChg chg="delSp modSp add mod">
        <pc:chgData name="Abdelfattah Nabil" userId="77a49ace32e08614" providerId="LiveId" clId="{34AF34A9-6B61-4EA6-907A-5A58043BB8DD}" dt="2023-03-30T18:29:16.413" v="2013" actId="20577"/>
        <pc:sldMkLst>
          <pc:docMk/>
          <pc:sldMk cId="372588388" sldId="401"/>
        </pc:sldMkLst>
        <pc:spChg chg="mod">
          <ac:chgData name="Abdelfattah Nabil" userId="77a49ace32e08614" providerId="LiveId" clId="{34AF34A9-6B61-4EA6-907A-5A58043BB8DD}" dt="2023-03-30T18:29:16.413" v="2013" actId="20577"/>
          <ac:spMkLst>
            <pc:docMk/>
            <pc:sldMk cId="372588388" sldId="401"/>
            <ac:spMk id="2" creationId="{F4A7E1EA-A047-B133-0691-C054E025AF42}"/>
          </ac:spMkLst>
        </pc:spChg>
        <pc:spChg chg="del">
          <ac:chgData name="Abdelfattah Nabil" userId="77a49ace32e08614" providerId="LiveId" clId="{34AF34A9-6B61-4EA6-907A-5A58043BB8DD}" dt="2023-03-30T18:28:02.532" v="1997" actId="478"/>
          <ac:spMkLst>
            <pc:docMk/>
            <pc:sldMk cId="372588388" sldId="401"/>
            <ac:spMk id="138" creationId="{00000000-0000-0000-0000-000000000000}"/>
          </ac:spMkLst>
        </pc:spChg>
      </pc:sldChg>
    </pc:docChg>
  </pc:docChgLst>
  <pc:docChgLst>
    <pc:chgData name="Abdelfattah Nabil" userId="77a49ace32e08614" providerId="LiveId" clId="{B653801A-04F8-4147-83C8-7541D61AC6D0}"/>
    <pc:docChg chg="modSld">
      <pc:chgData name="Abdelfattah Nabil" userId="77a49ace32e08614" providerId="LiveId" clId="{B653801A-04F8-4147-83C8-7541D61AC6D0}" dt="2023-03-26T02:19:28.729" v="29" actId="20577"/>
      <pc:docMkLst>
        <pc:docMk/>
      </pc:docMkLst>
      <pc:sldChg chg="modSp mod">
        <pc:chgData name="Abdelfattah Nabil" userId="77a49ace32e08614" providerId="LiveId" clId="{B653801A-04F8-4147-83C8-7541D61AC6D0}" dt="2023-03-26T00:22:06.286" v="0" actId="1076"/>
        <pc:sldMkLst>
          <pc:docMk/>
          <pc:sldMk cId="0" sldId="256"/>
        </pc:sldMkLst>
        <pc:spChg chg="mod">
          <ac:chgData name="Abdelfattah Nabil" userId="77a49ace32e08614" providerId="LiveId" clId="{B653801A-04F8-4147-83C8-7541D61AC6D0}" dt="2023-03-26T00:22:06.286" v="0" actId="1076"/>
          <ac:spMkLst>
            <pc:docMk/>
            <pc:sldMk cId="0" sldId="256"/>
            <ac:spMk id="85" creationId="{00000000-0000-0000-0000-000000000000}"/>
          </ac:spMkLst>
        </pc:spChg>
      </pc:sldChg>
      <pc:sldChg chg="modSp mod">
        <pc:chgData name="Abdelfattah Nabil" userId="77a49ace32e08614" providerId="LiveId" clId="{B653801A-04F8-4147-83C8-7541D61AC6D0}" dt="2023-03-26T02:19:28.729" v="29" actId="20577"/>
        <pc:sldMkLst>
          <pc:docMk/>
          <pc:sldMk cId="0" sldId="298"/>
        </pc:sldMkLst>
        <pc:spChg chg="mod">
          <ac:chgData name="Abdelfattah Nabil" userId="77a49ace32e08614" providerId="LiveId" clId="{B653801A-04F8-4147-83C8-7541D61AC6D0}" dt="2023-03-26T02:19:28.729" v="29" actId="20577"/>
          <ac:spMkLst>
            <pc:docMk/>
            <pc:sldMk cId="0" sldId="298"/>
            <ac:spMk id="820" creationId="{00000000-0000-0000-0000-000000000000}"/>
          </ac:spMkLst>
        </pc:spChg>
      </pc:sldChg>
      <pc:sldChg chg="modSp mod">
        <pc:chgData name="Abdelfattah Nabil" userId="77a49ace32e08614" providerId="LiveId" clId="{B653801A-04F8-4147-83C8-7541D61AC6D0}" dt="2023-03-26T02:17:42.540" v="1" actId="20577"/>
        <pc:sldMkLst>
          <pc:docMk/>
          <pc:sldMk cId="2131956306" sldId="311"/>
        </pc:sldMkLst>
        <pc:spChg chg="mod">
          <ac:chgData name="Abdelfattah Nabil" userId="77a49ace32e08614" providerId="LiveId" clId="{B653801A-04F8-4147-83C8-7541D61AC6D0}" dt="2023-03-26T02:17:42.540" v="1" actId="20577"/>
          <ac:spMkLst>
            <pc:docMk/>
            <pc:sldMk cId="2131956306" sldId="311"/>
            <ac:spMk id="2" creationId="{BED9FA74-14F8-549E-7241-E0743AB58ACB}"/>
          </ac:spMkLst>
        </pc:spChg>
      </pc:sldChg>
      <pc:sldChg chg="modSp mod">
        <pc:chgData name="Abdelfattah Nabil" userId="77a49ace32e08614" providerId="LiveId" clId="{B653801A-04F8-4147-83C8-7541D61AC6D0}" dt="2023-03-26T02:18:17.231" v="3" actId="20577"/>
        <pc:sldMkLst>
          <pc:docMk/>
          <pc:sldMk cId="802177890" sldId="312"/>
        </pc:sldMkLst>
        <pc:spChg chg="mod">
          <ac:chgData name="Abdelfattah Nabil" userId="77a49ace32e08614" providerId="LiveId" clId="{B653801A-04F8-4147-83C8-7541D61AC6D0}" dt="2023-03-26T02:18:17.231" v="3" actId="20577"/>
          <ac:spMkLst>
            <pc:docMk/>
            <pc:sldMk cId="802177890" sldId="312"/>
            <ac:spMk id="2" creationId="{BAD89C4A-41DA-2071-B6B6-EE197050FF2C}"/>
          </ac:spMkLst>
        </pc:spChg>
      </pc:sldChg>
      <pc:sldChg chg="modSp mod">
        <pc:chgData name="Abdelfattah Nabil" userId="77a49ace32e08614" providerId="LiveId" clId="{B653801A-04F8-4147-83C8-7541D61AC6D0}" dt="2023-03-26T02:18:32.506" v="5" actId="20577"/>
        <pc:sldMkLst>
          <pc:docMk/>
          <pc:sldMk cId="1525309972" sldId="327"/>
        </pc:sldMkLst>
        <pc:spChg chg="mod">
          <ac:chgData name="Abdelfattah Nabil" userId="77a49ace32e08614" providerId="LiveId" clId="{B653801A-04F8-4147-83C8-7541D61AC6D0}" dt="2023-03-26T02:18:32.506" v="5" actId="20577"/>
          <ac:spMkLst>
            <pc:docMk/>
            <pc:sldMk cId="1525309972" sldId="327"/>
            <ac:spMk id="2" creationId="{F4A7E1EA-A047-B133-0691-C054E025AF4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66941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4934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99848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0613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8496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88247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8067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48198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3202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6682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99206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42710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9737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285378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55755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75498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6829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46742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023141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27613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0905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81973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29932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6702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08677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12781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63019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99045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2893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75553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089046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61278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771803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60907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51141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585080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352619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13443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426639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276987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044375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48107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29298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1039751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310661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214752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179115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p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13" name="Google Shape;813;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0"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dirty="0">
                <a:solidFill>
                  <a:srgbClr val="FFFFFF"/>
                </a:solidFill>
                <a:latin typeface="Simplified Arabic"/>
                <a:ea typeface="Simplified Arabic"/>
                <a:cs typeface="Simplified Arabic"/>
                <a:sym typeface="Simplified Arabic"/>
              </a:rPr>
              <a:t>مقدمة في الإعلام الرقمي </a:t>
            </a:r>
            <a:endParaRPr dirty="0"/>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dirty="0">
                <a:solidFill>
                  <a:srgbClr val="00B0F0"/>
                </a:solidFill>
                <a:latin typeface="Tajawal Medium"/>
                <a:ea typeface="Tajawal Medium"/>
                <a:cs typeface="Tajawal Medium"/>
                <a:sym typeface="Tajawal Medium"/>
              </a:rPr>
              <a:t>المحاضرة التاسعة</a:t>
            </a:r>
            <a:endParaRPr sz="2800" b="0" i="0" u="none" strike="noStrike" cap="none" dirty="0">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dirty="0">
                <a:solidFill>
                  <a:srgbClr val="FFFFFF"/>
                </a:solidFill>
                <a:latin typeface="Tajawal Medium"/>
                <a:ea typeface="Tajawal Medium"/>
                <a:cs typeface="Tajawal Medium"/>
                <a:sym typeface="Tajawal Medium"/>
              </a:rPr>
              <a:t>د. عبدالفتاح نبيل</a:t>
            </a:r>
            <a:endParaRPr sz="2800" b="0" i="0" u="none" strike="noStrike" cap="none" dirty="0">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dirty="0">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7">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6" name="Google Shape;96;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97" name="Google Shape;97;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الضوابط الأخلاقية في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a:p>
          </p:txBody>
        </p:sp>
      </p:grpSp>
      <p:sp>
        <p:nvSpPr>
          <p:cNvPr id="119" name="Google Shape;119;p2"/>
          <p:cNvSpPr txBox="1"/>
          <p:nvPr/>
        </p:nvSpPr>
        <p:spPr>
          <a:xfrm>
            <a:off x="4255796" y="2756852"/>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تشريعات الإعلام الرقمي</a:t>
            </a:r>
            <a:endParaRPr sz="2800" b="0" i="0" u="none" strike="noStrike" cap="none" dirty="0">
              <a:solidFill>
                <a:srgbClr val="FFFFFF"/>
              </a:solidFill>
              <a:latin typeface="Simplified Arabic"/>
              <a:ea typeface="Simplified Arabic"/>
              <a:cs typeface="Simplified Arabic"/>
              <a:sym typeface="Simplified Arabic"/>
            </a:endParaRP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dirty="0">
                <a:solidFill>
                  <a:srgbClr val="FFFFFF"/>
                </a:solidFill>
                <a:latin typeface="Simplified Arabic"/>
                <a:ea typeface="Simplified Arabic"/>
                <a:cs typeface="Simplified Arabic"/>
                <a:sym typeface="Simplified Arabic"/>
              </a:rPr>
              <a:t>الخصوصية في الإعلام الرقمي</a:t>
            </a:r>
            <a:endParaRPr lang="ar-EG" sz="2800" b="0" i="0" u="none" strike="noStrike" cap="none" dirty="0">
              <a:solidFill>
                <a:srgbClr val="FFFFFF"/>
              </a:solidFill>
              <a:latin typeface="Simplified Arabic"/>
              <a:ea typeface="Simplified Arabic"/>
              <a:cs typeface="Simplified Arabic"/>
              <a:sym typeface="Simplified Arabic"/>
            </a:endParaRP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defTabSz="914400" rtl="1" eaLnBrk="1" fontAlgn="auto" latinLnBrk="0" hangingPunct="1">
              <a:lnSpc>
                <a:spcPct val="107000"/>
              </a:lnSpc>
              <a:spcBef>
                <a:spcPts val="0"/>
              </a:spcBef>
              <a:spcAft>
                <a:spcPts val="0"/>
              </a:spcAft>
              <a:buClr>
                <a:srgbClr val="FFFFFF"/>
              </a:buClr>
              <a:buSzPts val="2800"/>
              <a:buFont typeface="Simplified Arabic"/>
              <a:buNone/>
              <a:tabLst/>
              <a:defRPr/>
            </a:pPr>
            <a:r>
              <a:rPr kumimoji="0" lang="ar-EG" sz="2800" b="1"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rPr>
              <a:t>الضوابط المهنية في الإعلام الرقمي</a:t>
            </a:r>
            <a:endParaRPr kumimoji="0" lang="ar-EG" sz="2800" b="0" i="0" u="none" strike="noStrike" kern="0" cap="none" spc="0" normalizeH="0" baseline="0" noProof="0" dirty="0">
              <a:ln>
                <a:noFill/>
              </a:ln>
              <a:solidFill>
                <a:srgbClr val="FFFFFF"/>
              </a:solidFill>
              <a:effectLst/>
              <a:uLnTx/>
              <a:uFillTx/>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FFFFFF"/>
              </a:buClr>
              <a:buSzPts val="2800"/>
              <a:buFont typeface="Simplified Arabic"/>
              <a:buNone/>
            </a:pPr>
            <a:endParaRPr lang="en-US" dirty="0"/>
          </a:p>
        </p:txBody>
      </p:sp>
      <p:pic>
        <p:nvPicPr>
          <p:cNvPr id="3" name="Picture 2">
            <a:extLst>
              <a:ext uri="{FF2B5EF4-FFF2-40B4-BE49-F238E27FC236}">
                <a16:creationId xmlns:a16="http://schemas.microsoft.com/office/drawing/2014/main" id="{338DD9B4-E62B-38FD-3360-F1A920A735AE}"/>
              </a:ext>
            </a:extLst>
          </p:cNvPr>
          <p:cNvPicPr>
            <a:picLocks noChangeAspect="1"/>
          </p:cNvPicPr>
          <p:nvPr/>
        </p:nvPicPr>
        <p:blipFill>
          <a:blip r:embed="rId7"/>
          <a:stretch>
            <a:fillRect/>
          </a:stretch>
        </p:blipFill>
        <p:spPr>
          <a:xfrm>
            <a:off x="1162530" y="3095041"/>
            <a:ext cx="2413752" cy="241375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مع النمو الكبير في استخدام التطبيقات الاجتماعية حول العالم، تزداد الحاجة إلى </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أخلاقيات </a:t>
            </a:r>
            <a:r>
              <a:rPr lang="ar-EG" sz="3200">
                <a:solidFill>
                  <a:schemeClr val="dk1"/>
                </a:solidFill>
                <a:latin typeface="Simplified Arabic" panose="02020603050405020304" pitchFamily="18" charset="-78"/>
                <a:ea typeface="Calibri"/>
                <a:cs typeface="Simplified Arabic" panose="02020603050405020304" pitchFamily="18" charset="-78"/>
                <a:sym typeface="Calibri"/>
              </a:rPr>
              <a:t>للإ</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علام </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الرقمي والتصرف بمسؤولية أثناء الظهور على شبكة الإنترنت سواءً كنت تعمل لحسابك الشخصي أو حتى إذا كنت تمثل إحدى العلامات التجارية أو أحد العاملين في هذا المجال.</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حقوق يتمتع بها أو يطالب بها الإعلاميون في البيئة التقليدية، تنطبق</a:t>
            </a: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بشكل أو بآخر </a:t>
            </a:r>
            <a:r>
              <a:rPr lang="ar-EG" sz="3200" dirty="0">
                <a:solidFill>
                  <a:schemeClr val="dk1"/>
                </a:solidFill>
                <a:latin typeface="Simplified Arabic" panose="02020603050405020304" pitchFamily="18" charset="-78"/>
                <a:ea typeface="Calibri"/>
                <a:cs typeface="Simplified Arabic" panose="02020603050405020304" pitchFamily="18" charset="-78"/>
                <a:sym typeface="Calibri"/>
              </a:rPr>
              <a:t>على</a:t>
            </a: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الإعلاميين العاملين في الإعلام الرقمي بشكل عام، سواء كانت حقوقًا مهنية أو سياسية، إضافة إلى ما تضفيه عليهم البيئة الجديدة من حقوق مثل حرية التعبير، وحرية الوصول إلى مصادر المعلومات، والحق في التواصل التفاعلي والفوري مع جمهورهم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492629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ومنح القانون الأمريكي الصحفي الإلكتروني كل الحقوق التي يتمتع بها الصحفي التقليدي، وعلى رأسها حقه في الحفاظ على سرية مصادره، واعتبر أن مهمته الأساسية هي نشر الأخبار، والتغطية الاستقصائية والتفسيرية للحدث وعلى ذلك يشترط أن تكون مهنته الأساسية هي الصحافة</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2428476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47370"/>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واجبات الإعلاميين في الإعلام الرقمي: </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تنطبق الواجبات المفروضة على العاملين في البيئة التقليدية على العاملين في الإعلام الرقمي أيضًا، إلا أن هناك ثمة صعوبات في تطبيق بعضها، كما يتخذ البعض الآخر أشكالاً مختلفة وهي كما يلي: </a:t>
            </a:r>
          </a:p>
        </p:txBody>
      </p:sp>
    </p:spTree>
    <p:extLst>
      <p:ext uri="{BB962C8B-B14F-4D97-AF65-F5344CB8AC3E}">
        <p14:creationId xmlns:p14="http://schemas.microsoft.com/office/powerpoint/2010/main" val="2105950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6409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ضرورة الدفاع عن حرية التعبير الإلكتروني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الحق في ممارسة الإعلام الرقمي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حقوق المواقع الأخرى، أو تعطيلها عن أداء عملها، أو تحرير مواد أو فيروسات أو روابط قد تؤثر على مصداقيتها وعلى سير العمل</a:t>
            </a: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بها.</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40920459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944230"/>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العمل على صياغة مواثيق مهنية تتناسب مع طبيعة الإعلام الرقمي.</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الحرص على تنقية المهنة ممن لا يحترمون ضوابطها الأخلاقية وعدم الربط بمواقعهم.</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عدم استغلال الإمكانيات الخاصة بالمؤسسات الإعلامية التقليدية في تصميم مواقع إعلامية خاصة.</a:t>
            </a:r>
          </a:p>
        </p:txBody>
      </p:sp>
    </p:spTree>
    <p:extLst>
      <p:ext uri="{BB962C8B-B14F-4D97-AF65-F5344CB8AC3E}">
        <p14:creationId xmlns:p14="http://schemas.microsoft.com/office/powerpoint/2010/main" val="572646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2101396"/>
            <a:ext cx="1040178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عدم التعدي على أسماء الحقول الخاصة بالآخرين أو التمسح بها</a:t>
            </a:r>
          </a:p>
          <a:p>
            <a:pPr marR="0" lvl="0" algn="just" rtl="1">
              <a:lnSpc>
                <a:spcPct val="107000"/>
              </a:lnSpc>
              <a:spcBef>
                <a:spcPts val="0"/>
              </a:spcBef>
              <a:spcAft>
                <a:spcPts val="0"/>
              </a:spcAft>
            </a:pPr>
            <a:endPar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 عدم استغلال المميزات التي توفرها تكنولوجيا الإعلام الرقمي في الانتقاص من حقوق الآخرين أو إزعاجهم أو التعدي على ممتلكاتهم أو خصوصياتهم.</a:t>
            </a: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60302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665141"/>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هناك بعض القوانين والتشريعات الخاصة بمستخدمي وسائل الإعلام الجديد وهي:</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الرخصة والتسجيل: </a:t>
            </a:r>
          </a:p>
          <a:p>
            <a:pPr marR="0" lvl="0" algn="just" rtl="1">
              <a:lnSpc>
                <a:spcPct val="107000"/>
              </a:lnSpc>
              <a:spcBef>
                <a:spcPts val="0"/>
              </a:spcBef>
              <a:spcAft>
                <a:spcPts val="0"/>
              </a:spcAft>
            </a:pPr>
            <a:endParaRPr lang="ar-EG" sz="3200" b="1"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أوصت لجنة حقوق الإنسان في الأمم المتحدة على أن المدونين، والصحفيين المحترفين، لا يجب إخضاعهم للتسجيل وشروط حيازة الرُخصّ، وكذلك أن يتم منحهم ترخيص فقط عند الحاجة لتمكينهم من الوصول إلى مكان معين أو حدث معين.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rgbClr val="24A9E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472207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28758" y="1889718"/>
            <a:ext cx="10401785" cy="2726988"/>
          </a:xfrm>
          <a:prstGeom prst="rect">
            <a:avLst/>
          </a:prstGeom>
          <a:noFill/>
          <a:ln>
            <a:noFill/>
          </a:ln>
        </p:spPr>
        <p:txBody>
          <a:bodyPr spcFirstLastPara="1" wrap="square" lIns="91425" tIns="45700" rIns="91425" bIns="45700" anchor="t" anchorCtr="0">
            <a:spAutoFit/>
          </a:bodyPr>
          <a:lstStyle/>
          <a:p>
            <a:pPr lvl="1" algn="just" rtl="1">
              <a:lnSpc>
                <a:spcPct val="107000"/>
              </a:lnSpc>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سلطات محدودة في التحرير الصحفي: </a:t>
            </a:r>
          </a:p>
          <a:p>
            <a:pPr marR="0" lvl="0" algn="just" rtl="1">
              <a:lnSpc>
                <a:spcPct val="107000"/>
              </a:lnSpc>
              <a:spcBef>
                <a:spcPts val="0"/>
              </a:spcBef>
              <a:spcAft>
                <a:spcPts val="0"/>
              </a:spcAft>
            </a:pPr>
            <a:endParaRPr lang="ar-EG" sz="3200" dirty="0">
              <a:solidFill>
                <a:schemeClr val="dk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تعترف اللجنة الوزارية الأوروبية، في تقريرها لعام 2011 المتعلق بالمنظور الجديد للإعلام، بأن الاختلافات في مستويات التحرير الصحفي والتنقيح يحتم إيجاد مستويات مختلفة من المسؤولية التي تطال تحرير المواد المنشورة.</a:t>
            </a:r>
          </a:p>
        </p:txBody>
      </p:sp>
    </p:spTree>
    <p:extLst>
      <p:ext uri="{BB962C8B-B14F-4D97-AF65-F5344CB8AC3E}">
        <p14:creationId xmlns:p14="http://schemas.microsoft.com/office/powerpoint/2010/main" val="3926742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المسؤولية المدنية والجنائية:</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يميز القانون، بصورة عامة، بين الصحفيين وبقية أفراد المجتمع في القضايا المتعلقة بالمسؤولية المدنية والجنائية، وبموجب ذلك فليس لدى المدونين أو الصحفيين الهواة الحصانة التي يضمنها هذا القانون، قوانين التشهير تعتبر مثال على ذلك.</a:t>
            </a:r>
          </a:p>
        </p:txBody>
      </p:sp>
    </p:spTree>
    <p:extLst>
      <p:ext uri="{BB962C8B-B14F-4D97-AF65-F5344CB8AC3E}">
        <p14:creationId xmlns:p14="http://schemas.microsoft.com/office/powerpoint/2010/main" val="2110939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تشريعات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الحماية القانونية:</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ليس هناك في الوقت الحالي مجموعة معايير قانونية دولية تختص بالحماية  القانونية للعاملين بالإعلام الرقمي، ولكن بقدر ما أن هنالك واجبات على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المدون تتمثل بالالتزام بالقانون كباقي أفراد المجتمع.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543811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240048" y="2031612"/>
            <a:ext cx="10148268"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a:solidFill>
                  <a:schemeClr val="tx1"/>
                </a:solidFill>
                <a:latin typeface="Simplified Arabic" panose="02020603050405020304" pitchFamily="18" charset="-78"/>
                <a:ea typeface="Calibri"/>
                <a:cs typeface="Simplified Arabic" panose="02020603050405020304" pitchFamily="18" charset="-78"/>
                <a:sym typeface="Calibri"/>
              </a:rPr>
              <a:t>حقوق  الاتصال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الحصول على المعلومات من أي مصدر.</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1337832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874166" y="2031612"/>
            <a:ext cx="9514150"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نقل أي معلومات إلى أي شخص.</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نشر أي معلومات في أي شكل وبدون إضرار بحقوق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حماية حقوق الملكية الفكرية.</a:t>
            </a:r>
          </a:p>
          <a:p>
            <a:pPr marL="457200" marR="0" lvl="0" indent="-457200" algn="just" rtl="1">
              <a:lnSpc>
                <a:spcPct val="107000"/>
              </a:lnSpc>
              <a:spcBef>
                <a:spcPts val="0"/>
              </a:spcBef>
              <a:spcAft>
                <a:spcPts val="0"/>
              </a:spcAft>
              <a:buFont typeface="Arial" panose="020B0604020202020204" pitchFamily="34" charset="0"/>
              <a:buChar char="•"/>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7101009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500568"/>
            <a:ext cx="10484075"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السرية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أن يوظف المعلومات وأن يستخدمها بشكل موجز أو موسع.</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حق كل شخص في رفض الكشف عن هوية منشأ المعلومات التي يرسلها أو</a:t>
            </a:r>
          </a:p>
          <a:p>
            <a:pPr marR="0" lvl="0" algn="just" rtl="1">
              <a:lnSpc>
                <a:spcPct val="107000"/>
              </a:lnSpc>
              <a:spcBef>
                <a:spcPts val="0"/>
              </a:spcBef>
              <a:spcAft>
                <a:spcPts val="0"/>
              </a:spcAft>
            </a:pP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ستقبلها</a:t>
            </a:r>
          </a:p>
        </p:txBody>
      </p:sp>
    </p:spTree>
    <p:extLst>
      <p:ext uri="{BB962C8B-B14F-4D97-AF65-F5344CB8AC3E}">
        <p14:creationId xmlns:p14="http://schemas.microsoft.com/office/powerpoint/2010/main" val="2211542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86086" y="2031612"/>
            <a:ext cx="9902229"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إرشاد الآخرين بعد الحصول على موافقتهم المسبقة.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تجاهل المعلومات في أي شكل.</a:t>
            </a:r>
          </a:p>
          <a:p>
            <a:pPr marL="457200" marR="0" lvl="0" indent="-457200" algn="just" rtl="1">
              <a:lnSpc>
                <a:spcPct val="107000"/>
              </a:lnSpc>
              <a:spcBef>
                <a:spcPts val="0"/>
              </a:spcBef>
              <a:spcAft>
                <a:spcPts val="0"/>
              </a:spcAft>
              <a:buFont typeface="Arial" panose="020B0604020202020204" pitchFamily="34" charset="0"/>
              <a:buChar char="•"/>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indent="-457200" algn="just" rtl="1">
              <a:lnSpc>
                <a:spcPct val="107000"/>
              </a:lnSpc>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رفض الكشف عن أي معلومات يبثها أو يستقبلها.</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4026688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56640" y="2031612"/>
            <a:ext cx="1033167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التقاضي</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 </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 كل شخص في أن يحاكم وفق القوانين التي تطبق بشكل طبيعي.</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البحث عن مصادر شرعية ضد مرتكبي الأفعال والتعبيرات الضارة وليس ضد الوسيط سواء كان شخص أو منظمة أو وسيلة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27049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حقوق</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41120" y="1610200"/>
            <a:ext cx="1000655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حقوق التمثيل: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الحق في مراجعة وتنفيذ العقد المنظم للتشغيل.</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رفض مشاركة أي شخص في النظام لأي سبب إلا في إطار بنود العقد.</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 في السيطرة على المعلومات التي تستقبل عن طريق القاصرين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7775353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5163" y="1665141"/>
            <a:ext cx="1040279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يتضمن مفهوم الخصوصية في الإعلام الرقمي 3 ثلاثة أنواع هي:</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لحماية الأفراد من مظاهر الاعتداء المادي على حياتهم وممتلكاتهم وتسمى الخصوصية المادية.</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المعنوية وهي حماية القيم والعناصر المعنوية للشخص بما في ذلك معتقداته.</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04857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473200" y="2259520"/>
            <a:ext cx="10044758"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 كحق عام وتشمل كافة أوجه الحماية من الاعتداءات والتدخل في حياة الخاصة أيًا كان مظهرها أو طبيعتها وحق الأفراد في السيطرة على المعلومات والبيانات الخاصة في مواجهة تحديات عصر التقنية الرقمية.</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2006265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63600" y="2031612"/>
            <a:ext cx="1052471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تضع وسائل الإعلام الرقمي بنودًا للخصوصية والالتزامات الأخلاقية الخاصة بمستخدمي تلك الوسائل، إذ تلزم بعض وسائل الإعلام الجديد المستخدمين الالتزام بتلك البنود والموافقة عليها قبل التسجيل في تلك الوسائل</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ووضعت المنظمات الدولية ذات العلاقة بعملية النشر الإلكتروني مجموعة من الحقوق في الإعلام الرقمي على النحو التالي: </a:t>
            </a:r>
          </a:p>
          <a:p>
            <a:pPr marR="0" lvl="0" algn="just" rtl="1">
              <a:lnSpc>
                <a:spcPct val="107000"/>
              </a:lnSpc>
              <a:spcBef>
                <a:spcPts val="0"/>
              </a:spcBef>
              <a:spcAft>
                <a:spcPts val="0"/>
              </a:spcAft>
            </a:pP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742267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564640" y="2031612"/>
            <a:ext cx="98236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Calibri"/>
                <a:cs typeface="Simplified Arabic" panose="02020603050405020304" pitchFamily="18" charset="-78"/>
                <a:sym typeface="Calibri"/>
              </a:rPr>
              <a:t>أولًا: موقع </a:t>
            </a: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تويتر :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تحكم شروط الخدمة الخاصة بتويتر وصولك إلى الخدمة وشروط استخدامها، وهناك سياسة خصوصية مستقلة تتعامل مع عملية جمع المعلومات واستخدامها عن طريق تويتر</a:t>
            </a:r>
          </a:p>
        </p:txBody>
      </p:sp>
    </p:spTree>
    <p:extLst>
      <p:ext uri="{BB962C8B-B14F-4D97-AF65-F5344CB8AC3E}">
        <p14:creationId xmlns:p14="http://schemas.microsoft.com/office/powerpoint/2010/main" val="10689766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33357" y="1743857"/>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الالتزامات: </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عند التسجيل في تويتر، ينبغي أن توافق على قيود معينة على نوع المحتوى القابل للنشر، و لا يمكنك استخدامه إلا وفقًا للقوانين السارية، ومنها:</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الأخلاق والسلوك اللائق: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يجب ألا يقل عمر مستخدمي تويتر عن  13عامًا، وألا ينشر تهديدات مباشرة ومحددة بالعنف تجاه الآخرين، ويحظر عليه استخدام صور منافية للأخلاق أو إباحية.</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913460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169146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الإهانة أو التحرش الموجه، ويجب ألا يستخدم في الاتصالات من "النوع غير المرغوب به" كما في الآتي:</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"إعادة إرسال" الحسابات عبر وسائل آلية في محاولة لجذب الانتباه إلى حساب أو رابط معين.</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252949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751407"/>
            <a:ext cx="1046375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سلوك "المتابعة العدواني" مثل المتابعة الجماعية وعدم المتابعة الجماعية للفت الانتباه.</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إساءة استخدام وظيفة الرد الجماعي(لإرسال رسائل غير مرغوب بها للمستخدمين).</a:t>
            </a:r>
          </a:p>
          <a:p>
            <a:pPr marL="457200" marR="0" lvl="0" indent="-457200" algn="just" rtl="1">
              <a:lnSpc>
                <a:spcPct val="107000"/>
              </a:lnSpc>
              <a:spcBef>
                <a:spcPts val="0"/>
              </a:spcBef>
              <a:spcAft>
                <a:spcPts val="0"/>
              </a:spcAft>
              <a:buFont typeface="Arial" panose="020B0604020202020204" pitchFamily="34" charset="0"/>
              <a:buChar char="•"/>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الإرسال المتكرر إلى الموضوعات التي تمثل اتجاهات عامة أو إرسال تحديثات مزدوجة لمحاولة لفت الانتباه</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34008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2025339"/>
            <a:ext cx="10463755" cy="2200049"/>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إنشاء حسابات متعددة لأغراض التعطيل أو إساءة الاستخدام.</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استخدام مواقع الويب الخارجية التي ّ تدعي أنها تحصل لك على مزيد من المتابعين</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1606876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5888623"/>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الخصوصية</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تعني سرية المعلومات الخاصة بالأشخاص، وقد تشمل المعلومات الخاصة معلومات بطاقات الائتمان والعناوين وأرقام الهواتف</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 </a:t>
            </a:r>
            <a:r>
              <a:rPr lang="ar-SY" sz="3200" dirty="0">
                <a:solidFill>
                  <a:schemeClr val="tx1"/>
                </a:solidFill>
                <a:latin typeface="Simplified Arabic" panose="02020603050405020304" pitchFamily="18" charset="-78"/>
                <a:ea typeface="Calibri"/>
                <a:cs typeface="Simplified Arabic" panose="02020603050405020304" pitchFamily="18" charset="-78"/>
                <a:sym typeface="Calibri"/>
              </a:rPr>
              <a:t>والضمان الاجتماعي أو أرقام الهوية الوطنية أو الصور أو مقاطع الفيديو التي ُتعد معلومات خاصة</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77386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الحقوق في المحتوى</a:t>
            </a:r>
            <a:r>
              <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يحتوي تويتر على حقوق واسعة النطاق تخص استخدام وتعديل المحتوى المرسل،</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كما يجوز لتويتر نقل المحتوى الخاص إلى مؤسسات أو أفراد آخرين شركاء لتويتر، طبقًا لضوابط محددة، كما يجوز لشركاء تويتر هؤلاء توزيع المحتوى الخاص</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560170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1610200"/>
            <a:ext cx="1073657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ثانيا – موقع فيس بوك :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فيس بوك مجموعة من الالتزامات التي يجب أن يراعيها المستخدم عند التسجيل في الموقع ومنها: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يجب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لا يقل عمر </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ال</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مستخدمي</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ن</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 عن  13عامًا، ويجب أن لا ترسل عبر</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ه </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أي محتوى يشتمل على خطاب كراهية، أو يحرض على العنف أو يمثل تهديد</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r>
              <a:rPr lang="ar-SY" sz="3200" dirty="0">
                <a:solidFill>
                  <a:schemeClr val="tx1"/>
                </a:solidFill>
                <a:latin typeface="Simplified Arabic" panose="02020603050405020304" pitchFamily="18" charset="-78"/>
                <a:ea typeface="Simplified Arabic"/>
                <a:cs typeface="Simplified Arabic" panose="02020603050405020304" pitchFamily="18" charset="-78"/>
                <a:sym typeface="Calibri"/>
              </a:rPr>
              <a:t>ا أو يحتوي على عنف مصور</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8451622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005840" y="2031612"/>
            <a:ext cx="10341213"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كما يحظر فيس بوك إرسال أية مواد إباحية أو مواد تحتوي على صور عارية، ولا ُيسمح بتشغيل أي تطبيق يشتمل على محتوى ذي صلة بالكحوليات أو المواعدة الغرامية أو أي محتوى آخر مخصص للبالغين، إلا مع الالتزام بالضوابط المناسبة.</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9746301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782320" y="2031612"/>
            <a:ext cx="10605995" cy="2726988"/>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  </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يمارس مستخدمو موقع فيس بوك أعمال التعدي أو التخويف أو التحرش بالآخرين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rPr>
              <a:t>: يجب ألا يرسل مستخدمو الموقع وثائق أو معلومات مالية حساسة تخص أي شخص آخر عبره</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908372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أمن المعلومات</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هو أي شيء من شأنه إلحاق الضرر بعمل الموقع أو مظهره، فعلى سبيل المثال، يجب ألا يقوم المستخدمون بتحميل فيروسات أو أية رموز خبيثة أخرى</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a:t>
            </a:r>
            <a:r>
              <a:rPr lang="ar-EG" sz="3200" dirty="0">
                <a:solidFill>
                  <a:schemeClr val="tx1"/>
                </a:solidFill>
                <a:latin typeface="Simplified Arabic" panose="02020603050405020304" pitchFamily="18" charset="-78"/>
                <a:ea typeface="Calibri"/>
                <a:cs typeface="Simplified Arabic" panose="02020603050405020304" pitchFamily="18" charset="-78"/>
                <a:sym typeface="Calibri"/>
              </a:rPr>
              <a:t>: هناك قيد عام على قيام المستخدمين بإرسال محتوى ينتهك حقوق أي شخص آخر، أو انتهاك المستخدم لحقوق الملكية الفكرية الخاصة بالآخرين</a:t>
            </a:r>
            <a:r>
              <a:rPr lang="en-US" sz="3200"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585771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651740" y="2031612"/>
            <a:ext cx="10736575" cy="4307806"/>
          </a:xfrm>
          <a:prstGeom prst="rect">
            <a:avLst/>
          </a:prstGeom>
          <a:noFill/>
          <a:ln>
            <a:noFill/>
          </a:ln>
        </p:spPr>
        <p:txBody>
          <a:bodyPr spcFirstLastPara="1" wrap="square" lIns="91425" tIns="45700" rIns="91425" bIns="45700" anchor="t" anchorCtr="0">
            <a:spAutoFit/>
          </a:bodyPr>
          <a:lstStyle/>
          <a:p>
            <a:pPr algn="just" rtl="1">
              <a:lnSpc>
                <a:spcPct val="107000"/>
              </a:lnSpc>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ثالثًا – موقع يوتيوب: </a:t>
            </a:r>
          </a:p>
          <a:p>
            <a:pPr algn="just" rtl="1">
              <a:lnSpc>
                <a:spcPct val="107000"/>
              </a:lnSpc>
            </a:pPr>
            <a:endPar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algn="just" rtl="1">
              <a:lnSpc>
                <a:spcPct val="107000"/>
              </a:lnSpc>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ومنها ينبغي أن توافق على التزامات وقيود معينة على نوع المحتوى القابل للنشر، وألا تقوم بتحميل أي محتوى يتضمن مواد يحظر القانون امتلاكك إياها أو يحظر استخدام يوتيوب له</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endPar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p:txBody>
      </p:sp>
    </p:spTree>
    <p:extLst>
      <p:ext uri="{BB962C8B-B14F-4D97-AF65-F5344CB8AC3E}">
        <p14:creationId xmlns:p14="http://schemas.microsoft.com/office/powerpoint/2010/main" val="14910539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78086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الأخلاق والسلوك اللائق: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يجب أن لا يقوم المستخدمون بتحميل أيًا من المحتويات ذو طبيعة إباحية أو جنسية صريحة، أو التي تشجع على الأنشطة الخطيرة أو غير القانونية، بما في ذلك تعليم صنع القنابل أو تعاطي المخدرات، والمحتويات التي تشتمل على عنف، أو محتوى مثيرًا للجنس، أو يروج للكراهية والعنف ضد أفراد أو مجموعات بناء على العرق أو الدين. </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8274911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2269935" y="511270"/>
            <a:ext cx="512196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849182" y="1773474"/>
            <a:ext cx="10691078"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التحرش وتشويه السمعة: </a:t>
            </a:r>
            <a:endParaRPr lang="en-US"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endParaRPr lang="en-US" sz="3200" dirty="0">
              <a:solidFill>
                <a:schemeClr val="tx1"/>
              </a:solidFill>
              <a:latin typeface="Simplified Arabic" panose="02020603050405020304" pitchFamily="18" charset="-78"/>
              <a:ea typeface="Calibri"/>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يحظر على المستخدمين القيام بأي سلوك عنيف أو المطاردة أو التهديد أو التحرش بالآخرين، وقد يشمل التحرش نسخ مخطط قنوات أي مستخدم باستخدام أي اسم مستخدم مماثل أو انتحال صفة شخص آخر، وقد يتم منع أي مستخدم يقوم بهذه الأشياء دائمًا من استخدام الموقع.</a:t>
            </a: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951428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971090" y="1623528"/>
            <a:ext cx="10341835" cy="4307806"/>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أحكام متنوعة: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على المستخدمين توزيع أي محتوى من محتويات يوتيوب أو الوصول إليه عبر أي تقنية خلاف موقع ويب يوتيوب ومشغل يوتيوب، إلا بعد الحصول على موافقة يوتيوب</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endPar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لا يجوز للمستخدمين الوصول إلى موقع يوتيوب إلا للأغراض الشخصية غير التجارية</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7130054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dirty="0">
                <a:solidFill>
                  <a:srgbClr val="FFFFFF"/>
                </a:solidFill>
                <a:latin typeface="Simplified Arabic"/>
                <a:ea typeface="Simplified Arabic"/>
                <a:cs typeface="Simplified Arabic"/>
                <a:sym typeface="Simplified Arabic"/>
              </a:rPr>
              <a:t>الخصوصية في</a:t>
            </a:r>
            <a:r>
              <a:rPr lang="ar-EG" sz="4000" b="1" i="0" u="none" strike="noStrike" cap="none" dirty="0">
                <a:solidFill>
                  <a:srgbClr val="FFFFFF"/>
                </a:solidFill>
                <a:latin typeface="Simplified Arabic"/>
                <a:ea typeface="Simplified Arabic"/>
                <a:cs typeface="Simplified Arabic"/>
                <a:sym typeface="Simplified Arabic"/>
              </a:rPr>
              <a:t> الإعلام الرقمي</a:t>
            </a:r>
            <a:endParaRPr lang="ar-EG"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319302" y="1696627"/>
            <a:ext cx="10159557"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رابعًا – </a:t>
            </a:r>
            <a:r>
              <a:rPr lang="ar-EG" sz="3200" b="1" dirty="0" err="1">
                <a:solidFill>
                  <a:schemeClr val="tx1"/>
                </a:solidFill>
                <a:latin typeface="Simplified Arabic" panose="02020603050405020304" pitchFamily="18" charset="-78"/>
                <a:ea typeface="Simplified Arabic"/>
                <a:cs typeface="Simplified Arabic" panose="02020603050405020304" pitchFamily="18" charset="-78"/>
                <a:sym typeface="Calibri"/>
              </a:rPr>
              <a:t>إنستجرام</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وضع الموقع مجموعة من الالتزامات التي يجب أن يراعيها المستخدم عند التسجيل في الموقع مثل إزالة المحتوى الممنوع وتعطيل حساب المستخدم المخالف، واعتباره انتهاكًا لشروط وأحكام الموقع، ويجب معرفة أنه قد يعاقب مرتكبو هذه السلوكيات في بعض البلدان</a:t>
            </a:r>
            <a:r>
              <a:rPr lang="en-US"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dirty="0">
                <a:solidFill>
                  <a:schemeClr val="tx1"/>
                </a:solidFill>
                <a:latin typeface="Simplified Arabic" panose="02020603050405020304" pitchFamily="18" charset="-78"/>
                <a:ea typeface="Calibri"/>
                <a:cs typeface="Simplified Arabic" panose="02020603050405020304" pitchFamily="18" charset="-78"/>
                <a:sym typeface="Calibri"/>
              </a:rPr>
              <a:t> </a:t>
            </a: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380783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الأخلاقيات والسلوك السليم: </a:t>
            </a:r>
            <a:endParaRPr lang="en-US"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endPar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يحظر الموقع على المستخدمين المسجلين نشر أي محتوى لا يتفق مع الآداب العامة والنظام العام والسلوك الحسن مثل الصور التي تعرض العنف أو التعري أو</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التمييز أو الإباحية أو الإيحاء الجنسي أو غيرها</a:t>
            </a:r>
            <a:r>
              <a:rPr lang="en-US"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7302714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121967" cy="75097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38475" y="173260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rPr>
              <a:t>الخصوصية</a:t>
            </a:r>
            <a:r>
              <a:rPr lang="ar-EG" sz="3200" b="1" dirty="0">
                <a:solidFill>
                  <a:schemeClr val="tx1"/>
                </a:solidFill>
                <a:latin typeface="Simplified Arabic" panose="02020603050405020304" pitchFamily="18" charset="-78"/>
                <a:ea typeface="Simplified Arabic"/>
                <a:cs typeface="Simplified Arabic" panose="02020603050405020304" pitchFamily="18" charset="-78"/>
                <a:sym typeface="Calibri"/>
              </a:rPr>
              <a:t>: </a:t>
            </a:r>
          </a:p>
          <a:p>
            <a:pPr marR="0" lvl="0" algn="just" rtl="1">
              <a:lnSpc>
                <a:spcPct val="107000"/>
              </a:lnSpc>
              <a:spcBef>
                <a:spcPts val="0"/>
              </a:spcBef>
              <a:spcAft>
                <a:spcPts val="0"/>
              </a:spcAft>
            </a:pPr>
            <a:endParaRPr lang="ar-EG" sz="3200" b="1"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Calibri"/>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تحظر شروط وأحكام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إنستجرام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المستخدمين المسجلين من انتهاك خصوصية كل منهم الآخر، وعدم نشر البيانات الشخصية أو بطاقات الائتمان أو الضمان الاجتماعي أو أرقام الهويات الوطنية أو أرقام الهواتف أو عناوين البريد الإلكتروني</a:t>
            </a:r>
            <a:r>
              <a:rPr lang="en-US"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257698550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برزت العديد من الدعوات والمقترحات على الصعيد الدولي في شكل مبادرات</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تلزم بها مستخدمي وسائل الإعلام الجديد تمثل أهمها فيما يلي: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وضع تشريعات لأمن المعلومات في كل بلد مع وجود شرطة مدربة وقضاة مختصين وضباط معنيين بتطبيق القانون توكل إليهم مسؤولية منع وقوع الجرائم وحدوث أعمال مشينة في الشبكة.</a:t>
            </a:r>
          </a:p>
        </p:txBody>
      </p:sp>
    </p:spTree>
    <p:extLst>
      <p:ext uri="{BB962C8B-B14F-4D97-AF65-F5344CB8AC3E}">
        <p14:creationId xmlns:p14="http://schemas.microsoft.com/office/powerpoint/2010/main" val="40536833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ضرورة حماية الأطفال والحيلولة دون دخولهم المواقع الإباحية ، والحد من الجريمة على الشبكة أيا كان نوعها لاسيما جريمة الإرهاب.</a:t>
            </a:r>
          </a:p>
          <a:p>
            <a:pPr marL="457200" marR="0" lvl="0" indent="-457200" algn="just" rtl="1">
              <a:lnSpc>
                <a:spcPct val="107000"/>
              </a:lnSpc>
              <a:spcBef>
                <a:spcPts val="0"/>
              </a:spcBef>
              <a:spcAft>
                <a:spcPts val="0"/>
              </a:spcAft>
              <a:buFont typeface="Arial" panose="020B0604020202020204" pitchFamily="34" charset="0"/>
              <a:buChar char="•"/>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L="457200" marR="0" lvl="0" indent="-457200" algn="just" rtl="1">
              <a:lnSpc>
                <a:spcPct val="107000"/>
              </a:lnSpc>
              <a:spcBef>
                <a:spcPts val="0"/>
              </a:spcBef>
              <a:spcAft>
                <a:spcPts val="0"/>
              </a:spcAft>
              <a:buFont typeface="Arial" panose="020B0604020202020204" pitchFamily="34" charset="0"/>
              <a:buChar char="•"/>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دعا البرلمان الأوروبي إلى تحرك دولي لضبط تبادل المواد الإباحية والعنصرية على الإنترنت والى تكوين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شرطة الإنترنت</a:t>
            </a:r>
            <a:r>
              <a:rPr lang="ar-EG" sz="3200">
                <a:solidFill>
                  <a:schemeClr val="tx1"/>
                </a:solidFill>
                <a:latin typeface="Simplified Arabic" panose="02020603050405020304" pitchFamily="18" charset="-78"/>
                <a:ea typeface="Simplified Arabic"/>
                <a:cs typeface="Simplified Arabic" panose="02020603050405020304" pitchFamily="18" charset="-78"/>
                <a:sym typeface="Simplified Arabic"/>
              </a:rPr>
              <a:t>) </a:t>
            </a:r>
            <a:r>
              <a:rPr lang="ar-EG" sz="3200" i="0" u="none" strike="noStrike" cap="none">
                <a:solidFill>
                  <a:schemeClr val="tx1"/>
                </a:solidFill>
                <a:latin typeface="Simplified Arabic" panose="02020603050405020304" pitchFamily="18" charset="-78"/>
                <a:ea typeface="Simplified Arabic"/>
                <a:cs typeface="Simplified Arabic" panose="02020603050405020304" pitchFamily="18" charset="-78"/>
                <a:sym typeface="Simplified Arabic"/>
              </a:rPr>
              <a:t>ووضع </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اتفاقات دولية لمكافحة من يسيئون استخدام الإنترنت</a:t>
            </a:r>
          </a:p>
        </p:txBody>
      </p:sp>
    </p:spTree>
    <p:extLst>
      <p:ext uri="{BB962C8B-B14F-4D97-AF65-F5344CB8AC3E}">
        <p14:creationId xmlns:p14="http://schemas.microsoft.com/office/powerpoint/2010/main" val="787763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116173" y="522389"/>
            <a:ext cx="6809212"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دعوات دولية لالتزام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BE1C8A2A-FF81-8AA8-1AB3-AB8956F70684}"/>
              </a:ext>
            </a:extLst>
          </p:cNvPr>
          <p:cNvSpPr txBox="1"/>
          <p:nvPr/>
        </p:nvSpPr>
        <p:spPr>
          <a:xfrm>
            <a:off x="1116173" y="1650934"/>
            <a:ext cx="10401785" cy="4834745"/>
          </a:xfrm>
          <a:prstGeom prst="rect">
            <a:avLst/>
          </a:prstGeom>
          <a:noFill/>
          <a:ln>
            <a:noFill/>
          </a:ln>
        </p:spPr>
        <p:txBody>
          <a:bodyPr spcFirstLastPara="1" wrap="square" lIns="91425" tIns="45700" rIns="91425" bIns="45700" anchor="t" anchorCtr="0">
            <a:spAutoFit/>
          </a:bodyPr>
          <a:lstStyle/>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في الولايات المتحدة اتفقت آراء الباحثين في التشريعات الخاصة باستخدام شبكة الإنترنت على اتجاهين: </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اتجاه يرى ضرورة مراجعة جميع القوانين المتعلقة بهذا الموضوع وتعديلها </a:t>
            </a:r>
            <a:r>
              <a:rPr lang="ar-EG" sz="3200" i="0" u="none" strike="noStrike" cap="none" dirty="0" err="1">
                <a:solidFill>
                  <a:schemeClr val="tx1"/>
                </a:solidFill>
                <a:latin typeface="Simplified Arabic" panose="02020603050405020304" pitchFamily="18" charset="-78"/>
                <a:ea typeface="Simplified Arabic"/>
                <a:cs typeface="Simplified Arabic" panose="02020603050405020304" pitchFamily="18" charset="-78"/>
                <a:sym typeface="Simplified Arabic"/>
              </a:rPr>
              <a:t>لتتواءم</a:t>
            </a: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مع الوضع الجديد.</a:t>
            </a:r>
          </a:p>
          <a:p>
            <a:pPr marR="0" lvl="0" algn="just" rtl="1">
              <a:lnSpc>
                <a:spcPct val="107000"/>
              </a:lnSpc>
              <a:spcBef>
                <a:spcPts val="0"/>
              </a:spcBef>
              <a:spcAft>
                <a:spcPts val="0"/>
              </a:spcAft>
            </a:pPr>
            <a:endParaRPr lang="ar-EG" sz="3200"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 الاتجاه الثاني يرى بأهمية أن تركز القوانين والتعديلات على مكافحة الخداع</a:t>
            </a:r>
          </a:p>
          <a:p>
            <a:pPr marR="0" lvl="0" algn="just" rtl="1">
              <a:lnSpc>
                <a:spcPct val="107000"/>
              </a:lnSpc>
              <a:spcBef>
                <a:spcPts val="0"/>
              </a:spcBef>
              <a:spcAft>
                <a:spcPts val="0"/>
              </a:spcAft>
            </a:pPr>
            <a:r>
              <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rPr>
              <a:t>وسوء استخدام هذه الوسائل</a:t>
            </a:r>
          </a:p>
          <a:p>
            <a:pPr marR="0" lvl="0" algn="just" rtl="1">
              <a:lnSpc>
                <a:spcPct val="107000"/>
              </a:lnSpc>
              <a:spcBef>
                <a:spcPts val="0"/>
              </a:spcBef>
              <a:spcAft>
                <a:spcPts val="0"/>
              </a:spcAft>
            </a:pP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5065053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الحيادية والموضوعية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تتميز الصحافة الرقمية بنقل الأخبار بحيادية تامة دون أي التحيز، أو نقل الأخبار من منظور الأفراد الشخصي، أو آرائهم المتعلقة بالخبر، إذًا إن من أخلاقيات الصحافة الرقمية تغطية الأحداث بحيادية، بالإضافة إلى تحليل الأحداث بطريقة موضوعية ومحايدة.</a:t>
            </a:r>
          </a:p>
        </p:txBody>
      </p:sp>
    </p:spTree>
    <p:extLst>
      <p:ext uri="{BB962C8B-B14F-4D97-AF65-F5344CB8AC3E}">
        <p14:creationId xmlns:p14="http://schemas.microsoft.com/office/powerpoint/2010/main" val="14636369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استخدام المهارات الصحفية المتميزة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تشمل هذه المهارات القدرات الاستقصائية، والمهارات البحثية، والمعرفة بكيفية عمل المؤسسات، بالإضافة إلى امتلاك مهارات الاتصال التي سهلتها تكنولوجيا الوسائط الرقمية، والمبادئ الأخلاقية كالالتزام بالدقة، والتحقق، والاحترافية، لذلك يعد امتلاك هذه المهارات جزءًا لا يتجزأ من أخلاقيات الصحافة الرقمية.</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53194171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2331714" y="1495166"/>
            <a:ext cx="894268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التحقق من سلامة الصور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يمتلك الأفراد إلى جانب الصحفيين طرقاً جديدة وسهلة لالتقاط الصور ونشرها؛ كالصور الفوتوغرافية، والفيديو، بالإضافة إلى التقنيات التي تسمح بمعالجتها وإجراء التغيرات، والتعديلات، والإضافات عليها.</a:t>
            </a:r>
          </a:p>
          <a:p>
            <a:pPr marL="0" marR="0" lvl="0" indent="0" algn="just" rtl="1">
              <a:lnSpc>
                <a:spcPct val="107000"/>
              </a:lnSpc>
              <a:spcBef>
                <a:spcPts val="0"/>
              </a:spcBef>
              <a:spcAft>
                <a:spcPts val="0"/>
              </a:spcAft>
              <a:buNone/>
            </a:pPr>
            <a:endParaRPr lang="ar-EG" sz="3200"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فيجب التأكد من أن صحة هذه الصور، وتعلقها بالحدث المعني للخبر، والتحقق بأنه لم يتم التلاعب بها.</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49374991-BF23-C86E-C729-157EACE735F4}"/>
              </a:ext>
            </a:extLst>
          </p:cNvPr>
          <p:cNvPicPr>
            <a:picLocks noChangeAspect="1"/>
          </p:cNvPicPr>
          <p:nvPr/>
        </p:nvPicPr>
        <p:blipFill>
          <a:blip r:embed="rId7"/>
          <a:stretch>
            <a:fillRect/>
          </a:stretch>
        </p:blipFill>
        <p:spPr>
          <a:xfrm>
            <a:off x="396031" y="3550731"/>
            <a:ext cx="1958248" cy="1958248"/>
          </a:xfrm>
          <a:prstGeom prst="rect">
            <a:avLst/>
          </a:prstGeom>
        </p:spPr>
      </p:pic>
    </p:spTree>
    <p:extLst>
      <p:ext uri="{BB962C8B-B14F-4D97-AF65-F5344CB8AC3E}">
        <p14:creationId xmlns:p14="http://schemas.microsoft.com/office/powerpoint/2010/main" val="36836572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3938954" y="1495166"/>
            <a:ext cx="7335447"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مراقبة المواقع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يجب على العاملين والمحررين في الصحافة الرقمية مراقبة مواقعهم الإلكترونية وصفحاتهم على وسائل التواصل الاجتماعي، واتخاذ التدابير لمنع نشر أي محتوى غير قانوني، أو ينتهك كرامة الإنسان، أو يتعدى على خصوصية أي فرد، أو يحض على الكراهية، ويجب أن تتم هذه المراقبة قبل النشر.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pic>
        <p:nvPicPr>
          <p:cNvPr id="4" name="Picture 3">
            <a:extLst>
              <a:ext uri="{FF2B5EF4-FFF2-40B4-BE49-F238E27FC236}">
                <a16:creationId xmlns:a16="http://schemas.microsoft.com/office/drawing/2014/main" id="{D0FA4F2B-E291-14F1-417D-1C99036342C9}"/>
              </a:ext>
            </a:extLst>
          </p:cNvPr>
          <p:cNvPicPr>
            <a:picLocks noChangeAspect="1"/>
          </p:cNvPicPr>
          <p:nvPr/>
        </p:nvPicPr>
        <p:blipFill>
          <a:blip r:embed="rId7"/>
          <a:stretch>
            <a:fillRect/>
          </a:stretch>
        </p:blipFill>
        <p:spPr>
          <a:xfrm>
            <a:off x="867817" y="3015298"/>
            <a:ext cx="2438740" cy="2438740"/>
          </a:xfrm>
          <a:prstGeom prst="rect">
            <a:avLst/>
          </a:prstGeom>
        </p:spPr>
      </p:pic>
    </p:spTree>
    <p:extLst>
      <p:ext uri="{BB962C8B-B14F-4D97-AF65-F5344CB8AC3E}">
        <p14:creationId xmlns:p14="http://schemas.microsoft.com/office/powerpoint/2010/main" val="15515394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متابعة المواقع المخصصة للأطفال والشباب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تعد عملية مراقبة المواقع المخصصة في المقام الأول للأطفال والشباب من أخلاقيات الصحافة الرقمية، حيث تعتني وتهتم بهذا الجانب لمنع حالات التنمر عبر الإنترنت، أو نشر أي المحتويات ضارة قد تحض على العنف، وإلحاق الضرر بالآخرين.</a:t>
            </a:r>
          </a:p>
        </p:txBody>
      </p:sp>
    </p:spTree>
    <p:extLst>
      <p:ext uri="{BB962C8B-B14F-4D97-AF65-F5344CB8AC3E}">
        <p14:creationId xmlns:p14="http://schemas.microsoft.com/office/powerpoint/2010/main" val="8457270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971090" y="1495166"/>
            <a:ext cx="10303311"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تتبع التعليقات الإلكترونية </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يتابع العاملون في الصحافة الرقمية التعليقات التي تعرض السلامة الأفراد الجسدية للخطر، أو التي قد تسبب انتهاكات خطرة لحقوق الإنسان، ويلجؤون للاستفادة من الآليات الفعالة التي تحدد مصدر هذه التعليقات، وتسهل عملية التبليغ عن الأفراد الذين يقومون بكتابة تعليقات منافية للآداب، وتعرض الأفراد الآخرين للتهديد أو الخطر.</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131608030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1" name="Google Shape;131;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2" name="Google Shape;132;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6">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17447"/>
            <a:ext cx="5975607" cy="75093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4000" b="1" i="0" u="none" strike="noStrike" cap="none" dirty="0">
                <a:solidFill>
                  <a:srgbClr val="FFFFFF"/>
                </a:solidFill>
                <a:latin typeface="Simplified Arabic"/>
                <a:ea typeface="Simplified Arabic"/>
                <a:cs typeface="Simplified Arabic"/>
                <a:sym typeface="Simplified Arabic"/>
              </a:rPr>
              <a:t>أخلاقيات مهنية في الإعلام الرقمي</a:t>
            </a:r>
            <a:endParaRPr sz="4000" b="0" i="0" u="none" strike="noStrike" cap="none" dirty="0">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التاسعة</a:t>
            </a:r>
            <a:endParaRPr sz="2800" b="1" i="0" u="none" strike="noStrike" cap="none" dirty="0">
              <a:solidFill>
                <a:srgbClr val="FFFFFF"/>
              </a:solidFill>
              <a:latin typeface="Tajawal Medium"/>
              <a:ea typeface="Tajawal Medium"/>
              <a:cs typeface="Tajawal Medium"/>
              <a:sym typeface="Tajawal Medium"/>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 name="Google Shape;309;p12">
            <a:extLst>
              <a:ext uri="{FF2B5EF4-FFF2-40B4-BE49-F238E27FC236}">
                <a16:creationId xmlns:a16="http://schemas.microsoft.com/office/drawing/2014/main" id="{F4A7E1EA-A047-B133-0691-C054E025AF42}"/>
              </a:ext>
            </a:extLst>
          </p:cNvPr>
          <p:cNvSpPr txBox="1"/>
          <p:nvPr/>
        </p:nvSpPr>
        <p:spPr>
          <a:xfrm>
            <a:off x="1214647" y="1863901"/>
            <a:ext cx="10303311"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البُعد عن الأخبار الزائفة</a:t>
            </a:r>
          </a:p>
          <a:p>
            <a:pPr marL="0" marR="0" lvl="0" indent="0" algn="just" rtl="1">
              <a:lnSpc>
                <a:spcPct val="107000"/>
              </a:lnSpc>
              <a:spcBef>
                <a:spcPts val="0"/>
              </a:spcBef>
              <a:spcAft>
                <a:spcPts val="0"/>
              </a:spcAft>
              <a:buNone/>
            </a:pPr>
            <a:endParaRPr lang="ar-EG" sz="3200" b="1"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endParaRPr>
          </a:p>
          <a:p>
            <a:pPr marL="0" marR="0" lvl="0" indent="0" algn="just" rtl="1">
              <a:lnSpc>
                <a:spcPct val="107000"/>
              </a:lnSpc>
              <a:spcBef>
                <a:spcPts val="0"/>
              </a:spcBef>
              <a:spcAft>
                <a:spcPts val="0"/>
              </a:spcAft>
              <a:buNone/>
            </a:pPr>
            <a:r>
              <a:rPr lang="ar-EG" sz="3200" i="0" u="none" strike="noStrike" cap="none" dirty="0">
                <a:solidFill>
                  <a:schemeClr val="dk1"/>
                </a:solidFill>
                <a:latin typeface="Simplified Arabic" panose="02020603050405020304" pitchFamily="18" charset="-78"/>
                <a:ea typeface="Calibri"/>
                <a:cs typeface="Simplified Arabic" panose="02020603050405020304" pitchFamily="18" charset="-78"/>
                <a:sym typeface="Calibri"/>
              </a:rPr>
              <a:t>من أخلاقيات الإعلام الرقمي أن يبتعد العاملون في المجال عن نشر الأخبار الزائفة والتأكد من مصادر الأخبار وعدم التسرع في نشر الأخبار والتحقق من الأخبار والصور المنشورة والفيديوهات</a:t>
            </a:r>
            <a:r>
              <a:rPr lang="en-US"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a:t>
            </a:r>
            <a:r>
              <a:rPr lang="ar-EG" sz="3200" i="0" u="none" strike="noStrike" cap="none">
                <a:solidFill>
                  <a:schemeClr val="dk1"/>
                </a:solidFill>
                <a:latin typeface="Simplified Arabic" panose="02020603050405020304" pitchFamily="18" charset="-78"/>
                <a:ea typeface="Calibri"/>
                <a:cs typeface="Simplified Arabic" panose="02020603050405020304" pitchFamily="18" charset="-78"/>
                <a:sym typeface="Calibri"/>
              </a:rPr>
              <a:t> </a:t>
            </a:r>
            <a:endParaRPr lang="ar-EG" sz="3200" i="0" u="none" strike="noStrike" cap="none" dirty="0">
              <a:solidFill>
                <a:schemeClr val="tx1"/>
              </a:solidFill>
              <a:latin typeface="Simplified Arabic" panose="02020603050405020304" pitchFamily="18" charset="-78"/>
              <a:ea typeface="Simplified Arabic"/>
              <a:cs typeface="Simplified Arabic" panose="02020603050405020304" pitchFamily="18" charset="-78"/>
              <a:sym typeface="Simplified Arabic"/>
            </a:endParaRPr>
          </a:p>
        </p:txBody>
      </p:sp>
    </p:spTree>
    <p:extLst>
      <p:ext uri="{BB962C8B-B14F-4D97-AF65-F5344CB8AC3E}">
        <p14:creationId xmlns:p14="http://schemas.microsoft.com/office/powerpoint/2010/main" val="3725883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814"/>
        <p:cNvGrpSpPr/>
        <p:nvPr/>
      </p:nvGrpSpPr>
      <p:grpSpPr>
        <a:xfrm>
          <a:off x="0" y="0"/>
          <a:ext cx="0" cy="0"/>
          <a:chOff x="0" y="0"/>
          <a:chExt cx="0" cy="0"/>
        </a:xfrm>
      </p:grpSpPr>
      <p:pic>
        <p:nvPicPr>
          <p:cNvPr id="815" name="Google Shape;815;p4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816" name="Google Shape;816;p4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817" name="Google Shape;817;p4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18" name="Google Shape;818;p4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819" name="Google Shape;819;p43"/>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820" name="Google Shape;820;p43"/>
          <p:cNvSpPr txBox="1"/>
          <p:nvPr/>
        </p:nvSpPr>
        <p:spPr>
          <a:xfrm rot="-1363315">
            <a:off x="-5518" y="252835"/>
            <a:ext cx="2217660" cy="95406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800" b="0" i="0" u="none" strike="noStrike" cap="none" dirty="0">
                <a:solidFill>
                  <a:schemeClr val="lt1"/>
                </a:solidFill>
                <a:latin typeface="Tajawal Medium"/>
                <a:ea typeface="Tajawal Medium"/>
                <a:cs typeface="Tajawal Medium"/>
                <a:sym typeface="Tajawal Medium"/>
              </a:rPr>
              <a:t>المحاضرة </a:t>
            </a:r>
            <a:r>
              <a:rPr lang="ar-EG" sz="2800" dirty="0">
                <a:solidFill>
                  <a:schemeClr val="lt1"/>
                </a:solidFill>
                <a:latin typeface="Tajawal Medium"/>
                <a:ea typeface="Tajawal Medium"/>
                <a:cs typeface="Tajawal Medium"/>
                <a:sym typeface="Tajawal Medium"/>
              </a:rPr>
              <a:t> التاسعة</a:t>
            </a:r>
            <a:endParaRPr sz="2800" b="0" i="0" u="none" strike="noStrike" cap="none" dirty="0">
              <a:solidFill>
                <a:schemeClr val="lt1"/>
              </a:solidFill>
              <a:latin typeface="Tajawal Medium"/>
              <a:ea typeface="Tajawal Medium"/>
              <a:cs typeface="Tajawal Medium"/>
              <a:sym typeface="Tajawal Medium"/>
            </a:endParaRPr>
          </a:p>
        </p:txBody>
      </p:sp>
      <p:pic>
        <p:nvPicPr>
          <p:cNvPr id="821" name="Google Shape;821;p43"/>
          <p:cNvPicPr preferRelativeResize="0"/>
          <p:nvPr/>
        </p:nvPicPr>
        <p:blipFill rotWithShape="1">
          <a:blip r:embed="rId7">
            <a:alphaModFix/>
          </a:blip>
          <a:srcRect/>
          <a:stretch/>
        </p:blipFill>
        <p:spPr>
          <a:xfrm>
            <a:off x="3676650" y="1399471"/>
            <a:ext cx="4514850" cy="4514850"/>
          </a:xfrm>
          <a:prstGeom prst="rect">
            <a:avLst/>
          </a:prstGeom>
          <a:noFill/>
          <a:ln>
            <a:noFill/>
          </a:ln>
        </p:spPr>
      </p:pic>
      <p:sp>
        <p:nvSpPr>
          <p:cNvPr id="822" name="Google Shape;822;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613</TotalTime>
  <Words>2850</Words>
  <Application>Microsoft Office PowerPoint</Application>
  <PresentationFormat>Widescreen</PresentationFormat>
  <Paragraphs>391</Paragraphs>
  <Slides>51</Slides>
  <Notes>51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Calibri</vt:lpstr>
      <vt:lpstr>Tajawal Medium</vt:lpstr>
      <vt:lpstr>Arial</vt:lpstr>
      <vt:lpstr>Simplified Arabic</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23</cp:revision>
  <dcterms:created xsi:type="dcterms:W3CDTF">2021-08-03T13:03:26Z</dcterms:created>
  <dcterms:modified xsi:type="dcterms:W3CDTF">2023-11-23T13:47:01Z</dcterms:modified>
</cp:coreProperties>
</file>