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svg" ContentType="image/svg+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diagrams/data1.xml" ContentType="application/vnd.openxmlformats-officedocument.drawingml.diagramData+xml"/>
  <Override PartName="/ppt/diagrams/layout1.xml" ContentType="application/vnd.openxmlformats-officedocument.drawingml.diagramLayout+xml"/>
  <Override PartName="/ppt/diagrams/quickStyle1.xml" ContentType="application/vnd.openxmlformats-officedocument.drawingml.diagramStyle+xml"/>
  <Override PartName="/ppt/diagrams/colors1.xml" ContentType="application/vnd.openxmlformats-officedocument.drawingml.diagramColors+xml"/>
  <Override PartName="/ppt/diagrams/drawing1.xml" ContentType="application/vnd.ms-office.drawingml.diagramDrawing+xml"/>
  <Override PartName="/ppt/notesSlides/notesSlide4.xml" ContentType="application/vnd.openxmlformats-officedocument.presentationml.notesSlide+xml"/>
  <Override PartName="/ppt/notesSlides/notesSlide5.xml" ContentType="application/vnd.openxmlformats-officedocument.presentationml.notesSlide+xml"/>
  <Override PartName="/ppt/diagrams/data2.xml" ContentType="application/vnd.openxmlformats-officedocument.drawingml.diagramData+xml"/>
  <Override PartName="/ppt/diagrams/layout2.xml" ContentType="application/vnd.openxmlformats-officedocument.drawingml.diagramLayout+xml"/>
  <Override PartName="/ppt/diagrams/quickStyle2.xml" ContentType="application/vnd.openxmlformats-officedocument.drawingml.diagramStyle+xml"/>
  <Override PartName="/ppt/diagrams/colors2.xml" ContentType="application/vnd.openxmlformats-officedocument.drawingml.diagramColors+xml"/>
  <Override PartName="/ppt/diagrams/drawing2.xml" ContentType="application/vnd.ms-office.drawingml.diagramDrawing+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notesMasterIdLst>
    <p:notesMasterId r:id="rId43"/>
  </p:notesMasterIdLst>
  <p:sldIdLst>
    <p:sldId id="494" r:id="rId2"/>
    <p:sldId id="303" r:id="rId3"/>
    <p:sldId id="271" r:id="rId4"/>
    <p:sldId id="495" r:id="rId5"/>
    <p:sldId id="561" r:id="rId6"/>
    <p:sldId id="562" r:id="rId7"/>
    <p:sldId id="511" r:id="rId8"/>
    <p:sldId id="276" r:id="rId9"/>
    <p:sldId id="496" r:id="rId10"/>
    <p:sldId id="546" r:id="rId11"/>
    <p:sldId id="500" r:id="rId12"/>
    <p:sldId id="547" r:id="rId13"/>
    <p:sldId id="530" r:id="rId14"/>
    <p:sldId id="501" r:id="rId15"/>
    <p:sldId id="256" r:id="rId16"/>
    <p:sldId id="263" r:id="rId17"/>
    <p:sldId id="548" r:id="rId18"/>
    <p:sldId id="503" r:id="rId19"/>
    <p:sldId id="504" r:id="rId20"/>
    <p:sldId id="532" r:id="rId21"/>
    <p:sldId id="531" r:id="rId22"/>
    <p:sldId id="505" r:id="rId23"/>
    <p:sldId id="507" r:id="rId24"/>
    <p:sldId id="508" r:id="rId25"/>
    <p:sldId id="509" r:id="rId26"/>
    <p:sldId id="510" r:id="rId27"/>
    <p:sldId id="534" r:id="rId28"/>
    <p:sldId id="551" r:id="rId29"/>
    <p:sldId id="535" r:id="rId30"/>
    <p:sldId id="559" r:id="rId31"/>
    <p:sldId id="560" r:id="rId32"/>
    <p:sldId id="537" r:id="rId33"/>
    <p:sldId id="552" r:id="rId34"/>
    <p:sldId id="536" r:id="rId35"/>
    <p:sldId id="553" r:id="rId36"/>
    <p:sldId id="538" r:id="rId37"/>
    <p:sldId id="555" r:id="rId38"/>
    <p:sldId id="556" r:id="rId39"/>
    <p:sldId id="557" r:id="rId40"/>
    <p:sldId id="539" r:id="rId41"/>
    <p:sldId id="563" r:id="rId42"/>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521415D9-36F7-43E2-AB2F-B90AF26B5E84}">
      <p14:sectionLst xmlns:p14="http://schemas.microsoft.com/office/powerpoint/2010/main">
        <p14:section name="Default Section" id="{73925AE7-E9D8-48BC-A988-41815CE32A48}">
          <p14:sldIdLst>
            <p14:sldId id="494"/>
            <p14:sldId id="303"/>
            <p14:sldId id="271"/>
            <p14:sldId id="495"/>
            <p14:sldId id="561"/>
            <p14:sldId id="562"/>
            <p14:sldId id="511"/>
            <p14:sldId id="276"/>
            <p14:sldId id="496"/>
            <p14:sldId id="546"/>
            <p14:sldId id="500"/>
            <p14:sldId id="547"/>
            <p14:sldId id="530"/>
            <p14:sldId id="501"/>
            <p14:sldId id="256"/>
            <p14:sldId id="263"/>
            <p14:sldId id="548"/>
            <p14:sldId id="503"/>
            <p14:sldId id="504"/>
            <p14:sldId id="532"/>
            <p14:sldId id="531"/>
            <p14:sldId id="505"/>
            <p14:sldId id="507"/>
            <p14:sldId id="508"/>
            <p14:sldId id="509"/>
            <p14:sldId id="510"/>
            <p14:sldId id="534"/>
            <p14:sldId id="551"/>
            <p14:sldId id="535"/>
            <p14:sldId id="559"/>
            <p14:sldId id="560"/>
            <p14:sldId id="537"/>
            <p14:sldId id="552"/>
            <p14:sldId id="536"/>
            <p14:sldId id="553"/>
            <p14:sldId id="538"/>
            <p14:sldId id="555"/>
            <p14:sldId id="556"/>
            <p14:sldId id="557"/>
            <p14:sldId id="539"/>
            <p14:sldId id="563"/>
          </p14:sldIdLst>
        </p14:section>
        <p14:section name="Untitled Section" id="{2F6AD2C2-46A9-4BC4-94FF-3A698A8E8EFB}">
          <p14:sldIdLst/>
        </p14:section>
      </p14:sectionLst>
    </p:ex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000000"/>
    <a:srgbClr val="669BBC"/>
    <a:srgbClr val="2D3956"/>
    <a:srgbClr val="8E5A6D"/>
    <a:srgbClr val="FAC748"/>
    <a:srgbClr val="852F4A"/>
    <a:srgbClr val="FFFFFF"/>
    <a:srgbClr val="4472C4"/>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 styleId="{93296810-A885-4BE3-A3E7-6D5BEEA58F35}" styleName="Medium Style 2 - Accent 6">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6">
              <a:tint val="20000"/>
            </a:schemeClr>
          </a:solidFill>
        </a:fill>
      </a:tcStyle>
    </a:wholeTbl>
    <a:band1H>
      <a:tcStyle>
        <a:tcBdr/>
        <a:fill>
          <a:solidFill>
            <a:schemeClr val="accent6">
              <a:tint val="40000"/>
            </a:schemeClr>
          </a:solidFill>
        </a:fill>
      </a:tcStyle>
    </a:band1H>
    <a:band2H>
      <a:tcStyle>
        <a:tcBdr/>
      </a:tcStyle>
    </a:band2H>
    <a:band1V>
      <a:tcStyle>
        <a:tcBdr/>
        <a:fill>
          <a:solidFill>
            <a:schemeClr val="accent6">
              <a:tint val="40000"/>
            </a:schemeClr>
          </a:solidFill>
        </a:fill>
      </a:tcStyle>
    </a:band1V>
    <a:band2V>
      <a:tcStyle>
        <a:tcBdr/>
      </a:tcStyle>
    </a:band2V>
    <a:lastCol>
      <a:tcTxStyle b="on">
        <a:fontRef idx="minor">
          <a:prstClr val="black"/>
        </a:fontRef>
        <a:schemeClr val="lt1"/>
      </a:tcTxStyle>
      <a:tcStyle>
        <a:tcBdr/>
        <a:fill>
          <a:solidFill>
            <a:schemeClr val="accent6"/>
          </a:solidFill>
        </a:fill>
      </a:tcStyle>
    </a:lastCol>
    <a:firstCol>
      <a:tcTxStyle b="on">
        <a:fontRef idx="minor">
          <a:prstClr val="black"/>
        </a:fontRef>
        <a:schemeClr val="lt1"/>
      </a:tcTxStyle>
      <a:tcStyle>
        <a:tcBdr/>
        <a:fill>
          <a:solidFill>
            <a:schemeClr val="accent6"/>
          </a:solidFill>
        </a:fill>
      </a:tcStyle>
    </a:firstCol>
    <a:lastRow>
      <a:tcTxStyle b="on">
        <a:fontRef idx="minor">
          <a:prstClr val="black"/>
        </a:fontRef>
        <a:schemeClr val="lt1"/>
      </a:tcTxStyle>
      <a:tcStyle>
        <a:tcBdr>
          <a:top>
            <a:ln w="38100" cmpd="sng">
              <a:solidFill>
                <a:schemeClr val="lt1"/>
              </a:solidFill>
            </a:ln>
          </a:top>
        </a:tcBdr>
        <a:fill>
          <a:solidFill>
            <a:schemeClr val="accent6"/>
          </a:solidFill>
        </a:fill>
      </a:tcStyle>
    </a:lastRow>
    <a:firstRow>
      <a:tcTxStyle b="on">
        <a:fontRef idx="minor">
          <a:prstClr val="black"/>
        </a:fontRef>
        <a:schemeClr val="lt1"/>
      </a:tcTxStyle>
      <a:tcStyle>
        <a:tcBdr>
          <a:bottom>
            <a:ln w="38100" cmpd="sng">
              <a:solidFill>
                <a:schemeClr val="lt1"/>
              </a:solidFill>
            </a:ln>
          </a:bottom>
        </a:tcBdr>
        <a:fill>
          <a:solidFill>
            <a:schemeClr val="accent6"/>
          </a:solidFill>
        </a:fill>
      </a:tcStyle>
    </a:firstRow>
  </a:tblStyle>
  <a:tblStyle styleId="{5FD0F851-EC5A-4D38-B0AD-8093EC10F338}" styleName="Light Style 1 - Accent 5">
    <a:wholeTbl>
      <a:tcTxStyle>
        <a:fontRef idx="minor">
          <a:scrgbClr r="0" g="0" b="0"/>
        </a:fontRef>
        <a:schemeClr val="tx1"/>
      </a:tcTxStyle>
      <a:tcStyle>
        <a:tcBdr>
          <a:left>
            <a:ln>
              <a:noFill/>
            </a:ln>
          </a:left>
          <a:right>
            <a:ln>
              <a:noFill/>
            </a:ln>
          </a:right>
          <a:top>
            <a:ln w="12700" cmpd="sng">
              <a:solidFill>
                <a:schemeClr val="accent5"/>
              </a:solidFill>
            </a:ln>
          </a:top>
          <a:bottom>
            <a:ln w="12700" cmpd="sng">
              <a:solidFill>
                <a:schemeClr val="accent5"/>
              </a:solidFill>
            </a:ln>
          </a:bottom>
          <a:insideH>
            <a:ln>
              <a:noFill/>
            </a:ln>
          </a:insideH>
          <a:insideV>
            <a:ln>
              <a:noFill/>
            </a:ln>
          </a:insideV>
        </a:tcBdr>
        <a:fill>
          <a:noFill/>
        </a:fill>
      </a:tcStyle>
    </a:wholeTbl>
    <a:band1H>
      <a:tcStyle>
        <a:tcBdr/>
        <a:fill>
          <a:solidFill>
            <a:schemeClr val="accent5">
              <a:alpha val="20000"/>
            </a:schemeClr>
          </a:solidFill>
        </a:fill>
      </a:tcStyle>
    </a:band1H>
    <a:band2H>
      <a:tcStyle>
        <a:tcBdr/>
      </a:tcStyle>
    </a:band2H>
    <a:band1V>
      <a:tcStyle>
        <a:tcBdr/>
        <a:fill>
          <a:solidFill>
            <a:schemeClr val="accent5">
              <a:alpha val="20000"/>
            </a:schemeClr>
          </a:solidFill>
        </a:fill>
      </a:tcStyle>
    </a:band1V>
    <a:lastCol>
      <a:tcTxStyle b="on"/>
      <a:tcStyle>
        <a:tcBdr/>
      </a:tcStyle>
    </a:lastCol>
    <a:firstCol>
      <a:tcTxStyle b="on"/>
      <a:tcStyle>
        <a:tcBdr/>
      </a:tcStyle>
    </a:firstCol>
    <a:lastRow>
      <a:tcTxStyle b="on"/>
      <a:tcStyle>
        <a:tcBdr>
          <a:top>
            <a:ln w="12700" cmpd="sng">
              <a:solidFill>
                <a:schemeClr val="accent5"/>
              </a:solidFill>
            </a:ln>
          </a:top>
        </a:tcBdr>
        <a:fill>
          <a:noFill/>
        </a:fill>
      </a:tcStyle>
    </a:lastRow>
    <a:firstRow>
      <a:tcTxStyle b="on"/>
      <a:tcStyle>
        <a:tcBdr>
          <a:bottom>
            <a:ln w="12700" cmpd="sng">
              <a:solidFill>
                <a:schemeClr val="accent5"/>
              </a:solidFill>
            </a:ln>
          </a:bottom>
        </a:tcBdr>
        <a:fill>
          <a:noFill/>
        </a:fill>
      </a:tcStyle>
    </a:firstRow>
  </a:tblStyle>
  <a:tblStyle styleId="{BDBED569-4797-4DF1-A0F4-6AAB3CD982D8}" styleName="Light Style 3 - Accent 5">
    <a:wholeTbl>
      <a:tcTxStyle>
        <a:fontRef idx="minor">
          <a:scrgbClr r="0" g="0" b="0"/>
        </a:fontRef>
        <a:schemeClr val="tx1"/>
      </a:tcTxStyle>
      <a:tcStyle>
        <a:tcBdr>
          <a:left>
            <a:ln w="12700" cmpd="sng">
              <a:solidFill>
                <a:schemeClr val="accent5"/>
              </a:solidFill>
            </a:ln>
          </a:left>
          <a:right>
            <a:ln w="12700" cmpd="sng">
              <a:solidFill>
                <a:schemeClr val="accent5"/>
              </a:solidFill>
            </a:ln>
          </a:right>
          <a:top>
            <a:ln w="12700" cmpd="sng">
              <a:solidFill>
                <a:schemeClr val="accent5"/>
              </a:solidFill>
            </a:ln>
          </a:top>
          <a:bottom>
            <a:ln w="12700" cmpd="sng">
              <a:solidFill>
                <a:schemeClr val="accent5"/>
              </a:solidFill>
            </a:ln>
          </a:bottom>
          <a:insideH>
            <a:ln w="12700" cmpd="sng">
              <a:solidFill>
                <a:schemeClr val="accent5"/>
              </a:solidFill>
            </a:ln>
          </a:insideH>
          <a:insideV>
            <a:ln w="12700" cmpd="sng">
              <a:solidFill>
                <a:schemeClr val="accent5"/>
              </a:solidFill>
            </a:ln>
          </a:insideV>
        </a:tcBdr>
        <a:fill>
          <a:noFill/>
        </a:fill>
      </a:tcStyle>
    </a:wholeTbl>
    <a:band1H>
      <a:tcStyle>
        <a:tcBdr/>
        <a:fill>
          <a:solidFill>
            <a:schemeClr val="accent5">
              <a:alpha val="20000"/>
            </a:schemeClr>
          </a:solidFill>
        </a:fill>
      </a:tcStyle>
    </a:band1H>
    <a:band1V>
      <a:tcStyle>
        <a:tcBdr/>
        <a:fill>
          <a:solidFill>
            <a:schemeClr val="accent5">
              <a:alpha val="20000"/>
            </a:schemeClr>
          </a:solidFill>
        </a:fill>
      </a:tcStyle>
    </a:band1V>
    <a:lastCol>
      <a:tcTxStyle b="on"/>
      <a:tcStyle>
        <a:tcBdr/>
      </a:tcStyle>
    </a:lastCol>
    <a:firstCol>
      <a:tcTxStyle b="on"/>
      <a:tcStyle>
        <a:tcBdr/>
      </a:tcStyle>
    </a:firstCol>
    <a:lastRow>
      <a:tcTxStyle b="on"/>
      <a:tcStyle>
        <a:tcBdr>
          <a:top>
            <a:ln w="50800" cmpd="dbl">
              <a:solidFill>
                <a:schemeClr val="accent5"/>
              </a:solidFill>
            </a:ln>
          </a:top>
        </a:tcBdr>
        <a:fill>
          <a:noFill/>
        </a:fill>
      </a:tcStyle>
    </a:lastRow>
    <a:firstRow>
      <a:tcTxStyle b="on"/>
      <a:tcStyle>
        <a:tcBdr>
          <a:bottom>
            <a:ln w="25400" cmpd="sng">
              <a:solidFill>
                <a:schemeClr val="accent5"/>
              </a:solidFill>
            </a:ln>
          </a:bottom>
        </a:tcBdr>
        <a:fill>
          <a:no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5620"/>
    <p:restoredTop sz="93738" autoAdjust="0"/>
  </p:normalViewPr>
  <p:slideViewPr>
    <p:cSldViewPr snapToGrid="0">
      <p:cViewPr varScale="1">
        <p:scale>
          <a:sx n="67" d="100"/>
          <a:sy n="67" d="100"/>
        </p:scale>
        <p:origin x="834" y="66"/>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slide" Target="slides/slide38.xml"/><Relationship Id="rId21" Type="http://schemas.openxmlformats.org/officeDocument/2006/relationships/slide" Target="slides/slide20.xml"/><Relationship Id="rId34" Type="http://schemas.openxmlformats.org/officeDocument/2006/relationships/slide" Target="slides/slide33.xml"/><Relationship Id="rId42" Type="http://schemas.openxmlformats.org/officeDocument/2006/relationships/slide" Target="slides/slide41.xml"/><Relationship Id="rId47" Type="http://schemas.openxmlformats.org/officeDocument/2006/relationships/tableStyles" Target="tableStyles.xml"/><Relationship Id="rId7" Type="http://schemas.openxmlformats.org/officeDocument/2006/relationships/slide" Target="slides/slide6.xml"/><Relationship Id="rId2" Type="http://schemas.openxmlformats.org/officeDocument/2006/relationships/slide" Target="slides/slide1.xml"/><Relationship Id="rId16" Type="http://schemas.openxmlformats.org/officeDocument/2006/relationships/slide" Target="slides/slide15.xml"/><Relationship Id="rId29" Type="http://schemas.openxmlformats.org/officeDocument/2006/relationships/slide" Target="slides/slide28.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slide" Target="slides/slide36.xml"/><Relationship Id="rId40" Type="http://schemas.openxmlformats.org/officeDocument/2006/relationships/slide" Target="slides/slide39.xml"/><Relationship Id="rId45" Type="http://schemas.openxmlformats.org/officeDocument/2006/relationships/viewProps" Target="viewProp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4" Type="http://schemas.openxmlformats.org/officeDocument/2006/relationships/presProps" Target="presProp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 Id="rId43" Type="http://schemas.openxmlformats.org/officeDocument/2006/relationships/notesMaster" Target="notesMasters/notesMaster1.xml"/><Relationship Id="rId8" Type="http://schemas.openxmlformats.org/officeDocument/2006/relationships/slide" Target="slides/slide7.xml"/><Relationship Id="rId3" Type="http://schemas.openxmlformats.org/officeDocument/2006/relationships/slide" Target="slides/slide2.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slide" Target="slides/slide37.xml"/><Relationship Id="rId46" Type="http://schemas.openxmlformats.org/officeDocument/2006/relationships/theme" Target="theme/theme1.xml"/><Relationship Id="rId20" Type="http://schemas.openxmlformats.org/officeDocument/2006/relationships/slide" Target="slides/slide19.xml"/><Relationship Id="rId41" Type="http://schemas.openxmlformats.org/officeDocument/2006/relationships/slide" Target="slides/slide40.xml"/></Relationships>
</file>

<file path=ppt/diagrams/colors1.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2.xml><?xml version="1.0" encoding="utf-8"?>
<dgm:colorsDef xmlns:dgm="http://schemas.openxmlformats.org/drawingml/2006/diagram" xmlns:a="http://schemas.openxmlformats.org/drawingml/2006/main" uniqueId="urn:microsoft.com/office/officeart/2005/8/colors/colorful1">
  <dgm:title val=""/>
  <dgm:desc val=""/>
  <dgm:catLst>
    <dgm:cat type="colorful" pri="10100"/>
  </dgm:catLst>
  <dgm:styleLbl name="node0">
    <dgm:fillClrLst meth="repeat">
      <a:schemeClr val="accent1"/>
    </dgm:fillClrLst>
    <dgm:linClrLst meth="repeat">
      <a:schemeClr val="lt1"/>
    </dgm:linClrLst>
    <dgm:effectClrLst/>
    <dgm:txLinClrLst/>
    <dgm:txFillClrLst/>
    <dgm:txEffectClrLst/>
  </dgm:styleLbl>
  <dgm:styleLbl name="node1">
    <dgm:fillClrLst meth="repeat">
      <a:schemeClr val="accent2"/>
      <a:schemeClr val="accent3"/>
      <a:schemeClr val="accent4"/>
      <a:schemeClr val="accent5"/>
      <a:schemeClr val="accent6"/>
    </dgm:fillClrLst>
    <dgm:linClrLst meth="repeat">
      <a:schemeClr val="lt1"/>
    </dgm:linClrLst>
    <dgm:effectClrLst/>
    <dgm:txLinClrLst/>
    <dgm:txFillClrLst/>
    <dgm:txEffectClrLst/>
  </dgm:styleLbl>
  <dgm:styleLbl name="alignNode1">
    <dgm:fillClrLst meth="repeat">
      <a:schemeClr val="accent2"/>
      <a:schemeClr val="accent3"/>
      <a:schemeClr val="accent4"/>
      <a:schemeClr val="accent5"/>
      <a:schemeClr val="accent6"/>
    </dgm:fillClrLst>
    <dgm:linClrLst meth="repeat">
      <a:schemeClr val="accent2"/>
      <a:schemeClr val="accent3"/>
      <a:schemeClr val="accent4"/>
      <a:schemeClr val="accent5"/>
      <a:schemeClr val="accent6"/>
    </dgm:linClrLst>
    <dgm:effectClrLst/>
    <dgm:txLinClrLst/>
    <dgm:txFillClrLst/>
    <dgm:txEffectClrLst/>
  </dgm:styleLbl>
  <dgm:styleLbl name="lnNode1">
    <dgm:fillClrLst meth="repeat">
      <a:schemeClr val="accent2"/>
      <a:schemeClr val="accent3"/>
      <a:schemeClr val="accent4"/>
      <a:schemeClr val="accent5"/>
      <a:schemeClr val="accent6"/>
    </dgm:fillClrLst>
    <dgm:linClrLst meth="repeat">
      <a:schemeClr val="lt1"/>
    </dgm:linClrLst>
    <dgm:effectClrLst/>
    <dgm:txLinClrLst/>
    <dgm:txFillClrLst/>
    <dgm:txEffectClrLst/>
  </dgm:styleLbl>
  <dgm:styleLbl name="vennNode1">
    <dgm:fillClrLst meth="repeat">
      <a:schemeClr val="accent2">
        <a:alpha val="50000"/>
      </a:schemeClr>
      <a:schemeClr val="accent3">
        <a:alpha val="50000"/>
      </a:schemeClr>
      <a:schemeClr val="accent4">
        <a:alpha val="50000"/>
      </a:schemeClr>
      <a:schemeClr val="accent5">
        <a:alpha val="50000"/>
      </a:schemeClr>
      <a:schemeClr val="accent6">
        <a:alpha val="50000"/>
      </a:schemeClr>
    </dgm:fillClrLst>
    <dgm:linClrLst meth="repeat">
      <a:schemeClr val="lt1"/>
    </dgm:linClrLst>
    <dgm:effectClrLst/>
    <dgm:txLinClrLst/>
    <dgm:txFillClrLst/>
    <dgm:txEffectClrLst/>
  </dgm:styleLbl>
  <dgm:styleLbl name="node2">
    <dgm:fillClrLst>
      <a:schemeClr val="accent2"/>
    </dgm:fillClrLst>
    <dgm:linClrLst meth="repeat">
      <a:schemeClr val="lt1"/>
    </dgm:linClrLst>
    <dgm:effectClrLst/>
    <dgm:txLinClrLst/>
    <dgm:txFillClrLst/>
    <dgm:txEffectClrLst/>
  </dgm:styleLbl>
  <dgm:styleLbl name="node3">
    <dgm:fillClrLst>
      <a:schemeClr val="accent3"/>
    </dgm:fillClrLst>
    <dgm:linClrLst meth="repeat">
      <a:schemeClr val="lt1"/>
    </dgm:linClrLst>
    <dgm:effectClrLst/>
    <dgm:txLinClrLst/>
    <dgm:txFillClrLst/>
    <dgm:txEffectClrLst/>
  </dgm:styleLbl>
  <dgm:styleLbl name="node4">
    <dgm:fillClrLst>
      <a:schemeClr val="accent4"/>
    </dgm:fillClrLst>
    <dgm:linClrLst meth="repeat">
      <a:schemeClr val="lt1"/>
    </dgm:linClrLst>
    <dgm:effectClrLst/>
    <dgm:txLinClrLst/>
    <dgm:txFillClrLst/>
    <dgm:txEffectClrLst/>
  </dgm:styleLbl>
  <dgm:styleLbl name="fgImgPlace1">
    <dgm:fillClrLst meth="repeat">
      <a:schemeClr val="accent2">
        <a:tint val="50000"/>
      </a:schemeClr>
      <a:schemeClr val="accent3">
        <a:tint val="50000"/>
      </a:schemeClr>
      <a:schemeClr val="accent4">
        <a:tint val="50000"/>
      </a:schemeClr>
      <a:schemeClr val="accent5">
        <a:tint val="50000"/>
      </a:schemeClr>
      <a:schemeClr val="accent6">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1">
        <a:tint val="50000"/>
      </a:schemeClr>
      <a:schemeClr val="accent2">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1">
        <a:tint val="50000"/>
      </a:schemeClr>
      <a:schemeClr val="accent2">
        <a:tint val="2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2"/>
      <a:schemeClr val="accent3"/>
      <a:schemeClr val="accent4"/>
      <a:schemeClr val="accent5"/>
      <a:schemeClr val="accent6"/>
    </dgm:fillClrLst>
    <dgm:linClrLst meth="cycle">
      <a:schemeClr val="lt1"/>
    </dgm:linClrLst>
    <dgm:effectClrLst/>
    <dgm:txLinClrLst/>
    <dgm:txFillClrLst/>
    <dgm:txEffectClrLst/>
  </dgm:styleLbl>
  <dgm:styleLbl name="fgSibTrans2D1">
    <dgm:fillClrLst meth="repeat">
      <a:schemeClr val="accent2"/>
      <a:schemeClr val="accent3"/>
      <a:schemeClr val="accent4"/>
      <a:schemeClr val="accent5"/>
      <a:schemeClr val="accent6"/>
    </dgm:fillClrLst>
    <dgm:linClrLst meth="cycle">
      <a:schemeClr val="lt1"/>
    </dgm:linClrLst>
    <dgm:effectClrLst/>
    <dgm:txLinClrLst/>
    <dgm:txFillClrLst meth="repeat">
      <a:schemeClr val="lt1"/>
    </dgm:txFillClrLst>
    <dgm:txEffectClrLst/>
  </dgm:styleLbl>
  <dgm:styleLbl name="bgSibTrans2D1">
    <dgm:fillClrLst meth="repeat">
      <a:schemeClr val="accent2"/>
      <a:schemeClr val="accent3"/>
      <a:schemeClr val="accent4"/>
      <a:schemeClr val="accent5"/>
      <a:schemeClr val="accent6"/>
    </dgm:fillClrLst>
    <dgm:linClrLst meth="cycle">
      <a:schemeClr val="lt1"/>
    </dgm:linClrLst>
    <dgm:effectClrLst/>
    <dgm:txLinClrLst/>
    <dgm:txFillClrLst meth="repeat">
      <a:schemeClr val="lt1"/>
    </dgm:txFillClrLst>
    <dgm:txEffectClrLst/>
  </dgm:styleLbl>
  <dgm:styleLbl name="sibTrans1D1">
    <dgm:fillClrLst meth="repeat">
      <a:schemeClr val="accent2"/>
      <a:schemeClr val="accent3"/>
      <a:schemeClr val="accent4"/>
      <a:schemeClr val="accent5"/>
      <a:schemeClr val="accent6"/>
    </dgm:fillClrLst>
    <dgm:linClrLst meth="repeat">
      <a:schemeClr val="accent2"/>
      <a:schemeClr val="accent3"/>
      <a:schemeClr val="accent4"/>
      <a:schemeClr val="accent5"/>
      <a:schemeClr val="accent6"/>
    </dgm:linClrLst>
    <dgm:effectClrLst/>
    <dgm:txLinClrLst/>
    <dgm:txFillClrLst meth="repeat">
      <a:schemeClr val="tx1"/>
    </dgm:txFillClrLst>
    <dgm:txEffectClrLst/>
  </dgm:styleLbl>
  <dgm:styleLbl name="callout">
    <dgm:fillClrLst meth="repeat">
      <a:schemeClr val="accent2"/>
    </dgm:fillClrLst>
    <dgm:linClrLst meth="repeat">
      <a:schemeClr val="accent2">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2"/>
    </dgm:fillClrLst>
    <dgm:linClrLst meth="repeat">
      <a:schemeClr val="lt1"/>
    </dgm:linClrLst>
    <dgm:effectClrLst/>
    <dgm:txLinClrLst/>
    <dgm:txFillClrLst/>
    <dgm:txEffectClrLst/>
  </dgm:styleLbl>
  <dgm:styleLbl name="asst2">
    <dgm:fillClrLst>
      <a:schemeClr val="accent3"/>
    </dgm:fillClrLst>
    <dgm:linClrLst meth="repeat">
      <a:schemeClr val="lt1"/>
    </dgm:linClrLst>
    <dgm:effectClrLst/>
    <dgm:txLinClrLst/>
    <dgm:txFillClrLst/>
    <dgm:txEffectClrLst/>
  </dgm:styleLbl>
  <dgm:styleLbl name="asst3">
    <dgm:fillClrLst>
      <a:schemeClr val="accent4"/>
    </dgm:fillClrLst>
    <dgm:linClrLst meth="repeat">
      <a:schemeClr val="lt1"/>
    </dgm:linClrLst>
    <dgm:effectClrLst/>
    <dgm:txLinClrLst/>
    <dgm:txFillClrLst/>
    <dgm:txEffectClrLst/>
  </dgm:styleLbl>
  <dgm:styleLbl name="asst4">
    <dgm:fillClrLst>
      <a:schemeClr val="accent5"/>
    </dgm:fillClrLst>
    <dgm:linClrLst meth="repeat">
      <a:schemeClr val="lt1"/>
    </dgm:linClrLst>
    <dgm:effectClrLst/>
    <dgm:txLinClrLst/>
    <dgm:txFillClrLst/>
    <dgm:txEffectClrLst/>
  </dgm:styleLbl>
  <dgm:styleLbl name="parChTrans2D1">
    <dgm:fillClrLst meth="repeat">
      <a:schemeClr val="accent2"/>
    </dgm:fillClrLst>
    <dgm:linClrLst meth="repeat">
      <a:schemeClr val="lt1"/>
    </dgm:linClrLst>
    <dgm:effectClrLst/>
    <dgm:txLinClrLst/>
    <dgm:txFillClrLst meth="repeat">
      <a:schemeClr val="lt1"/>
    </dgm:txFillClrLst>
    <dgm:txEffectClrLst/>
  </dgm:styleLbl>
  <dgm:styleLbl name="parChTrans2D2">
    <dgm:fillClrLst meth="repeat">
      <a:schemeClr val="accent3"/>
    </dgm:fillClrLst>
    <dgm:linClrLst meth="repeat">
      <a:schemeClr val="lt1"/>
    </dgm:linClrLst>
    <dgm:effectClrLst/>
    <dgm:txLinClrLst/>
    <dgm:txFillClrLst/>
    <dgm:txEffectClrLst/>
  </dgm:styleLbl>
  <dgm:styleLbl name="parChTrans2D3">
    <dgm:fillClrLst meth="repeat">
      <a:schemeClr val="accent4"/>
    </dgm:fillClrLst>
    <dgm:linClrLst meth="repeat">
      <a:schemeClr val="lt1"/>
    </dgm:linClrLst>
    <dgm:effectClrLst/>
    <dgm:txLinClrLst/>
    <dgm:txFillClrLst/>
    <dgm:txEffectClrLst/>
  </dgm:styleLbl>
  <dgm:styleLbl name="parChTrans2D4">
    <dgm:fillClrLst meth="repeat">
      <a:schemeClr val="accent5"/>
    </dgm:fillClrLst>
    <dgm:linClrLst meth="repeat">
      <a:schemeClr val="lt1"/>
    </dgm:linClrLst>
    <dgm:effectClrLst/>
    <dgm:txLinClrLst/>
    <dgm:txFillClrLst meth="repeat">
      <a:schemeClr val="lt1"/>
    </dgm:txFillClrLst>
    <dgm:txEffectClrLst/>
  </dgm:styleLbl>
  <dgm:styleLbl name="parChTrans1D1">
    <dgm:fillClrLst meth="repeat">
      <a:schemeClr val="accent2"/>
    </dgm:fillClrLst>
    <dgm:linClrLst meth="repeat">
      <a:schemeClr val="accent1"/>
    </dgm:linClrLst>
    <dgm:effectClrLst/>
    <dgm:txLinClrLst/>
    <dgm:txFillClrLst meth="repeat">
      <a:schemeClr val="tx1"/>
    </dgm:txFillClrLst>
    <dgm:txEffectClrLst/>
  </dgm:styleLbl>
  <dgm:styleLbl name="parChTrans1D2">
    <dgm:fillClrLst meth="repeat">
      <a:schemeClr val="accent3">
        <a:tint val="90000"/>
      </a:schemeClr>
    </dgm:fillClrLst>
    <dgm:linClrLst meth="repeat">
      <a:schemeClr val="accent2"/>
    </dgm:linClrLst>
    <dgm:effectClrLst/>
    <dgm:txLinClrLst/>
    <dgm:txFillClrLst meth="repeat">
      <a:schemeClr val="tx1"/>
    </dgm:txFillClrLst>
    <dgm:txEffectClrLst/>
  </dgm:styleLbl>
  <dgm:styleLbl name="parChTrans1D3">
    <dgm:fillClrLst meth="repeat">
      <a:schemeClr val="accent4">
        <a:tint val="70000"/>
      </a:schemeClr>
    </dgm:fillClrLst>
    <dgm:linClrLst meth="repeat">
      <a:schemeClr val="accent3"/>
    </dgm:linClrLst>
    <dgm:effectClrLst/>
    <dgm:txLinClrLst/>
    <dgm:txFillClrLst meth="repeat">
      <a:schemeClr val="tx1"/>
    </dgm:txFillClrLst>
    <dgm:txEffectClrLst/>
  </dgm:styleLbl>
  <dgm:styleLbl name="parChTrans1D4">
    <dgm:fillClrLst meth="repeat">
      <a:schemeClr val="accent5">
        <a:tint val="50000"/>
      </a:schemeClr>
    </dgm:fillClrLst>
    <dgm:linClrLst meth="repeat">
      <a:schemeClr val="accent4"/>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Fg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Align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Bg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fg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align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bg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1"/>
    </dgm:linClrLst>
    <dgm:effectClrLst/>
    <dgm:txLinClrLst/>
    <dgm:txFillClrLst meth="repeat">
      <a:schemeClr val="dk1"/>
    </dgm:txFillClrLst>
    <dgm:txEffectClrLst/>
  </dgm:styleLbl>
  <dgm:styleLbl name="fgAcc2">
    <dgm:fillClrLst meth="repeat">
      <a:schemeClr val="lt1">
        <a:alpha val="90000"/>
      </a:schemeClr>
    </dgm:fillClrLst>
    <dgm:linClrLst>
      <a:schemeClr val="accent2"/>
    </dgm:linClrLst>
    <dgm:effectClrLst/>
    <dgm:txLinClrLst/>
    <dgm:txFillClrLst meth="repeat">
      <a:schemeClr val="dk1"/>
    </dgm:txFillClrLst>
    <dgm:txEffectClrLst/>
  </dgm:styleLbl>
  <dgm:styleLbl name="fgAcc3">
    <dgm:fillClrLst meth="repeat">
      <a:schemeClr val="lt1">
        <a:alpha val="90000"/>
      </a:schemeClr>
    </dgm:fillClrLst>
    <dgm:linClrLst>
      <a:schemeClr val="accent3"/>
    </dgm:linClrLst>
    <dgm:effectClrLst/>
    <dgm:txLinClrLst/>
    <dgm:txFillClrLst meth="repeat">
      <a:schemeClr val="dk1"/>
    </dgm:txFillClrLst>
    <dgm:txEffectClrLst/>
  </dgm:styleLbl>
  <dgm:styleLbl name="fgAcc4">
    <dgm:fillClrLst meth="repeat">
      <a:schemeClr val="lt1">
        <a:alpha val="90000"/>
      </a:schemeClr>
    </dgm:fillClrLst>
    <dgm:linClrLst>
      <a:schemeClr val="accent4"/>
    </dgm:linClrLst>
    <dgm:effectClrLst/>
    <dgm:txLinClrLst/>
    <dgm:txFillClrLst meth="repeat">
      <a:schemeClr val="dk1"/>
    </dgm:txFillClrLst>
    <dgm:txEffectClrLst/>
  </dgm:styleLbl>
  <dgm:styleLbl name="bgShp">
    <dgm:fillClrLst meth="repeat">
      <a:schemeClr val="accent2">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2">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data1.xml><?xml version="1.0" encoding="utf-8"?>
<dgm:dataModel xmlns:dgm="http://schemas.openxmlformats.org/drawingml/2006/diagram" xmlns:a="http://schemas.openxmlformats.org/drawingml/2006/main">
  <dgm:ptLst>
    <dgm:pt modelId="{C1191A55-0CE2-464B-A519-3B957AC67DB7}" type="doc">
      <dgm:prSet loTypeId="urn:microsoft.com/office/officeart/2005/8/layout/vList6" loCatId="list" qsTypeId="urn:microsoft.com/office/officeart/2005/8/quickstyle/simple1" qsCatId="simple" csTypeId="urn:microsoft.com/office/officeart/2005/8/colors/accent1_2" csCatId="accent1" phldr="1"/>
      <dgm:spPr/>
      <dgm:t>
        <a:bodyPr/>
        <a:lstStyle/>
        <a:p>
          <a:endParaRPr lang="en-CA"/>
        </a:p>
      </dgm:t>
    </dgm:pt>
    <dgm:pt modelId="{377CB2D5-525B-4606-935B-7529B4B1AC72}">
      <dgm:prSet phldrT="[Text]" custT="1"/>
      <dgm:spPr/>
      <dgm:t>
        <a:bodyPr/>
        <a:lstStyle/>
        <a:p>
          <a:r>
            <a:rPr lang="en-CA" sz="3200" dirty="0">
              <a:latin typeface="Times New Roman" panose="02020603050405020304" pitchFamily="18" charset="0"/>
              <a:cs typeface="Times New Roman" panose="02020603050405020304" pitchFamily="18" charset="0"/>
            </a:rPr>
            <a:t>Human capital</a:t>
          </a:r>
        </a:p>
      </dgm:t>
    </dgm:pt>
    <dgm:pt modelId="{1BCA18F0-8D3D-40A1-8A6F-5C947CB48ED7}" type="parTrans" cxnId="{81C7E4B5-0A75-4DCB-8406-5401DAAF9D76}">
      <dgm:prSet/>
      <dgm:spPr/>
      <dgm:t>
        <a:bodyPr/>
        <a:lstStyle/>
        <a:p>
          <a:endParaRPr lang="en-CA" sz="2400">
            <a:latin typeface="Times New Roman" panose="02020603050405020304" pitchFamily="18" charset="0"/>
            <a:cs typeface="Times New Roman" panose="02020603050405020304" pitchFamily="18" charset="0"/>
          </a:endParaRPr>
        </a:p>
      </dgm:t>
    </dgm:pt>
    <dgm:pt modelId="{CF765164-9148-4C08-BF81-3B792A47DBA7}" type="sibTrans" cxnId="{81C7E4B5-0A75-4DCB-8406-5401DAAF9D76}">
      <dgm:prSet/>
      <dgm:spPr/>
      <dgm:t>
        <a:bodyPr/>
        <a:lstStyle/>
        <a:p>
          <a:endParaRPr lang="en-CA" sz="2400">
            <a:latin typeface="Times New Roman" panose="02020603050405020304" pitchFamily="18" charset="0"/>
            <a:cs typeface="Times New Roman" panose="02020603050405020304" pitchFamily="18" charset="0"/>
          </a:endParaRPr>
        </a:p>
      </dgm:t>
    </dgm:pt>
    <dgm:pt modelId="{3B24F344-40AD-4C3C-97D7-24CD46FE6DB3}">
      <dgm:prSet phldrT="[Text]" custT="1"/>
      <dgm:spPr/>
      <dgm:t>
        <a:bodyPr/>
        <a:lstStyle/>
        <a:p>
          <a:r>
            <a:rPr lang="en-CA" sz="3200" dirty="0">
              <a:latin typeface="Times New Roman" panose="02020603050405020304" pitchFamily="18" charset="0"/>
              <a:cs typeface="Times New Roman" panose="02020603050405020304" pitchFamily="18" charset="0"/>
            </a:rPr>
            <a:t>Structural capital</a:t>
          </a:r>
        </a:p>
      </dgm:t>
    </dgm:pt>
    <dgm:pt modelId="{E7F1B7E0-21E3-4F84-BAF5-C79913A9B932}" type="parTrans" cxnId="{09DC59E4-90E2-4926-9FC6-C46BE9409ECB}">
      <dgm:prSet/>
      <dgm:spPr/>
      <dgm:t>
        <a:bodyPr/>
        <a:lstStyle/>
        <a:p>
          <a:endParaRPr lang="en-CA" sz="2400">
            <a:latin typeface="Times New Roman" panose="02020603050405020304" pitchFamily="18" charset="0"/>
            <a:cs typeface="Times New Roman" panose="02020603050405020304" pitchFamily="18" charset="0"/>
          </a:endParaRPr>
        </a:p>
      </dgm:t>
    </dgm:pt>
    <dgm:pt modelId="{EEDBC7C6-9BB1-4DB4-8FB7-3557DFA801DD}" type="sibTrans" cxnId="{09DC59E4-90E2-4926-9FC6-C46BE9409ECB}">
      <dgm:prSet/>
      <dgm:spPr/>
      <dgm:t>
        <a:bodyPr/>
        <a:lstStyle/>
        <a:p>
          <a:endParaRPr lang="en-CA" sz="2400">
            <a:latin typeface="Times New Roman" panose="02020603050405020304" pitchFamily="18" charset="0"/>
            <a:cs typeface="Times New Roman" panose="02020603050405020304" pitchFamily="18" charset="0"/>
          </a:endParaRPr>
        </a:p>
      </dgm:t>
    </dgm:pt>
    <dgm:pt modelId="{9E43C75B-71C2-4F03-9C0D-A97972EB40F1}">
      <dgm:prSet phldrT="[Text]" custT="1"/>
      <dgm:spPr/>
      <dgm:t>
        <a:bodyPr/>
        <a:lstStyle/>
        <a:p>
          <a:pPr marL="228600" lvl="1" indent="-228600" algn="l" defTabSz="1066800">
            <a:lnSpc>
              <a:spcPct val="90000"/>
            </a:lnSpc>
            <a:spcBef>
              <a:spcPct val="0"/>
            </a:spcBef>
            <a:spcAft>
              <a:spcPct val="15000"/>
            </a:spcAft>
            <a:buChar char="•"/>
          </a:pPr>
          <a:r>
            <a:rPr lang="en-US" sz="2400" kern="1200" dirty="0">
              <a:solidFill>
                <a:prstClr val="black">
                  <a:hueOff val="0"/>
                  <a:satOff val="0"/>
                  <a:lumOff val="0"/>
                  <a:alphaOff val="0"/>
                </a:prstClr>
              </a:solidFill>
              <a:latin typeface="Times New Roman" panose="02020603050405020304" pitchFamily="18" charset="0"/>
              <a:ea typeface="+mn-ea"/>
              <a:cs typeface="Times New Roman" panose="02020603050405020304" pitchFamily="18" charset="0"/>
            </a:rPr>
            <a:t>patents and copyrights, software programs and codified processes, physical facilities and equipment</a:t>
          </a:r>
          <a:endParaRPr lang="en-CA" sz="2400" kern="1200" dirty="0">
            <a:solidFill>
              <a:prstClr val="black">
                <a:hueOff val="0"/>
                <a:satOff val="0"/>
                <a:lumOff val="0"/>
                <a:alphaOff val="0"/>
              </a:prstClr>
            </a:solidFill>
            <a:latin typeface="Times New Roman" panose="02020603050405020304" pitchFamily="18" charset="0"/>
            <a:ea typeface="+mn-ea"/>
            <a:cs typeface="Times New Roman" panose="02020603050405020304" pitchFamily="18" charset="0"/>
          </a:endParaRPr>
        </a:p>
      </dgm:t>
    </dgm:pt>
    <dgm:pt modelId="{C7764E18-D92E-4E9B-86D6-ADE4FD6EBDB3}" type="parTrans" cxnId="{529722E8-C9FF-45F8-B2CB-A8A5DB440B50}">
      <dgm:prSet/>
      <dgm:spPr/>
      <dgm:t>
        <a:bodyPr/>
        <a:lstStyle/>
        <a:p>
          <a:endParaRPr lang="en-CA" sz="2400">
            <a:latin typeface="Times New Roman" panose="02020603050405020304" pitchFamily="18" charset="0"/>
            <a:cs typeface="Times New Roman" panose="02020603050405020304" pitchFamily="18" charset="0"/>
          </a:endParaRPr>
        </a:p>
      </dgm:t>
    </dgm:pt>
    <dgm:pt modelId="{CE720B4B-C817-4E49-B4E2-74000469B242}" type="sibTrans" cxnId="{529722E8-C9FF-45F8-B2CB-A8A5DB440B50}">
      <dgm:prSet/>
      <dgm:spPr/>
      <dgm:t>
        <a:bodyPr/>
        <a:lstStyle/>
        <a:p>
          <a:endParaRPr lang="en-CA" sz="2400">
            <a:latin typeface="Times New Roman" panose="02020603050405020304" pitchFamily="18" charset="0"/>
            <a:cs typeface="Times New Roman" panose="02020603050405020304" pitchFamily="18" charset="0"/>
          </a:endParaRPr>
        </a:p>
      </dgm:t>
    </dgm:pt>
    <dgm:pt modelId="{44A76947-CAB8-4B83-B3CD-B4F8DF6DD243}">
      <dgm:prSet phldrT="[Text]" custT="1"/>
      <dgm:spPr/>
      <dgm:t>
        <a:bodyPr/>
        <a:lstStyle/>
        <a:p>
          <a:r>
            <a:rPr lang="en-CA" sz="3200" dirty="0">
              <a:latin typeface="Times New Roman" panose="02020603050405020304" pitchFamily="18" charset="0"/>
              <a:cs typeface="Times New Roman" panose="02020603050405020304" pitchFamily="18" charset="0"/>
            </a:rPr>
            <a:t>Relational capital</a:t>
          </a:r>
        </a:p>
      </dgm:t>
    </dgm:pt>
    <dgm:pt modelId="{53A18DD4-D2A4-45E4-AFE2-2C9869D2CEB1}" type="parTrans" cxnId="{832130F4-3B99-4D49-8182-5D4F07A708BB}">
      <dgm:prSet/>
      <dgm:spPr/>
      <dgm:t>
        <a:bodyPr/>
        <a:lstStyle/>
        <a:p>
          <a:endParaRPr lang="en-CA" sz="2400">
            <a:latin typeface="Times New Roman" panose="02020603050405020304" pitchFamily="18" charset="0"/>
            <a:cs typeface="Times New Roman" panose="02020603050405020304" pitchFamily="18" charset="0"/>
          </a:endParaRPr>
        </a:p>
      </dgm:t>
    </dgm:pt>
    <dgm:pt modelId="{38E207E6-3C86-4858-A73F-B172515C5783}" type="sibTrans" cxnId="{832130F4-3B99-4D49-8182-5D4F07A708BB}">
      <dgm:prSet/>
      <dgm:spPr/>
      <dgm:t>
        <a:bodyPr/>
        <a:lstStyle/>
        <a:p>
          <a:endParaRPr lang="en-CA" sz="2400">
            <a:latin typeface="Times New Roman" panose="02020603050405020304" pitchFamily="18" charset="0"/>
            <a:cs typeface="Times New Roman" panose="02020603050405020304" pitchFamily="18" charset="0"/>
          </a:endParaRPr>
        </a:p>
      </dgm:t>
    </dgm:pt>
    <dgm:pt modelId="{D4D3CD24-E56C-4DA4-8B8C-641ECF0963D4}">
      <dgm:prSet custT="1"/>
      <dgm:spPr/>
      <dgm:t>
        <a:bodyPr/>
        <a:lstStyle/>
        <a:p>
          <a:pPr marL="228600" lvl="1" indent="-228600" algn="l" defTabSz="1066800">
            <a:lnSpc>
              <a:spcPct val="90000"/>
            </a:lnSpc>
            <a:spcBef>
              <a:spcPct val="0"/>
            </a:spcBef>
            <a:spcAft>
              <a:spcPct val="15000"/>
            </a:spcAft>
            <a:buChar char="•"/>
          </a:pPr>
          <a:r>
            <a:rPr lang="en-US" sz="2400" b="0" kern="1200" dirty="0">
              <a:solidFill>
                <a:prstClr val="black">
                  <a:hueOff val="0"/>
                  <a:satOff val="0"/>
                  <a:lumOff val="0"/>
                  <a:alphaOff val="0"/>
                </a:prstClr>
              </a:solidFill>
              <a:latin typeface="Times New Roman" panose="02020603050405020304" pitchFamily="18" charset="0"/>
              <a:ea typeface="+mn-ea"/>
              <a:cs typeface="Times New Roman" panose="02020603050405020304" pitchFamily="18" charset="0"/>
            </a:rPr>
            <a:t> knowledge and contacts you have with external stakeholders, which includes everyone who is touched by your organization</a:t>
          </a:r>
          <a:endParaRPr lang="en-CA" sz="2400" b="0" kern="1200" dirty="0">
            <a:solidFill>
              <a:prstClr val="black">
                <a:hueOff val="0"/>
                <a:satOff val="0"/>
                <a:lumOff val="0"/>
                <a:alphaOff val="0"/>
              </a:prstClr>
            </a:solidFill>
            <a:latin typeface="Times New Roman" panose="02020603050405020304" pitchFamily="18" charset="0"/>
            <a:ea typeface="+mn-ea"/>
            <a:cs typeface="Times New Roman" panose="02020603050405020304" pitchFamily="18" charset="0"/>
          </a:endParaRPr>
        </a:p>
      </dgm:t>
    </dgm:pt>
    <dgm:pt modelId="{507E967C-76B8-4C99-BB78-D02E557277E8}" type="parTrans" cxnId="{94FDD304-BFA3-4617-9DE5-06E6E886814D}">
      <dgm:prSet/>
      <dgm:spPr/>
      <dgm:t>
        <a:bodyPr/>
        <a:lstStyle/>
        <a:p>
          <a:endParaRPr lang="en-CA" sz="2400">
            <a:latin typeface="Times New Roman" panose="02020603050405020304" pitchFamily="18" charset="0"/>
            <a:cs typeface="Times New Roman" panose="02020603050405020304" pitchFamily="18" charset="0"/>
          </a:endParaRPr>
        </a:p>
      </dgm:t>
    </dgm:pt>
    <dgm:pt modelId="{49052578-B425-451B-BF51-6C377C17B564}" type="sibTrans" cxnId="{94FDD304-BFA3-4617-9DE5-06E6E886814D}">
      <dgm:prSet/>
      <dgm:spPr/>
      <dgm:t>
        <a:bodyPr/>
        <a:lstStyle/>
        <a:p>
          <a:endParaRPr lang="en-CA" sz="2400">
            <a:latin typeface="Times New Roman" panose="02020603050405020304" pitchFamily="18" charset="0"/>
            <a:cs typeface="Times New Roman" panose="02020603050405020304" pitchFamily="18" charset="0"/>
          </a:endParaRPr>
        </a:p>
      </dgm:t>
    </dgm:pt>
    <dgm:pt modelId="{23924159-C384-4970-86F8-9832D2C3FFB8}">
      <dgm:prSet phldrT="[Text]" custT="1"/>
      <dgm:spPr/>
      <dgm:t>
        <a:bodyPr/>
        <a:lstStyle/>
        <a:p>
          <a:r>
            <a:rPr lang="en-CA" sz="2400" dirty="0">
              <a:latin typeface="Times New Roman" panose="02020603050405020304" pitchFamily="18" charset="0"/>
              <a:cs typeface="Times New Roman" panose="02020603050405020304" pitchFamily="18" charset="0"/>
            </a:rPr>
            <a:t>employees</a:t>
          </a:r>
        </a:p>
      </dgm:t>
    </dgm:pt>
    <dgm:pt modelId="{CE3D72F5-1453-4D6A-8E22-B7053017FC3F}" type="parTrans" cxnId="{DC4F2BD9-CB92-4196-BF79-420EC68BAD9A}">
      <dgm:prSet/>
      <dgm:spPr/>
      <dgm:t>
        <a:bodyPr/>
        <a:lstStyle/>
        <a:p>
          <a:endParaRPr lang="en-CA"/>
        </a:p>
      </dgm:t>
    </dgm:pt>
    <dgm:pt modelId="{CE49A887-F870-4A3E-B933-40BECCBB8185}" type="sibTrans" cxnId="{DC4F2BD9-CB92-4196-BF79-420EC68BAD9A}">
      <dgm:prSet/>
      <dgm:spPr/>
      <dgm:t>
        <a:bodyPr/>
        <a:lstStyle/>
        <a:p>
          <a:endParaRPr lang="en-CA"/>
        </a:p>
      </dgm:t>
    </dgm:pt>
    <dgm:pt modelId="{1968AF45-25BD-4A07-9D48-8599F64242E9}" type="pres">
      <dgm:prSet presAssocID="{C1191A55-0CE2-464B-A519-3B957AC67DB7}" presName="Name0" presStyleCnt="0">
        <dgm:presLayoutVars>
          <dgm:dir/>
          <dgm:animLvl val="lvl"/>
          <dgm:resizeHandles/>
        </dgm:presLayoutVars>
      </dgm:prSet>
      <dgm:spPr/>
    </dgm:pt>
    <dgm:pt modelId="{F6882DE2-6EB9-495E-A5C3-3BF6FBC36341}" type="pres">
      <dgm:prSet presAssocID="{377CB2D5-525B-4606-935B-7529B4B1AC72}" presName="linNode" presStyleCnt="0"/>
      <dgm:spPr/>
    </dgm:pt>
    <dgm:pt modelId="{ABD78C48-4409-4DD3-945C-5848ECF62B8C}" type="pres">
      <dgm:prSet presAssocID="{377CB2D5-525B-4606-935B-7529B4B1AC72}" presName="parentShp" presStyleLbl="node1" presStyleIdx="0" presStyleCnt="3">
        <dgm:presLayoutVars>
          <dgm:bulletEnabled val="1"/>
        </dgm:presLayoutVars>
      </dgm:prSet>
      <dgm:spPr/>
    </dgm:pt>
    <dgm:pt modelId="{5293ACB9-1636-455A-84B1-E4C864904C46}" type="pres">
      <dgm:prSet presAssocID="{377CB2D5-525B-4606-935B-7529B4B1AC72}" presName="childShp" presStyleLbl="bgAccFollowNode1" presStyleIdx="0" presStyleCnt="3">
        <dgm:presLayoutVars>
          <dgm:bulletEnabled val="1"/>
        </dgm:presLayoutVars>
      </dgm:prSet>
      <dgm:spPr/>
    </dgm:pt>
    <dgm:pt modelId="{4546E949-ED4C-441F-9B45-CF8EC1014D65}" type="pres">
      <dgm:prSet presAssocID="{CF765164-9148-4C08-BF81-3B792A47DBA7}" presName="spacing" presStyleCnt="0"/>
      <dgm:spPr/>
    </dgm:pt>
    <dgm:pt modelId="{ECD527FD-3BA3-41B8-9FAE-9CEE375CA83F}" type="pres">
      <dgm:prSet presAssocID="{3B24F344-40AD-4C3C-97D7-24CD46FE6DB3}" presName="linNode" presStyleCnt="0"/>
      <dgm:spPr/>
    </dgm:pt>
    <dgm:pt modelId="{4CB66114-B559-4F7C-9854-2A8F1AB1484A}" type="pres">
      <dgm:prSet presAssocID="{3B24F344-40AD-4C3C-97D7-24CD46FE6DB3}" presName="parentShp" presStyleLbl="node1" presStyleIdx="1" presStyleCnt="3">
        <dgm:presLayoutVars>
          <dgm:bulletEnabled val="1"/>
        </dgm:presLayoutVars>
      </dgm:prSet>
      <dgm:spPr/>
    </dgm:pt>
    <dgm:pt modelId="{FE4C579F-9EA0-4534-942C-64E191FE9BD0}" type="pres">
      <dgm:prSet presAssocID="{3B24F344-40AD-4C3C-97D7-24CD46FE6DB3}" presName="childShp" presStyleLbl="bgAccFollowNode1" presStyleIdx="1" presStyleCnt="3" custScaleX="102643" custScaleY="211051">
        <dgm:presLayoutVars>
          <dgm:bulletEnabled val="1"/>
        </dgm:presLayoutVars>
      </dgm:prSet>
      <dgm:spPr/>
    </dgm:pt>
    <dgm:pt modelId="{72A0791D-3719-4A91-9C64-2B6CA520C3CB}" type="pres">
      <dgm:prSet presAssocID="{EEDBC7C6-9BB1-4DB4-8FB7-3557DFA801DD}" presName="spacing" presStyleCnt="0"/>
      <dgm:spPr/>
    </dgm:pt>
    <dgm:pt modelId="{82FD538F-E3E6-46E0-990A-818605F4ECAE}" type="pres">
      <dgm:prSet presAssocID="{44A76947-CAB8-4B83-B3CD-B4F8DF6DD243}" presName="linNode" presStyleCnt="0"/>
      <dgm:spPr/>
    </dgm:pt>
    <dgm:pt modelId="{AC6FE947-75DE-47B6-8770-C44D5362AAE2}" type="pres">
      <dgm:prSet presAssocID="{44A76947-CAB8-4B83-B3CD-B4F8DF6DD243}" presName="parentShp" presStyleLbl="node1" presStyleIdx="2" presStyleCnt="3">
        <dgm:presLayoutVars>
          <dgm:bulletEnabled val="1"/>
        </dgm:presLayoutVars>
      </dgm:prSet>
      <dgm:spPr/>
    </dgm:pt>
    <dgm:pt modelId="{005FF3D5-E65D-4F9E-B1B0-E5007CEB7D4D}" type="pres">
      <dgm:prSet presAssocID="{44A76947-CAB8-4B83-B3CD-B4F8DF6DD243}" presName="childShp" presStyleLbl="bgAccFollowNode1" presStyleIdx="2" presStyleCnt="3" custScaleY="197823">
        <dgm:presLayoutVars>
          <dgm:bulletEnabled val="1"/>
        </dgm:presLayoutVars>
      </dgm:prSet>
      <dgm:spPr/>
    </dgm:pt>
  </dgm:ptLst>
  <dgm:cxnLst>
    <dgm:cxn modelId="{94FDD304-BFA3-4617-9DE5-06E6E886814D}" srcId="{44A76947-CAB8-4B83-B3CD-B4F8DF6DD243}" destId="{D4D3CD24-E56C-4DA4-8B8C-641ECF0963D4}" srcOrd="0" destOrd="0" parTransId="{507E967C-76B8-4C99-BB78-D02E557277E8}" sibTransId="{49052578-B425-451B-BF51-6C377C17B564}"/>
    <dgm:cxn modelId="{9B79E515-FE0D-49E0-8722-B965F099C780}" type="presOf" srcId="{C1191A55-0CE2-464B-A519-3B957AC67DB7}" destId="{1968AF45-25BD-4A07-9D48-8599F64242E9}" srcOrd="0" destOrd="0" presId="urn:microsoft.com/office/officeart/2005/8/layout/vList6"/>
    <dgm:cxn modelId="{6B925A23-DBFC-4C78-B445-DC2122433B43}" type="presOf" srcId="{D4D3CD24-E56C-4DA4-8B8C-641ECF0963D4}" destId="{005FF3D5-E65D-4F9E-B1B0-E5007CEB7D4D}" srcOrd="0" destOrd="0" presId="urn:microsoft.com/office/officeart/2005/8/layout/vList6"/>
    <dgm:cxn modelId="{8D1E222C-F648-412B-8C59-291B115DCD6E}" type="presOf" srcId="{44A76947-CAB8-4B83-B3CD-B4F8DF6DD243}" destId="{AC6FE947-75DE-47B6-8770-C44D5362AAE2}" srcOrd="0" destOrd="0" presId="urn:microsoft.com/office/officeart/2005/8/layout/vList6"/>
    <dgm:cxn modelId="{DA915297-2B7C-4012-B952-1CD75FF35F78}" type="presOf" srcId="{3B24F344-40AD-4C3C-97D7-24CD46FE6DB3}" destId="{4CB66114-B559-4F7C-9854-2A8F1AB1484A}" srcOrd="0" destOrd="0" presId="urn:microsoft.com/office/officeart/2005/8/layout/vList6"/>
    <dgm:cxn modelId="{81C7E4B5-0A75-4DCB-8406-5401DAAF9D76}" srcId="{C1191A55-0CE2-464B-A519-3B957AC67DB7}" destId="{377CB2D5-525B-4606-935B-7529B4B1AC72}" srcOrd="0" destOrd="0" parTransId="{1BCA18F0-8D3D-40A1-8A6F-5C947CB48ED7}" sibTransId="{CF765164-9148-4C08-BF81-3B792A47DBA7}"/>
    <dgm:cxn modelId="{6A653DC1-9CAB-4C85-90EB-A3B377515F0F}" type="presOf" srcId="{23924159-C384-4970-86F8-9832D2C3FFB8}" destId="{5293ACB9-1636-455A-84B1-E4C864904C46}" srcOrd="0" destOrd="0" presId="urn:microsoft.com/office/officeart/2005/8/layout/vList6"/>
    <dgm:cxn modelId="{DC4F2BD9-CB92-4196-BF79-420EC68BAD9A}" srcId="{377CB2D5-525B-4606-935B-7529B4B1AC72}" destId="{23924159-C384-4970-86F8-9832D2C3FFB8}" srcOrd="0" destOrd="0" parTransId="{CE3D72F5-1453-4D6A-8E22-B7053017FC3F}" sibTransId="{CE49A887-F870-4A3E-B933-40BECCBB8185}"/>
    <dgm:cxn modelId="{0F34CCDD-D057-4930-B527-2ECFC5610C62}" type="presOf" srcId="{9E43C75B-71C2-4F03-9C0D-A97972EB40F1}" destId="{FE4C579F-9EA0-4534-942C-64E191FE9BD0}" srcOrd="0" destOrd="0" presId="urn:microsoft.com/office/officeart/2005/8/layout/vList6"/>
    <dgm:cxn modelId="{09DC59E4-90E2-4926-9FC6-C46BE9409ECB}" srcId="{C1191A55-0CE2-464B-A519-3B957AC67DB7}" destId="{3B24F344-40AD-4C3C-97D7-24CD46FE6DB3}" srcOrd="1" destOrd="0" parTransId="{E7F1B7E0-21E3-4F84-BAF5-C79913A9B932}" sibTransId="{EEDBC7C6-9BB1-4DB4-8FB7-3557DFA801DD}"/>
    <dgm:cxn modelId="{529722E8-C9FF-45F8-B2CB-A8A5DB440B50}" srcId="{3B24F344-40AD-4C3C-97D7-24CD46FE6DB3}" destId="{9E43C75B-71C2-4F03-9C0D-A97972EB40F1}" srcOrd="0" destOrd="0" parTransId="{C7764E18-D92E-4E9B-86D6-ADE4FD6EBDB3}" sibTransId="{CE720B4B-C817-4E49-B4E2-74000469B242}"/>
    <dgm:cxn modelId="{832130F4-3B99-4D49-8182-5D4F07A708BB}" srcId="{C1191A55-0CE2-464B-A519-3B957AC67DB7}" destId="{44A76947-CAB8-4B83-B3CD-B4F8DF6DD243}" srcOrd="2" destOrd="0" parTransId="{53A18DD4-D2A4-45E4-AFE2-2C9869D2CEB1}" sibTransId="{38E207E6-3C86-4858-A73F-B172515C5783}"/>
    <dgm:cxn modelId="{7BE36AFD-21DD-4864-BB58-13DEFB50F2B0}" type="presOf" srcId="{377CB2D5-525B-4606-935B-7529B4B1AC72}" destId="{ABD78C48-4409-4DD3-945C-5848ECF62B8C}" srcOrd="0" destOrd="0" presId="urn:microsoft.com/office/officeart/2005/8/layout/vList6"/>
    <dgm:cxn modelId="{BBB9D36C-F229-49BF-92EE-5DA871358FF5}" type="presParOf" srcId="{1968AF45-25BD-4A07-9D48-8599F64242E9}" destId="{F6882DE2-6EB9-495E-A5C3-3BF6FBC36341}" srcOrd="0" destOrd="0" presId="urn:microsoft.com/office/officeart/2005/8/layout/vList6"/>
    <dgm:cxn modelId="{E8B536CD-212E-4012-8D50-98EFBE47C588}" type="presParOf" srcId="{F6882DE2-6EB9-495E-A5C3-3BF6FBC36341}" destId="{ABD78C48-4409-4DD3-945C-5848ECF62B8C}" srcOrd="0" destOrd="0" presId="urn:microsoft.com/office/officeart/2005/8/layout/vList6"/>
    <dgm:cxn modelId="{2034DFF3-B173-4CE0-A7E2-CB793EEC9EC8}" type="presParOf" srcId="{F6882DE2-6EB9-495E-A5C3-3BF6FBC36341}" destId="{5293ACB9-1636-455A-84B1-E4C864904C46}" srcOrd="1" destOrd="0" presId="urn:microsoft.com/office/officeart/2005/8/layout/vList6"/>
    <dgm:cxn modelId="{7A05451D-C701-4E31-AA60-DC886EA7FAFF}" type="presParOf" srcId="{1968AF45-25BD-4A07-9D48-8599F64242E9}" destId="{4546E949-ED4C-441F-9B45-CF8EC1014D65}" srcOrd="1" destOrd="0" presId="urn:microsoft.com/office/officeart/2005/8/layout/vList6"/>
    <dgm:cxn modelId="{CAB6456B-0D33-4B7A-AEAA-ED90039B6411}" type="presParOf" srcId="{1968AF45-25BD-4A07-9D48-8599F64242E9}" destId="{ECD527FD-3BA3-41B8-9FAE-9CEE375CA83F}" srcOrd="2" destOrd="0" presId="urn:microsoft.com/office/officeart/2005/8/layout/vList6"/>
    <dgm:cxn modelId="{2040793C-BF4A-4DDA-BE72-172427403763}" type="presParOf" srcId="{ECD527FD-3BA3-41B8-9FAE-9CEE375CA83F}" destId="{4CB66114-B559-4F7C-9854-2A8F1AB1484A}" srcOrd="0" destOrd="0" presId="urn:microsoft.com/office/officeart/2005/8/layout/vList6"/>
    <dgm:cxn modelId="{5DE18227-3511-427B-BABE-07B2BE595536}" type="presParOf" srcId="{ECD527FD-3BA3-41B8-9FAE-9CEE375CA83F}" destId="{FE4C579F-9EA0-4534-942C-64E191FE9BD0}" srcOrd="1" destOrd="0" presId="urn:microsoft.com/office/officeart/2005/8/layout/vList6"/>
    <dgm:cxn modelId="{DBB202D8-14B7-47D6-A9F3-5C61B2751414}" type="presParOf" srcId="{1968AF45-25BD-4A07-9D48-8599F64242E9}" destId="{72A0791D-3719-4A91-9C64-2B6CA520C3CB}" srcOrd="3" destOrd="0" presId="urn:microsoft.com/office/officeart/2005/8/layout/vList6"/>
    <dgm:cxn modelId="{479219F2-26A8-42E8-BDF8-25B2A9FBDB7F}" type="presParOf" srcId="{1968AF45-25BD-4A07-9D48-8599F64242E9}" destId="{82FD538F-E3E6-46E0-990A-818605F4ECAE}" srcOrd="4" destOrd="0" presId="urn:microsoft.com/office/officeart/2005/8/layout/vList6"/>
    <dgm:cxn modelId="{B9EEE7E9-966B-43FD-B13E-A285DE07B811}" type="presParOf" srcId="{82FD538F-E3E6-46E0-990A-818605F4ECAE}" destId="{AC6FE947-75DE-47B6-8770-C44D5362AAE2}" srcOrd="0" destOrd="0" presId="urn:microsoft.com/office/officeart/2005/8/layout/vList6"/>
    <dgm:cxn modelId="{E9C1D747-F5CD-4499-B8DA-6FB0753104FE}" type="presParOf" srcId="{82FD538F-E3E6-46E0-990A-818605F4ECAE}" destId="{005FF3D5-E65D-4F9E-B1B0-E5007CEB7D4D}" srcOrd="1" destOrd="0" presId="urn:microsoft.com/office/officeart/2005/8/layout/vList6"/>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ata2.xml><?xml version="1.0" encoding="utf-8"?>
<dgm:dataModel xmlns:dgm="http://schemas.openxmlformats.org/drawingml/2006/diagram" xmlns:a="http://schemas.openxmlformats.org/drawingml/2006/main">
  <dgm:ptLst>
    <dgm:pt modelId="{6E797429-22B3-47B4-8095-53EFD25A40E5}" type="doc">
      <dgm:prSet loTypeId="urn:microsoft.com/office/officeart/2011/layout/CircleProcess" loCatId="process" qsTypeId="urn:microsoft.com/office/officeart/2005/8/quickstyle/simple1" qsCatId="simple" csTypeId="urn:microsoft.com/office/officeart/2005/8/colors/colorful1" csCatId="colorful" phldr="1"/>
      <dgm:spPr/>
      <dgm:t>
        <a:bodyPr/>
        <a:lstStyle/>
        <a:p>
          <a:endParaRPr lang="en-CA"/>
        </a:p>
      </dgm:t>
    </dgm:pt>
    <dgm:pt modelId="{4A79EBE4-D54E-4575-AC97-0EEBFB37997B}">
      <dgm:prSet phldrT="[Text]" custT="1"/>
      <dgm:spPr/>
      <dgm:t>
        <a:bodyPr/>
        <a:lstStyle/>
        <a:p>
          <a:r>
            <a:rPr lang="en-US" sz="2000" b="1" dirty="0">
              <a:solidFill>
                <a:srgbClr val="FF0000"/>
              </a:solidFill>
              <a:latin typeface="Times New Roman" panose="02020603050405020304" pitchFamily="18" charset="0"/>
              <a:cs typeface="Times New Roman" panose="02020603050405020304" pitchFamily="18" charset="0"/>
            </a:rPr>
            <a:t>First</a:t>
          </a:r>
          <a:r>
            <a:rPr lang="en-US" sz="2000" dirty="0">
              <a:latin typeface="Times New Roman" panose="02020603050405020304" pitchFamily="18" charset="0"/>
              <a:cs typeface="Times New Roman" panose="02020603050405020304" pitchFamily="18" charset="0"/>
            </a:rPr>
            <a:t>, scan lists of potential risks</a:t>
          </a:r>
          <a:endParaRPr lang="en-CA" sz="2000" dirty="0">
            <a:latin typeface="Times New Roman" panose="02020603050405020304" pitchFamily="18" charset="0"/>
            <a:cs typeface="Times New Roman" panose="02020603050405020304" pitchFamily="18" charset="0"/>
          </a:endParaRPr>
        </a:p>
      </dgm:t>
    </dgm:pt>
    <dgm:pt modelId="{8F6AC289-B000-49B6-891D-77AB5B412470}" type="parTrans" cxnId="{8C93AE19-0577-4E01-AA06-3834F3385EE7}">
      <dgm:prSet/>
      <dgm:spPr/>
      <dgm:t>
        <a:bodyPr/>
        <a:lstStyle/>
        <a:p>
          <a:endParaRPr lang="en-CA" sz="2000">
            <a:latin typeface="Times New Roman" panose="02020603050405020304" pitchFamily="18" charset="0"/>
            <a:cs typeface="Times New Roman" panose="02020603050405020304" pitchFamily="18" charset="0"/>
          </a:endParaRPr>
        </a:p>
      </dgm:t>
    </dgm:pt>
    <dgm:pt modelId="{A5FAB4F8-0B03-45DC-A537-A615E5DCE3D3}" type="sibTrans" cxnId="{8C93AE19-0577-4E01-AA06-3834F3385EE7}">
      <dgm:prSet/>
      <dgm:spPr/>
      <dgm:t>
        <a:bodyPr/>
        <a:lstStyle/>
        <a:p>
          <a:endParaRPr lang="en-CA" sz="2000">
            <a:latin typeface="Times New Roman" panose="02020603050405020304" pitchFamily="18" charset="0"/>
            <a:cs typeface="Times New Roman" panose="02020603050405020304" pitchFamily="18" charset="0"/>
          </a:endParaRPr>
        </a:p>
      </dgm:t>
    </dgm:pt>
    <dgm:pt modelId="{F0D4835F-01FE-46A2-B5AF-4E3BF9B561DD}">
      <dgm:prSet phldrT="[Text]" custT="1"/>
      <dgm:spPr/>
      <dgm:t>
        <a:bodyPr/>
        <a:lstStyle/>
        <a:p>
          <a:r>
            <a:rPr lang="en-US" sz="2000" b="1" dirty="0">
              <a:solidFill>
                <a:srgbClr val="FF0000"/>
              </a:solidFill>
              <a:latin typeface="Times New Roman" panose="02020603050405020304" pitchFamily="18" charset="0"/>
              <a:cs typeface="Times New Roman" panose="02020603050405020304" pitchFamily="18" charset="0"/>
            </a:rPr>
            <a:t>Second</a:t>
          </a:r>
          <a:r>
            <a:rPr lang="en-US" sz="2000" dirty="0">
              <a:solidFill>
                <a:srgbClr val="FF0000"/>
              </a:solidFill>
              <a:latin typeface="Times New Roman" panose="02020603050405020304" pitchFamily="18" charset="0"/>
              <a:cs typeface="Times New Roman" panose="02020603050405020304" pitchFamily="18" charset="0"/>
            </a:rPr>
            <a:t>,</a:t>
          </a:r>
          <a:r>
            <a:rPr lang="en-US" sz="2000" dirty="0">
              <a:latin typeface="Times New Roman" panose="02020603050405020304" pitchFamily="18" charset="0"/>
              <a:cs typeface="Times New Roman" panose="02020603050405020304" pitchFamily="18" charset="0"/>
            </a:rPr>
            <a:t> each risk is rated on a scale </a:t>
          </a:r>
          <a:r>
            <a:rPr lang="en-CA" sz="2000" dirty="0">
              <a:latin typeface="Times New Roman" panose="02020603050405020304" pitchFamily="18" charset="0"/>
              <a:cs typeface="Times New Roman" panose="02020603050405020304" pitchFamily="18" charset="0"/>
            </a:rPr>
            <a:t>regard to its likelihood  of occurring</a:t>
          </a:r>
        </a:p>
        <a:p>
          <a:endParaRPr lang="en-CA" sz="2000" dirty="0">
            <a:latin typeface="Times New Roman" panose="02020603050405020304" pitchFamily="18" charset="0"/>
            <a:cs typeface="Times New Roman" panose="02020603050405020304" pitchFamily="18" charset="0"/>
          </a:endParaRPr>
        </a:p>
      </dgm:t>
    </dgm:pt>
    <dgm:pt modelId="{4A1E8A1A-4328-4FC9-9D8C-6BA4A5EE2BFA}" type="parTrans" cxnId="{B9AECC4A-D0D8-4EDA-B986-3F698A9728F1}">
      <dgm:prSet/>
      <dgm:spPr/>
      <dgm:t>
        <a:bodyPr/>
        <a:lstStyle/>
        <a:p>
          <a:endParaRPr lang="en-CA" sz="2000">
            <a:latin typeface="Times New Roman" panose="02020603050405020304" pitchFamily="18" charset="0"/>
            <a:cs typeface="Times New Roman" panose="02020603050405020304" pitchFamily="18" charset="0"/>
          </a:endParaRPr>
        </a:p>
      </dgm:t>
    </dgm:pt>
    <dgm:pt modelId="{967568E5-DE03-44DF-B6FF-D37FBAA544B5}" type="sibTrans" cxnId="{B9AECC4A-D0D8-4EDA-B986-3F698A9728F1}">
      <dgm:prSet/>
      <dgm:spPr/>
      <dgm:t>
        <a:bodyPr/>
        <a:lstStyle/>
        <a:p>
          <a:endParaRPr lang="en-CA" sz="2000">
            <a:latin typeface="Times New Roman" panose="02020603050405020304" pitchFamily="18" charset="0"/>
            <a:cs typeface="Times New Roman" panose="02020603050405020304" pitchFamily="18" charset="0"/>
          </a:endParaRPr>
        </a:p>
      </dgm:t>
    </dgm:pt>
    <dgm:pt modelId="{9F54767C-1662-4157-AF30-52C4A9015754}">
      <dgm:prSet custT="1"/>
      <dgm:spPr/>
      <dgm:t>
        <a:bodyPr/>
        <a:lstStyle/>
        <a:p>
          <a:r>
            <a:rPr lang="en-US" sz="2000" b="1" dirty="0">
              <a:solidFill>
                <a:srgbClr val="FF0000"/>
              </a:solidFill>
              <a:latin typeface="Times New Roman" panose="02020603050405020304" pitchFamily="18" charset="0"/>
              <a:cs typeface="Times New Roman" panose="02020603050405020304" pitchFamily="18" charset="0"/>
            </a:rPr>
            <a:t>Third</a:t>
          </a:r>
          <a:r>
            <a:rPr lang="en-US" sz="2000" dirty="0">
              <a:latin typeface="Times New Roman" panose="02020603050405020304" pitchFamily="18" charset="0"/>
              <a:cs typeface="Times New Roman" panose="02020603050405020304" pitchFamily="18" charset="0"/>
            </a:rPr>
            <a:t>  applying the optional responses. From importance and likelihood, you decide how to mitigate the effects </a:t>
          </a:r>
        </a:p>
        <a:p>
          <a:r>
            <a:rPr lang="en-US" sz="2000" dirty="0">
              <a:latin typeface="Times New Roman" panose="02020603050405020304" pitchFamily="18" charset="0"/>
              <a:cs typeface="Times New Roman" panose="02020603050405020304" pitchFamily="18" charset="0"/>
            </a:rPr>
            <a:t>of risks</a:t>
          </a:r>
          <a:endParaRPr lang="en-CA" sz="2000" dirty="0">
            <a:latin typeface="Times New Roman" panose="02020603050405020304" pitchFamily="18" charset="0"/>
            <a:cs typeface="Times New Roman" panose="02020603050405020304" pitchFamily="18" charset="0"/>
          </a:endParaRPr>
        </a:p>
      </dgm:t>
    </dgm:pt>
    <dgm:pt modelId="{2D03A3D8-D9F0-49EF-BCA4-1028DDC0E5E5}" type="parTrans" cxnId="{7713CFDF-614C-4863-9971-073977383720}">
      <dgm:prSet/>
      <dgm:spPr/>
      <dgm:t>
        <a:bodyPr/>
        <a:lstStyle/>
        <a:p>
          <a:endParaRPr lang="en-CA" sz="2000">
            <a:latin typeface="Times New Roman" panose="02020603050405020304" pitchFamily="18" charset="0"/>
            <a:cs typeface="Times New Roman" panose="02020603050405020304" pitchFamily="18" charset="0"/>
          </a:endParaRPr>
        </a:p>
      </dgm:t>
    </dgm:pt>
    <dgm:pt modelId="{0FB52F33-4FAB-46ED-A73B-DDC408CE8F4B}" type="sibTrans" cxnId="{7713CFDF-614C-4863-9971-073977383720}">
      <dgm:prSet/>
      <dgm:spPr/>
      <dgm:t>
        <a:bodyPr/>
        <a:lstStyle/>
        <a:p>
          <a:endParaRPr lang="en-CA" sz="2000">
            <a:latin typeface="Times New Roman" panose="02020603050405020304" pitchFamily="18" charset="0"/>
            <a:cs typeface="Times New Roman" panose="02020603050405020304" pitchFamily="18" charset="0"/>
          </a:endParaRPr>
        </a:p>
      </dgm:t>
    </dgm:pt>
    <dgm:pt modelId="{4EFC5EFB-C22C-4188-AD76-F47B61D30A44}" type="pres">
      <dgm:prSet presAssocID="{6E797429-22B3-47B4-8095-53EFD25A40E5}" presName="Name0" presStyleCnt="0">
        <dgm:presLayoutVars>
          <dgm:chMax val="11"/>
          <dgm:chPref val="11"/>
          <dgm:dir/>
          <dgm:resizeHandles/>
        </dgm:presLayoutVars>
      </dgm:prSet>
      <dgm:spPr/>
    </dgm:pt>
    <dgm:pt modelId="{FBF528D1-DEC4-498A-8583-81653B001425}" type="pres">
      <dgm:prSet presAssocID="{9F54767C-1662-4157-AF30-52C4A9015754}" presName="Accent3" presStyleCnt="0"/>
      <dgm:spPr/>
    </dgm:pt>
    <dgm:pt modelId="{B8929F54-4C2E-4B88-B171-3AA83D475201}" type="pres">
      <dgm:prSet presAssocID="{9F54767C-1662-4157-AF30-52C4A9015754}" presName="Accent" presStyleLbl="node1" presStyleIdx="0" presStyleCnt="3"/>
      <dgm:spPr/>
    </dgm:pt>
    <dgm:pt modelId="{7A749950-39A2-47E1-A32A-B777F4052420}" type="pres">
      <dgm:prSet presAssocID="{9F54767C-1662-4157-AF30-52C4A9015754}" presName="ParentBackground3" presStyleCnt="0"/>
      <dgm:spPr/>
    </dgm:pt>
    <dgm:pt modelId="{39F5EA96-4D62-4227-AAD4-1276EF67EB7E}" type="pres">
      <dgm:prSet presAssocID="{9F54767C-1662-4157-AF30-52C4A9015754}" presName="ParentBackground" presStyleLbl="fgAcc1" presStyleIdx="0" presStyleCnt="3"/>
      <dgm:spPr/>
    </dgm:pt>
    <dgm:pt modelId="{510B5C59-BCC0-43AA-84F0-29A2C6DED607}" type="pres">
      <dgm:prSet presAssocID="{9F54767C-1662-4157-AF30-52C4A9015754}" presName="Parent3" presStyleLbl="revTx" presStyleIdx="0" presStyleCnt="0">
        <dgm:presLayoutVars>
          <dgm:chMax val="1"/>
          <dgm:chPref val="1"/>
          <dgm:bulletEnabled val="1"/>
        </dgm:presLayoutVars>
      </dgm:prSet>
      <dgm:spPr/>
    </dgm:pt>
    <dgm:pt modelId="{A1E1BB2C-F087-40D7-A04F-BFD4A5BF80EF}" type="pres">
      <dgm:prSet presAssocID="{F0D4835F-01FE-46A2-B5AF-4E3BF9B561DD}" presName="Accent2" presStyleCnt="0"/>
      <dgm:spPr/>
    </dgm:pt>
    <dgm:pt modelId="{CB9DBCAF-93B7-40CE-9C89-F20F5476B85F}" type="pres">
      <dgm:prSet presAssocID="{F0D4835F-01FE-46A2-B5AF-4E3BF9B561DD}" presName="Accent" presStyleLbl="node1" presStyleIdx="1" presStyleCnt="3"/>
      <dgm:spPr/>
    </dgm:pt>
    <dgm:pt modelId="{D1690E2A-44F5-47CA-8A01-CD635B2493BD}" type="pres">
      <dgm:prSet presAssocID="{F0D4835F-01FE-46A2-B5AF-4E3BF9B561DD}" presName="ParentBackground2" presStyleCnt="0"/>
      <dgm:spPr/>
    </dgm:pt>
    <dgm:pt modelId="{F05449CD-80D8-4058-8089-35FA3E1574E7}" type="pres">
      <dgm:prSet presAssocID="{F0D4835F-01FE-46A2-B5AF-4E3BF9B561DD}" presName="ParentBackground" presStyleLbl="fgAcc1" presStyleIdx="1" presStyleCnt="3"/>
      <dgm:spPr/>
    </dgm:pt>
    <dgm:pt modelId="{98DEAB5D-A06D-4DB4-BC83-29C62B6C211C}" type="pres">
      <dgm:prSet presAssocID="{F0D4835F-01FE-46A2-B5AF-4E3BF9B561DD}" presName="Parent2" presStyleLbl="revTx" presStyleIdx="0" presStyleCnt="0">
        <dgm:presLayoutVars>
          <dgm:chMax val="1"/>
          <dgm:chPref val="1"/>
          <dgm:bulletEnabled val="1"/>
        </dgm:presLayoutVars>
      </dgm:prSet>
      <dgm:spPr/>
    </dgm:pt>
    <dgm:pt modelId="{7DDE787F-695E-4066-B04D-95DDD5E8F441}" type="pres">
      <dgm:prSet presAssocID="{4A79EBE4-D54E-4575-AC97-0EEBFB37997B}" presName="Accent1" presStyleCnt="0"/>
      <dgm:spPr/>
    </dgm:pt>
    <dgm:pt modelId="{4F36919E-2E29-47BE-8B65-7F6436C7AC99}" type="pres">
      <dgm:prSet presAssocID="{4A79EBE4-D54E-4575-AC97-0EEBFB37997B}" presName="Accent" presStyleLbl="node1" presStyleIdx="2" presStyleCnt="3"/>
      <dgm:spPr/>
    </dgm:pt>
    <dgm:pt modelId="{B4AEF4F4-C0C1-4298-BECB-409E1A9FD72C}" type="pres">
      <dgm:prSet presAssocID="{4A79EBE4-D54E-4575-AC97-0EEBFB37997B}" presName="ParentBackground1" presStyleCnt="0"/>
      <dgm:spPr/>
    </dgm:pt>
    <dgm:pt modelId="{D8CB037B-1B35-47AD-B125-88CDAA0FC767}" type="pres">
      <dgm:prSet presAssocID="{4A79EBE4-D54E-4575-AC97-0EEBFB37997B}" presName="ParentBackground" presStyleLbl="fgAcc1" presStyleIdx="2" presStyleCnt="3"/>
      <dgm:spPr/>
    </dgm:pt>
    <dgm:pt modelId="{E27A4E8D-552B-400E-99BB-B3F1271233FF}" type="pres">
      <dgm:prSet presAssocID="{4A79EBE4-D54E-4575-AC97-0EEBFB37997B}" presName="Parent1" presStyleLbl="revTx" presStyleIdx="0" presStyleCnt="0">
        <dgm:presLayoutVars>
          <dgm:chMax val="1"/>
          <dgm:chPref val="1"/>
          <dgm:bulletEnabled val="1"/>
        </dgm:presLayoutVars>
      </dgm:prSet>
      <dgm:spPr/>
    </dgm:pt>
  </dgm:ptLst>
  <dgm:cxnLst>
    <dgm:cxn modelId="{F9F48B0D-70D2-4BD1-B57B-CB4F8197D444}" type="presOf" srcId="{F0D4835F-01FE-46A2-B5AF-4E3BF9B561DD}" destId="{98DEAB5D-A06D-4DB4-BC83-29C62B6C211C}" srcOrd="1" destOrd="0" presId="urn:microsoft.com/office/officeart/2011/layout/CircleProcess"/>
    <dgm:cxn modelId="{8C93AE19-0577-4E01-AA06-3834F3385EE7}" srcId="{6E797429-22B3-47B4-8095-53EFD25A40E5}" destId="{4A79EBE4-D54E-4575-AC97-0EEBFB37997B}" srcOrd="0" destOrd="0" parTransId="{8F6AC289-B000-49B6-891D-77AB5B412470}" sibTransId="{A5FAB4F8-0B03-45DC-A537-A615E5DCE3D3}"/>
    <dgm:cxn modelId="{3CF9E234-140B-4F3A-BCC1-5F82AA8C1CC5}" type="presOf" srcId="{9F54767C-1662-4157-AF30-52C4A9015754}" destId="{39F5EA96-4D62-4227-AAD4-1276EF67EB7E}" srcOrd="0" destOrd="0" presId="urn:microsoft.com/office/officeart/2011/layout/CircleProcess"/>
    <dgm:cxn modelId="{B9AECC4A-D0D8-4EDA-B986-3F698A9728F1}" srcId="{6E797429-22B3-47B4-8095-53EFD25A40E5}" destId="{F0D4835F-01FE-46A2-B5AF-4E3BF9B561DD}" srcOrd="1" destOrd="0" parTransId="{4A1E8A1A-4328-4FC9-9D8C-6BA4A5EE2BFA}" sibTransId="{967568E5-DE03-44DF-B6FF-D37FBAA544B5}"/>
    <dgm:cxn modelId="{4584D14D-CA51-4778-BD6A-41EC6431FD70}" type="presOf" srcId="{4A79EBE4-D54E-4575-AC97-0EEBFB37997B}" destId="{E27A4E8D-552B-400E-99BB-B3F1271233FF}" srcOrd="1" destOrd="0" presId="urn:microsoft.com/office/officeart/2011/layout/CircleProcess"/>
    <dgm:cxn modelId="{C9123F7B-5528-49B8-A2AD-4DC171FE2341}" type="presOf" srcId="{6E797429-22B3-47B4-8095-53EFD25A40E5}" destId="{4EFC5EFB-C22C-4188-AD76-F47B61D30A44}" srcOrd="0" destOrd="0" presId="urn:microsoft.com/office/officeart/2011/layout/CircleProcess"/>
    <dgm:cxn modelId="{A8E30D9F-BF9B-4CE6-ABB7-DA485F7CBC37}" type="presOf" srcId="{4A79EBE4-D54E-4575-AC97-0EEBFB37997B}" destId="{D8CB037B-1B35-47AD-B125-88CDAA0FC767}" srcOrd="0" destOrd="0" presId="urn:microsoft.com/office/officeart/2011/layout/CircleProcess"/>
    <dgm:cxn modelId="{C53B68CA-F97F-4DCB-A20B-94C2C903CB35}" type="presOf" srcId="{F0D4835F-01FE-46A2-B5AF-4E3BF9B561DD}" destId="{F05449CD-80D8-4058-8089-35FA3E1574E7}" srcOrd="0" destOrd="0" presId="urn:microsoft.com/office/officeart/2011/layout/CircleProcess"/>
    <dgm:cxn modelId="{A59FEBD9-DB36-4289-BB83-27831CEC7A3E}" type="presOf" srcId="{9F54767C-1662-4157-AF30-52C4A9015754}" destId="{510B5C59-BCC0-43AA-84F0-29A2C6DED607}" srcOrd="1" destOrd="0" presId="urn:microsoft.com/office/officeart/2011/layout/CircleProcess"/>
    <dgm:cxn modelId="{7713CFDF-614C-4863-9971-073977383720}" srcId="{6E797429-22B3-47B4-8095-53EFD25A40E5}" destId="{9F54767C-1662-4157-AF30-52C4A9015754}" srcOrd="2" destOrd="0" parTransId="{2D03A3D8-D9F0-49EF-BCA4-1028DDC0E5E5}" sibTransId="{0FB52F33-4FAB-46ED-A73B-DDC408CE8F4B}"/>
    <dgm:cxn modelId="{324C1D3D-C4E9-4362-84B0-19E5F99D8C22}" type="presParOf" srcId="{4EFC5EFB-C22C-4188-AD76-F47B61D30A44}" destId="{FBF528D1-DEC4-498A-8583-81653B001425}" srcOrd="0" destOrd="0" presId="urn:microsoft.com/office/officeart/2011/layout/CircleProcess"/>
    <dgm:cxn modelId="{DD2DFB03-5617-452E-8CF2-3C142CE45A9D}" type="presParOf" srcId="{FBF528D1-DEC4-498A-8583-81653B001425}" destId="{B8929F54-4C2E-4B88-B171-3AA83D475201}" srcOrd="0" destOrd="0" presId="urn:microsoft.com/office/officeart/2011/layout/CircleProcess"/>
    <dgm:cxn modelId="{C279CC90-2215-4D98-95E3-5D3C1661C978}" type="presParOf" srcId="{4EFC5EFB-C22C-4188-AD76-F47B61D30A44}" destId="{7A749950-39A2-47E1-A32A-B777F4052420}" srcOrd="1" destOrd="0" presId="urn:microsoft.com/office/officeart/2011/layout/CircleProcess"/>
    <dgm:cxn modelId="{3D110B6C-5D75-4897-A0B6-BE4A602C4285}" type="presParOf" srcId="{7A749950-39A2-47E1-A32A-B777F4052420}" destId="{39F5EA96-4D62-4227-AAD4-1276EF67EB7E}" srcOrd="0" destOrd="0" presId="urn:microsoft.com/office/officeart/2011/layout/CircleProcess"/>
    <dgm:cxn modelId="{81B169D8-900A-4264-92F8-0CAFF59A7DB5}" type="presParOf" srcId="{4EFC5EFB-C22C-4188-AD76-F47B61D30A44}" destId="{510B5C59-BCC0-43AA-84F0-29A2C6DED607}" srcOrd="2" destOrd="0" presId="urn:microsoft.com/office/officeart/2011/layout/CircleProcess"/>
    <dgm:cxn modelId="{D49EAE63-A4BC-40A3-A9EF-A2F293C38C2C}" type="presParOf" srcId="{4EFC5EFB-C22C-4188-AD76-F47B61D30A44}" destId="{A1E1BB2C-F087-40D7-A04F-BFD4A5BF80EF}" srcOrd="3" destOrd="0" presId="urn:microsoft.com/office/officeart/2011/layout/CircleProcess"/>
    <dgm:cxn modelId="{6F830DB6-E9F5-4BE8-B7B5-F91027499F63}" type="presParOf" srcId="{A1E1BB2C-F087-40D7-A04F-BFD4A5BF80EF}" destId="{CB9DBCAF-93B7-40CE-9C89-F20F5476B85F}" srcOrd="0" destOrd="0" presId="urn:microsoft.com/office/officeart/2011/layout/CircleProcess"/>
    <dgm:cxn modelId="{C87C7E8F-8D31-40EF-9B11-59EF7878D531}" type="presParOf" srcId="{4EFC5EFB-C22C-4188-AD76-F47B61D30A44}" destId="{D1690E2A-44F5-47CA-8A01-CD635B2493BD}" srcOrd="4" destOrd="0" presId="urn:microsoft.com/office/officeart/2011/layout/CircleProcess"/>
    <dgm:cxn modelId="{1D4FC51D-4929-40EB-9A18-240FA32A0B26}" type="presParOf" srcId="{D1690E2A-44F5-47CA-8A01-CD635B2493BD}" destId="{F05449CD-80D8-4058-8089-35FA3E1574E7}" srcOrd="0" destOrd="0" presId="urn:microsoft.com/office/officeart/2011/layout/CircleProcess"/>
    <dgm:cxn modelId="{B1D1B9F1-6494-4BD3-964B-70111315AB65}" type="presParOf" srcId="{4EFC5EFB-C22C-4188-AD76-F47B61D30A44}" destId="{98DEAB5D-A06D-4DB4-BC83-29C62B6C211C}" srcOrd="5" destOrd="0" presId="urn:microsoft.com/office/officeart/2011/layout/CircleProcess"/>
    <dgm:cxn modelId="{D09DDBBF-B242-479F-8CE2-BB2AD2CF9726}" type="presParOf" srcId="{4EFC5EFB-C22C-4188-AD76-F47B61D30A44}" destId="{7DDE787F-695E-4066-B04D-95DDD5E8F441}" srcOrd="6" destOrd="0" presId="urn:microsoft.com/office/officeart/2011/layout/CircleProcess"/>
    <dgm:cxn modelId="{AF7D6545-72B9-48A2-9C6D-4897120B4DDC}" type="presParOf" srcId="{7DDE787F-695E-4066-B04D-95DDD5E8F441}" destId="{4F36919E-2E29-47BE-8B65-7F6436C7AC99}" srcOrd="0" destOrd="0" presId="urn:microsoft.com/office/officeart/2011/layout/CircleProcess"/>
    <dgm:cxn modelId="{0043FC9A-70C5-43F0-933E-D96F2E51329E}" type="presParOf" srcId="{4EFC5EFB-C22C-4188-AD76-F47B61D30A44}" destId="{B4AEF4F4-C0C1-4298-BECB-409E1A9FD72C}" srcOrd="7" destOrd="0" presId="urn:microsoft.com/office/officeart/2011/layout/CircleProcess"/>
    <dgm:cxn modelId="{70EB36D0-9F79-465B-BA52-72F3C0D8E8F8}" type="presParOf" srcId="{B4AEF4F4-C0C1-4298-BECB-409E1A9FD72C}" destId="{D8CB037B-1B35-47AD-B125-88CDAA0FC767}" srcOrd="0" destOrd="0" presId="urn:microsoft.com/office/officeart/2011/layout/CircleProcess"/>
    <dgm:cxn modelId="{07D11EED-510B-4EDD-9AE4-B2DFD7D0D059}" type="presParOf" srcId="{4EFC5EFB-C22C-4188-AD76-F47B61D30A44}" destId="{E27A4E8D-552B-400E-99BB-B3F1271233FF}" srcOrd="8" destOrd="0" presId="urn:microsoft.com/office/officeart/2011/layout/CircleProcess"/>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rawing1.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5293ACB9-1636-455A-84B1-E4C864904C46}">
      <dsp:nvSpPr>
        <dsp:cNvPr id="0" name=""/>
        <dsp:cNvSpPr/>
      </dsp:nvSpPr>
      <dsp:spPr>
        <a:xfrm>
          <a:off x="4577714" y="1017"/>
          <a:ext cx="6866572" cy="626361"/>
        </a:xfrm>
        <a:prstGeom prst="rightArrow">
          <a:avLst>
            <a:gd name="adj1" fmla="val 75000"/>
            <a:gd name="adj2" fmla="val 50000"/>
          </a:avLst>
        </a:prstGeom>
        <a:solidFill>
          <a:schemeClr val="accent1">
            <a:alpha val="90000"/>
            <a:tint val="40000"/>
            <a:hueOff val="0"/>
            <a:satOff val="0"/>
            <a:lumOff val="0"/>
            <a:alphaOff val="0"/>
          </a:schemeClr>
        </a:solidFill>
        <a:ln w="12700" cap="flat" cmpd="sng" algn="ctr">
          <a:solidFill>
            <a:schemeClr val="accent1">
              <a:alpha val="90000"/>
              <a:tint val="40000"/>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txBody>
        <a:bodyPr spcFirstLastPara="0" vert="horz" wrap="square" lIns="15240" tIns="15240" rIns="15240" bIns="15240" numCol="1" spcCol="1270" anchor="t" anchorCtr="0">
          <a:noAutofit/>
        </a:bodyPr>
        <a:lstStyle/>
        <a:p>
          <a:pPr marL="228600" lvl="1" indent="-228600" algn="l" defTabSz="1066800">
            <a:lnSpc>
              <a:spcPct val="90000"/>
            </a:lnSpc>
            <a:spcBef>
              <a:spcPct val="0"/>
            </a:spcBef>
            <a:spcAft>
              <a:spcPct val="15000"/>
            </a:spcAft>
            <a:buChar char="•"/>
          </a:pPr>
          <a:r>
            <a:rPr lang="en-CA" sz="2400" kern="1200" dirty="0">
              <a:latin typeface="Times New Roman" panose="02020603050405020304" pitchFamily="18" charset="0"/>
              <a:cs typeface="Times New Roman" panose="02020603050405020304" pitchFamily="18" charset="0"/>
            </a:rPr>
            <a:t>employees</a:t>
          </a:r>
        </a:p>
      </dsp:txBody>
      <dsp:txXfrm>
        <a:off x="4577714" y="79312"/>
        <a:ext cx="6631687" cy="469771"/>
      </dsp:txXfrm>
    </dsp:sp>
    <dsp:sp modelId="{ABD78C48-4409-4DD3-945C-5848ECF62B8C}">
      <dsp:nvSpPr>
        <dsp:cNvPr id="0" name=""/>
        <dsp:cNvSpPr/>
      </dsp:nvSpPr>
      <dsp:spPr>
        <a:xfrm>
          <a:off x="0" y="1017"/>
          <a:ext cx="4577714" cy="626361"/>
        </a:xfrm>
        <a:prstGeom prst="roundRect">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21920" tIns="60960" rIns="121920" bIns="60960" numCol="1" spcCol="1270" anchor="ctr" anchorCtr="0">
          <a:noAutofit/>
        </a:bodyPr>
        <a:lstStyle/>
        <a:p>
          <a:pPr marL="0" lvl="0" indent="0" algn="ctr" defTabSz="1422400">
            <a:lnSpc>
              <a:spcPct val="90000"/>
            </a:lnSpc>
            <a:spcBef>
              <a:spcPct val="0"/>
            </a:spcBef>
            <a:spcAft>
              <a:spcPct val="35000"/>
            </a:spcAft>
            <a:buNone/>
          </a:pPr>
          <a:r>
            <a:rPr lang="en-CA" sz="3200" kern="1200" dirty="0">
              <a:latin typeface="Times New Roman" panose="02020603050405020304" pitchFamily="18" charset="0"/>
              <a:cs typeface="Times New Roman" panose="02020603050405020304" pitchFamily="18" charset="0"/>
            </a:rPr>
            <a:t>Human capital</a:t>
          </a:r>
        </a:p>
      </dsp:txBody>
      <dsp:txXfrm>
        <a:off x="30576" y="31593"/>
        <a:ext cx="4516562" cy="565209"/>
      </dsp:txXfrm>
    </dsp:sp>
    <dsp:sp modelId="{FE4C579F-9EA0-4534-942C-64E191FE9BD0}">
      <dsp:nvSpPr>
        <dsp:cNvPr id="0" name=""/>
        <dsp:cNvSpPr/>
      </dsp:nvSpPr>
      <dsp:spPr>
        <a:xfrm>
          <a:off x="4506272" y="690015"/>
          <a:ext cx="6937929" cy="1321943"/>
        </a:xfrm>
        <a:prstGeom prst="rightArrow">
          <a:avLst>
            <a:gd name="adj1" fmla="val 75000"/>
            <a:gd name="adj2" fmla="val 50000"/>
          </a:avLst>
        </a:prstGeom>
        <a:solidFill>
          <a:schemeClr val="accent1">
            <a:alpha val="90000"/>
            <a:tint val="40000"/>
            <a:hueOff val="0"/>
            <a:satOff val="0"/>
            <a:lumOff val="0"/>
            <a:alphaOff val="0"/>
          </a:schemeClr>
        </a:solidFill>
        <a:ln w="12700" cap="flat" cmpd="sng" algn="ctr">
          <a:solidFill>
            <a:schemeClr val="accent1">
              <a:alpha val="90000"/>
              <a:tint val="40000"/>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txBody>
        <a:bodyPr spcFirstLastPara="0" vert="horz" wrap="square" lIns="15240" tIns="15240" rIns="15240" bIns="15240" numCol="1" spcCol="1270" anchor="t" anchorCtr="0">
          <a:noAutofit/>
        </a:bodyPr>
        <a:lstStyle/>
        <a:p>
          <a:pPr marL="228600" lvl="1" indent="-228600" algn="l" defTabSz="1066800">
            <a:lnSpc>
              <a:spcPct val="90000"/>
            </a:lnSpc>
            <a:spcBef>
              <a:spcPct val="0"/>
            </a:spcBef>
            <a:spcAft>
              <a:spcPct val="15000"/>
            </a:spcAft>
            <a:buChar char="•"/>
          </a:pPr>
          <a:r>
            <a:rPr lang="en-US" sz="2400" kern="1200" dirty="0">
              <a:solidFill>
                <a:prstClr val="black">
                  <a:hueOff val="0"/>
                  <a:satOff val="0"/>
                  <a:lumOff val="0"/>
                  <a:alphaOff val="0"/>
                </a:prstClr>
              </a:solidFill>
              <a:latin typeface="Times New Roman" panose="02020603050405020304" pitchFamily="18" charset="0"/>
              <a:ea typeface="+mn-ea"/>
              <a:cs typeface="Times New Roman" panose="02020603050405020304" pitchFamily="18" charset="0"/>
            </a:rPr>
            <a:t>patents and copyrights, software programs and codified processes, physical facilities and equipment</a:t>
          </a:r>
          <a:endParaRPr lang="en-CA" sz="2400" kern="1200" dirty="0">
            <a:solidFill>
              <a:prstClr val="black">
                <a:hueOff val="0"/>
                <a:satOff val="0"/>
                <a:lumOff val="0"/>
                <a:alphaOff val="0"/>
              </a:prstClr>
            </a:solidFill>
            <a:latin typeface="Times New Roman" panose="02020603050405020304" pitchFamily="18" charset="0"/>
            <a:ea typeface="+mn-ea"/>
            <a:cs typeface="Times New Roman" panose="02020603050405020304" pitchFamily="18" charset="0"/>
          </a:endParaRPr>
        </a:p>
      </dsp:txBody>
      <dsp:txXfrm>
        <a:off x="4506272" y="855258"/>
        <a:ext cx="6442200" cy="991457"/>
      </dsp:txXfrm>
    </dsp:sp>
    <dsp:sp modelId="{4CB66114-B559-4F7C-9854-2A8F1AB1484A}">
      <dsp:nvSpPr>
        <dsp:cNvPr id="0" name=""/>
        <dsp:cNvSpPr/>
      </dsp:nvSpPr>
      <dsp:spPr>
        <a:xfrm>
          <a:off x="84" y="1037806"/>
          <a:ext cx="4506188" cy="626361"/>
        </a:xfrm>
        <a:prstGeom prst="roundRect">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21920" tIns="60960" rIns="121920" bIns="60960" numCol="1" spcCol="1270" anchor="ctr" anchorCtr="0">
          <a:noAutofit/>
        </a:bodyPr>
        <a:lstStyle/>
        <a:p>
          <a:pPr marL="0" lvl="0" indent="0" algn="ctr" defTabSz="1422400">
            <a:lnSpc>
              <a:spcPct val="90000"/>
            </a:lnSpc>
            <a:spcBef>
              <a:spcPct val="0"/>
            </a:spcBef>
            <a:spcAft>
              <a:spcPct val="35000"/>
            </a:spcAft>
            <a:buNone/>
          </a:pPr>
          <a:r>
            <a:rPr lang="en-CA" sz="3200" kern="1200" dirty="0">
              <a:latin typeface="Times New Roman" panose="02020603050405020304" pitchFamily="18" charset="0"/>
              <a:cs typeface="Times New Roman" panose="02020603050405020304" pitchFamily="18" charset="0"/>
            </a:rPr>
            <a:t>Structural capital</a:t>
          </a:r>
        </a:p>
      </dsp:txBody>
      <dsp:txXfrm>
        <a:off x="30660" y="1068382"/>
        <a:ext cx="4445036" cy="565209"/>
      </dsp:txXfrm>
    </dsp:sp>
    <dsp:sp modelId="{005FF3D5-E65D-4F9E-B1B0-E5007CEB7D4D}">
      <dsp:nvSpPr>
        <dsp:cNvPr id="0" name=""/>
        <dsp:cNvSpPr/>
      </dsp:nvSpPr>
      <dsp:spPr>
        <a:xfrm>
          <a:off x="4578832" y="2074595"/>
          <a:ext cx="6859866" cy="1239088"/>
        </a:xfrm>
        <a:prstGeom prst="rightArrow">
          <a:avLst>
            <a:gd name="adj1" fmla="val 75000"/>
            <a:gd name="adj2" fmla="val 50000"/>
          </a:avLst>
        </a:prstGeom>
        <a:solidFill>
          <a:schemeClr val="accent1">
            <a:alpha val="90000"/>
            <a:tint val="40000"/>
            <a:hueOff val="0"/>
            <a:satOff val="0"/>
            <a:lumOff val="0"/>
            <a:alphaOff val="0"/>
          </a:schemeClr>
        </a:solidFill>
        <a:ln w="12700" cap="flat" cmpd="sng" algn="ctr">
          <a:solidFill>
            <a:schemeClr val="accent1">
              <a:alpha val="90000"/>
              <a:tint val="40000"/>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txBody>
        <a:bodyPr spcFirstLastPara="0" vert="horz" wrap="square" lIns="15240" tIns="15240" rIns="15240" bIns="15240" numCol="1" spcCol="1270" anchor="t" anchorCtr="0">
          <a:noAutofit/>
        </a:bodyPr>
        <a:lstStyle/>
        <a:p>
          <a:pPr marL="228600" lvl="1" indent="-228600" algn="l" defTabSz="1066800">
            <a:lnSpc>
              <a:spcPct val="90000"/>
            </a:lnSpc>
            <a:spcBef>
              <a:spcPct val="0"/>
            </a:spcBef>
            <a:spcAft>
              <a:spcPct val="15000"/>
            </a:spcAft>
            <a:buChar char="•"/>
          </a:pPr>
          <a:r>
            <a:rPr lang="en-US" sz="2400" b="0" kern="1200" dirty="0">
              <a:solidFill>
                <a:prstClr val="black">
                  <a:hueOff val="0"/>
                  <a:satOff val="0"/>
                  <a:lumOff val="0"/>
                  <a:alphaOff val="0"/>
                </a:prstClr>
              </a:solidFill>
              <a:latin typeface="Times New Roman" panose="02020603050405020304" pitchFamily="18" charset="0"/>
              <a:ea typeface="+mn-ea"/>
              <a:cs typeface="Times New Roman" panose="02020603050405020304" pitchFamily="18" charset="0"/>
            </a:rPr>
            <a:t> knowledge and contacts you have with external stakeholders, which includes everyone who is touched by your organization</a:t>
          </a:r>
          <a:endParaRPr lang="en-CA" sz="2400" b="0" kern="1200" dirty="0">
            <a:solidFill>
              <a:prstClr val="black">
                <a:hueOff val="0"/>
                <a:satOff val="0"/>
                <a:lumOff val="0"/>
                <a:alphaOff val="0"/>
              </a:prstClr>
            </a:solidFill>
            <a:latin typeface="Times New Roman" panose="02020603050405020304" pitchFamily="18" charset="0"/>
            <a:ea typeface="+mn-ea"/>
            <a:cs typeface="Times New Roman" panose="02020603050405020304" pitchFamily="18" charset="0"/>
          </a:endParaRPr>
        </a:p>
      </dsp:txBody>
      <dsp:txXfrm>
        <a:off x="4578832" y="2229481"/>
        <a:ext cx="6395208" cy="929316"/>
      </dsp:txXfrm>
    </dsp:sp>
    <dsp:sp modelId="{AC6FE947-75DE-47B6-8770-C44D5362AAE2}">
      <dsp:nvSpPr>
        <dsp:cNvPr id="0" name=""/>
        <dsp:cNvSpPr/>
      </dsp:nvSpPr>
      <dsp:spPr>
        <a:xfrm>
          <a:off x="5588" y="2380958"/>
          <a:ext cx="4573244" cy="626361"/>
        </a:xfrm>
        <a:prstGeom prst="roundRect">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21920" tIns="60960" rIns="121920" bIns="60960" numCol="1" spcCol="1270" anchor="ctr" anchorCtr="0">
          <a:noAutofit/>
        </a:bodyPr>
        <a:lstStyle/>
        <a:p>
          <a:pPr marL="0" lvl="0" indent="0" algn="ctr" defTabSz="1422400">
            <a:lnSpc>
              <a:spcPct val="90000"/>
            </a:lnSpc>
            <a:spcBef>
              <a:spcPct val="0"/>
            </a:spcBef>
            <a:spcAft>
              <a:spcPct val="35000"/>
            </a:spcAft>
            <a:buNone/>
          </a:pPr>
          <a:r>
            <a:rPr lang="en-CA" sz="3200" kern="1200" dirty="0">
              <a:latin typeface="Times New Roman" panose="02020603050405020304" pitchFamily="18" charset="0"/>
              <a:cs typeface="Times New Roman" panose="02020603050405020304" pitchFamily="18" charset="0"/>
            </a:rPr>
            <a:t>Relational capital</a:t>
          </a:r>
        </a:p>
      </dsp:txBody>
      <dsp:txXfrm>
        <a:off x="36164" y="2411534"/>
        <a:ext cx="4512092" cy="565209"/>
      </dsp:txXfrm>
    </dsp:sp>
  </dsp:spTree>
</dsp:drawing>
</file>

<file path=ppt/diagrams/drawing2.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B8929F54-4C2E-4B88-B171-3AA83D475201}">
      <dsp:nvSpPr>
        <dsp:cNvPr id="0" name=""/>
        <dsp:cNvSpPr/>
      </dsp:nvSpPr>
      <dsp:spPr>
        <a:xfrm>
          <a:off x="6968858" y="1493181"/>
          <a:ext cx="3039938" cy="3040501"/>
        </a:xfrm>
        <a:prstGeom prst="ellipse">
          <a:avLst/>
        </a:prstGeom>
        <a:solidFill>
          <a:schemeClr val="accent2">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39F5EA96-4D62-4227-AAD4-1276EF67EB7E}">
      <dsp:nvSpPr>
        <dsp:cNvPr id="0" name=""/>
        <dsp:cNvSpPr/>
      </dsp:nvSpPr>
      <dsp:spPr>
        <a:xfrm>
          <a:off x="7069793" y="1594549"/>
          <a:ext cx="2838067" cy="2837765"/>
        </a:xfrm>
        <a:prstGeom prst="ellipse">
          <a:avLst/>
        </a:prstGeom>
        <a:solidFill>
          <a:schemeClr val="lt1">
            <a:alpha val="90000"/>
            <a:hueOff val="0"/>
            <a:satOff val="0"/>
            <a:lumOff val="0"/>
            <a:alphaOff val="0"/>
          </a:schemeClr>
        </a:solidFill>
        <a:ln w="12700" cap="flat" cmpd="sng" algn="ctr">
          <a:solidFill>
            <a:schemeClr val="accent2">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txBody>
        <a:bodyPr spcFirstLastPara="0" vert="horz" wrap="square" lIns="25400" tIns="25400" rIns="25400" bIns="25400" numCol="1" spcCol="1270" anchor="ctr" anchorCtr="0">
          <a:noAutofit/>
        </a:bodyPr>
        <a:lstStyle/>
        <a:p>
          <a:pPr marL="0" lvl="0" indent="0" algn="ctr" defTabSz="889000">
            <a:lnSpc>
              <a:spcPct val="90000"/>
            </a:lnSpc>
            <a:spcBef>
              <a:spcPct val="0"/>
            </a:spcBef>
            <a:spcAft>
              <a:spcPct val="35000"/>
            </a:spcAft>
            <a:buNone/>
          </a:pPr>
          <a:r>
            <a:rPr lang="en-US" sz="2000" b="1" kern="1200" dirty="0">
              <a:solidFill>
                <a:srgbClr val="FF0000"/>
              </a:solidFill>
              <a:latin typeface="Times New Roman" panose="02020603050405020304" pitchFamily="18" charset="0"/>
              <a:cs typeface="Times New Roman" panose="02020603050405020304" pitchFamily="18" charset="0"/>
            </a:rPr>
            <a:t>Third</a:t>
          </a:r>
          <a:r>
            <a:rPr lang="en-US" sz="2000" kern="1200" dirty="0">
              <a:latin typeface="Times New Roman" panose="02020603050405020304" pitchFamily="18" charset="0"/>
              <a:cs typeface="Times New Roman" panose="02020603050405020304" pitchFamily="18" charset="0"/>
            </a:rPr>
            <a:t>  applying the optional responses. From importance and likelihood, you decide how to mitigate the effects </a:t>
          </a:r>
        </a:p>
        <a:p>
          <a:pPr marL="0" lvl="0" indent="0" algn="ctr" defTabSz="889000">
            <a:lnSpc>
              <a:spcPct val="90000"/>
            </a:lnSpc>
            <a:spcBef>
              <a:spcPct val="0"/>
            </a:spcBef>
            <a:spcAft>
              <a:spcPct val="35000"/>
            </a:spcAft>
            <a:buNone/>
          </a:pPr>
          <a:r>
            <a:rPr lang="en-US" sz="2000" kern="1200" dirty="0">
              <a:latin typeface="Times New Roman" panose="02020603050405020304" pitchFamily="18" charset="0"/>
              <a:cs typeface="Times New Roman" panose="02020603050405020304" pitchFamily="18" charset="0"/>
            </a:rPr>
            <a:t>of risks</a:t>
          </a:r>
          <a:endParaRPr lang="en-CA" sz="2000" kern="1200" dirty="0">
            <a:latin typeface="Times New Roman" panose="02020603050405020304" pitchFamily="18" charset="0"/>
            <a:cs typeface="Times New Roman" panose="02020603050405020304" pitchFamily="18" charset="0"/>
          </a:endParaRPr>
        </a:p>
      </dsp:txBody>
      <dsp:txXfrm>
        <a:off x="7475514" y="2000020"/>
        <a:ext cx="2026625" cy="2026823"/>
      </dsp:txXfrm>
    </dsp:sp>
    <dsp:sp modelId="{CB9DBCAF-93B7-40CE-9C89-F20F5476B85F}">
      <dsp:nvSpPr>
        <dsp:cNvPr id="0" name=""/>
        <dsp:cNvSpPr/>
      </dsp:nvSpPr>
      <dsp:spPr>
        <a:xfrm rot="2700000">
          <a:off x="3830655" y="1496857"/>
          <a:ext cx="3032616" cy="3032616"/>
        </a:xfrm>
        <a:prstGeom prst="teardrop">
          <a:avLst>
            <a:gd name="adj" fmla="val 100000"/>
          </a:avLst>
        </a:prstGeom>
        <a:solidFill>
          <a:schemeClr val="accent3">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F05449CD-80D8-4058-8089-35FA3E1574E7}">
      <dsp:nvSpPr>
        <dsp:cNvPr id="0" name=""/>
        <dsp:cNvSpPr/>
      </dsp:nvSpPr>
      <dsp:spPr>
        <a:xfrm>
          <a:off x="3927929" y="1594549"/>
          <a:ext cx="2838067" cy="2837765"/>
        </a:xfrm>
        <a:prstGeom prst="ellipse">
          <a:avLst/>
        </a:prstGeom>
        <a:solidFill>
          <a:schemeClr val="lt1">
            <a:alpha val="90000"/>
            <a:hueOff val="0"/>
            <a:satOff val="0"/>
            <a:lumOff val="0"/>
            <a:alphaOff val="0"/>
          </a:schemeClr>
        </a:solidFill>
        <a:ln w="12700" cap="flat" cmpd="sng" algn="ctr">
          <a:solidFill>
            <a:schemeClr val="accent3">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txBody>
        <a:bodyPr spcFirstLastPara="0" vert="horz" wrap="square" lIns="25400" tIns="25400" rIns="25400" bIns="25400" numCol="1" spcCol="1270" anchor="ctr" anchorCtr="0">
          <a:noAutofit/>
        </a:bodyPr>
        <a:lstStyle/>
        <a:p>
          <a:pPr marL="0" lvl="0" indent="0" algn="ctr" defTabSz="889000">
            <a:lnSpc>
              <a:spcPct val="90000"/>
            </a:lnSpc>
            <a:spcBef>
              <a:spcPct val="0"/>
            </a:spcBef>
            <a:spcAft>
              <a:spcPct val="35000"/>
            </a:spcAft>
            <a:buNone/>
          </a:pPr>
          <a:r>
            <a:rPr lang="en-US" sz="2000" b="1" kern="1200" dirty="0">
              <a:solidFill>
                <a:srgbClr val="FF0000"/>
              </a:solidFill>
              <a:latin typeface="Times New Roman" panose="02020603050405020304" pitchFamily="18" charset="0"/>
              <a:cs typeface="Times New Roman" panose="02020603050405020304" pitchFamily="18" charset="0"/>
            </a:rPr>
            <a:t>Second</a:t>
          </a:r>
          <a:r>
            <a:rPr lang="en-US" sz="2000" kern="1200" dirty="0">
              <a:solidFill>
                <a:srgbClr val="FF0000"/>
              </a:solidFill>
              <a:latin typeface="Times New Roman" panose="02020603050405020304" pitchFamily="18" charset="0"/>
              <a:cs typeface="Times New Roman" panose="02020603050405020304" pitchFamily="18" charset="0"/>
            </a:rPr>
            <a:t>,</a:t>
          </a:r>
          <a:r>
            <a:rPr lang="en-US" sz="2000" kern="1200" dirty="0">
              <a:latin typeface="Times New Roman" panose="02020603050405020304" pitchFamily="18" charset="0"/>
              <a:cs typeface="Times New Roman" panose="02020603050405020304" pitchFamily="18" charset="0"/>
            </a:rPr>
            <a:t> each risk is rated on a scale </a:t>
          </a:r>
          <a:r>
            <a:rPr lang="en-CA" sz="2000" kern="1200" dirty="0">
              <a:latin typeface="Times New Roman" panose="02020603050405020304" pitchFamily="18" charset="0"/>
              <a:cs typeface="Times New Roman" panose="02020603050405020304" pitchFamily="18" charset="0"/>
            </a:rPr>
            <a:t>regard to its likelihood  of occurring</a:t>
          </a:r>
        </a:p>
        <a:p>
          <a:pPr marL="0" lvl="0" indent="0" algn="ctr" defTabSz="889000">
            <a:lnSpc>
              <a:spcPct val="90000"/>
            </a:lnSpc>
            <a:spcBef>
              <a:spcPct val="0"/>
            </a:spcBef>
            <a:spcAft>
              <a:spcPct val="35000"/>
            </a:spcAft>
            <a:buNone/>
          </a:pPr>
          <a:endParaRPr lang="en-CA" sz="2000" kern="1200" dirty="0">
            <a:latin typeface="Times New Roman" panose="02020603050405020304" pitchFamily="18" charset="0"/>
            <a:cs typeface="Times New Roman" panose="02020603050405020304" pitchFamily="18" charset="0"/>
          </a:endParaRPr>
        </a:p>
      </dsp:txBody>
      <dsp:txXfrm>
        <a:off x="4333650" y="2000020"/>
        <a:ext cx="2026625" cy="2026823"/>
      </dsp:txXfrm>
    </dsp:sp>
    <dsp:sp modelId="{4F36919E-2E29-47BE-8B65-7F6436C7AC99}">
      <dsp:nvSpPr>
        <dsp:cNvPr id="0" name=""/>
        <dsp:cNvSpPr/>
      </dsp:nvSpPr>
      <dsp:spPr>
        <a:xfrm rot="2700000">
          <a:off x="688791" y="1496857"/>
          <a:ext cx="3032616" cy="3032616"/>
        </a:xfrm>
        <a:prstGeom prst="teardrop">
          <a:avLst>
            <a:gd name="adj" fmla="val 100000"/>
          </a:avLst>
        </a:prstGeom>
        <a:solidFill>
          <a:schemeClr val="accent4">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D8CB037B-1B35-47AD-B125-88CDAA0FC767}">
      <dsp:nvSpPr>
        <dsp:cNvPr id="0" name=""/>
        <dsp:cNvSpPr/>
      </dsp:nvSpPr>
      <dsp:spPr>
        <a:xfrm>
          <a:off x="786066" y="1594549"/>
          <a:ext cx="2838067" cy="2837765"/>
        </a:xfrm>
        <a:prstGeom prst="ellipse">
          <a:avLst/>
        </a:prstGeom>
        <a:solidFill>
          <a:schemeClr val="lt1">
            <a:alpha val="90000"/>
            <a:hueOff val="0"/>
            <a:satOff val="0"/>
            <a:lumOff val="0"/>
            <a:alphaOff val="0"/>
          </a:schemeClr>
        </a:solidFill>
        <a:ln w="12700" cap="flat" cmpd="sng" algn="ctr">
          <a:solidFill>
            <a:schemeClr val="accent4">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txBody>
        <a:bodyPr spcFirstLastPara="0" vert="horz" wrap="square" lIns="25400" tIns="25400" rIns="25400" bIns="25400" numCol="1" spcCol="1270" anchor="ctr" anchorCtr="0">
          <a:noAutofit/>
        </a:bodyPr>
        <a:lstStyle/>
        <a:p>
          <a:pPr marL="0" lvl="0" indent="0" algn="ctr" defTabSz="889000">
            <a:lnSpc>
              <a:spcPct val="90000"/>
            </a:lnSpc>
            <a:spcBef>
              <a:spcPct val="0"/>
            </a:spcBef>
            <a:spcAft>
              <a:spcPct val="35000"/>
            </a:spcAft>
            <a:buNone/>
          </a:pPr>
          <a:r>
            <a:rPr lang="en-US" sz="2000" b="1" kern="1200" dirty="0">
              <a:solidFill>
                <a:srgbClr val="FF0000"/>
              </a:solidFill>
              <a:latin typeface="Times New Roman" panose="02020603050405020304" pitchFamily="18" charset="0"/>
              <a:cs typeface="Times New Roman" panose="02020603050405020304" pitchFamily="18" charset="0"/>
            </a:rPr>
            <a:t>First</a:t>
          </a:r>
          <a:r>
            <a:rPr lang="en-US" sz="2000" kern="1200" dirty="0">
              <a:latin typeface="Times New Roman" panose="02020603050405020304" pitchFamily="18" charset="0"/>
              <a:cs typeface="Times New Roman" panose="02020603050405020304" pitchFamily="18" charset="0"/>
            </a:rPr>
            <a:t>, scan lists of potential risks</a:t>
          </a:r>
          <a:endParaRPr lang="en-CA" sz="2000" kern="1200" dirty="0">
            <a:latin typeface="Times New Roman" panose="02020603050405020304" pitchFamily="18" charset="0"/>
            <a:cs typeface="Times New Roman" panose="02020603050405020304" pitchFamily="18" charset="0"/>
          </a:endParaRPr>
        </a:p>
      </dsp:txBody>
      <dsp:txXfrm>
        <a:off x="1191787" y="2000020"/>
        <a:ext cx="2026625" cy="2026823"/>
      </dsp:txXfrm>
    </dsp:sp>
  </dsp:spTree>
</dsp:drawing>
</file>

<file path=ppt/diagrams/layout1.xml><?xml version="1.0" encoding="utf-8"?>
<dgm:layoutDef xmlns:dgm="http://schemas.openxmlformats.org/drawingml/2006/diagram" xmlns:a="http://schemas.openxmlformats.org/drawingml/2006/main" uniqueId="urn:microsoft.com/office/officeart/2005/8/layout/vList6">
  <dgm:title val=""/>
  <dgm:desc val=""/>
  <dgm:catLst>
    <dgm:cat type="process" pri="22000"/>
    <dgm:cat type="list" pri="17000"/>
  </dgm:catLst>
  <dgm:sampData>
    <dgm:dataModel>
      <dgm:ptLst>
        <dgm:pt modelId="0" type="doc"/>
        <dgm:pt modelId="1">
          <dgm:prSet phldr="1"/>
        </dgm:pt>
        <dgm:pt modelId="11">
          <dgm:prSet phldr="1"/>
        </dgm:pt>
        <dgm:pt modelId="12">
          <dgm:prSet phldr="1"/>
        </dgm:pt>
        <dgm:pt modelId="2">
          <dgm:prSet phldr="1"/>
        </dgm:pt>
        <dgm:pt modelId="21">
          <dgm:prSet phldr="1"/>
        </dgm:pt>
        <dgm:pt modelId="22">
          <dgm:prSet phldr="1"/>
        </dgm:pt>
      </dgm:ptLst>
      <dgm:cxnLst>
        <dgm:cxn modelId="4" srcId="0" destId="1" srcOrd="0" destOrd="0"/>
        <dgm:cxn modelId="5" srcId="0" destId="2" srcOrd="1" destOrd="0"/>
        <dgm:cxn modelId="13" srcId="1" destId="11" srcOrd="0" destOrd="0"/>
        <dgm:cxn modelId="14" srcId="1" destId="12" srcOrd="0" destOrd="0"/>
        <dgm:cxn modelId="23" srcId="2" destId="21" srcOrd="0" destOrd="0"/>
        <dgm:cxn modelId="24" srcId="2" destId="22" srcOrd="0"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Name0">
    <dgm:varLst>
      <dgm:dir/>
      <dgm:animLvl val="lvl"/>
      <dgm:resizeHandles/>
    </dgm:varLst>
    <dgm:alg type="lin">
      <dgm:param type="linDir" val="fromT"/>
    </dgm:alg>
    <dgm:shape xmlns:r="http://schemas.openxmlformats.org/officeDocument/2006/relationships" r:blip="">
      <dgm:adjLst/>
    </dgm:shape>
    <dgm:presOf/>
    <dgm:constrLst>
      <dgm:constr type="w" for="ch" forName="linNode" refType="w"/>
      <dgm:constr type="h" for="ch" forName="linNode" refType="h"/>
      <dgm:constr type="h" for="ch" forName="spacing" refType="h" refFor="ch" refForName="linNode" fact="0.1"/>
      <dgm:constr type="primFontSz" for="des" forName="parentShp" op="equ" val="65"/>
      <dgm:constr type="primFontSz" for="des" forName="childShp" op="equ" val="65"/>
    </dgm:constrLst>
    <dgm:ruleLst/>
    <dgm:forEach name="Name1" axis="ch" ptType="node">
      <dgm:layoutNode name="linNode">
        <dgm:choose name="Name2">
          <dgm:if name="Name3" func="var" arg="dir" op="equ" val="norm">
            <dgm:alg type="lin">
              <dgm:param type="linDir" val="fromL"/>
            </dgm:alg>
          </dgm:if>
          <dgm:else name="Name4">
            <dgm:alg type="lin">
              <dgm:param type="linDir" val="fromR"/>
            </dgm:alg>
          </dgm:else>
        </dgm:choose>
        <dgm:shape xmlns:r="http://schemas.openxmlformats.org/officeDocument/2006/relationships" r:blip="">
          <dgm:adjLst/>
        </dgm:shape>
        <dgm:presOf/>
        <dgm:choose name="Name5">
          <dgm:if name="Name6" func="var" arg="dir" op="equ" val="norm">
            <dgm:constrLst>
              <dgm:constr type="w" for="ch" forName="parentShp" refType="w" fact="0.4"/>
              <dgm:constr type="h" for="ch" forName="parentShp" refType="h"/>
              <dgm:constr type="w" for="ch" forName="childShp" refType="w" fact="0.6"/>
              <dgm:constr type="h" for="ch" forName="childShp" refType="h" refFor="ch" refForName="parentShp"/>
            </dgm:constrLst>
          </dgm:if>
          <dgm:else name="Name7">
            <dgm:constrLst>
              <dgm:constr type="w" for="ch" forName="parentShp" refType="w" fact="0.4"/>
              <dgm:constr type="h" for="ch" forName="parentShp" refType="h"/>
              <dgm:constr type="w" for="ch" forName="childShp" refType="w" fact="0.6"/>
              <dgm:constr type="h" for="ch" forName="childShp" refType="h" refFor="ch" refForName="parentShp"/>
            </dgm:constrLst>
          </dgm:else>
        </dgm:choose>
        <dgm:ruleLst/>
        <dgm:layoutNode name="parentShp" styleLbl="node1">
          <dgm:varLst>
            <dgm:bulletEnabled val="1"/>
          </dgm:varLst>
          <dgm:alg type="tx"/>
          <dgm:shape xmlns:r="http://schemas.openxmlformats.org/officeDocument/2006/relationships" type="roundRect" r:blip="">
            <dgm:adjLst/>
          </dgm:shape>
          <dgm:presOf axis="self" ptType="node"/>
          <dgm:constrLst>
            <dgm:constr type="tMarg" refType="primFontSz" fact="0.15"/>
            <dgm:constr type="bMarg" refType="primFontSz" fact="0.15"/>
            <dgm:constr type="lMarg" refType="primFontSz" fact="0.3"/>
            <dgm:constr type="rMarg" refType="primFontSz" fact="0.3"/>
          </dgm:constrLst>
          <dgm:ruleLst>
            <dgm:rule type="primFontSz" val="5" fact="NaN" max="NaN"/>
          </dgm:ruleLst>
        </dgm:layoutNode>
        <dgm:layoutNode name="childShp" styleLbl="bgAccFollowNode1">
          <dgm:varLst>
            <dgm:bulletEnabled val="1"/>
          </dgm:varLst>
          <dgm:alg type="tx">
            <dgm:param type="stBulletLvl" val="1"/>
          </dgm:alg>
          <dgm:choose name="Name8">
            <dgm:if name="Name9" func="var" arg="dir" op="equ" val="norm">
              <dgm:shape xmlns:r="http://schemas.openxmlformats.org/officeDocument/2006/relationships" type="rightArrow" r:blip="" zOrderOff="-2">
                <dgm:adjLst>
                  <dgm:adj idx="1" val="0.75"/>
                </dgm:adjLst>
              </dgm:shape>
            </dgm:if>
            <dgm:else name="Name10">
              <dgm:shape xmlns:r="http://schemas.openxmlformats.org/officeDocument/2006/relationships" rot="180" type="rightArrow" r:blip="" zOrderOff="-2">
                <dgm:adjLst>
                  <dgm:adj idx="1" val="0.75"/>
                </dgm:adjLst>
              </dgm:shape>
            </dgm:else>
          </dgm:choose>
          <dgm:presOf axis="des" ptType="node"/>
          <dgm:constrLst>
            <dgm:constr type="secFontSz" refType="primFontSz"/>
            <dgm:constr type="tMarg" refType="primFontSz" fact="0.05"/>
            <dgm:constr type="bMarg" refType="primFontSz" fact="0.05"/>
            <dgm:constr type="lMarg" refType="primFontSz" fact="0.05"/>
            <dgm:constr type="rMarg" refType="primFontSz" fact="0.05"/>
          </dgm:constrLst>
          <dgm:ruleLst>
            <dgm:rule type="primFontSz" val="5" fact="NaN" max="NaN"/>
          </dgm:ruleLst>
        </dgm:layoutNode>
      </dgm:layoutNode>
      <dgm:forEach name="Name11" axis="followSib" ptType="sibTrans" cnt="1">
        <dgm:layoutNode name="spacing">
          <dgm:alg type="sp"/>
          <dgm:shape xmlns:r="http://schemas.openxmlformats.org/officeDocument/2006/relationships" r:blip="">
            <dgm:adjLst/>
          </dgm:shape>
          <dgm:presOf/>
          <dgm:constrLst/>
          <dgm:ruleLst/>
        </dgm:layoutNode>
      </dgm:forEach>
    </dgm:forEach>
  </dgm:layoutNode>
</dgm:layoutDef>
</file>

<file path=ppt/diagrams/layout2.xml><?xml version="1.0" encoding="utf-8"?>
<dgm:layoutDef xmlns:dgm="http://schemas.openxmlformats.org/drawingml/2006/diagram" xmlns:a="http://schemas.openxmlformats.org/drawingml/2006/main" uniqueId="urn:microsoft.com/office/officeart/2011/layout/CircleProcess">
  <dgm:title val="Circle Process"/>
  <dgm:desc val="Use to show sequential steps in a process. Limited to eleven Level 1 shapes with an unlimited number of Level 2 shapes. Works best with small amounts of text. Unused text does not appear, but remains available if you switch layouts."/>
  <dgm:catLst>
    <dgm:cat type="process" pri="8500"/>
    <dgm:cat type="officeonline" pri="8500"/>
  </dgm:catLst>
  <dgm:sampData>
    <dgm:dataModel>
      <dgm:ptLst>
        <dgm:pt modelId="0" type="doc"/>
        <dgm:pt modelId="10">
          <dgm:prSet phldr="1"/>
        </dgm:pt>
        <dgm:pt modelId="20">
          <dgm:prSet phldr="1"/>
        </dgm:pt>
        <dgm:pt modelId="30">
          <dgm:prSet phldr="1"/>
        </dgm:pt>
      </dgm:ptLst>
      <dgm:cxnLst>
        <dgm:cxn modelId="40" srcId="0" destId="10" srcOrd="0" destOrd="0"/>
        <dgm:cxn modelId="50" srcId="0" destId="20" srcOrd="1" destOrd="0"/>
        <dgm:cxn modelId="60" srcId="0" destId="30" srcOrd="2" destOrd="0"/>
      </dgm:cxnLst>
      <dgm:bg/>
      <dgm:whole/>
    </dgm:dataModel>
  </dgm:sampData>
  <dgm:styleData>
    <dgm:dataModel>
      <dgm:ptLst>
        <dgm:pt modelId="0" type="doc"/>
        <dgm:pt modelId="10">
          <dgm:prSet phldr="1"/>
        </dgm:pt>
        <dgm:pt modelId="20">
          <dgm:prSet phldr="1"/>
        </dgm:pt>
      </dgm:ptLst>
      <dgm:cxnLst>
        <dgm:cxn modelId="30" srcId="0" destId="10" srcOrd="0" destOrd="0"/>
        <dgm:cxn modelId="40" srcId="0" destId="20" srcOrd="1" destOrd="0"/>
      </dgm:cxnLst>
      <dgm:bg/>
      <dgm:whole/>
    </dgm:dataModel>
  </dgm:styleData>
  <dgm:clrData>
    <dgm:dataModel>
      <dgm:ptLst>
        <dgm:pt modelId="0" type="doc"/>
        <dgm:pt modelId="10">
          <dgm:prSet phldr="1"/>
        </dgm:pt>
        <dgm:pt modelId="20">
          <dgm:prSet phldr="1"/>
        </dgm:pt>
        <dgm:pt modelId="30">
          <dgm:prSet phldr="1"/>
        </dgm:pt>
        <dgm:pt modelId="40">
          <dgm:prSet phldr="1"/>
        </dgm:pt>
      </dgm:ptLst>
      <dgm:cxnLst>
        <dgm:cxn modelId="50" srcId="0" destId="10" srcOrd="0" destOrd="0"/>
        <dgm:cxn modelId="60" srcId="0" destId="20" srcOrd="1" destOrd="0"/>
        <dgm:cxn modelId="70" srcId="0" destId="30" srcOrd="2" destOrd="0"/>
        <dgm:cxn modelId="80" srcId="0" destId="40" srcOrd="3" destOrd="0"/>
      </dgm:cxnLst>
      <dgm:bg/>
      <dgm:whole/>
    </dgm:dataModel>
  </dgm:clrData>
  <dgm:layoutNode name="Name0">
    <dgm:varLst>
      <dgm:chMax val="11"/>
      <dgm:chPref val="11"/>
      <dgm:dir/>
      <dgm:resizeHandles/>
    </dgm:varLst>
    <dgm:shape xmlns:r="http://schemas.openxmlformats.org/officeDocument/2006/relationships" r:blip="">
      <dgm:adjLst/>
    </dgm:shape>
    <dgm:choose name="Name1">
      <dgm:if name="Name2" func="var" arg="dir" op="equ" val="norm">
        <dgm:choose name="Name3">
          <dgm:if name="Name4" axis="ch" ptType="node" func="cnt" op="equ" val="1">
            <dgm:alg type="composite">
              <dgm:param type="ar" val="0.6383"/>
            </dgm:alg>
            <dgm:constrLst>
              <dgm:constr type="primFontSz" for="des" forName="Child1" val="65"/>
              <dgm:constr type="primFontSz" for="des" forName="Parent1" val="65"/>
              <dgm:constr type="primFontSz" for="des" forName="Child1" refType="primFontSz" refFor="des" refForName="Parent1" op="lte"/>
              <dgm:constr type="l" for="ch" forName="Parent1" refType="w" fact="0.1667"/>
              <dgm:constr type="t" for="ch" forName="Parent1" refType="h" fact="0.1064"/>
              <dgm:constr type="w" for="ch" forName="Parent1" refType="w" fact="0.6667"/>
              <dgm:constr type="h" for="ch" forName="Parent1" refType="h" fact="0.4255"/>
              <dgm:constr type="l" for="ch" forName="Accent1" refType="w" fact="0"/>
              <dgm:constr type="t" for="ch" forName="Accent1" refType="h" fact="0"/>
              <dgm:constr type="w" for="ch" forName="Accent1" refType="w"/>
              <dgm:constr type="h" for="ch" forName="Accent1" refType="h" fact="0.6383"/>
              <dgm:constr type="l" for="ch" forName="ParentBackground1" refType="w" fact="0.0333"/>
              <dgm:constr type="t" for="ch" forName="ParentBackground1" refType="h" fact="0.0213"/>
              <dgm:constr type="w" for="ch" forName="ParentBackground1" refType="w" fact="0.9333"/>
              <dgm:constr type="h" for="ch" forName="ParentBackground1" refType="h" fact="0.5957"/>
              <dgm:constr type="l" for="ch" forName="Child1" refType="w" fact="0.0333"/>
              <dgm:constr type="t" for="ch" forName="Child1" refType="h" fact="0.6574"/>
              <dgm:constr type="w" for="ch" forName="Child1" refType="w" fact="0.9333"/>
              <dgm:constr type="h" for="ch" forName="Child1" refType="h" fact="0.3426"/>
            </dgm:constrLst>
          </dgm:if>
          <dgm:if name="Name5" axis="ch" ptType="node" func="cnt" op="equ" val="2">
            <dgm:alg type="composite">
              <dgm:param type="ar" val="1.2659"/>
            </dgm:alg>
            <dgm:constrLst>
              <dgm:constr type="primFontSz" for="des" forName="Child1" val="65"/>
              <dgm:constr type="primFontSz" for="des" forName="Parent1" val="65"/>
              <dgm:constr type="primFontSz" for="des" forName="Child1" refType="primFontSz" refFor="des" refForName="Parent1" op="lte"/>
              <dgm:constr type="primFontSz" for="des" forName="Child2" refType="primFontSz" refFor="des" refForName="Parent1" op="lte"/>
              <dgm:constr type="primFontSz" for="des" forName="Child1" refType="primFontSz" refFor="des" refForName="Parent2" op="lte"/>
              <dgm:constr type="primFontSz" for="des" forName="Child2" refType="primFontSz" refFor="des" refForName="Parent2" op="lte"/>
              <dgm:constr type="primFontSz" for="des" forName="Parent2" refType="primFontSz" refFor="des" refForName="Parent1" op="equ"/>
              <dgm:constr type="primFontSz" for="des" forName="Child2" refType="primFontSz" refFor="des" refForName="Child1" op="equ"/>
              <dgm:constr type="l" for="ch" forName="Parent2" refType="w" fact="0.6249"/>
              <dgm:constr type="t" for="ch" forName="Parent2" refType="h" fact="0.2022"/>
              <dgm:constr type="w" for="ch" forName="Parent2" refType="w" fact="0.3001"/>
              <dgm:constr type="h" for="ch" forName="Parent2" refType="h" fact="0.3799"/>
              <dgm:constr type="l" for="ch" forName="Parent1" refType="w" fact="0.1597"/>
              <dgm:constr type="t" for="ch" forName="Parent1" refType="h" fact="0.2022"/>
              <dgm:constr type="w" for="ch" forName="Parent1" refType="w" fact="0.3001"/>
              <dgm:constr type="h" for="ch" forName="Parent1" refType="h" fact="0.3799"/>
              <dgm:constr type="l" for="ch" forName="Accent2" refType="w" fact="0.5498"/>
              <dgm:constr type="t" for="ch" forName="Accent2" refType="h" fact="0.1072"/>
              <dgm:constr type="w" for="ch" forName="Accent2" refType="w" fact="0.4502"/>
              <dgm:constr type="h" for="ch" forName="Accent2" refType="h" fact="0.5699"/>
              <dgm:constr type="l" for="ch" forName="ParentBackground2" refType="w" fact="0.5648"/>
              <dgm:constr type="t" for="ch" forName="ParentBackground2" refType="h" fact="0.1262"/>
              <dgm:constr type="w" for="ch" forName="ParentBackground2" refType="w" fact="0.4201"/>
              <dgm:constr type="h" for="ch" forName="ParentBackground2" refType="h" fact="0.5319"/>
              <dgm:constr type="l" for="ch" forName="Child2" refType="w" fact="0.5648"/>
              <dgm:constr type="t" for="ch" forName="Child2" refType="h" fact="0.6876"/>
              <dgm:constr type="w" for="ch" forName="Child2" refType="w" fact="0.4201"/>
              <dgm:constr type="h" for="ch" forName="Child2" refType="h" fact="0.3124"/>
              <dgm:constr type="l" for="ch" forName="Accent1" refType="w" fact="-0.0086"/>
              <dgm:constr type="t" for="ch" forName="Accent1" refType="h" fact="-0.0109"/>
              <dgm:constr type="w" for="ch" forName="Accent1" refType="w" fact="0.6367"/>
              <dgm:constr type="h" for="ch" forName="Accent1" refType="h" fact="0.806"/>
              <dgm:constr type="l" for="ch" forName="ParentBackground1" refType="w" fact="0.0997"/>
              <dgm:constr type="t" for="ch" forName="ParentBackground1" refType="h" fact="0.1262"/>
              <dgm:constr type="w" for="ch" forName="ParentBackground1" refType="w" fact="0.4201"/>
              <dgm:constr type="h" for="ch" forName="ParentBackground1" refType="h" fact="0.5319"/>
              <dgm:constr type="l" for="ch" forName="Child1" refType="w" fact="0.0997"/>
              <dgm:constr type="t" for="ch" forName="Child1" refType="h" fact="0.6876"/>
              <dgm:constr type="w" for="ch" forName="Child1" refType="w" fact="0.4201"/>
              <dgm:constr type="h" for="ch" forName="Child1" refType="h" fact="0.3124"/>
            </dgm:constrLst>
          </dgm:if>
          <dgm:if name="Name6" axis="ch" ptType="node" func="cnt" op="equ" val="3">
            <dgm:alg type="composite">
              <dgm:param type="ar" val="1.8548"/>
            </dgm:alg>
            <dgm:constrLst>
              <dgm:constr type="primFontSz" for="des" forName="Child1" val="65"/>
              <dgm:constr type="primFontSz" for="des" forName="Parent1" val="65"/>
              <dgm:constr type="primFontSz" for="des" forName="Child1" refType="primFontSz" refFor="des" refForName="Parent1" op="lte"/>
              <dgm:constr type="primFontSz" for="des" forName="Child2" refType="primFontSz" refFor="des" refForName="Parent1" op="lte"/>
              <dgm:constr type="primFontSz" for="des" forName="Child3" refType="primFontSz" refFor="des" refForName="Parent1" op="lte"/>
              <dgm:constr type="primFontSz" for="des" forName="Child1" refType="primFontSz" refFor="des" refForName="Parent2" op="lte"/>
              <dgm:constr type="primFontSz" for="des" forName="Child2" refType="primFontSz" refFor="des" refForName="Parent2" op="lte"/>
              <dgm:constr type="primFontSz" for="des" forName="Child3" refType="primFontSz" refFor="des" refForName="Parent2" op="lte"/>
              <dgm:constr type="primFontSz" for="des" forName="Child1" refType="primFontSz" refFor="des" refForName="Parent3" op="lte"/>
              <dgm:constr type="primFontSz" for="des" forName="Child2" refType="primFontSz" refFor="des" refForName="Parent3" op="lte"/>
              <dgm:constr type="primFontSz" for="des" forName="Child3" refType="primFontSz" refFor="des" refForName="Parent3" op="lte"/>
              <dgm:constr type="primFontSz" for="des" forName="Parent2" refType="primFontSz" refFor="des" refForName="Parent1" op="equ"/>
              <dgm:constr type="primFontSz" for="des" forName="Parent3" refType="primFontSz" refFor="des" refForName="Parent1" op="equ"/>
              <dgm:constr type="primFontSz" for="des" forName="Child2" refType="primFontSz" refFor="des" refForName="Child1" op="equ"/>
              <dgm:constr type="primFontSz" for="des" forName="Child3" refType="primFontSz" refFor="des" refForName="Child1" op="equ"/>
              <dgm:constr type="l" for="ch" forName="Parent3" refType="w" fact="0.744"/>
              <dgm:constr type="t" for="ch" forName="Parent3" refType="h" fact="0.2022"/>
              <dgm:constr type="w" for="ch" forName="Parent3" refType="w" fact="0.2048"/>
              <dgm:constr type="h" for="ch" forName="Parent3" refType="h" fact="0.3799"/>
              <dgm:constr type="l" for="ch" forName="Parent2" refType="w" fact="0.4265"/>
              <dgm:constr type="t" for="ch" forName="Parent2" refType="h" fact="0.2022"/>
              <dgm:constr type="w" for="ch" forName="Parent2" refType="w" fact="0.2048"/>
              <dgm:constr type="h" for="ch" forName="Parent2" refType="h" fact="0.3799"/>
              <dgm:constr type="l" for="ch" forName="Parent1" refType="w" fact="0.109"/>
              <dgm:constr type="t" for="ch" forName="Parent1" refType="h" fact="0.2022"/>
              <dgm:constr type="w" for="ch" forName="Parent1" refType="w" fact="0.2048"/>
              <dgm:constr type="h" for="ch" forName="Parent1" refType="h" fact="0.3799"/>
              <dgm:constr type="l" for="ch" forName="Accent3" refType="w" fact="0.6928"/>
              <dgm:constr type="t" for="ch" forName="Accent3" refType="h" fact="0.1072"/>
              <dgm:constr type="w" for="ch" forName="Accent3" refType="w" fact="0.3072"/>
              <dgm:constr type="h" for="ch" forName="Accent3" refType="h" fact="0.5699"/>
              <dgm:constr type="l" for="ch" forName="ParentBackground3" refType="w" fact="0.703"/>
              <dgm:constr type="t" for="ch" forName="ParentBackground3" refType="h" fact="0.1262"/>
              <dgm:constr type="w" for="ch" forName="ParentBackground3" refType="w" fact="0.2868"/>
              <dgm:constr type="h" for="ch" forName="ParentBackground3" refType="h" fact="0.5319"/>
              <dgm:constr type="l" for="ch" forName="Child3" refType="w" fact="0.703"/>
              <dgm:constr type="t" for="ch" forName="Child3" refType="h" fact="0.6876"/>
              <dgm:constr type="w" for="ch" forName="Child3" refType="w" fact="0.2868"/>
              <dgm:constr type="h" for="ch" forName="Child3" refType="h" fact="0.3124"/>
              <dgm:constr type="l" for="ch" forName="Accent2" refType="w" fact="0.3122"/>
              <dgm:constr type="t" for="ch" forName="Accent2" refType="h" fact="-0.0109"/>
              <dgm:constr type="w" for="ch" forName="Accent2" refType="w" fact="0.4334"/>
              <dgm:constr type="h" for="ch" forName="Accent2" refType="h" fact="0.806"/>
              <dgm:constr type="l" for="ch" forName="ParentBackground2" refType="w" fact="0.3855"/>
              <dgm:constr type="t" for="ch" forName="ParentBackground2" refType="h" fact="0.1262"/>
              <dgm:constr type="w" for="ch" forName="ParentBackground2" refType="w" fact="0.2868"/>
              <dgm:constr type="h" for="ch" forName="ParentBackground2" refType="h" fact="0.5319"/>
              <dgm:constr type="l" for="ch" forName="Child2" refType="w" fact="0.3855"/>
              <dgm:constr type="t" for="ch" forName="Child2" refType="h" fact="0.6876"/>
              <dgm:constr type="w" for="ch" forName="Child2" refType="w" fact="0.2868"/>
              <dgm:constr type="h" for="ch" forName="Child2" refType="h" fact="0.3124"/>
              <dgm:constr type="l" for="ch" forName="Accent1" refType="w" fact="-0.0053"/>
              <dgm:constr type="t" for="ch" forName="Accent1" refType="h" fact="-0.0109"/>
              <dgm:constr type="w" for="ch" forName="Accent1" refType="w" fact="0.4334"/>
              <dgm:constr type="h" for="ch" forName="Accent1" refType="h" fact="0.806"/>
              <dgm:constr type="l" for="ch" forName="ParentBackground1" refType="w" fact="0.068"/>
              <dgm:constr type="t" for="ch" forName="ParentBackground1" refType="h" fact="0.1262"/>
              <dgm:constr type="w" for="ch" forName="ParentBackground1" refType="w" fact="0.2868"/>
              <dgm:constr type="h" for="ch" forName="ParentBackground1" refType="h" fact="0.5319"/>
              <dgm:constr type="l" for="ch" forName="Child1" refType="w" fact="0.068"/>
              <dgm:constr type="t" for="ch" forName="Child1" refType="h" fact="0.6876"/>
              <dgm:constr type="w" for="ch" forName="Child1" refType="w" fact="0.2868"/>
              <dgm:constr type="h" for="ch" forName="Child1" refType="h" fact="0.3124"/>
            </dgm:constrLst>
          </dgm:if>
          <dgm:if name="Name7" axis="ch" ptType="node" func="cnt" op="equ" val="4">
            <dgm:alg type="composite">
              <dgm:param type="ar" val="2.4437"/>
            </dgm:alg>
            <dgm:constrLst>
              <dgm:constr type="primFontSz" for="des" forName="Child1" val="65"/>
              <dgm:constr type="primFontSz" for="des" forName="Parent1" val="65"/>
              <dgm:constr type="primFontSz" for="des" forName="Child1" refType="primFontSz" refFor="des" refForName="Parent1" op="lte"/>
              <dgm:constr type="primFontSz" for="des" forName="Child2" refType="primFontSz" refFor="des" refForName="Parent1" op="lte"/>
              <dgm:constr type="primFontSz" for="des" forName="Child3" refType="primFontSz" refFor="des" refForName="Parent1" op="lte"/>
              <dgm:constr type="primFontSz" for="des" forName="Child4" refType="primFontSz" refFor="des" refForName="Parent1" op="lte"/>
              <dgm:constr type="primFontSz" for="des" forName="Child1" refType="primFontSz" refFor="des" refForName="Parent2" op="lte"/>
              <dgm:constr type="primFontSz" for="des" forName="Child2" refType="primFontSz" refFor="des" refForName="Parent2" op="lte"/>
              <dgm:constr type="primFontSz" for="des" forName="Child3" refType="primFontSz" refFor="des" refForName="Parent2" op="lte"/>
              <dgm:constr type="primFontSz" for="des" forName="Child4" refType="primFontSz" refFor="des" refForName="Parent2" op="lte"/>
              <dgm:constr type="primFontSz" for="des" forName="Child1" refType="primFontSz" refFor="des" refForName="Parent3" op="lte"/>
              <dgm:constr type="primFontSz" for="des" forName="Child2" refType="primFontSz" refFor="des" refForName="Parent3" op="lte"/>
              <dgm:constr type="primFontSz" for="des" forName="Child3" refType="primFontSz" refFor="des" refForName="Parent3" op="lte"/>
              <dgm:constr type="primFontSz" for="des" forName="Child4" refType="primFontSz" refFor="des" refForName="Parent3" op="lte"/>
              <dgm:constr type="primFontSz" for="des" forName="Child1" refType="primFontSz" refFor="des" refForName="Parent4" op="lte"/>
              <dgm:constr type="primFontSz" for="des" forName="Child2" refType="primFontSz" refFor="des" refForName="Parent4" op="lte"/>
              <dgm:constr type="primFontSz" for="des" forName="Child3" refType="primFontSz" refFor="des" refForName="Parent4" op="lte"/>
              <dgm:constr type="primFontSz" for="des" forName="Child4" refType="primFontSz" refFor="des" refForName="Parent4" op="lte"/>
              <dgm:constr type="primFontSz" for="des" forName="Parent2" refType="primFontSz" refFor="des" refForName="Parent1" op="equ"/>
              <dgm:constr type="primFontSz" for="des" forName="Parent3" refType="primFontSz" refFor="des" refForName="Parent1" op="equ"/>
              <dgm:constr type="primFontSz" for="des" forName="Parent4" refType="primFontSz" refFor="des" refForName="Parent1" op="equ"/>
              <dgm:constr type="primFontSz" for="des" forName="Child2" refType="primFontSz" refFor="des" refForName="Child1" op="equ"/>
              <dgm:constr type="primFontSz" for="des" forName="Child3" refType="primFontSz" refFor="des" refForName="Child1" op="equ"/>
              <dgm:constr type="primFontSz" for="des" forName="Child4" refType="primFontSz" refFor="des" refForName="Child1" op="equ"/>
              <dgm:constr type="l" for="ch" forName="Parent4" refType="w" fact="0.8057"/>
              <dgm:constr type="t" for="ch" forName="Parent4" refType="h" fact="0.2022"/>
              <dgm:constr type="w" for="ch" forName="Parent4" refType="w" fact="0.1555"/>
              <dgm:constr type="h" for="ch" forName="Parent4" refType="h" fact="0.3799"/>
              <dgm:constr type="l" for="ch" forName="Parent3" refType="w" fact="0.5647"/>
              <dgm:constr type="t" for="ch" forName="Parent3" refType="h" fact="0.2022"/>
              <dgm:constr type="w" for="ch" forName="Parent3" refType="w" fact="0.1555"/>
              <dgm:constr type="h" for="ch" forName="Parent3" refType="h" fact="0.3799"/>
              <dgm:constr type="l" for="ch" forName="Parent2" refType="w" fact="0.3237"/>
              <dgm:constr type="t" for="ch" forName="Parent2" refType="h" fact="0.2022"/>
              <dgm:constr type="w" for="ch" forName="Parent2" refType="w" fact="0.1555"/>
              <dgm:constr type="h" for="ch" forName="Parent2" refType="h" fact="0.3799"/>
              <dgm:constr type="l" for="ch" forName="Parent1" refType="w" fact="0.0827"/>
              <dgm:constr type="t" for="ch" forName="Parent1" refType="h" fact="0.2022"/>
              <dgm:constr type="w" for="ch" forName="Parent1" refType="w" fact="0.1555"/>
              <dgm:constr type="h" for="ch" forName="Parent1" refType="h" fact="0.3799"/>
              <dgm:constr type="l" for="ch" forName="Accent4" refType="w" fact="0.7668"/>
              <dgm:constr type="t" for="ch" forName="Accent4" refType="h" fact="0.1072"/>
              <dgm:constr type="w" for="ch" forName="Accent4" refType="w" fact="0.2332"/>
              <dgm:constr type="h" for="ch" forName="Accent4" refType="h" fact="0.5699"/>
              <dgm:constr type="l" for="ch" forName="ParentBackground4" refType="w" fact="0.7746"/>
              <dgm:constr type="t" for="ch" forName="ParentBackground4" refType="h" fact="0.1262"/>
              <dgm:constr type="w" for="ch" forName="ParentBackground4" refType="w" fact="0.2177"/>
              <dgm:constr type="h" for="ch" forName="ParentBackground4" refType="h" fact="0.5319"/>
              <dgm:constr type="l" for="ch" forName="Child4" refType="w" fact="0.7746"/>
              <dgm:constr type="t" for="ch" forName="Child4" refType="h" fact="0.6876"/>
              <dgm:constr type="w" for="ch" forName="Child4" refType="w" fact="0.2177"/>
              <dgm:constr type="h" for="ch" forName="Child4" refType="h" fact="0.3124"/>
              <dgm:constr type="l" for="ch" forName="Accent3" refType="w" fact="0.4765"/>
              <dgm:constr type="t" for="ch" forName="Accent3" refType="h" fact="-0.0109"/>
              <dgm:constr type="w" for="ch" forName="Accent3" refType="w" fact="0.3298"/>
              <dgm:constr type="h" for="ch" forName="Accent3" refType="h" fact="0.806"/>
              <dgm:constr type="l" for="ch" forName="ParentBackground3" refType="w" fact="0.5336"/>
              <dgm:constr type="t" for="ch" forName="ParentBackground3" refType="h" fact="0.1262"/>
              <dgm:constr type="w" for="ch" forName="ParentBackground3" refType="w" fact="0.2177"/>
              <dgm:constr type="h" for="ch" forName="ParentBackground3" refType="h" fact="0.5319"/>
              <dgm:constr type="l" for="ch" forName="Child3" refType="w" fact="0.5336"/>
              <dgm:constr type="t" for="ch" forName="Child3" refType="h" fact="0.6876"/>
              <dgm:constr type="w" for="ch" forName="Child3" refType="w" fact="0.2177"/>
              <dgm:constr type="h" for="ch" forName="Child3" refType="h" fact="0.3124"/>
              <dgm:constr type="l" for="ch" forName="Accent2" refType="w" fact="0.2365"/>
              <dgm:constr type="t" for="ch" forName="Accent2" refType="h" fact="-0.0109"/>
              <dgm:constr type="w" for="ch" forName="Accent2" refType="w" fact="0.3298"/>
              <dgm:constr type="h" for="ch" forName="Accent2" refType="h" fact="0.806"/>
              <dgm:constr type="l" for="ch" forName="ParentBackground2" refType="w" fact="0.2926"/>
              <dgm:constr type="t" for="ch" forName="ParentBackground2" refType="h" fact="0.1262"/>
              <dgm:constr type="w" for="ch" forName="ParentBackground2" refType="w" fact="0.2177"/>
              <dgm:constr type="h" for="ch" forName="ParentBackground2" refType="h" fact="0.5319"/>
              <dgm:constr type="l" for="ch" forName="Child2" refType="w" fact="0.2926"/>
              <dgm:constr type="t" for="ch" forName="Child2" refType="h" fact="0.6876"/>
              <dgm:constr type="w" for="ch" forName="Child2" refType="w" fact="0.2177"/>
              <dgm:constr type="h" for="ch" forName="Child2" refType="h" fact="0.3124"/>
              <dgm:constr type="l" for="ch" forName="Accent1" refType="w" fact="-0.0045"/>
              <dgm:constr type="t" for="ch" forName="Accent1" refType="h" fact="-0.0109"/>
              <dgm:constr type="w" for="ch" forName="Accent1" refType="w" fact="0.3298"/>
              <dgm:constr type="h" for="ch" forName="Accent1" refType="h" fact="0.806"/>
              <dgm:constr type="l" for="ch" forName="ParentBackground1" refType="w" fact="0.0516"/>
              <dgm:constr type="t" for="ch" forName="ParentBackground1" refType="h" fact="0.1262"/>
              <dgm:constr type="w" for="ch" forName="ParentBackground1" refType="w" fact="0.2177"/>
              <dgm:constr type="h" for="ch" forName="ParentBackground1" refType="h" fact="0.5319"/>
              <dgm:constr type="l" for="ch" forName="Child1" refType="w" fact="0.0516"/>
              <dgm:constr type="t" for="ch" forName="Child1" refType="h" fact="0.6876"/>
              <dgm:constr type="w" for="ch" forName="Child1" refType="w" fact="0.2177"/>
              <dgm:constr type="h" for="ch" forName="Child1" refType="h" fact="0.3124"/>
            </dgm:constrLst>
          </dgm:if>
          <dgm:if name="Name8" axis="ch" ptType="node" func="cnt" op="equ" val="5">
            <dgm:alg type="composite">
              <dgm:param type="ar" val="3.0325"/>
            </dgm:alg>
            <dgm:constrLst>
              <dgm:constr type="primFontSz" for="des" forName="Child1" val="65"/>
              <dgm:constr type="primFontSz" for="des" forName="Parent1" val="65"/>
              <dgm:constr type="primFontSz" for="des" forName="Child1" refType="primFontSz" refFor="des" refForName="Parent1" op="lte"/>
              <dgm:constr type="primFontSz" for="des" forName="Child2" refType="primFontSz" refFor="des" refForName="Parent1" op="lte"/>
              <dgm:constr type="primFontSz" for="des" forName="Child3" refType="primFontSz" refFor="des" refForName="Parent1" op="lte"/>
              <dgm:constr type="primFontSz" for="des" forName="Child4" refType="primFontSz" refFor="des" refForName="Parent1" op="lte"/>
              <dgm:constr type="primFontSz" for="des" forName="Child5" refType="primFontSz" refFor="des" refForName="Parent1" op="lte"/>
              <dgm:constr type="primFontSz" for="des" forName="Child1" refType="primFontSz" refFor="des" refForName="Parent2" op="lte"/>
              <dgm:constr type="primFontSz" for="des" forName="Child2" refType="primFontSz" refFor="des" refForName="Parent2" op="lte"/>
              <dgm:constr type="primFontSz" for="des" forName="Child3" refType="primFontSz" refFor="des" refForName="Parent2" op="lte"/>
              <dgm:constr type="primFontSz" for="des" forName="Child4" refType="primFontSz" refFor="des" refForName="Parent2" op="lte"/>
              <dgm:constr type="primFontSz" for="des" forName="Child5" refType="primFontSz" refFor="des" refForName="Parent2" op="lte"/>
              <dgm:constr type="primFontSz" for="des" forName="Child1" refType="primFontSz" refFor="des" refForName="Parent3" op="lte"/>
              <dgm:constr type="primFontSz" for="des" forName="Child2" refType="primFontSz" refFor="des" refForName="Parent3" op="lte"/>
              <dgm:constr type="primFontSz" for="des" forName="Child3" refType="primFontSz" refFor="des" refForName="Parent3" op="lte"/>
              <dgm:constr type="primFontSz" for="des" forName="Child4" refType="primFontSz" refFor="des" refForName="Parent3" op="lte"/>
              <dgm:constr type="primFontSz" for="des" forName="Child5" refType="primFontSz" refFor="des" refForName="Parent3" op="lte"/>
              <dgm:constr type="primFontSz" for="des" forName="Child1" refType="primFontSz" refFor="des" refForName="Parent4" op="lte"/>
              <dgm:constr type="primFontSz" for="des" forName="Child2" refType="primFontSz" refFor="des" refForName="Parent4" op="lte"/>
              <dgm:constr type="primFontSz" for="des" forName="Child3" refType="primFontSz" refFor="des" refForName="Parent4" op="lte"/>
              <dgm:constr type="primFontSz" for="des" forName="Child4" refType="primFontSz" refFor="des" refForName="Parent4" op="lte"/>
              <dgm:constr type="primFontSz" for="des" forName="Child5" refType="primFontSz" refFor="des" refForName="Parent4" op="lte"/>
              <dgm:constr type="primFontSz" for="des" forName="Child1" refType="primFontSz" refFor="des" refForName="Parent5" op="lte"/>
              <dgm:constr type="primFontSz" for="des" forName="Child2" refType="primFontSz" refFor="des" refForName="Parent5" op="lte"/>
              <dgm:constr type="primFontSz" for="des" forName="Child3" refType="primFontSz" refFor="des" refForName="Parent5" op="lte"/>
              <dgm:constr type="primFontSz" for="des" forName="Child4" refType="primFontSz" refFor="des" refForName="Parent5" op="lte"/>
              <dgm:constr type="primFontSz" for="des" forName="Child5" refType="primFontSz" refFor="des" refForName="Parent5" op="lte"/>
              <dgm:constr type="primFontSz" for="des" forName="Parent2" refType="primFontSz" refFor="des" refForName="Parent1" op="equ"/>
              <dgm:constr type="primFontSz" for="des" forName="Parent3" refType="primFontSz" refFor="des" refForName="Parent1" op="equ"/>
              <dgm:constr type="primFontSz" for="des" forName="Parent4" refType="primFontSz" refFor="des" refForName="Parent1" op="equ"/>
              <dgm:constr type="primFontSz" for="des" forName="Parent5" refType="primFontSz" refFor="des" refForName="Parent1" op="equ"/>
              <dgm:constr type="primFontSz" for="des" forName="Child2" refType="primFontSz" refFor="des" refForName="Child1" op="equ"/>
              <dgm:constr type="primFontSz" for="des" forName="Child3" refType="primFontSz" refFor="des" refForName="Child1" op="equ"/>
              <dgm:constr type="primFontSz" for="des" forName="Child4" refType="primFontSz" refFor="des" refForName="Child1" op="equ"/>
              <dgm:constr type="primFontSz" for="des" forName="Child5" refType="primFontSz" refFor="des" refForName="Child1" op="equ"/>
              <dgm:constr type="l" for="ch" forName="Parent5" refType="w" fact="0.8434"/>
              <dgm:constr type="t" for="ch" forName="Parent5" refType="h" fact="0.2022"/>
              <dgm:constr type="w" for="ch" forName="Parent5" refType="w" fact="0.1253"/>
              <dgm:constr type="h" for="ch" forName="Parent5" refType="h" fact="0.3799"/>
              <dgm:constr type="l" for="ch" forName="Parent4" refType="w" fact="0.6492"/>
              <dgm:constr type="t" for="ch" forName="Parent4" refType="h" fact="0.2022"/>
              <dgm:constr type="w" for="ch" forName="Parent4" refType="w" fact="0.1253"/>
              <dgm:constr type="h" for="ch" forName="Parent4" refType="h" fact="0.3799"/>
              <dgm:constr type="l" for="ch" forName="Parent3" refType="w" fact="0.455"/>
              <dgm:constr type="t" for="ch" forName="Parent3" refType="h" fact="0.2022"/>
              <dgm:constr type="w" for="ch" forName="Parent3" refType="w" fact="0.1253"/>
              <dgm:constr type="h" for="ch" forName="Parent3" refType="h" fact="0.3799"/>
              <dgm:constr type="l" for="ch" forName="Parent2" refType="w" fact="0.2609"/>
              <dgm:constr type="t" for="ch" forName="Parent2" refType="h" fact="0.2022"/>
              <dgm:constr type="w" for="ch" forName="Parent2" refType="w" fact="0.1253"/>
              <dgm:constr type="h" for="ch" forName="Parent2" refType="h" fact="0.3799"/>
              <dgm:constr type="l" for="ch" forName="Parent1" refType="w" fact="0.0667"/>
              <dgm:constr type="t" for="ch" forName="Parent1" refType="h" fact="0.2022"/>
              <dgm:constr type="w" for="ch" forName="Parent1" refType="w" fact="0.1253"/>
              <dgm:constr type="h" for="ch" forName="Parent1" refType="h" fact="0.3799"/>
              <dgm:constr type="l" for="ch" forName="Accent5" refType="w" fact="0.8121"/>
              <dgm:constr type="t" for="ch" forName="Accent5" refType="h" fact="0.1072"/>
              <dgm:constr type="w" for="ch" forName="Accent5" refType="w" fact="0.1879"/>
              <dgm:constr type="h" for="ch" forName="Accent5" refType="h" fact="0.5699"/>
              <dgm:constr type="l" for="ch" forName="ParentBackground5" refType="w" fact="0.8183"/>
              <dgm:constr type="t" for="ch" forName="ParentBackground5" refType="h" fact="0.1262"/>
              <dgm:constr type="w" for="ch" forName="ParentBackground5" refType="w" fact="0.1754"/>
              <dgm:constr type="h" for="ch" forName="ParentBackground5" refType="h" fact="0.5319"/>
              <dgm:constr type="l" for="ch" forName="Child5" refType="w" fact="0.8183"/>
              <dgm:constr type="t" for="ch" forName="Child5" refType="h" fact="0.6876"/>
              <dgm:constr type="w" for="ch" forName="Child5" refType="w" fact="0.1754"/>
              <dgm:constr type="h" for="ch" forName="Child5" refType="h" fact="0.3124"/>
              <dgm:constr type="l" for="ch" forName="Accent4" refType="w" fact="0.5789"/>
              <dgm:constr type="t" for="ch" forName="Accent4" refType="h" fact="-0.0109"/>
              <dgm:constr type="w" for="ch" forName="Accent4" refType="w" fact="0.2657"/>
              <dgm:constr type="h" for="ch" forName="Accent4" refType="h" fact="0.806"/>
              <dgm:constr type="l" for="ch" forName="ParentBackground4" refType="w" fact="0.6242"/>
              <dgm:constr type="t" for="ch" forName="ParentBackground4" refType="h" fact="0.1262"/>
              <dgm:constr type="w" for="ch" forName="ParentBackground4" refType="w" fact="0.1754"/>
              <dgm:constr type="h" for="ch" forName="ParentBackground4" refType="h" fact="0.5319"/>
              <dgm:constr type="l" for="ch" forName="Child4" refType="w" fact="0.6242"/>
              <dgm:constr type="t" for="ch" forName="Child4" refType="h" fact="0.6876"/>
              <dgm:constr type="w" for="ch" forName="Child4" refType="w" fact="0.1754"/>
              <dgm:constr type="h" for="ch" forName="Child4" refType="h" fact="0.3124"/>
              <dgm:constr type="l" for="ch" forName="Accent3" refType="w" fact="0.3848"/>
              <dgm:constr type="t" for="ch" forName="Accent3" refType="h" fact="-0.0109"/>
              <dgm:constr type="w" for="ch" forName="Accent3" refType="w" fact="0.2657"/>
              <dgm:constr type="h" for="ch" forName="Accent3" refType="h" fact="0.806"/>
              <dgm:constr type="l" for="ch" forName="ParentBackground3" refType="w" fact="0.43"/>
              <dgm:constr type="t" for="ch" forName="ParentBackground3" refType="h" fact="0.1262"/>
              <dgm:constr type="w" for="ch" forName="ParentBackground3" refType="w" fact="0.1754"/>
              <dgm:constr type="h" for="ch" forName="ParentBackground3" refType="h" fact="0.5319"/>
              <dgm:constr type="l" for="ch" forName="Child3" refType="w" fact="0.43"/>
              <dgm:constr type="t" for="ch" forName="Child3" refType="h" fact="0.6876"/>
              <dgm:constr type="w" for="ch" forName="Child3" refType="w" fact="0.1754"/>
              <dgm:constr type="h" for="ch" forName="Child3" refType="h" fact="0.3124"/>
              <dgm:constr type="l" for="ch" forName="Accent2" refType="w" fact="0.1906"/>
              <dgm:constr type="t" for="ch" forName="Accent2" refType="h" fact="-0.0109"/>
              <dgm:constr type="w" for="ch" forName="Accent2" refType="w" fact="0.2657"/>
              <dgm:constr type="h" for="ch" forName="Accent2" refType="h" fact="0.806"/>
              <dgm:constr type="l" for="ch" forName="ParentBackground2" refType="w" fact="0.2358"/>
              <dgm:constr type="t" for="ch" forName="ParentBackground2" refType="h" fact="0.1262"/>
              <dgm:constr type="w" for="ch" forName="ParentBackground2" refType="w" fact="0.1754"/>
              <dgm:constr type="h" for="ch" forName="ParentBackground2" refType="h" fact="0.5319"/>
              <dgm:constr type="l" for="ch" forName="Child2" refType="w" fact="0.2358"/>
              <dgm:constr type="t" for="ch" forName="Child2" refType="h" fact="0.6876"/>
              <dgm:constr type="w" for="ch" forName="Child2" refType="w" fact="0.1754"/>
              <dgm:constr type="h" for="ch" forName="Child2" refType="h" fact="0.3124"/>
              <dgm:constr type="l" for="ch" forName="Accent1" refType="w" fact="-0.0036"/>
              <dgm:constr type="t" for="ch" forName="Accent1" refType="h" fact="-0.0109"/>
              <dgm:constr type="w" for="ch" forName="Accent1" refType="w" fact="0.2657"/>
              <dgm:constr type="h" for="ch" forName="Accent1" refType="h" fact="0.806"/>
              <dgm:constr type="l" for="ch" forName="ParentBackground1" refType="w" fact="0.0416"/>
              <dgm:constr type="t" for="ch" forName="ParentBackground1" refType="h" fact="0.1262"/>
              <dgm:constr type="w" for="ch" forName="ParentBackground1" refType="w" fact="0.1754"/>
              <dgm:constr type="h" for="ch" forName="ParentBackground1" refType="h" fact="0.5319"/>
              <dgm:constr type="l" for="ch" forName="Child1" refType="w" fact="0.0416"/>
              <dgm:constr type="t" for="ch" forName="Child1" refType="h" fact="0.6876"/>
              <dgm:constr type="w" for="ch" forName="Child1" refType="w" fact="0.1754"/>
              <dgm:constr type="h" for="ch" forName="Child1" refType="h" fact="0.3124"/>
            </dgm:constrLst>
          </dgm:if>
          <dgm:if name="Name9" axis="ch" ptType="node" func="cnt" op="equ" val="6">
            <dgm:alg type="composite">
              <dgm:param type="ar" val="3.6214"/>
            </dgm:alg>
            <dgm:constrLst>
              <dgm:constr type="primFontSz" for="des" forName="Child1" val="65"/>
              <dgm:constr type="primFontSz" for="des" forName="Parent1" val="65"/>
              <dgm:constr type="primFontSz" for="des" forName="Child1" refType="primFontSz" refFor="des" refForName="Parent1" op="lte"/>
              <dgm:constr type="primFontSz" for="des" forName="Child2" refType="primFontSz" refFor="des" refForName="Parent1" op="lte"/>
              <dgm:constr type="primFontSz" for="des" forName="Child3" refType="primFontSz" refFor="des" refForName="Parent1" op="lte"/>
              <dgm:constr type="primFontSz" for="des" forName="Child4" refType="primFontSz" refFor="des" refForName="Parent1" op="lte"/>
              <dgm:constr type="primFontSz" for="des" forName="Child5" refType="primFontSz" refFor="des" refForName="Parent1" op="lte"/>
              <dgm:constr type="primFontSz" for="des" forName="Child6" refType="primFontSz" refFor="des" refForName="Parent1" op="lte"/>
              <dgm:constr type="primFontSz" for="des" forName="Child1" refType="primFontSz" refFor="des" refForName="Parent2" op="lte"/>
              <dgm:constr type="primFontSz" for="des" forName="Child2" refType="primFontSz" refFor="des" refForName="Parent2" op="lte"/>
              <dgm:constr type="primFontSz" for="des" forName="Child3" refType="primFontSz" refFor="des" refForName="Parent2" op="lte"/>
              <dgm:constr type="primFontSz" for="des" forName="Child4" refType="primFontSz" refFor="des" refForName="Parent2" op="lte"/>
              <dgm:constr type="primFontSz" for="des" forName="Child5" refType="primFontSz" refFor="des" refForName="Parent2" op="lte"/>
              <dgm:constr type="primFontSz" for="des" forName="Child6" refType="primFontSz" refFor="des" refForName="Parent2" op="lte"/>
              <dgm:constr type="primFontSz" for="des" forName="Child1" refType="primFontSz" refFor="des" refForName="Parent3" op="lte"/>
              <dgm:constr type="primFontSz" for="des" forName="Child2" refType="primFontSz" refFor="des" refForName="Parent3" op="lte"/>
              <dgm:constr type="primFontSz" for="des" forName="Child3" refType="primFontSz" refFor="des" refForName="Parent3" op="lte"/>
              <dgm:constr type="primFontSz" for="des" forName="Child4" refType="primFontSz" refFor="des" refForName="Parent3" op="lte"/>
              <dgm:constr type="primFontSz" for="des" forName="Child5" refType="primFontSz" refFor="des" refForName="Parent3" op="lte"/>
              <dgm:constr type="primFontSz" for="des" forName="Child6" refType="primFontSz" refFor="des" refForName="Parent3" op="lte"/>
              <dgm:constr type="primFontSz" for="des" forName="Child1" refType="primFontSz" refFor="des" refForName="Parent4" op="lte"/>
              <dgm:constr type="primFontSz" for="des" forName="Child2" refType="primFontSz" refFor="des" refForName="Parent4" op="lte"/>
              <dgm:constr type="primFontSz" for="des" forName="Child3" refType="primFontSz" refFor="des" refForName="Parent4" op="lte"/>
              <dgm:constr type="primFontSz" for="des" forName="Child4" refType="primFontSz" refFor="des" refForName="Parent4" op="lte"/>
              <dgm:constr type="primFontSz" for="des" forName="Child5" refType="primFontSz" refFor="des" refForName="Parent4" op="lte"/>
              <dgm:constr type="primFontSz" for="des" forName="Child6" refType="primFontSz" refFor="des" refForName="Parent4" op="lte"/>
              <dgm:constr type="primFontSz" for="des" forName="Child1" refType="primFontSz" refFor="des" refForName="Parent5" op="lte"/>
              <dgm:constr type="primFontSz" for="des" forName="Child2" refType="primFontSz" refFor="des" refForName="Parent5" op="lte"/>
              <dgm:constr type="primFontSz" for="des" forName="Child3" refType="primFontSz" refFor="des" refForName="Parent5" op="lte"/>
              <dgm:constr type="primFontSz" for="des" forName="Child4" refType="primFontSz" refFor="des" refForName="Parent5" op="lte"/>
              <dgm:constr type="primFontSz" for="des" forName="Child5" refType="primFontSz" refFor="des" refForName="Parent5" op="lte"/>
              <dgm:constr type="primFontSz" for="des" forName="Child6" refType="primFontSz" refFor="des" refForName="Parent5" op="lte"/>
              <dgm:constr type="primFontSz" for="des" forName="Child1" refType="primFontSz" refFor="des" refForName="Parent6" op="lte"/>
              <dgm:constr type="primFontSz" for="des" forName="Child2" refType="primFontSz" refFor="des" refForName="Parent6" op="lte"/>
              <dgm:constr type="primFontSz" for="des" forName="Child3" refType="primFontSz" refFor="des" refForName="Parent6" op="lte"/>
              <dgm:constr type="primFontSz" for="des" forName="Child4" refType="primFontSz" refFor="des" refForName="Parent6" op="lte"/>
              <dgm:constr type="primFontSz" for="des" forName="Child5" refType="primFontSz" refFor="des" refForName="Parent6" op="lte"/>
              <dgm:constr type="primFontSz" for="des" forName="Child6" refType="primFontSz" refFor="des" refForName="Parent6" op="lte"/>
              <dgm:constr type="primFontSz" for="des" forName="Parent2" refType="primFontSz" refFor="des" refForName="Parent1" op="equ"/>
              <dgm:constr type="primFontSz" for="des" forName="Parent3" refType="primFontSz" refFor="des" refForName="Parent1" op="equ"/>
              <dgm:constr type="primFontSz" for="des" forName="Parent4" refType="primFontSz" refFor="des" refForName="Parent1" op="equ"/>
              <dgm:constr type="primFontSz" for="des" forName="Parent5" refType="primFontSz" refFor="des" refForName="Parent1" op="equ"/>
              <dgm:constr type="primFontSz" for="des" forName="Parent6" refType="primFontSz" refFor="des" refForName="Parent1" op="equ"/>
              <dgm:constr type="primFontSz" for="des" forName="Child2" refType="primFontSz" refFor="des" refForName="Child1" op="equ"/>
              <dgm:constr type="primFontSz" for="des" forName="Child3" refType="primFontSz" refFor="des" refForName="Child1" op="equ"/>
              <dgm:constr type="primFontSz" for="des" forName="Child4" refType="primFontSz" refFor="des" refForName="Child1" op="equ"/>
              <dgm:constr type="primFontSz" for="des" forName="Child5" refType="primFontSz" refFor="des" refForName="Child1" op="equ"/>
              <dgm:constr type="primFontSz" for="des" forName="Child6" refType="primFontSz" refFor="des" refForName="Child1" op="equ"/>
              <dgm:constr type="l" for="ch" forName="Parent6" refType="w" fact="0.8689"/>
              <dgm:constr type="t" for="ch" forName="Parent6" refType="h" fact="0.2022"/>
              <dgm:constr type="w" for="ch" forName="Parent6" refType="w" fact="0.1049"/>
              <dgm:constr type="h" for="ch" forName="Parent6" refType="h" fact="0.3799"/>
              <dgm:constr type="l" for="ch" forName="Parent5" refType="w" fact="0.7063"/>
              <dgm:constr type="t" for="ch" forName="Parent5" refType="h" fact="0.2022"/>
              <dgm:constr type="w" for="ch" forName="Parent5" refType="w" fact="0.1049"/>
              <dgm:constr type="h" for="ch" forName="Parent5" refType="h" fact="0.3799"/>
              <dgm:constr type="l" for="ch" forName="Parent4" refType="w" fact="0.5437"/>
              <dgm:constr type="t" for="ch" forName="Parent4" refType="h" fact="0.2022"/>
              <dgm:constr type="w" for="ch" forName="Parent4" refType="w" fact="0.1049"/>
              <dgm:constr type="h" for="ch" forName="Parent4" refType="h" fact="0.3799"/>
              <dgm:constr type="l" for="ch" forName="Parent3" refType="w" fact="0.381"/>
              <dgm:constr type="t" for="ch" forName="Parent3" refType="h" fact="0.2022"/>
              <dgm:constr type="w" for="ch" forName="Parent3" refType="w" fact="0.1049"/>
              <dgm:constr type="h" for="ch" forName="Parent3" refType="h" fact="0.3799"/>
              <dgm:constr type="l" for="ch" forName="Parent2" refType="w" fact="0.2184"/>
              <dgm:constr type="t" for="ch" forName="Parent2" refType="h" fact="0.2022"/>
              <dgm:constr type="w" for="ch" forName="Parent2" refType="w" fact="0.1049"/>
              <dgm:constr type="h" for="ch" forName="Parent2" refType="h" fact="0.3799"/>
              <dgm:constr type="l" for="ch" forName="Parent1" refType="w" fact="0.0558"/>
              <dgm:constr type="t" for="ch" forName="Parent1" refType="h" fact="0.2022"/>
              <dgm:constr type="w" for="ch" forName="Parent1" refType="w" fact="0.1049"/>
              <dgm:constr type="h" for="ch" forName="Parent1" refType="h" fact="0.3799"/>
              <dgm:constr type="l" for="ch" forName="Accent6" refType="w" fact="0.8426"/>
              <dgm:constr type="t" for="ch" forName="Accent6" refType="h" fact="0.1072"/>
              <dgm:constr type="w" for="ch" forName="Accent6" refType="w" fact="0.1574"/>
              <dgm:constr type="h" for="ch" forName="Accent6" refType="h" fact="0.5699"/>
              <dgm:constr type="l" for="ch" forName="ParentBackground6" refType="w" fact="0.8479"/>
              <dgm:constr type="t" for="ch" forName="ParentBackground6" refType="h" fact="0.1262"/>
              <dgm:constr type="w" for="ch" forName="ParentBackground6" refType="w" fact="0.1469"/>
              <dgm:constr type="h" for="ch" forName="ParentBackground6" refType="h" fact="0.5319"/>
              <dgm:constr type="l" for="ch" forName="Child6" refType="w" fact="0.8479"/>
              <dgm:constr type="t" for="ch" forName="Child6" refType="h" fact="0.6876"/>
              <dgm:constr type="w" for="ch" forName="Child6" refType="w" fact="0.1469"/>
              <dgm:constr type="h" for="ch" forName="Child6" refType="h" fact="0.3124"/>
              <dgm:constr type="l" for="ch" forName="Accent5" refType="w" fact="0.6474"/>
              <dgm:constr type="t" for="ch" forName="Accent5" refType="h" fact="-0.0109"/>
              <dgm:constr type="w" for="ch" forName="Accent5" refType="w" fact="0.2226"/>
              <dgm:constr type="h" for="ch" forName="Accent5" refType="h" fact="0.806"/>
              <dgm:constr type="l" for="ch" forName="ParentBackground5" refType="w" fact="0.6853"/>
              <dgm:constr type="t" for="ch" forName="ParentBackground5" refType="h" fact="0.1262"/>
              <dgm:constr type="w" for="ch" forName="ParentBackground5" refType="w" fact="0.1469"/>
              <dgm:constr type="h" for="ch" forName="ParentBackground5" refType="h" fact="0.5319"/>
              <dgm:constr type="l" for="ch" forName="Child5" refType="w" fact="0.6853"/>
              <dgm:constr type="t" for="ch" forName="Child5" refType="h" fact="0.6876"/>
              <dgm:constr type="w" for="ch" forName="Child5" refType="w" fact="0.1469"/>
              <dgm:constr type="h" for="ch" forName="Child5" refType="h" fact="0.3124"/>
              <dgm:constr type="l" for="ch" forName="Accent4" refType="w" fact="0.4848"/>
              <dgm:constr type="t" for="ch" forName="Accent4" refType="h" fact="-0.0109"/>
              <dgm:constr type="w" for="ch" forName="Accent4" refType="w" fact="0.2226"/>
              <dgm:constr type="h" for="ch" forName="Accent4" refType="h" fact="0.806"/>
              <dgm:constr type="l" for="ch" forName="ParentBackground4" refType="w" fact="0.5227"/>
              <dgm:constr type="t" for="ch" forName="ParentBackground4" refType="h" fact="0.1262"/>
              <dgm:constr type="w" for="ch" forName="ParentBackground4" refType="w" fact="0.1469"/>
              <dgm:constr type="h" for="ch" forName="ParentBackground4" refType="h" fact="0.5319"/>
              <dgm:constr type="l" for="ch" forName="Child4" refType="w" fact="0.5227"/>
              <dgm:constr type="t" for="ch" forName="Child4" refType="h" fact="0.6876"/>
              <dgm:constr type="w" for="ch" forName="Child4" refType="w" fact="0.1469"/>
              <dgm:constr type="h" for="ch" forName="Child4" refType="h" fact="0.3124"/>
              <dgm:constr type="l" for="ch" forName="Accent3" refType="w" fact="0.3222"/>
              <dgm:constr type="t" for="ch" forName="Accent3" refType="h" fact="-0.0109"/>
              <dgm:constr type="w" for="ch" forName="Accent3" refType="w" fact="0.2226"/>
              <dgm:constr type="h" for="ch" forName="Accent3" refType="h" fact="0.806"/>
              <dgm:constr type="l" for="ch" forName="ParentBackground3" refType="w" fact="0.3601"/>
              <dgm:constr type="t" for="ch" forName="ParentBackground3" refType="h" fact="0.1262"/>
              <dgm:constr type="w" for="ch" forName="ParentBackground3" refType="w" fact="0.1469"/>
              <dgm:constr type="h" for="ch" forName="ParentBackground3" refType="h" fact="0.5319"/>
              <dgm:constr type="l" for="ch" forName="Child3" refType="w" fact="0.3601"/>
              <dgm:constr type="t" for="ch" forName="Child3" refType="h" fact="0.6876"/>
              <dgm:constr type="w" for="ch" forName="Child3" refType="w" fact="0.1469"/>
              <dgm:constr type="h" for="ch" forName="Child3" refType="h" fact="0.3124"/>
              <dgm:constr type="l" for="ch" forName="Accent2" refType="w" fact="0.1596"/>
              <dgm:constr type="t" for="ch" forName="Accent2" refType="h" fact="-0.0109"/>
              <dgm:constr type="w" for="ch" forName="Accent2" refType="w" fact="0.2226"/>
              <dgm:constr type="h" for="ch" forName="Accent2" refType="h" fact="0.806"/>
              <dgm:constr type="l" for="ch" forName="ParentBackground2" refType="w" fact="0.1975"/>
              <dgm:constr type="t" for="ch" forName="ParentBackground2" refType="h" fact="0.1262"/>
              <dgm:constr type="w" for="ch" forName="ParentBackground2" refType="w" fact="0.1469"/>
              <dgm:constr type="h" for="ch" forName="ParentBackground2" refType="h" fact="0.5319"/>
              <dgm:constr type="l" for="ch" forName="Child2" refType="w" fact="0.1975"/>
              <dgm:constr type="t" for="ch" forName="Child2" refType="h" fact="0.6876"/>
              <dgm:constr type="w" for="ch" forName="Child2" refType="w" fact="0.1469"/>
              <dgm:constr type="h" for="ch" forName="Child2" refType="h" fact="0.3124"/>
              <dgm:constr type="l" for="ch" forName="Accent1" refType="w" fact="-0.003"/>
              <dgm:constr type="t" for="ch" forName="Accent1" refType="h" fact="-0.0109"/>
              <dgm:constr type="w" for="ch" forName="Accent1" refType="w" fact="0.2226"/>
              <dgm:constr type="h" for="ch" forName="Accent1" refType="h" fact="0.806"/>
              <dgm:constr type="l" for="ch" forName="ParentBackground1" refType="w" fact="0.0348"/>
              <dgm:constr type="t" for="ch" forName="ParentBackground1" refType="h" fact="0.1262"/>
              <dgm:constr type="w" for="ch" forName="ParentBackground1" refType="w" fact="0.1469"/>
              <dgm:constr type="h" for="ch" forName="ParentBackground1" refType="h" fact="0.5319"/>
              <dgm:constr type="l" for="ch" forName="Child1" refType="w" fact="0.0348"/>
              <dgm:constr type="t" for="ch" forName="Child1" refType="h" fact="0.6876"/>
              <dgm:constr type="w" for="ch" forName="Child1" refType="w" fact="0.1469"/>
              <dgm:constr type="h" for="ch" forName="Child1" refType="h" fact="0.3124"/>
            </dgm:constrLst>
          </dgm:if>
          <dgm:if name="Name10" axis="ch" ptType="node" func="cnt" op="equ" val="7">
            <dgm:alg type="composite">
              <dgm:param type="ar" val="4.2103"/>
            </dgm:alg>
            <dgm:constrLst>
              <dgm:constr type="primFontSz" for="des" forName="Child1" val="65"/>
              <dgm:constr type="primFontSz" for="des" forName="Parent1" val="65"/>
              <dgm:constr type="primFontSz" for="des" forName="Child1" refType="primFontSz" refFor="des" refForName="Parent1" op="lte"/>
              <dgm:constr type="primFontSz" for="des" forName="Child2" refType="primFontSz" refFor="des" refForName="Parent1" op="lte"/>
              <dgm:constr type="primFontSz" for="des" forName="Child3" refType="primFontSz" refFor="des" refForName="Parent1" op="lte"/>
              <dgm:constr type="primFontSz" for="des" forName="Child4" refType="primFontSz" refFor="des" refForName="Parent1" op="lte"/>
              <dgm:constr type="primFontSz" for="des" forName="Child5" refType="primFontSz" refFor="des" refForName="Parent1" op="lte"/>
              <dgm:constr type="primFontSz" for="des" forName="Child6" refType="primFontSz" refFor="des" refForName="Parent1" op="lte"/>
              <dgm:constr type="primFontSz" for="des" forName="Child7" refType="primFontSz" refFor="des" refForName="Parent1" op="lte"/>
              <dgm:constr type="primFontSz" for="des" forName="Child1" refType="primFontSz" refFor="des" refForName="Parent2" op="lte"/>
              <dgm:constr type="primFontSz" for="des" forName="Child2" refType="primFontSz" refFor="des" refForName="Parent2" op="lte"/>
              <dgm:constr type="primFontSz" for="des" forName="Child3" refType="primFontSz" refFor="des" refForName="Parent2" op="lte"/>
              <dgm:constr type="primFontSz" for="des" forName="Child4" refType="primFontSz" refFor="des" refForName="Parent2" op="lte"/>
              <dgm:constr type="primFontSz" for="des" forName="Child5" refType="primFontSz" refFor="des" refForName="Parent2" op="lte"/>
              <dgm:constr type="primFontSz" for="des" forName="Child6" refType="primFontSz" refFor="des" refForName="Parent2" op="lte"/>
              <dgm:constr type="primFontSz" for="des" forName="Child7" refType="primFontSz" refFor="des" refForName="Parent2" op="lte"/>
              <dgm:constr type="primFontSz" for="des" forName="Child1" refType="primFontSz" refFor="des" refForName="Parent3" op="lte"/>
              <dgm:constr type="primFontSz" for="des" forName="Child2" refType="primFontSz" refFor="des" refForName="Parent3" op="lte"/>
              <dgm:constr type="primFontSz" for="des" forName="Child3" refType="primFontSz" refFor="des" refForName="Parent3" op="lte"/>
              <dgm:constr type="primFontSz" for="des" forName="Child4" refType="primFontSz" refFor="des" refForName="Parent3" op="lte"/>
              <dgm:constr type="primFontSz" for="des" forName="Child5" refType="primFontSz" refFor="des" refForName="Parent3" op="lte"/>
              <dgm:constr type="primFontSz" for="des" forName="Child6" refType="primFontSz" refFor="des" refForName="Parent3" op="lte"/>
              <dgm:constr type="primFontSz" for="des" forName="Child7" refType="primFontSz" refFor="des" refForName="Parent3" op="lte"/>
              <dgm:constr type="primFontSz" for="des" forName="Child1" refType="primFontSz" refFor="des" refForName="Parent4" op="lte"/>
              <dgm:constr type="primFontSz" for="des" forName="Child2" refType="primFontSz" refFor="des" refForName="Parent4" op="lte"/>
              <dgm:constr type="primFontSz" for="des" forName="Child3" refType="primFontSz" refFor="des" refForName="Parent4" op="lte"/>
              <dgm:constr type="primFontSz" for="des" forName="Child4" refType="primFontSz" refFor="des" refForName="Parent4" op="lte"/>
              <dgm:constr type="primFontSz" for="des" forName="Child5" refType="primFontSz" refFor="des" refForName="Parent4" op="lte"/>
              <dgm:constr type="primFontSz" for="des" forName="Child6" refType="primFontSz" refFor="des" refForName="Parent4" op="lte"/>
              <dgm:constr type="primFontSz" for="des" forName="Child7" refType="primFontSz" refFor="des" refForName="Parent4" op="lte"/>
              <dgm:constr type="primFontSz" for="des" forName="Child1" refType="primFontSz" refFor="des" refForName="Parent5" op="lte"/>
              <dgm:constr type="primFontSz" for="des" forName="Child2" refType="primFontSz" refFor="des" refForName="Parent5" op="lte"/>
              <dgm:constr type="primFontSz" for="des" forName="Child3" refType="primFontSz" refFor="des" refForName="Parent5" op="lte"/>
              <dgm:constr type="primFontSz" for="des" forName="Child4" refType="primFontSz" refFor="des" refForName="Parent5" op="lte"/>
              <dgm:constr type="primFontSz" for="des" forName="Child5" refType="primFontSz" refFor="des" refForName="Parent5" op="lte"/>
              <dgm:constr type="primFontSz" for="des" forName="Child6" refType="primFontSz" refFor="des" refForName="Parent5" op="lte"/>
              <dgm:constr type="primFontSz" for="des" forName="Child7" refType="primFontSz" refFor="des" refForName="Parent5" op="lte"/>
              <dgm:constr type="primFontSz" for="des" forName="Child1" refType="primFontSz" refFor="des" refForName="Parent6" op="lte"/>
              <dgm:constr type="primFontSz" for="des" forName="Child2" refType="primFontSz" refFor="des" refForName="Parent6" op="lte"/>
              <dgm:constr type="primFontSz" for="des" forName="Child3" refType="primFontSz" refFor="des" refForName="Parent6" op="lte"/>
              <dgm:constr type="primFontSz" for="des" forName="Child4" refType="primFontSz" refFor="des" refForName="Parent6" op="lte"/>
              <dgm:constr type="primFontSz" for="des" forName="Child5" refType="primFontSz" refFor="des" refForName="Parent6" op="lte"/>
              <dgm:constr type="primFontSz" for="des" forName="Child6" refType="primFontSz" refFor="des" refForName="Parent6" op="lte"/>
              <dgm:constr type="primFontSz" for="des" forName="Child7" refType="primFontSz" refFor="des" refForName="Parent6" op="lte"/>
              <dgm:constr type="primFontSz" for="des" forName="Child1" refType="primFontSz" refFor="des" refForName="Parent7" op="lte"/>
              <dgm:constr type="primFontSz" for="des" forName="Child2" refType="primFontSz" refFor="des" refForName="Parent7" op="lte"/>
              <dgm:constr type="primFontSz" for="des" forName="Child3" refType="primFontSz" refFor="des" refForName="Parent7" op="lte"/>
              <dgm:constr type="primFontSz" for="des" forName="Child4" refType="primFontSz" refFor="des" refForName="Parent7" op="lte"/>
              <dgm:constr type="primFontSz" for="des" forName="Child5" refType="primFontSz" refFor="des" refForName="Parent7" op="lte"/>
              <dgm:constr type="primFontSz" for="des" forName="Child6" refType="primFontSz" refFor="des" refForName="Parent7" op="lte"/>
              <dgm:constr type="primFontSz" for="des" forName="Child7" refType="primFontSz" refFor="des" refForName="Parent7" op="lte"/>
              <dgm:constr type="primFontSz" for="des" forName="Parent2" refType="primFontSz" refFor="des" refForName="Parent1" op="equ"/>
              <dgm:constr type="primFontSz" for="des" forName="Parent3" refType="primFontSz" refFor="des" refForName="Parent1" op="equ"/>
              <dgm:constr type="primFontSz" for="des" forName="Parent4" refType="primFontSz" refFor="des" refForName="Parent1" op="equ"/>
              <dgm:constr type="primFontSz" for="des" forName="Parent5" refType="primFontSz" refFor="des" refForName="Parent1" op="equ"/>
              <dgm:constr type="primFontSz" for="des" forName="Parent6" refType="primFontSz" refFor="des" refForName="Parent1" op="equ"/>
              <dgm:constr type="primFontSz" for="des" forName="Parent7" refType="primFontSz" refFor="des" refForName="Parent1" op="equ"/>
              <dgm:constr type="primFontSz" for="des" forName="Child2" refType="primFontSz" refFor="des" refForName="Child1" op="equ"/>
              <dgm:constr type="primFontSz" for="des" forName="Child3" refType="primFontSz" refFor="des" refForName="Child1" op="equ"/>
              <dgm:constr type="primFontSz" for="des" forName="Child4" refType="primFontSz" refFor="des" refForName="Child1" op="equ"/>
              <dgm:constr type="primFontSz" for="des" forName="Child5" refType="primFontSz" refFor="des" refForName="Child1" op="equ"/>
              <dgm:constr type="primFontSz" for="des" forName="Child6" refType="primFontSz" refFor="des" refForName="Child1" op="equ"/>
              <dgm:constr type="primFontSz" for="des" forName="Child7" refType="primFontSz" refFor="des" refForName="Child1" op="equ"/>
              <dgm:constr type="l" for="ch" forName="Parent7" refType="w" fact="0.8872"/>
              <dgm:constr type="t" for="ch" forName="Parent7" refType="h" fact="0.2022"/>
              <dgm:constr type="w" for="ch" forName="Parent7" refType="w" fact="0.0902"/>
              <dgm:constr type="h" for="ch" forName="Parent7" refType="h" fact="0.3799"/>
              <dgm:constr type="l" for="ch" forName="Parent6" refType="w" fact="0.7473"/>
              <dgm:constr type="t" for="ch" forName="Parent6" refType="h" fact="0.2022"/>
              <dgm:constr type="w" for="ch" forName="Parent6" refType="w" fact="0.0902"/>
              <dgm:constr type="h" for="ch" forName="Parent6" refType="h" fact="0.3799"/>
              <dgm:constr type="l" for="ch" forName="Parent5" refType="w" fact="0.6075"/>
              <dgm:constr type="t" for="ch" forName="Parent5" refType="h" fact="0.2022"/>
              <dgm:constr type="w" for="ch" forName="Parent5" refType="w" fact="0.0902"/>
              <dgm:constr type="h" for="ch" forName="Parent5" refType="h" fact="0.3799"/>
              <dgm:constr type="l" for="ch" forName="Parent4" refType="w" fact="0.4676"/>
              <dgm:constr type="t" for="ch" forName="Parent4" refType="h" fact="0.2022"/>
              <dgm:constr type="w" for="ch" forName="Parent4" refType="w" fact="0.0902"/>
              <dgm:constr type="h" for="ch" forName="Parent4" refType="h" fact="0.3799"/>
              <dgm:constr type="l" for="ch" forName="Parent3" refType="w" fact="0.3277"/>
              <dgm:constr type="t" for="ch" forName="Parent3" refType="h" fact="0.2022"/>
              <dgm:constr type="w" for="ch" forName="Parent3" refType="w" fact="0.0902"/>
              <dgm:constr type="h" for="ch" forName="Parent3" refType="h" fact="0.3799"/>
              <dgm:constr type="l" for="ch" forName="Parent2" refType="w" fact="0.1879"/>
              <dgm:constr type="t" for="ch" forName="Parent2" refType="h" fact="0.2022"/>
              <dgm:constr type="w" for="ch" forName="Parent2" refType="w" fact="0.0902"/>
              <dgm:constr type="h" for="ch" forName="Parent2" refType="h" fact="0.3799"/>
              <dgm:constr type="l" for="ch" forName="Parent1" refType="w" fact="0.048"/>
              <dgm:constr type="t" for="ch" forName="Parent1" refType="h" fact="0.2022"/>
              <dgm:constr type="w" for="ch" forName="Parent1" refType="w" fact="0.0902"/>
              <dgm:constr type="h" for="ch" forName="Parent1" refType="h" fact="0.3799"/>
              <dgm:constr type="l" for="ch" forName="Accent7" refType="w" fact="0.8646"/>
              <dgm:constr type="t" for="ch" forName="Accent7" refType="h" fact="0.1072"/>
              <dgm:constr type="w" for="ch" forName="Accent7" refType="w" fact="0.1354"/>
              <dgm:constr type="h" for="ch" forName="Accent7" refType="h" fact="0.5699"/>
              <dgm:constr type="l" for="ch" forName="ParentBackground7" refType="w" fact="0.8692"/>
              <dgm:constr type="t" for="ch" forName="ParentBackground7" refType="h" fact="0.1262"/>
              <dgm:constr type="w" for="ch" forName="ParentBackground7" refType="w" fact="0.1263"/>
              <dgm:constr type="h" for="ch" forName="ParentBackground7" refType="h" fact="0.5319"/>
              <dgm:constr type="l" for="ch" forName="Child7" refType="w" fact="0.8692"/>
              <dgm:constr type="t" for="ch" forName="Child7" refType="h" fact="0.6876"/>
              <dgm:constr type="w" for="ch" forName="Child7" refType="w" fact="0.1263"/>
              <dgm:constr type="h" for="ch" forName="Child7" refType="h" fact="0.3124"/>
              <dgm:constr type="l" for="ch" forName="Accent6" refType="w" fact="0.6967"/>
              <dgm:constr type="t" for="ch" forName="Accent6" refType="h" fact="-0.0109"/>
              <dgm:constr type="w" for="ch" forName="Accent6" refType="w" fact="0.1915"/>
              <dgm:constr type="h" for="ch" forName="Accent6" refType="h" fact="0.806"/>
              <dgm:constr type="l" for="ch" forName="ParentBackground6" refType="w" fact="0.7293"/>
              <dgm:constr type="t" for="ch" forName="ParentBackground6" refType="h" fact="0.1262"/>
              <dgm:constr type="w" for="ch" forName="ParentBackground6" refType="w" fact="0.1263"/>
              <dgm:constr type="h" for="ch" forName="ParentBackground6" refType="h" fact="0.5319"/>
              <dgm:constr type="l" for="ch" forName="Child6" refType="w" fact="0.7293"/>
              <dgm:constr type="t" for="ch" forName="Child6" refType="h" fact="0.6876"/>
              <dgm:constr type="w" for="ch" forName="Child6" refType="w" fact="0.1263"/>
              <dgm:constr type="h" for="ch" forName="Child6" refType="h" fact="0.3124"/>
              <dgm:constr type="l" for="ch" forName="Accent5" refType="w" fact="0.5569"/>
              <dgm:constr type="t" for="ch" forName="Accent5" refType="h" fact="-0.0109"/>
              <dgm:constr type="w" for="ch" forName="Accent5" refType="w" fact="0.1915"/>
              <dgm:constr type="h" for="ch" forName="Accent5" refType="h" fact="0.806"/>
              <dgm:constr type="l" for="ch" forName="ParentBackground5" refType="w" fact="0.5894"/>
              <dgm:constr type="t" for="ch" forName="ParentBackground5" refType="h" fact="0.1262"/>
              <dgm:constr type="w" for="ch" forName="ParentBackground5" refType="w" fact="0.1263"/>
              <dgm:constr type="h" for="ch" forName="ParentBackground5" refType="h" fact="0.5319"/>
              <dgm:constr type="l" for="ch" forName="Child5" refType="w" fact="0.5894"/>
              <dgm:constr type="t" for="ch" forName="Child5" refType="h" fact="0.6876"/>
              <dgm:constr type="w" for="ch" forName="Child5" refType="w" fact="0.1263"/>
              <dgm:constr type="h" for="ch" forName="Child5" refType="h" fact="0.3124"/>
              <dgm:constr type="l" for="ch" forName="Accent4" refType="w" fact="0.417"/>
              <dgm:constr type="t" for="ch" forName="Accent4" refType="h" fact="-0.0109"/>
              <dgm:constr type="w" for="ch" forName="Accent4" refType="w" fact="0.1915"/>
              <dgm:constr type="h" for="ch" forName="Accent4" refType="h" fact="0.806"/>
              <dgm:constr type="l" for="ch" forName="ParentBackground4" refType="w" fact="0.4496"/>
              <dgm:constr type="t" for="ch" forName="ParentBackground4" refType="h" fact="0.1262"/>
              <dgm:constr type="w" for="ch" forName="ParentBackground4" refType="w" fact="0.1263"/>
              <dgm:constr type="h" for="ch" forName="ParentBackground4" refType="h" fact="0.5319"/>
              <dgm:constr type="l" for="ch" forName="Child4" refType="w" fact="0.4496"/>
              <dgm:constr type="t" for="ch" forName="Child4" refType="h" fact="0.6876"/>
              <dgm:constr type="w" for="ch" forName="Child4" refType="w" fact="0.1263"/>
              <dgm:constr type="h" for="ch" forName="Child4" refType="h" fact="0.3124"/>
              <dgm:constr type="l" for="ch" forName="Accent3" refType="w" fact="0.2771"/>
              <dgm:constr type="t" for="ch" forName="Accent3" refType="h" fact="-0.0109"/>
              <dgm:constr type="w" for="ch" forName="Accent3" refType="w" fact="0.1915"/>
              <dgm:constr type="h" for="ch" forName="Accent3" refType="h" fact="0.806"/>
              <dgm:constr type="l" for="ch" forName="ParentBackground3" refType="w" fact="0.3097"/>
              <dgm:constr type="t" for="ch" forName="ParentBackground3" refType="h" fact="0.1262"/>
              <dgm:constr type="w" for="ch" forName="ParentBackground3" refType="w" fact="0.1263"/>
              <dgm:constr type="h" for="ch" forName="ParentBackground3" refType="h" fact="0.5319"/>
              <dgm:constr type="l" for="ch" forName="Child3" refType="w" fact="0.3097"/>
              <dgm:constr type="t" for="ch" forName="Child3" refType="h" fact="0.6876"/>
              <dgm:constr type="w" for="ch" forName="Child3" refType="w" fact="0.1263"/>
              <dgm:constr type="h" for="ch" forName="Child3" refType="h" fact="0.3124"/>
              <dgm:constr type="l" for="ch" forName="Accent2" refType="w" fact="0.1373"/>
              <dgm:constr type="t" for="ch" forName="Accent2" refType="h" fact="-0.0109"/>
              <dgm:constr type="w" for="ch" forName="Accent2" refType="w" fact="0.1915"/>
              <dgm:constr type="h" for="ch" forName="Accent2" refType="h" fact="0.806"/>
              <dgm:constr type="l" for="ch" forName="ParentBackground2" refType="w" fact="0.1698"/>
              <dgm:constr type="t" for="ch" forName="ParentBackground2" refType="h" fact="0.1262"/>
              <dgm:constr type="w" for="ch" forName="ParentBackground2" refType="w" fact="0.1263"/>
              <dgm:constr type="h" for="ch" forName="ParentBackground2" refType="h" fact="0.5319"/>
              <dgm:constr type="l" for="ch" forName="Child2" refType="w" fact="0.1698"/>
              <dgm:constr type="t" for="ch" forName="Child2" refType="h" fact="0.6876"/>
              <dgm:constr type="w" for="ch" forName="Child2" refType="w" fact="0.1263"/>
              <dgm:constr type="h" for="ch" forName="Child2" refType="h" fact="0.3124"/>
              <dgm:constr type="l" for="ch" forName="Accent1" refType="w" fact="-0.0026"/>
              <dgm:constr type="t" for="ch" forName="Accent1" refType="h" fact="-0.0109"/>
              <dgm:constr type="w" for="ch" forName="Accent1" refType="w" fact="0.1915"/>
              <dgm:constr type="h" for="ch" forName="Accent1" refType="h" fact="0.806"/>
              <dgm:constr type="l" for="ch" forName="ParentBackground1" refType="w" fact="0.03"/>
              <dgm:constr type="t" for="ch" forName="ParentBackground1" refType="h" fact="0.1262"/>
              <dgm:constr type="w" for="ch" forName="ParentBackground1" refType="w" fact="0.1263"/>
              <dgm:constr type="h" for="ch" forName="ParentBackground1" refType="h" fact="0.5319"/>
              <dgm:constr type="l" for="ch" forName="Child1" refType="w" fact="0.03"/>
              <dgm:constr type="t" for="ch" forName="Child1" refType="h" fact="0.6876"/>
              <dgm:constr type="w" for="ch" forName="Child1" refType="w" fact="0.1263"/>
              <dgm:constr type="h" for="ch" forName="Child1" refType="h" fact="0.3124"/>
            </dgm:constrLst>
          </dgm:if>
          <dgm:if name="Name11" axis="ch" ptType="node" func="cnt" op="equ" val="8">
            <dgm:alg type="composite">
              <dgm:param type="ar" val="4.7991"/>
            </dgm:alg>
            <dgm:constrLst>
              <dgm:constr type="primFontSz" for="des" forName="Child1" val="65"/>
              <dgm:constr type="primFontSz" for="des" forName="Parent1" val="65"/>
              <dgm:constr type="primFontSz" for="des" forName="Child1" refType="primFontSz" refFor="des" refForName="Parent1" op="lte"/>
              <dgm:constr type="primFontSz" for="des" forName="Child2" refType="primFontSz" refFor="des" refForName="Parent1" op="lte"/>
              <dgm:constr type="primFontSz" for="des" forName="Child3" refType="primFontSz" refFor="des" refForName="Parent1" op="lte"/>
              <dgm:constr type="primFontSz" for="des" forName="Child4" refType="primFontSz" refFor="des" refForName="Parent1" op="lte"/>
              <dgm:constr type="primFontSz" for="des" forName="Child5" refType="primFontSz" refFor="des" refForName="Parent1" op="lte"/>
              <dgm:constr type="primFontSz" for="des" forName="Child6" refType="primFontSz" refFor="des" refForName="Parent1" op="lte"/>
              <dgm:constr type="primFontSz" for="des" forName="Child7" refType="primFontSz" refFor="des" refForName="Parent1" op="lte"/>
              <dgm:constr type="primFontSz" for="des" forName="Child8" refType="primFontSz" refFor="des" refForName="Parent1" op="lte"/>
              <dgm:constr type="primFontSz" for="des" forName="Child1" refType="primFontSz" refFor="des" refForName="Parent2" op="lte"/>
              <dgm:constr type="primFontSz" for="des" forName="Child2" refType="primFontSz" refFor="des" refForName="Parent2" op="lte"/>
              <dgm:constr type="primFontSz" for="des" forName="Child3" refType="primFontSz" refFor="des" refForName="Parent2" op="lte"/>
              <dgm:constr type="primFontSz" for="des" forName="Child4" refType="primFontSz" refFor="des" refForName="Parent2" op="lte"/>
              <dgm:constr type="primFontSz" for="des" forName="Child5" refType="primFontSz" refFor="des" refForName="Parent2" op="lte"/>
              <dgm:constr type="primFontSz" for="des" forName="Child6" refType="primFontSz" refFor="des" refForName="Parent2" op="lte"/>
              <dgm:constr type="primFontSz" for="des" forName="Child7" refType="primFontSz" refFor="des" refForName="Parent2" op="lte"/>
              <dgm:constr type="primFontSz" for="des" forName="Child8" refType="primFontSz" refFor="des" refForName="Parent2" op="lte"/>
              <dgm:constr type="primFontSz" for="des" forName="Child1" refType="primFontSz" refFor="des" refForName="Parent3" op="lte"/>
              <dgm:constr type="primFontSz" for="des" forName="Child2" refType="primFontSz" refFor="des" refForName="Parent3" op="lte"/>
              <dgm:constr type="primFontSz" for="des" forName="Child3" refType="primFontSz" refFor="des" refForName="Parent3" op="lte"/>
              <dgm:constr type="primFontSz" for="des" forName="Child4" refType="primFontSz" refFor="des" refForName="Parent3" op="lte"/>
              <dgm:constr type="primFontSz" for="des" forName="Child5" refType="primFontSz" refFor="des" refForName="Parent3" op="lte"/>
              <dgm:constr type="primFontSz" for="des" forName="Child6" refType="primFontSz" refFor="des" refForName="Parent3" op="lte"/>
              <dgm:constr type="primFontSz" for="des" forName="Child7" refType="primFontSz" refFor="des" refForName="Parent3" op="lte"/>
              <dgm:constr type="primFontSz" for="des" forName="Child8" refType="primFontSz" refFor="des" refForName="Parent3" op="lte"/>
              <dgm:constr type="primFontSz" for="des" forName="Child1" refType="primFontSz" refFor="des" refForName="Parent4" op="lte"/>
              <dgm:constr type="primFontSz" for="des" forName="Child2" refType="primFontSz" refFor="des" refForName="Parent4" op="lte"/>
              <dgm:constr type="primFontSz" for="des" forName="Child3" refType="primFontSz" refFor="des" refForName="Parent4" op="lte"/>
              <dgm:constr type="primFontSz" for="des" forName="Child4" refType="primFontSz" refFor="des" refForName="Parent4" op="lte"/>
              <dgm:constr type="primFontSz" for="des" forName="Child5" refType="primFontSz" refFor="des" refForName="Parent4" op="lte"/>
              <dgm:constr type="primFontSz" for="des" forName="Child6" refType="primFontSz" refFor="des" refForName="Parent4" op="lte"/>
              <dgm:constr type="primFontSz" for="des" forName="Child7" refType="primFontSz" refFor="des" refForName="Parent4" op="lte"/>
              <dgm:constr type="primFontSz" for="des" forName="Child8" refType="primFontSz" refFor="des" refForName="Parent4" op="lte"/>
              <dgm:constr type="primFontSz" for="des" forName="Child1" refType="primFontSz" refFor="des" refForName="Parent5" op="lte"/>
              <dgm:constr type="primFontSz" for="des" forName="Child2" refType="primFontSz" refFor="des" refForName="Parent5" op="lte"/>
              <dgm:constr type="primFontSz" for="des" forName="Child3" refType="primFontSz" refFor="des" refForName="Parent5" op="lte"/>
              <dgm:constr type="primFontSz" for="des" forName="Child4" refType="primFontSz" refFor="des" refForName="Parent5" op="lte"/>
              <dgm:constr type="primFontSz" for="des" forName="Child5" refType="primFontSz" refFor="des" refForName="Parent5" op="lte"/>
              <dgm:constr type="primFontSz" for="des" forName="Child6" refType="primFontSz" refFor="des" refForName="Parent5" op="lte"/>
              <dgm:constr type="primFontSz" for="des" forName="Child7" refType="primFontSz" refFor="des" refForName="Parent5" op="lte"/>
              <dgm:constr type="primFontSz" for="des" forName="Child8" refType="primFontSz" refFor="des" refForName="Parent5" op="lte"/>
              <dgm:constr type="primFontSz" for="des" forName="Child1" refType="primFontSz" refFor="des" refForName="Parent6" op="lte"/>
              <dgm:constr type="primFontSz" for="des" forName="Child2" refType="primFontSz" refFor="des" refForName="Parent6" op="lte"/>
              <dgm:constr type="primFontSz" for="des" forName="Child3" refType="primFontSz" refFor="des" refForName="Parent6" op="lte"/>
              <dgm:constr type="primFontSz" for="des" forName="Child4" refType="primFontSz" refFor="des" refForName="Parent6" op="lte"/>
              <dgm:constr type="primFontSz" for="des" forName="Child5" refType="primFontSz" refFor="des" refForName="Parent6" op="lte"/>
              <dgm:constr type="primFontSz" for="des" forName="Child6" refType="primFontSz" refFor="des" refForName="Parent6" op="lte"/>
              <dgm:constr type="primFontSz" for="des" forName="Child7" refType="primFontSz" refFor="des" refForName="Parent6" op="lte"/>
              <dgm:constr type="primFontSz" for="des" forName="Child8" refType="primFontSz" refFor="des" refForName="Parent6" op="lte"/>
              <dgm:constr type="primFontSz" for="des" forName="Child1" refType="primFontSz" refFor="des" refForName="Parent7" op="lte"/>
              <dgm:constr type="primFontSz" for="des" forName="Child2" refType="primFontSz" refFor="des" refForName="Parent7" op="lte"/>
              <dgm:constr type="primFontSz" for="des" forName="Child3" refType="primFontSz" refFor="des" refForName="Parent7" op="lte"/>
              <dgm:constr type="primFontSz" for="des" forName="Child4" refType="primFontSz" refFor="des" refForName="Parent7" op="lte"/>
              <dgm:constr type="primFontSz" for="des" forName="Child5" refType="primFontSz" refFor="des" refForName="Parent7" op="lte"/>
              <dgm:constr type="primFontSz" for="des" forName="Child6" refType="primFontSz" refFor="des" refForName="Parent7" op="lte"/>
              <dgm:constr type="primFontSz" for="des" forName="Child7" refType="primFontSz" refFor="des" refForName="Parent7" op="lte"/>
              <dgm:constr type="primFontSz" for="des" forName="Child8" refType="primFontSz" refFor="des" refForName="Parent7" op="lte"/>
              <dgm:constr type="primFontSz" for="des" forName="Child1" refType="primFontSz" refFor="des" refForName="Parent8" op="lte"/>
              <dgm:constr type="primFontSz" for="des" forName="Child2" refType="primFontSz" refFor="des" refForName="Parent8" op="lte"/>
              <dgm:constr type="primFontSz" for="des" forName="Child3" refType="primFontSz" refFor="des" refForName="Parent8" op="lte"/>
              <dgm:constr type="primFontSz" for="des" forName="Child4" refType="primFontSz" refFor="des" refForName="Parent8" op="lte"/>
              <dgm:constr type="primFontSz" for="des" forName="Child5" refType="primFontSz" refFor="des" refForName="Parent8" op="lte"/>
              <dgm:constr type="primFontSz" for="des" forName="Child6" refType="primFontSz" refFor="des" refForName="Parent8" op="lte"/>
              <dgm:constr type="primFontSz" for="des" forName="Child7" refType="primFontSz" refFor="des" refForName="Parent8" op="lte"/>
              <dgm:constr type="primFontSz" for="des" forName="Child8" refType="primFontSz" refFor="des" refForName="Parent8" op="lte"/>
              <dgm:constr type="primFontSz" for="des" forName="Parent2" refType="primFontSz" refFor="des" refForName="Parent1" op="equ"/>
              <dgm:constr type="primFontSz" for="des" forName="Parent3" refType="primFontSz" refFor="des" refForName="Parent1" op="equ"/>
              <dgm:constr type="primFontSz" for="des" forName="Parent4" refType="primFontSz" refFor="des" refForName="Parent1" op="equ"/>
              <dgm:constr type="primFontSz" for="des" forName="Parent5" refType="primFontSz" refFor="des" refForName="Parent1" op="equ"/>
              <dgm:constr type="primFontSz" for="des" forName="Parent6" refType="primFontSz" refFor="des" refForName="Parent1" op="equ"/>
              <dgm:constr type="primFontSz" for="des" forName="Parent7" refType="primFontSz" refFor="des" refForName="Parent1" op="equ"/>
              <dgm:constr type="primFontSz" for="des" forName="Parent8" refType="primFontSz" refFor="des" refForName="Parent1" op="equ"/>
              <dgm:constr type="primFontSz" for="des" forName="Child2" refType="primFontSz" refFor="des" refForName="Child1" op="equ"/>
              <dgm:constr type="primFontSz" for="des" forName="Child3" refType="primFontSz" refFor="des" refForName="Child1" op="equ"/>
              <dgm:constr type="primFontSz" for="des" forName="Child4" refType="primFontSz" refFor="des" refForName="Child1" op="equ"/>
              <dgm:constr type="primFontSz" for="des" forName="Child5" refType="primFontSz" refFor="des" refForName="Child1" op="equ"/>
              <dgm:constr type="primFontSz" for="des" forName="Child6" refType="primFontSz" refFor="des" refForName="Child1" op="equ"/>
              <dgm:constr type="primFontSz" for="des" forName="Child7" refType="primFontSz" refFor="des" refForName="Child1" op="equ"/>
              <dgm:constr type="primFontSz" for="des" forName="Child8" refType="primFontSz" refFor="des" refForName="Child1" op="equ"/>
              <dgm:constr type="l" for="ch" forName="Parent8" refType="w" fact="0.901"/>
              <dgm:constr type="t" for="ch" forName="Parent8" refType="h" fact="0.2022"/>
              <dgm:constr type="w" for="ch" forName="Parent8" refType="w" fact="0.0792"/>
              <dgm:constr type="h" for="ch" forName="Parent8" refType="h" fact="0.3799"/>
              <dgm:constr type="l" for="ch" forName="Parent7" refType="w" fact="0.7783"/>
              <dgm:constr type="t" for="ch" forName="Parent7" refType="h" fact="0.2022"/>
              <dgm:constr type="w" for="ch" forName="Parent7" refType="w" fact="0.0792"/>
              <dgm:constr type="h" for="ch" forName="Parent7" refType="h" fact="0.3799"/>
              <dgm:constr type="l" for="ch" forName="Parent6" refType="w" fact="0.6556"/>
              <dgm:constr type="t" for="ch" forName="Parent6" refType="h" fact="0.2022"/>
              <dgm:constr type="w" for="ch" forName="Parent6" refType="w" fact="0.0792"/>
              <dgm:constr type="h" for="ch" forName="Parent6" refType="h" fact="0.3799"/>
              <dgm:constr type="l" for="ch" forName="Parent5" refType="w" fact="0.5329"/>
              <dgm:constr type="t" for="ch" forName="Parent5" refType="h" fact="0.2022"/>
              <dgm:constr type="w" for="ch" forName="Parent5" refType="w" fact="0.0792"/>
              <dgm:constr type="h" for="ch" forName="Parent5" refType="h" fact="0.3799"/>
              <dgm:constr type="l" for="ch" forName="Parent4" refType="w" fact="0.4102"/>
              <dgm:constr type="t" for="ch" forName="Parent4" refType="h" fact="0.2022"/>
              <dgm:constr type="w" for="ch" forName="Parent4" refType="w" fact="0.0792"/>
              <dgm:constr type="h" for="ch" forName="Parent4" refType="h" fact="0.3799"/>
              <dgm:constr type="l" for="ch" forName="Parent3" refType="w" fact="0.2875"/>
              <dgm:constr type="t" for="ch" forName="Parent3" refType="h" fact="0.2022"/>
              <dgm:constr type="w" for="ch" forName="Parent3" refType="w" fact="0.0792"/>
              <dgm:constr type="h" for="ch" forName="Parent3" refType="h" fact="0.3799"/>
              <dgm:constr type="l" for="ch" forName="Parent2" refType="w" fact="0.1648"/>
              <dgm:constr type="t" for="ch" forName="Parent2" refType="h" fact="0.2022"/>
              <dgm:constr type="w" for="ch" forName="Parent2" refType="w" fact="0.0792"/>
              <dgm:constr type="h" for="ch" forName="Parent2" refType="h" fact="0.3799"/>
              <dgm:constr type="l" for="ch" forName="Parent1" refType="w" fact="0.0421"/>
              <dgm:constr type="t" for="ch" forName="Parent1" refType="h" fact="0.2022"/>
              <dgm:constr type="w" for="ch" forName="Parent1" refType="w" fact="0.0792"/>
              <dgm:constr type="h" for="ch" forName="Parent1" refType="h" fact="0.3799"/>
              <dgm:constr type="l" for="ch" forName="Accent8" refType="w" fact="0.8813"/>
              <dgm:constr type="t" for="ch" forName="Accent8" refType="h" fact="0.1072"/>
              <dgm:constr type="w" for="ch" forName="Accent8" refType="w" fact="0.1187"/>
              <dgm:constr type="h" for="ch" forName="Accent8" refType="h" fact="0.5699"/>
              <dgm:constr type="l" for="ch" forName="ParentBackground8" refType="w" fact="0.8852"/>
              <dgm:constr type="t" for="ch" forName="ParentBackground8" refType="h" fact="0.1262"/>
              <dgm:constr type="w" for="ch" forName="ParentBackground8" refType="w" fact="0.1108"/>
              <dgm:constr type="h" for="ch" forName="ParentBackground8" refType="h" fact="0.5319"/>
              <dgm:constr type="l" for="ch" forName="Child8" refType="w" fact="0.8852"/>
              <dgm:constr type="t" for="ch" forName="Child8" refType="h" fact="0.6876"/>
              <dgm:constr type="w" for="ch" forName="Child8" refType="w" fact="0.1108"/>
              <dgm:constr type="h" for="ch" forName="Child8" refType="h" fact="0.3124"/>
              <dgm:constr type="l" for="ch" forName="Accent7" refType="w" fact="0.7339"/>
              <dgm:constr type="t" for="ch" forName="Accent7" refType="h" fact="-0.0109"/>
              <dgm:constr type="w" for="ch" forName="Accent7" refType="w" fact="0.1679"/>
              <dgm:constr type="h" for="ch" forName="Accent7" refType="h" fact="0.806"/>
              <dgm:constr type="l" for="ch" forName="ParentBackground7" refType="w" fact="0.7625"/>
              <dgm:constr type="t" for="ch" forName="ParentBackground7" refType="h" fact="0.1262"/>
              <dgm:constr type="w" for="ch" forName="ParentBackground7" refType="w" fact="0.1108"/>
              <dgm:constr type="h" for="ch" forName="ParentBackground7" refType="h" fact="0.5319"/>
              <dgm:constr type="l" for="ch" forName="Child7" refType="w" fact="0.7625"/>
              <dgm:constr type="t" for="ch" forName="Child7" refType="h" fact="0.6876"/>
              <dgm:constr type="w" for="ch" forName="Child7" refType="w" fact="0.1108"/>
              <dgm:constr type="h" for="ch" forName="Child7" refType="h" fact="0.3124"/>
              <dgm:constr type="l" for="ch" forName="Accent6" refType="w" fact="0.6112"/>
              <dgm:constr type="t" for="ch" forName="Accent6" refType="h" fact="-0.0109"/>
              <dgm:constr type="w" for="ch" forName="Accent6" refType="w" fact="0.1679"/>
              <dgm:constr type="h" for="ch" forName="Accent6" refType="h" fact="0.806"/>
              <dgm:constr type="l" for="ch" forName="ParentBackground6" refType="w" fact="0.6398"/>
              <dgm:constr type="t" for="ch" forName="ParentBackground6" refType="h" fact="0.1262"/>
              <dgm:constr type="w" for="ch" forName="ParentBackground6" refType="w" fact="0.1108"/>
              <dgm:constr type="h" for="ch" forName="ParentBackground6" refType="h" fact="0.5319"/>
              <dgm:constr type="l" for="ch" forName="Child6" refType="w" fact="0.6398"/>
              <dgm:constr type="t" for="ch" forName="Child6" refType="h" fact="0.6876"/>
              <dgm:constr type="w" for="ch" forName="Child6" refType="w" fact="0.1108"/>
              <dgm:constr type="h" for="ch" forName="Child6" refType="h" fact="0.3124"/>
              <dgm:constr type="l" for="ch" forName="Accent5" refType="w" fact="0.4885"/>
              <dgm:constr type="t" for="ch" forName="Accent5" refType="h" fact="-0.0109"/>
              <dgm:constr type="w" for="ch" forName="Accent5" refType="w" fact="0.1679"/>
              <dgm:constr type="h" for="ch" forName="Accent5" refType="h" fact="0.806"/>
              <dgm:constr type="l" for="ch" forName="ParentBackground5" refType="w" fact="0.5171"/>
              <dgm:constr type="t" for="ch" forName="ParentBackground5" refType="h" fact="0.1262"/>
              <dgm:constr type="w" for="ch" forName="ParentBackground5" refType="w" fact="0.1108"/>
              <dgm:constr type="h" for="ch" forName="ParentBackground5" refType="h" fact="0.5319"/>
              <dgm:constr type="l" for="ch" forName="Child5" refType="w" fact="0.5171"/>
              <dgm:constr type="t" for="ch" forName="Child5" refType="h" fact="0.6876"/>
              <dgm:constr type="w" for="ch" forName="Child5" refType="w" fact="0.1108"/>
              <dgm:constr type="h" for="ch" forName="Child5" refType="h" fact="0.3124"/>
              <dgm:constr type="l" for="ch" forName="Accent4" refType="w" fact="0.3658"/>
              <dgm:constr type="t" for="ch" forName="Accent4" refType="h" fact="-0.0109"/>
              <dgm:constr type="w" for="ch" forName="Accent4" refType="w" fact="0.1679"/>
              <dgm:constr type="h" for="ch" forName="Accent4" refType="h" fact="0.806"/>
              <dgm:constr type="l" for="ch" forName="ParentBackground4" refType="w" fact="0.3944"/>
              <dgm:constr type="t" for="ch" forName="ParentBackground4" refType="h" fact="0.1262"/>
              <dgm:constr type="w" for="ch" forName="ParentBackground4" refType="w" fact="0.1108"/>
              <dgm:constr type="h" for="ch" forName="ParentBackground4" refType="h" fact="0.5319"/>
              <dgm:constr type="l" for="ch" forName="Child4" refType="w" fact="0.3944"/>
              <dgm:constr type="t" for="ch" forName="Child4" refType="h" fact="0.6876"/>
              <dgm:constr type="w" for="ch" forName="Child4" refType="w" fact="0.1108"/>
              <dgm:constr type="h" for="ch" forName="Child4" refType="h" fact="0.3124"/>
              <dgm:constr type="l" for="ch" forName="Accent3" refType="w" fact="0.2431"/>
              <dgm:constr type="t" for="ch" forName="Accent3" refType="h" fact="-0.0109"/>
              <dgm:constr type="w" for="ch" forName="Accent3" refType="w" fact="0.1679"/>
              <dgm:constr type="h" for="ch" forName="Accent3" refType="h" fact="0.806"/>
              <dgm:constr type="l" for="ch" forName="ParentBackground3" refType="w" fact="0.2717"/>
              <dgm:constr type="t" for="ch" forName="ParentBackground3" refType="h" fact="0.1262"/>
              <dgm:constr type="w" for="ch" forName="ParentBackground3" refType="w" fact="0.1108"/>
              <dgm:constr type="h" for="ch" forName="ParentBackground3" refType="h" fact="0.5319"/>
              <dgm:constr type="l" for="ch" forName="Child3" refType="w" fact="0.2717"/>
              <dgm:constr type="t" for="ch" forName="Child3" refType="h" fact="0.6876"/>
              <dgm:constr type="w" for="ch" forName="Child3" refType="w" fact="0.1108"/>
              <dgm:constr type="h" for="ch" forName="Child3" refType="h" fact="0.3124"/>
              <dgm:constr type="l" for="ch" forName="Accent2" refType="w" fact="0.1204"/>
              <dgm:constr type="t" for="ch" forName="Accent2" refType="h" fact="-0.0109"/>
              <dgm:constr type="w" for="ch" forName="Accent2" refType="w" fact="0.1679"/>
              <dgm:constr type="h" for="ch" forName="Accent2" refType="h" fact="0.806"/>
              <dgm:constr type="l" for="ch" forName="ParentBackground2" refType="w" fact="0.149"/>
              <dgm:constr type="t" for="ch" forName="ParentBackground2" refType="h" fact="0.1262"/>
              <dgm:constr type="w" for="ch" forName="ParentBackground2" refType="w" fact="0.1108"/>
              <dgm:constr type="h" for="ch" forName="ParentBackground2" refType="h" fact="0.5319"/>
              <dgm:constr type="l" for="ch" forName="Child2" refType="w" fact="0.149"/>
              <dgm:constr type="t" for="ch" forName="Child2" refType="h" fact="0.6876"/>
              <dgm:constr type="w" for="ch" forName="Child2" refType="w" fact="0.1108"/>
              <dgm:constr type="h" for="ch" forName="Child2" refType="h" fact="0.3124"/>
              <dgm:constr type="l" for="ch" forName="Accent1" refType="w" fact="-0.0023"/>
              <dgm:constr type="t" for="ch" forName="Accent1" refType="h" fact="-0.0109"/>
              <dgm:constr type="w" for="ch" forName="Accent1" refType="w" fact="0.1679"/>
              <dgm:constr type="h" for="ch" forName="Accent1" refType="h" fact="0.806"/>
              <dgm:constr type="l" for="ch" forName="ParentBackground1" refType="w" fact="0.0263"/>
              <dgm:constr type="t" for="ch" forName="ParentBackground1" refType="h" fact="0.1262"/>
              <dgm:constr type="w" for="ch" forName="ParentBackground1" refType="w" fact="0.1108"/>
              <dgm:constr type="h" for="ch" forName="ParentBackground1" refType="h" fact="0.5319"/>
              <dgm:constr type="l" for="ch" forName="Child1" refType="w" fact="0.0263"/>
              <dgm:constr type="t" for="ch" forName="Child1" refType="h" fact="0.6876"/>
              <dgm:constr type="w" for="ch" forName="Child1" refType="w" fact="0.1108"/>
              <dgm:constr type="h" for="ch" forName="Child1" refType="h" fact="0.3124"/>
            </dgm:constrLst>
          </dgm:if>
          <dgm:if name="Name12" axis="ch" ptType="node" func="cnt" op="equ" val="9">
            <dgm:alg type="composite">
              <dgm:param type="ar" val="5.388"/>
            </dgm:alg>
            <dgm:constrLst>
              <dgm:constr type="primFontSz" for="des" forName="Child1" val="65"/>
              <dgm:constr type="primFontSz" for="des" forName="Parent1" val="65"/>
              <dgm:constr type="primFontSz" for="des" forName="Child1" refType="primFontSz" refFor="des" refForName="Parent1" op="lte"/>
              <dgm:constr type="primFontSz" for="des" forName="Child2" refType="primFontSz" refFor="des" refForName="Parent1" op="lte"/>
              <dgm:constr type="primFontSz" for="des" forName="Child3" refType="primFontSz" refFor="des" refForName="Parent1" op="lte"/>
              <dgm:constr type="primFontSz" for="des" forName="Child4" refType="primFontSz" refFor="des" refForName="Parent1" op="lte"/>
              <dgm:constr type="primFontSz" for="des" forName="Child5" refType="primFontSz" refFor="des" refForName="Parent1" op="lte"/>
              <dgm:constr type="primFontSz" for="des" forName="Child6" refType="primFontSz" refFor="des" refForName="Parent1" op="lte"/>
              <dgm:constr type="primFontSz" for="des" forName="Child7" refType="primFontSz" refFor="des" refForName="Parent1" op="lte"/>
              <dgm:constr type="primFontSz" for="des" forName="Child8" refType="primFontSz" refFor="des" refForName="Parent1" op="lte"/>
              <dgm:constr type="primFontSz" for="des" forName="Child9" refType="primFontSz" refFor="des" refForName="Parent1" op="lte"/>
              <dgm:constr type="primFontSz" for="des" forName="Child1" refType="primFontSz" refFor="des" refForName="Parent2" op="lte"/>
              <dgm:constr type="primFontSz" for="des" forName="Child2" refType="primFontSz" refFor="des" refForName="Parent2" op="lte"/>
              <dgm:constr type="primFontSz" for="des" forName="Child3" refType="primFontSz" refFor="des" refForName="Parent2" op="lte"/>
              <dgm:constr type="primFontSz" for="des" forName="Child4" refType="primFontSz" refFor="des" refForName="Parent2" op="lte"/>
              <dgm:constr type="primFontSz" for="des" forName="Child5" refType="primFontSz" refFor="des" refForName="Parent2" op="lte"/>
              <dgm:constr type="primFontSz" for="des" forName="Child6" refType="primFontSz" refFor="des" refForName="Parent2" op="lte"/>
              <dgm:constr type="primFontSz" for="des" forName="Child7" refType="primFontSz" refFor="des" refForName="Parent2" op="lte"/>
              <dgm:constr type="primFontSz" for="des" forName="Child8" refType="primFontSz" refFor="des" refForName="Parent2" op="lte"/>
              <dgm:constr type="primFontSz" for="des" forName="Child9" refType="primFontSz" refFor="des" refForName="Parent2" op="lte"/>
              <dgm:constr type="primFontSz" for="des" forName="Child1" refType="primFontSz" refFor="des" refForName="Parent3" op="lte"/>
              <dgm:constr type="primFontSz" for="des" forName="Child2" refType="primFontSz" refFor="des" refForName="Parent3" op="lte"/>
              <dgm:constr type="primFontSz" for="des" forName="Child3" refType="primFontSz" refFor="des" refForName="Parent3" op="lte"/>
              <dgm:constr type="primFontSz" for="des" forName="Child4" refType="primFontSz" refFor="des" refForName="Parent3" op="lte"/>
              <dgm:constr type="primFontSz" for="des" forName="Child5" refType="primFontSz" refFor="des" refForName="Parent3" op="lte"/>
              <dgm:constr type="primFontSz" for="des" forName="Child6" refType="primFontSz" refFor="des" refForName="Parent3" op="lte"/>
              <dgm:constr type="primFontSz" for="des" forName="Child7" refType="primFontSz" refFor="des" refForName="Parent3" op="lte"/>
              <dgm:constr type="primFontSz" for="des" forName="Child8" refType="primFontSz" refFor="des" refForName="Parent3" op="lte"/>
              <dgm:constr type="primFontSz" for="des" forName="Child9" refType="primFontSz" refFor="des" refForName="Parent3" op="lte"/>
              <dgm:constr type="primFontSz" for="des" forName="Child1" refType="primFontSz" refFor="des" refForName="Parent4" op="lte"/>
              <dgm:constr type="primFontSz" for="des" forName="Child2" refType="primFontSz" refFor="des" refForName="Parent4" op="lte"/>
              <dgm:constr type="primFontSz" for="des" forName="Child3" refType="primFontSz" refFor="des" refForName="Parent4" op="lte"/>
              <dgm:constr type="primFontSz" for="des" forName="Child4" refType="primFontSz" refFor="des" refForName="Parent4" op="lte"/>
              <dgm:constr type="primFontSz" for="des" forName="Child5" refType="primFontSz" refFor="des" refForName="Parent4" op="lte"/>
              <dgm:constr type="primFontSz" for="des" forName="Child6" refType="primFontSz" refFor="des" refForName="Parent4" op="lte"/>
              <dgm:constr type="primFontSz" for="des" forName="Child7" refType="primFontSz" refFor="des" refForName="Parent4" op="lte"/>
              <dgm:constr type="primFontSz" for="des" forName="Child8" refType="primFontSz" refFor="des" refForName="Parent4" op="lte"/>
              <dgm:constr type="primFontSz" for="des" forName="Child9" refType="primFontSz" refFor="des" refForName="Parent4" op="lte"/>
              <dgm:constr type="primFontSz" for="des" forName="Child1" refType="primFontSz" refFor="des" refForName="Parent5" op="lte"/>
              <dgm:constr type="primFontSz" for="des" forName="Child2" refType="primFontSz" refFor="des" refForName="Parent5" op="lte"/>
              <dgm:constr type="primFontSz" for="des" forName="Child3" refType="primFontSz" refFor="des" refForName="Parent5" op="lte"/>
              <dgm:constr type="primFontSz" for="des" forName="Child4" refType="primFontSz" refFor="des" refForName="Parent5" op="lte"/>
              <dgm:constr type="primFontSz" for="des" forName="Child5" refType="primFontSz" refFor="des" refForName="Parent5" op="lte"/>
              <dgm:constr type="primFontSz" for="des" forName="Child6" refType="primFontSz" refFor="des" refForName="Parent5" op="lte"/>
              <dgm:constr type="primFontSz" for="des" forName="Child7" refType="primFontSz" refFor="des" refForName="Parent5" op="lte"/>
              <dgm:constr type="primFontSz" for="des" forName="Child8" refType="primFontSz" refFor="des" refForName="Parent5" op="lte"/>
              <dgm:constr type="primFontSz" for="des" forName="Child9" refType="primFontSz" refFor="des" refForName="Parent5" op="lte"/>
              <dgm:constr type="primFontSz" for="des" forName="Child1" refType="primFontSz" refFor="des" refForName="Parent6" op="lte"/>
              <dgm:constr type="primFontSz" for="des" forName="Child2" refType="primFontSz" refFor="des" refForName="Parent6" op="lte"/>
              <dgm:constr type="primFontSz" for="des" forName="Child3" refType="primFontSz" refFor="des" refForName="Parent6" op="lte"/>
              <dgm:constr type="primFontSz" for="des" forName="Child4" refType="primFontSz" refFor="des" refForName="Parent6" op="lte"/>
              <dgm:constr type="primFontSz" for="des" forName="Child5" refType="primFontSz" refFor="des" refForName="Parent6" op="lte"/>
              <dgm:constr type="primFontSz" for="des" forName="Child6" refType="primFontSz" refFor="des" refForName="Parent6" op="lte"/>
              <dgm:constr type="primFontSz" for="des" forName="Child7" refType="primFontSz" refFor="des" refForName="Parent6" op="lte"/>
              <dgm:constr type="primFontSz" for="des" forName="Child8" refType="primFontSz" refFor="des" refForName="Parent6" op="lte"/>
              <dgm:constr type="primFontSz" for="des" forName="Child9" refType="primFontSz" refFor="des" refForName="Parent6" op="lte"/>
              <dgm:constr type="primFontSz" for="des" forName="Child1" refType="primFontSz" refFor="des" refForName="Parent7" op="lte"/>
              <dgm:constr type="primFontSz" for="des" forName="Child2" refType="primFontSz" refFor="des" refForName="Parent7" op="lte"/>
              <dgm:constr type="primFontSz" for="des" forName="Child3" refType="primFontSz" refFor="des" refForName="Parent7" op="lte"/>
              <dgm:constr type="primFontSz" for="des" forName="Child4" refType="primFontSz" refFor="des" refForName="Parent7" op="lte"/>
              <dgm:constr type="primFontSz" for="des" forName="Child5" refType="primFontSz" refFor="des" refForName="Parent7" op="lte"/>
              <dgm:constr type="primFontSz" for="des" forName="Child6" refType="primFontSz" refFor="des" refForName="Parent7" op="lte"/>
              <dgm:constr type="primFontSz" for="des" forName="Child7" refType="primFontSz" refFor="des" refForName="Parent7" op="lte"/>
              <dgm:constr type="primFontSz" for="des" forName="Child8" refType="primFontSz" refFor="des" refForName="Parent7" op="lte"/>
              <dgm:constr type="primFontSz" for="des" forName="Child9" refType="primFontSz" refFor="des" refForName="Parent7" op="lte"/>
              <dgm:constr type="primFontSz" for="des" forName="Child1" refType="primFontSz" refFor="des" refForName="Parent8" op="lte"/>
              <dgm:constr type="primFontSz" for="des" forName="Child2" refType="primFontSz" refFor="des" refForName="Parent8" op="lte"/>
              <dgm:constr type="primFontSz" for="des" forName="Child3" refType="primFontSz" refFor="des" refForName="Parent8" op="lte"/>
              <dgm:constr type="primFontSz" for="des" forName="Child4" refType="primFontSz" refFor="des" refForName="Parent8" op="lte"/>
              <dgm:constr type="primFontSz" for="des" forName="Child5" refType="primFontSz" refFor="des" refForName="Parent8" op="lte"/>
              <dgm:constr type="primFontSz" for="des" forName="Child6" refType="primFontSz" refFor="des" refForName="Parent8" op="lte"/>
              <dgm:constr type="primFontSz" for="des" forName="Child7" refType="primFontSz" refFor="des" refForName="Parent8" op="lte"/>
              <dgm:constr type="primFontSz" for="des" forName="Child8" refType="primFontSz" refFor="des" refForName="Parent8" op="lte"/>
              <dgm:constr type="primFontSz" for="des" forName="Child9" refType="primFontSz" refFor="des" refForName="Parent8" op="lte"/>
              <dgm:constr type="primFontSz" for="des" forName="Child1" refType="primFontSz" refFor="des" refForName="Parent9" op="lte"/>
              <dgm:constr type="primFontSz" for="des" forName="Child2" refType="primFontSz" refFor="des" refForName="Parent9" op="lte"/>
              <dgm:constr type="primFontSz" for="des" forName="Child3" refType="primFontSz" refFor="des" refForName="Parent9" op="lte"/>
              <dgm:constr type="primFontSz" for="des" forName="Child4" refType="primFontSz" refFor="des" refForName="Parent9" op="lte"/>
              <dgm:constr type="primFontSz" for="des" forName="Child5" refType="primFontSz" refFor="des" refForName="Parent9" op="lte"/>
              <dgm:constr type="primFontSz" for="des" forName="Child6" refType="primFontSz" refFor="des" refForName="Parent9" op="lte"/>
              <dgm:constr type="primFontSz" for="des" forName="Child7" refType="primFontSz" refFor="des" refForName="Parent9" op="lte"/>
              <dgm:constr type="primFontSz" for="des" forName="Child8" refType="primFontSz" refFor="des" refForName="Parent9" op="lte"/>
              <dgm:constr type="primFontSz" for="des" forName="Child9" refType="primFontSz" refFor="des" refForName="Parent9" op="lte"/>
              <dgm:constr type="primFontSz" for="des" forName="Parent2" refType="primFontSz" refFor="des" refForName="Parent1" op="equ"/>
              <dgm:constr type="primFontSz" for="des" forName="Parent3" refType="primFontSz" refFor="des" refForName="Parent1" op="equ"/>
              <dgm:constr type="primFontSz" for="des" forName="Parent4" refType="primFontSz" refFor="des" refForName="Parent1" op="equ"/>
              <dgm:constr type="primFontSz" for="des" forName="Parent5" refType="primFontSz" refFor="des" refForName="Parent1" op="equ"/>
              <dgm:constr type="primFontSz" for="des" forName="Parent6" refType="primFontSz" refFor="des" refForName="Parent1" op="equ"/>
              <dgm:constr type="primFontSz" for="des" forName="Parent7" refType="primFontSz" refFor="des" refForName="Parent1" op="equ"/>
              <dgm:constr type="primFontSz" for="des" forName="Parent8" refType="primFontSz" refFor="des" refForName="Parent1" op="equ"/>
              <dgm:constr type="primFontSz" for="des" forName="Parent9" refType="primFontSz" refFor="des" refForName="Parent1" op="equ"/>
              <dgm:constr type="primFontSz" for="des" forName="Child2" refType="primFontSz" refFor="des" refForName="Child1" op="equ"/>
              <dgm:constr type="primFontSz" for="des" forName="Child3" refType="primFontSz" refFor="des" refForName="Child1" op="equ"/>
              <dgm:constr type="primFontSz" for="des" forName="Child4" refType="primFontSz" refFor="des" refForName="Child1" op="equ"/>
              <dgm:constr type="primFontSz" for="des" forName="Child5" refType="primFontSz" refFor="des" refForName="Child1" op="equ"/>
              <dgm:constr type="primFontSz" for="des" forName="Child6" refType="primFontSz" refFor="des" refForName="Child1" op="equ"/>
              <dgm:constr type="primFontSz" for="des" forName="Child7" refType="primFontSz" refFor="des" refForName="Child1" op="equ"/>
              <dgm:constr type="primFontSz" for="des" forName="Child8" refType="primFontSz" refFor="des" refForName="Child1" op="equ"/>
              <dgm:constr type="primFontSz" for="des" forName="Child9" refType="primFontSz" refFor="des" refForName="Child1" op="equ"/>
              <dgm:constr type="l" for="ch" forName="Parent9" refType="w" fact="0.9119"/>
              <dgm:constr type="t" for="ch" forName="Parent9" refType="h" fact="0.2022"/>
              <dgm:constr type="w" for="ch" forName="Parent9" refType="w" fact="0.0705"/>
              <dgm:constr type="h" for="ch" forName="Parent9" refType="h" fact="0.3799"/>
              <dgm:constr type="l" for="ch" forName="Parent8" refType="w" fact="0.8026"/>
              <dgm:constr type="t" for="ch" forName="Parent8" refType="h" fact="0.2022"/>
              <dgm:constr type="w" for="ch" forName="Parent8" refType="w" fact="0.0705"/>
              <dgm:constr type="h" for="ch" forName="Parent8" refType="h" fact="0.3799"/>
              <dgm:constr type="l" for="ch" forName="Parent7" refType="w" fact="0.6933"/>
              <dgm:constr type="t" for="ch" forName="Parent7" refType="h" fact="0.2022"/>
              <dgm:constr type="w" for="ch" forName="Parent7" refType="w" fact="0.0705"/>
              <dgm:constr type="h" for="ch" forName="Parent7" refType="h" fact="0.3799"/>
              <dgm:constr type="l" for="ch" forName="Parent6" refType="w" fact="0.584"/>
              <dgm:constr type="t" for="ch" forName="Parent6" refType="h" fact="0.2022"/>
              <dgm:constr type="w" for="ch" forName="Parent6" refType="w" fact="0.0705"/>
              <dgm:constr type="h" for="ch" forName="Parent6" refType="h" fact="0.3799"/>
              <dgm:constr type="l" for="ch" forName="Parent5" refType="w" fact="0.4747"/>
              <dgm:constr type="t" for="ch" forName="Parent5" refType="h" fact="0.2022"/>
              <dgm:constr type="w" for="ch" forName="Parent5" refType="w" fact="0.0705"/>
              <dgm:constr type="h" for="ch" forName="Parent5" refType="h" fact="0.3799"/>
              <dgm:constr type="l" for="ch" forName="Parent4" refType="w" fact="0.3654"/>
              <dgm:constr type="t" for="ch" forName="Parent4" refType="h" fact="0.2022"/>
              <dgm:constr type="w" for="ch" forName="Parent4" refType="w" fact="0.0705"/>
              <dgm:constr type="h" for="ch" forName="Parent4" refType="h" fact="0.3799"/>
              <dgm:constr type="l" for="ch" forName="Parent3" refType="w" fact="0.2561"/>
              <dgm:constr type="t" for="ch" forName="Parent3" refType="h" fact="0.2022"/>
              <dgm:constr type="w" for="ch" forName="Parent3" refType="w" fact="0.0705"/>
              <dgm:constr type="h" for="ch" forName="Parent3" refType="h" fact="0.3799"/>
              <dgm:constr type="l" for="ch" forName="Parent2" refType="w" fact="0.1468"/>
              <dgm:constr type="t" for="ch" forName="Parent2" refType="h" fact="0.2022"/>
              <dgm:constr type="w" for="ch" forName="Parent2" refType="w" fact="0.0705"/>
              <dgm:constr type="h" for="ch" forName="Parent2" refType="h" fact="0.3799"/>
              <dgm:constr type="l" for="ch" forName="Parent1" refType="w" fact="0.0375"/>
              <dgm:constr type="t" for="ch" forName="Parent1" refType="h" fact="0.2022"/>
              <dgm:constr type="w" for="ch" forName="Parent1" refType="w" fact="0.0705"/>
              <dgm:constr type="h" for="ch" forName="Parent1" refType="h" fact="0.3799"/>
              <dgm:constr type="l" for="ch" forName="Accent9" refType="w" fact="0.8942"/>
              <dgm:constr type="t" for="ch" forName="Accent9" refType="h" fact="0.1072"/>
              <dgm:constr type="w" for="ch" forName="Accent9" refType="w" fact="0.1058"/>
              <dgm:constr type="h" for="ch" forName="Accent9" refType="h" fact="0.5699"/>
              <dgm:constr type="l" for="ch" forName="ParentBackground9" refType="w" fact="0.8978"/>
              <dgm:constr type="t" for="ch" forName="ParentBackground9" refType="h" fact="0.1262"/>
              <dgm:constr type="w" for="ch" forName="ParentBackground9" refType="w" fact="0.0987"/>
              <dgm:constr type="h" for="ch" forName="ParentBackground9" refType="h" fact="0.5319"/>
              <dgm:constr type="l" for="ch" forName="Child9" refType="w" fact="0.8978"/>
              <dgm:constr type="t" for="ch" forName="Child9" refType="h" fact="0.6876"/>
              <dgm:constr type="w" for="ch" forName="Child9" refType="w" fact="0.0987"/>
              <dgm:constr type="h" for="ch" forName="Child9" refType="h" fact="0.3124"/>
              <dgm:constr type="l" for="ch" forName="Accent8" refType="w" fact="0.763"/>
              <dgm:constr type="t" for="ch" forName="Accent8" refType="h" fact="-0.0109"/>
              <dgm:constr type="w" for="ch" forName="Accent8" refType="w" fact="0.1496"/>
              <dgm:constr type="h" for="ch" forName="Accent8" refType="h" fact="0.806"/>
              <dgm:constr type="l" for="ch" forName="ParentBackground8" refType="w" fact="0.7885"/>
              <dgm:constr type="t" for="ch" forName="ParentBackground8" refType="h" fact="0.1262"/>
              <dgm:constr type="w" for="ch" forName="ParentBackground8" refType="w" fact="0.0987"/>
              <dgm:constr type="h" for="ch" forName="ParentBackground8" refType="h" fact="0.5319"/>
              <dgm:constr type="l" for="ch" forName="Child8" refType="w" fact="0.7885"/>
              <dgm:constr type="t" for="ch" forName="Child8" refType="h" fact="0.6876"/>
              <dgm:constr type="w" for="ch" forName="Child8" refType="w" fact="0.0987"/>
              <dgm:constr type="h" for="ch" forName="Child8" refType="h" fact="0.3124"/>
              <dgm:constr type="l" for="ch" forName="Accent7" refType="w" fact="0.6538"/>
              <dgm:constr type="t" for="ch" forName="Accent7" refType="h" fact="-0.0109"/>
              <dgm:constr type="w" for="ch" forName="Accent7" refType="w" fact="0.1496"/>
              <dgm:constr type="h" for="ch" forName="Accent7" refType="h" fact="0.806"/>
              <dgm:constr type="l" for="ch" forName="ParentBackground7" refType="w" fact="0.6792"/>
              <dgm:constr type="t" for="ch" forName="ParentBackground7" refType="h" fact="0.1262"/>
              <dgm:constr type="w" for="ch" forName="ParentBackground7" refType="w" fact="0.0987"/>
              <dgm:constr type="h" for="ch" forName="ParentBackground7" refType="h" fact="0.5319"/>
              <dgm:constr type="l" for="ch" forName="Child7" refType="w" fact="0.6792"/>
              <dgm:constr type="t" for="ch" forName="Child7" refType="h" fact="0.6876"/>
              <dgm:constr type="w" for="ch" forName="Child7" refType="w" fact="0.0987"/>
              <dgm:constr type="h" for="ch" forName="Child7" refType="h" fact="0.3124"/>
              <dgm:constr type="l" for="ch" forName="Accent6" refType="w" fact="0.5445"/>
              <dgm:constr type="t" for="ch" forName="Accent6" refType="h" fact="-0.0109"/>
              <dgm:constr type="w" for="ch" forName="Accent6" refType="w" fact="0.1496"/>
              <dgm:constr type="h" for="ch" forName="Accent6" refType="h" fact="0.806"/>
              <dgm:constr type="l" for="ch" forName="ParentBackground6" refType="w" fact="0.5699"/>
              <dgm:constr type="t" for="ch" forName="ParentBackground6" refType="h" fact="0.1262"/>
              <dgm:constr type="w" for="ch" forName="ParentBackground6" refType="w" fact="0.0987"/>
              <dgm:constr type="h" for="ch" forName="ParentBackground6" refType="h" fact="0.5319"/>
              <dgm:constr type="l" for="ch" forName="Child6" refType="w" fact="0.5699"/>
              <dgm:constr type="t" for="ch" forName="Child6" refType="h" fact="0.6876"/>
              <dgm:constr type="w" for="ch" forName="Child6" refType="w" fact="0.0987"/>
              <dgm:constr type="h" for="ch" forName="Child6" refType="h" fact="0.3124"/>
              <dgm:constr type="l" for="ch" forName="Accent5" refType="w" fact="0.4352"/>
              <dgm:constr type="t" for="ch" forName="Accent5" refType="h" fact="-0.0109"/>
              <dgm:constr type="w" for="ch" forName="Accent5" refType="w" fact="0.1496"/>
              <dgm:constr type="h" for="ch" forName="Accent5" refType="h" fact="0.806"/>
              <dgm:constr type="l" for="ch" forName="ParentBackground5" refType="w" fact="0.4606"/>
              <dgm:constr type="t" for="ch" forName="ParentBackground5" refType="h" fact="0.1262"/>
              <dgm:constr type="w" for="ch" forName="ParentBackground5" refType="w" fact="0.0987"/>
              <dgm:constr type="h" for="ch" forName="ParentBackground5" refType="h" fact="0.5319"/>
              <dgm:constr type="l" for="ch" forName="Child5" refType="w" fact="0.4606"/>
              <dgm:constr type="t" for="ch" forName="Child5" refType="h" fact="0.6876"/>
              <dgm:constr type="w" for="ch" forName="Child5" refType="w" fact="0.0987"/>
              <dgm:constr type="h" for="ch" forName="Child5" refType="h" fact="0.3124"/>
              <dgm:constr type="l" for="ch" forName="Accent4" refType="w" fact="0.3259"/>
              <dgm:constr type="t" for="ch" forName="Accent4" refType="h" fact="-0.0109"/>
              <dgm:constr type="w" for="ch" forName="Accent4" refType="w" fact="0.1496"/>
              <dgm:constr type="h" for="ch" forName="Accent4" refType="h" fact="0.806"/>
              <dgm:constr type="l" for="ch" forName="ParentBackground4" refType="w" fact="0.3513"/>
              <dgm:constr type="t" for="ch" forName="ParentBackground4" refType="h" fact="0.1262"/>
              <dgm:constr type="w" for="ch" forName="ParentBackground4" refType="w" fact="0.0987"/>
              <dgm:constr type="h" for="ch" forName="ParentBackground4" refType="h" fact="0.5319"/>
              <dgm:constr type="l" for="ch" forName="Child4" refType="w" fact="0.3513"/>
              <dgm:constr type="t" for="ch" forName="Child4" refType="h" fact="0.6876"/>
              <dgm:constr type="w" for="ch" forName="Child4" refType="w" fact="0.0987"/>
              <dgm:constr type="h" for="ch" forName="Child4" refType="h" fact="0.3124"/>
              <dgm:constr type="l" for="ch" forName="Accent3" refType="w" fact="0.2166"/>
              <dgm:constr type="t" for="ch" forName="Accent3" refType="h" fact="-0.0109"/>
              <dgm:constr type="w" for="ch" forName="Accent3" refType="w" fact="0.1496"/>
              <dgm:constr type="h" for="ch" forName="Accent3" refType="h" fact="0.806"/>
              <dgm:constr type="l" for="ch" forName="ParentBackground3" refType="w" fact="0.242"/>
              <dgm:constr type="t" for="ch" forName="ParentBackground3" refType="h" fact="0.1262"/>
              <dgm:constr type="w" for="ch" forName="ParentBackground3" refType="w" fact="0.0987"/>
              <dgm:constr type="h" for="ch" forName="ParentBackground3" refType="h" fact="0.5319"/>
              <dgm:constr type="l" for="ch" forName="Child3" refType="w" fact="0.242"/>
              <dgm:constr type="t" for="ch" forName="Child3" refType="h" fact="0.6876"/>
              <dgm:constr type="w" for="ch" forName="Child3" refType="w" fact="0.0987"/>
              <dgm:constr type="h" for="ch" forName="Child3" refType="h" fact="0.3124"/>
              <dgm:constr type="l" for="ch" forName="Accent2" refType="w" fact="0.1073"/>
              <dgm:constr type="t" for="ch" forName="Accent2" refType="h" fact="-0.0109"/>
              <dgm:constr type="w" for="ch" forName="Accent2" refType="w" fact="0.1496"/>
              <dgm:constr type="h" for="ch" forName="Accent2" refType="h" fact="0.806"/>
              <dgm:constr type="l" for="ch" forName="ParentBackground2" refType="w" fact="0.1327"/>
              <dgm:constr type="t" for="ch" forName="ParentBackground2" refType="h" fact="0.1262"/>
              <dgm:constr type="w" for="ch" forName="ParentBackground2" refType="w" fact="0.0987"/>
              <dgm:constr type="h" for="ch" forName="ParentBackground2" refType="h" fact="0.5319"/>
              <dgm:constr type="l" for="ch" forName="Child2" refType="w" fact="0.1327"/>
              <dgm:constr type="t" for="ch" forName="Child2" refType="h" fact="0.6876"/>
              <dgm:constr type="w" for="ch" forName="Child2" refType="w" fact="0.0987"/>
              <dgm:constr type="h" for="ch" forName="Child2" refType="h" fact="0.3124"/>
              <dgm:constr type="l" for="ch" forName="Accent1" refType="w" fact="-0.002"/>
              <dgm:constr type="t" for="ch" forName="Accent1" refType="h" fact="-0.0109"/>
              <dgm:constr type="w" for="ch" forName="Accent1" refType="w" fact="0.1496"/>
              <dgm:constr type="h" for="ch" forName="Accent1" refType="h" fact="0.806"/>
              <dgm:constr type="l" for="ch" forName="ParentBackground1" refType="w" fact="0.0234"/>
              <dgm:constr type="t" for="ch" forName="ParentBackground1" refType="h" fact="0.1262"/>
              <dgm:constr type="w" for="ch" forName="ParentBackground1" refType="w" fact="0.0987"/>
              <dgm:constr type="h" for="ch" forName="ParentBackground1" refType="h" fact="0.5319"/>
              <dgm:constr type="l" for="ch" forName="Child1" refType="w" fact="0.0234"/>
              <dgm:constr type="t" for="ch" forName="Child1" refType="h" fact="0.6876"/>
              <dgm:constr type="w" for="ch" forName="Child1" refType="w" fact="0.0987"/>
              <dgm:constr type="h" for="ch" forName="Child1" refType="h" fact="0.3124"/>
            </dgm:constrLst>
          </dgm:if>
          <dgm:if name="Name13" axis="ch" ptType="node" func="cnt" op="equ" val="10">
            <dgm:alg type="composite">
              <dgm:param type="ar" val="5.9769"/>
            </dgm:alg>
            <dgm:constrLst>
              <dgm:constr type="primFontSz" for="des" forName="Child1" val="65"/>
              <dgm:constr type="primFontSz" for="des" forName="Parent1" val="65"/>
              <dgm:constr type="primFontSz" for="des" forName="Child1" refType="primFontSz" refFor="des" refForName="Parent1" op="lte"/>
              <dgm:constr type="primFontSz" for="des" forName="Child2" refType="primFontSz" refFor="des" refForName="Parent1" op="lte"/>
              <dgm:constr type="primFontSz" for="des" forName="Child3" refType="primFontSz" refFor="des" refForName="Parent1" op="lte"/>
              <dgm:constr type="primFontSz" for="des" forName="Child4" refType="primFontSz" refFor="des" refForName="Parent1" op="lte"/>
              <dgm:constr type="primFontSz" for="des" forName="Child5" refType="primFontSz" refFor="des" refForName="Parent1" op="lte"/>
              <dgm:constr type="primFontSz" for="des" forName="Child6" refType="primFontSz" refFor="des" refForName="Parent1" op="lte"/>
              <dgm:constr type="primFontSz" for="des" forName="Child7" refType="primFontSz" refFor="des" refForName="Parent1" op="lte"/>
              <dgm:constr type="primFontSz" for="des" forName="Child8" refType="primFontSz" refFor="des" refForName="Parent1" op="lte"/>
              <dgm:constr type="primFontSz" for="des" forName="Child9" refType="primFontSz" refFor="des" refForName="Parent1" op="lte"/>
              <dgm:constr type="primFontSz" for="des" forName="Child10" refType="primFontSz" refFor="des" refForName="Parent1" op="lte"/>
              <dgm:constr type="primFontSz" for="des" forName="Child1" refType="primFontSz" refFor="des" refForName="Parent2" op="lte"/>
              <dgm:constr type="primFontSz" for="des" forName="Child2" refType="primFontSz" refFor="des" refForName="Parent2" op="lte"/>
              <dgm:constr type="primFontSz" for="des" forName="Child3" refType="primFontSz" refFor="des" refForName="Parent2" op="lte"/>
              <dgm:constr type="primFontSz" for="des" forName="Child4" refType="primFontSz" refFor="des" refForName="Parent2" op="lte"/>
              <dgm:constr type="primFontSz" for="des" forName="Child5" refType="primFontSz" refFor="des" refForName="Parent2" op="lte"/>
              <dgm:constr type="primFontSz" for="des" forName="Child6" refType="primFontSz" refFor="des" refForName="Parent2" op="lte"/>
              <dgm:constr type="primFontSz" for="des" forName="Child7" refType="primFontSz" refFor="des" refForName="Parent2" op="lte"/>
              <dgm:constr type="primFontSz" for="des" forName="Child8" refType="primFontSz" refFor="des" refForName="Parent2" op="lte"/>
              <dgm:constr type="primFontSz" for="des" forName="Child9" refType="primFontSz" refFor="des" refForName="Parent2" op="lte"/>
              <dgm:constr type="primFontSz" for="des" forName="Child10" refType="primFontSz" refFor="des" refForName="Parent2" op="lte"/>
              <dgm:constr type="primFontSz" for="des" forName="Child1" refType="primFontSz" refFor="des" refForName="Parent3" op="lte"/>
              <dgm:constr type="primFontSz" for="des" forName="Child2" refType="primFontSz" refFor="des" refForName="Parent3" op="lte"/>
              <dgm:constr type="primFontSz" for="des" forName="Child3" refType="primFontSz" refFor="des" refForName="Parent3" op="lte"/>
              <dgm:constr type="primFontSz" for="des" forName="Child4" refType="primFontSz" refFor="des" refForName="Parent3" op="lte"/>
              <dgm:constr type="primFontSz" for="des" forName="Child5" refType="primFontSz" refFor="des" refForName="Parent3" op="lte"/>
              <dgm:constr type="primFontSz" for="des" forName="Child6" refType="primFontSz" refFor="des" refForName="Parent3" op="lte"/>
              <dgm:constr type="primFontSz" for="des" forName="Child7" refType="primFontSz" refFor="des" refForName="Parent3" op="lte"/>
              <dgm:constr type="primFontSz" for="des" forName="Child8" refType="primFontSz" refFor="des" refForName="Parent3" op="lte"/>
              <dgm:constr type="primFontSz" for="des" forName="Child9" refType="primFontSz" refFor="des" refForName="Parent3" op="lte"/>
              <dgm:constr type="primFontSz" for="des" forName="Child10" refType="primFontSz" refFor="des" refForName="Parent3" op="lte"/>
              <dgm:constr type="primFontSz" for="des" forName="Child1" refType="primFontSz" refFor="des" refForName="Parent4" op="lte"/>
              <dgm:constr type="primFontSz" for="des" forName="Child2" refType="primFontSz" refFor="des" refForName="Parent4" op="lte"/>
              <dgm:constr type="primFontSz" for="des" forName="Child3" refType="primFontSz" refFor="des" refForName="Parent4" op="lte"/>
              <dgm:constr type="primFontSz" for="des" forName="Child4" refType="primFontSz" refFor="des" refForName="Parent4" op="lte"/>
              <dgm:constr type="primFontSz" for="des" forName="Child5" refType="primFontSz" refFor="des" refForName="Parent4" op="lte"/>
              <dgm:constr type="primFontSz" for="des" forName="Child6" refType="primFontSz" refFor="des" refForName="Parent4" op="lte"/>
              <dgm:constr type="primFontSz" for="des" forName="Child7" refType="primFontSz" refFor="des" refForName="Parent4" op="lte"/>
              <dgm:constr type="primFontSz" for="des" forName="Child8" refType="primFontSz" refFor="des" refForName="Parent4" op="lte"/>
              <dgm:constr type="primFontSz" for="des" forName="Child9" refType="primFontSz" refFor="des" refForName="Parent4" op="lte"/>
              <dgm:constr type="primFontSz" for="des" forName="Child10" refType="primFontSz" refFor="des" refForName="Parent4" op="lte"/>
              <dgm:constr type="primFontSz" for="des" forName="Child1" refType="primFontSz" refFor="des" refForName="Parent5" op="lte"/>
              <dgm:constr type="primFontSz" for="des" forName="Child2" refType="primFontSz" refFor="des" refForName="Parent5" op="lte"/>
              <dgm:constr type="primFontSz" for="des" forName="Child3" refType="primFontSz" refFor="des" refForName="Parent5" op="lte"/>
              <dgm:constr type="primFontSz" for="des" forName="Child4" refType="primFontSz" refFor="des" refForName="Parent5" op="lte"/>
              <dgm:constr type="primFontSz" for="des" forName="Child5" refType="primFontSz" refFor="des" refForName="Parent5" op="lte"/>
              <dgm:constr type="primFontSz" for="des" forName="Child6" refType="primFontSz" refFor="des" refForName="Parent5" op="lte"/>
              <dgm:constr type="primFontSz" for="des" forName="Child7" refType="primFontSz" refFor="des" refForName="Parent5" op="lte"/>
              <dgm:constr type="primFontSz" for="des" forName="Child8" refType="primFontSz" refFor="des" refForName="Parent5" op="lte"/>
              <dgm:constr type="primFontSz" for="des" forName="Child9" refType="primFontSz" refFor="des" refForName="Parent5" op="lte"/>
              <dgm:constr type="primFontSz" for="des" forName="Child10" refType="primFontSz" refFor="des" refForName="Parent5" op="lte"/>
              <dgm:constr type="primFontSz" for="des" forName="Child1" refType="primFontSz" refFor="des" refForName="Parent6" op="lte"/>
              <dgm:constr type="primFontSz" for="des" forName="Child2" refType="primFontSz" refFor="des" refForName="Parent6" op="lte"/>
              <dgm:constr type="primFontSz" for="des" forName="Child3" refType="primFontSz" refFor="des" refForName="Parent6" op="lte"/>
              <dgm:constr type="primFontSz" for="des" forName="Child4" refType="primFontSz" refFor="des" refForName="Parent6" op="lte"/>
              <dgm:constr type="primFontSz" for="des" forName="Child5" refType="primFontSz" refFor="des" refForName="Parent6" op="lte"/>
              <dgm:constr type="primFontSz" for="des" forName="Child6" refType="primFontSz" refFor="des" refForName="Parent6" op="lte"/>
              <dgm:constr type="primFontSz" for="des" forName="Child7" refType="primFontSz" refFor="des" refForName="Parent6" op="lte"/>
              <dgm:constr type="primFontSz" for="des" forName="Child8" refType="primFontSz" refFor="des" refForName="Parent6" op="lte"/>
              <dgm:constr type="primFontSz" for="des" forName="Child9" refType="primFontSz" refFor="des" refForName="Parent6" op="lte"/>
              <dgm:constr type="primFontSz" for="des" forName="Child10" refType="primFontSz" refFor="des" refForName="Parent7" op="lte"/>
              <dgm:constr type="primFontSz" for="des" forName="Child1" refType="primFontSz" refFor="des" refForName="Parent7" op="lte"/>
              <dgm:constr type="primFontSz" for="des" forName="Child2" refType="primFontSz" refFor="des" refForName="Parent7" op="lte"/>
              <dgm:constr type="primFontSz" for="des" forName="Child3" refType="primFontSz" refFor="des" refForName="Parent7" op="lte"/>
              <dgm:constr type="primFontSz" for="des" forName="Child4" refType="primFontSz" refFor="des" refForName="Parent7" op="lte"/>
              <dgm:constr type="primFontSz" for="des" forName="Child5" refType="primFontSz" refFor="des" refForName="Parent7" op="lte"/>
              <dgm:constr type="primFontSz" for="des" forName="Child6" refType="primFontSz" refFor="des" refForName="Parent7" op="lte"/>
              <dgm:constr type="primFontSz" for="des" forName="Child7" refType="primFontSz" refFor="des" refForName="Parent7" op="lte"/>
              <dgm:constr type="primFontSz" for="des" forName="Child8" refType="primFontSz" refFor="des" refForName="Parent7" op="lte"/>
              <dgm:constr type="primFontSz" for="des" forName="Child9" refType="primFontSz" refFor="des" refForName="Parent7" op="lte"/>
              <dgm:constr type="primFontSz" for="des" forName="Child10" refType="primFontSz" refFor="des" refForName="Parent7" op="lte"/>
              <dgm:constr type="primFontSz" for="des" forName="Child1" refType="primFontSz" refFor="des" refForName="Parent8" op="lte"/>
              <dgm:constr type="primFontSz" for="des" forName="Child2" refType="primFontSz" refFor="des" refForName="Parent8" op="lte"/>
              <dgm:constr type="primFontSz" for="des" forName="Child3" refType="primFontSz" refFor="des" refForName="Parent8" op="lte"/>
              <dgm:constr type="primFontSz" for="des" forName="Child4" refType="primFontSz" refFor="des" refForName="Parent8" op="lte"/>
              <dgm:constr type="primFontSz" for="des" forName="Child5" refType="primFontSz" refFor="des" refForName="Parent8" op="lte"/>
              <dgm:constr type="primFontSz" for="des" forName="Child6" refType="primFontSz" refFor="des" refForName="Parent8" op="lte"/>
              <dgm:constr type="primFontSz" for="des" forName="Child7" refType="primFontSz" refFor="des" refForName="Parent8" op="lte"/>
              <dgm:constr type="primFontSz" for="des" forName="Child8" refType="primFontSz" refFor="des" refForName="Parent8" op="lte"/>
              <dgm:constr type="primFontSz" for="des" forName="Child9" refType="primFontSz" refFor="des" refForName="Parent8" op="lte"/>
              <dgm:constr type="primFontSz" for="des" forName="Child10" refType="primFontSz" refFor="des" refForName="Parent8" op="lte"/>
              <dgm:constr type="primFontSz" for="des" forName="Child1" refType="primFontSz" refFor="des" refForName="Parent9" op="lte"/>
              <dgm:constr type="primFontSz" for="des" forName="Child2" refType="primFontSz" refFor="des" refForName="Parent9" op="lte"/>
              <dgm:constr type="primFontSz" for="des" forName="Child3" refType="primFontSz" refFor="des" refForName="Parent9" op="lte"/>
              <dgm:constr type="primFontSz" for="des" forName="Child4" refType="primFontSz" refFor="des" refForName="Parent9" op="lte"/>
              <dgm:constr type="primFontSz" for="des" forName="Child5" refType="primFontSz" refFor="des" refForName="Parent9" op="lte"/>
              <dgm:constr type="primFontSz" for="des" forName="Child6" refType="primFontSz" refFor="des" refForName="Parent9" op="lte"/>
              <dgm:constr type="primFontSz" for="des" forName="Child7" refType="primFontSz" refFor="des" refForName="Parent9" op="lte"/>
              <dgm:constr type="primFontSz" for="des" forName="Child8" refType="primFontSz" refFor="des" refForName="Parent9" op="lte"/>
              <dgm:constr type="primFontSz" for="des" forName="Child9" refType="primFontSz" refFor="des" refForName="Parent9" op="lte"/>
              <dgm:constr type="primFontSz" for="des" forName="Child10" refType="primFontSz" refFor="des" refForName="Parent9" op="lte"/>
              <dgm:constr type="primFontSz" for="des" forName="Child1" refType="primFontSz" refFor="des" refForName="Parent10" op="lte"/>
              <dgm:constr type="primFontSz" for="des" forName="Child2" refType="primFontSz" refFor="des" refForName="Parent10" op="lte"/>
              <dgm:constr type="primFontSz" for="des" forName="Child3" refType="primFontSz" refFor="des" refForName="Parent10" op="lte"/>
              <dgm:constr type="primFontSz" for="des" forName="Child4" refType="primFontSz" refFor="des" refForName="Parent10" op="lte"/>
              <dgm:constr type="primFontSz" for="des" forName="Child5" refType="primFontSz" refFor="des" refForName="Parent10" op="lte"/>
              <dgm:constr type="primFontSz" for="des" forName="Child6" refType="primFontSz" refFor="des" refForName="Parent10" op="lte"/>
              <dgm:constr type="primFontSz" for="des" forName="Child7" refType="primFontSz" refFor="des" refForName="Parent10" op="lte"/>
              <dgm:constr type="primFontSz" for="des" forName="Child8" refType="primFontSz" refFor="des" refForName="Parent10" op="lte"/>
              <dgm:constr type="primFontSz" for="des" forName="Child9" refType="primFontSz" refFor="des" refForName="Parent10" op="lte"/>
              <dgm:constr type="primFontSz" for="des" forName="Child10" refType="primFontSz" refFor="des" refForName="Parent10" op="lte"/>
              <dgm:constr type="primFontSz" for="des" forName="Parent2" refType="primFontSz" refFor="des" refForName="Parent1" op="equ"/>
              <dgm:constr type="primFontSz" for="des" forName="Parent3" refType="primFontSz" refFor="des" refForName="Parent1" op="equ"/>
              <dgm:constr type="primFontSz" for="des" forName="Parent4" refType="primFontSz" refFor="des" refForName="Parent1" op="equ"/>
              <dgm:constr type="primFontSz" for="des" forName="Parent5" refType="primFontSz" refFor="des" refForName="Parent1" op="equ"/>
              <dgm:constr type="primFontSz" for="des" forName="Parent6" refType="primFontSz" refFor="des" refForName="Parent1" op="equ"/>
              <dgm:constr type="primFontSz" for="des" forName="Parent7" refType="primFontSz" refFor="des" refForName="Parent1" op="equ"/>
              <dgm:constr type="primFontSz" for="des" forName="Parent8" refType="primFontSz" refFor="des" refForName="Parent1" op="equ"/>
              <dgm:constr type="primFontSz" for="des" forName="Parent9" refType="primFontSz" refFor="des" refForName="Parent1" op="equ"/>
              <dgm:constr type="primFontSz" for="des" forName="Parent10" refType="primFontSz" refFor="des" refForName="Parent1" op="equ"/>
              <dgm:constr type="primFontSz" for="des" forName="Child2" refType="primFontSz" refFor="des" refForName="Child1" op="equ"/>
              <dgm:constr type="primFontSz" for="des" forName="Child3" refType="primFontSz" refFor="des" refForName="Child1" op="equ"/>
              <dgm:constr type="primFontSz" for="des" forName="Child4" refType="primFontSz" refFor="des" refForName="Child1" op="equ"/>
              <dgm:constr type="primFontSz" for="des" forName="Child5" refType="primFontSz" refFor="des" refForName="Child1" op="equ"/>
              <dgm:constr type="primFontSz" for="des" forName="Child6" refType="primFontSz" refFor="des" refForName="Child1" op="equ"/>
              <dgm:constr type="primFontSz" for="des" forName="Child7" refType="primFontSz" refFor="des" refForName="Child1" op="equ"/>
              <dgm:constr type="primFontSz" for="des" forName="Child8" refType="primFontSz" refFor="des" refForName="Child1" op="equ"/>
              <dgm:constr type="primFontSz" for="des" forName="Child9" refType="primFontSz" refFor="des" refForName="Child1" op="equ"/>
              <dgm:constr type="primFontSz" for="des" forName="Child10" refType="primFontSz" refFor="des" refForName="Child1" op="equ"/>
              <dgm:constr type="l" for="ch" forName="Parent10" refType="w" fact="0.9205"/>
              <dgm:constr type="t" for="ch" forName="Parent10" refType="h" fact="0.2022"/>
              <dgm:constr type="w" for="ch" forName="Parent10" refType="w" fact="0.0636"/>
              <dgm:constr type="h" for="ch" forName="Parent10" refType="h" fact="0.3799"/>
              <dgm:constr type="l" for="ch" forName="Parent9" refType="w" fact="0.822"/>
              <dgm:constr type="t" for="ch" forName="Parent9" refType="h" fact="0.2022"/>
              <dgm:constr type="w" for="ch" forName="Parent9" refType="w" fact="0.0636"/>
              <dgm:constr type="h" for="ch" forName="Parent9" refType="h" fact="0.3799"/>
              <dgm:constr type="l" for="ch" forName="Parent8" refType="w" fact="0.7235"/>
              <dgm:constr type="t" for="ch" forName="Parent8" refType="h" fact="0.2022"/>
              <dgm:constr type="w" for="ch" forName="Parent8" refType="w" fact="0.0636"/>
              <dgm:constr type="h" for="ch" forName="Parent8" refType="h" fact="0.3799"/>
              <dgm:constr type="l" for="ch" forName="Parent7" refType="w" fact="0.625"/>
              <dgm:constr type="t" for="ch" forName="Parent7" refType="h" fact="0.2022"/>
              <dgm:constr type="w" for="ch" forName="Parent7" refType="w" fact="0.0636"/>
              <dgm:constr type="h" for="ch" forName="Parent7" refType="h" fact="0.3799"/>
              <dgm:constr type="l" for="ch" forName="Parent6" refType="w" fact="0.5264"/>
              <dgm:constr type="t" for="ch" forName="Parent6" refType="h" fact="0.2022"/>
              <dgm:constr type="w" for="ch" forName="Parent6" refType="w" fact="0.0636"/>
              <dgm:constr type="h" for="ch" forName="Parent6" refType="h" fact="0.3799"/>
              <dgm:constr type="l" for="ch" forName="Parent5" refType="w" fact="0.4279"/>
              <dgm:constr type="t" for="ch" forName="Parent5" refType="h" fact="0.2022"/>
              <dgm:constr type="w" for="ch" forName="Parent5" refType="w" fact="0.0636"/>
              <dgm:constr type="h" for="ch" forName="Parent5" refType="h" fact="0.3799"/>
              <dgm:constr type="l" for="ch" forName="Parent4" refType="w" fact="0.3294"/>
              <dgm:constr type="t" for="ch" forName="Parent4" refType="h" fact="0.2022"/>
              <dgm:constr type="w" for="ch" forName="Parent4" refType="w" fact="0.0636"/>
              <dgm:constr type="h" for="ch" forName="Parent4" refType="h" fact="0.3799"/>
              <dgm:constr type="l" for="ch" forName="Parent3" refType="w" fact="0.2309"/>
              <dgm:constr type="t" for="ch" forName="Parent3" refType="h" fact="0.2022"/>
              <dgm:constr type="w" for="ch" forName="Parent3" refType="w" fact="0.0636"/>
              <dgm:constr type="h" for="ch" forName="Parent3" refType="h" fact="0.3799"/>
              <dgm:constr type="l" for="ch" forName="Parent2" refType="w" fact="0.1324"/>
              <dgm:constr type="t" for="ch" forName="Parent2" refType="h" fact="0.2022"/>
              <dgm:constr type="w" for="ch" forName="Parent2" refType="w" fact="0.0636"/>
              <dgm:constr type="h" for="ch" forName="Parent2" refType="h" fact="0.3799"/>
              <dgm:constr type="l" for="ch" forName="Parent1" refType="w" fact="0.0338"/>
              <dgm:constr type="t" for="ch" forName="Parent1" refType="h" fact="0.2022"/>
              <dgm:constr type="w" for="ch" forName="Parent1" refType="w" fact="0.0636"/>
              <dgm:constr type="h" for="ch" forName="Parent1" refType="h" fact="0.3799"/>
              <dgm:constr type="l" for="ch" forName="Accent10" refType="w" fact="0.9047"/>
              <dgm:constr type="t" for="ch" forName="Accent10" refType="h" fact="0.1072"/>
              <dgm:constr type="w" for="ch" forName="Accent10" refType="w" fact="0.0953"/>
              <dgm:constr type="h" for="ch" forName="Accent10" refType="h" fact="0.5699"/>
              <dgm:constr type="l" for="ch" forName="ParentBackground10" refType="w" fact="0.9078"/>
              <dgm:constr type="t" for="ch" forName="ParentBackground10" refType="h" fact="0.1262"/>
              <dgm:constr type="w" for="ch" forName="ParentBackground10" refType="w" fact="0.089"/>
              <dgm:constr type="h" for="ch" forName="ParentBackground10" refType="h" fact="0.5319"/>
              <dgm:constr type="l" for="ch" forName="Child10" refType="w" fact="0.9078"/>
              <dgm:constr type="t" for="ch" forName="Child10" refType="h" fact="0.6876"/>
              <dgm:constr type="w" for="ch" forName="Child10" refType="w" fact="0.089"/>
              <dgm:constr type="h" for="ch" forName="Child10" refType="h" fact="0.3124"/>
              <dgm:constr type="l" for="ch" forName="Accent9" refType="w" fact="0.7864"/>
              <dgm:constr type="t" for="ch" forName="Accent9" refType="h" fact="-0.0109"/>
              <dgm:constr type="w" for="ch" forName="Accent9" refType="w" fact="0.1348"/>
              <dgm:constr type="h" for="ch" forName="Accent9" refType="h" fact="0.806"/>
              <dgm:constr type="l" for="ch" forName="ParentBackground9" refType="w" fact="0.8093"/>
              <dgm:constr type="t" for="ch" forName="ParentBackground9" refType="h" fact="0.1262"/>
              <dgm:constr type="w" for="ch" forName="ParentBackground9" refType="w" fact="0.089"/>
              <dgm:constr type="h" for="ch" forName="ParentBackground9" refType="h" fact="0.5319"/>
              <dgm:constr type="l" for="ch" forName="Child9" refType="w" fact="0.8093"/>
              <dgm:constr type="t" for="ch" forName="Child9" refType="h" fact="0.6876"/>
              <dgm:constr type="w" for="ch" forName="Child9" refType="w" fact="0.089"/>
              <dgm:constr type="h" for="ch" forName="Child9" refType="h" fact="0.3124"/>
              <dgm:constr type="l" for="ch" forName="Accent8" refType="w" fact="0.6879"/>
              <dgm:constr type="t" for="ch" forName="Accent8" refType="h" fact="-0.0109"/>
              <dgm:constr type="w" for="ch" forName="Accent8" refType="w" fact="0.1348"/>
              <dgm:constr type="h" for="ch" forName="Accent8" refType="h" fact="0.806"/>
              <dgm:constr type="l" for="ch" forName="ParentBackground8" refType="w" fact="0.7108"/>
              <dgm:constr type="t" for="ch" forName="ParentBackground8" refType="h" fact="0.1262"/>
              <dgm:constr type="w" for="ch" forName="ParentBackground8" refType="w" fact="0.089"/>
              <dgm:constr type="h" for="ch" forName="ParentBackground8" refType="h" fact="0.5319"/>
              <dgm:constr type="l" for="ch" forName="Child8" refType="w" fact="0.7108"/>
              <dgm:constr type="t" for="ch" forName="Child8" refType="h" fact="0.6876"/>
              <dgm:constr type="w" for="ch" forName="Child8" refType="w" fact="0.089"/>
              <dgm:constr type="h" for="ch" forName="Child8" refType="h" fact="0.3124"/>
              <dgm:constr type="l" for="ch" forName="Accent7" refType="w" fact="0.5893"/>
              <dgm:constr type="t" for="ch" forName="Accent7" refType="h" fact="-0.0109"/>
              <dgm:constr type="w" for="ch" forName="Accent7" refType="w" fact="0.1348"/>
              <dgm:constr type="h" for="ch" forName="Accent7" refType="h" fact="0.806"/>
              <dgm:constr type="l" for="ch" forName="ParentBackground7" refType="w" fact="0.6123"/>
              <dgm:constr type="t" for="ch" forName="ParentBackground7" refType="h" fact="0.1262"/>
              <dgm:constr type="w" for="ch" forName="ParentBackground7" refType="w" fact="0.089"/>
              <dgm:constr type="h" for="ch" forName="ParentBackground7" refType="h" fact="0.5319"/>
              <dgm:constr type="l" for="ch" forName="Child7" refType="w" fact="0.6123"/>
              <dgm:constr type="t" for="ch" forName="Child7" refType="h" fact="0.6876"/>
              <dgm:constr type="w" for="ch" forName="Child7" refType="w" fact="0.089"/>
              <dgm:constr type="h" for="ch" forName="Child7" refType="h" fact="0.3124"/>
              <dgm:constr type="l" for="ch" forName="Accent6" refType="w" fact="0.4908"/>
              <dgm:constr type="t" for="ch" forName="Accent6" refType="h" fact="-0.0109"/>
              <dgm:constr type="w" for="ch" forName="Accent6" refType="w" fact="0.1348"/>
              <dgm:constr type="h" for="ch" forName="Accent6" refType="h" fact="0.806"/>
              <dgm:constr type="l" for="ch" forName="ParentBackground6" refType="w" fact="0.5137"/>
              <dgm:constr type="t" for="ch" forName="ParentBackground6" refType="h" fact="0.1262"/>
              <dgm:constr type="w" for="ch" forName="ParentBackground6" refType="w" fact="0.089"/>
              <dgm:constr type="h" for="ch" forName="ParentBackground6" refType="h" fact="0.5319"/>
              <dgm:constr type="l" for="ch" forName="Child6" refType="w" fact="0.5137"/>
              <dgm:constr type="t" for="ch" forName="Child6" refType="h" fact="0.6876"/>
              <dgm:constr type="w" for="ch" forName="Child6" refType="w" fact="0.089"/>
              <dgm:constr type="h" for="ch" forName="Child6" refType="h" fact="0.3124"/>
              <dgm:constr type="l" for="ch" forName="Accent5" refType="w" fact="0.3923"/>
              <dgm:constr type="t" for="ch" forName="Accent5" refType="h" fact="-0.0109"/>
              <dgm:constr type="w" for="ch" forName="Accent5" refType="w" fact="0.1348"/>
              <dgm:constr type="h" for="ch" forName="Accent5" refType="h" fact="0.806"/>
              <dgm:constr type="l" for="ch" forName="ParentBackground5" refType="w" fact="0.4152"/>
              <dgm:constr type="t" for="ch" forName="ParentBackground5" refType="h" fact="0.1262"/>
              <dgm:constr type="w" for="ch" forName="ParentBackground5" refType="w" fact="0.089"/>
              <dgm:constr type="h" for="ch" forName="ParentBackground5" refType="h" fact="0.5319"/>
              <dgm:constr type="l" for="ch" forName="Child5" refType="w" fact="0.4152"/>
              <dgm:constr type="t" for="ch" forName="Child5" refType="h" fact="0.6876"/>
              <dgm:constr type="w" for="ch" forName="Child5" refType="w" fact="0.089"/>
              <dgm:constr type="h" for="ch" forName="Child5" refType="h" fact="0.3124"/>
              <dgm:constr type="l" for="ch" forName="Accent4" refType="w" fact="0.2938"/>
              <dgm:constr type="t" for="ch" forName="Accent4" refType="h" fact="-0.0109"/>
              <dgm:constr type="w" for="ch" forName="Accent4" refType="w" fact="0.1348"/>
              <dgm:constr type="h" for="ch" forName="Accent4" refType="h" fact="0.806"/>
              <dgm:constr type="l" for="ch" forName="ParentBackground4" refType="w" fact="0.3167"/>
              <dgm:constr type="t" for="ch" forName="ParentBackground4" refType="h" fact="0.1262"/>
              <dgm:constr type="w" for="ch" forName="ParentBackground4" refType="w" fact="0.089"/>
              <dgm:constr type="h" for="ch" forName="ParentBackground4" refType="h" fact="0.5319"/>
              <dgm:constr type="l" for="ch" forName="Child4" refType="w" fact="0.3167"/>
              <dgm:constr type="t" for="ch" forName="Child4" refType="h" fact="0.6876"/>
              <dgm:constr type="w" for="ch" forName="Child4" refType="w" fact="0.089"/>
              <dgm:constr type="h" for="ch" forName="Child4" refType="h" fact="0.3124"/>
              <dgm:constr type="l" for="ch" forName="Accent3" refType="w" fact="0.1952"/>
              <dgm:constr type="t" for="ch" forName="Accent3" refType="h" fact="-0.0109"/>
              <dgm:constr type="w" for="ch" forName="Accent3" refType="w" fact="0.1348"/>
              <dgm:constr type="h" for="ch" forName="Accent3" refType="h" fact="0.806"/>
              <dgm:constr type="l" for="ch" forName="ParentBackground3" refType="w" fact="0.2182"/>
              <dgm:constr type="t" for="ch" forName="ParentBackground3" refType="h" fact="0.1262"/>
              <dgm:constr type="w" for="ch" forName="ParentBackground3" refType="w" fact="0.089"/>
              <dgm:constr type="h" for="ch" forName="ParentBackground3" refType="h" fact="0.5319"/>
              <dgm:constr type="l" for="ch" forName="Child3" refType="w" fact="0.2182"/>
              <dgm:constr type="t" for="ch" forName="Child3" refType="h" fact="0.6876"/>
              <dgm:constr type="w" for="ch" forName="Child3" refType="w" fact="0.089"/>
              <dgm:constr type="h" for="ch" forName="Child3" refType="h" fact="0.3124"/>
              <dgm:constr type="l" for="ch" forName="Accent2" refType="w" fact="0.0967"/>
              <dgm:constr type="t" for="ch" forName="Accent2" refType="h" fact="-0.0109"/>
              <dgm:constr type="w" for="ch" forName="Accent2" refType="w" fact="0.1348"/>
              <dgm:constr type="h" for="ch" forName="Accent2" refType="h" fact="0.806"/>
              <dgm:constr type="l" for="ch" forName="ParentBackground2" refType="w" fact="0.1196"/>
              <dgm:constr type="t" for="ch" forName="ParentBackground2" refType="h" fact="0.1262"/>
              <dgm:constr type="w" for="ch" forName="ParentBackground2" refType="w" fact="0.089"/>
              <dgm:constr type="h" for="ch" forName="ParentBackground2" refType="h" fact="0.5319"/>
              <dgm:constr type="l" for="ch" forName="Child2" refType="w" fact="0.1196"/>
              <dgm:constr type="t" for="ch" forName="Child2" refType="h" fact="0.6876"/>
              <dgm:constr type="w" for="ch" forName="Child2" refType="w" fact="0.089"/>
              <dgm:constr type="h" for="ch" forName="Child2" refType="h" fact="0.3124"/>
              <dgm:constr type="l" for="ch" forName="Accent1" refType="w" fact="-0.0018"/>
              <dgm:constr type="t" for="ch" forName="Accent1" refType="h" fact="-0.0109"/>
              <dgm:constr type="w" for="ch" forName="Accent1" refType="w" fact="0.1348"/>
              <dgm:constr type="h" for="ch" forName="Accent1" refType="h" fact="0.806"/>
              <dgm:constr type="l" for="ch" forName="ParentBackground1" refType="w" fact="0.0211"/>
              <dgm:constr type="t" for="ch" forName="ParentBackground1" refType="h" fact="0.1262"/>
              <dgm:constr type="w" for="ch" forName="ParentBackground1" refType="w" fact="0.089"/>
              <dgm:constr type="h" for="ch" forName="ParentBackground1" refType="h" fact="0.5319"/>
              <dgm:constr type="l" for="ch" forName="Child1" refType="w" fact="0.0211"/>
              <dgm:constr type="t" for="ch" forName="Child1" refType="h" fact="0.6876"/>
              <dgm:constr type="w" for="ch" forName="Child1" refType="w" fact="0.089"/>
              <dgm:constr type="h" for="ch" forName="Child1" refType="h" fact="0.3124"/>
            </dgm:constrLst>
          </dgm:if>
          <dgm:else name="Name14">
            <dgm:alg type="composite">
              <dgm:param type="ar" val="6.5658"/>
            </dgm:alg>
            <dgm:constrLst>
              <dgm:constr type="primFontSz" for="des" forName="Child1" val="65"/>
              <dgm:constr type="primFontSz" for="des" forName="Parent1" val="65"/>
              <dgm:constr type="primFontSz" for="des" forName="Child1" refType="primFontSz" refFor="des" refForName="Parent1" op="lte"/>
              <dgm:constr type="primFontSz" for="des" forName="Child2" refType="primFontSz" refFor="des" refForName="Parent1" op="lte"/>
              <dgm:constr type="primFontSz" for="des" forName="Child3" refType="primFontSz" refFor="des" refForName="Parent1" op="lte"/>
              <dgm:constr type="primFontSz" for="des" forName="Child4" refType="primFontSz" refFor="des" refForName="Parent1" op="lte"/>
              <dgm:constr type="primFontSz" for="des" forName="Child5" refType="primFontSz" refFor="des" refForName="Parent1" op="lte"/>
              <dgm:constr type="primFontSz" for="des" forName="Child6" refType="primFontSz" refFor="des" refForName="Parent1" op="lte"/>
              <dgm:constr type="primFontSz" for="des" forName="Child7" refType="primFontSz" refFor="des" refForName="Parent1" op="lte"/>
              <dgm:constr type="primFontSz" for="des" forName="Child8" refType="primFontSz" refFor="des" refForName="Parent1" op="lte"/>
              <dgm:constr type="primFontSz" for="des" forName="Child9" refType="primFontSz" refFor="des" refForName="Parent1" op="lte"/>
              <dgm:constr type="primFontSz" for="des" forName="Child10" refType="primFontSz" refFor="des" refForName="Parent1" op="lte"/>
              <dgm:constr type="primFontSz" for="des" forName="Child11" refType="primFontSz" refFor="des" refForName="Parent1" op="lte"/>
              <dgm:constr type="primFontSz" for="des" forName="Child1" refType="primFontSz" refFor="des" refForName="Parent2" op="lte"/>
              <dgm:constr type="primFontSz" for="des" forName="Child2" refType="primFontSz" refFor="des" refForName="Parent2" op="lte"/>
              <dgm:constr type="primFontSz" for="des" forName="Child3" refType="primFontSz" refFor="des" refForName="Parent2" op="lte"/>
              <dgm:constr type="primFontSz" for="des" forName="Child4" refType="primFontSz" refFor="des" refForName="Parent2" op="lte"/>
              <dgm:constr type="primFontSz" for="des" forName="Child5" refType="primFontSz" refFor="des" refForName="Parent2" op="lte"/>
              <dgm:constr type="primFontSz" for="des" forName="Child6" refType="primFontSz" refFor="des" refForName="Parent2" op="lte"/>
              <dgm:constr type="primFontSz" for="des" forName="Child7" refType="primFontSz" refFor="des" refForName="Parent2" op="lte"/>
              <dgm:constr type="primFontSz" for="des" forName="Child8" refType="primFontSz" refFor="des" refForName="Parent2" op="lte"/>
              <dgm:constr type="primFontSz" for="des" forName="Child9" refType="primFontSz" refFor="des" refForName="Parent2" op="lte"/>
              <dgm:constr type="primFontSz" for="des" forName="Child10" refType="primFontSz" refFor="des" refForName="Parent2" op="lte"/>
              <dgm:constr type="primFontSz" for="des" forName="Child11" refType="primFontSz" refFor="des" refForName="Parent2" op="lte"/>
              <dgm:constr type="primFontSz" for="des" forName="Child1" refType="primFontSz" refFor="des" refForName="Parent3" op="lte"/>
              <dgm:constr type="primFontSz" for="des" forName="Child2" refType="primFontSz" refFor="des" refForName="Parent3" op="lte"/>
              <dgm:constr type="primFontSz" for="des" forName="Child3" refType="primFontSz" refFor="des" refForName="Parent3" op="lte"/>
              <dgm:constr type="primFontSz" for="des" forName="Child4" refType="primFontSz" refFor="des" refForName="Parent3" op="lte"/>
              <dgm:constr type="primFontSz" for="des" forName="Child5" refType="primFontSz" refFor="des" refForName="Parent3" op="lte"/>
              <dgm:constr type="primFontSz" for="des" forName="Child6" refType="primFontSz" refFor="des" refForName="Parent3" op="lte"/>
              <dgm:constr type="primFontSz" for="des" forName="Child7" refType="primFontSz" refFor="des" refForName="Parent3" op="lte"/>
              <dgm:constr type="primFontSz" for="des" forName="Child8" refType="primFontSz" refFor="des" refForName="Parent3" op="lte"/>
              <dgm:constr type="primFontSz" for="des" forName="Child9" refType="primFontSz" refFor="des" refForName="Parent3" op="lte"/>
              <dgm:constr type="primFontSz" for="des" forName="Child10" refType="primFontSz" refFor="des" refForName="Parent3" op="lte"/>
              <dgm:constr type="primFontSz" for="des" forName="Child11" refType="primFontSz" refFor="des" refForName="Parent3" op="lte"/>
              <dgm:constr type="primFontSz" for="des" forName="Child1" refType="primFontSz" refFor="des" refForName="Parent4" op="lte"/>
              <dgm:constr type="primFontSz" for="des" forName="Child2" refType="primFontSz" refFor="des" refForName="Parent4" op="lte"/>
              <dgm:constr type="primFontSz" for="des" forName="Child3" refType="primFontSz" refFor="des" refForName="Parent4" op="lte"/>
              <dgm:constr type="primFontSz" for="des" forName="Child4" refType="primFontSz" refFor="des" refForName="Parent4" op="lte"/>
              <dgm:constr type="primFontSz" for="des" forName="Child5" refType="primFontSz" refFor="des" refForName="Parent4" op="lte"/>
              <dgm:constr type="primFontSz" for="des" forName="Child6" refType="primFontSz" refFor="des" refForName="Parent4" op="lte"/>
              <dgm:constr type="primFontSz" for="des" forName="Child7" refType="primFontSz" refFor="des" refForName="Parent4" op="lte"/>
              <dgm:constr type="primFontSz" for="des" forName="Child8" refType="primFontSz" refFor="des" refForName="Parent4" op="lte"/>
              <dgm:constr type="primFontSz" for="des" forName="Child9" refType="primFontSz" refFor="des" refForName="Parent4" op="lte"/>
              <dgm:constr type="primFontSz" for="des" forName="Child10" refType="primFontSz" refFor="des" refForName="Parent4" op="lte"/>
              <dgm:constr type="primFontSz" for="des" forName="Child11" refType="primFontSz" refFor="des" refForName="Parent4" op="lte"/>
              <dgm:constr type="primFontSz" for="des" forName="Child1" refType="primFontSz" refFor="des" refForName="Parent5" op="lte"/>
              <dgm:constr type="primFontSz" for="des" forName="Child2" refType="primFontSz" refFor="des" refForName="Parent5" op="lte"/>
              <dgm:constr type="primFontSz" for="des" forName="Child3" refType="primFontSz" refFor="des" refForName="Parent5" op="lte"/>
              <dgm:constr type="primFontSz" for="des" forName="Child4" refType="primFontSz" refFor="des" refForName="Parent5" op="lte"/>
              <dgm:constr type="primFontSz" for="des" forName="Child5" refType="primFontSz" refFor="des" refForName="Parent5" op="lte"/>
              <dgm:constr type="primFontSz" for="des" forName="Child6" refType="primFontSz" refFor="des" refForName="Parent5" op="lte"/>
              <dgm:constr type="primFontSz" for="des" forName="Child7" refType="primFontSz" refFor="des" refForName="Parent5" op="lte"/>
              <dgm:constr type="primFontSz" for="des" forName="Child8" refType="primFontSz" refFor="des" refForName="Parent5" op="lte"/>
              <dgm:constr type="primFontSz" for="des" forName="Child9" refType="primFontSz" refFor="des" refForName="Parent5" op="lte"/>
              <dgm:constr type="primFontSz" for="des" forName="Child10" refType="primFontSz" refFor="des" refForName="Parent5" op="lte"/>
              <dgm:constr type="primFontSz" for="des" forName="Child11" refType="primFontSz" refFor="des" refForName="Parent5" op="lte"/>
              <dgm:constr type="primFontSz" for="des" forName="Child1" refType="primFontSz" refFor="des" refForName="Parent6" op="lte"/>
              <dgm:constr type="primFontSz" for="des" forName="Child2" refType="primFontSz" refFor="des" refForName="Parent6" op="lte"/>
              <dgm:constr type="primFontSz" for="des" forName="Child3" refType="primFontSz" refFor="des" refForName="Parent6" op="lte"/>
              <dgm:constr type="primFontSz" for="des" forName="Child4" refType="primFontSz" refFor="des" refForName="Parent6" op="lte"/>
              <dgm:constr type="primFontSz" for="des" forName="Child5" refType="primFontSz" refFor="des" refForName="Parent6" op="lte"/>
              <dgm:constr type="primFontSz" for="des" forName="Child6" refType="primFontSz" refFor="des" refForName="Parent6" op="lte"/>
              <dgm:constr type="primFontSz" for="des" forName="Child7" refType="primFontSz" refFor="des" refForName="Parent6" op="lte"/>
              <dgm:constr type="primFontSz" for="des" forName="Child8" refType="primFontSz" refFor="des" refForName="Parent6" op="lte"/>
              <dgm:constr type="primFontSz" for="des" forName="Child9" refType="primFontSz" refFor="des" refForName="Parent6" op="lte"/>
              <dgm:constr type="primFontSz" for="des" forName="Child10" refType="primFontSz" refFor="des" refForName="Parent6" op="lte"/>
              <dgm:constr type="primFontSz" for="des" forName="Child11" refType="primFontSz" refFor="des" refForName="Parent6" op="lte"/>
              <dgm:constr type="primFontSz" for="des" forName="Child1" refType="primFontSz" refFor="des" refForName="Parent7" op="lte"/>
              <dgm:constr type="primFontSz" for="des" forName="Child2" refType="primFontSz" refFor="des" refForName="Parent7" op="lte"/>
              <dgm:constr type="primFontSz" for="des" forName="Child3" refType="primFontSz" refFor="des" refForName="Parent7" op="lte"/>
              <dgm:constr type="primFontSz" for="des" forName="Child4" refType="primFontSz" refFor="des" refForName="Parent7" op="lte"/>
              <dgm:constr type="primFontSz" for="des" forName="Child5" refType="primFontSz" refFor="des" refForName="Parent7" op="lte"/>
              <dgm:constr type="primFontSz" for="des" forName="Child6" refType="primFontSz" refFor="des" refForName="Parent7" op="lte"/>
              <dgm:constr type="primFontSz" for="des" forName="Child7" refType="primFontSz" refFor="des" refForName="Parent7" op="lte"/>
              <dgm:constr type="primFontSz" for="des" forName="Child8" refType="primFontSz" refFor="des" refForName="Parent7" op="lte"/>
              <dgm:constr type="primFontSz" for="des" forName="Child9" refType="primFontSz" refFor="des" refForName="Parent7" op="lte"/>
              <dgm:constr type="primFontSz" for="des" forName="Child10" refType="primFontSz" refFor="des" refForName="Parent7" op="lte"/>
              <dgm:constr type="primFontSz" for="des" forName="Child11" refType="primFontSz" refFor="des" refForName="Parent7" op="lte"/>
              <dgm:constr type="primFontSz" for="des" forName="Child1" refType="primFontSz" refFor="des" refForName="Parent8" op="lte"/>
              <dgm:constr type="primFontSz" for="des" forName="Child2" refType="primFontSz" refFor="des" refForName="Parent8" op="lte"/>
              <dgm:constr type="primFontSz" for="des" forName="Child3" refType="primFontSz" refFor="des" refForName="Parent8" op="lte"/>
              <dgm:constr type="primFontSz" for="des" forName="Child4" refType="primFontSz" refFor="des" refForName="Parent8" op="lte"/>
              <dgm:constr type="primFontSz" for="des" forName="Child5" refType="primFontSz" refFor="des" refForName="Parent8" op="lte"/>
              <dgm:constr type="primFontSz" for="des" forName="Child6" refType="primFontSz" refFor="des" refForName="Parent8" op="lte"/>
              <dgm:constr type="primFontSz" for="des" forName="Child7" refType="primFontSz" refFor="des" refForName="Parent8" op="lte"/>
              <dgm:constr type="primFontSz" for="des" forName="Child8" refType="primFontSz" refFor="des" refForName="Parent8" op="lte"/>
              <dgm:constr type="primFontSz" for="des" forName="Child9" refType="primFontSz" refFor="des" refForName="Parent8" op="lte"/>
              <dgm:constr type="primFontSz" for="des" forName="Child10" refType="primFontSz" refFor="des" refForName="Parent8" op="lte"/>
              <dgm:constr type="primFontSz" for="des" forName="Child11" refType="primFontSz" refFor="des" refForName="Parent8" op="lte"/>
              <dgm:constr type="primFontSz" for="des" forName="Child1" refType="primFontSz" refFor="des" refForName="Parent9" op="lte"/>
              <dgm:constr type="primFontSz" for="des" forName="Child2" refType="primFontSz" refFor="des" refForName="Parent9" op="lte"/>
              <dgm:constr type="primFontSz" for="des" forName="Child3" refType="primFontSz" refFor="des" refForName="Parent9" op="lte"/>
              <dgm:constr type="primFontSz" for="des" forName="Child4" refType="primFontSz" refFor="des" refForName="Parent9" op="lte"/>
              <dgm:constr type="primFontSz" for="des" forName="Child5" refType="primFontSz" refFor="des" refForName="Parent9" op="lte"/>
              <dgm:constr type="primFontSz" for="des" forName="Child6" refType="primFontSz" refFor="des" refForName="Parent9" op="lte"/>
              <dgm:constr type="primFontSz" for="des" forName="Child7" refType="primFontSz" refFor="des" refForName="Parent9" op="lte"/>
              <dgm:constr type="primFontSz" for="des" forName="Child8" refType="primFontSz" refFor="des" refForName="Parent9" op="lte"/>
              <dgm:constr type="primFontSz" for="des" forName="Child9" refType="primFontSz" refFor="des" refForName="Parent9" op="lte"/>
              <dgm:constr type="primFontSz" for="des" forName="Child10" refType="primFontSz" refFor="des" refForName="Parent9" op="lte"/>
              <dgm:constr type="primFontSz" for="des" forName="Child11" refType="primFontSz" refFor="des" refForName="Parent9" op="lte"/>
              <dgm:constr type="primFontSz" for="des" forName="Child1" refType="primFontSz" refFor="des" refForName="Parent10" op="lte"/>
              <dgm:constr type="primFontSz" for="des" forName="Child2" refType="primFontSz" refFor="des" refForName="Parent10" op="lte"/>
              <dgm:constr type="primFontSz" for="des" forName="Child3" refType="primFontSz" refFor="des" refForName="Parent10" op="lte"/>
              <dgm:constr type="primFontSz" for="des" forName="Child4" refType="primFontSz" refFor="des" refForName="Parent10" op="lte"/>
              <dgm:constr type="primFontSz" for="des" forName="Child5" refType="primFontSz" refFor="des" refForName="Parent10" op="lte"/>
              <dgm:constr type="primFontSz" for="des" forName="Child6" refType="primFontSz" refFor="des" refForName="Parent10" op="lte"/>
              <dgm:constr type="primFontSz" for="des" forName="Child7" refType="primFontSz" refFor="des" refForName="Parent10" op="lte"/>
              <dgm:constr type="primFontSz" for="des" forName="Child8" refType="primFontSz" refFor="des" refForName="Parent10" op="lte"/>
              <dgm:constr type="primFontSz" for="des" forName="Child9" refType="primFontSz" refFor="des" refForName="Parent10" op="lte"/>
              <dgm:constr type="primFontSz" for="des" forName="Child10" refType="primFontSz" refFor="des" refForName="Parent10" op="lte"/>
              <dgm:constr type="primFontSz" for="des" forName="Child11" refType="primFontSz" refFor="des" refForName="Parent10" op="lte"/>
              <dgm:constr type="primFontSz" for="des" forName="Child1" refType="primFontSz" refFor="des" refForName="Parent11" op="lte"/>
              <dgm:constr type="primFontSz" for="des" forName="Child2" refType="primFontSz" refFor="des" refForName="Parent11" op="lte"/>
              <dgm:constr type="primFontSz" for="des" forName="Child3" refType="primFontSz" refFor="des" refForName="Parent11" op="lte"/>
              <dgm:constr type="primFontSz" for="des" forName="Child4" refType="primFontSz" refFor="des" refForName="Parent11" op="lte"/>
              <dgm:constr type="primFontSz" for="des" forName="Child5" refType="primFontSz" refFor="des" refForName="Parent11" op="lte"/>
              <dgm:constr type="primFontSz" for="des" forName="Child6" refType="primFontSz" refFor="des" refForName="Parent11" op="lte"/>
              <dgm:constr type="primFontSz" for="des" forName="Child7" refType="primFontSz" refFor="des" refForName="Parent11" op="lte"/>
              <dgm:constr type="primFontSz" for="des" forName="Child8" refType="primFontSz" refFor="des" refForName="Parent11" op="lte"/>
              <dgm:constr type="primFontSz" for="des" forName="Child9" refType="primFontSz" refFor="des" refForName="Parent11" op="lte"/>
              <dgm:constr type="primFontSz" for="des" forName="Child10" refType="primFontSz" refFor="des" refForName="Parent11" op="lte"/>
              <dgm:constr type="primFontSz" for="des" forName="Child11" refType="primFontSz" refFor="des" refForName="Parent11" op="lte"/>
              <dgm:constr type="primFontSz" for="des" forName="Parent2" refType="primFontSz" refFor="des" refForName="Parent1" op="equ"/>
              <dgm:constr type="primFontSz" for="des" forName="Parent3" refType="primFontSz" refFor="des" refForName="Parent1" op="equ"/>
              <dgm:constr type="primFontSz" for="des" forName="Parent4" refType="primFontSz" refFor="des" refForName="Parent1" op="equ"/>
              <dgm:constr type="primFontSz" for="des" forName="Parent5" refType="primFontSz" refFor="des" refForName="Parent1" op="equ"/>
              <dgm:constr type="primFontSz" for="des" forName="Parent6" refType="primFontSz" refFor="des" refForName="Parent1" op="equ"/>
              <dgm:constr type="primFontSz" for="des" forName="Parent7" refType="primFontSz" refFor="des" refForName="Parent1" op="equ"/>
              <dgm:constr type="primFontSz" for="des" forName="Parent8" refType="primFontSz" refFor="des" refForName="Parent1" op="equ"/>
              <dgm:constr type="primFontSz" for="des" forName="Parent9" refType="primFontSz" refFor="des" refForName="Parent1" op="equ"/>
              <dgm:constr type="primFontSz" for="des" forName="Parent10" refType="primFontSz" refFor="des" refForName="Parent1" op="equ"/>
              <dgm:constr type="primFontSz" for="des" forName="Parent11" refType="primFontSz" refFor="des" refForName="Parent1" op="equ"/>
              <dgm:constr type="primFontSz" for="des" forName="Child2" refType="primFontSz" refFor="des" refForName="Child1" op="equ"/>
              <dgm:constr type="primFontSz" for="des" forName="Child3" refType="primFontSz" refFor="des" refForName="Child1" op="equ"/>
              <dgm:constr type="primFontSz" for="des" forName="Child4" refType="primFontSz" refFor="des" refForName="Child1" op="equ"/>
              <dgm:constr type="primFontSz" for="des" forName="Child5" refType="primFontSz" refFor="des" refForName="Child1" op="equ"/>
              <dgm:constr type="primFontSz" for="des" forName="Child6" refType="primFontSz" refFor="des" refForName="Child1" op="equ"/>
              <dgm:constr type="primFontSz" for="des" forName="Child7" refType="primFontSz" refFor="des" refForName="Child1" op="equ"/>
              <dgm:constr type="primFontSz" for="des" forName="Child8" refType="primFontSz" refFor="des" refForName="Child1" op="equ"/>
              <dgm:constr type="primFontSz" for="des" forName="Child9" refType="primFontSz" refFor="des" refForName="Child1" op="equ"/>
              <dgm:constr type="primFontSz" for="des" forName="Child10" refType="primFontSz" refFor="des" refForName="Child1" op="equ"/>
              <dgm:constr type="primFontSz" for="des" forName="Child11" refType="primFontSz" refFor="des" refForName="Child1" op="equ"/>
              <dgm:constr type="l" for="ch" forName="Parent11" refType="w" fact="0.9277"/>
              <dgm:constr type="t" for="ch" forName="Parent11" refType="h" fact="0.2022"/>
              <dgm:constr type="w" for="ch" forName="Parent11" refType="w" fact="0.0579"/>
              <dgm:constr type="h" for="ch" forName="Parent11" refType="h" fact="0.3799"/>
              <dgm:constr type="l" for="ch" forName="Parent10" refType="w" fact="0.838"/>
              <dgm:constr type="t" for="ch" forName="Parent10" refType="h" fact="0.2022"/>
              <dgm:constr type="w" for="ch" forName="Parent10" refType="w" fact="0.0579"/>
              <dgm:constr type="h" for="ch" forName="Parent10" refType="h" fact="0.3799"/>
              <dgm:constr type="l" for="ch" forName="Parent9" refType="w" fact="0.7483"/>
              <dgm:constr type="t" for="ch" forName="Parent9" refType="h" fact="0.2022"/>
              <dgm:constr type="w" for="ch" forName="Parent9" refType="w" fact="0.0579"/>
              <dgm:constr type="h" for="ch" forName="Parent9" refType="h" fact="0.3799"/>
              <dgm:constr type="l" for="ch" forName="Parent8" refType="w" fact="0.6586"/>
              <dgm:constr type="t" for="ch" forName="Parent8" refType="h" fact="0.2022"/>
              <dgm:constr type="w" for="ch" forName="Parent8" refType="w" fact="0.0579"/>
              <dgm:constr type="h" for="ch" forName="Parent8" refType="h" fact="0.3799"/>
              <dgm:constr type="l" for="ch" forName="Parent7" refType="w" fact="0.5689"/>
              <dgm:constr type="t" for="ch" forName="Parent7" refType="h" fact="0.2022"/>
              <dgm:constr type="w" for="ch" forName="Parent7" refType="w" fact="0.0579"/>
              <dgm:constr type="h" for="ch" forName="Parent7" refType="h" fact="0.3799"/>
              <dgm:constr type="l" for="ch" forName="Parent6" refType="w" fact="0.4792"/>
              <dgm:constr type="t" for="ch" forName="Parent6" refType="h" fact="0.2022"/>
              <dgm:constr type="w" for="ch" forName="Parent6" refType="w" fact="0.0579"/>
              <dgm:constr type="h" for="ch" forName="Parent6" refType="h" fact="0.3799"/>
              <dgm:constr type="l" for="ch" forName="Parent5" refType="w" fact="0.3895"/>
              <dgm:constr type="t" for="ch" forName="Parent5" refType="h" fact="0.2022"/>
              <dgm:constr type="w" for="ch" forName="Parent5" refType="w" fact="0.0579"/>
              <dgm:constr type="h" for="ch" forName="Parent5" refType="h" fact="0.3799"/>
              <dgm:constr type="l" for="ch" forName="Parent4" refType="w" fact="0.2999"/>
              <dgm:constr type="t" for="ch" forName="Parent4" refType="h" fact="0.2022"/>
              <dgm:constr type="w" for="ch" forName="Parent4" refType="w" fact="0.0579"/>
              <dgm:constr type="h" for="ch" forName="Parent4" refType="h" fact="0.3799"/>
              <dgm:constr type="l" for="ch" forName="Parent3" refType="w" fact="0.2102"/>
              <dgm:constr type="t" for="ch" forName="Parent3" refType="h" fact="0.2022"/>
              <dgm:constr type="w" for="ch" forName="Parent3" refType="w" fact="0.0579"/>
              <dgm:constr type="h" for="ch" forName="Parent3" refType="h" fact="0.3799"/>
              <dgm:constr type="l" for="ch" forName="Parent2" refType="w" fact="0.1205"/>
              <dgm:constr type="t" for="ch" forName="Parent2" refType="h" fact="0.2022"/>
              <dgm:constr type="w" for="ch" forName="Parent2" refType="w" fact="0.0579"/>
              <dgm:constr type="h" for="ch" forName="Parent2" refType="h" fact="0.3799"/>
              <dgm:constr type="l" for="ch" forName="Parent1" refType="w" fact="0.0308"/>
              <dgm:constr type="t" for="ch" forName="Parent1" refType="h" fact="0.2022"/>
              <dgm:constr type="w" for="ch" forName="Parent1" refType="w" fact="0.0579"/>
              <dgm:constr type="h" for="ch" forName="Parent1" refType="h" fact="0.3799"/>
              <dgm:constr type="l" for="ch" forName="Accent11" refType="w" fact="0.9132"/>
              <dgm:constr type="t" for="ch" forName="Accent11" refType="h" fact="0.1072"/>
              <dgm:constr type="w" for="ch" forName="Accent11" refType="w" fact="0.0868"/>
              <dgm:constr type="h" for="ch" forName="Accent11" refType="h" fact="0.5699"/>
              <dgm:constr type="l" for="ch" forName="ParentBackground11" refType="w" fact="0.9161"/>
              <dgm:constr type="t" for="ch" forName="ParentBackground11" refType="h" fact="0.1262"/>
              <dgm:constr type="w" for="ch" forName="ParentBackground11" refType="w" fact="0.081"/>
              <dgm:constr type="h" for="ch" forName="ParentBackground11" refType="h" fact="0.5319"/>
              <dgm:constr type="l" for="ch" forName="Child11" refType="w" fact="0.9161"/>
              <dgm:constr type="t" for="ch" forName="Child11" refType="h" fact="0.6876"/>
              <dgm:constr type="w" for="ch" forName="Child11" refType="w" fact="0.081"/>
              <dgm:constr type="h" for="ch" forName="Child11" refType="h" fact="0.3124"/>
              <dgm:constr type="l" for="ch" forName="Accent10" refType="w" fact="0.8055"/>
              <dgm:constr type="t" for="ch" forName="Accent10" refType="h" fact="-0.0109"/>
              <dgm:constr type="w" for="ch" forName="Accent10" refType="w" fact="0.1228"/>
              <dgm:constr type="h" for="ch" forName="Accent10" refType="h" fact="0.806"/>
              <dgm:constr type="l" for="ch" forName="ParentBackground10" refType="w" fact="0.8264"/>
              <dgm:constr type="t" for="ch" forName="ParentBackground10" refType="h" fact="0.1262"/>
              <dgm:constr type="w" for="ch" forName="ParentBackground10" refType="w" fact="0.081"/>
              <dgm:constr type="h" for="ch" forName="ParentBackground10" refType="h" fact="0.5319"/>
              <dgm:constr type="l" for="ch" forName="Child10" refType="w" fact="0.8264"/>
              <dgm:constr type="t" for="ch" forName="Child10" refType="h" fact="0.6876"/>
              <dgm:constr type="w" for="ch" forName="Child10" refType="w" fact="0.081"/>
              <dgm:constr type="h" for="ch" forName="Child10" refType="h" fact="0.3124"/>
              <dgm:constr type="l" for="ch" forName="Accent9" refType="w" fact="0.7158"/>
              <dgm:constr type="t" for="ch" forName="Accent9" refType="h" fact="-0.0109"/>
              <dgm:constr type="w" for="ch" forName="Accent9" refType="w" fact="0.1228"/>
              <dgm:constr type="h" for="ch" forName="Accent9" refType="h" fact="0.806"/>
              <dgm:constr type="l" for="ch" forName="ParentBackground9" refType="w" fact="0.7367"/>
              <dgm:constr type="t" for="ch" forName="ParentBackground9" refType="h" fact="0.1262"/>
              <dgm:constr type="w" for="ch" forName="ParentBackground9" refType="w" fact="0.081"/>
              <dgm:constr type="h" for="ch" forName="ParentBackground9" refType="h" fact="0.5319"/>
              <dgm:constr type="l" for="ch" forName="Child9" refType="w" fact="0.7367"/>
              <dgm:constr type="t" for="ch" forName="Child9" refType="h" fact="0.6876"/>
              <dgm:constr type="w" for="ch" forName="Child9" refType="w" fact="0.081"/>
              <dgm:constr type="h" for="ch" forName="Child9" refType="h" fact="0.3124"/>
              <dgm:constr type="l" for="ch" forName="Accent8" refType="w" fact="0.6261"/>
              <dgm:constr type="t" for="ch" forName="Accent8" refType="h" fact="-0.0109"/>
              <dgm:constr type="w" for="ch" forName="Accent8" refType="w" fact="0.1228"/>
              <dgm:constr type="h" for="ch" forName="Accent8" refType="h" fact="0.806"/>
              <dgm:constr type="l" for="ch" forName="ParentBackground8" refType="w" fact="0.647"/>
              <dgm:constr type="t" for="ch" forName="ParentBackground8" refType="h" fact="0.1262"/>
              <dgm:constr type="w" for="ch" forName="ParentBackground8" refType="w" fact="0.081"/>
              <dgm:constr type="h" for="ch" forName="ParentBackground8" refType="h" fact="0.5319"/>
              <dgm:constr type="l" for="ch" forName="Child8" refType="w" fact="0.647"/>
              <dgm:constr type="t" for="ch" forName="Child8" refType="h" fact="0.6876"/>
              <dgm:constr type="w" for="ch" forName="Child8" refType="w" fact="0.081"/>
              <dgm:constr type="h" for="ch" forName="Child8" refType="h" fact="0.3124"/>
              <dgm:constr type="l" for="ch" forName="Accent7" refType="w" fact="0.5364"/>
              <dgm:constr type="t" for="ch" forName="Accent7" refType="h" fact="-0.0109"/>
              <dgm:constr type="w" for="ch" forName="Accent7" refType="w" fact="0.1228"/>
              <dgm:constr type="h" for="ch" forName="Accent7" refType="h" fact="0.806"/>
              <dgm:constr type="l" for="ch" forName="ParentBackground7" refType="w" fact="0.5573"/>
              <dgm:constr type="t" for="ch" forName="ParentBackground7" refType="h" fact="0.1262"/>
              <dgm:constr type="w" for="ch" forName="ParentBackground7" refType="w" fact="0.081"/>
              <dgm:constr type="h" for="ch" forName="ParentBackground7" refType="h" fact="0.5319"/>
              <dgm:constr type="l" for="ch" forName="Child7" refType="w" fact="0.5573"/>
              <dgm:constr type="t" for="ch" forName="Child7" refType="h" fact="0.6876"/>
              <dgm:constr type="w" for="ch" forName="Child7" refType="w" fact="0.081"/>
              <dgm:constr type="h" for="ch" forName="Child7" refType="h" fact="0.3124"/>
              <dgm:constr type="l" for="ch" forName="Accent6" refType="w" fact="0.4467"/>
              <dgm:constr type="t" for="ch" forName="Accent6" refType="h" fact="-0.0109"/>
              <dgm:constr type="w" for="ch" forName="Accent6" refType="w" fact="0.1228"/>
              <dgm:constr type="h" for="ch" forName="Accent6" refType="h" fact="0.806"/>
              <dgm:constr type="l" for="ch" forName="ParentBackground6" refType="w" fact="0.4677"/>
              <dgm:constr type="t" for="ch" forName="ParentBackground6" refType="h" fact="0.1262"/>
              <dgm:constr type="w" for="ch" forName="ParentBackground6" refType="w" fact="0.081"/>
              <dgm:constr type="h" for="ch" forName="ParentBackground6" refType="h" fact="0.5319"/>
              <dgm:constr type="l" for="ch" forName="Child6" refType="w" fact="0.4677"/>
              <dgm:constr type="t" for="ch" forName="Child6" refType="h" fact="0.6876"/>
              <dgm:constr type="w" for="ch" forName="Child6" refType="w" fact="0.081"/>
              <dgm:constr type="h" for="ch" forName="Child6" refType="h" fact="0.3124"/>
              <dgm:constr type="l" for="ch" forName="Accent5" refType="w" fact="0.3571"/>
              <dgm:constr type="t" for="ch" forName="Accent5" refType="h" fact="-0.0109"/>
              <dgm:constr type="w" for="ch" forName="Accent5" refType="w" fact="0.1228"/>
              <dgm:constr type="h" for="ch" forName="Accent5" refType="h" fact="0.806"/>
              <dgm:constr type="l" for="ch" forName="ParentBackground5" refType="w" fact="0.378"/>
              <dgm:constr type="t" for="ch" forName="ParentBackground5" refType="h" fact="0.1262"/>
              <dgm:constr type="w" for="ch" forName="ParentBackground5" refType="w" fact="0.081"/>
              <dgm:constr type="h" for="ch" forName="ParentBackground5" refType="h" fact="0.5319"/>
              <dgm:constr type="l" for="ch" forName="Child5" refType="w" fact="0.378"/>
              <dgm:constr type="t" for="ch" forName="Child5" refType="h" fact="0.6876"/>
              <dgm:constr type="w" for="ch" forName="Child5" refType="w" fact="0.081"/>
              <dgm:constr type="h" for="ch" forName="Child5" refType="h" fact="0.3124"/>
              <dgm:constr type="l" for="ch" forName="Accent4" refType="w" fact="0.2674"/>
              <dgm:constr type="t" for="ch" forName="Accent4" refType="h" fact="-0.0109"/>
              <dgm:constr type="w" for="ch" forName="Accent4" refType="w" fact="0.1228"/>
              <dgm:constr type="h" for="ch" forName="Accent4" refType="h" fact="0.806"/>
              <dgm:constr type="l" for="ch" forName="ParentBackground4" refType="w" fact="0.2883"/>
              <dgm:constr type="t" for="ch" forName="ParentBackground4" refType="h" fact="0.1262"/>
              <dgm:constr type="w" for="ch" forName="ParentBackground4" refType="w" fact="0.081"/>
              <dgm:constr type="h" for="ch" forName="ParentBackground4" refType="h" fact="0.5319"/>
              <dgm:constr type="l" for="ch" forName="Child4" refType="w" fact="0.2883"/>
              <dgm:constr type="t" for="ch" forName="Child4" refType="h" fact="0.6876"/>
              <dgm:constr type="w" for="ch" forName="Child4" refType="w" fact="0.081"/>
              <dgm:constr type="h" for="ch" forName="Child4" refType="h" fact="0.3124"/>
              <dgm:constr type="l" for="ch" forName="Accent3" refType="w" fact="0.1777"/>
              <dgm:constr type="t" for="ch" forName="Accent3" refType="h" fact="-0.0109"/>
              <dgm:constr type="w" for="ch" forName="Accent3" refType="w" fact="0.1228"/>
              <dgm:constr type="h" for="ch" forName="Accent3" refType="h" fact="0.806"/>
              <dgm:constr type="l" for="ch" forName="ParentBackground3" refType="w" fact="0.1986"/>
              <dgm:constr type="t" for="ch" forName="ParentBackground3" refType="h" fact="0.1262"/>
              <dgm:constr type="w" for="ch" forName="ParentBackground3" refType="w" fact="0.081"/>
              <dgm:constr type="h" for="ch" forName="ParentBackground3" refType="h" fact="0.5319"/>
              <dgm:constr type="l" for="ch" forName="Child3" refType="w" fact="0.1986"/>
              <dgm:constr type="t" for="ch" forName="Child3" refType="h" fact="0.6876"/>
              <dgm:constr type="w" for="ch" forName="Child3" refType="w" fact="0.081"/>
              <dgm:constr type="h" for="ch" forName="Child3" refType="h" fact="0.3124"/>
              <dgm:constr type="l" for="ch" forName="Accent2" refType="w" fact="0.088"/>
              <dgm:constr type="t" for="ch" forName="Accent2" refType="h" fact="-0.0109"/>
              <dgm:constr type="w" for="ch" forName="Accent2" refType="w" fact="0.1228"/>
              <dgm:constr type="h" for="ch" forName="Accent2" refType="h" fact="0.806"/>
              <dgm:constr type="l" for="ch" forName="ParentBackground2" refType="w" fact="0.1089"/>
              <dgm:constr type="t" for="ch" forName="ParentBackground2" refType="h" fact="0.1262"/>
              <dgm:constr type="w" for="ch" forName="ParentBackground2" refType="w" fact="0.081"/>
              <dgm:constr type="h" for="ch" forName="ParentBackground2" refType="h" fact="0.5319"/>
              <dgm:constr type="l" for="ch" forName="Child2" refType="w" fact="0.1089"/>
              <dgm:constr type="t" for="ch" forName="Child2" refType="h" fact="0.6876"/>
              <dgm:constr type="w" for="ch" forName="Child2" refType="w" fact="0.081"/>
              <dgm:constr type="h" for="ch" forName="Child2" refType="h" fact="0.3124"/>
              <dgm:constr type="l" for="ch" forName="Accent1" refType="w" fact="-0.0017"/>
              <dgm:constr type="t" for="ch" forName="Accent1" refType="h" fact="-0.0109"/>
              <dgm:constr type="w" for="ch" forName="Accent1" refType="w" fact="0.1228"/>
              <dgm:constr type="h" for="ch" forName="Accent1" refType="h" fact="0.806"/>
              <dgm:constr type="l" for="ch" forName="ParentBackground1" refType="w" fact="0.0192"/>
              <dgm:constr type="t" for="ch" forName="ParentBackground1" refType="h" fact="0.1262"/>
              <dgm:constr type="w" for="ch" forName="ParentBackground1" refType="w" fact="0.081"/>
              <dgm:constr type="h" for="ch" forName="ParentBackground1" refType="h" fact="0.5319"/>
              <dgm:constr type="l" for="ch" forName="Child1" refType="w" fact="0.0192"/>
              <dgm:constr type="t" for="ch" forName="Child1" refType="h" fact="0.6876"/>
              <dgm:constr type="w" for="ch" forName="Child1" refType="w" fact="0.081"/>
              <dgm:constr type="h" for="ch" forName="Child1" refType="h" fact="0.3124"/>
            </dgm:constrLst>
          </dgm:else>
        </dgm:choose>
      </dgm:if>
      <dgm:else name="Name15">
        <dgm:choose name="Name16">
          <dgm:if name="Name17" axis="ch" ptType="node" func="cnt" op="equ" val="1">
            <dgm:alg type="composite">
              <dgm:param type="ar" val="0.6383"/>
            </dgm:alg>
            <dgm:constrLst>
              <dgm:constr type="primFontSz" for="des" forName="Child1" val="65"/>
              <dgm:constr type="primFontSz" for="des" forName="Parent1" val="65"/>
              <dgm:constr type="primFontSz" for="des" forName="Child1" refType="primFontSz" refFor="des" refForName="Parent1" op="lte"/>
              <dgm:constr type="l" for="ch" forName="Parent1" refType="w" fact="0.1667"/>
              <dgm:constr type="t" for="ch" forName="Parent1" refType="h" fact="0.1064"/>
              <dgm:constr type="w" for="ch" forName="Parent1" refType="w" fact="0.6667"/>
              <dgm:constr type="h" for="ch" forName="Parent1" refType="h" fact="0.4255"/>
              <dgm:constr type="l" for="ch" forName="Accent1" refType="w" fact="0"/>
              <dgm:constr type="t" for="ch" forName="Accent1" refType="h" fact="0"/>
              <dgm:constr type="w" for="ch" forName="Accent1" refType="w"/>
              <dgm:constr type="h" for="ch" forName="Accent1" refType="h" fact="0.6383"/>
              <dgm:constr type="l" for="ch" forName="ParentBackground1" refType="w" fact="0.0333"/>
              <dgm:constr type="t" for="ch" forName="ParentBackground1" refType="h" fact="0.0213"/>
              <dgm:constr type="w" for="ch" forName="ParentBackground1" refType="w" fact="0.9333"/>
              <dgm:constr type="h" for="ch" forName="ParentBackground1" refType="h" fact="0.5957"/>
              <dgm:constr type="l" for="ch" forName="Child1" refType="w" fact="0.0333"/>
              <dgm:constr type="t" for="ch" forName="Child1" refType="h" fact="0.6574"/>
              <dgm:constr type="w" for="ch" forName="Child1" refType="w" fact="0.9333"/>
              <dgm:constr type="h" for="ch" forName="Child1" refType="h" fact="0.3426"/>
            </dgm:constrLst>
          </dgm:if>
          <dgm:if name="Name18" axis="ch" ptType="node" func="cnt" op="equ" val="2">
            <dgm:alg type="composite">
              <dgm:param type="ar" val="1.2659"/>
            </dgm:alg>
            <dgm:constrLst>
              <dgm:constr type="primFontSz" for="des" forName="Child1" val="65"/>
              <dgm:constr type="primFontSz" for="des" forName="Parent1" val="65"/>
              <dgm:constr type="primFontSz" for="des" forName="Child1" refType="primFontSz" refFor="des" refForName="Parent1" op="lte"/>
              <dgm:constr type="primFontSz" for="des" forName="Child2" refType="primFontSz" refFor="des" refForName="Parent1" op="lte"/>
              <dgm:constr type="primFontSz" for="des" forName="Child1" refType="primFontSz" refFor="des" refForName="Parent2" op="lte"/>
              <dgm:constr type="primFontSz" for="des" forName="Child2" refType="primFontSz" refFor="des" refForName="Parent2" op="lte"/>
              <dgm:constr type="primFontSz" for="des" forName="Parent2" refType="primFontSz" refFor="des" refForName="Parent1" op="equ"/>
              <dgm:constr type="primFontSz" for="des" forName="Child2" refType="primFontSz" refFor="des" refForName="Child1" op="equ"/>
              <dgm:constr type="r" for="ch" forName="Parent2" refType="w" fact="0.3751"/>
              <dgm:constr type="t" for="ch" forName="Parent2" refType="h" fact="0.2022"/>
              <dgm:constr type="w" for="ch" forName="Parent2" refType="w" fact="0.3001"/>
              <dgm:constr type="h" for="ch" forName="Parent2" refType="h" fact="0.3799"/>
              <dgm:constr type="r" for="ch" forName="Parent1" refType="w" fact="0.8403"/>
              <dgm:constr type="t" for="ch" forName="Parent1" refType="h" fact="0.2022"/>
              <dgm:constr type="w" for="ch" forName="Parent1" refType="w" fact="0.3001"/>
              <dgm:constr type="h" for="ch" forName="Parent1" refType="h" fact="0.3799"/>
              <dgm:constr type="r" for="ch" forName="Accent2" refType="w" fact="0.4502"/>
              <dgm:constr type="t" for="ch" forName="Accent2" refType="h" fact="0.1072"/>
              <dgm:constr type="w" for="ch" forName="Accent2" refType="w" fact="0.4502"/>
              <dgm:constr type="h" for="ch" forName="Accent2" refType="h" fact="0.5699"/>
              <dgm:constr type="r" for="ch" forName="ParentBackground2" refType="w" fact="0.4352"/>
              <dgm:constr type="t" for="ch" forName="ParentBackground2" refType="h" fact="0.1262"/>
              <dgm:constr type="w" for="ch" forName="ParentBackground2" refType="w" fact="0.4201"/>
              <dgm:constr type="h" for="ch" forName="ParentBackground2" refType="h" fact="0.5319"/>
              <dgm:constr type="r" for="ch" forName="Child2" refType="w" fact="0.4352"/>
              <dgm:constr type="t" for="ch" forName="Child2" refType="h" fact="0.6876"/>
              <dgm:constr type="w" for="ch" forName="Child2" refType="w" fact="0.4201"/>
              <dgm:constr type="h" for="ch" forName="Child2" refType="h" fact="0.3124"/>
              <dgm:constr type="r" for="ch" forName="Accent1" refType="w" fact="1.0086"/>
              <dgm:constr type="t" for="ch" forName="Accent1" refType="h" fact="-0.0109"/>
              <dgm:constr type="w" for="ch" forName="Accent1" refType="w" fact="0.6367"/>
              <dgm:constr type="h" for="ch" forName="Accent1" refType="h" fact="0.806"/>
              <dgm:constr type="r" for="ch" forName="ParentBackground1" refType="w" fact="0.9003"/>
              <dgm:constr type="t" for="ch" forName="ParentBackground1" refType="h" fact="0.1262"/>
              <dgm:constr type="w" for="ch" forName="ParentBackground1" refType="w" fact="0.4201"/>
              <dgm:constr type="h" for="ch" forName="ParentBackground1" refType="h" fact="0.5319"/>
              <dgm:constr type="r" for="ch" forName="Child1" refType="w" fact="0.9003"/>
              <dgm:constr type="t" for="ch" forName="Child1" refType="h" fact="0.6876"/>
              <dgm:constr type="w" for="ch" forName="Child1" refType="w" fact="0.4201"/>
              <dgm:constr type="h" for="ch" forName="Child1" refType="h" fact="0.3124"/>
            </dgm:constrLst>
          </dgm:if>
          <dgm:if name="Name19" axis="ch" ptType="node" func="cnt" op="equ" val="3">
            <dgm:alg type="composite">
              <dgm:param type="ar" val="1.8548"/>
            </dgm:alg>
            <dgm:constrLst>
              <dgm:constr type="primFontSz" for="des" forName="Child1" val="65"/>
              <dgm:constr type="primFontSz" for="des" forName="Parent1" val="65"/>
              <dgm:constr type="primFontSz" for="des" forName="Child1" refType="primFontSz" refFor="des" refForName="Parent1" op="lte"/>
              <dgm:constr type="primFontSz" for="des" forName="Child2" refType="primFontSz" refFor="des" refForName="Parent1" op="lte"/>
              <dgm:constr type="primFontSz" for="des" forName="Child3" refType="primFontSz" refFor="des" refForName="Parent1" op="lte"/>
              <dgm:constr type="primFontSz" for="des" forName="Child1" refType="primFontSz" refFor="des" refForName="Parent2" op="lte"/>
              <dgm:constr type="primFontSz" for="des" forName="Child2" refType="primFontSz" refFor="des" refForName="Parent2" op="lte"/>
              <dgm:constr type="primFontSz" for="des" forName="Child3" refType="primFontSz" refFor="des" refForName="Parent2" op="lte"/>
              <dgm:constr type="primFontSz" for="des" forName="Child1" refType="primFontSz" refFor="des" refForName="Parent3" op="lte"/>
              <dgm:constr type="primFontSz" for="des" forName="Child2" refType="primFontSz" refFor="des" refForName="Parent3" op="lte"/>
              <dgm:constr type="primFontSz" for="des" forName="Child3" refType="primFontSz" refFor="des" refForName="Parent3" op="lte"/>
              <dgm:constr type="primFontSz" for="des" forName="Parent2" refType="primFontSz" refFor="des" refForName="Parent1" op="equ"/>
              <dgm:constr type="primFontSz" for="des" forName="Parent3" refType="primFontSz" refFor="des" refForName="Parent1" op="equ"/>
              <dgm:constr type="primFontSz" for="des" forName="Child2" refType="primFontSz" refFor="des" refForName="Child1" op="equ"/>
              <dgm:constr type="primFontSz" for="des" forName="Child3" refType="primFontSz" refFor="des" refForName="Child1" op="equ"/>
              <dgm:constr type="r" for="ch" forName="Parent3" refType="w" fact="0.256"/>
              <dgm:constr type="t" for="ch" forName="Parent3" refType="h" fact="0.2022"/>
              <dgm:constr type="w" for="ch" forName="Parent3" refType="w" fact="0.2048"/>
              <dgm:constr type="h" for="ch" forName="Parent3" refType="h" fact="0.3799"/>
              <dgm:constr type="r" for="ch" forName="Parent2" refType="w" fact="0.5735"/>
              <dgm:constr type="t" for="ch" forName="Parent2" refType="h" fact="0.2022"/>
              <dgm:constr type="w" for="ch" forName="Parent2" refType="w" fact="0.2048"/>
              <dgm:constr type="h" for="ch" forName="Parent2" refType="h" fact="0.3799"/>
              <dgm:constr type="r" for="ch" forName="Parent1" refType="w" fact="0.891"/>
              <dgm:constr type="t" for="ch" forName="Parent1" refType="h" fact="0.2022"/>
              <dgm:constr type="w" for="ch" forName="Parent1" refType="w" fact="0.2048"/>
              <dgm:constr type="h" for="ch" forName="Parent1" refType="h" fact="0.3799"/>
              <dgm:constr type="r" for="ch" forName="Accent3" refType="w" fact="0.3072"/>
              <dgm:constr type="t" for="ch" forName="Accent3" refType="h" fact="0.1072"/>
              <dgm:constr type="w" for="ch" forName="Accent3" refType="w" fact="0.3072"/>
              <dgm:constr type="h" for="ch" forName="Accent3" refType="h" fact="0.5699"/>
              <dgm:constr type="r" for="ch" forName="ParentBackground3" refType="w" fact="0.297"/>
              <dgm:constr type="t" for="ch" forName="ParentBackground3" refType="h" fact="0.1262"/>
              <dgm:constr type="w" for="ch" forName="ParentBackground3" refType="w" fact="0.2868"/>
              <dgm:constr type="h" for="ch" forName="ParentBackground3" refType="h" fact="0.5319"/>
              <dgm:constr type="r" for="ch" forName="Child3" refType="w" fact="0.297"/>
              <dgm:constr type="t" for="ch" forName="Child3" refType="h" fact="0.6876"/>
              <dgm:constr type="w" for="ch" forName="Child3" refType="w" fact="0.2868"/>
              <dgm:constr type="h" for="ch" forName="Child3" refType="h" fact="0.3124"/>
              <dgm:constr type="r" for="ch" forName="Accent2" refType="w" fact="0.6878"/>
              <dgm:constr type="t" for="ch" forName="Accent2" refType="h" fact="-0.0109"/>
              <dgm:constr type="w" for="ch" forName="Accent2" refType="w" fact="0.4334"/>
              <dgm:constr type="h" for="ch" forName="Accent2" refType="h" fact="0.806"/>
              <dgm:constr type="r" for="ch" forName="ParentBackground2" refType="w" fact="0.6145"/>
              <dgm:constr type="t" for="ch" forName="ParentBackground2" refType="h" fact="0.1262"/>
              <dgm:constr type="w" for="ch" forName="ParentBackground2" refType="w" fact="0.2868"/>
              <dgm:constr type="h" for="ch" forName="ParentBackground2" refType="h" fact="0.5319"/>
              <dgm:constr type="r" for="ch" forName="Child2" refType="w" fact="0.6145"/>
              <dgm:constr type="t" for="ch" forName="Child2" refType="h" fact="0.6876"/>
              <dgm:constr type="w" for="ch" forName="Child2" refType="w" fact="0.2868"/>
              <dgm:constr type="h" for="ch" forName="Child2" refType="h" fact="0.3124"/>
              <dgm:constr type="r" for="ch" forName="Accent1" refType="w" fact="1.0053"/>
              <dgm:constr type="t" for="ch" forName="Accent1" refType="h" fact="-0.0109"/>
              <dgm:constr type="w" for="ch" forName="Accent1" refType="w" fact="0.4334"/>
              <dgm:constr type="h" for="ch" forName="Accent1" refType="h" fact="0.806"/>
              <dgm:constr type="r" for="ch" forName="ParentBackground1" refType="w" fact="0.932"/>
              <dgm:constr type="t" for="ch" forName="ParentBackground1" refType="h" fact="0.1262"/>
              <dgm:constr type="w" for="ch" forName="ParentBackground1" refType="w" fact="0.2868"/>
              <dgm:constr type="h" for="ch" forName="ParentBackground1" refType="h" fact="0.5319"/>
              <dgm:constr type="r" for="ch" forName="Child1" refType="w" fact="0.932"/>
              <dgm:constr type="t" for="ch" forName="Child1" refType="h" fact="0.6876"/>
              <dgm:constr type="w" for="ch" forName="Child1" refType="w" fact="0.2868"/>
              <dgm:constr type="h" for="ch" forName="Child1" refType="h" fact="0.3124"/>
            </dgm:constrLst>
          </dgm:if>
          <dgm:if name="Name20" axis="ch" ptType="node" func="cnt" op="equ" val="4">
            <dgm:alg type="composite">
              <dgm:param type="ar" val="2.4437"/>
            </dgm:alg>
            <dgm:constrLst>
              <dgm:constr type="primFontSz" for="des" forName="Child1" val="65"/>
              <dgm:constr type="primFontSz" for="des" forName="Parent1" val="65"/>
              <dgm:constr type="primFontSz" for="des" forName="Child1" refType="primFontSz" refFor="des" refForName="Parent1" op="lte"/>
              <dgm:constr type="primFontSz" for="des" forName="Child2" refType="primFontSz" refFor="des" refForName="Parent1" op="lte"/>
              <dgm:constr type="primFontSz" for="des" forName="Child3" refType="primFontSz" refFor="des" refForName="Parent1" op="lte"/>
              <dgm:constr type="primFontSz" for="des" forName="Child4" refType="primFontSz" refFor="des" refForName="Parent1" op="lte"/>
              <dgm:constr type="primFontSz" for="des" forName="Child1" refType="primFontSz" refFor="des" refForName="Parent2" op="lte"/>
              <dgm:constr type="primFontSz" for="des" forName="Child2" refType="primFontSz" refFor="des" refForName="Parent2" op="lte"/>
              <dgm:constr type="primFontSz" for="des" forName="Child3" refType="primFontSz" refFor="des" refForName="Parent2" op="lte"/>
              <dgm:constr type="primFontSz" for="des" forName="Child4" refType="primFontSz" refFor="des" refForName="Parent2" op="lte"/>
              <dgm:constr type="primFontSz" for="des" forName="Child1" refType="primFontSz" refFor="des" refForName="Parent3" op="lte"/>
              <dgm:constr type="primFontSz" for="des" forName="Child2" refType="primFontSz" refFor="des" refForName="Parent3" op="lte"/>
              <dgm:constr type="primFontSz" for="des" forName="Child3" refType="primFontSz" refFor="des" refForName="Parent3" op="lte"/>
              <dgm:constr type="primFontSz" for="des" forName="Child4" refType="primFontSz" refFor="des" refForName="Parent3" op="lte"/>
              <dgm:constr type="primFontSz" for="des" forName="Child1" refType="primFontSz" refFor="des" refForName="Parent4" op="lte"/>
              <dgm:constr type="primFontSz" for="des" forName="Child2" refType="primFontSz" refFor="des" refForName="Parent4" op="lte"/>
              <dgm:constr type="primFontSz" for="des" forName="Child3" refType="primFontSz" refFor="des" refForName="Parent4" op="lte"/>
              <dgm:constr type="primFontSz" for="des" forName="Child4" refType="primFontSz" refFor="des" refForName="Parent4" op="lte"/>
              <dgm:constr type="primFontSz" for="des" forName="Parent2" refType="primFontSz" refFor="des" refForName="Parent1" op="equ"/>
              <dgm:constr type="primFontSz" for="des" forName="Parent3" refType="primFontSz" refFor="des" refForName="Parent1" op="equ"/>
              <dgm:constr type="primFontSz" for="des" forName="Parent4" refType="primFontSz" refFor="des" refForName="Parent1" op="equ"/>
              <dgm:constr type="primFontSz" for="des" forName="Child2" refType="primFontSz" refFor="des" refForName="Child1" op="equ"/>
              <dgm:constr type="primFontSz" for="des" forName="Child3" refType="primFontSz" refFor="des" refForName="Child1" op="equ"/>
              <dgm:constr type="primFontSz" for="des" forName="Child4" refType="primFontSz" refFor="des" refForName="Child1" op="equ"/>
              <dgm:constr type="r" for="ch" forName="Parent4" refType="w" fact="0.1943"/>
              <dgm:constr type="t" for="ch" forName="Parent4" refType="h" fact="0.2022"/>
              <dgm:constr type="w" for="ch" forName="Parent4" refType="w" fact="0.1555"/>
              <dgm:constr type="h" for="ch" forName="Parent4" refType="h" fact="0.3799"/>
              <dgm:constr type="r" for="ch" forName="Parent3" refType="w" fact="0.4353"/>
              <dgm:constr type="t" for="ch" forName="Parent3" refType="h" fact="0.2022"/>
              <dgm:constr type="w" for="ch" forName="Parent3" refType="w" fact="0.1555"/>
              <dgm:constr type="h" for="ch" forName="Parent3" refType="h" fact="0.3799"/>
              <dgm:constr type="r" for="ch" forName="Parent2" refType="w" fact="0.6763"/>
              <dgm:constr type="t" for="ch" forName="Parent2" refType="h" fact="0.2022"/>
              <dgm:constr type="w" for="ch" forName="Parent2" refType="w" fact="0.1555"/>
              <dgm:constr type="h" for="ch" forName="Parent2" refType="h" fact="0.3799"/>
              <dgm:constr type="r" for="ch" forName="Parent1" refType="w" fact="0.9173"/>
              <dgm:constr type="t" for="ch" forName="Parent1" refType="h" fact="0.2022"/>
              <dgm:constr type="w" for="ch" forName="Parent1" refType="w" fact="0.1555"/>
              <dgm:constr type="h" for="ch" forName="Parent1" refType="h" fact="0.3799"/>
              <dgm:constr type="r" for="ch" forName="Accent4" refType="w" fact="0.2332"/>
              <dgm:constr type="t" for="ch" forName="Accent4" refType="h" fact="0.1072"/>
              <dgm:constr type="w" for="ch" forName="Accent4" refType="w" fact="0.2332"/>
              <dgm:constr type="h" for="ch" forName="Accent4" refType="h" fact="0.5699"/>
              <dgm:constr type="r" for="ch" forName="ParentBackground4" refType="w" fact="0.2254"/>
              <dgm:constr type="t" for="ch" forName="ParentBackground4" refType="h" fact="0.1262"/>
              <dgm:constr type="w" for="ch" forName="ParentBackground4" refType="w" fact="0.2177"/>
              <dgm:constr type="h" for="ch" forName="ParentBackground4" refType="h" fact="0.5319"/>
              <dgm:constr type="r" for="ch" forName="Child4" refType="w" fact="0.2254"/>
              <dgm:constr type="t" for="ch" forName="Child4" refType="h" fact="0.6876"/>
              <dgm:constr type="w" for="ch" forName="Child4" refType="w" fact="0.2177"/>
              <dgm:constr type="h" for="ch" forName="Child4" refType="h" fact="0.3124"/>
              <dgm:constr type="r" for="ch" forName="Accent3" refType="w" fact="0.5235"/>
              <dgm:constr type="t" for="ch" forName="Accent3" refType="h" fact="-0.0109"/>
              <dgm:constr type="w" for="ch" forName="Accent3" refType="w" fact="0.3298"/>
              <dgm:constr type="h" for="ch" forName="Accent3" refType="h" fact="0.806"/>
              <dgm:constr type="r" for="ch" forName="ParentBackground3" refType="w" fact="0.4664"/>
              <dgm:constr type="t" for="ch" forName="ParentBackground3" refType="h" fact="0.1262"/>
              <dgm:constr type="w" for="ch" forName="ParentBackground3" refType="w" fact="0.2177"/>
              <dgm:constr type="h" for="ch" forName="ParentBackground3" refType="h" fact="0.5319"/>
              <dgm:constr type="r" for="ch" forName="Child3" refType="w" fact="0.4664"/>
              <dgm:constr type="t" for="ch" forName="Child3" refType="h" fact="0.6876"/>
              <dgm:constr type="w" for="ch" forName="Child3" refType="w" fact="0.2177"/>
              <dgm:constr type="h" for="ch" forName="Child3" refType="h" fact="0.3124"/>
              <dgm:constr type="r" for="ch" forName="Accent2" refType="w" fact="0.7635"/>
              <dgm:constr type="t" for="ch" forName="Accent2" refType="h" fact="-0.0109"/>
              <dgm:constr type="w" for="ch" forName="Accent2" refType="w" fact="0.3298"/>
              <dgm:constr type="h" for="ch" forName="Accent2" refType="h" fact="0.806"/>
              <dgm:constr type="r" for="ch" forName="ParentBackground2" refType="w" fact="0.7074"/>
              <dgm:constr type="t" for="ch" forName="ParentBackground2" refType="h" fact="0.1262"/>
              <dgm:constr type="w" for="ch" forName="ParentBackground2" refType="w" fact="0.2177"/>
              <dgm:constr type="h" for="ch" forName="ParentBackground2" refType="h" fact="0.5319"/>
              <dgm:constr type="r" for="ch" forName="Child2" refType="w" fact="0.7074"/>
              <dgm:constr type="t" for="ch" forName="Child2" refType="h" fact="0.6876"/>
              <dgm:constr type="w" for="ch" forName="Child2" refType="w" fact="0.2177"/>
              <dgm:constr type="h" for="ch" forName="Child2" refType="h" fact="0.3124"/>
              <dgm:constr type="r" for="ch" forName="Accent1" refType="w" fact="1.0045"/>
              <dgm:constr type="t" for="ch" forName="Accent1" refType="h" fact="-0.0109"/>
              <dgm:constr type="w" for="ch" forName="Accent1" refType="w" fact="0.3298"/>
              <dgm:constr type="h" for="ch" forName="Accent1" refType="h" fact="0.806"/>
              <dgm:constr type="r" for="ch" forName="ParentBackground1" refType="w" fact="0.9484"/>
              <dgm:constr type="t" for="ch" forName="ParentBackground1" refType="h" fact="0.1262"/>
              <dgm:constr type="w" for="ch" forName="ParentBackground1" refType="w" fact="0.2177"/>
              <dgm:constr type="h" for="ch" forName="ParentBackground1" refType="h" fact="0.5319"/>
              <dgm:constr type="r" for="ch" forName="Child1" refType="w" fact="0.9484"/>
              <dgm:constr type="t" for="ch" forName="Child1" refType="h" fact="0.6876"/>
              <dgm:constr type="w" for="ch" forName="Child1" refType="w" fact="0.2177"/>
              <dgm:constr type="h" for="ch" forName="Child1" refType="h" fact="0.3124"/>
            </dgm:constrLst>
          </dgm:if>
          <dgm:if name="Name21" axis="ch" ptType="node" func="cnt" op="equ" val="5">
            <dgm:alg type="composite">
              <dgm:param type="ar" val="3.0325"/>
            </dgm:alg>
            <dgm:constrLst>
              <dgm:constr type="primFontSz" for="des" forName="Child1" val="65"/>
              <dgm:constr type="primFontSz" for="des" forName="Parent1" val="65"/>
              <dgm:constr type="primFontSz" for="des" forName="Child1" refType="primFontSz" refFor="des" refForName="Parent1" op="lte"/>
              <dgm:constr type="primFontSz" for="des" forName="Child2" refType="primFontSz" refFor="des" refForName="Parent1" op="lte"/>
              <dgm:constr type="primFontSz" for="des" forName="Child3" refType="primFontSz" refFor="des" refForName="Parent1" op="lte"/>
              <dgm:constr type="primFontSz" for="des" forName="Child4" refType="primFontSz" refFor="des" refForName="Parent1" op="lte"/>
              <dgm:constr type="primFontSz" for="des" forName="Child5" refType="primFontSz" refFor="des" refForName="Parent1" op="lte"/>
              <dgm:constr type="primFontSz" for="des" forName="Child1" refType="primFontSz" refFor="des" refForName="Parent2" op="lte"/>
              <dgm:constr type="primFontSz" for="des" forName="Child2" refType="primFontSz" refFor="des" refForName="Parent2" op="lte"/>
              <dgm:constr type="primFontSz" for="des" forName="Child3" refType="primFontSz" refFor="des" refForName="Parent2" op="lte"/>
              <dgm:constr type="primFontSz" for="des" forName="Child4" refType="primFontSz" refFor="des" refForName="Parent2" op="lte"/>
              <dgm:constr type="primFontSz" for="des" forName="Child5" refType="primFontSz" refFor="des" refForName="Parent2" op="lte"/>
              <dgm:constr type="primFontSz" for="des" forName="Child1" refType="primFontSz" refFor="des" refForName="Parent3" op="lte"/>
              <dgm:constr type="primFontSz" for="des" forName="Child2" refType="primFontSz" refFor="des" refForName="Parent3" op="lte"/>
              <dgm:constr type="primFontSz" for="des" forName="Child3" refType="primFontSz" refFor="des" refForName="Parent3" op="lte"/>
              <dgm:constr type="primFontSz" for="des" forName="Child4" refType="primFontSz" refFor="des" refForName="Parent3" op="lte"/>
              <dgm:constr type="primFontSz" for="des" forName="Child5" refType="primFontSz" refFor="des" refForName="Parent3" op="lte"/>
              <dgm:constr type="primFontSz" for="des" forName="Child1" refType="primFontSz" refFor="des" refForName="Parent4" op="lte"/>
              <dgm:constr type="primFontSz" for="des" forName="Child2" refType="primFontSz" refFor="des" refForName="Parent4" op="lte"/>
              <dgm:constr type="primFontSz" for="des" forName="Child3" refType="primFontSz" refFor="des" refForName="Parent4" op="lte"/>
              <dgm:constr type="primFontSz" for="des" forName="Child4" refType="primFontSz" refFor="des" refForName="Parent4" op="lte"/>
              <dgm:constr type="primFontSz" for="des" forName="Child5" refType="primFontSz" refFor="des" refForName="Parent4" op="lte"/>
              <dgm:constr type="primFontSz" for="des" forName="Child1" refType="primFontSz" refFor="des" refForName="Parent5" op="lte"/>
              <dgm:constr type="primFontSz" for="des" forName="Child2" refType="primFontSz" refFor="des" refForName="Parent5" op="lte"/>
              <dgm:constr type="primFontSz" for="des" forName="Child3" refType="primFontSz" refFor="des" refForName="Parent5" op="lte"/>
              <dgm:constr type="primFontSz" for="des" forName="Child4" refType="primFontSz" refFor="des" refForName="Parent5" op="lte"/>
              <dgm:constr type="primFontSz" for="des" forName="Child5" refType="primFontSz" refFor="des" refForName="Parent5" op="lte"/>
              <dgm:constr type="primFontSz" for="des" forName="Parent2" refType="primFontSz" refFor="des" refForName="Parent1" op="equ"/>
              <dgm:constr type="primFontSz" for="des" forName="Parent3" refType="primFontSz" refFor="des" refForName="Parent1" op="equ"/>
              <dgm:constr type="primFontSz" for="des" forName="Parent4" refType="primFontSz" refFor="des" refForName="Parent1" op="equ"/>
              <dgm:constr type="primFontSz" for="des" forName="Parent5" refType="primFontSz" refFor="des" refForName="Parent1" op="equ"/>
              <dgm:constr type="primFontSz" for="des" forName="Child2" refType="primFontSz" refFor="des" refForName="Child1" op="equ"/>
              <dgm:constr type="primFontSz" for="des" forName="Child3" refType="primFontSz" refFor="des" refForName="Child1" op="equ"/>
              <dgm:constr type="primFontSz" for="des" forName="Child4" refType="primFontSz" refFor="des" refForName="Child1" op="equ"/>
              <dgm:constr type="primFontSz" for="des" forName="Child5" refType="primFontSz" refFor="des" refForName="Child1" op="equ"/>
              <dgm:constr type="r" for="ch" forName="Parent5" refType="w" fact="0.1566"/>
              <dgm:constr type="t" for="ch" forName="Parent5" refType="h" fact="0.2022"/>
              <dgm:constr type="w" for="ch" forName="Parent5" refType="w" fact="0.1253"/>
              <dgm:constr type="h" for="ch" forName="Parent5" refType="h" fact="0.3799"/>
              <dgm:constr type="r" for="ch" forName="Parent4" refType="w" fact="0.3508"/>
              <dgm:constr type="t" for="ch" forName="Parent4" refType="h" fact="0.2022"/>
              <dgm:constr type="w" for="ch" forName="Parent4" refType="w" fact="0.1253"/>
              <dgm:constr type="h" for="ch" forName="Parent4" refType="h" fact="0.3799"/>
              <dgm:constr type="r" for="ch" forName="Parent3" refType="w" fact="0.545"/>
              <dgm:constr type="t" for="ch" forName="Parent3" refType="h" fact="0.2022"/>
              <dgm:constr type="w" for="ch" forName="Parent3" refType="w" fact="0.1253"/>
              <dgm:constr type="h" for="ch" forName="Parent3" refType="h" fact="0.3799"/>
              <dgm:constr type="r" for="ch" forName="Parent2" refType="w" fact="0.7391"/>
              <dgm:constr type="t" for="ch" forName="Parent2" refType="h" fact="0.2022"/>
              <dgm:constr type="w" for="ch" forName="Parent2" refType="w" fact="0.1253"/>
              <dgm:constr type="h" for="ch" forName="Parent2" refType="h" fact="0.3799"/>
              <dgm:constr type="r" for="ch" forName="Parent1" refType="w" fact="0.9333"/>
              <dgm:constr type="t" for="ch" forName="Parent1" refType="h" fact="0.2022"/>
              <dgm:constr type="w" for="ch" forName="Parent1" refType="w" fact="0.1253"/>
              <dgm:constr type="h" for="ch" forName="Parent1" refType="h" fact="0.3799"/>
              <dgm:constr type="r" for="ch" forName="Accent5" refType="w" fact="0.1879"/>
              <dgm:constr type="t" for="ch" forName="Accent5" refType="h" fact="0.1072"/>
              <dgm:constr type="w" for="ch" forName="Accent5" refType="w" fact="0.1879"/>
              <dgm:constr type="h" for="ch" forName="Accent5" refType="h" fact="0.5699"/>
              <dgm:constr type="r" for="ch" forName="ParentBackground5" refType="w" fact="0.1817"/>
              <dgm:constr type="t" for="ch" forName="ParentBackground5" refType="h" fact="0.1262"/>
              <dgm:constr type="w" for="ch" forName="ParentBackground5" refType="w" fact="0.1754"/>
              <dgm:constr type="h" for="ch" forName="ParentBackground5" refType="h" fact="0.5319"/>
              <dgm:constr type="r" for="ch" forName="Child5" refType="w" fact="0.1817"/>
              <dgm:constr type="t" for="ch" forName="Child5" refType="h" fact="0.6876"/>
              <dgm:constr type="w" for="ch" forName="Child5" refType="w" fact="0.1754"/>
              <dgm:constr type="h" for="ch" forName="Child5" refType="h" fact="0.3124"/>
              <dgm:constr type="r" for="ch" forName="Accent4" refType="w" fact="0.4211"/>
              <dgm:constr type="t" for="ch" forName="Accent4" refType="h" fact="-0.0109"/>
              <dgm:constr type="w" for="ch" forName="Accent4" refType="w" fact="0.2657"/>
              <dgm:constr type="h" for="ch" forName="Accent4" refType="h" fact="0.806"/>
              <dgm:constr type="r" for="ch" forName="ParentBackground4" refType="w" fact="0.3758"/>
              <dgm:constr type="t" for="ch" forName="ParentBackground4" refType="h" fact="0.1262"/>
              <dgm:constr type="w" for="ch" forName="ParentBackground4" refType="w" fact="0.1754"/>
              <dgm:constr type="h" for="ch" forName="ParentBackground4" refType="h" fact="0.5319"/>
              <dgm:constr type="r" for="ch" forName="Child4" refType="w" fact="0.3758"/>
              <dgm:constr type="t" for="ch" forName="Child4" refType="h" fact="0.6876"/>
              <dgm:constr type="w" for="ch" forName="Child4" refType="w" fact="0.1754"/>
              <dgm:constr type="h" for="ch" forName="Child4" refType="h" fact="0.3124"/>
              <dgm:constr type="r" for="ch" forName="Accent3" refType="w" fact="0.6152"/>
              <dgm:constr type="t" for="ch" forName="Accent3" refType="h" fact="-0.0109"/>
              <dgm:constr type="w" for="ch" forName="Accent3" refType="w" fact="0.2657"/>
              <dgm:constr type="h" for="ch" forName="Accent3" refType="h" fact="0.806"/>
              <dgm:constr type="r" for="ch" forName="ParentBackground3" refType="w" fact="0.57"/>
              <dgm:constr type="t" for="ch" forName="ParentBackground3" refType="h" fact="0.1262"/>
              <dgm:constr type="w" for="ch" forName="ParentBackground3" refType="w" fact="0.1754"/>
              <dgm:constr type="h" for="ch" forName="ParentBackground3" refType="h" fact="0.5319"/>
              <dgm:constr type="r" for="ch" forName="Child3" refType="w" fact="0.57"/>
              <dgm:constr type="t" for="ch" forName="Child3" refType="h" fact="0.6876"/>
              <dgm:constr type="w" for="ch" forName="Child3" refType="w" fact="0.1754"/>
              <dgm:constr type="h" for="ch" forName="Child3" refType="h" fact="0.3124"/>
              <dgm:constr type="r" for="ch" forName="Accent2" refType="w" fact="0.8094"/>
              <dgm:constr type="t" for="ch" forName="Accent2" refType="h" fact="-0.0109"/>
              <dgm:constr type="w" for="ch" forName="Accent2" refType="w" fact="0.2657"/>
              <dgm:constr type="h" for="ch" forName="Accent2" refType="h" fact="0.806"/>
              <dgm:constr type="r" for="ch" forName="ParentBackground2" refType="w" fact="0.7642"/>
              <dgm:constr type="t" for="ch" forName="ParentBackground2" refType="h" fact="0.1262"/>
              <dgm:constr type="w" for="ch" forName="ParentBackground2" refType="w" fact="0.1754"/>
              <dgm:constr type="h" for="ch" forName="ParentBackground2" refType="h" fact="0.5319"/>
              <dgm:constr type="r" for="ch" forName="Child2" refType="w" fact="0.7642"/>
              <dgm:constr type="t" for="ch" forName="Child2" refType="h" fact="0.6876"/>
              <dgm:constr type="w" for="ch" forName="Child2" refType="w" fact="0.1754"/>
              <dgm:constr type="h" for="ch" forName="Child2" refType="h" fact="0.3124"/>
              <dgm:constr type="r" for="ch" forName="Accent1" refType="w" fact="1.0036"/>
              <dgm:constr type="t" for="ch" forName="Accent1" refType="h" fact="-0.0109"/>
              <dgm:constr type="w" for="ch" forName="Accent1" refType="w" fact="0.2657"/>
              <dgm:constr type="h" for="ch" forName="Accent1" refType="h" fact="0.806"/>
              <dgm:constr type="r" for="ch" forName="ParentBackground1" refType="w" fact="0.9584"/>
              <dgm:constr type="t" for="ch" forName="ParentBackground1" refType="h" fact="0.1262"/>
              <dgm:constr type="w" for="ch" forName="ParentBackground1" refType="w" fact="0.1754"/>
              <dgm:constr type="h" for="ch" forName="ParentBackground1" refType="h" fact="0.5319"/>
              <dgm:constr type="r" for="ch" forName="Child1" refType="w" fact="0.9584"/>
              <dgm:constr type="t" for="ch" forName="Child1" refType="h" fact="0.6876"/>
              <dgm:constr type="w" for="ch" forName="Child1" refType="w" fact="0.1754"/>
              <dgm:constr type="h" for="ch" forName="Child1" refType="h" fact="0.3124"/>
            </dgm:constrLst>
          </dgm:if>
          <dgm:if name="Name22" axis="ch" ptType="node" func="cnt" op="equ" val="6">
            <dgm:alg type="composite">
              <dgm:param type="ar" val="3.6214"/>
            </dgm:alg>
            <dgm:constrLst>
              <dgm:constr type="primFontSz" for="des" forName="Child1" val="65"/>
              <dgm:constr type="primFontSz" for="des" forName="Parent1" val="65"/>
              <dgm:constr type="primFontSz" for="des" forName="Child1" refType="primFontSz" refFor="des" refForName="Parent1" op="lte"/>
              <dgm:constr type="primFontSz" for="des" forName="Child2" refType="primFontSz" refFor="des" refForName="Parent1" op="lte"/>
              <dgm:constr type="primFontSz" for="des" forName="Child3" refType="primFontSz" refFor="des" refForName="Parent1" op="lte"/>
              <dgm:constr type="primFontSz" for="des" forName="Child4" refType="primFontSz" refFor="des" refForName="Parent1" op="lte"/>
              <dgm:constr type="primFontSz" for="des" forName="Child5" refType="primFontSz" refFor="des" refForName="Parent1" op="lte"/>
              <dgm:constr type="primFontSz" for="des" forName="Child6" refType="primFontSz" refFor="des" refForName="Parent1" op="lte"/>
              <dgm:constr type="primFontSz" for="des" forName="Child1" refType="primFontSz" refFor="des" refForName="Parent2" op="lte"/>
              <dgm:constr type="primFontSz" for="des" forName="Child2" refType="primFontSz" refFor="des" refForName="Parent2" op="lte"/>
              <dgm:constr type="primFontSz" for="des" forName="Child3" refType="primFontSz" refFor="des" refForName="Parent2" op="lte"/>
              <dgm:constr type="primFontSz" for="des" forName="Child4" refType="primFontSz" refFor="des" refForName="Parent2" op="lte"/>
              <dgm:constr type="primFontSz" for="des" forName="Child5" refType="primFontSz" refFor="des" refForName="Parent2" op="lte"/>
              <dgm:constr type="primFontSz" for="des" forName="Child6" refType="primFontSz" refFor="des" refForName="Parent2" op="lte"/>
              <dgm:constr type="primFontSz" for="des" forName="Child1" refType="primFontSz" refFor="des" refForName="Parent3" op="lte"/>
              <dgm:constr type="primFontSz" for="des" forName="Child2" refType="primFontSz" refFor="des" refForName="Parent3" op="lte"/>
              <dgm:constr type="primFontSz" for="des" forName="Child3" refType="primFontSz" refFor="des" refForName="Parent3" op="lte"/>
              <dgm:constr type="primFontSz" for="des" forName="Child4" refType="primFontSz" refFor="des" refForName="Parent3" op="lte"/>
              <dgm:constr type="primFontSz" for="des" forName="Child5" refType="primFontSz" refFor="des" refForName="Parent3" op="lte"/>
              <dgm:constr type="primFontSz" for="des" forName="Child6" refType="primFontSz" refFor="des" refForName="Parent3" op="lte"/>
              <dgm:constr type="primFontSz" for="des" forName="Child1" refType="primFontSz" refFor="des" refForName="Parent4" op="lte"/>
              <dgm:constr type="primFontSz" for="des" forName="Child2" refType="primFontSz" refFor="des" refForName="Parent4" op="lte"/>
              <dgm:constr type="primFontSz" for="des" forName="Child3" refType="primFontSz" refFor="des" refForName="Parent4" op="lte"/>
              <dgm:constr type="primFontSz" for="des" forName="Child4" refType="primFontSz" refFor="des" refForName="Parent4" op="lte"/>
              <dgm:constr type="primFontSz" for="des" forName="Child5" refType="primFontSz" refFor="des" refForName="Parent4" op="lte"/>
              <dgm:constr type="primFontSz" for="des" forName="Child6" refType="primFontSz" refFor="des" refForName="Parent4" op="lte"/>
              <dgm:constr type="primFontSz" for="des" forName="Child1" refType="primFontSz" refFor="des" refForName="Parent5" op="lte"/>
              <dgm:constr type="primFontSz" for="des" forName="Child2" refType="primFontSz" refFor="des" refForName="Parent5" op="lte"/>
              <dgm:constr type="primFontSz" for="des" forName="Child3" refType="primFontSz" refFor="des" refForName="Parent5" op="lte"/>
              <dgm:constr type="primFontSz" for="des" forName="Child4" refType="primFontSz" refFor="des" refForName="Parent5" op="lte"/>
              <dgm:constr type="primFontSz" for="des" forName="Child5" refType="primFontSz" refFor="des" refForName="Parent5" op="lte"/>
              <dgm:constr type="primFontSz" for="des" forName="Child6" refType="primFontSz" refFor="des" refForName="Parent5" op="lte"/>
              <dgm:constr type="primFontSz" for="des" forName="Child1" refType="primFontSz" refFor="des" refForName="Parent6" op="lte"/>
              <dgm:constr type="primFontSz" for="des" forName="Child2" refType="primFontSz" refFor="des" refForName="Parent6" op="lte"/>
              <dgm:constr type="primFontSz" for="des" forName="Child3" refType="primFontSz" refFor="des" refForName="Parent6" op="lte"/>
              <dgm:constr type="primFontSz" for="des" forName="Child4" refType="primFontSz" refFor="des" refForName="Parent6" op="lte"/>
              <dgm:constr type="primFontSz" for="des" forName="Child5" refType="primFontSz" refFor="des" refForName="Parent6" op="lte"/>
              <dgm:constr type="primFontSz" for="des" forName="Child6" refType="primFontSz" refFor="des" refForName="Parent6" op="lte"/>
              <dgm:constr type="primFontSz" for="des" forName="Parent2" refType="primFontSz" refFor="des" refForName="Parent1" op="equ"/>
              <dgm:constr type="primFontSz" for="des" forName="Parent3" refType="primFontSz" refFor="des" refForName="Parent1" op="equ"/>
              <dgm:constr type="primFontSz" for="des" forName="Parent4" refType="primFontSz" refFor="des" refForName="Parent1" op="equ"/>
              <dgm:constr type="primFontSz" for="des" forName="Parent5" refType="primFontSz" refFor="des" refForName="Parent1" op="equ"/>
              <dgm:constr type="primFontSz" for="des" forName="Parent6" refType="primFontSz" refFor="des" refForName="Parent1" op="equ"/>
              <dgm:constr type="primFontSz" for="des" forName="Child2" refType="primFontSz" refFor="des" refForName="Child1" op="equ"/>
              <dgm:constr type="primFontSz" for="des" forName="Child3" refType="primFontSz" refFor="des" refForName="Child1" op="equ"/>
              <dgm:constr type="primFontSz" for="des" forName="Child4" refType="primFontSz" refFor="des" refForName="Child1" op="equ"/>
              <dgm:constr type="primFontSz" for="des" forName="Child5" refType="primFontSz" refFor="des" refForName="Child1" op="equ"/>
              <dgm:constr type="primFontSz" for="des" forName="Child6" refType="primFontSz" refFor="des" refForName="Child1" op="equ"/>
              <dgm:constr type="r" for="ch" forName="Parent6" refType="w" fact="0.1311"/>
              <dgm:constr type="t" for="ch" forName="Parent6" refType="h" fact="0.2022"/>
              <dgm:constr type="w" for="ch" forName="Parent6" refType="w" fact="0.1049"/>
              <dgm:constr type="h" for="ch" forName="Parent6" refType="h" fact="0.3799"/>
              <dgm:constr type="r" for="ch" forName="Parent5" refType="w" fact="0.2937"/>
              <dgm:constr type="t" for="ch" forName="Parent5" refType="h" fact="0.2022"/>
              <dgm:constr type="w" for="ch" forName="Parent5" refType="w" fact="0.1049"/>
              <dgm:constr type="h" for="ch" forName="Parent5" refType="h" fact="0.3799"/>
              <dgm:constr type="r" for="ch" forName="Parent4" refType="w" fact="0.4563"/>
              <dgm:constr type="t" for="ch" forName="Parent4" refType="h" fact="0.2022"/>
              <dgm:constr type="w" for="ch" forName="Parent4" refType="w" fact="0.1049"/>
              <dgm:constr type="h" for="ch" forName="Parent4" refType="h" fact="0.3799"/>
              <dgm:constr type="r" for="ch" forName="Parent3" refType="w" fact="0.619"/>
              <dgm:constr type="t" for="ch" forName="Parent3" refType="h" fact="0.2022"/>
              <dgm:constr type="w" for="ch" forName="Parent3" refType="w" fact="0.1049"/>
              <dgm:constr type="h" for="ch" forName="Parent3" refType="h" fact="0.3799"/>
              <dgm:constr type="r" for="ch" forName="Parent2" refType="w" fact="0.7816"/>
              <dgm:constr type="t" for="ch" forName="Parent2" refType="h" fact="0.2022"/>
              <dgm:constr type="w" for="ch" forName="Parent2" refType="w" fact="0.1049"/>
              <dgm:constr type="h" for="ch" forName="Parent2" refType="h" fact="0.3799"/>
              <dgm:constr type="r" for="ch" forName="Parent1" refType="w" fact="0.9442"/>
              <dgm:constr type="t" for="ch" forName="Parent1" refType="h" fact="0.2022"/>
              <dgm:constr type="w" for="ch" forName="Parent1" refType="w" fact="0.1049"/>
              <dgm:constr type="h" for="ch" forName="Parent1" refType="h" fact="0.3799"/>
              <dgm:constr type="r" for="ch" forName="Accent6" refType="w" fact="0.1574"/>
              <dgm:constr type="t" for="ch" forName="Accent6" refType="h" fact="0.1072"/>
              <dgm:constr type="w" for="ch" forName="Accent6" refType="w" fact="0.1574"/>
              <dgm:constr type="h" for="ch" forName="Accent6" refType="h" fact="0.5699"/>
              <dgm:constr type="r" for="ch" forName="ParentBackground6" refType="w" fact="0.1521"/>
              <dgm:constr type="t" for="ch" forName="ParentBackground6" refType="h" fact="0.1262"/>
              <dgm:constr type="w" for="ch" forName="ParentBackground6" refType="w" fact="0.1469"/>
              <dgm:constr type="h" for="ch" forName="ParentBackground6" refType="h" fact="0.5319"/>
              <dgm:constr type="r" for="ch" forName="Child6" refType="w" fact="0.1521"/>
              <dgm:constr type="t" for="ch" forName="Child6" refType="h" fact="0.6876"/>
              <dgm:constr type="w" for="ch" forName="Child6" refType="w" fact="0.1469"/>
              <dgm:constr type="h" for="ch" forName="Child6" refType="h" fact="0.3124"/>
              <dgm:constr type="r" for="ch" forName="Accent5" refType="w" fact="0.3526"/>
              <dgm:constr type="t" for="ch" forName="Accent5" refType="h" fact="-0.0109"/>
              <dgm:constr type="w" for="ch" forName="Accent5" refType="w" fact="0.2226"/>
              <dgm:constr type="h" for="ch" forName="Accent5" refType="h" fact="0.806"/>
              <dgm:constr type="r" for="ch" forName="ParentBackground5" refType="w" fact="0.3147"/>
              <dgm:constr type="t" for="ch" forName="ParentBackground5" refType="h" fact="0.1262"/>
              <dgm:constr type="w" for="ch" forName="ParentBackground5" refType="w" fact="0.1469"/>
              <dgm:constr type="h" for="ch" forName="ParentBackground5" refType="h" fact="0.5319"/>
              <dgm:constr type="r" for="ch" forName="Child5" refType="w" fact="0.3147"/>
              <dgm:constr type="t" for="ch" forName="Child5" refType="h" fact="0.6876"/>
              <dgm:constr type="w" for="ch" forName="Child5" refType="w" fact="0.1469"/>
              <dgm:constr type="h" for="ch" forName="Child5" refType="h" fact="0.3124"/>
              <dgm:constr type="r" for="ch" forName="Accent4" refType="w" fact="0.5152"/>
              <dgm:constr type="t" for="ch" forName="Accent4" refType="h" fact="-0.0109"/>
              <dgm:constr type="w" for="ch" forName="Accent4" refType="w" fact="0.2226"/>
              <dgm:constr type="h" for="ch" forName="Accent4" refType="h" fact="0.806"/>
              <dgm:constr type="r" for="ch" forName="ParentBackground4" refType="w" fact="0.4773"/>
              <dgm:constr type="t" for="ch" forName="ParentBackground4" refType="h" fact="0.1262"/>
              <dgm:constr type="w" for="ch" forName="ParentBackground4" refType="w" fact="0.1469"/>
              <dgm:constr type="h" for="ch" forName="ParentBackground4" refType="h" fact="0.5319"/>
              <dgm:constr type="r" for="ch" forName="Child4" refType="w" fact="0.4773"/>
              <dgm:constr type="t" for="ch" forName="Child4" refType="h" fact="0.6876"/>
              <dgm:constr type="w" for="ch" forName="Child4" refType="w" fact="0.1469"/>
              <dgm:constr type="h" for="ch" forName="Child4" refType="h" fact="0.3124"/>
              <dgm:constr type="r" for="ch" forName="Accent3" refType="w" fact="0.6778"/>
              <dgm:constr type="t" for="ch" forName="Accent3" refType="h" fact="-0.0109"/>
              <dgm:constr type="w" for="ch" forName="Accent3" refType="w" fact="0.2226"/>
              <dgm:constr type="h" for="ch" forName="Accent3" refType="h" fact="0.806"/>
              <dgm:constr type="r" for="ch" forName="ParentBackground3" refType="w" fact="0.6399"/>
              <dgm:constr type="t" for="ch" forName="ParentBackground3" refType="h" fact="0.1262"/>
              <dgm:constr type="w" for="ch" forName="ParentBackground3" refType="w" fact="0.1469"/>
              <dgm:constr type="h" for="ch" forName="ParentBackground3" refType="h" fact="0.5319"/>
              <dgm:constr type="r" for="ch" forName="Child3" refType="w" fact="0.6399"/>
              <dgm:constr type="t" for="ch" forName="Child3" refType="h" fact="0.6876"/>
              <dgm:constr type="w" for="ch" forName="Child3" refType="w" fact="0.1469"/>
              <dgm:constr type="h" for="ch" forName="Child3" refType="h" fact="0.3124"/>
              <dgm:constr type="r" for="ch" forName="Accent2" refType="w" fact="0.8404"/>
              <dgm:constr type="t" for="ch" forName="Accent2" refType="h" fact="-0.0109"/>
              <dgm:constr type="w" for="ch" forName="Accent2" refType="w" fact="0.2226"/>
              <dgm:constr type="h" for="ch" forName="Accent2" refType="h" fact="0.806"/>
              <dgm:constr type="r" for="ch" forName="ParentBackground2" refType="w" fact="0.8025"/>
              <dgm:constr type="t" for="ch" forName="ParentBackground2" refType="h" fact="0.1262"/>
              <dgm:constr type="w" for="ch" forName="ParentBackground2" refType="w" fact="0.1469"/>
              <dgm:constr type="h" for="ch" forName="ParentBackground2" refType="h" fact="0.5319"/>
              <dgm:constr type="r" for="ch" forName="Child2" refType="w" fact="0.8025"/>
              <dgm:constr type="t" for="ch" forName="Child2" refType="h" fact="0.6876"/>
              <dgm:constr type="w" for="ch" forName="Child2" refType="w" fact="0.1469"/>
              <dgm:constr type="h" for="ch" forName="Child2" refType="h" fact="0.3124"/>
              <dgm:constr type="r" for="ch" forName="Accent1" refType="w" fact="1.003"/>
              <dgm:constr type="t" for="ch" forName="Accent1" refType="h" fact="-0.0109"/>
              <dgm:constr type="w" for="ch" forName="Accent1" refType="w" fact="0.2226"/>
              <dgm:constr type="h" for="ch" forName="Accent1" refType="h" fact="0.806"/>
              <dgm:constr type="r" for="ch" forName="ParentBackground1" refType="w" fact="0.9652"/>
              <dgm:constr type="t" for="ch" forName="ParentBackground1" refType="h" fact="0.1262"/>
              <dgm:constr type="w" for="ch" forName="ParentBackground1" refType="w" fact="0.1469"/>
              <dgm:constr type="h" for="ch" forName="ParentBackground1" refType="h" fact="0.5319"/>
              <dgm:constr type="r" for="ch" forName="Child1" refType="w" fact="0.9652"/>
              <dgm:constr type="t" for="ch" forName="Child1" refType="h" fact="0.6876"/>
              <dgm:constr type="w" for="ch" forName="Child1" refType="w" fact="0.1469"/>
              <dgm:constr type="h" for="ch" forName="Child1" refType="h" fact="0.3124"/>
            </dgm:constrLst>
          </dgm:if>
          <dgm:if name="Name23" axis="ch" ptType="node" func="cnt" op="equ" val="7">
            <dgm:alg type="composite">
              <dgm:param type="ar" val="4.2103"/>
            </dgm:alg>
            <dgm:constrLst>
              <dgm:constr type="primFontSz" for="des" forName="Child1" val="65"/>
              <dgm:constr type="primFontSz" for="des" forName="Parent1" val="65"/>
              <dgm:constr type="primFontSz" for="des" forName="Child1" refType="primFontSz" refFor="des" refForName="Parent1" op="lte"/>
              <dgm:constr type="primFontSz" for="des" forName="Child2" refType="primFontSz" refFor="des" refForName="Parent1" op="lte"/>
              <dgm:constr type="primFontSz" for="des" forName="Child3" refType="primFontSz" refFor="des" refForName="Parent1" op="lte"/>
              <dgm:constr type="primFontSz" for="des" forName="Child4" refType="primFontSz" refFor="des" refForName="Parent1" op="lte"/>
              <dgm:constr type="primFontSz" for="des" forName="Child5" refType="primFontSz" refFor="des" refForName="Parent1" op="lte"/>
              <dgm:constr type="primFontSz" for="des" forName="Child6" refType="primFontSz" refFor="des" refForName="Parent1" op="lte"/>
              <dgm:constr type="primFontSz" for="des" forName="Child7" refType="primFontSz" refFor="des" refForName="Parent1" op="lte"/>
              <dgm:constr type="primFontSz" for="des" forName="Child1" refType="primFontSz" refFor="des" refForName="Parent2" op="lte"/>
              <dgm:constr type="primFontSz" for="des" forName="Child2" refType="primFontSz" refFor="des" refForName="Parent2" op="lte"/>
              <dgm:constr type="primFontSz" for="des" forName="Child3" refType="primFontSz" refFor="des" refForName="Parent2" op="lte"/>
              <dgm:constr type="primFontSz" for="des" forName="Child4" refType="primFontSz" refFor="des" refForName="Parent2" op="lte"/>
              <dgm:constr type="primFontSz" for="des" forName="Child5" refType="primFontSz" refFor="des" refForName="Parent2" op="lte"/>
              <dgm:constr type="primFontSz" for="des" forName="Child6" refType="primFontSz" refFor="des" refForName="Parent2" op="lte"/>
              <dgm:constr type="primFontSz" for="des" forName="Child7" refType="primFontSz" refFor="des" refForName="Parent2" op="lte"/>
              <dgm:constr type="primFontSz" for="des" forName="Child1" refType="primFontSz" refFor="des" refForName="Parent3" op="lte"/>
              <dgm:constr type="primFontSz" for="des" forName="Child2" refType="primFontSz" refFor="des" refForName="Parent3" op="lte"/>
              <dgm:constr type="primFontSz" for="des" forName="Child3" refType="primFontSz" refFor="des" refForName="Parent3" op="lte"/>
              <dgm:constr type="primFontSz" for="des" forName="Child4" refType="primFontSz" refFor="des" refForName="Parent3" op="lte"/>
              <dgm:constr type="primFontSz" for="des" forName="Child5" refType="primFontSz" refFor="des" refForName="Parent3" op="lte"/>
              <dgm:constr type="primFontSz" for="des" forName="Child6" refType="primFontSz" refFor="des" refForName="Parent3" op="lte"/>
              <dgm:constr type="primFontSz" for="des" forName="Child7" refType="primFontSz" refFor="des" refForName="Parent3" op="lte"/>
              <dgm:constr type="primFontSz" for="des" forName="Child1" refType="primFontSz" refFor="des" refForName="Parent4" op="lte"/>
              <dgm:constr type="primFontSz" for="des" forName="Child2" refType="primFontSz" refFor="des" refForName="Parent4" op="lte"/>
              <dgm:constr type="primFontSz" for="des" forName="Child3" refType="primFontSz" refFor="des" refForName="Parent4" op="lte"/>
              <dgm:constr type="primFontSz" for="des" forName="Child4" refType="primFontSz" refFor="des" refForName="Parent4" op="lte"/>
              <dgm:constr type="primFontSz" for="des" forName="Child5" refType="primFontSz" refFor="des" refForName="Parent4" op="lte"/>
              <dgm:constr type="primFontSz" for="des" forName="Child6" refType="primFontSz" refFor="des" refForName="Parent4" op="lte"/>
              <dgm:constr type="primFontSz" for="des" forName="Child7" refType="primFontSz" refFor="des" refForName="Parent4" op="lte"/>
              <dgm:constr type="primFontSz" for="des" forName="Child1" refType="primFontSz" refFor="des" refForName="Parent5" op="lte"/>
              <dgm:constr type="primFontSz" for="des" forName="Child2" refType="primFontSz" refFor="des" refForName="Parent5" op="lte"/>
              <dgm:constr type="primFontSz" for="des" forName="Child3" refType="primFontSz" refFor="des" refForName="Parent5" op="lte"/>
              <dgm:constr type="primFontSz" for="des" forName="Child4" refType="primFontSz" refFor="des" refForName="Parent5" op="lte"/>
              <dgm:constr type="primFontSz" for="des" forName="Child5" refType="primFontSz" refFor="des" refForName="Parent5" op="lte"/>
              <dgm:constr type="primFontSz" for="des" forName="Child6" refType="primFontSz" refFor="des" refForName="Parent5" op="lte"/>
              <dgm:constr type="primFontSz" for="des" forName="Child7" refType="primFontSz" refFor="des" refForName="Parent5" op="lte"/>
              <dgm:constr type="primFontSz" for="des" forName="Child1" refType="primFontSz" refFor="des" refForName="Parent6" op="lte"/>
              <dgm:constr type="primFontSz" for="des" forName="Child2" refType="primFontSz" refFor="des" refForName="Parent6" op="lte"/>
              <dgm:constr type="primFontSz" for="des" forName="Child3" refType="primFontSz" refFor="des" refForName="Parent6" op="lte"/>
              <dgm:constr type="primFontSz" for="des" forName="Child4" refType="primFontSz" refFor="des" refForName="Parent6" op="lte"/>
              <dgm:constr type="primFontSz" for="des" forName="Child5" refType="primFontSz" refFor="des" refForName="Parent6" op="lte"/>
              <dgm:constr type="primFontSz" for="des" forName="Child6" refType="primFontSz" refFor="des" refForName="Parent6" op="lte"/>
              <dgm:constr type="primFontSz" for="des" forName="Child7" refType="primFontSz" refFor="des" refForName="Parent6" op="lte"/>
              <dgm:constr type="primFontSz" for="des" forName="Child1" refType="primFontSz" refFor="des" refForName="Parent7" op="lte"/>
              <dgm:constr type="primFontSz" for="des" forName="Child2" refType="primFontSz" refFor="des" refForName="Parent7" op="lte"/>
              <dgm:constr type="primFontSz" for="des" forName="Child3" refType="primFontSz" refFor="des" refForName="Parent7" op="lte"/>
              <dgm:constr type="primFontSz" for="des" forName="Child4" refType="primFontSz" refFor="des" refForName="Parent7" op="lte"/>
              <dgm:constr type="primFontSz" for="des" forName="Child5" refType="primFontSz" refFor="des" refForName="Parent7" op="lte"/>
              <dgm:constr type="primFontSz" for="des" forName="Child6" refType="primFontSz" refFor="des" refForName="Parent7" op="lte"/>
              <dgm:constr type="primFontSz" for="des" forName="Child7" refType="primFontSz" refFor="des" refForName="Parent7" op="lte"/>
              <dgm:constr type="primFontSz" for="des" forName="Parent2" refType="primFontSz" refFor="des" refForName="Parent1" op="equ"/>
              <dgm:constr type="primFontSz" for="des" forName="Parent3" refType="primFontSz" refFor="des" refForName="Parent1" op="equ"/>
              <dgm:constr type="primFontSz" for="des" forName="Parent4" refType="primFontSz" refFor="des" refForName="Parent1" op="equ"/>
              <dgm:constr type="primFontSz" for="des" forName="Parent5" refType="primFontSz" refFor="des" refForName="Parent1" op="equ"/>
              <dgm:constr type="primFontSz" for="des" forName="Parent6" refType="primFontSz" refFor="des" refForName="Parent1" op="equ"/>
              <dgm:constr type="primFontSz" for="des" forName="Parent7" refType="primFontSz" refFor="des" refForName="Parent1" op="equ"/>
              <dgm:constr type="primFontSz" for="des" forName="Child2" refType="primFontSz" refFor="des" refForName="Child1" op="equ"/>
              <dgm:constr type="primFontSz" for="des" forName="Child3" refType="primFontSz" refFor="des" refForName="Child1" op="equ"/>
              <dgm:constr type="primFontSz" for="des" forName="Child4" refType="primFontSz" refFor="des" refForName="Child1" op="equ"/>
              <dgm:constr type="primFontSz" for="des" forName="Child5" refType="primFontSz" refFor="des" refForName="Child1" op="equ"/>
              <dgm:constr type="primFontSz" for="des" forName="Child6" refType="primFontSz" refFor="des" refForName="Child1" op="equ"/>
              <dgm:constr type="primFontSz" for="des" forName="Child7" refType="primFontSz" refFor="des" refForName="Child1" op="equ"/>
              <dgm:constr type="r" for="ch" forName="Parent7" refType="w" fact="0.1128"/>
              <dgm:constr type="t" for="ch" forName="Parent7" refType="h" fact="0.2022"/>
              <dgm:constr type="w" for="ch" forName="Parent7" refType="w" fact="0.0902"/>
              <dgm:constr type="h" for="ch" forName="Parent7" refType="h" fact="0.3799"/>
              <dgm:constr type="r" for="ch" forName="Parent6" refType="w" fact="0.2527"/>
              <dgm:constr type="t" for="ch" forName="Parent6" refType="h" fact="0.2022"/>
              <dgm:constr type="w" for="ch" forName="Parent6" refType="w" fact="0.0902"/>
              <dgm:constr type="h" for="ch" forName="Parent6" refType="h" fact="0.3799"/>
              <dgm:constr type="r" for="ch" forName="Parent5" refType="w" fact="0.3925"/>
              <dgm:constr type="t" for="ch" forName="Parent5" refType="h" fact="0.2022"/>
              <dgm:constr type="w" for="ch" forName="Parent5" refType="w" fact="0.0902"/>
              <dgm:constr type="h" for="ch" forName="Parent5" refType="h" fact="0.3799"/>
              <dgm:constr type="r" for="ch" forName="Parent4" refType="w" fact="0.5324"/>
              <dgm:constr type="t" for="ch" forName="Parent4" refType="h" fact="0.2022"/>
              <dgm:constr type="w" for="ch" forName="Parent4" refType="w" fact="0.0902"/>
              <dgm:constr type="h" for="ch" forName="Parent4" refType="h" fact="0.3799"/>
              <dgm:constr type="r" for="ch" forName="Parent3" refType="w" fact="0.6723"/>
              <dgm:constr type="t" for="ch" forName="Parent3" refType="h" fact="0.2022"/>
              <dgm:constr type="w" for="ch" forName="Parent3" refType="w" fact="0.0902"/>
              <dgm:constr type="h" for="ch" forName="Parent3" refType="h" fact="0.3799"/>
              <dgm:constr type="r" for="ch" forName="Parent2" refType="w" fact="0.8121"/>
              <dgm:constr type="t" for="ch" forName="Parent2" refType="h" fact="0.2022"/>
              <dgm:constr type="w" for="ch" forName="Parent2" refType="w" fact="0.0902"/>
              <dgm:constr type="h" for="ch" forName="Parent2" refType="h" fact="0.3799"/>
              <dgm:constr type="r" for="ch" forName="Parent1" refType="w" fact="0.952"/>
              <dgm:constr type="t" for="ch" forName="Parent1" refType="h" fact="0.2022"/>
              <dgm:constr type="w" for="ch" forName="Parent1" refType="w" fact="0.0902"/>
              <dgm:constr type="h" for="ch" forName="Parent1" refType="h" fact="0.3799"/>
              <dgm:constr type="r" for="ch" forName="Accent7" refType="w" fact="0.1354"/>
              <dgm:constr type="t" for="ch" forName="Accent7" refType="h" fact="0.1072"/>
              <dgm:constr type="w" for="ch" forName="Accent7" refType="w" fact="0.1354"/>
              <dgm:constr type="h" for="ch" forName="Accent7" refType="h" fact="0.5699"/>
              <dgm:constr type="r" for="ch" forName="ParentBackground7" refType="w" fact="0.1308"/>
              <dgm:constr type="t" for="ch" forName="ParentBackground7" refType="h" fact="0.1262"/>
              <dgm:constr type="w" for="ch" forName="ParentBackground7" refType="w" fact="0.1263"/>
              <dgm:constr type="h" for="ch" forName="ParentBackground7" refType="h" fact="0.5319"/>
              <dgm:constr type="r" for="ch" forName="Child7" refType="w" fact="0.1308"/>
              <dgm:constr type="t" for="ch" forName="Child7" refType="h" fact="0.6876"/>
              <dgm:constr type="w" for="ch" forName="Child7" refType="w" fact="0.1263"/>
              <dgm:constr type="h" for="ch" forName="Child7" refType="h" fact="0.3124"/>
              <dgm:constr type="r" for="ch" forName="Accent6" refType="w" fact="0.3033"/>
              <dgm:constr type="t" for="ch" forName="Accent6" refType="h" fact="-0.0109"/>
              <dgm:constr type="w" for="ch" forName="Accent6" refType="w" fact="0.1915"/>
              <dgm:constr type="h" for="ch" forName="Accent6" refType="h" fact="0.806"/>
              <dgm:constr type="r" for="ch" forName="ParentBackground6" refType="w" fact="0.2707"/>
              <dgm:constr type="t" for="ch" forName="ParentBackground6" refType="h" fact="0.1262"/>
              <dgm:constr type="w" for="ch" forName="ParentBackground6" refType="w" fact="0.1263"/>
              <dgm:constr type="h" for="ch" forName="ParentBackground6" refType="h" fact="0.5319"/>
              <dgm:constr type="r" for="ch" forName="Child6" refType="w" fact="0.2707"/>
              <dgm:constr type="t" for="ch" forName="Child6" refType="h" fact="0.6876"/>
              <dgm:constr type="w" for="ch" forName="Child6" refType="w" fact="0.1263"/>
              <dgm:constr type="h" for="ch" forName="Child6" refType="h" fact="0.3124"/>
              <dgm:constr type="r" for="ch" forName="Accent5" refType="w" fact="0.4431"/>
              <dgm:constr type="t" for="ch" forName="Accent5" refType="h" fact="-0.0109"/>
              <dgm:constr type="w" for="ch" forName="Accent5" refType="w" fact="0.1915"/>
              <dgm:constr type="h" for="ch" forName="Accent5" refType="h" fact="0.806"/>
              <dgm:constr type="r" for="ch" forName="ParentBackground5" refType="w" fact="0.4106"/>
              <dgm:constr type="t" for="ch" forName="ParentBackground5" refType="h" fact="0.1262"/>
              <dgm:constr type="w" for="ch" forName="ParentBackground5" refType="w" fact="0.1263"/>
              <dgm:constr type="h" for="ch" forName="ParentBackground5" refType="h" fact="0.5319"/>
              <dgm:constr type="r" for="ch" forName="Child5" refType="w" fact="0.4106"/>
              <dgm:constr type="t" for="ch" forName="Child5" refType="h" fact="0.6876"/>
              <dgm:constr type="w" for="ch" forName="Child5" refType="w" fact="0.1263"/>
              <dgm:constr type="h" for="ch" forName="Child5" refType="h" fact="0.3124"/>
              <dgm:constr type="r" for="ch" forName="Accent4" refType="w" fact="0.583"/>
              <dgm:constr type="t" for="ch" forName="Accent4" refType="h" fact="-0.0109"/>
              <dgm:constr type="w" for="ch" forName="Accent4" refType="w" fact="0.1915"/>
              <dgm:constr type="h" for="ch" forName="Accent4" refType="h" fact="0.806"/>
              <dgm:constr type="r" for="ch" forName="ParentBackground4" refType="w" fact="0.5504"/>
              <dgm:constr type="t" for="ch" forName="ParentBackground4" refType="h" fact="0.1262"/>
              <dgm:constr type="w" for="ch" forName="ParentBackground4" refType="w" fact="0.1263"/>
              <dgm:constr type="h" for="ch" forName="ParentBackground4" refType="h" fact="0.5319"/>
              <dgm:constr type="r" for="ch" forName="Child4" refType="w" fact="0.5504"/>
              <dgm:constr type="t" for="ch" forName="Child4" refType="h" fact="0.6876"/>
              <dgm:constr type="w" for="ch" forName="Child4" refType="w" fact="0.1263"/>
              <dgm:constr type="h" for="ch" forName="Child4" refType="h" fact="0.3124"/>
              <dgm:constr type="r" for="ch" forName="Accent3" refType="w" fact="0.7229"/>
              <dgm:constr type="t" for="ch" forName="Accent3" refType="h" fact="-0.0109"/>
              <dgm:constr type="w" for="ch" forName="Accent3" refType="w" fact="0.1915"/>
              <dgm:constr type="h" for="ch" forName="Accent3" refType="h" fact="0.806"/>
              <dgm:constr type="r" for="ch" forName="ParentBackground3" refType="w" fact="0.6903"/>
              <dgm:constr type="t" for="ch" forName="ParentBackground3" refType="h" fact="0.1262"/>
              <dgm:constr type="w" for="ch" forName="ParentBackground3" refType="w" fact="0.1263"/>
              <dgm:constr type="h" for="ch" forName="ParentBackground3" refType="h" fact="0.5319"/>
              <dgm:constr type="r" for="ch" forName="Child3" refType="w" fact="0.6903"/>
              <dgm:constr type="t" for="ch" forName="Child3" refType="h" fact="0.6876"/>
              <dgm:constr type="w" for="ch" forName="Child3" refType="w" fact="0.1263"/>
              <dgm:constr type="h" for="ch" forName="Child3" refType="h" fact="0.3124"/>
              <dgm:constr type="r" for="ch" forName="Accent2" refType="w" fact="0.8627"/>
              <dgm:constr type="t" for="ch" forName="Accent2" refType="h" fact="-0.0109"/>
              <dgm:constr type="w" for="ch" forName="Accent2" refType="w" fact="0.1915"/>
              <dgm:constr type="h" for="ch" forName="Accent2" refType="h" fact="0.806"/>
              <dgm:constr type="r" for="ch" forName="ParentBackground2" refType="w" fact="0.8302"/>
              <dgm:constr type="t" for="ch" forName="ParentBackground2" refType="h" fact="0.1262"/>
              <dgm:constr type="w" for="ch" forName="ParentBackground2" refType="w" fact="0.1263"/>
              <dgm:constr type="h" for="ch" forName="ParentBackground2" refType="h" fact="0.5319"/>
              <dgm:constr type="r" for="ch" forName="Child2" refType="w" fact="0.8302"/>
              <dgm:constr type="t" for="ch" forName="Child2" refType="h" fact="0.6876"/>
              <dgm:constr type="w" for="ch" forName="Child2" refType="w" fact="0.1263"/>
              <dgm:constr type="h" for="ch" forName="Child2" refType="h" fact="0.3124"/>
              <dgm:constr type="r" for="ch" forName="Accent1" refType="w" fact="1.0026"/>
              <dgm:constr type="t" for="ch" forName="Accent1" refType="h" fact="-0.0109"/>
              <dgm:constr type="w" for="ch" forName="Accent1" refType="w" fact="0.1915"/>
              <dgm:constr type="h" for="ch" forName="Accent1" refType="h" fact="0.806"/>
              <dgm:constr type="r" for="ch" forName="ParentBackground1" refType="w" fact="0.97"/>
              <dgm:constr type="t" for="ch" forName="ParentBackground1" refType="h" fact="0.1262"/>
              <dgm:constr type="w" for="ch" forName="ParentBackground1" refType="w" fact="0.1263"/>
              <dgm:constr type="h" for="ch" forName="ParentBackground1" refType="h" fact="0.5319"/>
              <dgm:constr type="r" for="ch" forName="Child1" refType="w" fact="0.97"/>
              <dgm:constr type="t" for="ch" forName="Child1" refType="h" fact="0.6876"/>
              <dgm:constr type="w" for="ch" forName="Child1" refType="w" fact="0.1263"/>
              <dgm:constr type="h" for="ch" forName="Child1" refType="h" fact="0.3124"/>
            </dgm:constrLst>
          </dgm:if>
          <dgm:if name="Name24" axis="ch" ptType="node" func="cnt" op="equ" val="8">
            <dgm:alg type="composite">
              <dgm:param type="ar" val="4.7991"/>
            </dgm:alg>
            <dgm:constrLst>
              <dgm:constr type="primFontSz" for="des" forName="Child1" val="65"/>
              <dgm:constr type="primFontSz" for="des" forName="Parent1" val="65"/>
              <dgm:constr type="primFontSz" for="des" forName="Child1" refType="primFontSz" refFor="des" refForName="Parent1" op="lte"/>
              <dgm:constr type="primFontSz" for="des" forName="Child2" refType="primFontSz" refFor="des" refForName="Parent1" op="lte"/>
              <dgm:constr type="primFontSz" for="des" forName="Child3" refType="primFontSz" refFor="des" refForName="Parent1" op="lte"/>
              <dgm:constr type="primFontSz" for="des" forName="Child4" refType="primFontSz" refFor="des" refForName="Parent1" op="lte"/>
              <dgm:constr type="primFontSz" for="des" forName="Child5" refType="primFontSz" refFor="des" refForName="Parent1" op="lte"/>
              <dgm:constr type="primFontSz" for="des" forName="Child6" refType="primFontSz" refFor="des" refForName="Parent1" op="lte"/>
              <dgm:constr type="primFontSz" for="des" forName="Child7" refType="primFontSz" refFor="des" refForName="Parent1" op="lte"/>
              <dgm:constr type="primFontSz" for="des" forName="Child8" refType="primFontSz" refFor="des" refForName="Parent1" op="lte"/>
              <dgm:constr type="primFontSz" for="des" forName="Child1" refType="primFontSz" refFor="des" refForName="Parent2" op="lte"/>
              <dgm:constr type="primFontSz" for="des" forName="Child2" refType="primFontSz" refFor="des" refForName="Parent2" op="lte"/>
              <dgm:constr type="primFontSz" for="des" forName="Child3" refType="primFontSz" refFor="des" refForName="Parent2" op="lte"/>
              <dgm:constr type="primFontSz" for="des" forName="Child4" refType="primFontSz" refFor="des" refForName="Parent2" op="lte"/>
              <dgm:constr type="primFontSz" for="des" forName="Child5" refType="primFontSz" refFor="des" refForName="Parent2" op="lte"/>
              <dgm:constr type="primFontSz" for="des" forName="Child6" refType="primFontSz" refFor="des" refForName="Parent2" op="lte"/>
              <dgm:constr type="primFontSz" for="des" forName="Child7" refType="primFontSz" refFor="des" refForName="Parent2" op="lte"/>
              <dgm:constr type="primFontSz" for="des" forName="Child8" refType="primFontSz" refFor="des" refForName="Parent2" op="lte"/>
              <dgm:constr type="primFontSz" for="des" forName="Child1" refType="primFontSz" refFor="des" refForName="Parent3" op="lte"/>
              <dgm:constr type="primFontSz" for="des" forName="Child2" refType="primFontSz" refFor="des" refForName="Parent3" op="lte"/>
              <dgm:constr type="primFontSz" for="des" forName="Child3" refType="primFontSz" refFor="des" refForName="Parent3" op="lte"/>
              <dgm:constr type="primFontSz" for="des" forName="Child4" refType="primFontSz" refFor="des" refForName="Parent3" op="lte"/>
              <dgm:constr type="primFontSz" for="des" forName="Child5" refType="primFontSz" refFor="des" refForName="Parent3" op="lte"/>
              <dgm:constr type="primFontSz" for="des" forName="Child6" refType="primFontSz" refFor="des" refForName="Parent3" op="lte"/>
              <dgm:constr type="primFontSz" for="des" forName="Child7" refType="primFontSz" refFor="des" refForName="Parent3" op="lte"/>
              <dgm:constr type="primFontSz" for="des" forName="Child8" refType="primFontSz" refFor="des" refForName="Parent3" op="lte"/>
              <dgm:constr type="primFontSz" for="des" forName="Child1" refType="primFontSz" refFor="des" refForName="Parent4" op="lte"/>
              <dgm:constr type="primFontSz" for="des" forName="Child2" refType="primFontSz" refFor="des" refForName="Parent4" op="lte"/>
              <dgm:constr type="primFontSz" for="des" forName="Child3" refType="primFontSz" refFor="des" refForName="Parent4" op="lte"/>
              <dgm:constr type="primFontSz" for="des" forName="Child4" refType="primFontSz" refFor="des" refForName="Parent4" op="lte"/>
              <dgm:constr type="primFontSz" for="des" forName="Child5" refType="primFontSz" refFor="des" refForName="Parent4" op="lte"/>
              <dgm:constr type="primFontSz" for="des" forName="Child6" refType="primFontSz" refFor="des" refForName="Parent4" op="lte"/>
              <dgm:constr type="primFontSz" for="des" forName="Child7" refType="primFontSz" refFor="des" refForName="Parent4" op="lte"/>
              <dgm:constr type="primFontSz" for="des" forName="Child8" refType="primFontSz" refFor="des" refForName="Parent4" op="lte"/>
              <dgm:constr type="primFontSz" for="des" forName="Child1" refType="primFontSz" refFor="des" refForName="Parent5" op="lte"/>
              <dgm:constr type="primFontSz" for="des" forName="Child2" refType="primFontSz" refFor="des" refForName="Parent5" op="lte"/>
              <dgm:constr type="primFontSz" for="des" forName="Child3" refType="primFontSz" refFor="des" refForName="Parent5" op="lte"/>
              <dgm:constr type="primFontSz" for="des" forName="Child4" refType="primFontSz" refFor="des" refForName="Parent5" op="lte"/>
              <dgm:constr type="primFontSz" for="des" forName="Child5" refType="primFontSz" refFor="des" refForName="Parent5" op="lte"/>
              <dgm:constr type="primFontSz" for="des" forName="Child6" refType="primFontSz" refFor="des" refForName="Parent5" op="lte"/>
              <dgm:constr type="primFontSz" for="des" forName="Child7" refType="primFontSz" refFor="des" refForName="Parent5" op="lte"/>
              <dgm:constr type="primFontSz" for="des" forName="Child8" refType="primFontSz" refFor="des" refForName="Parent5" op="lte"/>
              <dgm:constr type="primFontSz" for="des" forName="Child1" refType="primFontSz" refFor="des" refForName="Parent6" op="lte"/>
              <dgm:constr type="primFontSz" for="des" forName="Child2" refType="primFontSz" refFor="des" refForName="Parent6" op="lte"/>
              <dgm:constr type="primFontSz" for="des" forName="Child3" refType="primFontSz" refFor="des" refForName="Parent6" op="lte"/>
              <dgm:constr type="primFontSz" for="des" forName="Child4" refType="primFontSz" refFor="des" refForName="Parent6" op="lte"/>
              <dgm:constr type="primFontSz" for="des" forName="Child5" refType="primFontSz" refFor="des" refForName="Parent6" op="lte"/>
              <dgm:constr type="primFontSz" for="des" forName="Child6" refType="primFontSz" refFor="des" refForName="Parent6" op="lte"/>
              <dgm:constr type="primFontSz" for="des" forName="Child7" refType="primFontSz" refFor="des" refForName="Parent6" op="lte"/>
              <dgm:constr type="primFontSz" for="des" forName="Child8" refType="primFontSz" refFor="des" refForName="Parent6" op="lte"/>
              <dgm:constr type="primFontSz" for="des" forName="Child1" refType="primFontSz" refFor="des" refForName="Parent7" op="lte"/>
              <dgm:constr type="primFontSz" for="des" forName="Child2" refType="primFontSz" refFor="des" refForName="Parent7" op="lte"/>
              <dgm:constr type="primFontSz" for="des" forName="Child3" refType="primFontSz" refFor="des" refForName="Parent7" op="lte"/>
              <dgm:constr type="primFontSz" for="des" forName="Child4" refType="primFontSz" refFor="des" refForName="Parent7" op="lte"/>
              <dgm:constr type="primFontSz" for="des" forName="Child5" refType="primFontSz" refFor="des" refForName="Parent7" op="lte"/>
              <dgm:constr type="primFontSz" for="des" forName="Child6" refType="primFontSz" refFor="des" refForName="Parent7" op="lte"/>
              <dgm:constr type="primFontSz" for="des" forName="Child7" refType="primFontSz" refFor="des" refForName="Parent7" op="lte"/>
              <dgm:constr type="primFontSz" for="des" forName="Child8" refType="primFontSz" refFor="des" refForName="Parent7" op="lte"/>
              <dgm:constr type="primFontSz" for="des" forName="Child1" refType="primFontSz" refFor="des" refForName="Parent8" op="lte"/>
              <dgm:constr type="primFontSz" for="des" forName="Child2" refType="primFontSz" refFor="des" refForName="Parent8" op="lte"/>
              <dgm:constr type="primFontSz" for="des" forName="Child3" refType="primFontSz" refFor="des" refForName="Parent8" op="lte"/>
              <dgm:constr type="primFontSz" for="des" forName="Child4" refType="primFontSz" refFor="des" refForName="Parent8" op="lte"/>
              <dgm:constr type="primFontSz" for="des" forName="Child5" refType="primFontSz" refFor="des" refForName="Parent8" op="lte"/>
              <dgm:constr type="primFontSz" for="des" forName="Child6" refType="primFontSz" refFor="des" refForName="Parent8" op="lte"/>
              <dgm:constr type="primFontSz" for="des" forName="Child7" refType="primFontSz" refFor="des" refForName="Parent8" op="lte"/>
              <dgm:constr type="primFontSz" for="des" forName="Child8" refType="primFontSz" refFor="des" refForName="Parent8" op="lte"/>
              <dgm:constr type="primFontSz" for="des" forName="Parent2" refType="primFontSz" refFor="des" refForName="Parent1" op="equ"/>
              <dgm:constr type="primFontSz" for="des" forName="Parent3" refType="primFontSz" refFor="des" refForName="Parent1" op="equ"/>
              <dgm:constr type="primFontSz" for="des" forName="Parent4" refType="primFontSz" refFor="des" refForName="Parent1" op="equ"/>
              <dgm:constr type="primFontSz" for="des" forName="Parent5" refType="primFontSz" refFor="des" refForName="Parent1" op="equ"/>
              <dgm:constr type="primFontSz" for="des" forName="Parent6" refType="primFontSz" refFor="des" refForName="Parent1" op="equ"/>
              <dgm:constr type="primFontSz" for="des" forName="Parent7" refType="primFontSz" refFor="des" refForName="Parent1" op="equ"/>
              <dgm:constr type="primFontSz" for="des" forName="Parent8" refType="primFontSz" refFor="des" refForName="Parent1" op="equ"/>
              <dgm:constr type="primFontSz" for="des" forName="Child2" refType="primFontSz" refFor="des" refForName="Child1" op="equ"/>
              <dgm:constr type="primFontSz" for="des" forName="Child3" refType="primFontSz" refFor="des" refForName="Child1" op="equ"/>
              <dgm:constr type="primFontSz" for="des" forName="Child4" refType="primFontSz" refFor="des" refForName="Child1" op="equ"/>
              <dgm:constr type="primFontSz" for="des" forName="Child5" refType="primFontSz" refFor="des" refForName="Child1" op="equ"/>
              <dgm:constr type="primFontSz" for="des" forName="Child6" refType="primFontSz" refFor="des" refForName="Child1" op="equ"/>
              <dgm:constr type="primFontSz" for="des" forName="Child7" refType="primFontSz" refFor="des" refForName="Child1" op="equ"/>
              <dgm:constr type="primFontSz" for="des" forName="Child8" refType="primFontSz" refFor="des" refForName="Child1" op="equ"/>
              <dgm:constr type="r" for="ch" forName="Parent8" refType="w" fact="0.099"/>
              <dgm:constr type="t" for="ch" forName="Parent8" refType="h" fact="0.2022"/>
              <dgm:constr type="w" for="ch" forName="Parent8" refType="w" fact="0.0792"/>
              <dgm:constr type="h" for="ch" forName="Parent8" refType="h" fact="0.3799"/>
              <dgm:constr type="r" for="ch" forName="Parent7" refType="w" fact="0.2217"/>
              <dgm:constr type="t" for="ch" forName="Parent7" refType="h" fact="0.2022"/>
              <dgm:constr type="w" for="ch" forName="Parent7" refType="w" fact="0.0792"/>
              <dgm:constr type="h" for="ch" forName="Parent7" refType="h" fact="0.3799"/>
              <dgm:constr type="r" for="ch" forName="Parent6" refType="w" fact="0.3444"/>
              <dgm:constr type="t" for="ch" forName="Parent6" refType="h" fact="0.2022"/>
              <dgm:constr type="w" for="ch" forName="Parent6" refType="w" fact="0.0792"/>
              <dgm:constr type="h" for="ch" forName="Parent6" refType="h" fact="0.3799"/>
              <dgm:constr type="r" for="ch" forName="Parent5" refType="w" fact="0.4671"/>
              <dgm:constr type="t" for="ch" forName="Parent5" refType="h" fact="0.2022"/>
              <dgm:constr type="w" for="ch" forName="Parent5" refType="w" fact="0.0792"/>
              <dgm:constr type="h" for="ch" forName="Parent5" refType="h" fact="0.3799"/>
              <dgm:constr type="r" for="ch" forName="Parent4" refType="w" fact="0.5898"/>
              <dgm:constr type="t" for="ch" forName="Parent4" refType="h" fact="0.2022"/>
              <dgm:constr type="w" for="ch" forName="Parent4" refType="w" fact="0.0792"/>
              <dgm:constr type="h" for="ch" forName="Parent4" refType="h" fact="0.3799"/>
              <dgm:constr type="r" for="ch" forName="Parent3" refType="w" fact="0.7125"/>
              <dgm:constr type="t" for="ch" forName="Parent3" refType="h" fact="0.2022"/>
              <dgm:constr type="w" for="ch" forName="Parent3" refType="w" fact="0.0792"/>
              <dgm:constr type="h" for="ch" forName="Parent3" refType="h" fact="0.3799"/>
              <dgm:constr type="r" for="ch" forName="Parent2" refType="w" fact="0.8352"/>
              <dgm:constr type="t" for="ch" forName="Parent2" refType="h" fact="0.2022"/>
              <dgm:constr type="w" for="ch" forName="Parent2" refType="w" fact="0.0792"/>
              <dgm:constr type="h" for="ch" forName="Parent2" refType="h" fact="0.3799"/>
              <dgm:constr type="r" for="ch" forName="Parent1" refType="w" fact="0.9579"/>
              <dgm:constr type="t" for="ch" forName="Parent1" refType="h" fact="0.2022"/>
              <dgm:constr type="w" for="ch" forName="Parent1" refType="w" fact="0.0792"/>
              <dgm:constr type="h" for="ch" forName="Parent1" refType="h" fact="0.3799"/>
              <dgm:constr type="r" for="ch" forName="Accent8" refType="w" fact="0.1187"/>
              <dgm:constr type="t" for="ch" forName="Accent8" refType="h" fact="0.1072"/>
              <dgm:constr type="w" for="ch" forName="Accent8" refType="w" fact="0.1187"/>
              <dgm:constr type="h" for="ch" forName="Accent8" refType="h" fact="0.5699"/>
              <dgm:constr type="r" for="ch" forName="ParentBackground8" refType="w" fact="0.1148"/>
              <dgm:constr type="t" for="ch" forName="ParentBackground8" refType="h" fact="0.1262"/>
              <dgm:constr type="w" for="ch" forName="ParentBackground8" refType="w" fact="0.1108"/>
              <dgm:constr type="h" for="ch" forName="ParentBackground8" refType="h" fact="0.5319"/>
              <dgm:constr type="r" for="ch" forName="Child8" refType="w" fact="0.1148"/>
              <dgm:constr type="t" for="ch" forName="Child8" refType="h" fact="0.6876"/>
              <dgm:constr type="w" for="ch" forName="Child8" refType="w" fact="0.1108"/>
              <dgm:constr type="h" for="ch" forName="Child8" refType="h" fact="0.3124"/>
              <dgm:constr type="r" for="ch" forName="Accent7" refType="w" fact="0.2661"/>
              <dgm:constr type="t" for="ch" forName="Accent7" refType="h" fact="-0.0109"/>
              <dgm:constr type="w" for="ch" forName="Accent7" refType="w" fact="0.1679"/>
              <dgm:constr type="h" for="ch" forName="Accent7" refType="h" fact="0.806"/>
              <dgm:constr type="r" for="ch" forName="ParentBackground7" refType="w" fact="0.2375"/>
              <dgm:constr type="t" for="ch" forName="ParentBackground7" refType="h" fact="0.1262"/>
              <dgm:constr type="w" for="ch" forName="ParentBackground7" refType="w" fact="0.1108"/>
              <dgm:constr type="h" for="ch" forName="ParentBackground7" refType="h" fact="0.5319"/>
              <dgm:constr type="r" for="ch" forName="Child7" refType="w" fact="0.2375"/>
              <dgm:constr type="t" for="ch" forName="Child7" refType="h" fact="0.6876"/>
              <dgm:constr type="w" for="ch" forName="Child7" refType="w" fact="0.1108"/>
              <dgm:constr type="h" for="ch" forName="Child7" refType="h" fact="0.3124"/>
              <dgm:constr type="r" for="ch" forName="Accent6" refType="w" fact="0.3888"/>
              <dgm:constr type="t" for="ch" forName="Accent6" refType="h" fact="-0.0109"/>
              <dgm:constr type="w" for="ch" forName="Accent6" refType="w" fact="0.1679"/>
              <dgm:constr type="h" for="ch" forName="Accent6" refType="h" fact="0.806"/>
              <dgm:constr type="r" for="ch" forName="ParentBackground6" refType="w" fact="0.3602"/>
              <dgm:constr type="t" for="ch" forName="ParentBackground6" refType="h" fact="0.1262"/>
              <dgm:constr type="w" for="ch" forName="ParentBackground6" refType="w" fact="0.1108"/>
              <dgm:constr type="h" for="ch" forName="ParentBackground6" refType="h" fact="0.5319"/>
              <dgm:constr type="r" for="ch" forName="Child6" refType="w" fact="0.3602"/>
              <dgm:constr type="t" for="ch" forName="Child6" refType="h" fact="0.6876"/>
              <dgm:constr type="w" for="ch" forName="Child6" refType="w" fact="0.1108"/>
              <dgm:constr type="h" for="ch" forName="Child6" refType="h" fact="0.3124"/>
              <dgm:constr type="r" for="ch" forName="Accent5" refType="w" fact="0.5115"/>
              <dgm:constr type="t" for="ch" forName="Accent5" refType="h" fact="-0.0109"/>
              <dgm:constr type="w" for="ch" forName="Accent5" refType="w" fact="0.1679"/>
              <dgm:constr type="h" for="ch" forName="Accent5" refType="h" fact="0.806"/>
              <dgm:constr type="r" for="ch" forName="ParentBackground5" refType="w" fact="0.4829"/>
              <dgm:constr type="t" for="ch" forName="ParentBackground5" refType="h" fact="0.1262"/>
              <dgm:constr type="w" for="ch" forName="ParentBackground5" refType="w" fact="0.1108"/>
              <dgm:constr type="h" for="ch" forName="ParentBackground5" refType="h" fact="0.5319"/>
              <dgm:constr type="r" for="ch" forName="Child5" refType="w" fact="0.4829"/>
              <dgm:constr type="t" for="ch" forName="Child5" refType="h" fact="0.6876"/>
              <dgm:constr type="w" for="ch" forName="Child5" refType="w" fact="0.1108"/>
              <dgm:constr type="h" for="ch" forName="Child5" refType="h" fact="0.3124"/>
              <dgm:constr type="r" for="ch" forName="Accent4" refType="w" fact="0.6342"/>
              <dgm:constr type="t" for="ch" forName="Accent4" refType="h" fact="-0.0109"/>
              <dgm:constr type="w" for="ch" forName="Accent4" refType="w" fact="0.1679"/>
              <dgm:constr type="h" for="ch" forName="Accent4" refType="h" fact="0.806"/>
              <dgm:constr type="r" for="ch" forName="ParentBackground4" refType="w" fact="0.6056"/>
              <dgm:constr type="t" for="ch" forName="ParentBackground4" refType="h" fact="0.1262"/>
              <dgm:constr type="w" for="ch" forName="ParentBackground4" refType="w" fact="0.1108"/>
              <dgm:constr type="h" for="ch" forName="ParentBackground4" refType="h" fact="0.5319"/>
              <dgm:constr type="r" for="ch" forName="Child4" refType="w" fact="0.6056"/>
              <dgm:constr type="t" for="ch" forName="Child4" refType="h" fact="0.6876"/>
              <dgm:constr type="w" for="ch" forName="Child4" refType="w" fact="0.1108"/>
              <dgm:constr type="h" for="ch" forName="Child4" refType="h" fact="0.3124"/>
              <dgm:constr type="r" for="ch" forName="Accent3" refType="w" fact="0.7569"/>
              <dgm:constr type="t" for="ch" forName="Accent3" refType="h" fact="-0.0109"/>
              <dgm:constr type="w" for="ch" forName="Accent3" refType="w" fact="0.1679"/>
              <dgm:constr type="h" for="ch" forName="Accent3" refType="h" fact="0.806"/>
              <dgm:constr type="r" for="ch" forName="ParentBackground3" refType="w" fact="0.7283"/>
              <dgm:constr type="t" for="ch" forName="ParentBackground3" refType="h" fact="0.1262"/>
              <dgm:constr type="w" for="ch" forName="ParentBackground3" refType="w" fact="0.1108"/>
              <dgm:constr type="h" for="ch" forName="ParentBackground3" refType="h" fact="0.5319"/>
              <dgm:constr type="r" for="ch" forName="Child3" refType="w" fact="0.7283"/>
              <dgm:constr type="t" for="ch" forName="Child3" refType="h" fact="0.6876"/>
              <dgm:constr type="w" for="ch" forName="Child3" refType="w" fact="0.1108"/>
              <dgm:constr type="h" for="ch" forName="Child3" refType="h" fact="0.3124"/>
              <dgm:constr type="r" for="ch" forName="Accent2" refType="w" fact="0.8796"/>
              <dgm:constr type="t" for="ch" forName="Accent2" refType="h" fact="-0.0109"/>
              <dgm:constr type="w" for="ch" forName="Accent2" refType="w" fact="0.1679"/>
              <dgm:constr type="h" for="ch" forName="Accent2" refType="h" fact="0.806"/>
              <dgm:constr type="r" for="ch" forName="ParentBackground2" refType="w" fact="0.851"/>
              <dgm:constr type="t" for="ch" forName="ParentBackground2" refType="h" fact="0.1262"/>
              <dgm:constr type="w" for="ch" forName="ParentBackground2" refType="w" fact="0.1108"/>
              <dgm:constr type="h" for="ch" forName="ParentBackground2" refType="h" fact="0.5319"/>
              <dgm:constr type="r" for="ch" forName="Child2" refType="w" fact="0.851"/>
              <dgm:constr type="t" for="ch" forName="Child2" refType="h" fact="0.6876"/>
              <dgm:constr type="w" for="ch" forName="Child2" refType="w" fact="0.1108"/>
              <dgm:constr type="h" for="ch" forName="Child2" refType="h" fact="0.3124"/>
              <dgm:constr type="r" for="ch" forName="Accent1" refType="w" fact="1.0023"/>
              <dgm:constr type="t" for="ch" forName="Accent1" refType="h" fact="-0.0109"/>
              <dgm:constr type="w" for="ch" forName="Accent1" refType="w" fact="0.1679"/>
              <dgm:constr type="h" for="ch" forName="Accent1" refType="h" fact="0.806"/>
              <dgm:constr type="r" for="ch" forName="ParentBackground1" refType="w" fact="0.9737"/>
              <dgm:constr type="t" for="ch" forName="ParentBackground1" refType="h" fact="0.1262"/>
              <dgm:constr type="w" for="ch" forName="ParentBackground1" refType="w" fact="0.1108"/>
              <dgm:constr type="h" for="ch" forName="ParentBackground1" refType="h" fact="0.5319"/>
              <dgm:constr type="r" for="ch" forName="Child1" refType="w" fact="0.9737"/>
              <dgm:constr type="t" for="ch" forName="Child1" refType="h" fact="0.6876"/>
              <dgm:constr type="w" for="ch" forName="Child1" refType="w" fact="0.1108"/>
              <dgm:constr type="h" for="ch" forName="Child1" refType="h" fact="0.3124"/>
            </dgm:constrLst>
          </dgm:if>
          <dgm:if name="Name25" axis="ch" ptType="node" func="cnt" op="equ" val="9">
            <dgm:alg type="composite">
              <dgm:param type="ar" val="5.388"/>
            </dgm:alg>
            <dgm:constrLst>
              <dgm:constr type="primFontSz" for="des" forName="Child1" val="65"/>
              <dgm:constr type="primFontSz" for="des" forName="Parent1" val="65"/>
              <dgm:constr type="primFontSz" for="des" forName="Child1" refType="primFontSz" refFor="des" refForName="Parent1" op="lte"/>
              <dgm:constr type="primFontSz" for="des" forName="Child2" refType="primFontSz" refFor="des" refForName="Parent1" op="lte"/>
              <dgm:constr type="primFontSz" for="des" forName="Child3" refType="primFontSz" refFor="des" refForName="Parent1" op="lte"/>
              <dgm:constr type="primFontSz" for="des" forName="Child4" refType="primFontSz" refFor="des" refForName="Parent1" op="lte"/>
              <dgm:constr type="primFontSz" for="des" forName="Child5" refType="primFontSz" refFor="des" refForName="Parent1" op="lte"/>
              <dgm:constr type="primFontSz" for="des" forName="Child6" refType="primFontSz" refFor="des" refForName="Parent1" op="lte"/>
              <dgm:constr type="primFontSz" for="des" forName="Child7" refType="primFontSz" refFor="des" refForName="Parent1" op="lte"/>
              <dgm:constr type="primFontSz" for="des" forName="Child8" refType="primFontSz" refFor="des" refForName="Parent1" op="lte"/>
              <dgm:constr type="primFontSz" for="des" forName="Child9" refType="primFontSz" refFor="des" refForName="Parent1" op="lte"/>
              <dgm:constr type="primFontSz" for="des" forName="Child1" refType="primFontSz" refFor="des" refForName="Parent2" op="lte"/>
              <dgm:constr type="primFontSz" for="des" forName="Child2" refType="primFontSz" refFor="des" refForName="Parent2" op="lte"/>
              <dgm:constr type="primFontSz" for="des" forName="Child3" refType="primFontSz" refFor="des" refForName="Parent2" op="lte"/>
              <dgm:constr type="primFontSz" for="des" forName="Child4" refType="primFontSz" refFor="des" refForName="Parent2" op="lte"/>
              <dgm:constr type="primFontSz" for="des" forName="Child5" refType="primFontSz" refFor="des" refForName="Parent2" op="lte"/>
              <dgm:constr type="primFontSz" for="des" forName="Child6" refType="primFontSz" refFor="des" refForName="Parent2" op="lte"/>
              <dgm:constr type="primFontSz" for="des" forName="Child7" refType="primFontSz" refFor="des" refForName="Parent2" op="lte"/>
              <dgm:constr type="primFontSz" for="des" forName="Child8" refType="primFontSz" refFor="des" refForName="Parent2" op="lte"/>
              <dgm:constr type="primFontSz" for="des" forName="Child9" refType="primFontSz" refFor="des" refForName="Parent2" op="lte"/>
              <dgm:constr type="primFontSz" for="des" forName="Child1" refType="primFontSz" refFor="des" refForName="Parent3" op="lte"/>
              <dgm:constr type="primFontSz" for="des" forName="Child2" refType="primFontSz" refFor="des" refForName="Parent3" op="lte"/>
              <dgm:constr type="primFontSz" for="des" forName="Child3" refType="primFontSz" refFor="des" refForName="Parent3" op="lte"/>
              <dgm:constr type="primFontSz" for="des" forName="Child4" refType="primFontSz" refFor="des" refForName="Parent3" op="lte"/>
              <dgm:constr type="primFontSz" for="des" forName="Child5" refType="primFontSz" refFor="des" refForName="Parent3" op="lte"/>
              <dgm:constr type="primFontSz" for="des" forName="Child6" refType="primFontSz" refFor="des" refForName="Parent3" op="lte"/>
              <dgm:constr type="primFontSz" for="des" forName="Child7" refType="primFontSz" refFor="des" refForName="Parent3" op="lte"/>
              <dgm:constr type="primFontSz" for="des" forName="Child8" refType="primFontSz" refFor="des" refForName="Parent3" op="lte"/>
              <dgm:constr type="primFontSz" for="des" forName="Child9" refType="primFontSz" refFor="des" refForName="Parent3" op="lte"/>
              <dgm:constr type="primFontSz" for="des" forName="Child1" refType="primFontSz" refFor="des" refForName="Parent4" op="lte"/>
              <dgm:constr type="primFontSz" for="des" forName="Child2" refType="primFontSz" refFor="des" refForName="Parent4" op="lte"/>
              <dgm:constr type="primFontSz" for="des" forName="Child3" refType="primFontSz" refFor="des" refForName="Parent4" op="lte"/>
              <dgm:constr type="primFontSz" for="des" forName="Child4" refType="primFontSz" refFor="des" refForName="Parent4" op="lte"/>
              <dgm:constr type="primFontSz" for="des" forName="Child5" refType="primFontSz" refFor="des" refForName="Parent4" op="lte"/>
              <dgm:constr type="primFontSz" for="des" forName="Child6" refType="primFontSz" refFor="des" refForName="Parent4" op="lte"/>
              <dgm:constr type="primFontSz" for="des" forName="Child7" refType="primFontSz" refFor="des" refForName="Parent4" op="lte"/>
              <dgm:constr type="primFontSz" for="des" forName="Child8" refType="primFontSz" refFor="des" refForName="Parent4" op="lte"/>
              <dgm:constr type="primFontSz" for="des" forName="Child9" refType="primFontSz" refFor="des" refForName="Parent4" op="lte"/>
              <dgm:constr type="primFontSz" for="des" forName="Child1" refType="primFontSz" refFor="des" refForName="Parent5" op="lte"/>
              <dgm:constr type="primFontSz" for="des" forName="Child2" refType="primFontSz" refFor="des" refForName="Parent5" op="lte"/>
              <dgm:constr type="primFontSz" for="des" forName="Child3" refType="primFontSz" refFor="des" refForName="Parent5" op="lte"/>
              <dgm:constr type="primFontSz" for="des" forName="Child4" refType="primFontSz" refFor="des" refForName="Parent5" op="lte"/>
              <dgm:constr type="primFontSz" for="des" forName="Child5" refType="primFontSz" refFor="des" refForName="Parent5" op="lte"/>
              <dgm:constr type="primFontSz" for="des" forName="Child6" refType="primFontSz" refFor="des" refForName="Parent5" op="lte"/>
              <dgm:constr type="primFontSz" for="des" forName="Child7" refType="primFontSz" refFor="des" refForName="Parent5" op="lte"/>
              <dgm:constr type="primFontSz" for="des" forName="Child8" refType="primFontSz" refFor="des" refForName="Parent5" op="lte"/>
              <dgm:constr type="primFontSz" for="des" forName="Child9" refType="primFontSz" refFor="des" refForName="Parent5" op="lte"/>
              <dgm:constr type="primFontSz" for="des" forName="Child1" refType="primFontSz" refFor="des" refForName="Parent6" op="lte"/>
              <dgm:constr type="primFontSz" for="des" forName="Child2" refType="primFontSz" refFor="des" refForName="Parent6" op="lte"/>
              <dgm:constr type="primFontSz" for="des" forName="Child3" refType="primFontSz" refFor="des" refForName="Parent6" op="lte"/>
              <dgm:constr type="primFontSz" for="des" forName="Child4" refType="primFontSz" refFor="des" refForName="Parent6" op="lte"/>
              <dgm:constr type="primFontSz" for="des" forName="Child5" refType="primFontSz" refFor="des" refForName="Parent6" op="lte"/>
              <dgm:constr type="primFontSz" for="des" forName="Child6" refType="primFontSz" refFor="des" refForName="Parent6" op="lte"/>
              <dgm:constr type="primFontSz" for="des" forName="Child7" refType="primFontSz" refFor="des" refForName="Parent6" op="lte"/>
              <dgm:constr type="primFontSz" for="des" forName="Child8" refType="primFontSz" refFor="des" refForName="Parent6" op="lte"/>
              <dgm:constr type="primFontSz" for="des" forName="Child9" refType="primFontSz" refFor="des" refForName="Parent6" op="lte"/>
              <dgm:constr type="primFontSz" for="des" forName="Child1" refType="primFontSz" refFor="des" refForName="Parent7" op="lte"/>
              <dgm:constr type="primFontSz" for="des" forName="Child2" refType="primFontSz" refFor="des" refForName="Parent7" op="lte"/>
              <dgm:constr type="primFontSz" for="des" forName="Child3" refType="primFontSz" refFor="des" refForName="Parent7" op="lte"/>
              <dgm:constr type="primFontSz" for="des" forName="Child4" refType="primFontSz" refFor="des" refForName="Parent7" op="lte"/>
              <dgm:constr type="primFontSz" for="des" forName="Child5" refType="primFontSz" refFor="des" refForName="Parent7" op="lte"/>
              <dgm:constr type="primFontSz" for="des" forName="Child6" refType="primFontSz" refFor="des" refForName="Parent7" op="lte"/>
              <dgm:constr type="primFontSz" for="des" forName="Child7" refType="primFontSz" refFor="des" refForName="Parent7" op="lte"/>
              <dgm:constr type="primFontSz" for="des" forName="Child8" refType="primFontSz" refFor="des" refForName="Parent7" op="lte"/>
              <dgm:constr type="primFontSz" for="des" forName="Child9" refType="primFontSz" refFor="des" refForName="Parent7" op="lte"/>
              <dgm:constr type="primFontSz" for="des" forName="Child1" refType="primFontSz" refFor="des" refForName="Parent8" op="lte"/>
              <dgm:constr type="primFontSz" for="des" forName="Child2" refType="primFontSz" refFor="des" refForName="Parent8" op="lte"/>
              <dgm:constr type="primFontSz" for="des" forName="Child3" refType="primFontSz" refFor="des" refForName="Parent8" op="lte"/>
              <dgm:constr type="primFontSz" for="des" forName="Child4" refType="primFontSz" refFor="des" refForName="Parent8" op="lte"/>
              <dgm:constr type="primFontSz" for="des" forName="Child5" refType="primFontSz" refFor="des" refForName="Parent8" op="lte"/>
              <dgm:constr type="primFontSz" for="des" forName="Child6" refType="primFontSz" refFor="des" refForName="Parent8" op="lte"/>
              <dgm:constr type="primFontSz" for="des" forName="Child7" refType="primFontSz" refFor="des" refForName="Parent8" op="lte"/>
              <dgm:constr type="primFontSz" for="des" forName="Child8" refType="primFontSz" refFor="des" refForName="Parent8" op="lte"/>
              <dgm:constr type="primFontSz" for="des" forName="Child9" refType="primFontSz" refFor="des" refForName="Parent8" op="lte"/>
              <dgm:constr type="primFontSz" for="des" forName="Child1" refType="primFontSz" refFor="des" refForName="Parent9" op="lte"/>
              <dgm:constr type="primFontSz" for="des" forName="Child2" refType="primFontSz" refFor="des" refForName="Parent9" op="lte"/>
              <dgm:constr type="primFontSz" for="des" forName="Child3" refType="primFontSz" refFor="des" refForName="Parent9" op="lte"/>
              <dgm:constr type="primFontSz" for="des" forName="Child4" refType="primFontSz" refFor="des" refForName="Parent9" op="lte"/>
              <dgm:constr type="primFontSz" for="des" forName="Child5" refType="primFontSz" refFor="des" refForName="Parent9" op="lte"/>
              <dgm:constr type="primFontSz" for="des" forName="Child6" refType="primFontSz" refFor="des" refForName="Parent9" op="lte"/>
              <dgm:constr type="primFontSz" for="des" forName="Child7" refType="primFontSz" refFor="des" refForName="Parent9" op="lte"/>
              <dgm:constr type="primFontSz" for="des" forName="Child8" refType="primFontSz" refFor="des" refForName="Parent9" op="lte"/>
              <dgm:constr type="primFontSz" for="des" forName="Child9" refType="primFontSz" refFor="des" refForName="Parent9" op="lte"/>
              <dgm:constr type="primFontSz" for="des" forName="Parent2" refType="primFontSz" refFor="des" refForName="Parent1" op="equ"/>
              <dgm:constr type="primFontSz" for="des" forName="Parent3" refType="primFontSz" refFor="des" refForName="Parent1" op="equ"/>
              <dgm:constr type="primFontSz" for="des" forName="Parent4" refType="primFontSz" refFor="des" refForName="Parent1" op="equ"/>
              <dgm:constr type="primFontSz" for="des" forName="Parent5" refType="primFontSz" refFor="des" refForName="Parent1" op="equ"/>
              <dgm:constr type="primFontSz" for="des" forName="Parent6" refType="primFontSz" refFor="des" refForName="Parent1" op="equ"/>
              <dgm:constr type="primFontSz" for="des" forName="Parent7" refType="primFontSz" refFor="des" refForName="Parent1" op="equ"/>
              <dgm:constr type="primFontSz" for="des" forName="Parent8" refType="primFontSz" refFor="des" refForName="Parent1" op="equ"/>
              <dgm:constr type="primFontSz" for="des" forName="Parent9" refType="primFontSz" refFor="des" refForName="Parent1" op="equ"/>
              <dgm:constr type="primFontSz" for="des" forName="Child2" refType="primFontSz" refFor="des" refForName="Child1" op="equ"/>
              <dgm:constr type="primFontSz" for="des" forName="Child3" refType="primFontSz" refFor="des" refForName="Child1" op="equ"/>
              <dgm:constr type="primFontSz" for="des" forName="Child4" refType="primFontSz" refFor="des" refForName="Child1" op="equ"/>
              <dgm:constr type="primFontSz" for="des" forName="Child5" refType="primFontSz" refFor="des" refForName="Child1" op="equ"/>
              <dgm:constr type="primFontSz" for="des" forName="Child6" refType="primFontSz" refFor="des" refForName="Child1" op="equ"/>
              <dgm:constr type="primFontSz" for="des" forName="Child7" refType="primFontSz" refFor="des" refForName="Child1" op="equ"/>
              <dgm:constr type="primFontSz" for="des" forName="Child8" refType="primFontSz" refFor="des" refForName="Child1" op="equ"/>
              <dgm:constr type="primFontSz" for="des" forName="Child9" refType="primFontSz" refFor="des" refForName="Child1" op="equ"/>
              <dgm:constr type="r" for="ch" forName="Parent9" refType="w" fact="0.0881"/>
              <dgm:constr type="t" for="ch" forName="Parent9" refType="h" fact="0.2022"/>
              <dgm:constr type="w" for="ch" forName="Parent9" refType="w" fact="0.0705"/>
              <dgm:constr type="h" for="ch" forName="Parent9" refType="h" fact="0.3799"/>
              <dgm:constr type="r" for="ch" forName="Parent8" refType="w" fact="0.1974"/>
              <dgm:constr type="t" for="ch" forName="Parent8" refType="h" fact="0.2022"/>
              <dgm:constr type="w" for="ch" forName="Parent8" refType="w" fact="0.0705"/>
              <dgm:constr type="h" for="ch" forName="Parent8" refType="h" fact="0.3799"/>
              <dgm:constr type="r" for="ch" forName="Parent7" refType="w" fact="0.3067"/>
              <dgm:constr type="t" for="ch" forName="Parent7" refType="h" fact="0.2022"/>
              <dgm:constr type="w" for="ch" forName="Parent7" refType="w" fact="0.0705"/>
              <dgm:constr type="h" for="ch" forName="Parent7" refType="h" fact="0.3799"/>
              <dgm:constr type="r" for="ch" forName="Parent6" refType="w" fact="0.416"/>
              <dgm:constr type="t" for="ch" forName="Parent6" refType="h" fact="0.2022"/>
              <dgm:constr type="w" for="ch" forName="Parent6" refType="w" fact="0.0705"/>
              <dgm:constr type="h" for="ch" forName="Parent6" refType="h" fact="0.3799"/>
              <dgm:constr type="r" for="ch" forName="Parent5" refType="w" fact="0.5253"/>
              <dgm:constr type="t" for="ch" forName="Parent5" refType="h" fact="0.2022"/>
              <dgm:constr type="w" for="ch" forName="Parent5" refType="w" fact="0.0705"/>
              <dgm:constr type="h" for="ch" forName="Parent5" refType="h" fact="0.3799"/>
              <dgm:constr type="r" for="ch" forName="Parent4" refType="w" fact="0.6346"/>
              <dgm:constr type="t" for="ch" forName="Parent4" refType="h" fact="0.2022"/>
              <dgm:constr type="w" for="ch" forName="Parent4" refType="w" fact="0.0705"/>
              <dgm:constr type="h" for="ch" forName="Parent4" refType="h" fact="0.3799"/>
              <dgm:constr type="r" for="ch" forName="Parent3" refType="w" fact="0.7439"/>
              <dgm:constr type="t" for="ch" forName="Parent3" refType="h" fact="0.2022"/>
              <dgm:constr type="w" for="ch" forName="Parent3" refType="w" fact="0.0705"/>
              <dgm:constr type="h" for="ch" forName="Parent3" refType="h" fact="0.3799"/>
              <dgm:constr type="r" for="ch" forName="Parent2" refType="w" fact="0.8532"/>
              <dgm:constr type="t" for="ch" forName="Parent2" refType="h" fact="0.2022"/>
              <dgm:constr type="w" for="ch" forName="Parent2" refType="w" fact="0.0705"/>
              <dgm:constr type="h" for="ch" forName="Parent2" refType="h" fact="0.3799"/>
              <dgm:constr type="r" for="ch" forName="Parent1" refType="w" fact="0.9625"/>
              <dgm:constr type="t" for="ch" forName="Parent1" refType="h" fact="0.2022"/>
              <dgm:constr type="w" for="ch" forName="Parent1" refType="w" fact="0.0705"/>
              <dgm:constr type="h" for="ch" forName="Parent1" refType="h" fact="0.3799"/>
              <dgm:constr type="r" for="ch" forName="Accent9" refType="w" fact="0.1058"/>
              <dgm:constr type="t" for="ch" forName="Accent9" refType="h" fact="0.1072"/>
              <dgm:constr type="w" for="ch" forName="Accent9" refType="w" fact="0.1058"/>
              <dgm:constr type="h" for="ch" forName="Accent9" refType="h" fact="0.5699"/>
              <dgm:constr type="r" for="ch" forName="ParentBackground9" refType="w" fact="0.1022"/>
              <dgm:constr type="t" for="ch" forName="ParentBackground9" refType="h" fact="0.1262"/>
              <dgm:constr type="w" for="ch" forName="ParentBackground9" refType="w" fact="0.0987"/>
              <dgm:constr type="h" for="ch" forName="ParentBackground9" refType="h" fact="0.5319"/>
              <dgm:constr type="r" for="ch" forName="Child9" refType="w" fact="0.1022"/>
              <dgm:constr type="t" for="ch" forName="Child9" refType="h" fact="0.6876"/>
              <dgm:constr type="w" for="ch" forName="Child9" refType="w" fact="0.0987"/>
              <dgm:constr type="h" for="ch" forName="Child9" refType="h" fact="0.3124"/>
              <dgm:constr type="r" for="ch" forName="Accent8" refType="w" fact="0.237"/>
              <dgm:constr type="t" for="ch" forName="Accent8" refType="h" fact="-0.0109"/>
              <dgm:constr type="w" for="ch" forName="Accent8" refType="w" fact="0.1496"/>
              <dgm:constr type="h" for="ch" forName="Accent8" refType="h" fact="0.806"/>
              <dgm:constr type="r" for="ch" forName="ParentBackground8" refType="w" fact="0.2115"/>
              <dgm:constr type="t" for="ch" forName="ParentBackground8" refType="h" fact="0.1262"/>
              <dgm:constr type="w" for="ch" forName="ParentBackground8" refType="w" fact="0.0987"/>
              <dgm:constr type="h" for="ch" forName="ParentBackground8" refType="h" fact="0.5319"/>
              <dgm:constr type="r" for="ch" forName="Child8" refType="w" fact="0.2115"/>
              <dgm:constr type="t" for="ch" forName="Child8" refType="h" fact="0.6876"/>
              <dgm:constr type="w" for="ch" forName="Child8" refType="w" fact="0.0987"/>
              <dgm:constr type="h" for="ch" forName="Child8" refType="h" fact="0.3124"/>
              <dgm:constr type="r" for="ch" forName="Accent7" refType="w" fact="0.3462"/>
              <dgm:constr type="t" for="ch" forName="Accent7" refType="h" fact="-0.0109"/>
              <dgm:constr type="w" for="ch" forName="Accent7" refType="w" fact="0.1496"/>
              <dgm:constr type="h" for="ch" forName="Accent7" refType="h" fact="0.806"/>
              <dgm:constr type="r" for="ch" forName="ParentBackground7" refType="w" fact="0.3208"/>
              <dgm:constr type="t" for="ch" forName="ParentBackground7" refType="h" fact="0.1262"/>
              <dgm:constr type="w" for="ch" forName="ParentBackground7" refType="w" fact="0.0987"/>
              <dgm:constr type="h" for="ch" forName="ParentBackground7" refType="h" fact="0.5319"/>
              <dgm:constr type="r" for="ch" forName="Child7" refType="w" fact="0.3208"/>
              <dgm:constr type="t" for="ch" forName="Child7" refType="h" fact="0.6876"/>
              <dgm:constr type="w" for="ch" forName="Child7" refType="w" fact="0.0987"/>
              <dgm:constr type="h" for="ch" forName="Child7" refType="h" fact="0.3124"/>
              <dgm:constr type="r" for="ch" forName="Accent6" refType="w" fact="0.4555"/>
              <dgm:constr type="t" for="ch" forName="Accent6" refType="h" fact="-0.0109"/>
              <dgm:constr type="w" for="ch" forName="Accent6" refType="w" fact="0.1496"/>
              <dgm:constr type="h" for="ch" forName="Accent6" refType="h" fact="0.806"/>
              <dgm:constr type="r" for="ch" forName="ParentBackground6" refType="w" fact="0.4301"/>
              <dgm:constr type="t" for="ch" forName="ParentBackground6" refType="h" fact="0.1262"/>
              <dgm:constr type="w" for="ch" forName="ParentBackground6" refType="w" fact="0.0987"/>
              <dgm:constr type="h" for="ch" forName="ParentBackground6" refType="h" fact="0.5319"/>
              <dgm:constr type="r" for="ch" forName="Child6" refType="w" fact="0.4301"/>
              <dgm:constr type="t" for="ch" forName="Child6" refType="h" fact="0.6876"/>
              <dgm:constr type="w" for="ch" forName="Child6" refType="w" fact="0.0987"/>
              <dgm:constr type="h" for="ch" forName="Child6" refType="h" fact="0.3124"/>
              <dgm:constr type="r" for="ch" forName="Accent5" refType="w" fact="0.5648"/>
              <dgm:constr type="t" for="ch" forName="Accent5" refType="h" fact="-0.0109"/>
              <dgm:constr type="w" for="ch" forName="Accent5" refType="w" fact="0.1496"/>
              <dgm:constr type="h" for="ch" forName="Accent5" refType="h" fact="0.806"/>
              <dgm:constr type="r" for="ch" forName="ParentBackground5" refType="w" fact="0.5394"/>
              <dgm:constr type="t" for="ch" forName="ParentBackground5" refType="h" fact="0.1262"/>
              <dgm:constr type="w" for="ch" forName="ParentBackground5" refType="w" fact="0.0987"/>
              <dgm:constr type="h" for="ch" forName="ParentBackground5" refType="h" fact="0.5319"/>
              <dgm:constr type="r" for="ch" forName="Child5" refType="w" fact="0.5394"/>
              <dgm:constr type="t" for="ch" forName="Child5" refType="h" fact="0.6876"/>
              <dgm:constr type="w" for="ch" forName="Child5" refType="w" fact="0.0987"/>
              <dgm:constr type="h" for="ch" forName="Child5" refType="h" fact="0.3124"/>
              <dgm:constr type="r" for="ch" forName="Accent4" refType="w" fact="0.6741"/>
              <dgm:constr type="t" for="ch" forName="Accent4" refType="h" fact="-0.0109"/>
              <dgm:constr type="w" for="ch" forName="Accent4" refType="w" fact="0.1496"/>
              <dgm:constr type="h" for="ch" forName="Accent4" refType="h" fact="0.806"/>
              <dgm:constr type="r" for="ch" forName="ParentBackground4" refType="w" fact="0.6487"/>
              <dgm:constr type="t" for="ch" forName="ParentBackground4" refType="h" fact="0.1262"/>
              <dgm:constr type="w" for="ch" forName="ParentBackground4" refType="w" fact="0.0987"/>
              <dgm:constr type="h" for="ch" forName="ParentBackground4" refType="h" fact="0.5319"/>
              <dgm:constr type="r" for="ch" forName="Child4" refType="w" fact="0.6487"/>
              <dgm:constr type="t" for="ch" forName="Child4" refType="h" fact="0.6876"/>
              <dgm:constr type="w" for="ch" forName="Child4" refType="w" fact="0.0987"/>
              <dgm:constr type="h" for="ch" forName="Child4" refType="h" fact="0.3124"/>
              <dgm:constr type="r" for="ch" forName="Accent3" refType="w" fact="0.7834"/>
              <dgm:constr type="t" for="ch" forName="Accent3" refType="h" fact="-0.0109"/>
              <dgm:constr type="w" for="ch" forName="Accent3" refType="w" fact="0.1496"/>
              <dgm:constr type="h" for="ch" forName="Accent3" refType="h" fact="0.806"/>
              <dgm:constr type="r" for="ch" forName="ParentBackground3" refType="w" fact="0.758"/>
              <dgm:constr type="t" for="ch" forName="ParentBackground3" refType="h" fact="0.1262"/>
              <dgm:constr type="w" for="ch" forName="ParentBackground3" refType="w" fact="0.0987"/>
              <dgm:constr type="h" for="ch" forName="ParentBackground3" refType="h" fact="0.5319"/>
              <dgm:constr type="r" for="ch" forName="Child3" refType="w" fact="0.758"/>
              <dgm:constr type="t" for="ch" forName="Child3" refType="h" fact="0.6876"/>
              <dgm:constr type="w" for="ch" forName="Child3" refType="w" fact="0.0987"/>
              <dgm:constr type="h" for="ch" forName="Child3" refType="h" fact="0.3124"/>
              <dgm:constr type="r" for="ch" forName="Accent2" refType="w" fact="0.8927"/>
              <dgm:constr type="t" for="ch" forName="Accent2" refType="h" fact="-0.0109"/>
              <dgm:constr type="w" for="ch" forName="Accent2" refType="w" fact="0.1496"/>
              <dgm:constr type="h" for="ch" forName="Accent2" refType="h" fact="0.806"/>
              <dgm:constr type="r" for="ch" forName="ParentBackground2" refType="w" fact="0.8673"/>
              <dgm:constr type="t" for="ch" forName="ParentBackground2" refType="h" fact="0.1262"/>
              <dgm:constr type="w" for="ch" forName="ParentBackground2" refType="w" fact="0.0987"/>
              <dgm:constr type="h" for="ch" forName="ParentBackground2" refType="h" fact="0.5319"/>
              <dgm:constr type="r" for="ch" forName="Child2" refType="w" fact="0.8673"/>
              <dgm:constr type="t" for="ch" forName="Child2" refType="h" fact="0.6876"/>
              <dgm:constr type="w" for="ch" forName="Child2" refType="w" fact="0.0987"/>
              <dgm:constr type="h" for="ch" forName="Child2" refType="h" fact="0.3124"/>
              <dgm:constr type="r" for="ch" forName="Accent1" refType="w" fact="1.002"/>
              <dgm:constr type="t" for="ch" forName="Accent1" refType="h" fact="-0.0109"/>
              <dgm:constr type="w" for="ch" forName="Accent1" refType="w" fact="0.1496"/>
              <dgm:constr type="h" for="ch" forName="Accent1" refType="h" fact="0.806"/>
              <dgm:constr type="r" for="ch" forName="ParentBackground1" refType="w" fact="0.9765"/>
              <dgm:constr type="t" for="ch" forName="ParentBackground1" refType="h" fact="0.1262"/>
              <dgm:constr type="w" for="ch" forName="ParentBackground1" refType="w" fact="0.0987"/>
              <dgm:constr type="h" for="ch" forName="ParentBackground1" refType="h" fact="0.5319"/>
              <dgm:constr type="r" for="ch" forName="Child1" refType="w" fact="0.9765"/>
              <dgm:constr type="t" for="ch" forName="Child1" refType="h" fact="0.6876"/>
              <dgm:constr type="w" for="ch" forName="Child1" refType="w" fact="0.0987"/>
              <dgm:constr type="h" for="ch" forName="Child1" refType="h" fact="0.3124"/>
            </dgm:constrLst>
          </dgm:if>
          <dgm:if name="Name26" axis="ch" ptType="node" func="cnt" op="equ" val="10">
            <dgm:alg type="composite">
              <dgm:param type="ar" val="5.9769"/>
            </dgm:alg>
            <dgm:constrLst>
              <dgm:constr type="primFontSz" for="des" forName="Child1" val="65"/>
              <dgm:constr type="primFontSz" for="des" forName="Parent1" val="65"/>
              <dgm:constr type="primFontSz" for="des" forName="Child1" refType="primFontSz" refFor="des" refForName="Parent1" op="lte"/>
              <dgm:constr type="primFontSz" for="des" forName="Child2" refType="primFontSz" refFor="des" refForName="Parent1" op="lte"/>
              <dgm:constr type="primFontSz" for="des" forName="Child3" refType="primFontSz" refFor="des" refForName="Parent1" op="lte"/>
              <dgm:constr type="primFontSz" for="des" forName="Child4" refType="primFontSz" refFor="des" refForName="Parent1" op="lte"/>
              <dgm:constr type="primFontSz" for="des" forName="Child5" refType="primFontSz" refFor="des" refForName="Parent1" op="lte"/>
              <dgm:constr type="primFontSz" for="des" forName="Child6" refType="primFontSz" refFor="des" refForName="Parent1" op="lte"/>
              <dgm:constr type="primFontSz" for="des" forName="Child7" refType="primFontSz" refFor="des" refForName="Parent1" op="lte"/>
              <dgm:constr type="primFontSz" for="des" forName="Child8" refType="primFontSz" refFor="des" refForName="Parent1" op="lte"/>
              <dgm:constr type="primFontSz" for="des" forName="Child9" refType="primFontSz" refFor="des" refForName="Parent1" op="lte"/>
              <dgm:constr type="primFontSz" for="des" forName="Child10" refType="primFontSz" refFor="des" refForName="Parent1" op="lte"/>
              <dgm:constr type="primFontSz" for="des" forName="Child1" refType="primFontSz" refFor="des" refForName="Parent2" op="lte"/>
              <dgm:constr type="primFontSz" for="des" forName="Child2" refType="primFontSz" refFor="des" refForName="Parent2" op="lte"/>
              <dgm:constr type="primFontSz" for="des" forName="Child3" refType="primFontSz" refFor="des" refForName="Parent2" op="lte"/>
              <dgm:constr type="primFontSz" for="des" forName="Child4" refType="primFontSz" refFor="des" refForName="Parent2" op="lte"/>
              <dgm:constr type="primFontSz" for="des" forName="Child5" refType="primFontSz" refFor="des" refForName="Parent2" op="lte"/>
              <dgm:constr type="primFontSz" for="des" forName="Child6" refType="primFontSz" refFor="des" refForName="Parent2" op="lte"/>
              <dgm:constr type="primFontSz" for="des" forName="Child7" refType="primFontSz" refFor="des" refForName="Parent2" op="lte"/>
              <dgm:constr type="primFontSz" for="des" forName="Child8" refType="primFontSz" refFor="des" refForName="Parent2" op="lte"/>
              <dgm:constr type="primFontSz" for="des" forName="Child9" refType="primFontSz" refFor="des" refForName="Parent2" op="lte"/>
              <dgm:constr type="primFontSz" for="des" forName="Child10" refType="primFontSz" refFor="des" refForName="Parent2" op="lte"/>
              <dgm:constr type="primFontSz" for="des" forName="Child1" refType="primFontSz" refFor="des" refForName="Parent3" op="lte"/>
              <dgm:constr type="primFontSz" for="des" forName="Child2" refType="primFontSz" refFor="des" refForName="Parent3" op="lte"/>
              <dgm:constr type="primFontSz" for="des" forName="Child3" refType="primFontSz" refFor="des" refForName="Parent3" op="lte"/>
              <dgm:constr type="primFontSz" for="des" forName="Child4" refType="primFontSz" refFor="des" refForName="Parent3" op="lte"/>
              <dgm:constr type="primFontSz" for="des" forName="Child5" refType="primFontSz" refFor="des" refForName="Parent3" op="lte"/>
              <dgm:constr type="primFontSz" for="des" forName="Child6" refType="primFontSz" refFor="des" refForName="Parent3" op="lte"/>
              <dgm:constr type="primFontSz" for="des" forName="Child7" refType="primFontSz" refFor="des" refForName="Parent3" op="lte"/>
              <dgm:constr type="primFontSz" for="des" forName="Child8" refType="primFontSz" refFor="des" refForName="Parent3" op="lte"/>
              <dgm:constr type="primFontSz" for="des" forName="Child9" refType="primFontSz" refFor="des" refForName="Parent3" op="lte"/>
              <dgm:constr type="primFontSz" for="des" forName="Child10" refType="primFontSz" refFor="des" refForName="Parent3" op="lte"/>
              <dgm:constr type="primFontSz" for="des" forName="Child1" refType="primFontSz" refFor="des" refForName="Parent4" op="lte"/>
              <dgm:constr type="primFontSz" for="des" forName="Child2" refType="primFontSz" refFor="des" refForName="Parent4" op="lte"/>
              <dgm:constr type="primFontSz" for="des" forName="Child3" refType="primFontSz" refFor="des" refForName="Parent4" op="lte"/>
              <dgm:constr type="primFontSz" for="des" forName="Child4" refType="primFontSz" refFor="des" refForName="Parent4" op="lte"/>
              <dgm:constr type="primFontSz" for="des" forName="Child5" refType="primFontSz" refFor="des" refForName="Parent4" op="lte"/>
              <dgm:constr type="primFontSz" for="des" forName="Child6" refType="primFontSz" refFor="des" refForName="Parent4" op="lte"/>
              <dgm:constr type="primFontSz" for="des" forName="Child7" refType="primFontSz" refFor="des" refForName="Parent4" op="lte"/>
              <dgm:constr type="primFontSz" for="des" forName="Child8" refType="primFontSz" refFor="des" refForName="Parent4" op="lte"/>
              <dgm:constr type="primFontSz" for="des" forName="Child9" refType="primFontSz" refFor="des" refForName="Parent4" op="lte"/>
              <dgm:constr type="primFontSz" for="des" forName="Child10" refType="primFontSz" refFor="des" refForName="Parent4" op="lte"/>
              <dgm:constr type="primFontSz" for="des" forName="Child1" refType="primFontSz" refFor="des" refForName="Parent5" op="lte"/>
              <dgm:constr type="primFontSz" for="des" forName="Child2" refType="primFontSz" refFor="des" refForName="Parent5" op="lte"/>
              <dgm:constr type="primFontSz" for="des" forName="Child3" refType="primFontSz" refFor="des" refForName="Parent5" op="lte"/>
              <dgm:constr type="primFontSz" for="des" forName="Child4" refType="primFontSz" refFor="des" refForName="Parent5" op="lte"/>
              <dgm:constr type="primFontSz" for="des" forName="Child5" refType="primFontSz" refFor="des" refForName="Parent5" op="lte"/>
              <dgm:constr type="primFontSz" for="des" forName="Child6" refType="primFontSz" refFor="des" refForName="Parent5" op="lte"/>
              <dgm:constr type="primFontSz" for="des" forName="Child7" refType="primFontSz" refFor="des" refForName="Parent5" op="lte"/>
              <dgm:constr type="primFontSz" for="des" forName="Child8" refType="primFontSz" refFor="des" refForName="Parent5" op="lte"/>
              <dgm:constr type="primFontSz" for="des" forName="Child9" refType="primFontSz" refFor="des" refForName="Parent5" op="lte"/>
              <dgm:constr type="primFontSz" for="des" forName="Child10" refType="primFontSz" refFor="des" refForName="Parent5" op="lte"/>
              <dgm:constr type="primFontSz" for="des" forName="Child1" refType="primFontSz" refFor="des" refForName="Parent6" op="lte"/>
              <dgm:constr type="primFontSz" for="des" forName="Child2" refType="primFontSz" refFor="des" refForName="Parent6" op="lte"/>
              <dgm:constr type="primFontSz" for="des" forName="Child3" refType="primFontSz" refFor="des" refForName="Parent6" op="lte"/>
              <dgm:constr type="primFontSz" for="des" forName="Child4" refType="primFontSz" refFor="des" refForName="Parent6" op="lte"/>
              <dgm:constr type="primFontSz" for="des" forName="Child5" refType="primFontSz" refFor="des" refForName="Parent6" op="lte"/>
              <dgm:constr type="primFontSz" for="des" forName="Child6" refType="primFontSz" refFor="des" refForName="Parent6" op="lte"/>
              <dgm:constr type="primFontSz" for="des" forName="Child7" refType="primFontSz" refFor="des" refForName="Parent6" op="lte"/>
              <dgm:constr type="primFontSz" for="des" forName="Child8" refType="primFontSz" refFor="des" refForName="Parent6" op="lte"/>
              <dgm:constr type="primFontSz" for="des" forName="Child9" refType="primFontSz" refFor="des" refForName="Parent6" op="lte"/>
              <dgm:constr type="primFontSz" for="des" forName="Child10" refType="primFontSz" refFor="des" refForName="Parent7" op="lte"/>
              <dgm:constr type="primFontSz" for="des" forName="Child1" refType="primFontSz" refFor="des" refForName="Parent7" op="lte"/>
              <dgm:constr type="primFontSz" for="des" forName="Child2" refType="primFontSz" refFor="des" refForName="Parent7" op="lte"/>
              <dgm:constr type="primFontSz" for="des" forName="Child3" refType="primFontSz" refFor="des" refForName="Parent7" op="lte"/>
              <dgm:constr type="primFontSz" for="des" forName="Child4" refType="primFontSz" refFor="des" refForName="Parent7" op="lte"/>
              <dgm:constr type="primFontSz" for="des" forName="Child5" refType="primFontSz" refFor="des" refForName="Parent7" op="lte"/>
              <dgm:constr type="primFontSz" for="des" forName="Child6" refType="primFontSz" refFor="des" refForName="Parent7" op="lte"/>
              <dgm:constr type="primFontSz" for="des" forName="Child7" refType="primFontSz" refFor="des" refForName="Parent7" op="lte"/>
              <dgm:constr type="primFontSz" for="des" forName="Child8" refType="primFontSz" refFor="des" refForName="Parent7" op="lte"/>
              <dgm:constr type="primFontSz" for="des" forName="Child9" refType="primFontSz" refFor="des" refForName="Parent7" op="lte"/>
              <dgm:constr type="primFontSz" for="des" forName="Child10" refType="primFontSz" refFor="des" refForName="Parent7" op="lte"/>
              <dgm:constr type="primFontSz" for="des" forName="Child1" refType="primFontSz" refFor="des" refForName="Parent8" op="lte"/>
              <dgm:constr type="primFontSz" for="des" forName="Child2" refType="primFontSz" refFor="des" refForName="Parent8" op="lte"/>
              <dgm:constr type="primFontSz" for="des" forName="Child3" refType="primFontSz" refFor="des" refForName="Parent8" op="lte"/>
              <dgm:constr type="primFontSz" for="des" forName="Child4" refType="primFontSz" refFor="des" refForName="Parent8" op="lte"/>
              <dgm:constr type="primFontSz" for="des" forName="Child5" refType="primFontSz" refFor="des" refForName="Parent8" op="lte"/>
              <dgm:constr type="primFontSz" for="des" forName="Child6" refType="primFontSz" refFor="des" refForName="Parent8" op="lte"/>
              <dgm:constr type="primFontSz" for="des" forName="Child7" refType="primFontSz" refFor="des" refForName="Parent8" op="lte"/>
              <dgm:constr type="primFontSz" for="des" forName="Child8" refType="primFontSz" refFor="des" refForName="Parent8" op="lte"/>
              <dgm:constr type="primFontSz" for="des" forName="Child9" refType="primFontSz" refFor="des" refForName="Parent8" op="lte"/>
              <dgm:constr type="primFontSz" for="des" forName="Child10" refType="primFontSz" refFor="des" refForName="Parent8" op="lte"/>
              <dgm:constr type="primFontSz" for="des" forName="Child1" refType="primFontSz" refFor="des" refForName="Parent9" op="lte"/>
              <dgm:constr type="primFontSz" for="des" forName="Child2" refType="primFontSz" refFor="des" refForName="Parent9" op="lte"/>
              <dgm:constr type="primFontSz" for="des" forName="Child3" refType="primFontSz" refFor="des" refForName="Parent9" op="lte"/>
              <dgm:constr type="primFontSz" for="des" forName="Child4" refType="primFontSz" refFor="des" refForName="Parent9" op="lte"/>
              <dgm:constr type="primFontSz" for="des" forName="Child5" refType="primFontSz" refFor="des" refForName="Parent9" op="lte"/>
              <dgm:constr type="primFontSz" for="des" forName="Child6" refType="primFontSz" refFor="des" refForName="Parent9" op="lte"/>
              <dgm:constr type="primFontSz" for="des" forName="Child7" refType="primFontSz" refFor="des" refForName="Parent9" op="lte"/>
              <dgm:constr type="primFontSz" for="des" forName="Child8" refType="primFontSz" refFor="des" refForName="Parent9" op="lte"/>
              <dgm:constr type="primFontSz" for="des" forName="Child9" refType="primFontSz" refFor="des" refForName="Parent9" op="lte"/>
              <dgm:constr type="primFontSz" for="des" forName="Child10" refType="primFontSz" refFor="des" refForName="Parent9" op="lte"/>
              <dgm:constr type="primFontSz" for="des" forName="Child1" refType="primFontSz" refFor="des" refForName="Parent10" op="lte"/>
              <dgm:constr type="primFontSz" for="des" forName="Child2" refType="primFontSz" refFor="des" refForName="Parent10" op="lte"/>
              <dgm:constr type="primFontSz" for="des" forName="Child3" refType="primFontSz" refFor="des" refForName="Parent10" op="lte"/>
              <dgm:constr type="primFontSz" for="des" forName="Child4" refType="primFontSz" refFor="des" refForName="Parent10" op="lte"/>
              <dgm:constr type="primFontSz" for="des" forName="Child5" refType="primFontSz" refFor="des" refForName="Parent10" op="lte"/>
              <dgm:constr type="primFontSz" for="des" forName="Child6" refType="primFontSz" refFor="des" refForName="Parent10" op="lte"/>
              <dgm:constr type="primFontSz" for="des" forName="Child7" refType="primFontSz" refFor="des" refForName="Parent10" op="lte"/>
              <dgm:constr type="primFontSz" for="des" forName="Child8" refType="primFontSz" refFor="des" refForName="Parent10" op="lte"/>
              <dgm:constr type="primFontSz" for="des" forName="Child9" refType="primFontSz" refFor="des" refForName="Parent10" op="lte"/>
              <dgm:constr type="primFontSz" for="des" forName="Child10" refType="primFontSz" refFor="des" refForName="Parent10" op="lte"/>
              <dgm:constr type="primFontSz" for="des" forName="Parent2" refType="primFontSz" refFor="des" refForName="Parent1" op="equ"/>
              <dgm:constr type="primFontSz" for="des" forName="Parent3" refType="primFontSz" refFor="des" refForName="Parent1" op="equ"/>
              <dgm:constr type="primFontSz" for="des" forName="Parent4" refType="primFontSz" refFor="des" refForName="Parent1" op="equ"/>
              <dgm:constr type="primFontSz" for="des" forName="Parent5" refType="primFontSz" refFor="des" refForName="Parent1" op="equ"/>
              <dgm:constr type="primFontSz" for="des" forName="Parent6" refType="primFontSz" refFor="des" refForName="Parent1" op="equ"/>
              <dgm:constr type="primFontSz" for="des" forName="Parent7" refType="primFontSz" refFor="des" refForName="Parent1" op="equ"/>
              <dgm:constr type="primFontSz" for="des" forName="Parent8" refType="primFontSz" refFor="des" refForName="Parent1" op="equ"/>
              <dgm:constr type="primFontSz" for="des" forName="Parent9" refType="primFontSz" refFor="des" refForName="Parent1" op="equ"/>
              <dgm:constr type="primFontSz" for="des" forName="Parent10" refType="primFontSz" refFor="des" refForName="Parent1" op="equ"/>
              <dgm:constr type="primFontSz" for="des" forName="Child2" refType="primFontSz" refFor="des" refForName="Child1" op="equ"/>
              <dgm:constr type="primFontSz" for="des" forName="Child3" refType="primFontSz" refFor="des" refForName="Child1" op="equ"/>
              <dgm:constr type="primFontSz" for="des" forName="Child4" refType="primFontSz" refFor="des" refForName="Child1" op="equ"/>
              <dgm:constr type="primFontSz" for="des" forName="Child5" refType="primFontSz" refFor="des" refForName="Child1" op="equ"/>
              <dgm:constr type="primFontSz" for="des" forName="Child6" refType="primFontSz" refFor="des" refForName="Child1" op="equ"/>
              <dgm:constr type="primFontSz" for="des" forName="Child7" refType="primFontSz" refFor="des" refForName="Child1" op="equ"/>
              <dgm:constr type="primFontSz" for="des" forName="Child8" refType="primFontSz" refFor="des" refForName="Child1" op="equ"/>
              <dgm:constr type="primFontSz" for="des" forName="Child9" refType="primFontSz" refFor="des" refForName="Child1" op="equ"/>
              <dgm:constr type="primFontSz" for="des" forName="Child10" refType="primFontSz" refFor="des" refForName="Child1" op="equ"/>
              <dgm:constr type="r" for="ch" forName="Parent10" refType="w" fact="0.0795"/>
              <dgm:constr type="t" for="ch" forName="Parent10" refType="h" fact="0.2022"/>
              <dgm:constr type="w" for="ch" forName="Parent10" refType="w" fact="0.0636"/>
              <dgm:constr type="h" for="ch" forName="Parent10" refType="h" fact="0.3799"/>
              <dgm:constr type="r" for="ch" forName="Parent9" refType="w" fact="0.178"/>
              <dgm:constr type="t" for="ch" forName="Parent9" refType="h" fact="0.2022"/>
              <dgm:constr type="w" for="ch" forName="Parent9" refType="w" fact="0.0636"/>
              <dgm:constr type="h" for="ch" forName="Parent9" refType="h" fact="0.3799"/>
              <dgm:constr type="r" for="ch" forName="Parent8" refType="w" fact="0.2765"/>
              <dgm:constr type="t" for="ch" forName="Parent8" refType="h" fact="0.2022"/>
              <dgm:constr type="w" for="ch" forName="Parent8" refType="w" fact="0.0636"/>
              <dgm:constr type="h" for="ch" forName="Parent8" refType="h" fact="0.3799"/>
              <dgm:constr type="r" for="ch" forName="Parent7" refType="w" fact="0.375"/>
              <dgm:constr type="t" for="ch" forName="Parent7" refType="h" fact="0.2022"/>
              <dgm:constr type="w" for="ch" forName="Parent7" refType="w" fact="0.0636"/>
              <dgm:constr type="h" for="ch" forName="Parent7" refType="h" fact="0.3799"/>
              <dgm:constr type="r" for="ch" forName="Parent6" refType="w" fact="0.4736"/>
              <dgm:constr type="t" for="ch" forName="Parent6" refType="h" fact="0.2022"/>
              <dgm:constr type="w" for="ch" forName="Parent6" refType="w" fact="0.0636"/>
              <dgm:constr type="h" for="ch" forName="Parent6" refType="h" fact="0.3799"/>
              <dgm:constr type="r" for="ch" forName="Parent5" refType="w" fact="0.5721"/>
              <dgm:constr type="t" for="ch" forName="Parent5" refType="h" fact="0.2022"/>
              <dgm:constr type="w" for="ch" forName="Parent5" refType="w" fact="0.0636"/>
              <dgm:constr type="h" for="ch" forName="Parent5" refType="h" fact="0.3799"/>
              <dgm:constr type="r" for="ch" forName="Parent4" refType="w" fact="0.6706"/>
              <dgm:constr type="t" for="ch" forName="Parent4" refType="h" fact="0.2022"/>
              <dgm:constr type="w" for="ch" forName="Parent4" refType="w" fact="0.0636"/>
              <dgm:constr type="h" for="ch" forName="Parent4" refType="h" fact="0.3799"/>
              <dgm:constr type="r" for="ch" forName="Parent3" refType="w" fact="0.7691"/>
              <dgm:constr type="t" for="ch" forName="Parent3" refType="h" fact="0.2022"/>
              <dgm:constr type="w" for="ch" forName="Parent3" refType="w" fact="0.0636"/>
              <dgm:constr type="h" for="ch" forName="Parent3" refType="h" fact="0.3799"/>
              <dgm:constr type="r" for="ch" forName="Parent2" refType="w" fact="0.8676"/>
              <dgm:constr type="t" for="ch" forName="Parent2" refType="h" fact="0.2022"/>
              <dgm:constr type="w" for="ch" forName="Parent2" refType="w" fact="0.0636"/>
              <dgm:constr type="h" for="ch" forName="Parent2" refType="h" fact="0.3799"/>
              <dgm:constr type="r" for="ch" forName="Parent1" refType="w" fact="0.9662"/>
              <dgm:constr type="t" for="ch" forName="Parent1" refType="h" fact="0.2022"/>
              <dgm:constr type="w" for="ch" forName="Parent1" refType="w" fact="0.0636"/>
              <dgm:constr type="h" for="ch" forName="Parent1" refType="h" fact="0.3799"/>
              <dgm:constr type="r" for="ch" forName="Accent10" refType="w" fact="0.0953"/>
              <dgm:constr type="t" for="ch" forName="Accent10" refType="h" fact="0.1072"/>
              <dgm:constr type="w" for="ch" forName="Accent10" refType="w" fact="0.0953"/>
              <dgm:constr type="h" for="ch" forName="Accent10" refType="h" fact="0.5699"/>
              <dgm:constr type="r" for="ch" forName="ParentBackground10" refType="w" fact="0.0922"/>
              <dgm:constr type="t" for="ch" forName="ParentBackground10" refType="h" fact="0.1262"/>
              <dgm:constr type="w" for="ch" forName="ParentBackground10" refType="w" fact="0.089"/>
              <dgm:constr type="h" for="ch" forName="ParentBackground10" refType="h" fact="0.5319"/>
              <dgm:constr type="r" for="ch" forName="Child10" refType="w" fact="0.0922"/>
              <dgm:constr type="t" for="ch" forName="Child10" refType="h" fact="0.6876"/>
              <dgm:constr type="w" for="ch" forName="Child10" refType="w" fact="0.089"/>
              <dgm:constr type="h" for="ch" forName="Child10" refType="h" fact="0.3124"/>
              <dgm:constr type="r" for="ch" forName="Accent9" refType="w" fact="0.2136"/>
              <dgm:constr type="t" for="ch" forName="Accent9" refType="h" fact="-0.0109"/>
              <dgm:constr type="w" for="ch" forName="Accent9" refType="w" fact="0.1348"/>
              <dgm:constr type="h" for="ch" forName="Accent9" refType="h" fact="0.806"/>
              <dgm:constr type="r" for="ch" forName="ParentBackground9" refType="w" fact="0.1907"/>
              <dgm:constr type="t" for="ch" forName="ParentBackground9" refType="h" fact="0.1262"/>
              <dgm:constr type="w" for="ch" forName="ParentBackground9" refType="w" fact="0.089"/>
              <dgm:constr type="h" for="ch" forName="ParentBackground9" refType="h" fact="0.5319"/>
              <dgm:constr type="r" for="ch" forName="Child9" refType="w" fact="0.1907"/>
              <dgm:constr type="t" for="ch" forName="Child9" refType="h" fact="0.6876"/>
              <dgm:constr type="w" for="ch" forName="Child9" refType="w" fact="0.089"/>
              <dgm:constr type="h" for="ch" forName="Child9" refType="h" fact="0.3124"/>
              <dgm:constr type="r" for="ch" forName="Accent8" refType="w" fact="0.3121"/>
              <dgm:constr type="t" for="ch" forName="Accent8" refType="h" fact="-0.0109"/>
              <dgm:constr type="w" for="ch" forName="Accent8" refType="w" fact="0.1348"/>
              <dgm:constr type="h" for="ch" forName="Accent8" refType="h" fact="0.806"/>
              <dgm:constr type="r" for="ch" forName="ParentBackground8" refType="w" fact="0.2892"/>
              <dgm:constr type="t" for="ch" forName="ParentBackground8" refType="h" fact="0.1262"/>
              <dgm:constr type="w" for="ch" forName="ParentBackground8" refType="w" fact="0.089"/>
              <dgm:constr type="h" for="ch" forName="ParentBackground8" refType="h" fact="0.5319"/>
              <dgm:constr type="r" for="ch" forName="Child8" refType="w" fact="0.2892"/>
              <dgm:constr type="t" for="ch" forName="Child8" refType="h" fact="0.6876"/>
              <dgm:constr type="w" for="ch" forName="Child8" refType="w" fact="0.089"/>
              <dgm:constr type="h" for="ch" forName="Child8" refType="h" fact="0.3124"/>
              <dgm:constr type="r" for="ch" forName="Accent7" refType="w" fact="0.4107"/>
              <dgm:constr type="t" for="ch" forName="Accent7" refType="h" fact="-0.0109"/>
              <dgm:constr type="w" for="ch" forName="Accent7" refType="w" fact="0.1348"/>
              <dgm:constr type="h" for="ch" forName="Accent7" refType="h" fact="0.806"/>
              <dgm:constr type="r" for="ch" forName="ParentBackground7" refType="w" fact="0.3877"/>
              <dgm:constr type="t" for="ch" forName="ParentBackground7" refType="h" fact="0.1262"/>
              <dgm:constr type="w" for="ch" forName="ParentBackground7" refType="w" fact="0.089"/>
              <dgm:constr type="h" for="ch" forName="ParentBackground7" refType="h" fact="0.5319"/>
              <dgm:constr type="r" for="ch" forName="Child7" refType="w" fact="0.3877"/>
              <dgm:constr type="t" for="ch" forName="Child7" refType="h" fact="0.6876"/>
              <dgm:constr type="w" for="ch" forName="Child7" refType="w" fact="0.089"/>
              <dgm:constr type="h" for="ch" forName="Child7" refType="h" fact="0.3124"/>
              <dgm:constr type="r" for="ch" forName="Accent6" refType="w" fact="0.5092"/>
              <dgm:constr type="t" for="ch" forName="Accent6" refType="h" fact="-0.0109"/>
              <dgm:constr type="w" for="ch" forName="Accent6" refType="w" fact="0.1348"/>
              <dgm:constr type="h" for="ch" forName="Accent6" refType="h" fact="0.806"/>
              <dgm:constr type="r" for="ch" forName="ParentBackground6" refType="w" fact="0.4863"/>
              <dgm:constr type="t" for="ch" forName="ParentBackground6" refType="h" fact="0.1262"/>
              <dgm:constr type="w" for="ch" forName="ParentBackground6" refType="w" fact="0.089"/>
              <dgm:constr type="h" for="ch" forName="ParentBackground6" refType="h" fact="0.5319"/>
              <dgm:constr type="r" for="ch" forName="Child6" refType="w" fact="0.4863"/>
              <dgm:constr type="t" for="ch" forName="Child6" refType="h" fact="0.6876"/>
              <dgm:constr type="w" for="ch" forName="Child6" refType="w" fact="0.089"/>
              <dgm:constr type="h" for="ch" forName="Child6" refType="h" fact="0.3124"/>
              <dgm:constr type="r" for="ch" forName="Accent5" refType="w" fact="0.6077"/>
              <dgm:constr type="t" for="ch" forName="Accent5" refType="h" fact="-0.0109"/>
              <dgm:constr type="w" for="ch" forName="Accent5" refType="w" fact="0.1348"/>
              <dgm:constr type="h" for="ch" forName="Accent5" refType="h" fact="0.806"/>
              <dgm:constr type="r" for="ch" forName="ParentBackground5" refType="w" fact="0.5848"/>
              <dgm:constr type="t" for="ch" forName="ParentBackground5" refType="h" fact="0.1262"/>
              <dgm:constr type="w" for="ch" forName="ParentBackground5" refType="w" fact="0.089"/>
              <dgm:constr type="h" for="ch" forName="ParentBackground5" refType="h" fact="0.5319"/>
              <dgm:constr type="r" for="ch" forName="Child5" refType="w" fact="0.5848"/>
              <dgm:constr type="t" for="ch" forName="Child5" refType="h" fact="0.6876"/>
              <dgm:constr type="w" for="ch" forName="Child5" refType="w" fact="0.089"/>
              <dgm:constr type="h" for="ch" forName="Child5" refType="h" fact="0.3124"/>
              <dgm:constr type="r" for="ch" forName="Accent4" refType="w" fact="0.7062"/>
              <dgm:constr type="t" for="ch" forName="Accent4" refType="h" fact="-0.0109"/>
              <dgm:constr type="w" for="ch" forName="Accent4" refType="w" fact="0.1348"/>
              <dgm:constr type="h" for="ch" forName="Accent4" refType="h" fact="0.806"/>
              <dgm:constr type="r" for="ch" forName="ParentBackground4" refType="w" fact="0.6833"/>
              <dgm:constr type="t" for="ch" forName="ParentBackground4" refType="h" fact="0.1262"/>
              <dgm:constr type="w" for="ch" forName="ParentBackground4" refType="w" fact="0.089"/>
              <dgm:constr type="h" for="ch" forName="ParentBackground4" refType="h" fact="0.5319"/>
              <dgm:constr type="r" for="ch" forName="Child4" refType="w" fact="0.6833"/>
              <dgm:constr type="t" for="ch" forName="Child4" refType="h" fact="0.6876"/>
              <dgm:constr type="w" for="ch" forName="Child4" refType="w" fact="0.089"/>
              <dgm:constr type="h" for="ch" forName="Child4" refType="h" fact="0.3124"/>
              <dgm:constr type="r" for="ch" forName="Accent3" refType="w" fact="0.8048"/>
              <dgm:constr type="t" for="ch" forName="Accent3" refType="h" fact="-0.0109"/>
              <dgm:constr type="w" for="ch" forName="Accent3" refType="w" fact="0.1348"/>
              <dgm:constr type="h" for="ch" forName="Accent3" refType="h" fact="0.806"/>
              <dgm:constr type="r" for="ch" forName="ParentBackground3" refType="w" fact="0.7818"/>
              <dgm:constr type="t" for="ch" forName="ParentBackground3" refType="h" fact="0.1262"/>
              <dgm:constr type="w" for="ch" forName="ParentBackground3" refType="w" fact="0.089"/>
              <dgm:constr type="h" for="ch" forName="ParentBackground3" refType="h" fact="0.5319"/>
              <dgm:constr type="r" for="ch" forName="Child3" refType="w" fact="0.7818"/>
              <dgm:constr type="t" for="ch" forName="Child3" refType="h" fact="0.6876"/>
              <dgm:constr type="w" for="ch" forName="Child3" refType="w" fact="0.089"/>
              <dgm:constr type="h" for="ch" forName="Child3" refType="h" fact="0.3124"/>
              <dgm:constr type="r" for="ch" forName="Accent2" refType="w" fact="0.9033"/>
              <dgm:constr type="t" for="ch" forName="Accent2" refType="h" fact="-0.0109"/>
              <dgm:constr type="w" for="ch" forName="Accent2" refType="w" fact="0.1348"/>
              <dgm:constr type="h" for="ch" forName="Accent2" refType="h" fact="0.806"/>
              <dgm:constr type="r" for="ch" forName="ParentBackground2" refType="w" fact="0.8804"/>
              <dgm:constr type="t" for="ch" forName="ParentBackground2" refType="h" fact="0.1262"/>
              <dgm:constr type="w" for="ch" forName="ParentBackground2" refType="w" fact="0.089"/>
              <dgm:constr type="h" for="ch" forName="ParentBackground2" refType="h" fact="0.5319"/>
              <dgm:constr type="r" for="ch" forName="Child2" refType="w" fact="0.8804"/>
              <dgm:constr type="t" for="ch" forName="Child2" refType="h" fact="0.6876"/>
              <dgm:constr type="w" for="ch" forName="Child2" refType="w" fact="0.089"/>
              <dgm:constr type="h" for="ch" forName="Child2" refType="h" fact="0.3124"/>
              <dgm:constr type="r" for="ch" forName="Accent1" refType="w" fact="1.0018"/>
              <dgm:constr type="t" for="ch" forName="Accent1" refType="h" fact="-0.0109"/>
              <dgm:constr type="w" for="ch" forName="Accent1" refType="w" fact="0.1348"/>
              <dgm:constr type="h" for="ch" forName="Accent1" refType="h" fact="0.806"/>
              <dgm:constr type="r" for="ch" forName="ParentBackground1" refType="w" fact="0.9789"/>
              <dgm:constr type="t" for="ch" forName="ParentBackground1" refType="h" fact="0.1262"/>
              <dgm:constr type="w" for="ch" forName="ParentBackground1" refType="w" fact="0.089"/>
              <dgm:constr type="h" for="ch" forName="ParentBackground1" refType="h" fact="0.5319"/>
              <dgm:constr type="r" for="ch" forName="Child1" refType="w" fact="0.9789"/>
              <dgm:constr type="t" for="ch" forName="Child1" refType="h" fact="0.6876"/>
              <dgm:constr type="w" for="ch" forName="Child1" refType="w" fact="0.089"/>
              <dgm:constr type="h" for="ch" forName="Child1" refType="h" fact="0.3124"/>
            </dgm:constrLst>
          </dgm:if>
          <dgm:else name="Name27">
            <dgm:alg type="composite">
              <dgm:param type="ar" val="6.5658"/>
            </dgm:alg>
            <dgm:constrLst>
              <dgm:constr type="primFontSz" for="des" forName="Child1" val="65"/>
              <dgm:constr type="primFontSz" for="des" forName="Parent1" val="65"/>
              <dgm:constr type="primFontSz" for="des" forName="Child1" refType="primFontSz" refFor="des" refForName="Parent1" op="lte"/>
              <dgm:constr type="primFontSz" for="des" forName="Child2" refType="primFontSz" refFor="des" refForName="Parent1" op="lte"/>
              <dgm:constr type="primFontSz" for="des" forName="Child3" refType="primFontSz" refFor="des" refForName="Parent1" op="lte"/>
              <dgm:constr type="primFontSz" for="des" forName="Child4" refType="primFontSz" refFor="des" refForName="Parent1" op="lte"/>
              <dgm:constr type="primFontSz" for="des" forName="Child5" refType="primFontSz" refFor="des" refForName="Parent1" op="lte"/>
              <dgm:constr type="primFontSz" for="des" forName="Child6" refType="primFontSz" refFor="des" refForName="Parent1" op="lte"/>
              <dgm:constr type="primFontSz" for="des" forName="Child7" refType="primFontSz" refFor="des" refForName="Parent1" op="lte"/>
              <dgm:constr type="primFontSz" for="des" forName="Child8" refType="primFontSz" refFor="des" refForName="Parent1" op="lte"/>
              <dgm:constr type="primFontSz" for="des" forName="Child9" refType="primFontSz" refFor="des" refForName="Parent1" op="lte"/>
              <dgm:constr type="primFontSz" for="des" forName="Child10" refType="primFontSz" refFor="des" refForName="Parent1" op="lte"/>
              <dgm:constr type="primFontSz" for="des" forName="Child11" refType="primFontSz" refFor="des" refForName="Parent1" op="lte"/>
              <dgm:constr type="primFontSz" for="des" forName="Child1" refType="primFontSz" refFor="des" refForName="Parent2" op="lte"/>
              <dgm:constr type="primFontSz" for="des" forName="Child2" refType="primFontSz" refFor="des" refForName="Parent2" op="lte"/>
              <dgm:constr type="primFontSz" for="des" forName="Child3" refType="primFontSz" refFor="des" refForName="Parent2" op="lte"/>
              <dgm:constr type="primFontSz" for="des" forName="Child4" refType="primFontSz" refFor="des" refForName="Parent2" op="lte"/>
              <dgm:constr type="primFontSz" for="des" forName="Child5" refType="primFontSz" refFor="des" refForName="Parent2" op="lte"/>
              <dgm:constr type="primFontSz" for="des" forName="Child6" refType="primFontSz" refFor="des" refForName="Parent2" op="lte"/>
              <dgm:constr type="primFontSz" for="des" forName="Child7" refType="primFontSz" refFor="des" refForName="Parent2" op="lte"/>
              <dgm:constr type="primFontSz" for="des" forName="Child8" refType="primFontSz" refFor="des" refForName="Parent2" op="lte"/>
              <dgm:constr type="primFontSz" for="des" forName="Child9" refType="primFontSz" refFor="des" refForName="Parent2" op="lte"/>
              <dgm:constr type="primFontSz" for="des" forName="Child10" refType="primFontSz" refFor="des" refForName="Parent2" op="lte"/>
              <dgm:constr type="primFontSz" for="des" forName="Child11" refType="primFontSz" refFor="des" refForName="Parent2" op="lte"/>
              <dgm:constr type="primFontSz" for="des" forName="Child1" refType="primFontSz" refFor="des" refForName="Parent3" op="lte"/>
              <dgm:constr type="primFontSz" for="des" forName="Child2" refType="primFontSz" refFor="des" refForName="Parent3" op="lte"/>
              <dgm:constr type="primFontSz" for="des" forName="Child3" refType="primFontSz" refFor="des" refForName="Parent3" op="lte"/>
              <dgm:constr type="primFontSz" for="des" forName="Child4" refType="primFontSz" refFor="des" refForName="Parent3" op="lte"/>
              <dgm:constr type="primFontSz" for="des" forName="Child5" refType="primFontSz" refFor="des" refForName="Parent3" op="lte"/>
              <dgm:constr type="primFontSz" for="des" forName="Child6" refType="primFontSz" refFor="des" refForName="Parent3" op="lte"/>
              <dgm:constr type="primFontSz" for="des" forName="Child7" refType="primFontSz" refFor="des" refForName="Parent3" op="lte"/>
              <dgm:constr type="primFontSz" for="des" forName="Child8" refType="primFontSz" refFor="des" refForName="Parent3" op="lte"/>
              <dgm:constr type="primFontSz" for="des" forName="Child9" refType="primFontSz" refFor="des" refForName="Parent3" op="lte"/>
              <dgm:constr type="primFontSz" for="des" forName="Child10" refType="primFontSz" refFor="des" refForName="Parent3" op="lte"/>
              <dgm:constr type="primFontSz" for="des" forName="Child11" refType="primFontSz" refFor="des" refForName="Parent3" op="lte"/>
              <dgm:constr type="primFontSz" for="des" forName="Child1" refType="primFontSz" refFor="des" refForName="Parent4" op="lte"/>
              <dgm:constr type="primFontSz" for="des" forName="Child2" refType="primFontSz" refFor="des" refForName="Parent4" op="lte"/>
              <dgm:constr type="primFontSz" for="des" forName="Child3" refType="primFontSz" refFor="des" refForName="Parent4" op="lte"/>
              <dgm:constr type="primFontSz" for="des" forName="Child4" refType="primFontSz" refFor="des" refForName="Parent4" op="lte"/>
              <dgm:constr type="primFontSz" for="des" forName="Child5" refType="primFontSz" refFor="des" refForName="Parent4" op="lte"/>
              <dgm:constr type="primFontSz" for="des" forName="Child6" refType="primFontSz" refFor="des" refForName="Parent4" op="lte"/>
              <dgm:constr type="primFontSz" for="des" forName="Child7" refType="primFontSz" refFor="des" refForName="Parent4" op="lte"/>
              <dgm:constr type="primFontSz" for="des" forName="Child8" refType="primFontSz" refFor="des" refForName="Parent4" op="lte"/>
              <dgm:constr type="primFontSz" for="des" forName="Child9" refType="primFontSz" refFor="des" refForName="Parent4" op="lte"/>
              <dgm:constr type="primFontSz" for="des" forName="Child10" refType="primFontSz" refFor="des" refForName="Parent4" op="lte"/>
              <dgm:constr type="primFontSz" for="des" forName="Child11" refType="primFontSz" refFor="des" refForName="Parent4" op="lte"/>
              <dgm:constr type="primFontSz" for="des" forName="Child1" refType="primFontSz" refFor="des" refForName="Parent5" op="lte"/>
              <dgm:constr type="primFontSz" for="des" forName="Child2" refType="primFontSz" refFor="des" refForName="Parent5" op="lte"/>
              <dgm:constr type="primFontSz" for="des" forName="Child3" refType="primFontSz" refFor="des" refForName="Parent5" op="lte"/>
              <dgm:constr type="primFontSz" for="des" forName="Child4" refType="primFontSz" refFor="des" refForName="Parent5" op="lte"/>
              <dgm:constr type="primFontSz" for="des" forName="Child5" refType="primFontSz" refFor="des" refForName="Parent5" op="lte"/>
              <dgm:constr type="primFontSz" for="des" forName="Child6" refType="primFontSz" refFor="des" refForName="Parent5" op="lte"/>
              <dgm:constr type="primFontSz" for="des" forName="Child7" refType="primFontSz" refFor="des" refForName="Parent5" op="lte"/>
              <dgm:constr type="primFontSz" for="des" forName="Child8" refType="primFontSz" refFor="des" refForName="Parent5" op="lte"/>
              <dgm:constr type="primFontSz" for="des" forName="Child9" refType="primFontSz" refFor="des" refForName="Parent5" op="lte"/>
              <dgm:constr type="primFontSz" for="des" forName="Child10" refType="primFontSz" refFor="des" refForName="Parent5" op="lte"/>
              <dgm:constr type="primFontSz" for="des" forName="Child11" refType="primFontSz" refFor="des" refForName="Parent5" op="lte"/>
              <dgm:constr type="primFontSz" for="des" forName="Child1" refType="primFontSz" refFor="des" refForName="Parent6" op="lte"/>
              <dgm:constr type="primFontSz" for="des" forName="Child2" refType="primFontSz" refFor="des" refForName="Parent6" op="lte"/>
              <dgm:constr type="primFontSz" for="des" forName="Child3" refType="primFontSz" refFor="des" refForName="Parent6" op="lte"/>
              <dgm:constr type="primFontSz" for="des" forName="Child4" refType="primFontSz" refFor="des" refForName="Parent6" op="lte"/>
              <dgm:constr type="primFontSz" for="des" forName="Child5" refType="primFontSz" refFor="des" refForName="Parent6" op="lte"/>
              <dgm:constr type="primFontSz" for="des" forName="Child6" refType="primFontSz" refFor="des" refForName="Parent6" op="lte"/>
              <dgm:constr type="primFontSz" for="des" forName="Child7" refType="primFontSz" refFor="des" refForName="Parent6" op="lte"/>
              <dgm:constr type="primFontSz" for="des" forName="Child8" refType="primFontSz" refFor="des" refForName="Parent6" op="lte"/>
              <dgm:constr type="primFontSz" for="des" forName="Child9" refType="primFontSz" refFor="des" refForName="Parent6" op="lte"/>
              <dgm:constr type="primFontSz" for="des" forName="Child10" refType="primFontSz" refFor="des" refForName="Parent6" op="lte"/>
              <dgm:constr type="primFontSz" for="des" forName="Child11" refType="primFontSz" refFor="des" refForName="Parent6" op="lte"/>
              <dgm:constr type="primFontSz" for="des" forName="Child1" refType="primFontSz" refFor="des" refForName="Parent7" op="lte"/>
              <dgm:constr type="primFontSz" for="des" forName="Child2" refType="primFontSz" refFor="des" refForName="Parent7" op="lte"/>
              <dgm:constr type="primFontSz" for="des" forName="Child3" refType="primFontSz" refFor="des" refForName="Parent7" op="lte"/>
              <dgm:constr type="primFontSz" for="des" forName="Child4" refType="primFontSz" refFor="des" refForName="Parent7" op="lte"/>
              <dgm:constr type="primFontSz" for="des" forName="Child5" refType="primFontSz" refFor="des" refForName="Parent7" op="lte"/>
              <dgm:constr type="primFontSz" for="des" forName="Child6" refType="primFontSz" refFor="des" refForName="Parent7" op="lte"/>
              <dgm:constr type="primFontSz" for="des" forName="Child7" refType="primFontSz" refFor="des" refForName="Parent7" op="lte"/>
              <dgm:constr type="primFontSz" for="des" forName="Child8" refType="primFontSz" refFor="des" refForName="Parent7" op="lte"/>
              <dgm:constr type="primFontSz" for="des" forName="Child9" refType="primFontSz" refFor="des" refForName="Parent7" op="lte"/>
              <dgm:constr type="primFontSz" for="des" forName="Child10" refType="primFontSz" refFor="des" refForName="Parent7" op="lte"/>
              <dgm:constr type="primFontSz" for="des" forName="Child11" refType="primFontSz" refFor="des" refForName="Parent7" op="lte"/>
              <dgm:constr type="primFontSz" for="des" forName="Child1" refType="primFontSz" refFor="des" refForName="Parent8" op="lte"/>
              <dgm:constr type="primFontSz" for="des" forName="Child2" refType="primFontSz" refFor="des" refForName="Parent8" op="lte"/>
              <dgm:constr type="primFontSz" for="des" forName="Child3" refType="primFontSz" refFor="des" refForName="Parent8" op="lte"/>
              <dgm:constr type="primFontSz" for="des" forName="Child4" refType="primFontSz" refFor="des" refForName="Parent8" op="lte"/>
              <dgm:constr type="primFontSz" for="des" forName="Child5" refType="primFontSz" refFor="des" refForName="Parent8" op="lte"/>
              <dgm:constr type="primFontSz" for="des" forName="Child6" refType="primFontSz" refFor="des" refForName="Parent8" op="lte"/>
              <dgm:constr type="primFontSz" for="des" forName="Child7" refType="primFontSz" refFor="des" refForName="Parent8" op="lte"/>
              <dgm:constr type="primFontSz" for="des" forName="Child8" refType="primFontSz" refFor="des" refForName="Parent8" op="lte"/>
              <dgm:constr type="primFontSz" for="des" forName="Child9" refType="primFontSz" refFor="des" refForName="Parent8" op="lte"/>
              <dgm:constr type="primFontSz" for="des" forName="Child10" refType="primFontSz" refFor="des" refForName="Parent8" op="lte"/>
              <dgm:constr type="primFontSz" for="des" forName="Child11" refType="primFontSz" refFor="des" refForName="Parent8" op="lte"/>
              <dgm:constr type="primFontSz" for="des" forName="Child1" refType="primFontSz" refFor="des" refForName="Parent9" op="lte"/>
              <dgm:constr type="primFontSz" for="des" forName="Child2" refType="primFontSz" refFor="des" refForName="Parent9" op="lte"/>
              <dgm:constr type="primFontSz" for="des" forName="Child3" refType="primFontSz" refFor="des" refForName="Parent9" op="lte"/>
              <dgm:constr type="primFontSz" for="des" forName="Child4" refType="primFontSz" refFor="des" refForName="Parent9" op="lte"/>
              <dgm:constr type="primFontSz" for="des" forName="Child5" refType="primFontSz" refFor="des" refForName="Parent9" op="lte"/>
              <dgm:constr type="primFontSz" for="des" forName="Child6" refType="primFontSz" refFor="des" refForName="Parent9" op="lte"/>
              <dgm:constr type="primFontSz" for="des" forName="Child7" refType="primFontSz" refFor="des" refForName="Parent9" op="lte"/>
              <dgm:constr type="primFontSz" for="des" forName="Child8" refType="primFontSz" refFor="des" refForName="Parent9" op="lte"/>
              <dgm:constr type="primFontSz" for="des" forName="Child9" refType="primFontSz" refFor="des" refForName="Parent9" op="lte"/>
              <dgm:constr type="primFontSz" for="des" forName="Child10" refType="primFontSz" refFor="des" refForName="Parent9" op="lte"/>
              <dgm:constr type="primFontSz" for="des" forName="Child11" refType="primFontSz" refFor="des" refForName="Parent9" op="lte"/>
              <dgm:constr type="primFontSz" for="des" forName="Child1" refType="primFontSz" refFor="des" refForName="Parent10" op="lte"/>
              <dgm:constr type="primFontSz" for="des" forName="Child2" refType="primFontSz" refFor="des" refForName="Parent10" op="lte"/>
              <dgm:constr type="primFontSz" for="des" forName="Child3" refType="primFontSz" refFor="des" refForName="Parent10" op="lte"/>
              <dgm:constr type="primFontSz" for="des" forName="Child4" refType="primFontSz" refFor="des" refForName="Parent10" op="lte"/>
              <dgm:constr type="primFontSz" for="des" forName="Child5" refType="primFontSz" refFor="des" refForName="Parent10" op="lte"/>
              <dgm:constr type="primFontSz" for="des" forName="Child6" refType="primFontSz" refFor="des" refForName="Parent10" op="lte"/>
              <dgm:constr type="primFontSz" for="des" forName="Child7" refType="primFontSz" refFor="des" refForName="Parent10" op="lte"/>
              <dgm:constr type="primFontSz" for="des" forName="Child8" refType="primFontSz" refFor="des" refForName="Parent10" op="lte"/>
              <dgm:constr type="primFontSz" for="des" forName="Child9" refType="primFontSz" refFor="des" refForName="Parent10" op="lte"/>
              <dgm:constr type="primFontSz" for="des" forName="Child10" refType="primFontSz" refFor="des" refForName="Parent10" op="lte"/>
              <dgm:constr type="primFontSz" for="des" forName="Child11" refType="primFontSz" refFor="des" refForName="Parent10" op="lte"/>
              <dgm:constr type="primFontSz" for="des" forName="Child1" refType="primFontSz" refFor="des" refForName="Parent11" op="lte"/>
              <dgm:constr type="primFontSz" for="des" forName="Child2" refType="primFontSz" refFor="des" refForName="Parent11" op="lte"/>
              <dgm:constr type="primFontSz" for="des" forName="Child3" refType="primFontSz" refFor="des" refForName="Parent11" op="lte"/>
              <dgm:constr type="primFontSz" for="des" forName="Child4" refType="primFontSz" refFor="des" refForName="Parent11" op="lte"/>
              <dgm:constr type="primFontSz" for="des" forName="Child5" refType="primFontSz" refFor="des" refForName="Parent11" op="lte"/>
              <dgm:constr type="primFontSz" for="des" forName="Child6" refType="primFontSz" refFor="des" refForName="Parent11" op="lte"/>
              <dgm:constr type="primFontSz" for="des" forName="Child7" refType="primFontSz" refFor="des" refForName="Parent11" op="lte"/>
              <dgm:constr type="primFontSz" for="des" forName="Child8" refType="primFontSz" refFor="des" refForName="Parent11" op="lte"/>
              <dgm:constr type="primFontSz" for="des" forName="Child9" refType="primFontSz" refFor="des" refForName="Parent11" op="lte"/>
              <dgm:constr type="primFontSz" for="des" forName="Child10" refType="primFontSz" refFor="des" refForName="Parent11" op="lte"/>
              <dgm:constr type="primFontSz" for="des" forName="Child11" refType="primFontSz" refFor="des" refForName="Parent11" op="lte"/>
              <dgm:constr type="primFontSz" for="des" forName="Parent2" refType="primFontSz" refFor="des" refForName="Parent1" op="equ"/>
              <dgm:constr type="primFontSz" for="des" forName="Parent3" refType="primFontSz" refFor="des" refForName="Parent1" op="equ"/>
              <dgm:constr type="primFontSz" for="des" forName="Parent4" refType="primFontSz" refFor="des" refForName="Parent1" op="equ"/>
              <dgm:constr type="primFontSz" for="des" forName="Parent5" refType="primFontSz" refFor="des" refForName="Parent1" op="equ"/>
              <dgm:constr type="primFontSz" for="des" forName="Parent6" refType="primFontSz" refFor="des" refForName="Parent1" op="equ"/>
              <dgm:constr type="primFontSz" for="des" forName="Parent7" refType="primFontSz" refFor="des" refForName="Parent1" op="equ"/>
              <dgm:constr type="primFontSz" for="des" forName="Parent8" refType="primFontSz" refFor="des" refForName="Parent1" op="equ"/>
              <dgm:constr type="primFontSz" for="des" forName="Parent9" refType="primFontSz" refFor="des" refForName="Parent1" op="equ"/>
              <dgm:constr type="primFontSz" for="des" forName="Parent10" refType="primFontSz" refFor="des" refForName="Parent1" op="equ"/>
              <dgm:constr type="primFontSz" for="des" forName="Parent11" refType="primFontSz" refFor="des" refForName="Parent1" op="equ"/>
              <dgm:constr type="primFontSz" for="des" forName="Child2" refType="primFontSz" refFor="des" refForName="Child1" op="equ"/>
              <dgm:constr type="primFontSz" for="des" forName="Child3" refType="primFontSz" refFor="des" refForName="Child1" op="equ"/>
              <dgm:constr type="primFontSz" for="des" forName="Child4" refType="primFontSz" refFor="des" refForName="Child1" op="equ"/>
              <dgm:constr type="primFontSz" for="des" forName="Child5" refType="primFontSz" refFor="des" refForName="Child1" op="equ"/>
              <dgm:constr type="primFontSz" for="des" forName="Child6" refType="primFontSz" refFor="des" refForName="Child1" op="equ"/>
              <dgm:constr type="primFontSz" for="des" forName="Child7" refType="primFontSz" refFor="des" refForName="Child1" op="equ"/>
              <dgm:constr type="primFontSz" for="des" forName="Child8" refType="primFontSz" refFor="des" refForName="Child1" op="equ"/>
              <dgm:constr type="primFontSz" for="des" forName="Child9" refType="primFontSz" refFor="des" refForName="Child1" op="equ"/>
              <dgm:constr type="primFontSz" for="des" forName="Child10" refType="primFontSz" refFor="des" refForName="Child1" op="equ"/>
              <dgm:constr type="primFontSz" for="des" forName="Child11" refType="primFontSz" refFor="des" refForName="Child1" op="equ"/>
              <dgm:constr type="r" for="ch" forName="Parent11" refType="w" fact="0.0723"/>
              <dgm:constr type="t" for="ch" forName="Parent11" refType="h" fact="0.2022"/>
              <dgm:constr type="w" for="ch" forName="Parent11" refType="w" fact="0.0579"/>
              <dgm:constr type="h" for="ch" forName="Parent11" refType="h" fact="0.3799"/>
              <dgm:constr type="r" for="ch" forName="Parent10" refType="w" fact="0.162"/>
              <dgm:constr type="t" for="ch" forName="Parent10" refType="h" fact="0.2022"/>
              <dgm:constr type="w" for="ch" forName="Parent10" refType="w" fact="0.0579"/>
              <dgm:constr type="h" for="ch" forName="Parent10" refType="h" fact="0.3799"/>
              <dgm:constr type="r" for="ch" forName="Parent9" refType="w" fact="0.2517"/>
              <dgm:constr type="t" for="ch" forName="Parent9" refType="h" fact="0.2022"/>
              <dgm:constr type="w" for="ch" forName="Parent9" refType="w" fact="0.0579"/>
              <dgm:constr type="h" for="ch" forName="Parent9" refType="h" fact="0.3799"/>
              <dgm:constr type="r" for="ch" forName="Parent8" refType="w" fact="0.3414"/>
              <dgm:constr type="t" for="ch" forName="Parent8" refType="h" fact="0.2022"/>
              <dgm:constr type="w" for="ch" forName="Parent8" refType="w" fact="0.0579"/>
              <dgm:constr type="h" for="ch" forName="Parent8" refType="h" fact="0.3799"/>
              <dgm:constr type="r" for="ch" forName="Parent7" refType="w" fact="0.4311"/>
              <dgm:constr type="t" for="ch" forName="Parent7" refType="h" fact="0.2022"/>
              <dgm:constr type="w" for="ch" forName="Parent7" refType="w" fact="0.0579"/>
              <dgm:constr type="h" for="ch" forName="Parent7" refType="h" fact="0.3799"/>
              <dgm:constr type="r" for="ch" forName="Parent6" refType="w" fact="0.5208"/>
              <dgm:constr type="t" for="ch" forName="Parent6" refType="h" fact="0.2022"/>
              <dgm:constr type="w" for="ch" forName="Parent6" refType="w" fact="0.0579"/>
              <dgm:constr type="h" for="ch" forName="Parent6" refType="h" fact="0.3799"/>
              <dgm:constr type="r" for="ch" forName="Parent5" refType="w" fact="0.6105"/>
              <dgm:constr type="t" for="ch" forName="Parent5" refType="h" fact="0.2022"/>
              <dgm:constr type="w" for="ch" forName="Parent5" refType="w" fact="0.0579"/>
              <dgm:constr type="h" for="ch" forName="Parent5" refType="h" fact="0.3799"/>
              <dgm:constr type="r" for="ch" forName="Parent4" refType="w" fact="0.7001"/>
              <dgm:constr type="t" for="ch" forName="Parent4" refType="h" fact="0.2022"/>
              <dgm:constr type="w" for="ch" forName="Parent4" refType="w" fact="0.0579"/>
              <dgm:constr type="h" for="ch" forName="Parent4" refType="h" fact="0.3799"/>
              <dgm:constr type="r" for="ch" forName="Parent3" refType="w" fact="0.7898"/>
              <dgm:constr type="t" for="ch" forName="Parent3" refType="h" fact="0.2022"/>
              <dgm:constr type="w" for="ch" forName="Parent3" refType="w" fact="0.0579"/>
              <dgm:constr type="h" for="ch" forName="Parent3" refType="h" fact="0.3799"/>
              <dgm:constr type="r" for="ch" forName="Parent2" refType="w" fact="0.8795"/>
              <dgm:constr type="t" for="ch" forName="Parent2" refType="h" fact="0.2022"/>
              <dgm:constr type="w" for="ch" forName="Parent2" refType="w" fact="0.0579"/>
              <dgm:constr type="h" for="ch" forName="Parent2" refType="h" fact="0.3799"/>
              <dgm:constr type="r" for="ch" forName="Parent1" refType="w" fact="0.9692"/>
              <dgm:constr type="t" for="ch" forName="Parent1" refType="h" fact="0.2022"/>
              <dgm:constr type="w" for="ch" forName="Parent1" refType="w" fact="0.0579"/>
              <dgm:constr type="h" for="ch" forName="Parent1" refType="h" fact="0.3799"/>
              <dgm:constr type="r" for="ch" forName="Accent11" refType="w" fact="0.0868"/>
              <dgm:constr type="t" for="ch" forName="Accent11" refType="h" fact="0.1072"/>
              <dgm:constr type="w" for="ch" forName="Accent11" refType="w" fact="0.0868"/>
              <dgm:constr type="h" for="ch" forName="Accent11" refType="h" fact="0.5699"/>
              <dgm:constr type="r" for="ch" forName="ParentBackground11" refType="w" fact="0.0839"/>
              <dgm:constr type="t" for="ch" forName="ParentBackground11" refType="h" fact="0.1262"/>
              <dgm:constr type="w" for="ch" forName="ParentBackground11" refType="w" fact="0.081"/>
              <dgm:constr type="h" for="ch" forName="ParentBackground11" refType="h" fact="0.5319"/>
              <dgm:constr type="r" for="ch" forName="Child11" refType="w" fact="0.0839"/>
              <dgm:constr type="t" for="ch" forName="Child11" refType="h" fact="0.6876"/>
              <dgm:constr type="w" for="ch" forName="Child11" refType="w" fact="0.081"/>
              <dgm:constr type="h" for="ch" forName="Child11" refType="h" fact="0.3124"/>
              <dgm:constr type="r" for="ch" forName="Accent10" refType="w" fact="0.1945"/>
              <dgm:constr type="t" for="ch" forName="Accent10" refType="h" fact="-0.0109"/>
              <dgm:constr type="w" for="ch" forName="Accent10" refType="w" fact="0.1228"/>
              <dgm:constr type="h" for="ch" forName="Accent10" refType="h" fact="0.806"/>
              <dgm:constr type="r" for="ch" forName="ParentBackground10" refType="w" fact="0.1736"/>
              <dgm:constr type="t" for="ch" forName="ParentBackground10" refType="h" fact="0.1262"/>
              <dgm:constr type="w" for="ch" forName="ParentBackground10" refType="w" fact="0.081"/>
              <dgm:constr type="h" for="ch" forName="ParentBackground10" refType="h" fact="0.5319"/>
              <dgm:constr type="r" for="ch" forName="Child10" refType="w" fact="0.1736"/>
              <dgm:constr type="t" for="ch" forName="Child10" refType="h" fact="0.6876"/>
              <dgm:constr type="w" for="ch" forName="Child10" refType="w" fact="0.081"/>
              <dgm:constr type="h" for="ch" forName="Child10" refType="h" fact="0.3124"/>
              <dgm:constr type="r" for="ch" forName="Accent9" refType="w" fact="0.2842"/>
              <dgm:constr type="t" for="ch" forName="Accent9" refType="h" fact="-0.0109"/>
              <dgm:constr type="w" for="ch" forName="Accent9" refType="w" fact="0.1228"/>
              <dgm:constr type="h" for="ch" forName="Accent9" refType="h" fact="0.806"/>
              <dgm:constr type="r" for="ch" forName="ParentBackground9" refType="w" fact="0.2633"/>
              <dgm:constr type="t" for="ch" forName="ParentBackground9" refType="h" fact="0.1262"/>
              <dgm:constr type="w" for="ch" forName="ParentBackground9" refType="w" fact="0.081"/>
              <dgm:constr type="h" for="ch" forName="ParentBackground9" refType="h" fact="0.5319"/>
              <dgm:constr type="r" for="ch" forName="Child9" refType="w" fact="0.2633"/>
              <dgm:constr type="t" for="ch" forName="Child9" refType="h" fact="0.6876"/>
              <dgm:constr type="w" for="ch" forName="Child9" refType="w" fact="0.081"/>
              <dgm:constr type="h" for="ch" forName="Child9" refType="h" fact="0.3124"/>
              <dgm:constr type="r" for="ch" forName="Accent8" refType="w" fact="0.3739"/>
              <dgm:constr type="t" for="ch" forName="Accent8" refType="h" fact="-0.0109"/>
              <dgm:constr type="w" for="ch" forName="Accent8" refType="w" fact="0.1228"/>
              <dgm:constr type="h" for="ch" forName="Accent8" refType="h" fact="0.806"/>
              <dgm:constr type="r" for="ch" forName="ParentBackground8" refType="w" fact="0.353"/>
              <dgm:constr type="t" for="ch" forName="ParentBackground8" refType="h" fact="0.1262"/>
              <dgm:constr type="w" for="ch" forName="ParentBackground8" refType="w" fact="0.081"/>
              <dgm:constr type="h" for="ch" forName="ParentBackground8" refType="h" fact="0.5319"/>
              <dgm:constr type="r" for="ch" forName="Child8" refType="w" fact="0.353"/>
              <dgm:constr type="t" for="ch" forName="Child8" refType="h" fact="0.6876"/>
              <dgm:constr type="w" for="ch" forName="Child8" refType="w" fact="0.081"/>
              <dgm:constr type="h" for="ch" forName="Child8" refType="h" fact="0.3124"/>
              <dgm:constr type="r" for="ch" forName="Accent7" refType="w" fact="0.4636"/>
              <dgm:constr type="t" for="ch" forName="Accent7" refType="h" fact="-0.0109"/>
              <dgm:constr type="w" for="ch" forName="Accent7" refType="w" fact="0.1228"/>
              <dgm:constr type="h" for="ch" forName="Accent7" refType="h" fact="0.806"/>
              <dgm:constr type="r" for="ch" forName="ParentBackground7" refType="w" fact="0.4427"/>
              <dgm:constr type="t" for="ch" forName="ParentBackground7" refType="h" fact="0.1262"/>
              <dgm:constr type="w" for="ch" forName="ParentBackground7" refType="w" fact="0.081"/>
              <dgm:constr type="h" for="ch" forName="ParentBackground7" refType="h" fact="0.5319"/>
              <dgm:constr type="r" for="ch" forName="Child7" refType="w" fact="0.4427"/>
              <dgm:constr type="t" for="ch" forName="Child7" refType="h" fact="0.6876"/>
              <dgm:constr type="w" for="ch" forName="Child7" refType="w" fact="0.081"/>
              <dgm:constr type="h" for="ch" forName="Child7" refType="h" fact="0.3124"/>
              <dgm:constr type="r" for="ch" forName="Accent6" refType="w" fact="0.5533"/>
              <dgm:constr type="t" for="ch" forName="Accent6" refType="h" fact="-0.0109"/>
              <dgm:constr type="w" for="ch" forName="Accent6" refType="w" fact="0.1228"/>
              <dgm:constr type="h" for="ch" forName="Accent6" refType="h" fact="0.806"/>
              <dgm:constr type="r" for="ch" forName="ParentBackground6" refType="w" fact="0.5323"/>
              <dgm:constr type="t" for="ch" forName="ParentBackground6" refType="h" fact="0.1262"/>
              <dgm:constr type="w" for="ch" forName="ParentBackground6" refType="w" fact="0.081"/>
              <dgm:constr type="h" for="ch" forName="ParentBackground6" refType="h" fact="0.5319"/>
              <dgm:constr type="r" for="ch" forName="Child6" refType="w" fact="0.5323"/>
              <dgm:constr type="t" for="ch" forName="Child6" refType="h" fact="0.6876"/>
              <dgm:constr type="w" for="ch" forName="Child6" refType="w" fact="0.081"/>
              <dgm:constr type="h" for="ch" forName="Child6" refType="h" fact="0.3124"/>
              <dgm:constr type="r" for="ch" forName="Accent5" refType="w" fact="0.6429"/>
              <dgm:constr type="t" for="ch" forName="Accent5" refType="h" fact="-0.0109"/>
              <dgm:constr type="w" for="ch" forName="Accent5" refType="w" fact="0.1228"/>
              <dgm:constr type="h" for="ch" forName="Accent5" refType="h" fact="0.806"/>
              <dgm:constr type="r" for="ch" forName="ParentBackground5" refType="w" fact="0.622"/>
              <dgm:constr type="t" for="ch" forName="ParentBackground5" refType="h" fact="0.1262"/>
              <dgm:constr type="w" for="ch" forName="ParentBackground5" refType="w" fact="0.081"/>
              <dgm:constr type="h" for="ch" forName="ParentBackground5" refType="h" fact="0.5319"/>
              <dgm:constr type="r" for="ch" forName="Child5" refType="w" fact="0.622"/>
              <dgm:constr type="t" for="ch" forName="Child5" refType="h" fact="0.6876"/>
              <dgm:constr type="w" for="ch" forName="Child5" refType="w" fact="0.081"/>
              <dgm:constr type="h" for="ch" forName="Child5" refType="h" fact="0.3124"/>
              <dgm:constr type="r" for="ch" forName="Accent4" refType="w" fact="0.7326"/>
              <dgm:constr type="t" for="ch" forName="Accent4" refType="h" fact="-0.0109"/>
              <dgm:constr type="w" for="ch" forName="Accent4" refType="w" fact="0.1228"/>
              <dgm:constr type="h" for="ch" forName="Accent4" refType="h" fact="0.806"/>
              <dgm:constr type="r" for="ch" forName="ParentBackground4" refType="w" fact="0.7117"/>
              <dgm:constr type="t" for="ch" forName="ParentBackground4" refType="h" fact="0.1262"/>
              <dgm:constr type="w" for="ch" forName="ParentBackground4" refType="w" fact="0.081"/>
              <dgm:constr type="h" for="ch" forName="ParentBackground4" refType="h" fact="0.5319"/>
              <dgm:constr type="r" for="ch" forName="Child4" refType="w" fact="0.7117"/>
              <dgm:constr type="t" for="ch" forName="Child4" refType="h" fact="0.6876"/>
              <dgm:constr type="w" for="ch" forName="Child4" refType="w" fact="0.081"/>
              <dgm:constr type="h" for="ch" forName="Child4" refType="h" fact="0.3124"/>
              <dgm:constr type="r" for="ch" forName="Accent3" refType="w" fact="0.8223"/>
              <dgm:constr type="t" for="ch" forName="Accent3" refType="h" fact="-0.0109"/>
              <dgm:constr type="w" for="ch" forName="Accent3" refType="w" fact="0.1228"/>
              <dgm:constr type="h" for="ch" forName="Accent3" refType="h" fact="0.806"/>
              <dgm:constr type="r" for="ch" forName="ParentBackground3" refType="w" fact="0.8014"/>
              <dgm:constr type="t" for="ch" forName="ParentBackground3" refType="h" fact="0.1262"/>
              <dgm:constr type="w" for="ch" forName="ParentBackground3" refType="w" fact="0.081"/>
              <dgm:constr type="h" for="ch" forName="ParentBackground3" refType="h" fact="0.5319"/>
              <dgm:constr type="r" for="ch" forName="Child3" refType="w" fact="0.8014"/>
              <dgm:constr type="t" for="ch" forName="Child3" refType="h" fact="0.6876"/>
              <dgm:constr type="w" for="ch" forName="Child3" refType="w" fact="0.081"/>
              <dgm:constr type="h" for="ch" forName="Child3" refType="h" fact="0.3124"/>
              <dgm:constr type="r" for="ch" forName="Accent2" refType="w" fact="0.912"/>
              <dgm:constr type="t" for="ch" forName="Accent2" refType="h" fact="-0.0109"/>
              <dgm:constr type="w" for="ch" forName="Accent2" refType="w" fact="0.1228"/>
              <dgm:constr type="h" for="ch" forName="Accent2" refType="h" fact="0.806"/>
              <dgm:constr type="r" for="ch" forName="ParentBackground2" refType="w" fact="0.8911"/>
              <dgm:constr type="t" for="ch" forName="ParentBackground2" refType="h" fact="0.1262"/>
              <dgm:constr type="w" for="ch" forName="ParentBackground2" refType="w" fact="0.081"/>
              <dgm:constr type="h" for="ch" forName="ParentBackground2" refType="h" fact="0.5319"/>
              <dgm:constr type="r" for="ch" forName="Child2" refType="w" fact="0.8911"/>
              <dgm:constr type="t" for="ch" forName="Child2" refType="h" fact="0.6876"/>
              <dgm:constr type="w" for="ch" forName="Child2" refType="w" fact="0.081"/>
              <dgm:constr type="h" for="ch" forName="Child2" refType="h" fact="0.3124"/>
              <dgm:constr type="r" for="ch" forName="Accent1" refType="w" fact="1.0017"/>
              <dgm:constr type="t" for="ch" forName="Accent1" refType="h" fact="-0.0109"/>
              <dgm:constr type="w" for="ch" forName="Accent1" refType="w" fact="0.1228"/>
              <dgm:constr type="h" for="ch" forName="Accent1" refType="h" fact="0.806"/>
              <dgm:constr type="r" for="ch" forName="ParentBackground1" refType="w" fact="0.9808"/>
              <dgm:constr type="t" for="ch" forName="ParentBackground1" refType="h" fact="0.1262"/>
              <dgm:constr type="w" for="ch" forName="ParentBackground1" refType="w" fact="0.081"/>
              <dgm:constr type="h" for="ch" forName="ParentBackground1" refType="h" fact="0.5319"/>
              <dgm:constr type="r" for="ch" forName="Child1" refType="w" fact="0.9808"/>
              <dgm:constr type="t" for="ch" forName="Child1" refType="h" fact="0.6876"/>
              <dgm:constr type="w" for="ch" forName="Child1" refType="w" fact="0.081"/>
              <dgm:constr type="h" for="ch" forName="Child1" refType="h" fact="0.3124"/>
            </dgm:constrLst>
          </dgm:else>
        </dgm:choose>
      </dgm:else>
    </dgm:choose>
    <dgm:forEach name="wrapper" axis="self" ptType="parTrans">
      <dgm:forEach name="accentRepeat" axis="self">
        <dgm:layoutNode name="Accent" styleLbl="node1">
          <dgm:alg type="sp"/>
          <dgm:choose name="Name28">
            <dgm:if name="Name29" axis="followSib" ptType="node" func="cnt" op="equ" val="0">
              <dgm:shape xmlns:r="http://schemas.openxmlformats.org/officeDocument/2006/relationships" type="ellipse" r:blip="">
                <dgm:adjLst/>
              </dgm:shape>
            </dgm:if>
            <dgm:else name="Name30">
              <dgm:choose name="Name31">
                <dgm:if name="Name32" axis="precedSib" ptType="node" func="cnt" op="equ" val="10">
                  <dgm:shape xmlns:r="http://schemas.openxmlformats.org/officeDocument/2006/relationships" type="ellipse" r:blip="">
                    <dgm:adjLst/>
                  </dgm:shape>
                </dgm:if>
                <dgm:else name="Name33">
                  <dgm:choose name="Name34">
                    <dgm:if name="Name35" func="var" arg="dir" op="equ" val="norm">
                      <dgm:shape xmlns:r="http://schemas.openxmlformats.org/officeDocument/2006/relationships" rot="45" type="teardrop" r:blip="">
                        <dgm:adjLst>
                          <dgm:adj idx="1" val="1"/>
                        </dgm:adjLst>
                      </dgm:shape>
                    </dgm:if>
                    <dgm:else name="Name36">
                      <dgm:shape xmlns:r="http://schemas.openxmlformats.org/officeDocument/2006/relationships" rot="225" type="teardrop" r:blip="">
                        <dgm:adjLst>
                          <dgm:adj idx="1" val="1"/>
                        </dgm:adjLst>
                      </dgm:shape>
                    </dgm:else>
                  </dgm:choose>
                </dgm:else>
              </dgm:choose>
            </dgm:else>
          </dgm:choose>
          <dgm:presOf/>
        </dgm:layoutNode>
      </dgm:forEach>
      <dgm:forEach name="parentBackgroundRepeat" axis="self">
        <dgm:layoutNode name="ParentBackground" styleLbl="fgAcc1">
          <dgm:alg type="sp"/>
          <dgm:shape xmlns:r="http://schemas.openxmlformats.org/officeDocument/2006/relationships" type="ellipse" r:blip="">
            <dgm:adjLst/>
          </dgm:shape>
          <dgm:presOf axis="self" ptType="node"/>
        </dgm:layoutNode>
      </dgm:forEach>
    </dgm:forEach>
    <dgm:forEach name="Name37" axis="ch" ptType="node" st="11" cnt="1">
      <dgm:layoutNode name="Accent11">
        <dgm:alg type="sp"/>
        <dgm:shape xmlns:r="http://schemas.openxmlformats.org/officeDocument/2006/relationships" r:blip="">
          <dgm:adjLst/>
        </dgm:shape>
        <dgm:presOf/>
        <dgm:constrLst/>
        <dgm:forEach name="Name38" ref="accentRepeat"/>
      </dgm:layoutNode>
      <dgm:layoutNode name="ParentBackground11">
        <dgm:alg type="sp"/>
        <dgm:shape xmlns:r="http://schemas.openxmlformats.org/officeDocument/2006/relationships" r:blip="">
          <dgm:adjLst/>
        </dgm:shape>
        <dgm:presOf/>
        <dgm:forEach name="Name39" ref="parentBackgroundRepeat"/>
      </dgm:layoutNode>
      <dgm:choose name="Name40">
        <dgm:if name="Name41" axis="ch" ptType="node" func="cnt" op="gte" val="1">
          <dgm:layoutNode name="Child11" styleLbl="revTx">
            <dgm:varLst>
              <dgm:chMax val="0"/>
              <dgm:chPref val="0"/>
              <dgm:bulletEnabled val="1"/>
            </dgm:varLst>
            <dgm:alg type="tx">
              <dgm:param type="stBulletLvl" val="1"/>
              <dgm:param type="parTxLTRAlign" val="l"/>
              <dgm:param type="txAnchorVert" val="t"/>
            </dgm:alg>
            <dgm:shape xmlns:r="http://schemas.openxmlformats.org/officeDocument/2006/relationships" type="rect" r:blip="">
              <dgm:adjLst/>
            </dgm:shape>
            <dgm:presOf axis="des" ptType="node"/>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if>
        <dgm:else name="Name42"/>
      </dgm:choose>
      <dgm:layoutNode name="Parent11" styleLbl="revTx">
        <dgm:varLst>
          <dgm:chMax val="1"/>
          <dgm:chPref val="1"/>
          <dgm:bulletEnabled val="1"/>
        </dgm:varLst>
        <dgm:alg type="tx">
          <dgm:param type="shpTxLTRAlignCh" val="ctr"/>
          <dgm:param type="txAnchorVertCh" val="mid"/>
        </dgm:alg>
        <dgm:shape xmlns:r="http://schemas.openxmlformats.org/officeDocument/2006/relationships" type="rect" r:blip="" hideGeom="1">
          <dgm:adjLst/>
        </dgm:shape>
        <dgm:presOf axis="self" ptType="node"/>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forEach>
    <dgm:forEach name="Name43" axis="ch" ptType="node" st="10" cnt="1">
      <dgm:layoutNode name="Accent10">
        <dgm:alg type="sp"/>
        <dgm:shape xmlns:r="http://schemas.openxmlformats.org/officeDocument/2006/relationships" r:blip="">
          <dgm:adjLst/>
        </dgm:shape>
        <dgm:presOf/>
        <dgm:constrLst/>
        <dgm:forEach name="Name44" ref="accentRepeat"/>
      </dgm:layoutNode>
      <dgm:layoutNode name="ParentBackground10">
        <dgm:alg type="sp"/>
        <dgm:shape xmlns:r="http://schemas.openxmlformats.org/officeDocument/2006/relationships" r:blip="">
          <dgm:adjLst/>
        </dgm:shape>
        <dgm:presOf/>
        <dgm:forEach name="Name45" ref="parentBackgroundRepeat"/>
      </dgm:layoutNode>
      <dgm:choose name="Name46">
        <dgm:if name="Name47" axis="ch" ptType="node" func="cnt" op="gte" val="1">
          <dgm:layoutNode name="Child10" styleLbl="revTx">
            <dgm:varLst>
              <dgm:chMax val="0"/>
              <dgm:chPref val="0"/>
              <dgm:bulletEnabled val="1"/>
            </dgm:varLst>
            <dgm:alg type="tx">
              <dgm:param type="stBulletLvl" val="1"/>
              <dgm:param type="parTxLTRAlign" val="l"/>
              <dgm:param type="txAnchorVert" val="t"/>
            </dgm:alg>
            <dgm:shape xmlns:r="http://schemas.openxmlformats.org/officeDocument/2006/relationships" type="rect" r:blip="">
              <dgm:adjLst/>
            </dgm:shape>
            <dgm:presOf axis="des" ptType="node"/>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if>
        <dgm:else name="Name48"/>
      </dgm:choose>
      <dgm:layoutNode name="Parent10" styleLbl="revTx">
        <dgm:varLst>
          <dgm:chMax val="1"/>
          <dgm:chPref val="1"/>
          <dgm:bulletEnabled val="1"/>
        </dgm:varLst>
        <dgm:alg type="tx">
          <dgm:param type="shpTxLTRAlignCh" val="ctr"/>
          <dgm:param type="txAnchorVertCh" val="mid"/>
        </dgm:alg>
        <dgm:shape xmlns:r="http://schemas.openxmlformats.org/officeDocument/2006/relationships" type="rect" r:blip="" hideGeom="1">
          <dgm:adjLst/>
        </dgm:shape>
        <dgm:presOf axis="self" ptType="node"/>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forEach>
    <dgm:forEach name="Name49" axis="ch" ptType="node" st="9" cnt="1">
      <dgm:layoutNode name="Accent9">
        <dgm:alg type="sp"/>
        <dgm:shape xmlns:r="http://schemas.openxmlformats.org/officeDocument/2006/relationships" r:blip="">
          <dgm:adjLst/>
        </dgm:shape>
        <dgm:presOf/>
        <dgm:constrLst/>
        <dgm:forEach name="Name50" ref="accentRepeat"/>
      </dgm:layoutNode>
      <dgm:layoutNode name="ParentBackground9">
        <dgm:alg type="sp"/>
        <dgm:shape xmlns:r="http://schemas.openxmlformats.org/officeDocument/2006/relationships" r:blip="">
          <dgm:adjLst/>
        </dgm:shape>
        <dgm:presOf/>
        <dgm:forEach name="Name51" ref="parentBackgroundRepeat"/>
      </dgm:layoutNode>
      <dgm:choose name="Name52">
        <dgm:if name="Name53" axis="ch" ptType="node" func="cnt" op="gte" val="1">
          <dgm:layoutNode name="Child9" styleLbl="revTx">
            <dgm:varLst>
              <dgm:chMax val="0"/>
              <dgm:chPref val="0"/>
              <dgm:bulletEnabled val="1"/>
            </dgm:varLst>
            <dgm:alg type="tx">
              <dgm:param type="stBulletLvl" val="1"/>
              <dgm:param type="parTxLTRAlign" val="l"/>
              <dgm:param type="txAnchorVert" val="t"/>
            </dgm:alg>
            <dgm:shape xmlns:r="http://schemas.openxmlformats.org/officeDocument/2006/relationships" type="rect" r:blip="">
              <dgm:adjLst/>
            </dgm:shape>
            <dgm:presOf axis="des" ptType="node"/>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if>
        <dgm:else name="Name54"/>
      </dgm:choose>
      <dgm:layoutNode name="Parent9" styleLbl="revTx">
        <dgm:varLst>
          <dgm:chMax val="1"/>
          <dgm:chPref val="1"/>
          <dgm:bulletEnabled val="1"/>
        </dgm:varLst>
        <dgm:alg type="tx">
          <dgm:param type="shpTxLTRAlignCh" val="ctr"/>
          <dgm:param type="txAnchorVertCh" val="mid"/>
        </dgm:alg>
        <dgm:shape xmlns:r="http://schemas.openxmlformats.org/officeDocument/2006/relationships" type="rect" r:blip="" hideGeom="1">
          <dgm:adjLst/>
        </dgm:shape>
        <dgm:presOf axis="self" ptType="node"/>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forEach>
    <dgm:forEach name="Name55" axis="ch" ptType="node" st="8" cnt="1">
      <dgm:layoutNode name="Accent8">
        <dgm:alg type="sp"/>
        <dgm:shape xmlns:r="http://schemas.openxmlformats.org/officeDocument/2006/relationships" r:blip="">
          <dgm:adjLst/>
        </dgm:shape>
        <dgm:presOf/>
        <dgm:constrLst/>
        <dgm:forEach name="Name56" ref="accentRepeat"/>
      </dgm:layoutNode>
      <dgm:layoutNode name="ParentBackground8">
        <dgm:alg type="sp"/>
        <dgm:shape xmlns:r="http://schemas.openxmlformats.org/officeDocument/2006/relationships" r:blip="">
          <dgm:adjLst/>
        </dgm:shape>
        <dgm:presOf/>
        <dgm:forEach name="Name57" ref="parentBackgroundRepeat"/>
      </dgm:layoutNode>
      <dgm:choose name="Name58">
        <dgm:if name="Name59" axis="ch" ptType="node" func="cnt" op="gte" val="1">
          <dgm:layoutNode name="Child8" styleLbl="revTx">
            <dgm:varLst>
              <dgm:chMax val="0"/>
              <dgm:chPref val="0"/>
              <dgm:bulletEnabled val="1"/>
            </dgm:varLst>
            <dgm:alg type="tx">
              <dgm:param type="stBulletLvl" val="1"/>
              <dgm:param type="parTxLTRAlign" val="l"/>
              <dgm:param type="txAnchorVert" val="t"/>
            </dgm:alg>
            <dgm:shape xmlns:r="http://schemas.openxmlformats.org/officeDocument/2006/relationships" type="rect" r:blip="">
              <dgm:adjLst/>
            </dgm:shape>
            <dgm:presOf axis="des" ptType="node"/>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if>
        <dgm:else name="Name60"/>
      </dgm:choose>
      <dgm:layoutNode name="Parent8" styleLbl="revTx">
        <dgm:varLst>
          <dgm:chMax val="1"/>
          <dgm:chPref val="1"/>
          <dgm:bulletEnabled val="1"/>
        </dgm:varLst>
        <dgm:alg type="tx">
          <dgm:param type="shpTxLTRAlignCh" val="ctr"/>
          <dgm:param type="txAnchorVertCh" val="mid"/>
        </dgm:alg>
        <dgm:shape xmlns:r="http://schemas.openxmlformats.org/officeDocument/2006/relationships" type="rect" r:blip="" hideGeom="1">
          <dgm:adjLst/>
        </dgm:shape>
        <dgm:presOf axis="self" ptType="node"/>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forEach>
    <dgm:forEach name="Name61" axis="ch" ptType="node" st="7" cnt="1">
      <dgm:layoutNode name="Accent7">
        <dgm:alg type="sp"/>
        <dgm:shape xmlns:r="http://schemas.openxmlformats.org/officeDocument/2006/relationships" r:blip="">
          <dgm:adjLst/>
        </dgm:shape>
        <dgm:presOf/>
        <dgm:constrLst/>
        <dgm:forEach name="Name62" ref="accentRepeat"/>
      </dgm:layoutNode>
      <dgm:layoutNode name="ParentBackground7">
        <dgm:alg type="sp"/>
        <dgm:shape xmlns:r="http://schemas.openxmlformats.org/officeDocument/2006/relationships" r:blip="">
          <dgm:adjLst/>
        </dgm:shape>
        <dgm:presOf/>
        <dgm:forEach name="Name63" ref="parentBackgroundRepeat"/>
      </dgm:layoutNode>
      <dgm:choose name="Name64">
        <dgm:if name="Name65" axis="ch" ptType="node" func="cnt" op="gte" val="1">
          <dgm:layoutNode name="Child7" styleLbl="revTx">
            <dgm:varLst>
              <dgm:chMax val="0"/>
              <dgm:chPref val="0"/>
              <dgm:bulletEnabled val="1"/>
            </dgm:varLst>
            <dgm:alg type="tx">
              <dgm:param type="stBulletLvl" val="1"/>
              <dgm:param type="parTxLTRAlign" val="l"/>
              <dgm:param type="txAnchorVert" val="t"/>
            </dgm:alg>
            <dgm:shape xmlns:r="http://schemas.openxmlformats.org/officeDocument/2006/relationships" type="rect" r:blip="">
              <dgm:adjLst/>
            </dgm:shape>
            <dgm:presOf axis="des" ptType="node"/>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if>
        <dgm:else name="Name66"/>
      </dgm:choose>
      <dgm:layoutNode name="Parent7" styleLbl="revTx">
        <dgm:varLst>
          <dgm:chMax val="1"/>
          <dgm:chPref val="1"/>
          <dgm:bulletEnabled val="1"/>
        </dgm:varLst>
        <dgm:alg type="tx">
          <dgm:param type="shpTxLTRAlignCh" val="ctr"/>
          <dgm:param type="txAnchorVertCh" val="mid"/>
        </dgm:alg>
        <dgm:shape xmlns:r="http://schemas.openxmlformats.org/officeDocument/2006/relationships" type="rect" r:blip="" hideGeom="1">
          <dgm:adjLst/>
        </dgm:shape>
        <dgm:presOf axis="self" ptType="node"/>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forEach>
    <dgm:forEach name="Name67" axis="ch" ptType="node" st="6" cnt="1">
      <dgm:layoutNode name="Accent6">
        <dgm:alg type="sp"/>
        <dgm:shape xmlns:r="http://schemas.openxmlformats.org/officeDocument/2006/relationships" r:blip="">
          <dgm:adjLst/>
        </dgm:shape>
        <dgm:presOf/>
        <dgm:constrLst/>
        <dgm:forEach name="Name68" ref="accentRepeat"/>
      </dgm:layoutNode>
      <dgm:layoutNode name="ParentBackground6">
        <dgm:alg type="sp"/>
        <dgm:shape xmlns:r="http://schemas.openxmlformats.org/officeDocument/2006/relationships" r:blip="">
          <dgm:adjLst/>
        </dgm:shape>
        <dgm:presOf/>
        <dgm:forEach name="Name69" ref="parentBackgroundRepeat"/>
      </dgm:layoutNode>
      <dgm:choose name="Name70">
        <dgm:if name="Name71" axis="ch" ptType="node" func="cnt" op="gte" val="1">
          <dgm:layoutNode name="Child6" styleLbl="revTx">
            <dgm:varLst>
              <dgm:chMax val="0"/>
              <dgm:chPref val="0"/>
              <dgm:bulletEnabled val="1"/>
            </dgm:varLst>
            <dgm:alg type="tx">
              <dgm:param type="stBulletLvl" val="1"/>
              <dgm:param type="parTxLTRAlign" val="l"/>
              <dgm:param type="txAnchorVert" val="t"/>
            </dgm:alg>
            <dgm:shape xmlns:r="http://schemas.openxmlformats.org/officeDocument/2006/relationships" type="rect" r:blip="">
              <dgm:adjLst/>
            </dgm:shape>
            <dgm:presOf axis="des" ptType="node"/>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if>
        <dgm:else name="Name72"/>
      </dgm:choose>
      <dgm:layoutNode name="Parent6" styleLbl="revTx">
        <dgm:varLst>
          <dgm:chMax val="1"/>
          <dgm:chPref val="1"/>
          <dgm:bulletEnabled val="1"/>
        </dgm:varLst>
        <dgm:alg type="tx">
          <dgm:param type="shpTxLTRAlignCh" val="ctr"/>
          <dgm:param type="txAnchorVertCh" val="mid"/>
        </dgm:alg>
        <dgm:shape xmlns:r="http://schemas.openxmlformats.org/officeDocument/2006/relationships" type="rect" r:blip="" hideGeom="1">
          <dgm:adjLst/>
        </dgm:shape>
        <dgm:presOf axis="self" ptType="node"/>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forEach>
    <dgm:forEach name="Name73" axis="ch" ptType="node" st="5" cnt="1">
      <dgm:layoutNode name="Accent5">
        <dgm:alg type="sp"/>
        <dgm:shape xmlns:r="http://schemas.openxmlformats.org/officeDocument/2006/relationships" r:blip="">
          <dgm:adjLst/>
        </dgm:shape>
        <dgm:presOf/>
        <dgm:constrLst/>
        <dgm:forEach name="Name74" ref="accentRepeat"/>
      </dgm:layoutNode>
      <dgm:layoutNode name="ParentBackground5">
        <dgm:alg type="sp"/>
        <dgm:shape xmlns:r="http://schemas.openxmlformats.org/officeDocument/2006/relationships" r:blip="">
          <dgm:adjLst/>
        </dgm:shape>
        <dgm:presOf/>
        <dgm:forEach name="Name75" ref="parentBackgroundRepeat"/>
      </dgm:layoutNode>
      <dgm:choose name="Name76">
        <dgm:if name="Name77" axis="ch" ptType="node" func="cnt" op="gte" val="1">
          <dgm:layoutNode name="Child5" styleLbl="revTx">
            <dgm:varLst>
              <dgm:chMax val="0"/>
              <dgm:chPref val="0"/>
              <dgm:bulletEnabled val="1"/>
            </dgm:varLst>
            <dgm:alg type="tx">
              <dgm:param type="stBulletLvl" val="1"/>
              <dgm:param type="parTxLTRAlign" val="l"/>
              <dgm:param type="txAnchorVert" val="t"/>
            </dgm:alg>
            <dgm:shape xmlns:r="http://schemas.openxmlformats.org/officeDocument/2006/relationships" type="rect" r:blip="">
              <dgm:adjLst/>
            </dgm:shape>
            <dgm:presOf axis="des" ptType="node"/>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if>
        <dgm:else name="Name78"/>
      </dgm:choose>
      <dgm:layoutNode name="Parent5" styleLbl="revTx">
        <dgm:varLst>
          <dgm:chMax val="1"/>
          <dgm:chPref val="1"/>
          <dgm:bulletEnabled val="1"/>
        </dgm:varLst>
        <dgm:alg type="tx">
          <dgm:param type="shpTxLTRAlignCh" val="ctr"/>
          <dgm:param type="txAnchorVertCh" val="mid"/>
        </dgm:alg>
        <dgm:shape xmlns:r="http://schemas.openxmlformats.org/officeDocument/2006/relationships" type="rect" r:blip="" hideGeom="1">
          <dgm:adjLst/>
        </dgm:shape>
        <dgm:presOf axis="self" ptType="node"/>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forEach>
    <dgm:forEach name="Name79" axis="ch" ptType="node" st="4" cnt="1">
      <dgm:layoutNode name="Accent4">
        <dgm:alg type="sp"/>
        <dgm:shape xmlns:r="http://schemas.openxmlformats.org/officeDocument/2006/relationships" r:blip="">
          <dgm:adjLst/>
        </dgm:shape>
        <dgm:presOf/>
        <dgm:constrLst/>
        <dgm:forEach name="Name80" ref="accentRepeat"/>
      </dgm:layoutNode>
      <dgm:layoutNode name="ParentBackground4">
        <dgm:alg type="sp"/>
        <dgm:shape xmlns:r="http://schemas.openxmlformats.org/officeDocument/2006/relationships" r:blip="">
          <dgm:adjLst/>
        </dgm:shape>
        <dgm:presOf/>
        <dgm:forEach name="Name81" ref="parentBackgroundRepeat"/>
      </dgm:layoutNode>
      <dgm:choose name="Name82">
        <dgm:if name="Name83" axis="ch" ptType="node" func="cnt" op="gte" val="1">
          <dgm:layoutNode name="Child4" styleLbl="revTx">
            <dgm:varLst>
              <dgm:chMax val="0"/>
              <dgm:chPref val="0"/>
              <dgm:bulletEnabled val="1"/>
            </dgm:varLst>
            <dgm:alg type="tx">
              <dgm:param type="stBulletLvl" val="1"/>
              <dgm:param type="parTxLTRAlign" val="l"/>
              <dgm:param type="txAnchorVert" val="t"/>
            </dgm:alg>
            <dgm:shape xmlns:r="http://schemas.openxmlformats.org/officeDocument/2006/relationships" type="rect" r:blip="">
              <dgm:adjLst/>
            </dgm:shape>
            <dgm:presOf axis="des" ptType="node"/>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if>
        <dgm:else name="Name84"/>
      </dgm:choose>
      <dgm:layoutNode name="Parent4" styleLbl="revTx">
        <dgm:varLst>
          <dgm:chMax val="1"/>
          <dgm:chPref val="1"/>
          <dgm:bulletEnabled val="1"/>
        </dgm:varLst>
        <dgm:alg type="tx">
          <dgm:param type="shpTxLTRAlignCh" val="ctr"/>
          <dgm:param type="txAnchorVertCh" val="mid"/>
        </dgm:alg>
        <dgm:shape xmlns:r="http://schemas.openxmlformats.org/officeDocument/2006/relationships" type="rect" r:blip="" hideGeom="1">
          <dgm:adjLst/>
        </dgm:shape>
        <dgm:presOf axis="self" ptType="node"/>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forEach>
    <dgm:forEach name="Name85" axis="ch" ptType="node" st="3" cnt="1">
      <dgm:layoutNode name="Accent3">
        <dgm:alg type="sp"/>
        <dgm:shape xmlns:r="http://schemas.openxmlformats.org/officeDocument/2006/relationships" r:blip="">
          <dgm:adjLst/>
        </dgm:shape>
        <dgm:presOf/>
        <dgm:constrLst/>
        <dgm:forEach name="Name86" ref="accentRepeat"/>
      </dgm:layoutNode>
      <dgm:layoutNode name="ParentBackground3">
        <dgm:alg type="sp"/>
        <dgm:shape xmlns:r="http://schemas.openxmlformats.org/officeDocument/2006/relationships" r:blip="">
          <dgm:adjLst/>
        </dgm:shape>
        <dgm:presOf/>
        <dgm:forEach name="Name87" ref="parentBackgroundRepeat"/>
      </dgm:layoutNode>
      <dgm:choose name="Name88">
        <dgm:if name="Name89" axis="ch" ptType="node" func="cnt" op="gte" val="1">
          <dgm:layoutNode name="Child3" styleLbl="revTx">
            <dgm:varLst>
              <dgm:chMax val="0"/>
              <dgm:chPref val="0"/>
              <dgm:bulletEnabled val="1"/>
            </dgm:varLst>
            <dgm:alg type="tx">
              <dgm:param type="stBulletLvl" val="1"/>
              <dgm:param type="parTxLTRAlign" val="l"/>
              <dgm:param type="txAnchorVert" val="t"/>
            </dgm:alg>
            <dgm:shape xmlns:r="http://schemas.openxmlformats.org/officeDocument/2006/relationships" type="rect" r:blip="">
              <dgm:adjLst/>
            </dgm:shape>
            <dgm:presOf axis="des" ptType="node"/>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if>
        <dgm:else name="Name90"/>
      </dgm:choose>
      <dgm:layoutNode name="Parent3" styleLbl="revTx">
        <dgm:varLst>
          <dgm:chMax val="1"/>
          <dgm:chPref val="1"/>
          <dgm:bulletEnabled val="1"/>
        </dgm:varLst>
        <dgm:alg type="tx">
          <dgm:param type="shpTxLTRAlignCh" val="ctr"/>
          <dgm:param type="txAnchorVertCh" val="mid"/>
        </dgm:alg>
        <dgm:shape xmlns:r="http://schemas.openxmlformats.org/officeDocument/2006/relationships" type="rect" r:blip="" hideGeom="1">
          <dgm:adjLst/>
        </dgm:shape>
        <dgm:presOf axis="self" ptType="node"/>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forEach>
    <dgm:forEach name="Name91" axis="ch" ptType="node" st="2" cnt="1">
      <dgm:layoutNode name="Accent2">
        <dgm:alg type="sp"/>
        <dgm:shape xmlns:r="http://schemas.openxmlformats.org/officeDocument/2006/relationships" r:blip="">
          <dgm:adjLst/>
        </dgm:shape>
        <dgm:presOf/>
        <dgm:constrLst/>
        <dgm:forEach name="Name92" ref="accentRepeat"/>
      </dgm:layoutNode>
      <dgm:layoutNode name="ParentBackground2" styleLbl="fgAcc1">
        <dgm:alg type="sp"/>
        <dgm:shape xmlns:r="http://schemas.openxmlformats.org/officeDocument/2006/relationships" r:blip="">
          <dgm:adjLst/>
        </dgm:shape>
        <dgm:presOf/>
        <dgm:forEach name="Name93" ref="parentBackgroundRepeat"/>
      </dgm:layoutNode>
      <dgm:choose name="Name94">
        <dgm:if name="Name95" axis="ch" ptType="node" func="cnt" op="gte" val="1">
          <dgm:layoutNode name="Child2" styleLbl="revTx">
            <dgm:varLst>
              <dgm:chMax val="0"/>
              <dgm:chPref val="0"/>
              <dgm:bulletEnabled val="1"/>
            </dgm:varLst>
            <dgm:alg type="tx">
              <dgm:param type="stBulletLvl" val="1"/>
              <dgm:param type="parTxLTRAlign" val="l"/>
              <dgm:param type="txAnchorVert" val="t"/>
            </dgm:alg>
            <dgm:shape xmlns:r="http://schemas.openxmlformats.org/officeDocument/2006/relationships" type="rect" r:blip="">
              <dgm:adjLst/>
            </dgm:shape>
            <dgm:presOf axis="des" ptType="node"/>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if>
        <dgm:else name="Name96"/>
      </dgm:choose>
      <dgm:layoutNode name="Parent2" styleLbl="revTx">
        <dgm:varLst>
          <dgm:chMax val="1"/>
          <dgm:chPref val="1"/>
          <dgm:bulletEnabled val="1"/>
        </dgm:varLst>
        <dgm:alg type="tx">
          <dgm:param type="shpTxLTRAlignCh" val="ctr"/>
          <dgm:param type="txAnchorVertCh" val="mid"/>
        </dgm:alg>
        <dgm:shape xmlns:r="http://schemas.openxmlformats.org/officeDocument/2006/relationships" type="rect" r:blip="" hideGeom="1">
          <dgm:adjLst/>
        </dgm:shape>
        <dgm:presOf axis="self" ptType="node"/>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forEach>
    <dgm:forEach name="Name97" axis="ch" ptType="node" cnt="1">
      <dgm:layoutNode name="Accent1">
        <dgm:alg type="sp"/>
        <dgm:shape xmlns:r="http://schemas.openxmlformats.org/officeDocument/2006/relationships" r:blip="">
          <dgm:adjLst/>
        </dgm:shape>
        <dgm:presOf/>
        <dgm:constrLst/>
        <dgm:forEach name="Name98" ref="accentRepeat"/>
      </dgm:layoutNode>
      <dgm:layoutNode name="ParentBackground1">
        <dgm:alg type="sp"/>
        <dgm:shape xmlns:r="http://schemas.openxmlformats.org/officeDocument/2006/relationships" r:blip="">
          <dgm:adjLst/>
        </dgm:shape>
        <dgm:presOf/>
        <dgm:forEach name="Name99" ref="parentBackgroundRepeat"/>
      </dgm:layoutNode>
      <dgm:choose name="Name100">
        <dgm:if name="Name101" axis="ch" ptType="node" func="cnt" op="gte" val="1">
          <dgm:layoutNode name="Child1" styleLbl="revTx">
            <dgm:varLst>
              <dgm:chMax val="0"/>
              <dgm:chPref val="0"/>
              <dgm:bulletEnabled val="1"/>
            </dgm:varLst>
            <dgm:alg type="tx">
              <dgm:param type="stBulletLvl" val="1"/>
              <dgm:param type="parTxLTRAlign" val="l"/>
              <dgm:param type="txAnchorVert" val="t"/>
            </dgm:alg>
            <dgm:shape xmlns:r="http://schemas.openxmlformats.org/officeDocument/2006/relationships" type="rect" r:blip="">
              <dgm:adjLst/>
            </dgm:shape>
            <dgm:presOf axis="des" ptType="node"/>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if>
        <dgm:else name="Name102"/>
      </dgm:choose>
      <dgm:layoutNode name="Parent1" styleLbl="revTx">
        <dgm:varLst>
          <dgm:chMax val="1"/>
          <dgm:chPref val="1"/>
          <dgm:bulletEnabled val="1"/>
        </dgm:varLst>
        <dgm:alg type="tx">
          <dgm:param type="shpTxLTRAlignCh" val="ctr"/>
          <dgm:param type="txAnchorVertCh" val="mid"/>
        </dgm:alg>
        <dgm:shape xmlns:r="http://schemas.openxmlformats.org/officeDocument/2006/relationships" type="rect" r:blip="" hideGeom="1">
          <dgm:adjLst/>
        </dgm:shape>
        <dgm:presOf axis="self" ptType="node"/>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forEach>
  </dgm:layoutNode>
</dgm:layoutDef>
</file>

<file path=ppt/diagrams/quickStyle1.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2.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7E8DF744-AB4A-4A0F-92CE-6DEBABF2DA97}" type="datetimeFigureOut">
              <a:rPr lang="en-US" smtClean="0"/>
              <a:t>2/11/2024</a:t>
            </a:fld>
            <a:endParaRPr lang="en-US"/>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E88088B5-5D3D-41C5-9929-9FAB3A249D9E}" type="slidenum">
              <a:rPr lang="en-US" smtClean="0"/>
              <a:t>‹#›</a:t>
            </a:fld>
            <a:endParaRPr lang="en-US"/>
          </a:p>
        </p:txBody>
      </p:sp>
    </p:spTree>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E88088B5-5D3D-41C5-9929-9FAB3A249D9E}" type="slidenum">
              <a:rPr kumimoji="0" lang="en-US" sz="1200" b="0" i="0" u="none" strike="noStrike" kern="1200" cap="none" spc="0" normalizeH="0" baseline="0" noProof="0" smtClean="0">
                <a:ln>
                  <a:noFill/>
                </a:ln>
                <a:solidFill>
                  <a:prstClr val="black"/>
                </a:solidFill>
                <a:effectLst/>
                <a:uLnTx/>
                <a:uFillTx/>
                <a:latin typeface="Calibri"/>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1</a:t>
            </a:fld>
            <a:endParaRPr kumimoji="0" lang="en-US" sz="1200" b="0" i="0" u="none" strike="noStrike" kern="1200" cap="none" spc="0" normalizeH="0" baseline="0" noProof="0">
              <a:ln>
                <a:noFill/>
              </a:ln>
              <a:solidFill>
                <a:prstClr val="black"/>
              </a:solidFill>
              <a:effectLst/>
              <a:uLnTx/>
              <a:uFillTx/>
              <a:latin typeface="Calibri"/>
              <a:ea typeface="+mn-ea"/>
              <a:cs typeface="+mn-cs"/>
            </a:endParaRPr>
          </a:p>
        </p:txBody>
      </p:sp>
      <p:sp>
        <p:nvSpPr>
          <p:cNvPr id="5" name="Footer Placeholder 4">
            <a:extLst>
              <a:ext uri="{FF2B5EF4-FFF2-40B4-BE49-F238E27FC236}">
                <a16:creationId xmlns:a16="http://schemas.microsoft.com/office/drawing/2014/main" id="{16A2080E-4A12-4540-8781-CBE4B97EB793}"/>
              </a:ext>
            </a:extLst>
          </p:cNvPr>
          <p:cNvSpPr>
            <a:spLocks noGrp="1"/>
          </p:cNvSpPr>
          <p:nvPr>
            <p:ph type="ftr" sz="quarter" idx="4"/>
          </p:nvPr>
        </p:nvSpPr>
        <p:spPr/>
        <p:txBody>
          <a:bodyPr/>
          <a:lstStyle/>
          <a:p>
            <a:r>
              <a:rPr lang="en-US"/>
              <a:t>HRM</a:t>
            </a:r>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2</a:t>
            </a:fld>
            <a:endParaRPr lang="en-US"/>
          </a:p>
        </p:txBody>
      </p:sp>
      <p:sp>
        <p:nvSpPr>
          <p:cNvPr id="5" name="Footer Placeholder 4">
            <a:extLst>
              <a:ext uri="{FF2B5EF4-FFF2-40B4-BE49-F238E27FC236}">
                <a16:creationId xmlns:a16="http://schemas.microsoft.com/office/drawing/2014/main" id="{344DE225-B06D-4CFE-A72A-431863FECD62}"/>
              </a:ext>
            </a:extLst>
          </p:cNvPr>
          <p:cNvSpPr>
            <a:spLocks noGrp="1"/>
          </p:cNvSpPr>
          <p:nvPr>
            <p:ph type="ftr" sz="quarter" idx="4"/>
          </p:nvPr>
        </p:nvSpPr>
        <p:spPr/>
        <p:txBody>
          <a:bodyPr/>
          <a:lstStyle/>
          <a:p>
            <a:r>
              <a:rPr lang="en-US"/>
              <a:t>HRM</a:t>
            </a:r>
          </a:p>
        </p:txBody>
      </p:sp>
    </p:spTree>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CA" dirty="0"/>
          </a:p>
        </p:txBody>
      </p:sp>
      <p:sp>
        <p:nvSpPr>
          <p:cNvPr id="4" name="Slide Number Placeholder 3"/>
          <p:cNvSpPr>
            <a:spLocks noGrp="1"/>
          </p:cNvSpPr>
          <p:nvPr>
            <p:ph type="sldNum" sz="quarter" idx="5"/>
          </p:nvPr>
        </p:nvSpPr>
        <p:spPr/>
        <p:txBody>
          <a:bodyPr/>
          <a:lstStyle/>
          <a:p>
            <a:fld id="{E88088B5-5D3D-41C5-9929-9FAB3A249D9E}" type="slidenum">
              <a:rPr lang="en-US" smtClean="0"/>
              <a:t>8</a:t>
            </a:fld>
            <a:endParaRPr lang="en-US"/>
          </a:p>
        </p:txBody>
      </p:sp>
    </p:spTree>
    <p:extLst>
      <p:ext uri="{BB962C8B-B14F-4D97-AF65-F5344CB8AC3E}">
        <p14:creationId xmlns:p14="http://schemas.microsoft.com/office/powerpoint/2010/main" val="395518902"/>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CA" dirty="0"/>
          </a:p>
        </p:txBody>
      </p:sp>
      <p:sp>
        <p:nvSpPr>
          <p:cNvPr id="4" name="Slide Number Placeholder 3"/>
          <p:cNvSpPr>
            <a:spLocks noGrp="1"/>
          </p:cNvSpPr>
          <p:nvPr>
            <p:ph type="sldNum" sz="quarter" idx="5"/>
          </p:nvPr>
        </p:nvSpPr>
        <p:spPr/>
        <p:txBody>
          <a:bodyPr/>
          <a:lstStyle/>
          <a:p>
            <a:fld id="{E88088B5-5D3D-41C5-9929-9FAB3A249D9E}" type="slidenum">
              <a:rPr lang="en-US" smtClean="0"/>
              <a:t>9</a:t>
            </a:fld>
            <a:endParaRPr lang="en-US"/>
          </a:p>
        </p:txBody>
      </p:sp>
    </p:spTree>
    <p:extLst>
      <p:ext uri="{BB962C8B-B14F-4D97-AF65-F5344CB8AC3E}">
        <p14:creationId xmlns:p14="http://schemas.microsoft.com/office/powerpoint/2010/main" val="3915288822"/>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CA" dirty="0"/>
          </a:p>
        </p:txBody>
      </p:sp>
      <p:sp>
        <p:nvSpPr>
          <p:cNvPr id="4" name="Slide Number Placeholder 3"/>
          <p:cNvSpPr>
            <a:spLocks noGrp="1"/>
          </p:cNvSpPr>
          <p:nvPr>
            <p:ph type="sldNum" sz="quarter" idx="5"/>
          </p:nvPr>
        </p:nvSpPr>
        <p:spPr/>
        <p:txBody>
          <a:bodyPr/>
          <a:lstStyle/>
          <a:p>
            <a:fld id="{E88088B5-5D3D-41C5-9929-9FAB3A249D9E}" type="slidenum">
              <a:rPr lang="en-US" smtClean="0"/>
              <a:t>10</a:t>
            </a:fld>
            <a:endParaRPr lang="en-US"/>
          </a:p>
        </p:txBody>
      </p:sp>
    </p:spTree>
    <p:extLst>
      <p:ext uri="{BB962C8B-B14F-4D97-AF65-F5344CB8AC3E}">
        <p14:creationId xmlns:p14="http://schemas.microsoft.com/office/powerpoint/2010/main" val="4067355080"/>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p:cNvSpPr>
            <a:spLocks noGrp="1"/>
          </p:cNvSpPr>
          <p:nvPr>
            <p:ph type="dt" sz="half" idx="10"/>
          </p:nvPr>
        </p:nvSpPr>
        <p:spPr/>
        <p:txBody>
          <a:bodyPr/>
          <a:lstStyle/>
          <a:p>
            <a:fld id="{7AD86B2E-B702-4422-B277-3A08C7449694}" type="datetimeFigureOut">
              <a:rPr lang="en-US" smtClean="0"/>
              <a:t>2/11/2024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2/11/2024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7AD86B2E-B702-4422-B277-3A08C7449694}" type="datetimeFigureOut">
              <a:rPr lang="en-US" smtClean="0"/>
              <a:t>2/11/2024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p:cNvSpPr>
            <a:spLocks noGrp="1"/>
          </p:cNvSpPr>
          <p:nvPr>
            <p:ph type="dt" sz="half" idx="10"/>
          </p:nvPr>
        </p:nvSpPr>
        <p:spPr/>
        <p:txBody>
          <a:bodyPr/>
          <a:lstStyle/>
          <a:p>
            <a:fld id="{7AD86B2E-B702-4422-B277-3A08C7449694}" type="datetimeFigureOut">
              <a:rPr lang="en-US" smtClean="0"/>
              <a:t>2/11/2024</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p:cNvSpPr>
            <a:spLocks noGrp="1"/>
          </p:cNvSpPr>
          <p:nvPr>
            <p:ph type="dt" sz="half" idx="10"/>
          </p:nvPr>
        </p:nvSpPr>
        <p:spPr/>
        <p:txBody>
          <a:bodyPr/>
          <a:lstStyle/>
          <a:p>
            <a:fld id="{7AD86B2E-B702-4422-B277-3A08C7449694}" type="datetimeFigureOut">
              <a:rPr lang="en-US" smtClean="0"/>
              <a:t>2/11/2024</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Date Placeholder 2"/>
          <p:cNvSpPr>
            <a:spLocks noGrp="1"/>
          </p:cNvSpPr>
          <p:nvPr>
            <p:ph type="dt" sz="half" idx="10"/>
          </p:nvPr>
        </p:nvSpPr>
        <p:spPr/>
        <p:txBody>
          <a:bodyPr/>
          <a:lstStyle/>
          <a:p>
            <a:fld id="{7AD86B2E-B702-4422-B277-3A08C7449694}" type="datetimeFigureOut">
              <a:rPr lang="en-US" smtClean="0"/>
              <a:t>2/11/2024</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7AD86B2E-B702-4422-B277-3A08C7449694}" type="datetimeFigureOut">
              <a:rPr lang="en-US" smtClean="0"/>
              <a:t>2/11/2024</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7AD86B2E-B702-4422-B277-3A08C7449694}" type="datetimeFigureOut">
              <a:rPr lang="en-US" smtClean="0"/>
              <a:t>2/11/2024</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7AD86B2E-B702-4422-B277-3A08C7449694}" type="datetimeFigureOut">
              <a:rPr lang="en-US" smtClean="0"/>
              <a:t>2/11/2024</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2/11/2024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2/11/2024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userDrawn="1">
  <p:cSld name="8_Title Slide">
    <p:spTree>
      <p:nvGrpSpPr>
        <p:cNvPr id="1" name=""/>
        <p:cNvGrpSpPr/>
        <p:nvPr/>
      </p:nvGrpSpPr>
      <p:grpSpPr>
        <a:xfrm>
          <a:off x="0" y="0"/>
          <a:ext cx="0" cy="0"/>
          <a:chOff x="0" y="0"/>
          <a:chExt cx="0" cy="0"/>
        </a:xfrm>
      </p:grpSpPr>
      <p:sp>
        <p:nvSpPr>
          <p:cNvPr id="11" name="Picture Placeholder 10"/>
          <p:cNvSpPr>
            <a:spLocks noGrp="1"/>
          </p:cNvSpPr>
          <p:nvPr>
            <p:ph type="pic" sz="quarter" idx="10"/>
          </p:nvPr>
        </p:nvSpPr>
        <p:spPr>
          <a:xfrm>
            <a:off x="0" y="0"/>
            <a:ext cx="12192000" cy="6858000"/>
          </a:xfrm>
          <a:custGeom>
            <a:avLst/>
            <a:gdLst>
              <a:gd name="connsiteX0" fmla="*/ 0 w 8118764"/>
              <a:gd name="connsiteY0" fmla="*/ 0 h 2521527"/>
              <a:gd name="connsiteX1" fmla="*/ 8118764 w 8118764"/>
              <a:gd name="connsiteY1" fmla="*/ 0 h 2521527"/>
              <a:gd name="connsiteX2" fmla="*/ 8118764 w 8118764"/>
              <a:gd name="connsiteY2" fmla="*/ 2521527 h 2521527"/>
              <a:gd name="connsiteX3" fmla="*/ 0 w 8118764"/>
              <a:gd name="connsiteY3" fmla="*/ 2521527 h 2521527"/>
            </a:gdLst>
            <a:ahLst/>
            <a:cxnLst>
              <a:cxn ang="0">
                <a:pos x="connsiteX0" y="connsiteY0"/>
              </a:cxn>
              <a:cxn ang="0">
                <a:pos x="connsiteX1" y="connsiteY1"/>
              </a:cxn>
              <a:cxn ang="0">
                <a:pos x="connsiteX2" y="connsiteY2"/>
              </a:cxn>
              <a:cxn ang="0">
                <a:pos x="connsiteX3" y="connsiteY3"/>
              </a:cxn>
            </a:cxnLst>
            <a:rect l="l" t="t" r="r" b="b"/>
            <a:pathLst>
              <a:path w="8118764" h="2521527">
                <a:moveTo>
                  <a:pt x="0" y="0"/>
                </a:moveTo>
                <a:lnTo>
                  <a:pt x="8118764" y="0"/>
                </a:lnTo>
                <a:lnTo>
                  <a:pt x="8118764" y="2521527"/>
                </a:lnTo>
                <a:lnTo>
                  <a:pt x="0" y="2521527"/>
                </a:lnTo>
                <a:close/>
              </a:path>
            </a:pathLst>
          </a:custGeom>
        </p:spPr>
        <p:txBody>
          <a:bodyPr wrap="square">
            <a:noAutofit/>
          </a:bodyPr>
          <a:lstStyle/>
          <a:p>
            <a:endParaRPr lang="en-US"/>
          </a:p>
        </p:txBody>
      </p:sp>
    </p:spTree>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userDrawn="1">
  <p:cSld name="29_Title Slide">
    <p:spTree>
      <p:nvGrpSpPr>
        <p:cNvPr id="1" name=""/>
        <p:cNvGrpSpPr/>
        <p:nvPr/>
      </p:nvGrpSpPr>
      <p:grpSpPr>
        <a:xfrm>
          <a:off x="0" y="0"/>
          <a:ext cx="0" cy="0"/>
          <a:chOff x="0" y="0"/>
          <a:chExt cx="0" cy="0"/>
        </a:xfrm>
      </p:grpSpPr>
      <p:sp>
        <p:nvSpPr>
          <p:cNvPr id="7" name="Picture Placeholder 6"/>
          <p:cNvSpPr>
            <a:spLocks noGrp="1"/>
          </p:cNvSpPr>
          <p:nvPr>
            <p:ph type="pic" sz="quarter" idx="10"/>
          </p:nvPr>
        </p:nvSpPr>
        <p:spPr>
          <a:xfrm>
            <a:off x="1127760" y="1123950"/>
            <a:ext cx="9936480" cy="4610100"/>
          </a:xfrm>
          <a:custGeom>
            <a:avLst/>
            <a:gdLst>
              <a:gd name="connsiteX0" fmla="*/ 4992680 w 9936480"/>
              <a:gd name="connsiteY0" fmla="*/ 888184 h 4610100"/>
              <a:gd name="connsiteX1" fmla="*/ 9936480 w 9936480"/>
              <a:gd name="connsiteY1" fmla="*/ 888184 h 4610100"/>
              <a:gd name="connsiteX2" fmla="*/ 9936480 w 9936480"/>
              <a:gd name="connsiteY2" fmla="*/ 4610100 h 4610100"/>
              <a:gd name="connsiteX3" fmla="*/ 4992680 w 9936480"/>
              <a:gd name="connsiteY3" fmla="*/ 4610100 h 4610100"/>
              <a:gd name="connsiteX4" fmla="*/ 0 w 9936480"/>
              <a:gd name="connsiteY4" fmla="*/ 0 h 4610100"/>
              <a:gd name="connsiteX5" fmla="*/ 4943800 w 9936480"/>
              <a:gd name="connsiteY5" fmla="*/ 0 h 4610100"/>
              <a:gd name="connsiteX6" fmla="*/ 4943800 w 9936480"/>
              <a:gd name="connsiteY6" fmla="*/ 3721916 h 4610100"/>
              <a:gd name="connsiteX7" fmla="*/ 0 w 9936480"/>
              <a:gd name="connsiteY7" fmla="*/ 3721916 h 46101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9936480" h="4610100">
                <a:moveTo>
                  <a:pt x="4992680" y="888184"/>
                </a:moveTo>
                <a:lnTo>
                  <a:pt x="9936480" y="888184"/>
                </a:lnTo>
                <a:lnTo>
                  <a:pt x="9936480" y="4610100"/>
                </a:lnTo>
                <a:lnTo>
                  <a:pt x="4992680" y="4610100"/>
                </a:lnTo>
                <a:close/>
                <a:moveTo>
                  <a:pt x="0" y="0"/>
                </a:moveTo>
                <a:lnTo>
                  <a:pt x="4943800" y="0"/>
                </a:lnTo>
                <a:lnTo>
                  <a:pt x="4943800" y="3721916"/>
                </a:lnTo>
                <a:lnTo>
                  <a:pt x="0" y="3721916"/>
                </a:ln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
        <p:nvSpPr>
          <p:cNvPr id="3" name="TextBox 2">
            <a:extLst>
              <a:ext uri="{FF2B5EF4-FFF2-40B4-BE49-F238E27FC236}">
                <a16:creationId xmlns:a16="http://schemas.microsoft.com/office/drawing/2014/main" id="{0F76B4B6-A9B6-44FB-B419-649119306B6E}"/>
              </a:ext>
            </a:extLst>
          </p:cNvPr>
          <p:cNvSpPr txBox="1"/>
          <p:nvPr userDrawn="1"/>
        </p:nvSpPr>
        <p:spPr>
          <a:xfrm>
            <a:off x="9264625" y="6292631"/>
            <a:ext cx="2616200" cy="400110"/>
          </a:xfrm>
          <a:prstGeom prst="rect">
            <a:avLst/>
          </a:prstGeom>
          <a:noFill/>
        </p:spPr>
        <p:txBody>
          <a:bodyPr wrap="square" rtlCol="0">
            <a:spAutoFit/>
          </a:bodyPr>
          <a:lstStyle/>
          <a:p>
            <a:pPr algn="ctr"/>
            <a:r>
              <a:rPr lang="en-US" sz="2000" b="1" dirty="0"/>
              <a:t>www.midocean.ae</a:t>
            </a: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decel="100000" fill="hold" grpId="0" nodeType="withEffect">
                                  <p:stCondLst>
                                    <p:cond delay="0"/>
                                  </p:stCondLst>
                                  <p:childTnLst>
                                    <p:set>
                                      <p:cBhvr>
                                        <p:cTn id="6" dur="1" fill="hold">
                                          <p:stCondLst>
                                            <p:cond delay="0"/>
                                          </p:stCondLst>
                                        </p:cTn>
                                        <p:tgtEl>
                                          <p:spTgt spid="7"/>
                                        </p:tgtEl>
                                        <p:attrNameLst>
                                          <p:attrName>style.visibility</p:attrName>
                                        </p:attrNameLst>
                                      </p:cBhvr>
                                      <p:to>
                                        <p:strVal val="visible"/>
                                      </p:to>
                                    </p:set>
                                    <p:anim calcmode="lin" valueType="num">
                                      <p:cBhvr additive="base">
                                        <p:cTn id="7" dur="500" fill="hold"/>
                                        <p:tgtEl>
                                          <p:spTgt spid="7"/>
                                        </p:tgtEl>
                                        <p:attrNameLst>
                                          <p:attrName>ppt_x</p:attrName>
                                        </p:attrNameLst>
                                      </p:cBhvr>
                                      <p:tavLst>
                                        <p:tav tm="0">
                                          <p:val>
                                            <p:strVal val="#ppt_x"/>
                                          </p:val>
                                        </p:tav>
                                        <p:tav tm="100000">
                                          <p:val>
                                            <p:strVal val="#ppt_x"/>
                                          </p:val>
                                        </p:tav>
                                      </p:tavLst>
                                    </p:anim>
                                    <p:anim calcmode="lin" valueType="num">
                                      <p:cBhvr additive="base">
                                        <p:cTn id="8" dur="500" fill="hold"/>
                                        <p:tgtEl>
                                          <p:spTgt spid="7"/>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animBg="1"/>
    </p:bldLst>
  </p:timing>
</p:sldLayout>
</file>

<file path=ppt/slideLayouts/slideLayout14.xml><?xml version="1.0" encoding="utf-8"?>
<p:sldLayout xmlns:a="http://schemas.openxmlformats.org/drawingml/2006/main" xmlns:r="http://schemas.openxmlformats.org/officeDocument/2006/relationships" xmlns:p="http://schemas.openxmlformats.org/presentationml/2006/main" userDrawn="1">
  <p:cSld name="3_Title Slide">
    <p:spTree>
      <p:nvGrpSpPr>
        <p:cNvPr id="1" name=""/>
        <p:cNvGrpSpPr/>
        <p:nvPr/>
      </p:nvGrpSpPr>
      <p:grpSpPr>
        <a:xfrm>
          <a:off x="0" y="0"/>
          <a:ext cx="0" cy="0"/>
          <a:chOff x="0" y="0"/>
          <a:chExt cx="0" cy="0"/>
        </a:xfrm>
      </p:grpSpPr>
      <p:sp>
        <p:nvSpPr>
          <p:cNvPr id="3" name="Picture Placeholder 3"/>
          <p:cNvSpPr>
            <a:spLocks noGrp="1"/>
          </p:cNvSpPr>
          <p:nvPr>
            <p:ph type="pic" sz="quarter" idx="11"/>
          </p:nvPr>
        </p:nvSpPr>
        <p:spPr>
          <a:xfrm>
            <a:off x="7088924" y="508820"/>
            <a:ext cx="3701847" cy="5184057"/>
          </a:xfrm>
          <a:prstGeom prst="rect">
            <a:avLst/>
          </a:prstGeom>
          <a:solidFill>
            <a:schemeClr val="bg1">
              <a:lumMod val="85000"/>
              <a:alpha val="50000"/>
            </a:schemeClr>
          </a:solidFill>
          <a:ln w="127000">
            <a:gradFill>
              <a:gsLst>
                <a:gs pos="1000">
                  <a:schemeClr val="bg1"/>
                </a:gs>
                <a:gs pos="100000">
                  <a:srgbClr val="F5F5F5"/>
                </a:gs>
              </a:gsLst>
              <a:lin ang="5400000" scaled="1"/>
            </a:gradFill>
            <a:miter lim="800000"/>
          </a:ln>
          <a:effectLst/>
        </p:spPr>
        <p:txBody>
          <a:bodyPr/>
          <a:lstStyle>
            <a:lvl1pPr marL="0" indent="0" algn="ctr">
              <a:buNone/>
              <a:defRPr sz="1600">
                <a:solidFill>
                  <a:schemeClr val="tx1">
                    <a:lumMod val="50000"/>
                    <a:lumOff val="50000"/>
                  </a:schemeClr>
                </a:solidFill>
              </a:defRPr>
            </a:lvl1pPr>
          </a:lstStyle>
          <a:p>
            <a:endParaRPr lang="id-ID"/>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decel="100000" fill="hold" grpId="0" nodeType="withEffect">
                                  <p:stCondLst>
                                    <p:cond delay="75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ppt_x"/>
                                          </p:val>
                                        </p:tav>
                                        <p:tav tm="100000">
                                          <p:val>
                                            <p:strVal val="#ppt_x"/>
                                          </p:val>
                                        </p:tav>
                                      </p:tavLst>
                                    </p:anim>
                                    <p:anim calcmode="lin" valueType="num">
                                      <p:cBhvr additive="base">
                                        <p:cTn id="8" dur="500" fill="hold"/>
                                        <p:tgtEl>
                                          <p:spTgt spid="3"/>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Layout>
</file>

<file path=ppt/slideLayouts/slideLayout15.xml><?xml version="1.0" encoding="utf-8"?>
<p:sldLayout xmlns:a="http://schemas.openxmlformats.org/drawingml/2006/main" xmlns:r="http://schemas.openxmlformats.org/officeDocument/2006/relationships" xmlns:p="http://schemas.openxmlformats.org/presentationml/2006/main" userDrawn="1">
  <p:cSld name="48_Title Slide">
    <p:spTree>
      <p:nvGrpSpPr>
        <p:cNvPr id="1" name=""/>
        <p:cNvGrpSpPr/>
        <p:nvPr/>
      </p:nvGrpSpPr>
      <p:grpSpPr>
        <a:xfrm>
          <a:off x="0" y="0"/>
          <a:ext cx="0" cy="0"/>
          <a:chOff x="0" y="0"/>
          <a:chExt cx="0" cy="0"/>
        </a:xfrm>
      </p:grpSpPr>
      <p:sp>
        <p:nvSpPr>
          <p:cNvPr id="4" name="Picture Placeholder 3"/>
          <p:cNvSpPr>
            <a:spLocks noGrp="1"/>
          </p:cNvSpPr>
          <p:nvPr>
            <p:ph type="pic" sz="quarter" idx="10"/>
          </p:nvPr>
        </p:nvSpPr>
        <p:spPr>
          <a:xfrm>
            <a:off x="3452649" y="-3"/>
            <a:ext cx="8739351" cy="6858000"/>
          </a:xfrm>
          <a:custGeom>
            <a:avLst/>
            <a:gdLst>
              <a:gd name="connsiteX0" fmla="*/ 0 w 8739351"/>
              <a:gd name="connsiteY0" fmla="*/ 0 h 6858000"/>
              <a:gd name="connsiteX1" fmla="*/ 8739351 w 8739351"/>
              <a:gd name="connsiteY1" fmla="*/ 0 h 6858000"/>
              <a:gd name="connsiteX2" fmla="*/ 8739351 w 8739351"/>
              <a:gd name="connsiteY2" fmla="*/ 6858000 h 6858000"/>
            </a:gdLst>
            <a:ahLst/>
            <a:cxnLst>
              <a:cxn ang="0">
                <a:pos x="connsiteX0" y="connsiteY0"/>
              </a:cxn>
              <a:cxn ang="0">
                <a:pos x="connsiteX1" y="connsiteY1"/>
              </a:cxn>
              <a:cxn ang="0">
                <a:pos x="connsiteX2" y="connsiteY2"/>
              </a:cxn>
            </a:cxnLst>
            <a:rect l="l" t="t" r="r" b="b"/>
            <a:pathLst>
              <a:path w="8739351" h="6858000">
                <a:moveTo>
                  <a:pt x="0" y="0"/>
                </a:moveTo>
                <a:lnTo>
                  <a:pt x="8739351" y="0"/>
                </a:lnTo>
                <a:lnTo>
                  <a:pt x="8739351" y="6858000"/>
                </a:lnTo>
                <a:close/>
              </a:path>
            </a:pathLst>
          </a:custGeom>
          <a:solidFill>
            <a:schemeClr val="bg1">
              <a:lumMod val="85000"/>
              <a:alpha val="50000"/>
            </a:schemeClr>
          </a:solidFill>
        </p:spPr>
        <p:txBody>
          <a:bodyPr wrap="square">
            <a:noAutofit/>
          </a:bodyPr>
          <a:lstStyle>
            <a:lvl1pPr marL="0" indent="0">
              <a:buNone/>
              <a:defRPr sz="1200"/>
            </a:lvl1pPr>
          </a:lstStyle>
          <a:p>
            <a:endParaRPr lang="id-ID"/>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50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1+#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Layouts/slideLayout16.xml><?xml version="1.0" encoding="utf-8"?>
<p:sldLayout xmlns:a="http://schemas.openxmlformats.org/drawingml/2006/main" xmlns:r="http://schemas.openxmlformats.org/officeDocument/2006/relationships" xmlns:p="http://schemas.openxmlformats.org/presentationml/2006/main" userDrawn="1">
  <p:cSld name="25_Title Slide">
    <p:spTree>
      <p:nvGrpSpPr>
        <p:cNvPr id="1" name=""/>
        <p:cNvGrpSpPr/>
        <p:nvPr/>
      </p:nvGrpSpPr>
      <p:grpSpPr>
        <a:xfrm>
          <a:off x="0" y="0"/>
          <a:ext cx="0" cy="0"/>
          <a:chOff x="0" y="0"/>
          <a:chExt cx="0" cy="0"/>
        </a:xfrm>
      </p:grpSpPr>
      <p:sp>
        <p:nvSpPr>
          <p:cNvPr id="3" name="Picture Placeholder 2"/>
          <p:cNvSpPr>
            <a:spLocks noGrp="1"/>
          </p:cNvSpPr>
          <p:nvPr>
            <p:ph type="pic" sz="quarter" idx="10"/>
          </p:nvPr>
        </p:nvSpPr>
        <p:spPr>
          <a:xfrm>
            <a:off x="6096000" y="933450"/>
            <a:ext cx="4962146" cy="2495550"/>
          </a:xfrm>
          <a:prstGeom prst="rect">
            <a:avLst/>
          </a:prstGeom>
          <a:solidFill>
            <a:schemeClr val="bg1">
              <a:lumMod val="85000"/>
              <a:alpha val="50000"/>
            </a:schemeClr>
          </a:solidFill>
        </p:spPr>
        <p:txBody>
          <a:bodyPr/>
          <a:lstStyle>
            <a:lvl1pPr marL="0" indent="0">
              <a:buNone/>
              <a:defRPr sz="1600">
                <a:solidFill>
                  <a:schemeClr val="bg1">
                    <a:lumMod val="50000"/>
                  </a:schemeClr>
                </a:solidFill>
              </a:defRPr>
            </a:lvl1pPr>
          </a:lstStyle>
          <a:p>
            <a:endParaRPr lang="id-ID"/>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25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1+#ppt_w/2"/>
                                          </p:val>
                                        </p:tav>
                                        <p:tav tm="100000">
                                          <p:val>
                                            <p:strVal val="#ppt_x"/>
                                          </p:val>
                                        </p:tav>
                                      </p:tavLst>
                                    </p:anim>
                                    <p:anim calcmode="lin" valueType="num">
                                      <p:cBhvr additive="base">
                                        <p:cTn id="8" dur="500" fill="hold"/>
                                        <p:tgtEl>
                                          <p:spTgt spid="3"/>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Layout>
</file>

<file path=ppt/slideLayouts/slideLayout17.xml><?xml version="1.0" encoding="utf-8"?>
<p:sldLayout xmlns:a="http://schemas.openxmlformats.org/drawingml/2006/main" xmlns:r="http://schemas.openxmlformats.org/officeDocument/2006/relationships" xmlns:p="http://schemas.openxmlformats.org/presentationml/2006/main" userDrawn="1">
  <p:cSld name="23_Title Slide">
    <p:spTree>
      <p:nvGrpSpPr>
        <p:cNvPr id="1" name=""/>
        <p:cNvGrpSpPr/>
        <p:nvPr/>
      </p:nvGrpSpPr>
      <p:grpSpPr>
        <a:xfrm>
          <a:off x="0" y="0"/>
          <a:ext cx="0" cy="0"/>
          <a:chOff x="0" y="0"/>
          <a:chExt cx="0" cy="0"/>
        </a:xfrm>
      </p:grpSpPr>
      <p:sp>
        <p:nvSpPr>
          <p:cNvPr id="14" name="Picture Placeholder 13"/>
          <p:cNvSpPr>
            <a:spLocks noGrp="1"/>
          </p:cNvSpPr>
          <p:nvPr>
            <p:ph type="pic" sz="quarter" idx="10"/>
          </p:nvPr>
        </p:nvSpPr>
        <p:spPr>
          <a:xfrm>
            <a:off x="1" y="0"/>
            <a:ext cx="9740898" cy="5962650"/>
          </a:xfrm>
          <a:custGeom>
            <a:avLst/>
            <a:gdLst>
              <a:gd name="connsiteX0" fmla="*/ 8177976 w 9740898"/>
              <a:gd name="connsiteY0" fmla="*/ 0 h 5962650"/>
              <a:gd name="connsiteX1" fmla="*/ 9740898 w 9740898"/>
              <a:gd name="connsiteY1" fmla="*/ 0 h 5962650"/>
              <a:gd name="connsiteX2" fmla="*/ 9740898 w 9740898"/>
              <a:gd name="connsiteY2" fmla="*/ 1513279 h 5962650"/>
              <a:gd name="connsiteX3" fmla="*/ 8959437 w 9740898"/>
              <a:gd name="connsiteY3" fmla="*/ 2294740 h 5962650"/>
              <a:gd name="connsiteX4" fmla="*/ 8177976 w 9740898"/>
              <a:gd name="connsiteY4" fmla="*/ 1513279 h 5962650"/>
              <a:gd name="connsiteX5" fmla="*/ 6542379 w 9740898"/>
              <a:gd name="connsiteY5" fmla="*/ 0 h 5962650"/>
              <a:gd name="connsiteX6" fmla="*/ 8105301 w 9740898"/>
              <a:gd name="connsiteY6" fmla="*/ 0 h 5962650"/>
              <a:gd name="connsiteX7" fmla="*/ 8105301 w 9740898"/>
              <a:gd name="connsiteY7" fmla="*/ 2370965 h 5962650"/>
              <a:gd name="connsiteX8" fmla="*/ 7323840 w 9740898"/>
              <a:gd name="connsiteY8" fmla="*/ 3152426 h 5962650"/>
              <a:gd name="connsiteX9" fmla="*/ 6542379 w 9740898"/>
              <a:gd name="connsiteY9" fmla="*/ 2370965 h 5962650"/>
              <a:gd name="connsiteX10" fmla="*/ 4906785 w 9740898"/>
              <a:gd name="connsiteY10" fmla="*/ 0 h 5962650"/>
              <a:gd name="connsiteX11" fmla="*/ 6469706 w 9740898"/>
              <a:gd name="connsiteY11" fmla="*/ 0 h 5962650"/>
              <a:gd name="connsiteX12" fmla="*/ 6469706 w 9740898"/>
              <a:gd name="connsiteY12" fmla="*/ 3345442 h 5962650"/>
              <a:gd name="connsiteX13" fmla="*/ 5688245 w 9740898"/>
              <a:gd name="connsiteY13" fmla="*/ 4126903 h 5962650"/>
              <a:gd name="connsiteX14" fmla="*/ 4906785 w 9740898"/>
              <a:gd name="connsiteY14" fmla="*/ 3345442 h 5962650"/>
              <a:gd name="connsiteX15" fmla="*/ 3271189 w 9740898"/>
              <a:gd name="connsiteY15" fmla="*/ 0 h 5962650"/>
              <a:gd name="connsiteX16" fmla="*/ 4834111 w 9740898"/>
              <a:gd name="connsiteY16" fmla="*/ 0 h 5962650"/>
              <a:gd name="connsiteX17" fmla="*/ 4834111 w 9740898"/>
              <a:gd name="connsiteY17" fmla="*/ 4489022 h 5962650"/>
              <a:gd name="connsiteX18" fmla="*/ 4052650 w 9740898"/>
              <a:gd name="connsiteY18" fmla="*/ 5270483 h 5962650"/>
              <a:gd name="connsiteX19" fmla="*/ 3271189 w 9740898"/>
              <a:gd name="connsiteY19" fmla="*/ 4489022 h 5962650"/>
              <a:gd name="connsiteX20" fmla="*/ 1635594 w 9740898"/>
              <a:gd name="connsiteY20" fmla="*/ 0 h 5962650"/>
              <a:gd name="connsiteX21" fmla="*/ 3198517 w 9740898"/>
              <a:gd name="connsiteY21" fmla="*/ 0 h 5962650"/>
              <a:gd name="connsiteX22" fmla="*/ 3198517 w 9740898"/>
              <a:gd name="connsiteY22" fmla="*/ 5181189 h 5962650"/>
              <a:gd name="connsiteX23" fmla="*/ 2417056 w 9740898"/>
              <a:gd name="connsiteY23" fmla="*/ 5962650 h 5962650"/>
              <a:gd name="connsiteX24" fmla="*/ 1635594 w 9740898"/>
              <a:gd name="connsiteY24" fmla="*/ 5181189 h 5962650"/>
              <a:gd name="connsiteX25" fmla="*/ 0 w 9740898"/>
              <a:gd name="connsiteY25" fmla="*/ 0 h 5962650"/>
              <a:gd name="connsiteX26" fmla="*/ 1562922 w 9740898"/>
              <a:gd name="connsiteY26" fmla="*/ 0 h 5962650"/>
              <a:gd name="connsiteX27" fmla="*/ 1562922 w 9740898"/>
              <a:gd name="connsiteY27" fmla="*/ 3108571 h 5962650"/>
              <a:gd name="connsiteX28" fmla="*/ 781461 w 9740898"/>
              <a:gd name="connsiteY28" fmla="*/ 3890032 h 5962650"/>
              <a:gd name="connsiteX29" fmla="*/ 0 w 9740898"/>
              <a:gd name="connsiteY29" fmla="*/ 3108571 h 59626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Lst>
            <a:rect l="l" t="t" r="r" b="b"/>
            <a:pathLst>
              <a:path w="9740898" h="5962650">
                <a:moveTo>
                  <a:pt x="8177976" y="0"/>
                </a:moveTo>
                <a:lnTo>
                  <a:pt x="9740898" y="0"/>
                </a:lnTo>
                <a:lnTo>
                  <a:pt x="9740898" y="1513279"/>
                </a:lnTo>
                <a:cubicBezTo>
                  <a:pt x="9740898" y="1944869"/>
                  <a:pt x="9391026" y="2294740"/>
                  <a:pt x="8959437" y="2294740"/>
                </a:cubicBezTo>
                <a:cubicBezTo>
                  <a:pt x="8527848" y="2294740"/>
                  <a:pt x="8177976" y="1944869"/>
                  <a:pt x="8177976" y="1513279"/>
                </a:cubicBezTo>
                <a:close/>
                <a:moveTo>
                  <a:pt x="6542379" y="0"/>
                </a:moveTo>
                <a:lnTo>
                  <a:pt x="8105301" y="0"/>
                </a:lnTo>
                <a:lnTo>
                  <a:pt x="8105301" y="2370965"/>
                </a:lnTo>
                <a:cubicBezTo>
                  <a:pt x="8105301" y="2802554"/>
                  <a:pt x="7755429" y="3152426"/>
                  <a:pt x="7323840" y="3152426"/>
                </a:cubicBezTo>
                <a:cubicBezTo>
                  <a:pt x="6892251" y="3152426"/>
                  <a:pt x="6542379" y="2802554"/>
                  <a:pt x="6542379" y="2370965"/>
                </a:cubicBezTo>
                <a:close/>
                <a:moveTo>
                  <a:pt x="4906785" y="0"/>
                </a:moveTo>
                <a:lnTo>
                  <a:pt x="6469706" y="0"/>
                </a:lnTo>
                <a:lnTo>
                  <a:pt x="6469706" y="3345442"/>
                </a:lnTo>
                <a:cubicBezTo>
                  <a:pt x="6469706" y="3777031"/>
                  <a:pt x="6119834" y="4126903"/>
                  <a:pt x="5688245" y="4126903"/>
                </a:cubicBezTo>
                <a:cubicBezTo>
                  <a:pt x="5256656" y="4126903"/>
                  <a:pt x="4906785" y="3777031"/>
                  <a:pt x="4906785" y="3345442"/>
                </a:cubicBezTo>
                <a:close/>
                <a:moveTo>
                  <a:pt x="3271189" y="0"/>
                </a:moveTo>
                <a:lnTo>
                  <a:pt x="4834111" y="0"/>
                </a:lnTo>
                <a:lnTo>
                  <a:pt x="4834111" y="4489022"/>
                </a:lnTo>
                <a:cubicBezTo>
                  <a:pt x="4834111" y="4920611"/>
                  <a:pt x="4484240" y="5270483"/>
                  <a:pt x="4052650" y="5270483"/>
                </a:cubicBezTo>
                <a:cubicBezTo>
                  <a:pt x="3621061" y="5270483"/>
                  <a:pt x="3271189" y="4920611"/>
                  <a:pt x="3271189" y="4489022"/>
                </a:cubicBezTo>
                <a:close/>
                <a:moveTo>
                  <a:pt x="1635594" y="0"/>
                </a:moveTo>
                <a:lnTo>
                  <a:pt x="3198517" y="0"/>
                </a:lnTo>
                <a:lnTo>
                  <a:pt x="3198517" y="5181189"/>
                </a:lnTo>
                <a:cubicBezTo>
                  <a:pt x="3198517" y="5612778"/>
                  <a:pt x="2848644" y="5962650"/>
                  <a:pt x="2417056" y="5962650"/>
                </a:cubicBezTo>
                <a:cubicBezTo>
                  <a:pt x="1985466" y="5962650"/>
                  <a:pt x="1635594" y="5612778"/>
                  <a:pt x="1635594" y="5181189"/>
                </a:cubicBezTo>
                <a:close/>
                <a:moveTo>
                  <a:pt x="0" y="0"/>
                </a:moveTo>
                <a:lnTo>
                  <a:pt x="1562922" y="0"/>
                </a:lnTo>
                <a:lnTo>
                  <a:pt x="1562922" y="3108571"/>
                </a:lnTo>
                <a:cubicBezTo>
                  <a:pt x="1562922" y="3540160"/>
                  <a:pt x="1213050" y="3890032"/>
                  <a:pt x="781461" y="3890032"/>
                </a:cubicBezTo>
                <a:cubicBezTo>
                  <a:pt x="349872" y="3890032"/>
                  <a:pt x="0" y="3540160"/>
                  <a:pt x="0" y="3108571"/>
                </a:cubicBez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203864274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1" decel="100000" fill="hold" grpId="0" nodeType="withEffect">
                                  <p:stCondLst>
                                    <p:cond delay="0"/>
                                  </p:stCondLst>
                                  <p:childTnLst>
                                    <p:set>
                                      <p:cBhvr>
                                        <p:cTn id="6" dur="1" fill="hold">
                                          <p:stCondLst>
                                            <p:cond delay="0"/>
                                          </p:stCondLst>
                                        </p:cTn>
                                        <p:tgtEl>
                                          <p:spTgt spid="14"/>
                                        </p:tgtEl>
                                        <p:attrNameLst>
                                          <p:attrName>style.visibility</p:attrName>
                                        </p:attrNameLst>
                                      </p:cBhvr>
                                      <p:to>
                                        <p:strVal val="visible"/>
                                      </p:to>
                                    </p:set>
                                    <p:anim calcmode="lin" valueType="num">
                                      <p:cBhvr additive="base">
                                        <p:cTn id="7" dur="500" fill="hold"/>
                                        <p:tgtEl>
                                          <p:spTgt spid="14"/>
                                        </p:tgtEl>
                                        <p:attrNameLst>
                                          <p:attrName>ppt_x</p:attrName>
                                        </p:attrNameLst>
                                      </p:cBhvr>
                                      <p:tavLst>
                                        <p:tav tm="0">
                                          <p:val>
                                            <p:strVal val="#ppt_x"/>
                                          </p:val>
                                        </p:tav>
                                        <p:tav tm="100000">
                                          <p:val>
                                            <p:strVal val="#ppt_x"/>
                                          </p:val>
                                        </p:tav>
                                      </p:tavLst>
                                    </p:anim>
                                    <p:anim calcmode="lin" valueType="num">
                                      <p:cBhvr additive="base">
                                        <p:cTn id="8" dur="500" fill="hold"/>
                                        <p:tgtEl>
                                          <p:spTgt spid="14"/>
                                        </p:tgtEl>
                                        <p:attrNameLst>
                                          <p:attrName>ppt_y</p:attrName>
                                        </p:attrNameLst>
                                      </p:cBhvr>
                                      <p:tavLst>
                                        <p:tav tm="0">
                                          <p:val>
                                            <p:strVal val="0-#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 grpId="0" animBg="1"/>
    </p:bldLst>
  </p:timing>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18" Type="http://schemas.openxmlformats.org/officeDocument/2006/relationships/theme" Target="../theme/theme1.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slideLayout" Target="../slideLayouts/slideLayout17.xml"/><Relationship Id="rId2" Type="http://schemas.openxmlformats.org/officeDocument/2006/relationships/slideLayout" Target="../slideLayouts/slideLayout2.xml"/><Relationship Id="rId16" Type="http://schemas.openxmlformats.org/officeDocument/2006/relationships/slideLayout" Target="../slideLayouts/slideLayout16.xml"/><Relationship Id="rId20" Type="http://schemas.openxmlformats.org/officeDocument/2006/relationships/image" Target="../media/image2.png"/><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19" Type="http://schemas.openxmlformats.org/officeDocument/2006/relationships/image" Target="../media/image1.png"/><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1">
          <a:blip r:embed="rId19">
            <a:lum/>
          </a:blip>
          <a:srcRect/>
          <a:stretch>
            <a:fillRect/>
          </a:stretch>
        </a:blip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7AD86B2E-B702-4422-B277-3A08C7449694}" type="datetimeFigureOut">
              <a:rPr lang="en-US" smtClean="0"/>
              <a:t>2/11/2024</a:t>
            </a:fld>
            <a:endParaRPr lang="en-US"/>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F7542ADD-394E-41F3-B704-951748884AEE}" type="slidenum">
              <a:rPr lang="en-US" smtClean="0"/>
              <a:t>‹#›</a:t>
            </a:fld>
            <a:endParaRPr lang="en-US"/>
          </a:p>
        </p:txBody>
      </p:sp>
      <p:pic>
        <p:nvPicPr>
          <p:cNvPr id="7" name="Graphic 21">
            <a:extLst>
              <a:ext uri="{FF2B5EF4-FFF2-40B4-BE49-F238E27FC236}">
                <a16:creationId xmlns:a16="http://schemas.microsoft.com/office/drawing/2014/main" id="{A0998882-FB78-42E7-9D12-12DCD43B90F0}"/>
              </a:ext>
            </a:extLst>
          </p:cNvPr>
          <p:cNvPicPr>
            <a:picLocks noChangeAspect="1"/>
          </p:cNvPicPr>
          <p:nvPr userDrawn="1"/>
        </p:nvPicPr>
        <p:blipFill rotWithShape="1">
          <a:blip r:embed="rId20"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 id="2147483660" r:id="rId12"/>
    <p:sldLayoutId id="2147483662" r:id="rId13"/>
    <p:sldLayoutId id="2147483664" r:id="rId14"/>
    <p:sldLayoutId id="2147483665" r:id="rId15"/>
    <p:sldLayoutId id="2147483666" r:id="rId16"/>
    <p:sldLayoutId id="2147483667" r:id="rId17"/>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3.jpeg"/><Relationship Id="rId2" Type="http://schemas.openxmlformats.org/officeDocument/2006/relationships/notesSlide" Target="../notesSlides/notesSlide1.xml"/><Relationship Id="rId1" Type="http://schemas.openxmlformats.org/officeDocument/2006/relationships/slideLayout" Target="../slideLayouts/slideLayout12.xml"/><Relationship Id="rId4" Type="http://schemas.openxmlformats.org/officeDocument/2006/relationships/image" Target="../media/image4.png"/></Relationships>
</file>

<file path=ppt/slides/_rels/slide2.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notesSlide" Target="../notesSlides/notesSlide2.xml"/><Relationship Id="rId1" Type="http://schemas.openxmlformats.org/officeDocument/2006/relationships/slideLayout" Target="../slideLayouts/slideLayout17.xml"/><Relationship Id="rId5" Type="http://schemas.openxmlformats.org/officeDocument/2006/relationships/image" Target="../media/image2.png"/><Relationship Id="rId4" Type="http://schemas.openxmlformats.org/officeDocument/2006/relationships/image" Target="../media/image6.jpeg"/></Relationships>
</file>

<file path=ppt/slides/_rels/slide3.xml.rels><?xml version="1.0" encoding="UTF-8" standalone="yes"?>
<Relationships xmlns="http://schemas.openxmlformats.org/package/2006/relationships"><Relationship Id="rId2" Type="http://schemas.openxmlformats.org/officeDocument/2006/relationships/image" Target="../media/image7.jpeg"/><Relationship Id="rId1" Type="http://schemas.openxmlformats.org/officeDocument/2006/relationships/slideLayout" Target="../slideLayouts/slideLayout13.xml"/></Relationships>
</file>

<file path=ppt/slides/_rels/slide4.xml.rels><?xml version="1.0" encoding="UTF-8" standalone="yes"?>
<Relationships xmlns="http://schemas.openxmlformats.org/package/2006/relationships"><Relationship Id="rId2" Type="http://schemas.openxmlformats.org/officeDocument/2006/relationships/image" Target="../media/image8.jpeg"/><Relationship Id="rId1" Type="http://schemas.openxmlformats.org/officeDocument/2006/relationships/slideLayout" Target="../slideLayouts/slideLayout16.xml"/></Relationships>
</file>

<file path=ppt/slides/_rels/slide5.xml.rels><?xml version="1.0" encoding="UTF-8" standalone="yes"?>
<Relationships xmlns="http://schemas.openxmlformats.org/package/2006/relationships"><Relationship Id="rId2" Type="http://schemas.openxmlformats.org/officeDocument/2006/relationships/image" Target="../media/image9.jpeg"/><Relationship Id="rId1" Type="http://schemas.openxmlformats.org/officeDocument/2006/relationships/slideLayout" Target="../slideLayouts/slideLayout16.xml"/></Relationships>
</file>

<file path=ppt/slides/_rels/slide6.xml.rels><?xml version="1.0" encoding="UTF-8" standalone="yes"?>
<Relationships xmlns="http://schemas.openxmlformats.org/package/2006/relationships"><Relationship Id="rId2" Type="http://schemas.openxmlformats.org/officeDocument/2006/relationships/image" Target="../media/image10.png"/><Relationship Id="rId1" Type="http://schemas.openxmlformats.org/officeDocument/2006/relationships/slideLayout" Target="../slideLayouts/slideLayout16.xml"/></Relationships>
</file>

<file path=ppt/slides/_rels/slide7.xml.rels><?xml version="1.0" encoding="UTF-8" standalone="yes"?>
<Relationships xmlns="http://schemas.openxmlformats.org/package/2006/relationships"><Relationship Id="rId2" Type="http://schemas.openxmlformats.org/officeDocument/2006/relationships/image" Target="../media/image11.jpeg"/><Relationship Id="rId1" Type="http://schemas.openxmlformats.org/officeDocument/2006/relationships/slideLayout" Target="../slideLayouts/slideLayout16.xml"/></Relationships>
</file>

<file path=ppt/slides/_rels/slide8.xml.rels><?xml version="1.0" encoding="UTF-8" standalone="yes"?>
<Relationships xmlns="http://schemas.openxmlformats.org/package/2006/relationships"><Relationship Id="rId3" Type="http://schemas.openxmlformats.org/officeDocument/2006/relationships/diagramData" Target="../diagrams/data1.xml"/><Relationship Id="rId7" Type="http://schemas.microsoft.com/office/2007/relationships/diagramDrawing" Target="../diagrams/drawing1.xml"/><Relationship Id="rId2" Type="http://schemas.openxmlformats.org/officeDocument/2006/relationships/notesSlide" Target="../notesSlides/notesSlide3.xml"/><Relationship Id="rId1" Type="http://schemas.openxmlformats.org/officeDocument/2006/relationships/slideLayout" Target="../slideLayouts/slideLayout14.xml"/><Relationship Id="rId6" Type="http://schemas.openxmlformats.org/officeDocument/2006/relationships/diagramColors" Target="../diagrams/colors1.xml"/><Relationship Id="rId5" Type="http://schemas.openxmlformats.org/officeDocument/2006/relationships/diagramQuickStyle" Target="../diagrams/quickStyle1.xml"/><Relationship Id="rId4" Type="http://schemas.openxmlformats.org/officeDocument/2006/relationships/diagramLayout" Target="../diagrams/layout1.xml"/></Relationships>
</file>

<file path=ppt/slides/_rels/slide9.xml.rels><?xml version="1.0" encoding="UTF-8" standalone="yes"?>
<Relationships xmlns="http://schemas.openxmlformats.org/package/2006/relationships"><Relationship Id="rId2" Type="http://schemas.openxmlformats.org/officeDocument/2006/relationships/notesSlide" Target="../notesSlides/notesSlide4.xml"/><Relationship Id="rId1" Type="http://schemas.openxmlformats.org/officeDocument/2006/relationships/slideLayout" Target="../slideLayouts/slideLayout14.xml"/></Relationships>
</file>

<file path=ppt/slides/_rels/slide10.xml.rels><?xml version="1.0" encoding="UTF-8" standalone="yes"?>
<Relationships xmlns="http://schemas.openxmlformats.org/package/2006/relationships"><Relationship Id="rId2" Type="http://schemas.openxmlformats.org/officeDocument/2006/relationships/notesSlide" Target="../notesSlides/notesSlide5.xml"/><Relationship Id="rId1" Type="http://schemas.openxmlformats.org/officeDocument/2006/relationships/slideLayout" Target="../slideLayouts/slideLayout14.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14.xml"/></Relationships>
</file>

<file path=ppt/slides/_rels/slide12.xml.rels><?xml version="1.0" encoding="UTF-8" standalone="yes"?>
<Relationships xmlns="http://schemas.openxmlformats.org/package/2006/relationships"><Relationship Id="rId2" Type="http://schemas.openxmlformats.org/officeDocument/2006/relationships/image" Target="../media/image12.png"/><Relationship Id="rId1" Type="http://schemas.openxmlformats.org/officeDocument/2006/relationships/slideLayout" Target="../slideLayouts/slideLayout14.xml"/></Relationships>
</file>

<file path=ppt/slides/_rels/slide13.xml.rels><?xml version="1.0" encoding="UTF-8" standalone="yes"?>
<Relationships xmlns="http://schemas.openxmlformats.org/package/2006/relationships"><Relationship Id="rId2" Type="http://schemas.openxmlformats.org/officeDocument/2006/relationships/image" Target="../media/image13.png"/><Relationship Id="rId1" Type="http://schemas.openxmlformats.org/officeDocument/2006/relationships/slideLayout" Target="../slideLayouts/slideLayout14.xml"/></Relationships>
</file>

<file path=ppt/slides/_rels/slide14.xml.rels><?xml version="1.0" encoding="UTF-8" standalone="yes"?>
<Relationships xmlns="http://schemas.openxmlformats.org/package/2006/relationships"><Relationship Id="rId3" Type="http://schemas.openxmlformats.org/officeDocument/2006/relationships/diagramLayout" Target="../diagrams/layout2.xml"/><Relationship Id="rId2" Type="http://schemas.openxmlformats.org/officeDocument/2006/relationships/diagramData" Target="../diagrams/data2.xml"/><Relationship Id="rId1" Type="http://schemas.openxmlformats.org/officeDocument/2006/relationships/slideLayout" Target="../slideLayouts/slideLayout14.xml"/><Relationship Id="rId6" Type="http://schemas.microsoft.com/office/2007/relationships/diagramDrawing" Target="../diagrams/drawing2.xml"/><Relationship Id="rId5" Type="http://schemas.openxmlformats.org/officeDocument/2006/relationships/diagramColors" Target="../diagrams/colors2.xml"/><Relationship Id="rId4" Type="http://schemas.openxmlformats.org/officeDocument/2006/relationships/diagramQuickStyle" Target="../diagrams/quickStyle2.xml"/></Relationships>
</file>

<file path=ppt/slides/_rels/slide15.xml.rels><?xml version="1.0" encoding="UTF-8" standalone="yes"?>
<Relationships xmlns="http://schemas.openxmlformats.org/package/2006/relationships"><Relationship Id="rId2" Type="http://schemas.openxmlformats.org/officeDocument/2006/relationships/image" Target="../media/image14.png"/><Relationship Id="rId1" Type="http://schemas.openxmlformats.org/officeDocument/2006/relationships/slideLayout" Target="../slideLayouts/slideLayout1.xml"/></Relationships>
</file>

<file path=ppt/slides/_rels/slide16.xml.rels><?xml version="1.0" encoding="UTF-8" standalone="yes"?>
<Relationships xmlns="http://schemas.openxmlformats.org/package/2006/relationships"><Relationship Id="rId2" Type="http://schemas.openxmlformats.org/officeDocument/2006/relationships/image" Target="../media/image15.png"/><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2" Type="http://schemas.openxmlformats.org/officeDocument/2006/relationships/image" Target="../media/image16.png"/><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14.xml"/></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14.xml"/></Relationships>
</file>

<file path=ppt/slides/_rels/slide20.xml.rels><?xml version="1.0" encoding="UTF-8" standalone="yes"?>
<Relationships xmlns="http://schemas.openxmlformats.org/package/2006/relationships"><Relationship Id="rId2" Type="http://schemas.openxmlformats.org/officeDocument/2006/relationships/image" Target="../media/image17.png"/><Relationship Id="rId1" Type="http://schemas.openxmlformats.org/officeDocument/2006/relationships/slideLayout" Target="../slideLayouts/slideLayout14.xml"/></Relationships>
</file>

<file path=ppt/slides/_rels/slide21.xml.rels><?xml version="1.0" encoding="UTF-8" standalone="yes"?>
<Relationships xmlns="http://schemas.openxmlformats.org/package/2006/relationships"><Relationship Id="rId2" Type="http://schemas.openxmlformats.org/officeDocument/2006/relationships/image" Target="../media/image18.png"/><Relationship Id="rId1" Type="http://schemas.openxmlformats.org/officeDocument/2006/relationships/slideLayout" Target="../slideLayouts/slideLayout14.xml"/></Relationships>
</file>

<file path=ppt/slides/_rels/slide22.xml.rels><?xml version="1.0" encoding="UTF-8" standalone="yes"?>
<Relationships xmlns="http://schemas.openxmlformats.org/package/2006/relationships"><Relationship Id="rId1" Type="http://schemas.openxmlformats.org/officeDocument/2006/relationships/slideLayout" Target="../slideLayouts/slideLayout14.xml"/></Relationships>
</file>

<file path=ppt/slides/_rels/slide23.xml.rels><?xml version="1.0" encoding="UTF-8" standalone="yes"?>
<Relationships xmlns="http://schemas.openxmlformats.org/package/2006/relationships"><Relationship Id="rId1" Type="http://schemas.openxmlformats.org/officeDocument/2006/relationships/slideLayout" Target="../slideLayouts/slideLayout14.xml"/></Relationships>
</file>

<file path=ppt/slides/_rels/slide24.xml.rels><?xml version="1.0" encoding="UTF-8" standalone="yes"?>
<Relationships xmlns="http://schemas.openxmlformats.org/package/2006/relationships"><Relationship Id="rId2" Type="http://schemas.openxmlformats.org/officeDocument/2006/relationships/image" Target="../media/image19.png"/><Relationship Id="rId1" Type="http://schemas.openxmlformats.org/officeDocument/2006/relationships/slideLayout" Target="../slideLayouts/slideLayout14.xml"/></Relationships>
</file>

<file path=ppt/slides/_rels/slide25.xml.rels><?xml version="1.0" encoding="UTF-8" standalone="yes"?>
<Relationships xmlns="http://schemas.openxmlformats.org/package/2006/relationships"><Relationship Id="rId2" Type="http://schemas.openxmlformats.org/officeDocument/2006/relationships/image" Target="../media/image20.png"/><Relationship Id="rId1" Type="http://schemas.openxmlformats.org/officeDocument/2006/relationships/slideLayout" Target="../slideLayouts/slideLayout14.xml"/></Relationships>
</file>

<file path=ppt/slides/_rels/slide26.xml.rels><?xml version="1.0" encoding="UTF-8" standalone="yes"?>
<Relationships xmlns="http://schemas.openxmlformats.org/package/2006/relationships"><Relationship Id="rId2" Type="http://schemas.openxmlformats.org/officeDocument/2006/relationships/image" Target="../media/image21.png"/><Relationship Id="rId1" Type="http://schemas.openxmlformats.org/officeDocument/2006/relationships/slideLayout" Target="../slideLayouts/slideLayout14.xml"/></Relationships>
</file>

<file path=ppt/slides/_rels/slide27.xml.rels><?xml version="1.0" encoding="UTF-8" standalone="yes"?>
<Relationships xmlns="http://schemas.openxmlformats.org/package/2006/relationships"><Relationship Id="rId1" Type="http://schemas.openxmlformats.org/officeDocument/2006/relationships/slideLayout" Target="../slideLayouts/slideLayout14.xml"/></Relationships>
</file>

<file path=ppt/slides/_rels/slide28.xml.rels><?xml version="1.0" encoding="UTF-8" standalone="yes"?>
<Relationships xmlns="http://schemas.openxmlformats.org/package/2006/relationships"><Relationship Id="rId1" Type="http://schemas.openxmlformats.org/officeDocument/2006/relationships/slideLayout" Target="../slideLayouts/slideLayout14.xml"/></Relationships>
</file>

<file path=ppt/slides/_rels/slide29.xml.rels><?xml version="1.0" encoding="UTF-8" standalone="yes"?>
<Relationships xmlns="http://schemas.openxmlformats.org/package/2006/relationships"><Relationship Id="rId1" Type="http://schemas.openxmlformats.org/officeDocument/2006/relationships/slideLayout" Target="../slideLayouts/slideLayout14.xml"/></Relationships>
</file>

<file path=ppt/slides/_rels/slide30.xml.rels><?xml version="1.0" encoding="UTF-8" standalone="yes"?>
<Relationships xmlns="http://schemas.openxmlformats.org/package/2006/relationships"><Relationship Id="rId2" Type="http://schemas.openxmlformats.org/officeDocument/2006/relationships/image" Target="../media/image22.png"/><Relationship Id="rId1" Type="http://schemas.openxmlformats.org/officeDocument/2006/relationships/slideLayout" Target="../slideLayouts/slideLayout14.xml"/></Relationships>
</file>

<file path=ppt/slides/_rels/slide31.xml.rels><?xml version="1.0" encoding="UTF-8" standalone="yes"?>
<Relationships xmlns="http://schemas.openxmlformats.org/package/2006/relationships"><Relationship Id="rId2" Type="http://schemas.openxmlformats.org/officeDocument/2006/relationships/image" Target="../media/image23.png"/><Relationship Id="rId1" Type="http://schemas.openxmlformats.org/officeDocument/2006/relationships/slideLayout" Target="../slideLayouts/slideLayout14.xml"/></Relationships>
</file>

<file path=ppt/slides/_rels/slide32.xml.rels><?xml version="1.0" encoding="UTF-8" standalone="yes"?>
<Relationships xmlns="http://schemas.openxmlformats.org/package/2006/relationships"><Relationship Id="rId1" Type="http://schemas.openxmlformats.org/officeDocument/2006/relationships/slideLayout" Target="../slideLayouts/slideLayout14.xml"/></Relationships>
</file>

<file path=ppt/slides/_rels/slide33.xml.rels><?xml version="1.0" encoding="UTF-8" standalone="yes"?>
<Relationships xmlns="http://schemas.openxmlformats.org/package/2006/relationships"><Relationship Id="rId1" Type="http://schemas.openxmlformats.org/officeDocument/2006/relationships/slideLayout" Target="../slideLayouts/slideLayout14.xml"/></Relationships>
</file>

<file path=ppt/slides/_rels/slide34.xml.rels><?xml version="1.0" encoding="UTF-8" standalone="yes"?>
<Relationships xmlns="http://schemas.openxmlformats.org/package/2006/relationships"><Relationship Id="rId1" Type="http://schemas.openxmlformats.org/officeDocument/2006/relationships/slideLayout" Target="../slideLayouts/slideLayout14.xml"/></Relationships>
</file>

<file path=ppt/slides/_rels/slide35.xml.rels><?xml version="1.0" encoding="UTF-8" standalone="yes"?>
<Relationships xmlns="http://schemas.openxmlformats.org/package/2006/relationships"><Relationship Id="rId1" Type="http://schemas.openxmlformats.org/officeDocument/2006/relationships/slideLayout" Target="../slideLayouts/slideLayout14.xml"/></Relationships>
</file>

<file path=ppt/slides/_rels/slide36.xml.rels><?xml version="1.0" encoding="UTF-8" standalone="yes"?>
<Relationships xmlns="http://schemas.openxmlformats.org/package/2006/relationships"><Relationship Id="rId2" Type="http://schemas.openxmlformats.org/officeDocument/2006/relationships/image" Target="../media/image24.png"/><Relationship Id="rId1" Type="http://schemas.openxmlformats.org/officeDocument/2006/relationships/slideLayout" Target="../slideLayouts/slideLayout14.xml"/></Relationships>
</file>

<file path=ppt/slides/_rels/slide37.xml.rels><?xml version="1.0" encoding="UTF-8" standalone="yes"?>
<Relationships xmlns="http://schemas.openxmlformats.org/package/2006/relationships"><Relationship Id="rId1" Type="http://schemas.openxmlformats.org/officeDocument/2006/relationships/slideLayout" Target="../slideLayouts/slideLayout14.xml"/></Relationships>
</file>

<file path=ppt/slides/_rels/slide38.xml.rels><?xml version="1.0" encoding="UTF-8" standalone="yes"?>
<Relationships xmlns="http://schemas.openxmlformats.org/package/2006/relationships"><Relationship Id="rId1" Type="http://schemas.openxmlformats.org/officeDocument/2006/relationships/slideLayout" Target="../slideLayouts/slideLayout14.xml"/></Relationships>
</file>

<file path=ppt/slides/_rels/slide39.xml.rels><?xml version="1.0" encoding="UTF-8" standalone="yes"?>
<Relationships xmlns="http://schemas.openxmlformats.org/package/2006/relationships"><Relationship Id="rId1" Type="http://schemas.openxmlformats.org/officeDocument/2006/relationships/slideLayout" Target="../slideLayouts/slideLayout14.xml"/></Relationships>
</file>

<file path=ppt/slides/_rels/slide40.xml.rels><?xml version="1.0" encoding="UTF-8" standalone="yes"?>
<Relationships xmlns="http://schemas.openxmlformats.org/package/2006/relationships"><Relationship Id="rId2" Type="http://schemas.openxmlformats.org/officeDocument/2006/relationships/image" Target="../media/image25.png"/><Relationship Id="rId1" Type="http://schemas.openxmlformats.org/officeDocument/2006/relationships/slideLayout" Target="../slideLayouts/slideLayout14.xml"/></Relationships>
</file>

<file path=ppt/slides/_rels/slide41.xml.rels><?xml version="1.0" encoding="UTF-8" standalone="yes"?>
<Relationships xmlns="http://schemas.openxmlformats.org/package/2006/relationships"><Relationship Id="rId3" Type="http://schemas.openxmlformats.org/officeDocument/2006/relationships/image" Target="../media/image27.png"/><Relationship Id="rId2" Type="http://schemas.openxmlformats.org/officeDocument/2006/relationships/image" Target="../media/image26.jpeg"/><Relationship Id="rId1" Type="http://schemas.openxmlformats.org/officeDocument/2006/relationships/slideLayout" Target="../slideLayouts/slideLayout15.xml"/><Relationship Id="rId5" Type="http://schemas.openxmlformats.org/officeDocument/2006/relationships/image" Target="../media/image29.png"/><Relationship Id="rId4" Type="http://schemas.openxmlformats.org/officeDocument/2006/relationships/image" Target="../media/image28.sv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Oval 17"/>
          <p:cNvSpPr/>
          <p:nvPr/>
        </p:nvSpPr>
        <p:spPr>
          <a:xfrm>
            <a:off x="6054429" y="-720725"/>
            <a:ext cx="7782357" cy="7578725"/>
          </a:xfrm>
          <a:prstGeom prst="ellipse">
            <a:avLst/>
          </a:prstGeom>
          <a:solidFill>
            <a:srgbClr val="00B0F0"/>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a:ea typeface="+mn-ea"/>
              <a:cs typeface="+mn-cs"/>
            </a:endParaRPr>
          </a:p>
        </p:txBody>
      </p:sp>
      <p:sp>
        <p:nvSpPr>
          <p:cNvPr id="30" name="TextBox 29"/>
          <p:cNvSpPr txBox="1"/>
          <p:nvPr/>
        </p:nvSpPr>
        <p:spPr>
          <a:xfrm>
            <a:off x="1105196" y="3794396"/>
            <a:ext cx="4886463" cy="461665"/>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2400" b="0"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rPr>
              <a:t>Prepared by Dr. Samah </a:t>
            </a:r>
            <a:r>
              <a:rPr kumimoji="0" lang="en-US" sz="2400" b="0" i="0" u="none" strike="noStrike" kern="1200" cap="none" spc="0" normalizeH="0" baseline="0" noProof="0" dirty="0" err="1">
                <a:ln>
                  <a:noFill/>
                </a:ln>
                <a:solidFill>
                  <a:prstClr val="black"/>
                </a:solidFill>
                <a:effectLst/>
                <a:uLnTx/>
                <a:uFillTx/>
                <a:latin typeface="Times New Roman" panose="02020603050405020304" pitchFamily="18" charset="0"/>
                <a:ea typeface="+mn-ea"/>
                <a:cs typeface="Times New Roman" panose="02020603050405020304" pitchFamily="18" charset="0"/>
              </a:rPr>
              <a:t>Abdelfatah</a:t>
            </a:r>
            <a:endParaRPr kumimoji="0" lang="en-US" sz="2400" b="0"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endParaRPr>
          </a:p>
        </p:txBody>
      </p:sp>
      <p:sp>
        <p:nvSpPr>
          <p:cNvPr id="31" name="TextBox 30"/>
          <p:cNvSpPr txBox="1"/>
          <p:nvPr/>
        </p:nvSpPr>
        <p:spPr>
          <a:xfrm>
            <a:off x="194616" y="1852888"/>
            <a:ext cx="5779733" cy="144655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4400" b="1" i="0" u="none" strike="noStrike" kern="1200" cap="none" spc="0" normalizeH="0" baseline="0" noProof="0" dirty="0">
                <a:ln>
                  <a:noFill/>
                </a:ln>
                <a:solidFill>
                  <a:srgbClr val="00B0F0"/>
                </a:solidFill>
                <a:effectLst/>
                <a:uLnTx/>
                <a:uFillTx/>
                <a:latin typeface="Times New Roman" panose="02020603050405020304" pitchFamily="18" charset="0"/>
                <a:ea typeface="+mn-ea"/>
                <a:cs typeface="Times New Roman" panose="02020603050405020304" pitchFamily="18" charset="0"/>
              </a:rPr>
              <a:t>Human Resources </a:t>
            </a:r>
            <a:endParaRPr lang="en-US" sz="4400" b="1" dirty="0">
              <a:solidFill>
                <a:srgbClr val="00B0F0"/>
              </a:solidFill>
              <a:latin typeface="Times New Roman" panose="02020603050405020304" pitchFamily="18" charset="0"/>
              <a:cs typeface="Times New Roman" panose="02020603050405020304" pitchFamily="18" charset="0"/>
            </a:endParaRPr>
          </a:p>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4400" b="1" i="0" u="none" strike="noStrike" kern="1200" cap="none" spc="0" normalizeH="0" baseline="0" noProof="0" dirty="0">
                <a:ln>
                  <a:noFill/>
                </a:ln>
                <a:solidFill>
                  <a:srgbClr val="00B0F0"/>
                </a:solidFill>
                <a:effectLst/>
                <a:uLnTx/>
                <a:uFillTx/>
                <a:latin typeface="Times New Roman" panose="02020603050405020304" pitchFamily="18" charset="0"/>
                <a:ea typeface="+mn-ea"/>
                <a:cs typeface="Times New Roman" panose="02020603050405020304" pitchFamily="18" charset="0"/>
              </a:rPr>
              <a:t>Analytics </a:t>
            </a:r>
          </a:p>
        </p:txBody>
      </p:sp>
      <p:sp>
        <p:nvSpPr>
          <p:cNvPr id="34" name="Rectangle: Rounded Corners 33"/>
          <p:cNvSpPr/>
          <p:nvPr/>
        </p:nvSpPr>
        <p:spPr>
          <a:xfrm>
            <a:off x="-540265" y="5843657"/>
            <a:ext cx="3516608" cy="529167"/>
          </a:xfrm>
          <a:prstGeom prst="round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800" b="1"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rPr>
              <a:t>Lecture 03</a:t>
            </a:r>
          </a:p>
        </p:txBody>
      </p:sp>
      <p:sp>
        <p:nvSpPr>
          <p:cNvPr id="46" name="TextBox 45"/>
          <p:cNvSpPr txBox="1"/>
          <p:nvPr/>
        </p:nvSpPr>
        <p:spPr>
          <a:xfrm>
            <a:off x="300038" y="5289984"/>
            <a:ext cx="1771650" cy="400110"/>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2000" b="0"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rPr>
              <a:t>HRM </a:t>
            </a:r>
            <a:r>
              <a:rPr lang="en-US" sz="2000" dirty="0">
                <a:solidFill>
                  <a:prstClr val="black"/>
                </a:solidFill>
                <a:latin typeface="Times New Roman" panose="02020603050405020304" pitchFamily="18" charset="0"/>
                <a:cs typeface="Times New Roman" panose="02020603050405020304" pitchFamily="18" charset="0"/>
              </a:rPr>
              <a:t>623</a:t>
            </a:r>
            <a:endParaRPr kumimoji="0" lang="en-US" sz="2000" b="0"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endParaRPr>
          </a:p>
        </p:txBody>
      </p:sp>
      <p:sp>
        <p:nvSpPr>
          <p:cNvPr id="14" name="Oval 13"/>
          <p:cNvSpPr/>
          <p:nvPr/>
        </p:nvSpPr>
        <p:spPr>
          <a:xfrm>
            <a:off x="6200343" y="-320675"/>
            <a:ext cx="7410450" cy="7410450"/>
          </a:xfrm>
          <a:prstGeom prst="ellipse">
            <a:avLst/>
          </a:prstGeom>
          <a:blipFill>
            <a:blip r:embed="rId3"/>
            <a:stretch>
              <a:fillRect t="-1000"/>
            </a:stretch>
          </a:blip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a:ea typeface="+mn-ea"/>
              <a:cs typeface="+mn-cs"/>
            </a:endParaRPr>
          </a:p>
        </p:txBody>
      </p:sp>
      <p:pic>
        <p:nvPicPr>
          <p:cNvPr id="4"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94617" y="269653"/>
            <a:ext cx="2954655" cy="1379622"/>
          </a:xfrm>
          <a:prstGeom prst="rect">
            <a:avLst/>
          </a:prstGeom>
        </p:spPr>
      </p:pic>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59992" y="-58058"/>
            <a:ext cx="12663752" cy="7053944"/>
          </a:xfrm>
          <a:prstGeom prst="rect">
            <a:avLst/>
          </a:prstGeom>
        </p:spPr>
      </p:pic>
      <p:sp>
        <p:nvSpPr>
          <p:cNvPr id="2" name="Rectangle: Single Corner Rounded 1"/>
          <p:cNvSpPr/>
          <p:nvPr/>
        </p:nvSpPr>
        <p:spPr>
          <a:xfrm flipV="1">
            <a:off x="-152399" y="125174"/>
            <a:ext cx="12191999" cy="5816453"/>
          </a:xfrm>
          <a:prstGeom prst="round1Rect">
            <a:avLst>
              <a:gd name="adj" fmla="val 32222"/>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ID"/>
          </a:p>
        </p:txBody>
      </p:sp>
      <p:pic>
        <p:nvPicPr>
          <p:cNvPr id="5" name="Picture Placeholder 4"/>
          <p:cNvPicPr>
            <a:picLocks noGrp="1" noChangeAspect="1"/>
          </p:cNvPicPr>
          <p:nvPr>
            <p:ph type="pic" sz="quarter" idx="10"/>
          </p:nvPr>
        </p:nvPicPr>
        <p:blipFill>
          <a:blip r:embed="rId4" cstate="print">
            <a:extLst>
              <a:ext uri="{28A0092B-C50C-407E-A947-70E740481C1C}">
                <a14:useLocalDpi xmlns:a14="http://schemas.microsoft.com/office/drawing/2010/main" val="0"/>
              </a:ext>
            </a:extLst>
          </a:blip>
          <a:srcRect l="4175" r="4175"/>
          <a:stretch>
            <a:fillRect/>
          </a:stretch>
        </p:blipFill>
        <p:spPr>
          <a:xfrm>
            <a:off x="0" y="-43542"/>
            <a:ext cx="8659664" cy="5300798"/>
          </a:xfrm>
        </p:spPr>
      </p:pic>
      <p:sp>
        <p:nvSpPr>
          <p:cNvPr id="9" name="TextBox 8"/>
          <p:cNvSpPr txBox="1"/>
          <p:nvPr/>
        </p:nvSpPr>
        <p:spPr>
          <a:xfrm>
            <a:off x="6224011" y="2988610"/>
            <a:ext cx="5391728" cy="1200329"/>
          </a:xfrm>
          <a:prstGeom prst="rect">
            <a:avLst/>
          </a:prstGeom>
          <a:noFill/>
        </p:spPr>
        <p:txBody>
          <a:bodyPr wrap="square" rtlCol="0">
            <a:spAutoFit/>
          </a:bodyPr>
          <a:lstStyle/>
          <a:p>
            <a:pPr algn="ctr"/>
            <a:r>
              <a:rPr lang="en-US" sz="3600" b="1" dirty="0">
                <a:solidFill>
                  <a:srgbClr val="00B0F0"/>
                </a:solidFill>
                <a:latin typeface="Times New Roman" panose="02020603050405020304" pitchFamily="18" charset="0"/>
                <a:cs typeface="Times New Roman" panose="02020603050405020304" pitchFamily="18" charset="0"/>
              </a:rPr>
              <a:t>SCAN THE MARKET, MANAGE THE RISK</a:t>
            </a:r>
          </a:p>
        </p:txBody>
      </p:sp>
      <p:sp>
        <p:nvSpPr>
          <p:cNvPr id="10" name="Rectangle: Rounded Corners 9"/>
          <p:cNvSpPr/>
          <p:nvPr/>
        </p:nvSpPr>
        <p:spPr>
          <a:xfrm>
            <a:off x="6384738" y="4232260"/>
            <a:ext cx="3516608" cy="529167"/>
          </a:xfrm>
          <a:prstGeom prst="roundRect">
            <a:avLst/>
          </a:prstGeom>
          <a:solidFill>
            <a:schemeClr val="bg1"/>
          </a:solidFill>
          <a:ln>
            <a:solidFill>
              <a:srgbClr val="8E5A6D"/>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800" b="1" dirty="0">
                <a:solidFill>
                  <a:schemeClr val="tx1"/>
                </a:solidFill>
                <a:latin typeface="Times New Roman" panose="02020603050405020304" pitchFamily="18" charset="0"/>
                <a:cs typeface="Times New Roman" panose="02020603050405020304" pitchFamily="18" charset="0"/>
              </a:rPr>
              <a:t>Lecture 03</a:t>
            </a:r>
          </a:p>
        </p:txBody>
      </p:sp>
      <p:sp>
        <p:nvSpPr>
          <p:cNvPr id="11" name="TextBox 10"/>
          <p:cNvSpPr txBox="1"/>
          <p:nvPr/>
        </p:nvSpPr>
        <p:spPr>
          <a:xfrm>
            <a:off x="6370224" y="4802552"/>
            <a:ext cx="1218603" cy="400110"/>
          </a:xfrm>
          <a:prstGeom prst="rect">
            <a:avLst/>
          </a:prstGeom>
          <a:noFill/>
        </p:spPr>
        <p:txBody>
          <a:bodyPr wrap="non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2000" b="0"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rPr>
              <a:t>HRM </a:t>
            </a:r>
            <a:r>
              <a:rPr lang="en-US" sz="2000" dirty="0">
                <a:solidFill>
                  <a:prstClr val="black"/>
                </a:solidFill>
                <a:latin typeface="Times New Roman" panose="02020603050405020304" pitchFamily="18" charset="0"/>
                <a:cs typeface="Times New Roman" panose="02020603050405020304" pitchFamily="18" charset="0"/>
              </a:rPr>
              <a:t>623</a:t>
            </a:r>
            <a:endParaRPr kumimoji="0" lang="en-US" sz="2000" b="0"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endParaRPr>
          </a:p>
        </p:txBody>
      </p:sp>
      <p:sp>
        <p:nvSpPr>
          <p:cNvPr id="12" name="TextBox 11"/>
          <p:cNvSpPr txBox="1"/>
          <p:nvPr/>
        </p:nvSpPr>
        <p:spPr>
          <a:xfrm>
            <a:off x="459185" y="6187539"/>
            <a:ext cx="4886463" cy="523220"/>
          </a:xfrm>
          <a:prstGeom prst="rect">
            <a:avLst/>
          </a:prstGeom>
          <a:noFill/>
        </p:spPr>
        <p:txBody>
          <a:bodyPr wrap="square" rtlCol="0">
            <a:spAutoFit/>
          </a:bodyPr>
          <a:lstStyle/>
          <a:p>
            <a:r>
              <a:rPr lang="en-US" sz="2800" b="1" dirty="0">
                <a:solidFill>
                  <a:srgbClr val="00B0F0"/>
                </a:solidFill>
                <a:latin typeface="Times New Roman" panose="02020603050405020304" pitchFamily="18" charset="0"/>
                <a:cs typeface="Times New Roman" panose="02020603050405020304" pitchFamily="18" charset="0"/>
              </a:rPr>
              <a:t>Dr. Samah </a:t>
            </a:r>
            <a:r>
              <a:rPr lang="en-US" sz="2800" b="1" dirty="0" err="1">
                <a:solidFill>
                  <a:srgbClr val="00B0F0"/>
                </a:solidFill>
                <a:latin typeface="Times New Roman" panose="02020603050405020304" pitchFamily="18" charset="0"/>
                <a:cs typeface="Times New Roman" panose="02020603050405020304" pitchFamily="18" charset="0"/>
              </a:rPr>
              <a:t>Abdelfatah</a:t>
            </a:r>
            <a:endParaRPr lang="en-US" sz="2800" b="1" dirty="0">
              <a:solidFill>
                <a:srgbClr val="00B0F0"/>
              </a:solidFill>
              <a:latin typeface="Times New Roman" panose="02020603050405020304" pitchFamily="18" charset="0"/>
              <a:cs typeface="Times New Roman" panose="02020603050405020304" pitchFamily="18" charset="0"/>
            </a:endParaRPr>
          </a:p>
        </p:txBody>
      </p:sp>
      <p:sp>
        <p:nvSpPr>
          <p:cNvPr id="13" name="TextBox 12"/>
          <p:cNvSpPr txBox="1"/>
          <p:nvPr/>
        </p:nvSpPr>
        <p:spPr>
          <a:xfrm>
            <a:off x="459185" y="5830966"/>
            <a:ext cx="4886463" cy="461665"/>
          </a:xfrm>
          <a:prstGeom prst="rect">
            <a:avLst/>
          </a:prstGeom>
          <a:noFill/>
        </p:spPr>
        <p:txBody>
          <a:bodyPr wrap="square" rtlCol="0">
            <a:spAutoFit/>
          </a:bodyPr>
          <a:lstStyle/>
          <a:p>
            <a:r>
              <a:rPr lang="en-US" sz="2400" dirty="0">
                <a:solidFill>
                  <a:srgbClr val="00B0F0"/>
                </a:solidFill>
                <a:latin typeface="Times New Roman" panose="02020603050405020304" pitchFamily="18" charset="0"/>
                <a:cs typeface="Times New Roman" panose="02020603050405020304" pitchFamily="18" charset="0"/>
              </a:rPr>
              <a:t>Prepared by</a:t>
            </a:r>
          </a:p>
        </p:txBody>
      </p:sp>
      <p:sp>
        <p:nvSpPr>
          <p:cNvPr id="3" name="TextBox 2"/>
          <p:cNvSpPr txBox="1"/>
          <p:nvPr/>
        </p:nvSpPr>
        <p:spPr>
          <a:xfrm>
            <a:off x="9264625" y="6292631"/>
            <a:ext cx="2616200" cy="400110"/>
          </a:xfrm>
          <a:prstGeom prst="rect">
            <a:avLst/>
          </a:prstGeom>
          <a:noFill/>
        </p:spPr>
        <p:txBody>
          <a:bodyPr wrap="square" rtlCol="0">
            <a:spAutoFit/>
          </a:bodyPr>
          <a:lstStyle/>
          <a:p>
            <a:pPr algn="ctr"/>
            <a:r>
              <a:rPr lang="en-US" sz="2000" b="1" dirty="0">
                <a:solidFill>
                  <a:schemeClr val="bg1"/>
                </a:solidFill>
              </a:rPr>
              <a:t>www.midocean.ae</a:t>
            </a:r>
          </a:p>
        </p:txBody>
      </p:sp>
      <p:pic>
        <p:nvPicPr>
          <p:cNvPr id="6" name="Graphic 21"/>
          <p:cNvPicPr>
            <a:picLocks noChangeAspect="1"/>
          </p:cNvPicPr>
          <p:nvPr/>
        </p:nvPicPr>
        <p:blipFill rotWithShape="1">
          <a:blip r:embed="rId5"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16" name="Rectangle 15">
            <a:extLst>
              <a:ext uri="{FF2B5EF4-FFF2-40B4-BE49-F238E27FC236}">
                <a16:creationId xmlns:a16="http://schemas.microsoft.com/office/drawing/2014/main" id="{511FF568-D9D6-40F1-A662-1217F12529DE}"/>
              </a:ext>
            </a:extLst>
          </p:cNvPr>
          <p:cNvSpPr/>
          <p:nvPr/>
        </p:nvSpPr>
        <p:spPr>
          <a:xfrm>
            <a:off x="4905400" y="3856826"/>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17" name="TextBox 16">
            <a:extLst>
              <a:ext uri="{FF2B5EF4-FFF2-40B4-BE49-F238E27FC236}">
                <a16:creationId xmlns:a16="http://schemas.microsoft.com/office/drawing/2014/main" id="{28391181-0884-435B-B3B9-2E5DA1FC45A8}"/>
              </a:ext>
            </a:extLst>
          </p:cNvPr>
          <p:cNvSpPr txBox="1"/>
          <p:nvPr/>
        </p:nvSpPr>
        <p:spPr>
          <a:xfrm>
            <a:off x="4956296" y="3851369"/>
            <a:ext cx="1091009" cy="400110"/>
          </a:xfrm>
          <a:prstGeom prst="rect">
            <a:avLst/>
          </a:prstGeom>
          <a:noFill/>
        </p:spPr>
        <p:txBody>
          <a:bodyPr wrap="square" rtlCol="0">
            <a:spAutoFit/>
          </a:bodyPr>
          <a:lstStyle/>
          <a:p>
            <a:pPr algn="ctr"/>
            <a:r>
              <a:rPr lang="en-US" sz="2000"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8" name="TextBox 17">
            <a:extLst>
              <a:ext uri="{FF2B5EF4-FFF2-40B4-BE49-F238E27FC236}">
                <a16:creationId xmlns:a16="http://schemas.microsoft.com/office/drawing/2014/main" id="{BFF5EA0E-7EC7-465C-BD55-52007124AE05}"/>
              </a:ext>
            </a:extLst>
          </p:cNvPr>
          <p:cNvSpPr txBox="1"/>
          <p:nvPr/>
        </p:nvSpPr>
        <p:spPr>
          <a:xfrm>
            <a:off x="5091150" y="4049990"/>
            <a:ext cx="819100" cy="769441"/>
          </a:xfrm>
          <a:prstGeom prst="rect">
            <a:avLst/>
          </a:prstGeom>
          <a:noFill/>
        </p:spPr>
        <p:txBody>
          <a:bodyPr wrap="square" rtlCol="0">
            <a:spAutoFit/>
          </a:bodyPr>
          <a:lstStyle/>
          <a:p>
            <a:pPr algn="ctr"/>
            <a:r>
              <a:rPr lang="en-US" sz="4400" b="1" dirty="0">
                <a:solidFill>
                  <a:schemeClr val="bg1"/>
                </a:solidFill>
                <a:latin typeface="Times New Roman" panose="02020603050405020304" pitchFamily="18" charset="0"/>
                <a:cs typeface="Times New Roman" panose="02020603050405020304" pitchFamily="18" charset="0"/>
              </a:rPr>
              <a:t>03</a:t>
            </a:r>
            <a:endParaRPr lang="en-US" sz="1200" b="1" dirty="0">
              <a:solidFill>
                <a:schemeClr val="bg1"/>
              </a:solidFill>
              <a:latin typeface="Times New Roman" panose="02020603050405020304" pitchFamily="18" charset="0"/>
              <a:cs typeface="Times New Roman" panose="02020603050405020304" pitchFamily="18" charset="0"/>
            </a:endParaRPr>
          </a:p>
        </p:txBody>
      </p:sp>
    </p:spTree>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Rectangle 8"/>
          <p:cNvSpPr/>
          <p:nvPr/>
        </p:nvSpPr>
        <p:spPr>
          <a:xfrm>
            <a:off x="6122194" y="2014538"/>
            <a:ext cx="4937346" cy="3719512"/>
          </a:xfrm>
          <a:prstGeom prst="rect">
            <a:avLst/>
          </a:prstGeom>
          <a:gradFill flip="none" rotWithShape="1">
            <a:gsLst>
              <a:gs pos="10000">
                <a:schemeClr val="tx1">
                  <a:lumMod val="85000"/>
                  <a:lumOff val="15000"/>
                  <a:alpha val="12000"/>
                </a:schemeClr>
              </a:gs>
              <a:gs pos="100000">
                <a:schemeClr val="tx1">
                  <a:lumMod val="85000"/>
                  <a:lumOff val="15000"/>
                  <a:alpha val="90000"/>
                </a:schemeClr>
              </a:gs>
            </a:gsLst>
            <a:lin ang="48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26" name="Rectangle 25"/>
          <p:cNvSpPr/>
          <p:nvPr/>
        </p:nvSpPr>
        <p:spPr>
          <a:xfrm>
            <a:off x="1127760" y="1123950"/>
            <a:ext cx="4942047" cy="3719512"/>
          </a:xfrm>
          <a:prstGeom prst="rect">
            <a:avLst/>
          </a:prstGeom>
          <a:gradFill flip="none" rotWithShape="1">
            <a:gsLst>
              <a:gs pos="10000">
                <a:schemeClr val="tx1">
                  <a:lumMod val="85000"/>
                  <a:lumOff val="15000"/>
                  <a:alpha val="12000"/>
                </a:schemeClr>
              </a:gs>
              <a:gs pos="100000">
                <a:schemeClr val="tx1">
                  <a:lumMod val="85000"/>
                  <a:lumOff val="15000"/>
                  <a:alpha val="90000"/>
                </a:schemeClr>
              </a:gs>
            </a:gsLst>
            <a:lin ang="48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pic>
        <p:nvPicPr>
          <p:cNvPr id="4" name="Picture Placeholder 3"/>
          <p:cNvPicPr>
            <a:picLocks noGrp="1" noChangeAspect="1"/>
          </p:cNvPicPr>
          <p:nvPr>
            <p:ph type="pic" sz="quarter" idx="10"/>
          </p:nvPr>
        </p:nvPicPr>
        <p:blipFill>
          <a:blip r:embed="rId2" cstate="print">
            <a:extLst>
              <a:ext uri="{28A0092B-C50C-407E-A947-70E740481C1C}">
                <a14:useLocalDpi xmlns:a14="http://schemas.microsoft.com/office/drawing/2010/main" val="0"/>
              </a:ext>
            </a:extLst>
          </a:blip>
          <a:srcRect t="8679" b="8679"/>
          <a:stretch>
            <a:fillRect/>
          </a:stretch>
        </p:blipFill>
        <p:spPr/>
      </p:pic>
      <p:sp>
        <p:nvSpPr>
          <p:cNvPr id="11" name="Rectangle 10"/>
          <p:cNvSpPr/>
          <p:nvPr/>
        </p:nvSpPr>
        <p:spPr>
          <a:xfrm>
            <a:off x="4951095" y="1117694"/>
            <a:ext cx="1116793" cy="962568"/>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100">
              <a:solidFill>
                <a:srgbClr val="00B0F0"/>
              </a:solidFill>
              <a:ea typeface="Roboto Light" panose="02000000000000000000" pitchFamily="2" charset="0"/>
            </a:endParaRPr>
          </a:p>
        </p:txBody>
      </p:sp>
      <p:sp>
        <p:nvSpPr>
          <p:cNvPr id="6" name="Rectangle 5"/>
          <p:cNvSpPr/>
          <p:nvPr/>
        </p:nvSpPr>
        <p:spPr>
          <a:xfrm>
            <a:off x="-731384" y="535029"/>
            <a:ext cx="10625587" cy="4572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4" name="Rectangle 33"/>
          <p:cNvSpPr/>
          <p:nvPr/>
        </p:nvSpPr>
        <p:spPr>
          <a:xfrm>
            <a:off x="142874" y="4911846"/>
            <a:ext cx="5845521" cy="1168077"/>
          </a:xfrm>
          <a:prstGeom prst="rect">
            <a:avLst/>
          </a:prstGeom>
          <a:noFill/>
        </p:spPr>
        <p:txBody>
          <a:bodyPr wrap="square">
            <a:spAutoFit/>
          </a:bodyPr>
          <a:lstStyle/>
          <a:p>
            <a:pPr>
              <a:lnSpc>
                <a:spcPct val="120000"/>
              </a:lnSpc>
            </a:pPr>
            <a:r>
              <a:rPr lang="en-US" sz="2000" b="1" dirty="0">
                <a:latin typeface="Times New Roman" panose="02020603050405020304" pitchFamily="18" charset="0"/>
                <a:cs typeface="Times New Roman" panose="02020603050405020304" pitchFamily="18" charset="0"/>
              </a:rPr>
              <a:t>Environmental Scan— The Big Picture—The Value of Statistical Analysis—The Importance of Risk Assessment—The Employee Value Proposition</a:t>
            </a:r>
          </a:p>
        </p:txBody>
      </p:sp>
      <p:sp>
        <p:nvSpPr>
          <p:cNvPr id="41" name="TextBox 40"/>
          <p:cNvSpPr txBox="1"/>
          <p:nvPr/>
        </p:nvSpPr>
        <p:spPr>
          <a:xfrm>
            <a:off x="6301339" y="1259391"/>
            <a:ext cx="2941383" cy="584775"/>
          </a:xfrm>
          <a:prstGeom prst="rect">
            <a:avLst/>
          </a:prstGeom>
          <a:noFill/>
        </p:spPr>
        <p:txBody>
          <a:bodyPr wrap="none" rtlCol="0">
            <a:spAutoFit/>
          </a:bodyPr>
          <a:lstStyle/>
          <a:p>
            <a:r>
              <a:rPr lang="en-US" sz="3200" b="1" dirty="0">
                <a:solidFill>
                  <a:srgbClr val="00B0F0"/>
                </a:solidFill>
                <a:latin typeface="Times New Roman" panose="02020603050405020304" pitchFamily="18" charset="0"/>
                <a:cs typeface="Times New Roman" panose="02020603050405020304" pitchFamily="18" charset="0"/>
              </a:rPr>
              <a:t>MAIN TOPICS</a:t>
            </a:r>
          </a:p>
        </p:txBody>
      </p:sp>
      <p:sp>
        <p:nvSpPr>
          <p:cNvPr id="42" name="TextBox 41"/>
          <p:cNvSpPr txBox="1"/>
          <p:nvPr/>
        </p:nvSpPr>
        <p:spPr>
          <a:xfrm>
            <a:off x="5071247" y="1139330"/>
            <a:ext cx="917148" cy="338554"/>
          </a:xfrm>
          <a:prstGeom prst="rect">
            <a:avLst/>
          </a:prstGeom>
          <a:noFill/>
        </p:spPr>
        <p:txBody>
          <a:bodyPr wrap="square" rtlCol="0">
            <a:spAutoFit/>
          </a:bodyPr>
          <a:lstStyle/>
          <a:p>
            <a:pPr algn="ctr"/>
            <a:r>
              <a:rPr lang="en-US" sz="1600" dirty="0">
                <a:solidFill>
                  <a:schemeClr val="bg1"/>
                </a:solidFill>
                <a:latin typeface="Times New Roman" panose="02020603050405020304" pitchFamily="18" charset="0"/>
                <a:cs typeface="Times New Roman" panose="02020603050405020304" pitchFamily="18" charset="0"/>
              </a:rPr>
              <a:t>Chapter</a:t>
            </a:r>
          </a:p>
        </p:txBody>
      </p:sp>
      <p:sp>
        <p:nvSpPr>
          <p:cNvPr id="43" name="TextBox 42"/>
          <p:cNvSpPr txBox="1"/>
          <p:nvPr/>
        </p:nvSpPr>
        <p:spPr>
          <a:xfrm>
            <a:off x="5056021" y="1354195"/>
            <a:ext cx="942618" cy="830997"/>
          </a:xfrm>
          <a:prstGeom prst="rect">
            <a:avLst/>
          </a:prstGeom>
          <a:noFill/>
        </p:spPr>
        <p:txBody>
          <a:bodyPr wrap="square" rtlCol="0">
            <a:spAutoFit/>
          </a:bodyPr>
          <a:lstStyle/>
          <a:p>
            <a:pPr algn="ctr"/>
            <a:r>
              <a:rPr lang="en-US" sz="4800" b="1" dirty="0">
                <a:solidFill>
                  <a:schemeClr val="bg1"/>
                </a:solidFill>
                <a:latin typeface="Times New Roman" panose="02020603050405020304" pitchFamily="18" charset="0"/>
                <a:cs typeface="Times New Roman" panose="02020603050405020304" pitchFamily="18" charset="0"/>
              </a:rPr>
              <a:t>03</a:t>
            </a:r>
            <a:endParaRPr lang="en-US" sz="1400" b="1" dirty="0">
              <a:solidFill>
                <a:schemeClr val="bg1"/>
              </a:solidFill>
              <a:latin typeface="Times New Roman" panose="02020603050405020304" pitchFamily="18" charset="0"/>
              <a:cs typeface="Times New Roman" panose="02020603050405020304" pitchFamily="18" charset="0"/>
            </a:endParaRPr>
          </a:p>
        </p:txBody>
      </p:sp>
      <p:sp>
        <p:nvSpPr>
          <p:cNvPr id="2" name="TextBox 1"/>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250"/>
                                  </p:stCondLst>
                                  <p:childTnLst>
                                    <p:set>
                                      <p:cBhvr>
                                        <p:cTn id="6" dur="1" fill="hold">
                                          <p:stCondLst>
                                            <p:cond delay="0"/>
                                          </p:stCondLst>
                                        </p:cTn>
                                        <p:tgtEl>
                                          <p:spTgt spid="26"/>
                                        </p:tgtEl>
                                        <p:attrNameLst>
                                          <p:attrName>style.visibility</p:attrName>
                                        </p:attrNameLst>
                                      </p:cBhvr>
                                      <p:to>
                                        <p:strVal val="visible"/>
                                      </p:to>
                                    </p:set>
                                    <p:animEffect transition="in" filter="fade">
                                      <p:cBhvr>
                                        <p:cTn id="7" dur="500"/>
                                        <p:tgtEl>
                                          <p:spTgt spid="26"/>
                                        </p:tgtEl>
                                      </p:cBhvr>
                                    </p:animEffect>
                                  </p:childTnLst>
                                </p:cTn>
                              </p:par>
                              <p:par>
                                <p:cTn id="8" presetID="10" presetClass="entr" presetSubtype="0" fill="hold" grpId="0" nodeType="withEffect">
                                  <p:stCondLst>
                                    <p:cond delay="250"/>
                                  </p:stCondLst>
                                  <p:childTnLst>
                                    <p:set>
                                      <p:cBhvr>
                                        <p:cTn id="9" dur="1" fill="hold">
                                          <p:stCondLst>
                                            <p:cond delay="0"/>
                                          </p:stCondLst>
                                        </p:cTn>
                                        <p:tgtEl>
                                          <p:spTgt spid="9"/>
                                        </p:tgtEl>
                                        <p:attrNameLst>
                                          <p:attrName>style.visibility</p:attrName>
                                        </p:attrNameLst>
                                      </p:cBhvr>
                                      <p:to>
                                        <p:strVal val="visible"/>
                                      </p:to>
                                    </p:set>
                                    <p:animEffect transition="in" filter="fade">
                                      <p:cBhvr>
                                        <p:cTn id="10" dur="500"/>
                                        <p:tgtEl>
                                          <p:spTgt spid="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animBg="1"/>
      <p:bldP spid="26" grpId="0" animBg="1"/>
    </p:bld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1133854" y="1397680"/>
            <a:ext cx="4955591" cy="4414561"/>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6" name="Rectangle 5"/>
          <p:cNvSpPr/>
          <p:nvPr/>
        </p:nvSpPr>
        <p:spPr>
          <a:xfrm>
            <a:off x="1285875" y="1362134"/>
            <a:ext cx="4567364" cy="4485652"/>
          </a:xfrm>
          <a:prstGeom prst="rect">
            <a:avLst/>
          </a:prstGeom>
        </p:spPr>
        <p:txBody>
          <a:bodyPr wrap="square">
            <a:spAutoFit/>
          </a:bodyPr>
          <a:lstStyle/>
          <a:p>
            <a:pPr>
              <a:lnSpc>
                <a:spcPct val="120000"/>
              </a:lnSpc>
            </a:pPr>
            <a:r>
              <a:rPr lang="en-US" sz="2400" dirty="0">
                <a:latin typeface="Times New Roman" panose="02020603050405020304" pitchFamily="18" charset="0"/>
                <a:cs typeface="Times New Roman" panose="02020603050405020304" pitchFamily="18" charset="0"/>
              </a:rPr>
              <a:t> An environmental scan studies all forces external to an organization</a:t>
            </a:r>
          </a:p>
          <a:p>
            <a:pPr>
              <a:lnSpc>
                <a:spcPct val="120000"/>
              </a:lnSpc>
            </a:pPr>
            <a:r>
              <a:rPr lang="en-US" sz="2400" dirty="0">
                <a:latin typeface="Times New Roman" panose="02020603050405020304" pitchFamily="18" charset="0"/>
                <a:cs typeface="Times New Roman" panose="02020603050405020304" pitchFamily="18" charset="0"/>
              </a:rPr>
              <a:t>that are relevant to its operation. HCM:21 also looks internally at situations that may need reconfiguring in the new term. The key question a scan answers is: </a:t>
            </a:r>
            <a:r>
              <a:rPr lang="en-US" sz="2400" b="1" dirty="0">
                <a:latin typeface="Times New Roman" panose="02020603050405020304" pitchFamily="18" charset="0"/>
                <a:cs typeface="Times New Roman" panose="02020603050405020304" pitchFamily="18" charset="0"/>
              </a:rPr>
              <a:t>What is going on outside and inside that might affect future operations</a:t>
            </a:r>
            <a:r>
              <a:rPr lang="en-US" sz="2400" dirty="0">
                <a:latin typeface="Times New Roman" panose="02020603050405020304" pitchFamily="18" charset="0"/>
                <a:cs typeface="Times New Roman" panose="02020603050405020304" pitchFamily="18" charset="0"/>
              </a:rPr>
              <a:t>?</a:t>
            </a:r>
          </a:p>
        </p:txBody>
      </p:sp>
      <p:sp>
        <p:nvSpPr>
          <p:cNvPr id="17" name="TextBox 16"/>
          <p:cNvSpPr txBox="1"/>
          <p:nvPr/>
        </p:nvSpPr>
        <p:spPr>
          <a:xfrm>
            <a:off x="1133854" y="743566"/>
            <a:ext cx="5107612" cy="523220"/>
          </a:xfrm>
          <a:prstGeom prst="rect">
            <a:avLst/>
          </a:prstGeom>
          <a:noFill/>
        </p:spPr>
        <p:txBody>
          <a:bodyPr wrap="square" rtlCol="0">
            <a:spAutoFit/>
          </a:bodyPr>
          <a:lstStyle/>
          <a:p>
            <a:r>
              <a:rPr lang="en-US" sz="2800" b="1" dirty="0">
                <a:solidFill>
                  <a:srgbClr val="00B0F0"/>
                </a:solidFill>
                <a:latin typeface="Times New Roman" panose="02020603050405020304" pitchFamily="18" charset="0"/>
                <a:cs typeface="Times New Roman" panose="02020603050405020304" pitchFamily="18" charset="0"/>
              </a:rPr>
              <a:t>ENVIRONMENTAL SCAN </a:t>
            </a:r>
          </a:p>
        </p:txBody>
      </p:sp>
      <p:sp>
        <p:nvSpPr>
          <p:cNvPr id="18" name="Rectangle 17"/>
          <p:cNvSpPr/>
          <p:nvPr/>
        </p:nvSpPr>
        <p:spPr>
          <a:xfrm>
            <a:off x="5641526" y="350502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19" name="TextBox 18"/>
          <p:cNvSpPr txBox="1"/>
          <p:nvPr/>
        </p:nvSpPr>
        <p:spPr>
          <a:xfrm>
            <a:off x="5692422" y="3499567"/>
            <a:ext cx="1091009" cy="400110"/>
          </a:xfrm>
          <a:prstGeom prst="rect">
            <a:avLst/>
          </a:prstGeom>
          <a:noFill/>
        </p:spPr>
        <p:txBody>
          <a:bodyPr wrap="square" rtlCol="0">
            <a:spAutoFit/>
          </a:bodyPr>
          <a:lstStyle/>
          <a:p>
            <a:pPr algn="ctr"/>
            <a:r>
              <a:rPr lang="en-US" sz="2000"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23" name="TextBox 22"/>
          <p:cNvSpPr txBox="1"/>
          <p:nvPr/>
        </p:nvSpPr>
        <p:spPr>
          <a:xfrm>
            <a:off x="5853239" y="3769896"/>
            <a:ext cx="819100" cy="769441"/>
          </a:xfrm>
          <a:prstGeom prst="rect">
            <a:avLst/>
          </a:prstGeom>
          <a:noFill/>
        </p:spPr>
        <p:txBody>
          <a:bodyPr wrap="square" rtlCol="0">
            <a:spAutoFit/>
          </a:bodyPr>
          <a:lstStyle/>
          <a:p>
            <a:pPr algn="ctr"/>
            <a:r>
              <a:rPr lang="en-US" sz="4400" b="1" dirty="0">
                <a:solidFill>
                  <a:schemeClr val="bg1"/>
                </a:solidFill>
                <a:latin typeface="Times New Roman" panose="02020603050405020304" pitchFamily="18" charset="0"/>
                <a:cs typeface="Times New Roman" panose="02020603050405020304" pitchFamily="18" charset="0"/>
              </a:rPr>
              <a:t>03</a:t>
            </a:r>
            <a:endParaRPr lang="en-US" sz="1200" b="1" dirty="0">
              <a:solidFill>
                <a:schemeClr val="bg1"/>
              </a:solidFill>
              <a:latin typeface="Times New Roman" panose="02020603050405020304" pitchFamily="18" charset="0"/>
              <a:cs typeface="Times New Roman" panose="02020603050405020304" pitchFamily="18" charset="0"/>
            </a:endParaRPr>
          </a:p>
        </p:txBody>
      </p:sp>
      <p:sp>
        <p:nvSpPr>
          <p:cNvPr id="29" name="Rectangle 28"/>
          <p:cNvSpPr/>
          <p:nvPr/>
        </p:nvSpPr>
        <p:spPr>
          <a:xfrm>
            <a:off x="1783217" y="456595"/>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3" name="TextBox 12">
            <a:extLst>
              <a:ext uri="{FF2B5EF4-FFF2-40B4-BE49-F238E27FC236}">
                <a16:creationId xmlns:a16="http://schemas.microsoft.com/office/drawing/2014/main" id="{16E32D53-02DC-4D8F-96E6-0EE7287124D6}"/>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1026" name="Picture 2" descr="Difference Between Internal and External Environment (with Comparison  Chart)- Key Differences">
            <a:extLst>
              <a:ext uri="{FF2B5EF4-FFF2-40B4-BE49-F238E27FC236}">
                <a16:creationId xmlns:a16="http://schemas.microsoft.com/office/drawing/2014/main" id="{3284F12E-07A3-4328-BF4F-7AAB8D043C3A}"/>
              </a:ext>
            </a:extLst>
          </p:cNvPr>
          <p:cNvPicPr>
            <a:picLocks noChangeAspect="1" noChangeArrowheads="1"/>
          </p:cNvPicPr>
          <p:nvPr/>
        </p:nvPicPr>
        <p:blipFill>
          <a:blip r:embed="rId2">
            <a:clrChange>
              <a:clrFrom>
                <a:srgbClr val="FFFFFF"/>
              </a:clrFrom>
              <a:clrTo>
                <a:srgbClr val="FFFFFF">
                  <a:alpha val="0"/>
                </a:srgbClr>
              </a:clrTo>
            </a:clrChange>
            <a:extLst>
              <a:ext uri="{28A0092B-C50C-407E-A947-70E740481C1C}">
                <a14:useLocalDpi xmlns:a14="http://schemas.microsoft.com/office/drawing/2010/main" val="0"/>
              </a:ext>
            </a:extLst>
          </a:blip>
          <a:srcRect/>
          <a:stretch>
            <a:fillRect/>
          </a:stretch>
        </p:blipFill>
        <p:spPr bwMode="auto">
          <a:xfrm>
            <a:off x="7329108" y="1740219"/>
            <a:ext cx="4425156" cy="3186112"/>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753538208"/>
      </p:ext>
    </p:extLst>
  </p:cSld>
  <p:clrMapOvr>
    <a:masterClrMapping/>
  </p:clrMapOvr>
  <p:transition spd="slow">
    <p:comb/>
  </p:transition>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26" name="Picture 2" descr="PESTEL Analysis (PEST Analysis) EXPLAINED with EXAMPLES | B2U">
            <a:extLst>
              <a:ext uri="{FF2B5EF4-FFF2-40B4-BE49-F238E27FC236}">
                <a16:creationId xmlns:a16="http://schemas.microsoft.com/office/drawing/2014/main" id="{B777A6CE-61B1-4281-94DA-B6FC70F17BC5}"/>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295275" y="1000125"/>
            <a:ext cx="11363325" cy="5857875"/>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761265440"/>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a:extLst>
              <a:ext uri="{FF2B5EF4-FFF2-40B4-BE49-F238E27FC236}">
                <a16:creationId xmlns:a16="http://schemas.microsoft.com/office/drawing/2014/main" id="{5B74BEE2-5DDF-48E5-988C-7678A5305F6C}"/>
              </a:ext>
            </a:extLst>
          </p:cNvPr>
          <p:cNvPicPr>
            <a:picLocks noChangeAspect="1"/>
          </p:cNvPicPr>
          <p:nvPr/>
        </p:nvPicPr>
        <p:blipFill rotWithShape="1">
          <a:blip r:embed="rId2"/>
          <a:srcRect l="4631" t="9167" r="2662" b="6458"/>
          <a:stretch/>
        </p:blipFill>
        <p:spPr>
          <a:xfrm>
            <a:off x="214314" y="214313"/>
            <a:ext cx="9372600" cy="6329363"/>
          </a:xfrm>
          <a:prstGeom prst="rect">
            <a:avLst/>
          </a:prstGeom>
        </p:spPr>
      </p:pic>
    </p:spTree>
    <p:extLst>
      <p:ext uri="{BB962C8B-B14F-4D97-AF65-F5344CB8AC3E}">
        <p14:creationId xmlns:p14="http://schemas.microsoft.com/office/powerpoint/2010/main" val="3168621248"/>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1133854" y="1397680"/>
            <a:ext cx="4955591" cy="4414561"/>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6" name="Rectangle 5"/>
          <p:cNvSpPr/>
          <p:nvPr/>
        </p:nvSpPr>
        <p:spPr>
          <a:xfrm>
            <a:off x="1195221" y="1381724"/>
            <a:ext cx="4486730" cy="4485652"/>
          </a:xfrm>
          <a:prstGeom prst="rect">
            <a:avLst/>
          </a:prstGeom>
        </p:spPr>
        <p:txBody>
          <a:bodyPr wrap="square">
            <a:spAutoFit/>
          </a:bodyPr>
          <a:lstStyle/>
          <a:p>
            <a:pPr algn="just">
              <a:lnSpc>
                <a:spcPct val="120000"/>
              </a:lnSpc>
            </a:pPr>
            <a:r>
              <a:rPr lang="en-US" sz="2400" dirty="0">
                <a:latin typeface="Times New Roman" panose="02020603050405020304" pitchFamily="18" charset="0"/>
                <a:cs typeface="Times New Roman" panose="02020603050405020304" pitchFamily="18" charset="0"/>
              </a:rPr>
              <a:t> </a:t>
            </a:r>
            <a:r>
              <a:rPr lang="en-US" sz="2400" b="1" dirty="0">
                <a:latin typeface="Times New Roman" panose="02020603050405020304" pitchFamily="18" charset="0"/>
                <a:cs typeface="Times New Roman" panose="02020603050405020304" pitchFamily="18" charset="0"/>
              </a:rPr>
              <a:t>How broadly or deeply the SCAN is conducted? </a:t>
            </a:r>
          </a:p>
          <a:p>
            <a:pPr algn="just">
              <a:lnSpc>
                <a:spcPct val="120000"/>
              </a:lnSpc>
            </a:pPr>
            <a:r>
              <a:rPr lang="en-US" sz="2400" dirty="0">
                <a:latin typeface="Times New Roman" panose="02020603050405020304" pitchFamily="18" charset="0"/>
                <a:cs typeface="Times New Roman" panose="02020603050405020304" pitchFamily="18" charset="0"/>
              </a:rPr>
              <a:t>A true scan, however, is both wide and deep. It is not confined to one aspect of the external environment, such as labor </a:t>
            </a:r>
            <a:r>
              <a:rPr lang="en-US" sz="2400" i="1" dirty="0">
                <a:latin typeface="Times New Roman" panose="02020603050405020304" pitchFamily="18" charset="0"/>
                <a:cs typeface="Times New Roman" panose="02020603050405020304" pitchFamily="18" charset="0"/>
              </a:rPr>
              <a:t>demographics</a:t>
            </a:r>
            <a:r>
              <a:rPr lang="en-US" sz="2400" dirty="0">
                <a:latin typeface="Times New Roman" panose="02020603050405020304" pitchFamily="18" charset="0"/>
                <a:cs typeface="Times New Roman" panose="02020603050405020304" pitchFamily="18" charset="0"/>
              </a:rPr>
              <a:t> or </a:t>
            </a:r>
            <a:r>
              <a:rPr lang="en-US" sz="2400" i="1" dirty="0">
                <a:latin typeface="Times New Roman" panose="02020603050405020304" pitchFamily="18" charset="0"/>
                <a:cs typeface="Times New Roman" panose="02020603050405020304" pitchFamily="18" charset="0"/>
              </a:rPr>
              <a:t>economic</a:t>
            </a:r>
            <a:r>
              <a:rPr lang="en-US" sz="2400" dirty="0">
                <a:latin typeface="Times New Roman" panose="02020603050405020304" pitchFamily="18" charset="0"/>
                <a:cs typeface="Times New Roman" panose="02020603050405020304" pitchFamily="18" charset="0"/>
              </a:rPr>
              <a:t> trends. The intent is to find something useful, not just collect information that confirms current or past beliefs. </a:t>
            </a:r>
          </a:p>
        </p:txBody>
      </p:sp>
      <p:sp>
        <p:nvSpPr>
          <p:cNvPr id="17" name="TextBox 16"/>
          <p:cNvSpPr txBox="1"/>
          <p:nvPr/>
        </p:nvSpPr>
        <p:spPr>
          <a:xfrm>
            <a:off x="1133854" y="803880"/>
            <a:ext cx="5133940" cy="523220"/>
          </a:xfrm>
          <a:prstGeom prst="rect">
            <a:avLst/>
          </a:prstGeom>
          <a:noFill/>
        </p:spPr>
        <p:txBody>
          <a:bodyPr wrap="square" rtlCol="0">
            <a:spAutoFit/>
          </a:bodyPr>
          <a:lstStyle/>
          <a:p>
            <a:r>
              <a:rPr lang="en-US" sz="2800" b="1" dirty="0">
                <a:solidFill>
                  <a:srgbClr val="00B0F0"/>
                </a:solidFill>
                <a:latin typeface="Times New Roman" panose="02020603050405020304" pitchFamily="18" charset="0"/>
                <a:cs typeface="Times New Roman" panose="02020603050405020304" pitchFamily="18" charset="0"/>
              </a:rPr>
              <a:t>ENVIRONMENTAL SCAN </a:t>
            </a:r>
          </a:p>
        </p:txBody>
      </p:sp>
      <p:sp>
        <p:nvSpPr>
          <p:cNvPr id="18" name="Rectangle 17"/>
          <p:cNvSpPr/>
          <p:nvPr/>
        </p:nvSpPr>
        <p:spPr>
          <a:xfrm>
            <a:off x="5641526" y="350502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19" name="TextBox 18"/>
          <p:cNvSpPr txBox="1"/>
          <p:nvPr/>
        </p:nvSpPr>
        <p:spPr>
          <a:xfrm>
            <a:off x="5692422" y="3499567"/>
            <a:ext cx="1091009" cy="400110"/>
          </a:xfrm>
          <a:prstGeom prst="rect">
            <a:avLst/>
          </a:prstGeom>
          <a:noFill/>
        </p:spPr>
        <p:txBody>
          <a:bodyPr wrap="square" rtlCol="0">
            <a:spAutoFit/>
          </a:bodyPr>
          <a:lstStyle/>
          <a:p>
            <a:pPr algn="ctr"/>
            <a:r>
              <a:rPr lang="en-US" sz="2000"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23" name="TextBox 22"/>
          <p:cNvSpPr txBox="1"/>
          <p:nvPr/>
        </p:nvSpPr>
        <p:spPr>
          <a:xfrm>
            <a:off x="5853239" y="3769896"/>
            <a:ext cx="819100" cy="769441"/>
          </a:xfrm>
          <a:prstGeom prst="rect">
            <a:avLst/>
          </a:prstGeom>
          <a:noFill/>
        </p:spPr>
        <p:txBody>
          <a:bodyPr wrap="square" rtlCol="0">
            <a:spAutoFit/>
          </a:bodyPr>
          <a:lstStyle/>
          <a:p>
            <a:pPr algn="ctr"/>
            <a:r>
              <a:rPr lang="en-US" sz="4400" b="1" dirty="0">
                <a:solidFill>
                  <a:schemeClr val="bg1"/>
                </a:solidFill>
                <a:latin typeface="Times New Roman" panose="02020603050405020304" pitchFamily="18" charset="0"/>
                <a:cs typeface="Times New Roman" panose="02020603050405020304" pitchFamily="18" charset="0"/>
              </a:rPr>
              <a:t>03</a:t>
            </a:r>
            <a:endParaRPr lang="en-US" sz="1200" b="1" dirty="0">
              <a:solidFill>
                <a:schemeClr val="bg1"/>
              </a:solidFill>
              <a:latin typeface="Times New Roman" panose="02020603050405020304" pitchFamily="18" charset="0"/>
              <a:cs typeface="Times New Roman" panose="02020603050405020304" pitchFamily="18" charset="0"/>
            </a:endParaRPr>
          </a:p>
        </p:txBody>
      </p:sp>
      <p:sp>
        <p:nvSpPr>
          <p:cNvPr id="29" name="Rectangle 28"/>
          <p:cNvSpPr/>
          <p:nvPr/>
        </p:nvSpPr>
        <p:spPr>
          <a:xfrm>
            <a:off x="1783217" y="456595"/>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3" name="TextBox 12">
            <a:extLst>
              <a:ext uri="{FF2B5EF4-FFF2-40B4-BE49-F238E27FC236}">
                <a16:creationId xmlns:a16="http://schemas.microsoft.com/office/drawing/2014/main" id="{16E32D53-02DC-4D8F-96E6-0EE7287124D6}"/>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3074" name="Picture 2" descr="Concept of Environmental Scanning in Risk Identification">
            <a:extLst>
              <a:ext uri="{FF2B5EF4-FFF2-40B4-BE49-F238E27FC236}">
                <a16:creationId xmlns:a16="http://schemas.microsoft.com/office/drawing/2014/main" id="{CF1DA264-F2AE-42B7-ABC3-026C8AE848CA}"/>
              </a:ext>
            </a:extLst>
          </p:cNvPr>
          <p:cNvPicPr>
            <a:picLocks noChangeAspect="1" noChangeArrowheads="1"/>
          </p:cNvPicPr>
          <p:nvPr/>
        </p:nvPicPr>
        <p:blipFill>
          <a:blip r:embed="rId2">
            <a:clrChange>
              <a:clrFrom>
                <a:srgbClr val="FFFFFF"/>
              </a:clrFrom>
              <a:clrTo>
                <a:srgbClr val="FFFFFF">
                  <a:alpha val="0"/>
                </a:srgbClr>
              </a:clrTo>
            </a:clrChange>
            <a:extLst>
              <a:ext uri="{28A0092B-C50C-407E-A947-70E740481C1C}">
                <a14:useLocalDpi xmlns:a14="http://schemas.microsoft.com/office/drawing/2010/main" val="0"/>
              </a:ext>
            </a:extLst>
          </a:blip>
          <a:srcRect/>
          <a:stretch>
            <a:fillRect/>
          </a:stretch>
        </p:blipFill>
        <p:spPr bwMode="auto">
          <a:xfrm>
            <a:off x="6842597" y="1597764"/>
            <a:ext cx="5157682" cy="4014451"/>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776877703"/>
      </p:ext>
    </p:extLst>
  </p:cSld>
  <p:clrMapOvr>
    <a:masterClrMapping/>
  </p:clrMapOvr>
  <p:transition spd="slow">
    <p:comb/>
  </p:transition>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p:cNvSpPr txBox="1"/>
          <p:nvPr/>
        </p:nvSpPr>
        <p:spPr>
          <a:xfrm>
            <a:off x="1214179" y="1231789"/>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03</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8" name="TextBox 47"/>
          <p:cNvSpPr txBox="1"/>
          <p:nvPr/>
        </p:nvSpPr>
        <p:spPr>
          <a:xfrm>
            <a:off x="2346765" y="1373388"/>
            <a:ext cx="8902927" cy="1200329"/>
          </a:xfrm>
          <a:prstGeom prst="rect">
            <a:avLst/>
          </a:prstGeom>
          <a:noFill/>
        </p:spPr>
        <p:txBody>
          <a:bodyPr wrap="square" rtlCol="0">
            <a:spAutoFit/>
          </a:bodyPr>
          <a:lstStyle/>
          <a:p>
            <a:pPr marL="342900" indent="-342900">
              <a:buFont typeface="Courier New" panose="02070309020205020404" pitchFamily="49" charset="0"/>
              <a:buChar char="o"/>
            </a:pPr>
            <a:r>
              <a:rPr lang="en-US" sz="2400" dirty="0">
                <a:latin typeface="Times New Roman" panose="02020603050405020304" pitchFamily="18" charset="0"/>
                <a:cs typeface="Times New Roman" panose="02020603050405020304" pitchFamily="18" charset="0"/>
              </a:rPr>
              <a:t>Predictive management executes a strategic scan of the external forces and internal factors that can affect the </a:t>
            </a:r>
            <a:r>
              <a:rPr lang="en-US" sz="2400" b="1" i="1" dirty="0">
                <a:latin typeface="Times New Roman" panose="02020603050405020304" pitchFamily="18" charset="0"/>
                <a:cs typeface="Times New Roman" panose="02020603050405020304" pitchFamily="18" charset="0"/>
              </a:rPr>
              <a:t>three fundamentals of an organization</a:t>
            </a:r>
            <a:r>
              <a:rPr lang="en-US" sz="2400" dirty="0">
                <a:latin typeface="Times New Roman" panose="02020603050405020304" pitchFamily="18" charset="0"/>
                <a:cs typeface="Times New Roman" panose="02020603050405020304" pitchFamily="18" charset="0"/>
              </a:rPr>
              <a:t>:</a:t>
            </a: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sp>
        <p:nvSpPr>
          <p:cNvPr id="11" name="TextBox 10">
            <a:extLst>
              <a:ext uri="{FF2B5EF4-FFF2-40B4-BE49-F238E27FC236}">
                <a16:creationId xmlns:a16="http://schemas.microsoft.com/office/drawing/2014/main" id="{0D9533BB-EAD1-431C-82BF-F90C9CF60581}"/>
              </a:ext>
            </a:extLst>
          </p:cNvPr>
          <p:cNvSpPr txBox="1"/>
          <p:nvPr/>
        </p:nvSpPr>
        <p:spPr>
          <a:xfrm>
            <a:off x="2557606" y="975974"/>
            <a:ext cx="6582822" cy="523220"/>
          </a:xfrm>
          <a:prstGeom prst="rect">
            <a:avLst/>
          </a:prstGeom>
          <a:noFill/>
        </p:spPr>
        <p:txBody>
          <a:bodyPr wrap="square">
            <a:spAutoFit/>
          </a:bodyPr>
          <a:lstStyle/>
          <a:p>
            <a:r>
              <a:rPr lang="en-US" sz="2800" b="1" dirty="0">
                <a:solidFill>
                  <a:srgbClr val="00B0F0"/>
                </a:solidFill>
                <a:latin typeface="Times New Roman" panose="02020603050405020304" pitchFamily="18" charset="0"/>
                <a:cs typeface="Times New Roman" panose="02020603050405020304" pitchFamily="18" charset="0"/>
              </a:rPr>
              <a:t>THE BIG PICTURE</a:t>
            </a:r>
          </a:p>
        </p:txBody>
      </p:sp>
      <p:graphicFrame>
        <p:nvGraphicFramePr>
          <p:cNvPr id="7" name="Diagram 6">
            <a:extLst>
              <a:ext uri="{FF2B5EF4-FFF2-40B4-BE49-F238E27FC236}">
                <a16:creationId xmlns:a16="http://schemas.microsoft.com/office/drawing/2014/main" id="{55DCEE54-6466-4458-B587-0C2343DC5B6C}"/>
              </a:ext>
            </a:extLst>
          </p:cNvPr>
          <p:cNvGraphicFramePr/>
          <p:nvPr>
            <p:extLst>
              <p:ext uri="{D42A27DB-BD31-4B8C-83A1-F6EECF244321}">
                <p14:modId xmlns:p14="http://schemas.microsoft.com/office/powerpoint/2010/main" val="2944851179"/>
              </p:ext>
            </p:extLst>
          </p:nvPr>
        </p:nvGraphicFramePr>
        <p:xfrm>
          <a:off x="1014412" y="2757488"/>
          <a:ext cx="11444287" cy="3314701"/>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Tree>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Box 2"/>
          <p:cNvSpPr txBox="1"/>
          <p:nvPr/>
        </p:nvSpPr>
        <p:spPr>
          <a:xfrm>
            <a:off x="2346766" y="1019069"/>
            <a:ext cx="9640447" cy="523220"/>
          </a:xfrm>
          <a:prstGeom prst="rect">
            <a:avLst/>
          </a:prstGeom>
          <a:noFill/>
        </p:spPr>
        <p:txBody>
          <a:bodyPr wrap="square" rtlCol="0">
            <a:spAutoFit/>
          </a:bodyPr>
          <a:lstStyle/>
          <a:p>
            <a:r>
              <a:rPr lang="en-US" sz="2800" b="1" dirty="0">
                <a:latin typeface="Times New Roman" panose="02020603050405020304" pitchFamily="18" charset="0"/>
                <a:cs typeface="Times New Roman" panose="02020603050405020304" pitchFamily="18" charset="0"/>
              </a:rPr>
              <a:t>THE EXTERNAL FORCES :</a:t>
            </a: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p:cNvSpPr txBox="1"/>
          <p:nvPr/>
        </p:nvSpPr>
        <p:spPr>
          <a:xfrm>
            <a:off x="1214179" y="1231789"/>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03</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sp>
        <p:nvSpPr>
          <p:cNvPr id="11" name="Rectangle 13">
            <a:extLst>
              <a:ext uri="{FF2B5EF4-FFF2-40B4-BE49-F238E27FC236}">
                <a16:creationId xmlns:a16="http://schemas.microsoft.com/office/drawing/2014/main" id="{311F57FA-6F14-4792-83D7-34A2D0AF8631}"/>
              </a:ext>
            </a:extLst>
          </p:cNvPr>
          <p:cNvSpPr>
            <a:spLocks noChangeArrowheads="1"/>
          </p:cNvSpPr>
          <p:nvPr/>
        </p:nvSpPr>
        <p:spPr bwMode="auto">
          <a:xfrm>
            <a:off x="4890419" y="526612"/>
            <a:ext cx="9187721" cy="46166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0" tIns="0" rIns="0" bIns="0" numCol="1" anchor="ctr" anchorCtr="0" compatLnSpc="1">
            <a:prstTxWarp prst="textNoShape">
              <a:avLst/>
            </a:prstTxWarp>
            <a:spAutoFit/>
          </a:bodyPr>
          <a:lstStyle/>
          <a:p>
            <a:pPr marL="0" marR="0" lvl="0" indent="0" algn="l" defTabSz="914400" rtl="0" eaLnBrk="0" fontAlgn="base" latinLnBrk="0" hangingPunct="0">
              <a:lnSpc>
                <a:spcPct val="100000"/>
              </a:lnSpc>
              <a:spcBef>
                <a:spcPct val="0"/>
              </a:spcBef>
              <a:spcAft>
                <a:spcPct val="0"/>
              </a:spcAft>
              <a:buClrTx/>
              <a:buSzTx/>
              <a:buFontTx/>
              <a:buNone/>
              <a:tabLst/>
            </a:pPr>
            <a:br>
              <a:rPr kumimoji="0" lang="en-US" altLang="en-US" sz="1200" b="0" i="0" u="none" strike="noStrike" cap="none" normalizeH="0" baseline="0">
                <a:ln>
                  <a:noFill/>
                </a:ln>
                <a:solidFill>
                  <a:srgbClr val="313131"/>
                </a:solidFill>
                <a:effectLst/>
                <a:latin typeface="Oxygen"/>
              </a:rPr>
            </a:br>
            <a:endParaRPr kumimoji="0" lang="en-US" altLang="en-US" sz="1800" b="0" i="0" u="none" strike="noStrike" cap="none" normalizeH="0" baseline="0">
              <a:ln>
                <a:noFill/>
              </a:ln>
              <a:solidFill>
                <a:schemeClr val="tx1"/>
              </a:solidFill>
              <a:effectLst/>
              <a:latin typeface="Arial" panose="020B0604020202020204" pitchFamily="34" charset="0"/>
            </a:endParaRPr>
          </a:p>
        </p:txBody>
      </p:sp>
      <p:graphicFrame>
        <p:nvGraphicFramePr>
          <p:cNvPr id="2" name="Table 6">
            <a:extLst>
              <a:ext uri="{FF2B5EF4-FFF2-40B4-BE49-F238E27FC236}">
                <a16:creationId xmlns:a16="http://schemas.microsoft.com/office/drawing/2014/main" id="{94585A51-5F1F-4A7A-95BE-B7224B10E3F6}"/>
              </a:ext>
            </a:extLst>
          </p:cNvPr>
          <p:cNvGraphicFramePr>
            <a:graphicFrameLocks noGrp="1"/>
          </p:cNvGraphicFramePr>
          <p:nvPr>
            <p:extLst>
              <p:ext uri="{D42A27DB-BD31-4B8C-83A1-F6EECF244321}">
                <p14:modId xmlns:p14="http://schemas.microsoft.com/office/powerpoint/2010/main" val="2432314143"/>
              </p:ext>
            </p:extLst>
          </p:nvPr>
        </p:nvGraphicFramePr>
        <p:xfrm>
          <a:off x="957263" y="2184726"/>
          <a:ext cx="10923562" cy="3931920"/>
        </p:xfrm>
        <a:graphic>
          <a:graphicData uri="http://schemas.openxmlformats.org/drawingml/2006/table">
            <a:tbl>
              <a:tblPr firstRow="1" bandRow="1">
                <a:tableStyleId>{BDBED569-4797-4DF1-A0F4-6AAB3CD982D8}</a:tableStyleId>
              </a:tblPr>
              <a:tblGrid>
                <a:gridCol w="5461781">
                  <a:extLst>
                    <a:ext uri="{9D8B030D-6E8A-4147-A177-3AD203B41FA5}">
                      <a16:colId xmlns:a16="http://schemas.microsoft.com/office/drawing/2014/main" val="3338271840"/>
                    </a:ext>
                  </a:extLst>
                </a:gridCol>
                <a:gridCol w="5461781">
                  <a:extLst>
                    <a:ext uri="{9D8B030D-6E8A-4147-A177-3AD203B41FA5}">
                      <a16:colId xmlns:a16="http://schemas.microsoft.com/office/drawing/2014/main" val="1152637659"/>
                    </a:ext>
                  </a:extLst>
                </a:gridCol>
              </a:tblGrid>
              <a:tr h="450408">
                <a:tc>
                  <a:txBody>
                    <a:bodyPr/>
                    <a:lstStyle/>
                    <a:p>
                      <a:pPr marL="0" algn="l" defTabSz="914400" rtl="0" eaLnBrk="1" latinLnBrk="0" hangingPunct="1"/>
                      <a:r>
                        <a:rPr lang="en-CA" sz="2400" b="1" kern="1200" dirty="0">
                          <a:solidFill>
                            <a:schemeClr val="tx1"/>
                          </a:solidFill>
                          <a:latin typeface="Times New Roman" panose="02020603050405020304" pitchFamily="18" charset="0"/>
                          <a:ea typeface="+mn-ea"/>
                          <a:cs typeface="Times New Roman" panose="02020603050405020304" pitchFamily="18" charset="0"/>
                        </a:rPr>
                        <a:t>Industry trends</a:t>
                      </a:r>
                    </a:p>
                  </a:txBody>
                  <a:tcPr/>
                </a:tc>
                <a:tc>
                  <a:txBody>
                    <a:bodyPr/>
                    <a:lstStyle/>
                    <a:p>
                      <a:pPr marL="0" algn="l" defTabSz="914400" rtl="0" eaLnBrk="1" latinLnBrk="0" hangingPunct="1"/>
                      <a:r>
                        <a:rPr lang="en-CA" sz="2400" b="1" kern="1200" dirty="0">
                          <a:solidFill>
                            <a:schemeClr val="tx1"/>
                          </a:solidFill>
                          <a:latin typeface="Times New Roman" panose="02020603050405020304" pitchFamily="18" charset="0"/>
                          <a:ea typeface="+mn-ea"/>
                          <a:cs typeface="Times New Roman" panose="02020603050405020304" pitchFamily="18" charset="0"/>
                        </a:rPr>
                        <a:t>Customer demands and interests</a:t>
                      </a:r>
                    </a:p>
                  </a:txBody>
                  <a:tcPr/>
                </a:tc>
                <a:extLst>
                  <a:ext uri="{0D108BD9-81ED-4DB2-BD59-A6C34878D82A}">
                    <a16:rowId xmlns:a16="http://schemas.microsoft.com/office/drawing/2014/main" val="3905176158"/>
                  </a:ext>
                </a:extLst>
              </a:tr>
              <a:tr h="450408">
                <a:tc>
                  <a:txBody>
                    <a:bodyPr/>
                    <a:lstStyle/>
                    <a:p>
                      <a:pPr marL="0" algn="l" defTabSz="914400" rtl="0" eaLnBrk="1" latinLnBrk="0" hangingPunct="1"/>
                      <a:r>
                        <a:rPr lang="en-CA" sz="2400" b="1" kern="1200" dirty="0">
                          <a:solidFill>
                            <a:schemeClr val="tx1"/>
                          </a:solidFill>
                          <a:latin typeface="Times New Roman" panose="02020603050405020304" pitchFamily="18" charset="0"/>
                          <a:ea typeface="+mn-ea"/>
                          <a:cs typeface="Times New Roman" panose="02020603050405020304" pitchFamily="18" charset="0"/>
                        </a:rPr>
                        <a:t>Competitors</a:t>
                      </a:r>
                    </a:p>
                  </a:txBody>
                  <a:tcPr/>
                </a:tc>
                <a:tc>
                  <a:txBody>
                    <a:bodyPr/>
                    <a:lstStyle/>
                    <a:p>
                      <a:pPr marL="0" algn="l" defTabSz="914400" rtl="0" eaLnBrk="1" latinLnBrk="0" hangingPunct="1"/>
                      <a:r>
                        <a:rPr lang="en-CA" sz="2400" b="1" kern="1200" dirty="0">
                          <a:solidFill>
                            <a:schemeClr val="tx1"/>
                          </a:solidFill>
                          <a:latin typeface="Times New Roman" panose="02020603050405020304" pitchFamily="18" charset="0"/>
                          <a:ea typeface="+mn-ea"/>
                          <a:cs typeface="Times New Roman" panose="02020603050405020304" pitchFamily="18" charset="0"/>
                        </a:rPr>
                        <a:t>Supplier capacity</a:t>
                      </a:r>
                    </a:p>
                  </a:txBody>
                  <a:tcPr/>
                </a:tc>
                <a:extLst>
                  <a:ext uri="{0D108BD9-81ED-4DB2-BD59-A6C34878D82A}">
                    <a16:rowId xmlns:a16="http://schemas.microsoft.com/office/drawing/2014/main" val="1917266401"/>
                  </a:ext>
                </a:extLst>
              </a:tr>
              <a:tr h="810734">
                <a:tc>
                  <a:txBody>
                    <a:bodyPr/>
                    <a:lstStyle/>
                    <a:p>
                      <a:pPr marL="0" algn="l" defTabSz="914400" rtl="0" eaLnBrk="1" latinLnBrk="0" hangingPunct="1"/>
                      <a:r>
                        <a:rPr lang="en-CA" sz="2400" b="1" kern="1200" dirty="0">
                          <a:solidFill>
                            <a:schemeClr val="tx1"/>
                          </a:solidFill>
                          <a:latin typeface="Times New Roman" panose="02020603050405020304" pitchFamily="18" charset="0"/>
                          <a:ea typeface="+mn-ea"/>
                          <a:cs typeface="Times New Roman" panose="02020603050405020304" pitchFamily="18" charset="0"/>
                        </a:rPr>
                        <a:t>Brand reputation</a:t>
                      </a:r>
                    </a:p>
                  </a:txBody>
                  <a:tcPr/>
                </a:tc>
                <a:tc>
                  <a:txBody>
                    <a:bodyPr/>
                    <a:lstStyle/>
                    <a:p>
                      <a:pPr marL="0" algn="l" defTabSz="914400" rtl="0" eaLnBrk="1" latinLnBrk="0" hangingPunct="1"/>
                      <a:r>
                        <a:rPr lang="en-US" sz="2400" b="1" kern="1200" dirty="0">
                          <a:solidFill>
                            <a:schemeClr val="tx1"/>
                          </a:solidFill>
                          <a:latin typeface="Times New Roman" panose="02020603050405020304" pitchFamily="18" charset="0"/>
                          <a:ea typeface="+mn-ea"/>
                          <a:cs typeface="Times New Roman" panose="02020603050405020304" pitchFamily="18" charset="0"/>
                        </a:rPr>
                        <a:t>Materials quality, prices, and availability </a:t>
                      </a:r>
                      <a:endParaRPr lang="en-CA" sz="2400" b="1" kern="1200" dirty="0">
                        <a:solidFill>
                          <a:schemeClr val="tx1"/>
                        </a:solidFill>
                        <a:latin typeface="Times New Roman" panose="02020603050405020304" pitchFamily="18" charset="0"/>
                        <a:ea typeface="+mn-ea"/>
                        <a:cs typeface="Times New Roman" panose="02020603050405020304" pitchFamily="18" charset="0"/>
                      </a:endParaRPr>
                    </a:p>
                  </a:txBody>
                  <a:tcPr/>
                </a:tc>
                <a:extLst>
                  <a:ext uri="{0D108BD9-81ED-4DB2-BD59-A6C34878D82A}">
                    <a16:rowId xmlns:a16="http://schemas.microsoft.com/office/drawing/2014/main" val="2983291528"/>
                  </a:ext>
                </a:extLst>
              </a:tr>
              <a:tr h="450408">
                <a:tc>
                  <a:txBody>
                    <a:bodyPr/>
                    <a:lstStyle/>
                    <a:p>
                      <a:pPr marL="0" algn="l" defTabSz="914400" rtl="0" eaLnBrk="1" latinLnBrk="0" hangingPunct="1"/>
                      <a:r>
                        <a:rPr lang="en-CA" sz="2400" b="1" kern="1200" dirty="0">
                          <a:solidFill>
                            <a:schemeClr val="tx1"/>
                          </a:solidFill>
                          <a:latin typeface="Times New Roman" panose="02020603050405020304" pitchFamily="18" charset="0"/>
                          <a:ea typeface="+mn-ea"/>
                          <a:cs typeface="Times New Roman" panose="02020603050405020304" pitchFamily="18" charset="0"/>
                        </a:rPr>
                        <a:t>Technological advancements</a:t>
                      </a:r>
                    </a:p>
                  </a:txBody>
                  <a:tcPr/>
                </a:tc>
                <a:tc>
                  <a:txBody>
                    <a:bodyPr/>
                    <a:lstStyle/>
                    <a:p>
                      <a:pPr marL="0" algn="l" defTabSz="914400" rtl="0" eaLnBrk="1" latinLnBrk="0" hangingPunct="1"/>
                      <a:r>
                        <a:rPr lang="en-CA" sz="2400" b="1" kern="1200" dirty="0">
                          <a:solidFill>
                            <a:schemeClr val="tx1"/>
                          </a:solidFill>
                          <a:latin typeface="Times New Roman" panose="02020603050405020304" pitchFamily="18" charset="0"/>
                          <a:ea typeface="+mn-ea"/>
                          <a:cs typeface="Times New Roman" panose="02020603050405020304" pitchFamily="18" charset="0"/>
                        </a:rPr>
                        <a:t>Labor supply</a:t>
                      </a:r>
                    </a:p>
                  </a:txBody>
                  <a:tcPr/>
                </a:tc>
                <a:extLst>
                  <a:ext uri="{0D108BD9-81ED-4DB2-BD59-A6C34878D82A}">
                    <a16:rowId xmlns:a16="http://schemas.microsoft.com/office/drawing/2014/main" val="794685897"/>
                  </a:ext>
                </a:extLst>
              </a:tr>
              <a:tr h="450408">
                <a:tc>
                  <a:txBody>
                    <a:bodyPr/>
                    <a:lstStyle/>
                    <a:p>
                      <a:pPr marL="0" algn="l" defTabSz="914400" rtl="0" eaLnBrk="1" latinLnBrk="0" hangingPunct="1"/>
                      <a:r>
                        <a:rPr lang="en-CA" sz="2400" b="1" kern="1200" dirty="0">
                          <a:solidFill>
                            <a:schemeClr val="tx1"/>
                          </a:solidFill>
                          <a:latin typeface="Times New Roman" panose="02020603050405020304" pitchFamily="18" charset="0"/>
                          <a:ea typeface="+mn-ea"/>
                          <a:cs typeface="Times New Roman" panose="02020603050405020304" pitchFamily="18" charset="0"/>
                        </a:rPr>
                        <a:t>Regulations and laws</a:t>
                      </a:r>
                    </a:p>
                  </a:txBody>
                  <a:tcPr/>
                </a:tc>
                <a:tc>
                  <a:txBody>
                    <a:bodyPr/>
                    <a:lstStyle/>
                    <a:p>
                      <a:pPr marL="0" algn="l" defTabSz="914400" rtl="0" eaLnBrk="1" latinLnBrk="0" hangingPunct="1"/>
                      <a:r>
                        <a:rPr lang="en-CA" sz="2400" b="1" kern="1200" dirty="0">
                          <a:solidFill>
                            <a:schemeClr val="tx1"/>
                          </a:solidFill>
                          <a:latin typeface="Times New Roman" panose="02020603050405020304" pitchFamily="18" charset="0"/>
                          <a:ea typeface="+mn-ea"/>
                          <a:cs typeface="Times New Roman" panose="02020603050405020304" pitchFamily="18" charset="0"/>
                        </a:rPr>
                        <a:t>Job applicants </a:t>
                      </a:r>
                    </a:p>
                  </a:txBody>
                  <a:tcPr/>
                </a:tc>
                <a:extLst>
                  <a:ext uri="{0D108BD9-81ED-4DB2-BD59-A6C34878D82A}">
                    <a16:rowId xmlns:a16="http://schemas.microsoft.com/office/drawing/2014/main" val="1405483768"/>
                  </a:ext>
                </a:extLst>
              </a:tr>
              <a:tr h="810734">
                <a:tc>
                  <a:txBody>
                    <a:bodyPr/>
                    <a:lstStyle/>
                    <a:p>
                      <a:pPr marL="0" algn="l" defTabSz="914400" rtl="0" eaLnBrk="1" latinLnBrk="0" hangingPunct="1"/>
                      <a:r>
                        <a:rPr lang="en-US" sz="2400" b="1" kern="1200" dirty="0">
                          <a:solidFill>
                            <a:schemeClr val="tx1"/>
                          </a:solidFill>
                          <a:latin typeface="Times New Roman" panose="02020603050405020304" pitchFamily="18" charset="0"/>
                          <a:ea typeface="+mn-ea"/>
                          <a:cs typeface="Times New Roman" panose="02020603050405020304" pitchFamily="18" charset="0"/>
                        </a:rPr>
                        <a:t>Regional, national, and global economic situation</a:t>
                      </a:r>
                    </a:p>
                  </a:txBody>
                  <a:tcPr/>
                </a:tc>
                <a:tc>
                  <a:txBody>
                    <a:bodyPr/>
                    <a:lstStyle/>
                    <a:p>
                      <a:pPr marL="0" algn="l" defTabSz="914400" rtl="0" eaLnBrk="1" latinLnBrk="0" hangingPunct="1"/>
                      <a:r>
                        <a:rPr lang="en-CA" sz="2400" b="1" kern="1200" dirty="0">
                          <a:solidFill>
                            <a:schemeClr val="tx1"/>
                          </a:solidFill>
                          <a:latin typeface="Times New Roman" panose="02020603050405020304" pitchFamily="18" charset="0"/>
                          <a:ea typeface="+mn-ea"/>
                          <a:cs typeface="Times New Roman" panose="02020603050405020304" pitchFamily="18" charset="0"/>
                        </a:rPr>
                        <a:t>Educational institutions</a:t>
                      </a:r>
                    </a:p>
                  </a:txBody>
                  <a:tcPr/>
                </a:tc>
                <a:extLst>
                  <a:ext uri="{0D108BD9-81ED-4DB2-BD59-A6C34878D82A}">
                    <a16:rowId xmlns:a16="http://schemas.microsoft.com/office/drawing/2014/main" val="2347867792"/>
                  </a:ext>
                </a:extLst>
              </a:tr>
              <a:tr h="450408">
                <a:tc>
                  <a:txBody>
                    <a:bodyPr/>
                    <a:lstStyle/>
                    <a:p>
                      <a:pPr marL="0" algn="l" defTabSz="914400" rtl="0" eaLnBrk="1" latinLnBrk="0" hangingPunct="1"/>
                      <a:r>
                        <a:rPr lang="en-CA" sz="2400" b="1" kern="1200" dirty="0">
                          <a:solidFill>
                            <a:schemeClr val="tx1"/>
                          </a:solidFill>
                          <a:latin typeface="Times New Roman" panose="02020603050405020304" pitchFamily="18" charset="0"/>
                          <a:ea typeface="+mn-ea"/>
                          <a:cs typeface="Times New Roman" panose="02020603050405020304" pitchFamily="18" charset="0"/>
                        </a:rPr>
                        <a:t>Globalization demands</a:t>
                      </a:r>
                    </a:p>
                  </a:txBody>
                  <a:tcPr/>
                </a:tc>
                <a:tc>
                  <a:txBody>
                    <a:bodyPr/>
                    <a:lstStyle/>
                    <a:p>
                      <a:pPr marL="0" algn="l" defTabSz="914400" rtl="0" eaLnBrk="1" latinLnBrk="0" hangingPunct="1"/>
                      <a:r>
                        <a:rPr lang="en-CA" sz="2400" b="1" kern="1200" dirty="0">
                          <a:solidFill>
                            <a:schemeClr val="tx1"/>
                          </a:solidFill>
                          <a:latin typeface="Times New Roman" panose="02020603050405020304" pitchFamily="18" charset="0"/>
                          <a:ea typeface="+mn-ea"/>
                          <a:cs typeface="Times New Roman" panose="02020603050405020304" pitchFamily="18" charset="0"/>
                        </a:rPr>
                        <a:t>Stockholders</a:t>
                      </a:r>
                    </a:p>
                  </a:txBody>
                  <a:tcPr/>
                </a:tc>
                <a:extLst>
                  <a:ext uri="{0D108BD9-81ED-4DB2-BD59-A6C34878D82A}">
                    <a16:rowId xmlns:a16="http://schemas.microsoft.com/office/drawing/2014/main" val="3633270325"/>
                  </a:ext>
                </a:extLst>
              </a:tr>
            </a:tbl>
          </a:graphicData>
        </a:graphic>
      </p:graphicFrame>
    </p:spTree>
    <p:extLst>
      <p:ext uri="{BB962C8B-B14F-4D97-AF65-F5344CB8AC3E}">
        <p14:creationId xmlns:p14="http://schemas.microsoft.com/office/powerpoint/2010/main" val="3669016696"/>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Box 2"/>
          <p:cNvSpPr txBox="1"/>
          <p:nvPr/>
        </p:nvSpPr>
        <p:spPr>
          <a:xfrm>
            <a:off x="2346766" y="1019069"/>
            <a:ext cx="9640447" cy="523220"/>
          </a:xfrm>
          <a:prstGeom prst="rect">
            <a:avLst/>
          </a:prstGeom>
          <a:noFill/>
        </p:spPr>
        <p:txBody>
          <a:bodyPr wrap="square" rtlCol="0">
            <a:spAutoFit/>
          </a:bodyPr>
          <a:lstStyle/>
          <a:p>
            <a:r>
              <a:rPr lang="en-US" sz="2800" b="1" dirty="0">
                <a:latin typeface="Times New Roman" panose="02020603050405020304" pitchFamily="18" charset="0"/>
                <a:cs typeface="Times New Roman" panose="02020603050405020304" pitchFamily="18" charset="0"/>
              </a:rPr>
              <a:t>THE INTERNAL FORCES :</a:t>
            </a: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p:cNvSpPr txBox="1"/>
          <p:nvPr/>
        </p:nvSpPr>
        <p:spPr>
          <a:xfrm>
            <a:off x="1214179" y="1231789"/>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03</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sp>
        <p:nvSpPr>
          <p:cNvPr id="11" name="Rectangle 13">
            <a:extLst>
              <a:ext uri="{FF2B5EF4-FFF2-40B4-BE49-F238E27FC236}">
                <a16:creationId xmlns:a16="http://schemas.microsoft.com/office/drawing/2014/main" id="{311F57FA-6F14-4792-83D7-34A2D0AF8631}"/>
              </a:ext>
            </a:extLst>
          </p:cNvPr>
          <p:cNvSpPr>
            <a:spLocks noChangeArrowheads="1"/>
          </p:cNvSpPr>
          <p:nvPr/>
        </p:nvSpPr>
        <p:spPr bwMode="auto">
          <a:xfrm>
            <a:off x="4890419" y="526612"/>
            <a:ext cx="9187721" cy="46166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0" tIns="0" rIns="0" bIns="0" numCol="1" anchor="ctr" anchorCtr="0" compatLnSpc="1">
            <a:prstTxWarp prst="textNoShape">
              <a:avLst/>
            </a:prstTxWarp>
            <a:spAutoFit/>
          </a:bodyPr>
          <a:lstStyle/>
          <a:p>
            <a:pPr marL="0" marR="0" lvl="0" indent="0" algn="l" defTabSz="914400" rtl="0" eaLnBrk="0" fontAlgn="base" latinLnBrk="0" hangingPunct="0">
              <a:lnSpc>
                <a:spcPct val="100000"/>
              </a:lnSpc>
              <a:spcBef>
                <a:spcPct val="0"/>
              </a:spcBef>
              <a:spcAft>
                <a:spcPct val="0"/>
              </a:spcAft>
              <a:buClrTx/>
              <a:buSzTx/>
              <a:buFontTx/>
              <a:buNone/>
              <a:tabLst/>
            </a:pPr>
            <a:br>
              <a:rPr kumimoji="0" lang="en-US" altLang="en-US" sz="1200" b="0" i="0" u="none" strike="noStrike" cap="none" normalizeH="0" baseline="0">
                <a:ln>
                  <a:noFill/>
                </a:ln>
                <a:solidFill>
                  <a:srgbClr val="313131"/>
                </a:solidFill>
                <a:effectLst/>
                <a:latin typeface="Oxygen"/>
              </a:rPr>
            </a:br>
            <a:endParaRPr kumimoji="0" lang="en-US" altLang="en-US" sz="1800" b="0" i="0" u="none" strike="noStrike" cap="none" normalizeH="0" baseline="0">
              <a:ln>
                <a:noFill/>
              </a:ln>
              <a:solidFill>
                <a:schemeClr val="tx1"/>
              </a:solidFill>
              <a:effectLst/>
              <a:latin typeface="Arial" panose="020B0604020202020204" pitchFamily="34" charset="0"/>
            </a:endParaRPr>
          </a:p>
        </p:txBody>
      </p:sp>
      <p:graphicFrame>
        <p:nvGraphicFramePr>
          <p:cNvPr id="2" name="Table 6">
            <a:extLst>
              <a:ext uri="{FF2B5EF4-FFF2-40B4-BE49-F238E27FC236}">
                <a16:creationId xmlns:a16="http://schemas.microsoft.com/office/drawing/2014/main" id="{94585A51-5F1F-4A7A-95BE-B7224B10E3F6}"/>
              </a:ext>
            </a:extLst>
          </p:cNvPr>
          <p:cNvGraphicFramePr>
            <a:graphicFrameLocks noGrp="1"/>
          </p:cNvGraphicFramePr>
          <p:nvPr>
            <p:extLst>
              <p:ext uri="{D42A27DB-BD31-4B8C-83A1-F6EECF244321}">
                <p14:modId xmlns:p14="http://schemas.microsoft.com/office/powerpoint/2010/main" val="3217934747"/>
              </p:ext>
            </p:extLst>
          </p:nvPr>
        </p:nvGraphicFramePr>
        <p:xfrm>
          <a:off x="957263" y="2184726"/>
          <a:ext cx="10923562" cy="3658862"/>
        </p:xfrm>
        <a:graphic>
          <a:graphicData uri="http://schemas.openxmlformats.org/drawingml/2006/table">
            <a:tbl>
              <a:tblPr firstRow="1" bandRow="1">
                <a:tableStyleId>{BDBED569-4797-4DF1-A0F4-6AAB3CD982D8}</a:tableStyleId>
              </a:tblPr>
              <a:tblGrid>
                <a:gridCol w="5461781">
                  <a:extLst>
                    <a:ext uri="{9D8B030D-6E8A-4147-A177-3AD203B41FA5}">
                      <a16:colId xmlns:a16="http://schemas.microsoft.com/office/drawing/2014/main" val="3338271840"/>
                    </a:ext>
                  </a:extLst>
                </a:gridCol>
                <a:gridCol w="5461781">
                  <a:extLst>
                    <a:ext uri="{9D8B030D-6E8A-4147-A177-3AD203B41FA5}">
                      <a16:colId xmlns:a16="http://schemas.microsoft.com/office/drawing/2014/main" val="1152637659"/>
                    </a:ext>
                  </a:extLst>
                </a:gridCol>
              </a:tblGrid>
              <a:tr h="450408">
                <a:tc>
                  <a:txBody>
                    <a:bodyPr/>
                    <a:lstStyle/>
                    <a:p>
                      <a:pPr marL="0" algn="l" defTabSz="914400" rtl="0" eaLnBrk="1" latinLnBrk="0" hangingPunct="1"/>
                      <a:r>
                        <a:rPr lang="en-CA" sz="2400" b="1" kern="1200" dirty="0">
                          <a:solidFill>
                            <a:schemeClr val="tx1"/>
                          </a:solidFill>
                          <a:latin typeface="Times New Roman" panose="02020603050405020304" pitchFamily="18" charset="0"/>
                          <a:ea typeface="+mn-ea"/>
                          <a:cs typeface="Times New Roman" panose="02020603050405020304" pitchFamily="18" charset="0"/>
                        </a:rPr>
                        <a:t>Vision</a:t>
                      </a:r>
                    </a:p>
                  </a:txBody>
                  <a:tcPr/>
                </a:tc>
                <a:tc>
                  <a:txBody>
                    <a:bodyPr/>
                    <a:lstStyle/>
                    <a:p>
                      <a:pPr marL="0" algn="l" defTabSz="914400" rtl="0" eaLnBrk="1" latinLnBrk="0" hangingPunct="1"/>
                      <a:r>
                        <a:rPr lang="en-CA" sz="2400" b="1" kern="1200" dirty="0">
                          <a:solidFill>
                            <a:schemeClr val="tx1"/>
                          </a:solidFill>
                          <a:latin typeface="Times New Roman" panose="02020603050405020304" pitchFamily="18" charset="0"/>
                          <a:ea typeface="+mn-ea"/>
                          <a:cs typeface="Times New Roman" panose="02020603050405020304" pitchFamily="18" charset="0"/>
                        </a:rPr>
                        <a:t>Facilities and equipment</a:t>
                      </a:r>
                    </a:p>
                  </a:txBody>
                  <a:tcPr/>
                </a:tc>
                <a:extLst>
                  <a:ext uri="{0D108BD9-81ED-4DB2-BD59-A6C34878D82A}">
                    <a16:rowId xmlns:a16="http://schemas.microsoft.com/office/drawing/2014/main" val="3905176158"/>
                  </a:ext>
                </a:extLst>
              </a:tr>
              <a:tr h="450408">
                <a:tc>
                  <a:txBody>
                    <a:bodyPr/>
                    <a:lstStyle/>
                    <a:p>
                      <a:pPr marL="0" algn="l" defTabSz="914400" rtl="0" eaLnBrk="1" latinLnBrk="0" hangingPunct="1"/>
                      <a:r>
                        <a:rPr lang="en-CA" sz="2400" b="1" kern="1200" dirty="0">
                          <a:solidFill>
                            <a:schemeClr val="tx1"/>
                          </a:solidFill>
                          <a:latin typeface="Times New Roman" panose="02020603050405020304" pitchFamily="18" charset="0"/>
                          <a:ea typeface="+mn-ea"/>
                          <a:cs typeface="Times New Roman" panose="02020603050405020304" pitchFamily="18" charset="0"/>
                        </a:rPr>
                        <a:t>Values</a:t>
                      </a:r>
                    </a:p>
                  </a:txBody>
                  <a:tcPr/>
                </a:tc>
                <a:tc>
                  <a:txBody>
                    <a:bodyPr/>
                    <a:lstStyle/>
                    <a:p>
                      <a:pPr marL="0" algn="l" defTabSz="914400" rtl="0" eaLnBrk="1" latinLnBrk="0" hangingPunct="1"/>
                      <a:r>
                        <a:rPr lang="en-CA" sz="2400" b="1" kern="1200" dirty="0">
                          <a:solidFill>
                            <a:schemeClr val="tx1"/>
                          </a:solidFill>
                          <a:latin typeface="Times New Roman" panose="02020603050405020304" pitchFamily="18" charset="0"/>
                          <a:ea typeface="+mn-ea"/>
                          <a:cs typeface="Times New Roman" panose="02020603050405020304" pitchFamily="18" charset="0"/>
                        </a:rPr>
                        <a:t>Product life cycles</a:t>
                      </a:r>
                    </a:p>
                  </a:txBody>
                  <a:tcPr/>
                </a:tc>
                <a:extLst>
                  <a:ext uri="{0D108BD9-81ED-4DB2-BD59-A6C34878D82A}">
                    <a16:rowId xmlns:a16="http://schemas.microsoft.com/office/drawing/2014/main" val="1917266401"/>
                  </a:ext>
                </a:extLst>
              </a:tr>
              <a:tr h="444174">
                <a:tc>
                  <a:txBody>
                    <a:bodyPr/>
                    <a:lstStyle/>
                    <a:p>
                      <a:pPr marL="0" algn="l" defTabSz="914400" rtl="0" eaLnBrk="1" latinLnBrk="0" hangingPunct="1"/>
                      <a:r>
                        <a:rPr lang="en-CA" sz="2400" b="1" kern="1200" dirty="0">
                          <a:solidFill>
                            <a:schemeClr val="tx1"/>
                          </a:solidFill>
                          <a:latin typeface="Times New Roman" panose="02020603050405020304" pitchFamily="18" charset="0"/>
                          <a:ea typeface="+mn-ea"/>
                          <a:cs typeface="Times New Roman" panose="02020603050405020304" pitchFamily="18" charset="0"/>
                        </a:rPr>
                        <a:t>Culture</a:t>
                      </a:r>
                    </a:p>
                  </a:txBody>
                  <a:tcPr/>
                </a:tc>
                <a:tc>
                  <a:txBody>
                    <a:bodyPr/>
                    <a:lstStyle/>
                    <a:p>
                      <a:pPr marL="0" algn="l" defTabSz="914400" rtl="0" eaLnBrk="1" latinLnBrk="0" hangingPunct="1"/>
                      <a:r>
                        <a:rPr lang="en-US" sz="2400" b="1" kern="1200" dirty="0">
                          <a:solidFill>
                            <a:schemeClr val="tx1"/>
                          </a:solidFill>
                          <a:latin typeface="Times New Roman" panose="02020603050405020304" pitchFamily="18" charset="0"/>
                          <a:ea typeface="+mn-ea"/>
                          <a:cs typeface="Times New Roman" panose="02020603050405020304" pitchFamily="18" charset="0"/>
                        </a:rPr>
                        <a:t>Employee brand awareness</a:t>
                      </a:r>
                    </a:p>
                  </a:txBody>
                  <a:tcPr/>
                </a:tc>
                <a:extLst>
                  <a:ext uri="{0D108BD9-81ED-4DB2-BD59-A6C34878D82A}">
                    <a16:rowId xmlns:a16="http://schemas.microsoft.com/office/drawing/2014/main" val="2983291528"/>
                  </a:ext>
                </a:extLst>
              </a:tr>
              <a:tr h="450408">
                <a:tc>
                  <a:txBody>
                    <a:bodyPr/>
                    <a:lstStyle/>
                    <a:p>
                      <a:pPr marL="0" algn="l" defTabSz="914400" rtl="0" eaLnBrk="1" latinLnBrk="0" hangingPunct="1"/>
                      <a:r>
                        <a:rPr lang="en-CA" sz="2400" b="1" kern="1200" dirty="0">
                          <a:solidFill>
                            <a:schemeClr val="tx1"/>
                          </a:solidFill>
                          <a:latin typeface="Times New Roman" panose="02020603050405020304" pitchFamily="18" charset="0"/>
                          <a:ea typeface="+mn-ea"/>
                          <a:cs typeface="Times New Roman" panose="02020603050405020304" pitchFamily="18" charset="0"/>
                        </a:rPr>
                        <a:t>Leadership</a:t>
                      </a:r>
                    </a:p>
                  </a:txBody>
                  <a:tcPr/>
                </a:tc>
                <a:tc>
                  <a:txBody>
                    <a:bodyPr/>
                    <a:lstStyle/>
                    <a:p>
                      <a:pPr marL="0" algn="l" defTabSz="914400" rtl="0" eaLnBrk="1" latinLnBrk="0" hangingPunct="1"/>
                      <a:r>
                        <a:rPr lang="en-CA" sz="2400" b="1" kern="1200" dirty="0">
                          <a:solidFill>
                            <a:schemeClr val="tx1"/>
                          </a:solidFill>
                          <a:latin typeface="Times New Roman" panose="02020603050405020304" pitchFamily="18" charset="0"/>
                          <a:ea typeface="+mn-ea"/>
                          <a:cs typeface="Times New Roman" panose="02020603050405020304" pitchFamily="18" charset="0"/>
                        </a:rPr>
                        <a:t>General turnover levels</a:t>
                      </a:r>
                    </a:p>
                  </a:txBody>
                  <a:tcPr/>
                </a:tc>
                <a:extLst>
                  <a:ext uri="{0D108BD9-81ED-4DB2-BD59-A6C34878D82A}">
                    <a16:rowId xmlns:a16="http://schemas.microsoft.com/office/drawing/2014/main" val="794685897"/>
                  </a:ext>
                </a:extLst>
              </a:tr>
              <a:tr h="450408">
                <a:tc>
                  <a:txBody>
                    <a:bodyPr/>
                    <a:lstStyle/>
                    <a:p>
                      <a:pPr marL="0" algn="l" defTabSz="914400" rtl="0" eaLnBrk="1" latinLnBrk="0" hangingPunct="1"/>
                      <a:r>
                        <a:rPr lang="en-CA" sz="2400" b="1" kern="1200" dirty="0">
                          <a:solidFill>
                            <a:schemeClr val="tx1"/>
                          </a:solidFill>
                          <a:latin typeface="Times New Roman" panose="02020603050405020304" pitchFamily="18" charset="0"/>
                          <a:ea typeface="+mn-ea"/>
                          <a:cs typeface="Times New Roman" panose="02020603050405020304" pitchFamily="18" charset="0"/>
                        </a:rPr>
                        <a:t>Management wisdom</a:t>
                      </a:r>
                    </a:p>
                  </a:txBody>
                  <a:tcPr/>
                </a:tc>
                <a:tc>
                  <a:txBody>
                    <a:bodyPr/>
                    <a:lstStyle/>
                    <a:p>
                      <a:pPr marL="0" algn="l" defTabSz="914400" rtl="0" eaLnBrk="1" latinLnBrk="0" hangingPunct="1"/>
                      <a:r>
                        <a:rPr lang="en-CA" sz="2400" b="1" kern="1200" dirty="0">
                          <a:solidFill>
                            <a:schemeClr val="tx1"/>
                          </a:solidFill>
                          <a:latin typeface="Times New Roman" panose="02020603050405020304" pitchFamily="18" charset="0"/>
                          <a:ea typeface="+mn-ea"/>
                          <a:cs typeface="Times New Roman" panose="02020603050405020304" pitchFamily="18" charset="0"/>
                        </a:rPr>
                        <a:t>Skills and capability levels</a:t>
                      </a:r>
                    </a:p>
                  </a:txBody>
                  <a:tcPr/>
                </a:tc>
                <a:extLst>
                  <a:ext uri="{0D108BD9-81ED-4DB2-BD59-A6C34878D82A}">
                    <a16:rowId xmlns:a16="http://schemas.microsoft.com/office/drawing/2014/main" val="1405483768"/>
                  </a:ext>
                </a:extLst>
              </a:tr>
              <a:tr h="458462">
                <a:tc>
                  <a:txBody>
                    <a:bodyPr/>
                    <a:lstStyle/>
                    <a:p>
                      <a:pPr marL="0" algn="l" defTabSz="914400" rtl="0" eaLnBrk="1" latinLnBrk="0" hangingPunct="1"/>
                      <a:r>
                        <a:rPr lang="en-US" sz="2400" b="1" kern="1200" dirty="0">
                          <a:solidFill>
                            <a:schemeClr val="tx1"/>
                          </a:solidFill>
                          <a:latin typeface="Times New Roman" panose="02020603050405020304" pitchFamily="18" charset="0"/>
                          <a:ea typeface="+mn-ea"/>
                          <a:cs typeface="Times New Roman" panose="02020603050405020304" pitchFamily="18" charset="0"/>
                        </a:rPr>
                        <a:t>Mission-critical retention rates</a:t>
                      </a:r>
                    </a:p>
                  </a:txBody>
                  <a:tcPr/>
                </a:tc>
                <a:tc>
                  <a:txBody>
                    <a:bodyPr/>
                    <a:lstStyle/>
                    <a:p>
                      <a:pPr marL="0" algn="l" defTabSz="914400" rtl="0" eaLnBrk="1" latinLnBrk="0" hangingPunct="1"/>
                      <a:r>
                        <a:rPr lang="en-CA" sz="2400" b="1" kern="1200" dirty="0">
                          <a:solidFill>
                            <a:schemeClr val="tx1"/>
                          </a:solidFill>
                          <a:latin typeface="Times New Roman" panose="02020603050405020304" pitchFamily="18" charset="0"/>
                          <a:ea typeface="+mn-ea"/>
                          <a:cs typeface="Times New Roman" panose="02020603050405020304" pitchFamily="18" charset="0"/>
                        </a:rPr>
                        <a:t>Financial capability</a:t>
                      </a:r>
                    </a:p>
                  </a:txBody>
                  <a:tcPr/>
                </a:tc>
                <a:extLst>
                  <a:ext uri="{0D108BD9-81ED-4DB2-BD59-A6C34878D82A}">
                    <a16:rowId xmlns:a16="http://schemas.microsoft.com/office/drawing/2014/main" val="2347867792"/>
                  </a:ext>
                </a:extLst>
              </a:tr>
              <a:tr h="450408">
                <a:tc>
                  <a:txBody>
                    <a:bodyPr/>
                    <a:lstStyle/>
                    <a:p>
                      <a:pPr marL="0" algn="l" defTabSz="914400" rtl="0" eaLnBrk="1" latinLnBrk="0" hangingPunct="1"/>
                      <a:r>
                        <a:rPr lang="en-CA" sz="2400" b="1" kern="1200" dirty="0">
                          <a:solidFill>
                            <a:schemeClr val="tx1"/>
                          </a:solidFill>
                          <a:latin typeface="Times New Roman" panose="02020603050405020304" pitchFamily="18" charset="0"/>
                          <a:ea typeface="+mn-ea"/>
                          <a:cs typeface="Times New Roman" panose="02020603050405020304" pitchFamily="18" charset="0"/>
                        </a:rPr>
                        <a:t>Engagement levels</a:t>
                      </a:r>
                    </a:p>
                  </a:txBody>
                  <a:tcPr/>
                </a:tc>
                <a:tc>
                  <a:txBody>
                    <a:bodyPr/>
                    <a:lstStyle/>
                    <a:p>
                      <a:pPr marL="0" algn="l" defTabSz="914400" rtl="0" eaLnBrk="1" latinLnBrk="0" hangingPunct="1"/>
                      <a:r>
                        <a:rPr lang="en-US" sz="2400" b="1" kern="1200" dirty="0">
                          <a:solidFill>
                            <a:schemeClr val="tx1"/>
                          </a:solidFill>
                          <a:latin typeface="Times New Roman" panose="02020603050405020304" pitchFamily="18" charset="0"/>
                          <a:ea typeface="+mn-ea"/>
                          <a:cs typeface="Times New Roman" panose="02020603050405020304" pitchFamily="18" charset="0"/>
                        </a:rPr>
                        <a:t>Ability to enter new markets</a:t>
                      </a:r>
                    </a:p>
                  </a:txBody>
                  <a:tcPr/>
                </a:tc>
                <a:extLst>
                  <a:ext uri="{0D108BD9-81ED-4DB2-BD59-A6C34878D82A}">
                    <a16:rowId xmlns:a16="http://schemas.microsoft.com/office/drawing/2014/main" val="3633270325"/>
                  </a:ext>
                </a:extLst>
              </a:tr>
              <a:tr h="450408">
                <a:tc gridSpan="2">
                  <a:txBody>
                    <a:bodyPr/>
                    <a:lstStyle/>
                    <a:p>
                      <a:pPr marL="0" algn="l" defTabSz="914400" rtl="0" eaLnBrk="1" latinLnBrk="0" hangingPunct="1"/>
                      <a:r>
                        <a:rPr lang="en-US" sz="2400" b="1" kern="1200" dirty="0">
                          <a:solidFill>
                            <a:schemeClr val="tx1"/>
                          </a:solidFill>
                          <a:latin typeface="Times New Roman" panose="02020603050405020304" pitchFamily="18" charset="0"/>
                          <a:ea typeface="+mn-ea"/>
                          <a:cs typeface="Times New Roman" panose="02020603050405020304" pitchFamily="18" charset="0"/>
                        </a:rPr>
                        <a:t>Quality, innovation, productivity, service (QIPS) levels</a:t>
                      </a:r>
                    </a:p>
                  </a:txBody>
                  <a:tcPr/>
                </a:tc>
                <a:tc hMerge="1">
                  <a:txBody>
                    <a:bodyPr/>
                    <a:lstStyle/>
                    <a:p>
                      <a:pPr marL="0" algn="l" defTabSz="914400" rtl="0" eaLnBrk="1" latinLnBrk="0" hangingPunct="1"/>
                      <a:endParaRPr lang="en-US" sz="2400" b="1" kern="1200" dirty="0">
                        <a:solidFill>
                          <a:schemeClr val="tx1"/>
                        </a:solidFill>
                        <a:latin typeface="Times New Roman" panose="02020603050405020304" pitchFamily="18" charset="0"/>
                        <a:ea typeface="+mn-ea"/>
                        <a:cs typeface="Times New Roman" panose="02020603050405020304" pitchFamily="18" charset="0"/>
                      </a:endParaRPr>
                    </a:p>
                  </a:txBody>
                  <a:tcPr/>
                </a:tc>
                <a:extLst>
                  <a:ext uri="{0D108BD9-81ED-4DB2-BD59-A6C34878D82A}">
                    <a16:rowId xmlns:a16="http://schemas.microsoft.com/office/drawing/2014/main" val="843431196"/>
                  </a:ext>
                </a:extLst>
              </a:tr>
            </a:tbl>
          </a:graphicData>
        </a:graphic>
      </p:graphicFrame>
    </p:spTree>
    <p:extLst>
      <p:ext uri="{BB962C8B-B14F-4D97-AF65-F5344CB8AC3E}">
        <p14:creationId xmlns:p14="http://schemas.microsoft.com/office/powerpoint/2010/main" val="3706893240"/>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Rectangle: Rounded Corners 8">
            <a:extLst>
              <a:ext uri="{FF2B5EF4-FFF2-40B4-BE49-F238E27FC236}">
                <a16:creationId xmlns:a16="http://schemas.microsoft.com/office/drawing/2014/main" id="{611F8CBB-76FC-47F3-B0D5-84EA6E2A21EE}"/>
              </a:ext>
            </a:extLst>
          </p:cNvPr>
          <p:cNvSpPr/>
          <p:nvPr/>
        </p:nvSpPr>
        <p:spPr>
          <a:xfrm>
            <a:off x="617280" y="1776298"/>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p:cNvSpPr txBox="1"/>
          <p:nvPr/>
        </p:nvSpPr>
        <p:spPr>
          <a:xfrm>
            <a:off x="2459842" y="715521"/>
            <a:ext cx="8306028" cy="1077218"/>
          </a:xfrm>
          <a:prstGeom prst="rect">
            <a:avLst/>
          </a:prstGeom>
          <a:noFill/>
        </p:spPr>
        <p:txBody>
          <a:bodyPr wrap="square" rtlCol="0">
            <a:spAutoFit/>
          </a:bodyPr>
          <a:lstStyle/>
          <a:p>
            <a:r>
              <a:rPr lang="en-US" sz="3200" b="1" dirty="0">
                <a:latin typeface="Times New Roman" panose="02020603050405020304" pitchFamily="18" charset="0"/>
                <a:cs typeface="Times New Roman" panose="02020603050405020304" pitchFamily="18" charset="0"/>
              </a:rPr>
              <a:t>MATRIX, FOR A STRATEGIC SCAN OF AN ORGANIZATION’S ENVIRONMENT</a:t>
            </a: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p:cNvSpPr txBox="1"/>
          <p:nvPr/>
        </p:nvSpPr>
        <p:spPr>
          <a:xfrm>
            <a:off x="1214179" y="1231789"/>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03</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8" name="TextBox 47"/>
          <p:cNvSpPr txBox="1"/>
          <p:nvPr/>
        </p:nvSpPr>
        <p:spPr>
          <a:xfrm>
            <a:off x="813349" y="2685196"/>
            <a:ext cx="10459489" cy="1815882"/>
          </a:xfrm>
          <a:prstGeom prst="rect">
            <a:avLst/>
          </a:prstGeom>
          <a:noFill/>
        </p:spPr>
        <p:txBody>
          <a:bodyPr wrap="square" rtlCol="0">
            <a:spAutoFit/>
          </a:bodyPr>
          <a:lstStyle/>
          <a:p>
            <a:pPr marL="342900" indent="-342900">
              <a:buFont typeface="Courier New" panose="02070309020205020404" pitchFamily="49" charset="0"/>
              <a:buChar char="o"/>
            </a:pPr>
            <a:r>
              <a:rPr lang="en-US" sz="2800" b="1" dirty="0">
                <a:latin typeface="Times New Roman" panose="02020603050405020304" pitchFamily="18" charset="0"/>
                <a:cs typeface="Times New Roman" panose="02020603050405020304" pitchFamily="18" charset="0"/>
              </a:rPr>
              <a:t>Figure 3.1 </a:t>
            </a:r>
            <a:r>
              <a:rPr lang="en-US" sz="2800" dirty="0">
                <a:latin typeface="Times New Roman" panose="02020603050405020304" pitchFamily="18" charset="0"/>
                <a:cs typeface="Times New Roman" panose="02020603050405020304" pitchFamily="18" charset="0"/>
              </a:rPr>
              <a:t>is an outline or template, in the form of a matrix, for a strategic scan of an organization’s environment. It is not all-inclusive; in practice, the list of forces and factors that management generates  can be much larger</a:t>
            </a: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spTree>
    <p:extLst>
      <p:ext uri="{BB962C8B-B14F-4D97-AF65-F5344CB8AC3E}">
        <p14:creationId xmlns:p14="http://schemas.microsoft.com/office/powerpoint/2010/main" val="3969356751"/>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a:extLst>
              <a:ext uri="{FF2B5EF4-FFF2-40B4-BE49-F238E27FC236}">
                <a16:creationId xmlns:a16="http://schemas.microsoft.com/office/drawing/2014/main" id="{A092AE8E-381B-4D99-AC92-52DF0DFE2E11}"/>
              </a:ext>
            </a:extLst>
          </p:cNvPr>
          <p:cNvPicPr>
            <a:picLocks noChangeAspect="1"/>
          </p:cNvPicPr>
          <p:nvPr/>
        </p:nvPicPr>
        <p:blipFill>
          <a:blip r:embed="rId2">
            <a:clrChange>
              <a:clrFrom>
                <a:srgbClr val="FFFFFF"/>
              </a:clrFrom>
              <a:clrTo>
                <a:srgbClr val="FFFFFF">
                  <a:alpha val="0"/>
                </a:srgbClr>
              </a:clrTo>
            </a:clrChange>
          </a:blip>
          <a:stretch>
            <a:fillRect/>
          </a:stretch>
        </p:blipFill>
        <p:spPr>
          <a:xfrm>
            <a:off x="1726610" y="165260"/>
            <a:ext cx="8424452" cy="6292690"/>
          </a:xfrm>
          <a:prstGeom prst="rect">
            <a:avLst/>
          </a:prstGeom>
        </p:spPr>
      </p:pic>
      <p:sp>
        <p:nvSpPr>
          <p:cNvPr id="9" name="TextBox 8">
            <a:extLst>
              <a:ext uri="{FF2B5EF4-FFF2-40B4-BE49-F238E27FC236}">
                <a16:creationId xmlns:a16="http://schemas.microsoft.com/office/drawing/2014/main" id="{EC863815-7D22-4C8C-A097-E01E31B80249}"/>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spTree>
    <p:extLst>
      <p:ext uri="{BB962C8B-B14F-4D97-AF65-F5344CB8AC3E}">
        <p14:creationId xmlns:p14="http://schemas.microsoft.com/office/powerpoint/2010/main" val="384109853"/>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Box 2"/>
          <p:cNvSpPr txBox="1"/>
          <p:nvPr/>
        </p:nvSpPr>
        <p:spPr>
          <a:xfrm>
            <a:off x="2513149" y="1019069"/>
            <a:ext cx="8116751" cy="523220"/>
          </a:xfrm>
          <a:prstGeom prst="rect">
            <a:avLst/>
          </a:prstGeom>
          <a:noFill/>
        </p:spPr>
        <p:txBody>
          <a:bodyPr wrap="square" rtlCol="0">
            <a:spAutoFit/>
          </a:bodyPr>
          <a:lstStyle/>
          <a:p>
            <a:r>
              <a:rPr lang="en-US" sz="2800" b="1" dirty="0">
                <a:latin typeface="Times New Roman" panose="02020603050405020304" pitchFamily="18" charset="0"/>
                <a:cs typeface="Times New Roman" panose="02020603050405020304" pitchFamily="18" charset="0"/>
              </a:rPr>
              <a:t>THE VALUE OF STATISTICAL ANALYSIS</a:t>
            </a: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p:cNvSpPr txBox="1"/>
          <p:nvPr/>
        </p:nvSpPr>
        <p:spPr>
          <a:xfrm>
            <a:off x="1214179" y="1231789"/>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03</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1026" name="Picture 2" descr="What Is Statistical Analysis? (Definition, Methods) | Built In">
            <a:extLst>
              <a:ext uri="{FF2B5EF4-FFF2-40B4-BE49-F238E27FC236}">
                <a16:creationId xmlns:a16="http://schemas.microsoft.com/office/drawing/2014/main" id="{291B550A-A322-4DC4-AFC6-6E209744B780}"/>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6096000" y="2468236"/>
            <a:ext cx="5767530" cy="3027953"/>
          </a:xfrm>
          <a:prstGeom prst="rect">
            <a:avLst/>
          </a:prstGeom>
          <a:noFill/>
          <a:extLst>
            <a:ext uri="{909E8E84-426E-40DD-AFC4-6F175D3DCCD1}">
              <a14:hiddenFill xmlns:a14="http://schemas.microsoft.com/office/drawing/2010/main">
                <a:solidFill>
                  <a:srgbClr val="FFFFFF"/>
                </a:solidFill>
              </a14:hiddenFill>
            </a:ext>
          </a:extLst>
        </p:spPr>
      </p:pic>
      <p:sp>
        <p:nvSpPr>
          <p:cNvPr id="11" name="TextBox 10">
            <a:extLst>
              <a:ext uri="{FF2B5EF4-FFF2-40B4-BE49-F238E27FC236}">
                <a16:creationId xmlns:a16="http://schemas.microsoft.com/office/drawing/2014/main" id="{1B1D42DB-CF50-48A8-BC8C-2D4F816AE092}"/>
              </a:ext>
            </a:extLst>
          </p:cNvPr>
          <p:cNvSpPr txBox="1"/>
          <p:nvPr/>
        </p:nvSpPr>
        <p:spPr>
          <a:xfrm>
            <a:off x="275941" y="2342596"/>
            <a:ext cx="5820059" cy="3539430"/>
          </a:xfrm>
          <a:prstGeom prst="rect">
            <a:avLst/>
          </a:prstGeom>
          <a:noFill/>
        </p:spPr>
        <p:txBody>
          <a:bodyPr wrap="square" rtlCol="0">
            <a:spAutoFit/>
          </a:bodyPr>
          <a:lstStyle/>
          <a:p>
            <a:pPr marL="342900" indent="-342900">
              <a:buFont typeface="Courier New" panose="02070309020205020404" pitchFamily="49" charset="0"/>
              <a:buChar char="o"/>
            </a:pPr>
            <a:r>
              <a:rPr lang="en-US" sz="2800" dirty="0">
                <a:latin typeface="Times New Roman" panose="02020603050405020304" pitchFamily="18" charset="0"/>
                <a:cs typeface="Times New Roman" panose="02020603050405020304" pitchFamily="18" charset="0"/>
              </a:rPr>
              <a:t>The value of analysis is in the patterns in data that it uncovers.</a:t>
            </a:r>
          </a:p>
          <a:p>
            <a:pPr marL="342900" indent="-342900">
              <a:buFont typeface="Courier New" panose="02070309020205020404" pitchFamily="49" charset="0"/>
              <a:buChar char="o"/>
            </a:pPr>
            <a:r>
              <a:rPr lang="en-US" sz="2800" dirty="0">
                <a:latin typeface="Times New Roman" panose="02020603050405020304" pitchFamily="18" charset="0"/>
                <a:cs typeface="Times New Roman" panose="02020603050405020304" pitchFamily="18" charset="0"/>
              </a:rPr>
              <a:t> These patterns are not readily apparent in standard reviews and reports.</a:t>
            </a:r>
          </a:p>
          <a:p>
            <a:pPr marL="342900" indent="-342900">
              <a:buFont typeface="Courier New" panose="02070309020205020404" pitchFamily="49" charset="0"/>
              <a:buChar char="o"/>
            </a:pPr>
            <a:r>
              <a:rPr lang="en-US" sz="2800" dirty="0">
                <a:latin typeface="Times New Roman" panose="02020603050405020304" pitchFamily="18" charset="0"/>
                <a:cs typeface="Times New Roman" panose="02020603050405020304" pitchFamily="18" charset="0"/>
              </a:rPr>
              <a:t> Hence, analytics is more about structure and logic than about statistical procedures. </a:t>
            </a:r>
          </a:p>
        </p:txBody>
      </p:sp>
    </p:spTree>
    <p:extLst>
      <p:ext uri="{BB962C8B-B14F-4D97-AF65-F5344CB8AC3E}">
        <p14:creationId xmlns:p14="http://schemas.microsoft.com/office/powerpoint/2010/main" val="599502691"/>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Box 2"/>
          <p:cNvSpPr txBox="1"/>
          <p:nvPr/>
        </p:nvSpPr>
        <p:spPr>
          <a:xfrm>
            <a:off x="2493072" y="931887"/>
            <a:ext cx="8116751" cy="523220"/>
          </a:xfrm>
          <a:prstGeom prst="rect">
            <a:avLst/>
          </a:prstGeom>
          <a:noFill/>
        </p:spPr>
        <p:txBody>
          <a:bodyPr wrap="square" rtlCol="0">
            <a:spAutoFit/>
          </a:bodyPr>
          <a:lstStyle/>
          <a:p>
            <a:r>
              <a:rPr lang="en-US" sz="2800" b="1" dirty="0">
                <a:latin typeface="Times New Roman" panose="02020603050405020304" pitchFamily="18" charset="0"/>
                <a:cs typeface="Times New Roman" panose="02020603050405020304" pitchFamily="18" charset="0"/>
              </a:rPr>
              <a:t>THE IMPORTANCE OF RISK ASSESSMENT</a:t>
            </a: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p:cNvSpPr txBox="1"/>
          <p:nvPr/>
        </p:nvSpPr>
        <p:spPr>
          <a:xfrm>
            <a:off x="1214179" y="1231789"/>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03</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sp>
        <p:nvSpPr>
          <p:cNvPr id="9" name="TextBox 8">
            <a:extLst>
              <a:ext uri="{FF2B5EF4-FFF2-40B4-BE49-F238E27FC236}">
                <a16:creationId xmlns:a16="http://schemas.microsoft.com/office/drawing/2014/main" id="{7A8B24AF-0EDC-4D1E-95BF-89AA327A3A3F}"/>
              </a:ext>
            </a:extLst>
          </p:cNvPr>
          <p:cNvSpPr txBox="1"/>
          <p:nvPr/>
        </p:nvSpPr>
        <p:spPr>
          <a:xfrm>
            <a:off x="2618636" y="1689800"/>
            <a:ext cx="10541000" cy="1200329"/>
          </a:xfrm>
          <a:prstGeom prst="rect">
            <a:avLst/>
          </a:prstGeom>
          <a:noFill/>
        </p:spPr>
        <p:txBody>
          <a:bodyPr wrap="square" rtlCol="0">
            <a:spAutoFit/>
          </a:bodyPr>
          <a:lstStyle/>
          <a:p>
            <a:pPr marL="342900" indent="-342900">
              <a:buFont typeface="Courier New" panose="02070309020205020404" pitchFamily="49" charset="0"/>
              <a:buChar char="o"/>
            </a:pPr>
            <a:r>
              <a:rPr lang="en-US" sz="2400" dirty="0">
                <a:latin typeface="Times New Roman" panose="02020603050405020304" pitchFamily="18" charset="0"/>
                <a:cs typeface="Times New Roman" panose="02020603050405020304" pitchFamily="18" charset="0"/>
              </a:rPr>
              <a:t>Risk is a central element in any kind of planning</a:t>
            </a:r>
          </a:p>
          <a:p>
            <a:pPr marL="342900" indent="-342900">
              <a:buFont typeface="Courier New" panose="02070309020205020404" pitchFamily="49" charset="0"/>
              <a:buChar char="o"/>
            </a:pPr>
            <a:r>
              <a:rPr lang="en-US" sz="2400" dirty="0">
                <a:latin typeface="Times New Roman" panose="02020603050405020304" pitchFamily="18" charset="0"/>
                <a:cs typeface="Times New Roman" panose="02020603050405020304" pitchFamily="18" charset="0"/>
              </a:rPr>
              <a:t>human capital planning must now include risk assessment</a:t>
            </a:r>
          </a:p>
          <a:p>
            <a:pPr marL="342900" indent="-342900">
              <a:buFont typeface="Courier New" panose="02070309020205020404" pitchFamily="49" charset="0"/>
              <a:buChar char="o"/>
            </a:pPr>
            <a:r>
              <a:rPr lang="en-US" sz="2400" dirty="0">
                <a:latin typeface="Times New Roman" panose="02020603050405020304" pitchFamily="18" charset="0"/>
                <a:cs typeface="Times New Roman" panose="02020603050405020304" pitchFamily="18" charset="0"/>
              </a:rPr>
              <a:t>Risk assessment has three steps.</a:t>
            </a:r>
          </a:p>
        </p:txBody>
      </p:sp>
      <p:graphicFrame>
        <p:nvGraphicFramePr>
          <p:cNvPr id="7" name="Diagram 6">
            <a:extLst>
              <a:ext uri="{FF2B5EF4-FFF2-40B4-BE49-F238E27FC236}">
                <a16:creationId xmlns:a16="http://schemas.microsoft.com/office/drawing/2014/main" id="{9A2015FF-3D2C-422D-AC43-58125E62BA66}"/>
              </a:ext>
            </a:extLst>
          </p:cNvPr>
          <p:cNvGraphicFramePr/>
          <p:nvPr>
            <p:extLst>
              <p:ext uri="{D42A27DB-BD31-4B8C-83A1-F6EECF244321}">
                <p14:modId xmlns:p14="http://schemas.microsoft.com/office/powerpoint/2010/main" val="294527220"/>
              </p:ext>
            </p:extLst>
          </p:nvPr>
        </p:nvGraphicFramePr>
        <p:xfrm>
          <a:off x="1360486" y="1385884"/>
          <a:ext cx="10069513" cy="6026331"/>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extLst>
      <p:ext uri="{BB962C8B-B14F-4D97-AF65-F5344CB8AC3E}">
        <p14:creationId xmlns:p14="http://schemas.microsoft.com/office/powerpoint/2010/main" val="4253165437"/>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0" y="519649"/>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p:cNvSpPr/>
          <p:nvPr/>
        </p:nvSpPr>
        <p:spPr>
          <a:xfrm>
            <a:off x="8607914" y="9528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p:cNvSpPr/>
          <p:nvPr/>
        </p:nvSpPr>
        <p:spPr>
          <a:xfrm>
            <a:off x="1181062" y="1285192"/>
            <a:ext cx="9345750" cy="428761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2000" dirty="0"/>
          </a:p>
        </p:txBody>
      </p:sp>
      <p:sp>
        <p:nvSpPr>
          <p:cNvPr id="2" name="TextBox 1"/>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5" name="Picture 4">
            <a:extLst>
              <a:ext uri="{FF2B5EF4-FFF2-40B4-BE49-F238E27FC236}">
                <a16:creationId xmlns:a16="http://schemas.microsoft.com/office/drawing/2014/main" id="{DDF80DD0-2ADC-4CCF-A18F-EB7C2C8B5EA8}"/>
              </a:ext>
            </a:extLst>
          </p:cNvPr>
          <p:cNvPicPr>
            <a:picLocks noChangeAspect="1"/>
          </p:cNvPicPr>
          <p:nvPr/>
        </p:nvPicPr>
        <p:blipFill>
          <a:blip r:embed="rId2"/>
          <a:stretch>
            <a:fillRect/>
          </a:stretch>
        </p:blipFill>
        <p:spPr>
          <a:xfrm>
            <a:off x="1671796" y="1566601"/>
            <a:ext cx="7886542" cy="4006207"/>
          </a:xfrm>
          <a:prstGeom prst="rect">
            <a:avLst/>
          </a:prstGeom>
        </p:spPr>
      </p:pic>
      <p:sp>
        <p:nvSpPr>
          <p:cNvPr id="11" name="TextBox 10">
            <a:extLst>
              <a:ext uri="{FF2B5EF4-FFF2-40B4-BE49-F238E27FC236}">
                <a16:creationId xmlns:a16="http://schemas.microsoft.com/office/drawing/2014/main" id="{86B6F21D-7DD8-485F-85B0-E9E4B74FA2F8}"/>
              </a:ext>
            </a:extLst>
          </p:cNvPr>
          <p:cNvSpPr txBox="1"/>
          <p:nvPr/>
        </p:nvSpPr>
        <p:spPr>
          <a:xfrm>
            <a:off x="1976097" y="577306"/>
            <a:ext cx="6436985" cy="707886"/>
          </a:xfrm>
          <a:prstGeom prst="rect">
            <a:avLst/>
          </a:prstGeom>
          <a:noFill/>
        </p:spPr>
        <p:txBody>
          <a:bodyPr wrap="square">
            <a:spAutoFit/>
          </a:bodyPr>
          <a:lstStyle/>
          <a:p>
            <a:pPr algn="ctr"/>
            <a:r>
              <a:rPr lang="en-US" sz="2000" b="1" dirty="0">
                <a:latin typeface="Times New Roman" panose="02020603050405020304" pitchFamily="18" charset="0"/>
                <a:cs typeface="Times New Roman" panose="02020603050405020304" pitchFamily="18" charset="0"/>
              </a:rPr>
              <a:t>At The Corporate Level, Examples Of Potential Risks Could Be Immediate </a:t>
            </a:r>
            <a:endParaRPr lang="en-CA" sz="2000" b="1" dirty="0">
              <a:latin typeface="Times New Roman" panose="02020603050405020304" pitchFamily="18" charset="0"/>
              <a:cs typeface="Times New Roman" panose="02020603050405020304" pitchFamily="18" charset="0"/>
            </a:endParaRPr>
          </a:p>
        </p:txBody>
      </p:sp>
    </p:spTree>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927FE40-7088-4E09-9B97-8D15388B3AD8}"/>
              </a:ext>
            </a:extLst>
          </p:cNvPr>
          <p:cNvSpPr>
            <a:spLocks noGrp="1"/>
          </p:cNvSpPr>
          <p:nvPr>
            <p:ph type="title"/>
          </p:nvPr>
        </p:nvSpPr>
        <p:spPr>
          <a:xfrm>
            <a:off x="871538" y="414338"/>
            <a:ext cx="10482262" cy="1047750"/>
          </a:xfrm>
        </p:spPr>
        <p:txBody>
          <a:bodyPr>
            <a:normAutofit fontScale="90000"/>
          </a:bodyPr>
          <a:lstStyle/>
          <a:p>
            <a:pPr algn="ctr"/>
            <a:r>
              <a:rPr lang="en-CA" sz="2800" b="1" dirty="0">
                <a:latin typeface="Times New Roman" panose="02020603050405020304" pitchFamily="18" charset="0"/>
                <a:ea typeface="+mn-ea"/>
                <a:cs typeface="Times New Roman" panose="02020603050405020304" pitchFamily="18" charset="0"/>
              </a:rPr>
              <a:t>SECOND STEP :RATING RISKS</a:t>
            </a:r>
            <a:br>
              <a:rPr lang="en-CA" sz="2800" b="1" dirty="0">
                <a:latin typeface="Times New Roman" panose="02020603050405020304" pitchFamily="18" charset="0"/>
                <a:ea typeface="+mn-ea"/>
                <a:cs typeface="Times New Roman" panose="02020603050405020304" pitchFamily="18" charset="0"/>
              </a:rPr>
            </a:br>
            <a:br>
              <a:rPr lang="en-CA" sz="2800" b="1" dirty="0">
                <a:latin typeface="Times New Roman" panose="02020603050405020304" pitchFamily="18" charset="0"/>
                <a:ea typeface="+mn-ea"/>
                <a:cs typeface="Times New Roman" panose="02020603050405020304" pitchFamily="18" charset="0"/>
              </a:rPr>
            </a:br>
            <a:r>
              <a:rPr lang="en-CA" sz="2400" b="1" dirty="0">
                <a:solidFill>
                  <a:srgbClr val="FF0000"/>
                </a:solidFill>
                <a:latin typeface="Times New Roman" panose="02020603050405020304" pitchFamily="18" charset="0"/>
                <a:ea typeface="+mn-ea"/>
                <a:cs typeface="Times New Roman" panose="02020603050405020304" pitchFamily="18" charset="0"/>
              </a:rPr>
              <a:t>RISK MATRIX</a:t>
            </a:r>
            <a:endParaRPr lang="en-CA" sz="2800" b="1" dirty="0">
              <a:solidFill>
                <a:srgbClr val="FF0000"/>
              </a:solidFill>
              <a:latin typeface="Times New Roman" panose="02020603050405020304" pitchFamily="18" charset="0"/>
              <a:ea typeface="+mn-ea"/>
              <a:cs typeface="Times New Roman" panose="02020603050405020304" pitchFamily="18" charset="0"/>
            </a:endParaRPr>
          </a:p>
        </p:txBody>
      </p:sp>
      <p:pic>
        <p:nvPicPr>
          <p:cNvPr id="4" name="Content Placeholder 3">
            <a:extLst>
              <a:ext uri="{FF2B5EF4-FFF2-40B4-BE49-F238E27FC236}">
                <a16:creationId xmlns:a16="http://schemas.microsoft.com/office/drawing/2014/main" id="{848D9C00-A503-4B3C-A4BA-6F4667E4CEB8}"/>
              </a:ext>
            </a:extLst>
          </p:cNvPr>
          <p:cNvPicPr>
            <a:picLocks noGrp="1"/>
          </p:cNvPicPr>
          <p:nvPr>
            <p:ph idx="1"/>
          </p:nvPr>
        </p:nvPicPr>
        <p:blipFill rotWithShape="1">
          <a:blip r:embed="rId2">
            <a:clrChange>
              <a:clrFrom>
                <a:srgbClr val="FFFFFF"/>
              </a:clrFrom>
              <a:clrTo>
                <a:srgbClr val="FFFFFF">
                  <a:alpha val="0"/>
                </a:srgbClr>
              </a:clrTo>
            </a:clrChange>
          </a:blip>
          <a:srcRect l="12537" t="37603" r="41675" b="8790"/>
          <a:stretch/>
        </p:blipFill>
        <p:spPr bwMode="auto">
          <a:xfrm>
            <a:off x="1271588" y="1462088"/>
            <a:ext cx="10082212" cy="4802186"/>
          </a:xfrm>
          <a:prstGeom prst="rect">
            <a:avLst/>
          </a:prstGeom>
          <a:ln>
            <a:noFill/>
          </a:ln>
          <a:extLst>
            <a:ext uri="{53640926-AAD7-44D8-BBD7-CCE9431645EC}">
              <a14:shadowObscured xmlns:a14="http://schemas.microsoft.com/office/drawing/2010/main"/>
            </a:ext>
          </a:extLst>
        </p:spPr>
      </p:pic>
      <p:sp>
        <p:nvSpPr>
          <p:cNvPr id="5" name="TextBox 4">
            <a:extLst>
              <a:ext uri="{FF2B5EF4-FFF2-40B4-BE49-F238E27FC236}">
                <a16:creationId xmlns:a16="http://schemas.microsoft.com/office/drawing/2014/main" id="{F2ECF74F-83AB-4570-A266-8E1D5C5A0C54}"/>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spTree>
    <p:extLst>
      <p:ext uri="{BB962C8B-B14F-4D97-AF65-F5344CB8AC3E}">
        <p14:creationId xmlns:p14="http://schemas.microsoft.com/office/powerpoint/2010/main" val="776887768"/>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FF8A210-9694-4EE1-8C6A-C06DA4CD48C8}"/>
              </a:ext>
            </a:extLst>
          </p:cNvPr>
          <p:cNvSpPr>
            <a:spLocks noGrp="1"/>
          </p:cNvSpPr>
          <p:nvPr>
            <p:ph type="title"/>
          </p:nvPr>
        </p:nvSpPr>
        <p:spPr/>
        <p:txBody>
          <a:bodyPr>
            <a:normAutofit/>
          </a:bodyPr>
          <a:lstStyle/>
          <a:p>
            <a:r>
              <a:rPr lang="en-CA" sz="2800" b="1" dirty="0">
                <a:latin typeface="Times New Roman" panose="02020603050405020304" pitchFamily="18" charset="0"/>
                <a:ea typeface="+mn-ea"/>
                <a:cs typeface="Times New Roman" panose="02020603050405020304" pitchFamily="18" charset="0"/>
              </a:rPr>
              <a:t>RISK MATRIX EXAMPLE</a:t>
            </a:r>
            <a:endParaRPr lang="en-CA" sz="2800" dirty="0"/>
          </a:p>
        </p:txBody>
      </p:sp>
      <p:pic>
        <p:nvPicPr>
          <p:cNvPr id="2050" name="Picture 2" descr="Example of space risk matrix template, illustrated with icons">
            <a:extLst>
              <a:ext uri="{FF2B5EF4-FFF2-40B4-BE49-F238E27FC236}">
                <a16:creationId xmlns:a16="http://schemas.microsoft.com/office/drawing/2014/main" id="{D02A0B39-7451-4261-9FA6-1021669559F5}"/>
              </a:ext>
            </a:extLst>
          </p:cNvPr>
          <p:cNvPicPr>
            <a:picLocks noGrp="1" noChangeAspect="1" noChangeArrowheads="1"/>
          </p:cNvPicPr>
          <p:nvPr>
            <p:ph idx="1"/>
          </p:nvPr>
        </p:nvPicPr>
        <p:blipFill rotWithShape="1">
          <a:blip r:embed="rId2">
            <a:extLst>
              <a:ext uri="{28A0092B-C50C-407E-A947-70E740481C1C}">
                <a14:useLocalDpi xmlns:a14="http://schemas.microsoft.com/office/drawing/2010/main" val="0"/>
              </a:ext>
            </a:extLst>
          </a:blip>
          <a:srcRect l="25959" t="16162" r="25795" b="18825"/>
          <a:stretch/>
        </p:blipFill>
        <p:spPr bwMode="auto">
          <a:xfrm>
            <a:off x="2771774" y="1690688"/>
            <a:ext cx="5357813" cy="4899350"/>
          </a:xfrm>
          <a:prstGeom prst="rect">
            <a:avLst/>
          </a:prstGeom>
          <a:noFill/>
          <a:extLst>
            <a:ext uri="{909E8E84-426E-40DD-AFC4-6F175D3DCCD1}">
              <a14:hiddenFill xmlns:a14="http://schemas.microsoft.com/office/drawing/2010/main">
                <a:solidFill>
                  <a:srgbClr val="FFFFFF"/>
                </a:solidFill>
              </a14:hiddenFill>
            </a:ext>
          </a:extLst>
        </p:spPr>
      </p:pic>
      <p:sp>
        <p:nvSpPr>
          <p:cNvPr id="5" name="TextBox 4">
            <a:extLst>
              <a:ext uri="{FF2B5EF4-FFF2-40B4-BE49-F238E27FC236}">
                <a16:creationId xmlns:a16="http://schemas.microsoft.com/office/drawing/2014/main" id="{8F444E9F-4FE9-41E6-A4F4-B925E4C0A8E2}"/>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spTree>
    <p:extLst>
      <p:ext uri="{BB962C8B-B14F-4D97-AF65-F5344CB8AC3E}">
        <p14:creationId xmlns:p14="http://schemas.microsoft.com/office/powerpoint/2010/main" val="423968874"/>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p:cNvSpPr txBox="1"/>
          <p:nvPr/>
        </p:nvSpPr>
        <p:spPr>
          <a:xfrm>
            <a:off x="2513149" y="1019069"/>
            <a:ext cx="8116751" cy="523220"/>
          </a:xfrm>
          <a:prstGeom prst="rect">
            <a:avLst/>
          </a:prstGeom>
          <a:noFill/>
        </p:spPr>
        <p:txBody>
          <a:bodyPr wrap="square" rtlCol="0">
            <a:spAutoFit/>
          </a:bodyPr>
          <a:lstStyle/>
          <a:p>
            <a:r>
              <a:rPr lang="en-US" sz="2800" b="1" dirty="0">
                <a:latin typeface="Times New Roman" panose="02020603050405020304" pitchFamily="18" charset="0"/>
                <a:cs typeface="Times New Roman" panose="02020603050405020304" pitchFamily="18" charset="0"/>
              </a:rPr>
              <a:t>THIRD :MITIGATING RISKS</a:t>
            </a: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p:cNvSpPr txBox="1"/>
          <p:nvPr/>
        </p:nvSpPr>
        <p:spPr>
          <a:xfrm>
            <a:off x="1214179" y="1231789"/>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03</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sp>
        <p:nvSpPr>
          <p:cNvPr id="9" name="TextBox 8">
            <a:extLst>
              <a:ext uri="{FF2B5EF4-FFF2-40B4-BE49-F238E27FC236}">
                <a16:creationId xmlns:a16="http://schemas.microsoft.com/office/drawing/2014/main" id="{7A8B24AF-0EDC-4D1E-95BF-89AA327A3A3F}"/>
              </a:ext>
            </a:extLst>
          </p:cNvPr>
          <p:cNvSpPr txBox="1"/>
          <p:nvPr/>
        </p:nvSpPr>
        <p:spPr>
          <a:xfrm>
            <a:off x="762000" y="2155119"/>
            <a:ext cx="10812720" cy="3785652"/>
          </a:xfrm>
          <a:prstGeom prst="rect">
            <a:avLst/>
          </a:prstGeom>
          <a:noFill/>
        </p:spPr>
        <p:txBody>
          <a:bodyPr wrap="square" rtlCol="0">
            <a:spAutoFit/>
          </a:bodyPr>
          <a:lstStyle/>
          <a:p>
            <a:r>
              <a:rPr lang="en-US" sz="2400" b="1" dirty="0">
                <a:latin typeface="Times New Roman" panose="02020603050405020304" pitchFamily="18" charset="0"/>
                <a:cs typeface="Times New Roman" panose="02020603050405020304" pitchFamily="18" charset="0"/>
              </a:rPr>
              <a:t>From importance and likelihood, you decide how to mitigate the effects of those risks.</a:t>
            </a:r>
          </a:p>
          <a:p>
            <a:r>
              <a:rPr lang="en-US" sz="2400" b="1" dirty="0">
                <a:latin typeface="Times New Roman" panose="02020603050405020304" pitchFamily="18" charset="0"/>
                <a:cs typeface="Times New Roman" panose="02020603050405020304" pitchFamily="18" charset="0"/>
              </a:rPr>
              <a:t>For example, how will you handle the following?</a:t>
            </a:r>
          </a:p>
          <a:p>
            <a:pPr marL="342900" indent="-342900">
              <a:buFont typeface="Wingdings" panose="05000000000000000000" pitchFamily="2" charset="2"/>
              <a:buChar char="ü"/>
            </a:pPr>
            <a:r>
              <a:rPr lang="en-US" sz="2400" dirty="0">
                <a:latin typeface="Times New Roman" panose="02020603050405020304" pitchFamily="18" charset="0"/>
                <a:cs typeface="Times New Roman" panose="02020603050405020304" pitchFamily="18" charset="0"/>
              </a:rPr>
              <a:t>Avoid the risk by postponing or not implementing something—or just wait?</a:t>
            </a:r>
          </a:p>
          <a:p>
            <a:pPr marL="342900" indent="-342900">
              <a:buFont typeface="Wingdings" panose="05000000000000000000" pitchFamily="2" charset="2"/>
              <a:buChar char="ü"/>
            </a:pPr>
            <a:r>
              <a:rPr lang="en-US" sz="2400" dirty="0">
                <a:latin typeface="Times New Roman" panose="02020603050405020304" pitchFamily="18" charset="0"/>
                <a:cs typeface="Times New Roman" panose="02020603050405020304" pitchFamily="18" charset="0"/>
              </a:rPr>
              <a:t>Transfer the risk to a third party—in which case, who could do it better?</a:t>
            </a:r>
          </a:p>
          <a:p>
            <a:pPr marL="342900" indent="-342900">
              <a:buFont typeface="Wingdings" panose="05000000000000000000" pitchFamily="2" charset="2"/>
              <a:buChar char="ü"/>
            </a:pPr>
            <a:r>
              <a:rPr lang="en-US" sz="2400" dirty="0">
                <a:latin typeface="Times New Roman" panose="02020603050405020304" pitchFamily="18" charset="0"/>
                <a:cs typeface="Times New Roman" panose="02020603050405020304" pitchFamily="18" charset="0"/>
              </a:rPr>
              <a:t>Reduce risk by introducing controls, but how and what controls?</a:t>
            </a:r>
          </a:p>
          <a:p>
            <a:pPr marL="342900" indent="-342900">
              <a:buFont typeface="Wingdings" panose="05000000000000000000" pitchFamily="2" charset="2"/>
              <a:buChar char="ü"/>
            </a:pPr>
            <a:r>
              <a:rPr lang="en-US" sz="2400" dirty="0">
                <a:latin typeface="Times New Roman" panose="02020603050405020304" pitchFamily="18" charset="0"/>
                <a:cs typeface="Times New Roman" panose="02020603050405020304" pitchFamily="18" charset="0"/>
              </a:rPr>
              <a:t>Accept the risk if the cost outweighs the benefit—but how to balance the situation?</a:t>
            </a:r>
          </a:p>
          <a:p>
            <a:pPr marL="342900" indent="-342900">
              <a:buFont typeface="Wingdings" panose="05000000000000000000" pitchFamily="2" charset="2"/>
              <a:buChar char="ü"/>
            </a:pPr>
            <a:r>
              <a:rPr lang="en-US" sz="2400" dirty="0">
                <a:latin typeface="Times New Roman" panose="02020603050405020304" pitchFamily="18" charset="0"/>
                <a:cs typeface="Times New Roman" panose="02020603050405020304" pitchFamily="18" charset="0"/>
              </a:rPr>
              <a:t>Capitalize on an unexpected positive result—or how best to stay agile</a:t>
            </a:r>
          </a:p>
          <a:p>
            <a:pPr marL="342900" indent="-342900" algn="ctr">
              <a:buFont typeface="Courier New" panose="02070309020205020404" pitchFamily="49" charset="0"/>
              <a:buChar char="o"/>
            </a:pPr>
            <a:r>
              <a:rPr lang="en-US" sz="2400" b="1" i="1" dirty="0">
                <a:latin typeface="Times New Roman" panose="02020603050405020304" pitchFamily="18" charset="0"/>
                <a:cs typeface="Times New Roman" panose="02020603050405020304" pitchFamily="18" charset="0"/>
              </a:rPr>
              <a:t>The task is to develop a risk-mitigation plan that prepares you ahead of any problem’s arrival. </a:t>
            </a:r>
          </a:p>
        </p:txBody>
      </p:sp>
    </p:spTree>
    <p:extLst>
      <p:ext uri="{BB962C8B-B14F-4D97-AF65-F5344CB8AC3E}">
        <p14:creationId xmlns:p14="http://schemas.microsoft.com/office/powerpoint/2010/main" val="1999575567"/>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p:cNvSpPr txBox="1"/>
          <p:nvPr/>
        </p:nvSpPr>
        <p:spPr>
          <a:xfrm>
            <a:off x="2513149" y="1019069"/>
            <a:ext cx="8116751" cy="523220"/>
          </a:xfrm>
          <a:prstGeom prst="rect">
            <a:avLst/>
          </a:prstGeom>
          <a:noFill/>
        </p:spPr>
        <p:txBody>
          <a:bodyPr wrap="square" rtlCol="0">
            <a:spAutoFit/>
          </a:bodyPr>
          <a:lstStyle/>
          <a:p>
            <a:r>
              <a:rPr lang="en-US" sz="2800" b="1" dirty="0">
                <a:latin typeface="Times New Roman" panose="02020603050405020304" pitchFamily="18" charset="0"/>
                <a:cs typeface="Times New Roman" panose="02020603050405020304" pitchFamily="18" charset="0"/>
              </a:rPr>
              <a:t>THE EMPLOYEE VALUE PROPOSITION</a:t>
            </a: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p:cNvSpPr txBox="1"/>
          <p:nvPr/>
        </p:nvSpPr>
        <p:spPr>
          <a:xfrm>
            <a:off x="1214179" y="1231789"/>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03</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sp>
        <p:nvSpPr>
          <p:cNvPr id="9" name="TextBox 8">
            <a:extLst>
              <a:ext uri="{FF2B5EF4-FFF2-40B4-BE49-F238E27FC236}">
                <a16:creationId xmlns:a16="http://schemas.microsoft.com/office/drawing/2014/main" id="{7A8B24AF-0EDC-4D1E-95BF-89AA327A3A3F}"/>
              </a:ext>
            </a:extLst>
          </p:cNvPr>
          <p:cNvSpPr txBox="1"/>
          <p:nvPr/>
        </p:nvSpPr>
        <p:spPr>
          <a:xfrm>
            <a:off x="617280" y="2066631"/>
            <a:ext cx="10541000" cy="3539430"/>
          </a:xfrm>
          <a:prstGeom prst="rect">
            <a:avLst/>
          </a:prstGeom>
          <a:noFill/>
        </p:spPr>
        <p:txBody>
          <a:bodyPr wrap="square" rtlCol="0">
            <a:spAutoFit/>
          </a:bodyPr>
          <a:lstStyle/>
          <a:p>
            <a:pPr algn="ctr"/>
            <a:r>
              <a:rPr lang="en-US" sz="2800" b="1" i="1" dirty="0">
                <a:latin typeface="Times New Roman" panose="02020603050405020304" pitchFamily="18" charset="0"/>
                <a:cs typeface="Times New Roman" panose="02020603050405020304" pitchFamily="18" charset="0"/>
              </a:rPr>
              <a:t>EMPLOYEE VALUE PROPOSITION is the unique set of benefits and experiences a company offers to attract and retain talent.</a:t>
            </a:r>
          </a:p>
          <a:p>
            <a:pPr marL="342900" indent="-342900">
              <a:buFont typeface="Courier New" panose="02070309020205020404" pitchFamily="49" charset="0"/>
              <a:buChar char="o"/>
            </a:pPr>
            <a:r>
              <a:rPr lang="en-US" sz="2800" dirty="0">
                <a:latin typeface="Times New Roman" panose="02020603050405020304" pitchFamily="18" charset="0"/>
                <a:cs typeface="Times New Roman" panose="02020603050405020304" pitchFamily="18" charset="0"/>
              </a:rPr>
              <a:t>While measuring the people practices of an organization is not always easy, measuring the results . </a:t>
            </a:r>
          </a:p>
          <a:p>
            <a:pPr marL="342900" indent="-342900">
              <a:buFont typeface="Courier New" panose="02070309020205020404" pitchFamily="49" charset="0"/>
              <a:buChar char="o"/>
            </a:pPr>
            <a:r>
              <a:rPr lang="en-US" sz="2800" dirty="0">
                <a:latin typeface="Times New Roman" panose="02020603050405020304" pitchFamily="18" charset="0"/>
                <a:cs typeface="Times New Roman" panose="02020603050405020304" pitchFamily="18" charset="0"/>
              </a:rPr>
              <a:t>What is found that highly engaged, motivated teams outperform their peers. </a:t>
            </a:r>
          </a:p>
          <a:p>
            <a:pPr marL="342900" indent="-342900">
              <a:buFont typeface="Courier New" panose="02070309020205020404" pitchFamily="49" charset="0"/>
              <a:buChar char="o"/>
            </a:pPr>
            <a:r>
              <a:rPr lang="en-US" sz="2800" dirty="0">
                <a:latin typeface="Times New Roman" panose="02020603050405020304" pitchFamily="18" charset="0"/>
                <a:cs typeface="Times New Roman" panose="02020603050405020304" pitchFamily="18" charset="0"/>
              </a:rPr>
              <a:t>The first step is hiring the right people; the second step is keeping them</a:t>
            </a:r>
          </a:p>
        </p:txBody>
      </p:sp>
    </p:spTree>
    <p:extLst>
      <p:ext uri="{BB962C8B-B14F-4D97-AF65-F5344CB8AC3E}">
        <p14:creationId xmlns:p14="http://schemas.microsoft.com/office/powerpoint/2010/main" val="3570165368"/>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Box 2"/>
          <p:cNvSpPr txBox="1"/>
          <p:nvPr/>
        </p:nvSpPr>
        <p:spPr>
          <a:xfrm>
            <a:off x="2407795" y="1090080"/>
            <a:ext cx="9166925" cy="523220"/>
          </a:xfrm>
          <a:prstGeom prst="rect">
            <a:avLst/>
          </a:prstGeom>
          <a:noFill/>
        </p:spPr>
        <p:txBody>
          <a:bodyPr wrap="square" rtlCol="0">
            <a:spAutoFit/>
          </a:bodyPr>
          <a:lstStyle/>
          <a:p>
            <a:r>
              <a:rPr lang="en-US" sz="2800" b="1" dirty="0">
                <a:latin typeface="Times New Roman" panose="02020603050405020304" pitchFamily="18" charset="0"/>
                <a:cs typeface="Times New Roman" panose="02020603050405020304" pitchFamily="18" charset="0"/>
              </a:rPr>
              <a:t>WHAT IS YOUR EMPLOYEE VALUE PROPOSITION?</a:t>
            </a: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p:cNvSpPr txBox="1"/>
          <p:nvPr/>
        </p:nvSpPr>
        <p:spPr>
          <a:xfrm>
            <a:off x="1214179" y="1231789"/>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03</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sp>
        <p:nvSpPr>
          <p:cNvPr id="9" name="TextBox 8">
            <a:extLst>
              <a:ext uri="{FF2B5EF4-FFF2-40B4-BE49-F238E27FC236}">
                <a16:creationId xmlns:a16="http://schemas.microsoft.com/office/drawing/2014/main" id="{7A8B24AF-0EDC-4D1E-95BF-89AA327A3A3F}"/>
              </a:ext>
            </a:extLst>
          </p:cNvPr>
          <p:cNvSpPr txBox="1"/>
          <p:nvPr/>
        </p:nvSpPr>
        <p:spPr>
          <a:xfrm>
            <a:off x="2618635" y="1493399"/>
            <a:ext cx="9166925" cy="1015663"/>
          </a:xfrm>
          <a:prstGeom prst="rect">
            <a:avLst/>
          </a:prstGeom>
          <a:noFill/>
        </p:spPr>
        <p:txBody>
          <a:bodyPr wrap="square" rtlCol="0">
            <a:spAutoFit/>
          </a:bodyPr>
          <a:lstStyle/>
          <a:p>
            <a:pPr marL="342900" indent="-342900">
              <a:buFont typeface="Courier New" panose="02070309020205020404" pitchFamily="49" charset="0"/>
              <a:buChar char="o"/>
            </a:pPr>
            <a:r>
              <a:rPr lang="en-US" sz="2000" dirty="0">
                <a:latin typeface="Times New Roman" panose="02020603050405020304" pitchFamily="18" charset="0"/>
                <a:cs typeface="Times New Roman" panose="02020603050405020304" pitchFamily="18" charset="0"/>
              </a:rPr>
              <a:t>Abraham Maslow developed the idea that certain basic needs must be met in each of our lives, and once these needs have been met, it frees us to increase our engagement and continue our development. Maslow’s hierarchy of needs has five levels:</a:t>
            </a:r>
          </a:p>
        </p:txBody>
      </p:sp>
      <p:pic>
        <p:nvPicPr>
          <p:cNvPr id="2" name="Picture 1">
            <a:extLst>
              <a:ext uri="{FF2B5EF4-FFF2-40B4-BE49-F238E27FC236}">
                <a16:creationId xmlns:a16="http://schemas.microsoft.com/office/drawing/2014/main" id="{99A3F395-DD47-430B-A656-2A83B77CEF57}"/>
              </a:ext>
            </a:extLst>
          </p:cNvPr>
          <p:cNvPicPr>
            <a:picLocks noChangeAspect="1"/>
          </p:cNvPicPr>
          <p:nvPr/>
        </p:nvPicPr>
        <p:blipFill>
          <a:blip r:embed="rId2">
            <a:clrChange>
              <a:clrFrom>
                <a:srgbClr val="FFFFFF"/>
              </a:clrFrom>
              <a:clrTo>
                <a:srgbClr val="FFFFFF">
                  <a:alpha val="0"/>
                </a:srgbClr>
              </a:clrTo>
            </a:clrChange>
          </a:blip>
          <a:stretch>
            <a:fillRect/>
          </a:stretch>
        </p:blipFill>
        <p:spPr>
          <a:xfrm>
            <a:off x="2828925" y="2300288"/>
            <a:ext cx="5872263" cy="4392453"/>
          </a:xfrm>
          <a:prstGeom prst="rect">
            <a:avLst/>
          </a:prstGeom>
        </p:spPr>
      </p:pic>
    </p:spTree>
    <p:extLst>
      <p:ext uri="{BB962C8B-B14F-4D97-AF65-F5344CB8AC3E}">
        <p14:creationId xmlns:p14="http://schemas.microsoft.com/office/powerpoint/2010/main" val="4224588385"/>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extBox 4">
            <a:extLst>
              <a:ext uri="{FF2B5EF4-FFF2-40B4-BE49-F238E27FC236}">
                <a16:creationId xmlns:a16="http://schemas.microsoft.com/office/drawing/2014/main" id="{C6ACE974-1BAA-48FF-8456-1ADB7D5B63E8}"/>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3" name="Picture 2">
            <a:extLst>
              <a:ext uri="{FF2B5EF4-FFF2-40B4-BE49-F238E27FC236}">
                <a16:creationId xmlns:a16="http://schemas.microsoft.com/office/drawing/2014/main" id="{5E0D873C-AA55-47A0-BD0E-8F40409312B0}"/>
              </a:ext>
            </a:extLst>
          </p:cNvPr>
          <p:cNvPicPr>
            <a:picLocks noChangeAspect="1"/>
          </p:cNvPicPr>
          <p:nvPr/>
        </p:nvPicPr>
        <p:blipFill>
          <a:blip r:embed="rId2">
            <a:clrChange>
              <a:clrFrom>
                <a:srgbClr val="FFFFFF"/>
              </a:clrFrom>
              <a:clrTo>
                <a:srgbClr val="FFFFFF">
                  <a:alpha val="0"/>
                </a:srgbClr>
              </a:clrTo>
            </a:clrChange>
          </a:blip>
          <a:stretch>
            <a:fillRect/>
          </a:stretch>
        </p:blipFill>
        <p:spPr>
          <a:xfrm>
            <a:off x="1510789" y="371475"/>
            <a:ext cx="8161847" cy="6321266"/>
          </a:xfrm>
          <a:prstGeom prst="rect">
            <a:avLst/>
          </a:prstGeom>
        </p:spPr>
      </p:pic>
    </p:spTree>
    <p:extLst>
      <p:ext uri="{BB962C8B-B14F-4D97-AF65-F5344CB8AC3E}">
        <p14:creationId xmlns:p14="http://schemas.microsoft.com/office/powerpoint/2010/main" val="3807949802"/>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p:cNvSpPr txBox="1"/>
          <p:nvPr/>
        </p:nvSpPr>
        <p:spPr>
          <a:xfrm>
            <a:off x="2346765" y="1019069"/>
            <a:ext cx="9383273" cy="523220"/>
          </a:xfrm>
          <a:prstGeom prst="rect">
            <a:avLst/>
          </a:prstGeom>
          <a:noFill/>
        </p:spPr>
        <p:txBody>
          <a:bodyPr wrap="square" rtlCol="0">
            <a:spAutoFit/>
          </a:bodyPr>
          <a:lstStyle/>
          <a:p>
            <a:r>
              <a:rPr lang="en-US" sz="2800" b="1" dirty="0">
                <a:latin typeface="Times New Roman" panose="02020603050405020304" pitchFamily="18" charset="0"/>
                <a:cs typeface="Times New Roman" panose="02020603050405020304" pitchFamily="18" charset="0"/>
              </a:rPr>
              <a:t>HOW TO ACHIEVE EMPLOYEE VALUE PROPOSITION</a:t>
            </a: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p:cNvSpPr txBox="1"/>
          <p:nvPr/>
        </p:nvSpPr>
        <p:spPr>
          <a:xfrm>
            <a:off x="1214179" y="1231789"/>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03</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sp>
        <p:nvSpPr>
          <p:cNvPr id="9" name="TextBox 8">
            <a:extLst>
              <a:ext uri="{FF2B5EF4-FFF2-40B4-BE49-F238E27FC236}">
                <a16:creationId xmlns:a16="http://schemas.microsoft.com/office/drawing/2014/main" id="{7A8B24AF-0EDC-4D1E-95BF-89AA327A3A3F}"/>
              </a:ext>
            </a:extLst>
          </p:cNvPr>
          <p:cNvSpPr txBox="1"/>
          <p:nvPr/>
        </p:nvSpPr>
        <p:spPr>
          <a:xfrm>
            <a:off x="991778" y="2066631"/>
            <a:ext cx="10668000" cy="3108543"/>
          </a:xfrm>
          <a:prstGeom prst="rect">
            <a:avLst/>
          </a:prstGeom>
          <a:noFill/>
        </p:spPr>
        <p:txBody>
          <a:bodyPr wrap="square" rtlCol="0">
            <a:spAutoFit/>
          </a:bodyPr>
          <a:lstStyle/>
          <a:p>
            <a:r>
              <a:rPr lang="en-US" sz="2800" b="1" dirty="0">
                <a:latin typeface="Times New Roman" panose="02020603050405020304" pitchFamily="18" charset="0"/>
                <a:cs typeface="Times New Roman" panose="02020603050405020304" pitchFamily="18" charset="0"/>
              </a:rPr>
              <a:t>It can be achieved through:</a:t>
            </a:r>
          </a:p>
          <a:p>
            <a:pPr marL="457200" indent="-457200">
              <a:buFont typeface="Courier New" panose="02070309020205020404" pitchFamily="49" charset="0"/>
              <a:buChar char="o"/>
            </a:pPr>
            <a:r>
              <a:rPr lang="en-US" sz="2800" dirty="0">
                <a:latin typeface="Times New Roman" panose="02020603050405020304" pitchFamily="18" charset="0"/>
                <a:cs typeface="Times New Roman" panose="02020603050405020304" pitchFamily="18" charset="0"/>
              </a:rPr>
              <a:t>Compensation</a:t>
            </a:r>
          </a:p>
          <a:p>
            <a:pPr marL="457200" indent="-457200">
              <a:buFont typeface="Courier New" panose="02070309020205020404" pitchFamily="49" charset="0"/>
              <a:buChar char="o"/>
            </a:pPr>
            <a:r>
              <a:rPr lang="en-US" sz="2800" dirty="0">
                <a:latin typeface="Times New Roman" panose="02020603050405020304" pitchFamily="18" charset="0"/>
                <a:cs typeface="Times New Roman" panose="02020603050405020304" pitchFamily="18" charset="0"/>
              </a:rPr>
              <a:t>A Paycheck and More</a:t>
            </a:r>
          </a:p>
          <a:p>
            <a:pPr marL="457200" indent="-457200">
              <a:buFont typeface="Courier New" panose="02070309020205020404" pitchFamily="49" charset="0"/>
              <a:buChar char="o"/>
            </a:pPr>
            <a:r>
              <a:rPr lang="en-US" sz="2800" dirty="0">
                <a:latin typeface="Times New Roman" panose="02020603050405020304" pitchFamily="18" charset="0"/>
                <a:cs typeface="Times New Roman" panose="02020603050405020304" pitchFamily="18" charset="0"/>
              </a:rPr>
              <a:t>Retention Drives Sales</a:t>
            </a:r>
          </a:p>
          <a:p>
            <a:pPr marL="457200" indent="-457200">
              <a:buFont typeface="Courier New" panose="02070309020205020404" pitchFamily="49" charset="0"/>
              <a:buChar char="o"/>
            </a:pPr>
            <a:r>
              <a:rPr lang="en-US" sz="2800" dirty="0">
                <a:latin typeface="Times New Roman" panose="02020603050405020304" pitchFamily="18" charset="0"/>
                <a:cs typeface="Times New Roman" panose="02020603050405020304" pitchFamily="18" charset="0"/>
              </a:rPr>
              <a:t>A Place They Belong</a:t>
            </a:r>
          </a:p>
          <a:p>
            <a:pPr marL="457200" indent="-457200">
              <a:buFont typeface="Courier New" panose="02070309020205020404" pitchFamily="49" charset="0"/>
              <a:buChar char="o"/>
            </a:pPr>
            <a:r>
              <a:rPr lang="en-US" sz="2800" dirty="0">
                <a:latin typeface="Times New Roman" panose="02020603050405020304" pitchFamily="18" charset="0"/>
                <a:cs typeface="Times New Roman" panose="02020603050405020304" pitchFamily="18" charset="0"/>
              </a:rPr>
              <a:t>One Size No Longer Fits All</a:t>
            </a:r>
          </a:p>
          <a:p>
            <a:pPr marL="457200" indent="-457200">
              <a:buFont typeface="Wingdings" panose="05000000000000000000" pitchFamily="2" charset="2"/>
              <a:buChar char="§"/>
            </a:pPr>
            <a:endParaRPr lang="en-US" sz="2800" b="1" dirty="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2463986855"/>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p:cNvSpPr txBox="1"/>
          <p:nvPr/>
        </p:nvSpPr>
        <p:spPr>
          <a:xfrm>
            <a:off x="2513149" y="1019069"/>
            <a:ext cx="8116751" cy="523220"/>
          </a:xfrm>
          <a:prstGeom prst="rect">
            <a:avLst/>
          </a:prstGeom>
          <a:noFill/>
        </p:spPr>
        <p:txBody>
          <a:bodyPr wrap="square" rtlCol="0">
            <a:spAutoFit/>
          </a:bodyPr>
          <a:lstStyle/>
          <a:p>
            <a:r>
              <a:rPr lang="en-US" sz="2800" b="1" dirty="0">
                <a:latin typeface="Times New Roman" panose="02020603050405020304" pitchFamily="18" charset="0"/>
                <a:cs typeface="Times New Roman" panose="02020603050405020304" pitchFamily="18" charset="0"/>
              </a:rPr>
              <a:t>COMPENSATION</a:t>
            </a: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p:cNvSpPr txBox="1"/>
          <p:nvPr/>
        </p:nvSpPr>
        <p:spPr>
          <a:xfrm>
            <a:off x="1214179" y="1231789"/>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03</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sp>
        <p:nvSpPr>
          <p:cNvPr id="9" name="TextBox 8">
            <a:extLst>
              <a:ext uri="{FF2B5EF4-FFF2-40B4-BE49-F238E27FC236}">
                <a16:creationId xmlns:a16="http://schemas.microsoft.com/office/drawing/2014/main" id="{7A8B24AF-0EDC-4D1E-95BF-89AA327A3A3F}"/>
              </a:ext>
            </a:extLst>
          </p:cNvPr>
          <p:cNvSpPr txBox="1"/>
          <p:nvPr/>
        </p:nvSpPr>
        <p:spPr>
          <a:xfrm>
            <a:off x="859134" y="2441585"/>
            <a:ext cx="10555911" cy="3539430"/>
          </a:xfrm>
          <a:prstGeom prst="rect">
            <a:avLst/>
          </a:prstGeom>
          <a:noFill/>
        </p:spPr>
        <p:txBody>
          <a:bodyPr wrap="square" rtlCol="0">
            <a:spAutoFit/>
          </a:bodyPr>
          <a:lstStyle/>
          <a:p>
            <a:pPr marL="457200" indent="-457200">
              <a:buFont typeface="Courier New" panose="02070309020205020404" pitchFamily="49" charset="0"/>
              <a:buChar char="o"/>
            </a:pPr>
            <a:r>
              <a:rPr lang="en-US" sz="2800" dirty="0">
                <a:latin typeface="Times New Roman" panose="02020603050405020304" pitchFamily="18" charset="0"/>
                <a:cs typeface="Times New Roman" panose="02020603050405020304" pitchFamily="18" charset="0"/>
              </a:rPr>
              <a:t>We find that the most basic employee need to be satisfied is an individual’s compensation and benefits. Typically, the obvious tool for organizations to meet those needs is periodic compensation increases.</a:t>
            </a:r>
          </a:p>
          <a:p>
            <a:pPr marL="457200" indent="-457200">
              <a:buFont typeface="Courier New" panose="02070309020205020404" pitchFamily="49" charset="0"/>
              <a:buChar char="o"/>
            </a:pPr>
            <a:r>
              <a:rPr lang="en-US" sz="2800" dirty="0">
                <a:latin typeface="Times New Roman" panose="02020603050405020304" pitchFamily="18" charset="0"/>
                <a:cs typeface="Times New Roman" panose="02020603050405020304" pitchFamily="18" charset="0"/>
              </a:rPr>
              <a:t>However, even in the current recessionary period, a paycheck is easily replicated by competitors; remember—‘‘If people come for money, they will leave for money</a:t>
            </a:r>
          </a:p>
          <a:p>
            <a:pPr marL="457200" indent="-457200">
              <a:buFont typeface="Courier New" panose="02070309020205020404" pitchFamily="49" charset="0"/>
              <a:buChar char="o"/>
            </a:pPr>
            <a:endParaRPr lang="en-US" sz="2800" dirty="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1853915861"/>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Box 2"/>
          <p:cNvSpPr txBox="1"/>
          <p:nvPr/>
        </p:nvSpPr>
        <p:spPr>
          <a:xfrm>
            <a:off x="2513149" y="1019069"/>
            <a:ext cx="8116751" cy="523220"/>
          </a:xfrm>
          <a:prstGeom prst="rect">
            <a:avLst/>
          </a:prstGeom>
          <a:noFill/>
        </p:spPr>
        <p:txBody>
          <a:bodyPr wrap="square" rtlCol="0">
            <a:spAutoFit/>
          </a:bodyPr>
          <a:lstStyle/>
          <a:p>
            <a:r>
              <a:rPr lang="en-US" sz="2800" b="1" dirty="0">
                <a:latin typeface="Times New Roman" panose="02020603050405020304" pitchFamily="18" charset="0"/>
                <a:cs typeface="Times New Roman" panose="02020603050405020304" pitchFamily="18" charset="0"/>
              </a:rPr>
              <a:t>COMPENSATION</a:t>
            </a: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p:cNvSpPr txBox="1"/>
          <p:nvPr/>
        </p:nvSpPr>
        <p:spPr>
          <a:xfrm>
            <a:off x="1214179" y="1231789"/>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03</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Picture 6">
            <a:extLst>
              <a:ext uri="{FF2B5EF4-FFF2-40B4-BE49-F238E27FC236}">
                <a16:creationId xmlns:a16="http://schemas.microsoft.com/office/drawing/2014/main" id="{C1EECFA7-03CF-4A5D-B780-FB537E12072D}"/>
              </a:ext>
            </a:extLst>
          </p:cNvPr>
          <p:cNvPicPr>
            <a:picLocks noChangeAspect="1"/>
          </p:cNvPicPr>
          <p:nvPr/>
        </p:nvPicPr>
        <p:blipFill>
          <a:blip r:embed="rId2">
            <a:clrChange>
              <a:clrFrom>
                <a:srgbClr val="FFFFFF"/>
              </a:clrFrom>
              <a:clrTo>
                <a:srgbClr val="FFFFFF">
                  <a:alpha val="0"/>
                </a:srgbClr>
              </a:clrTo>
            </a:clrChange>
          </a:blip>
          <a:stretch>
            <a:fillRect/>
          </a:stretch>
        </p:blipFill>
        <p:spPr>
          <a:xfrm>
            <a:off x="2618636" y="1542289"/>
            <a:ext cx="7554064" cy="4950397"/>
          </a:xfrm>
          <a:prstGeom prst="rect">
            <a:avLst/>
          </a:prstGeom>
        </p:spPr>
      </p:pic>
    </p:spTree>
    <p:extLst>
      <p:ext uri="{BB962C8B-B14F-4D97-AF65-F5344CB8AC3E}">
        <p14:creationId xmlns:p14="http://schemas.microsoft.com/office/powerpoint/2010/main" val="142027732"/>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Box 2"/>
          <p:cNvSpPr txBox="1"/>
          <p:nvPr/>
        </p:nvSpPr>
        <p:spPr>
          <a:xfrm>
            <a:off x="2513149" y="1019069"/>
            <a:ext cx="8116751" cy="523220"/>
          </a:xfrm>
          <a:prstGeom prst="rect">
            <a:avLst/>
          </a:prstGeom>
          <a:noFill/>
        </p:spPr>
        <p:txBody>
          <a:bodyPr wrap="square" rtlCol="0">
            <a:spAutoFit/>
          </a:bodyPr>
          <a:lstStyle/>
          <a:p>
            <a:r>
              <a:rPr lang="en-US" sz="2800" b="1" dirty="0">
                <a:latin typeface="Times New Roman" panose="02020603050405020304" pitchFamily="18" charset="0"/>
                <a:cs typeface="Times New Roman" panose="02020603050405020304" pitchFamily="18" charset="0"/>
              </a:rPr>
              <a:t>COMPENSATION</a:t>
            </a: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p:cNvSpPr txBox="1"/>
          <p:nvPr/>
        </p:nvSpPr>
        <p:spPr>
          <a:xfrm>
            <a:off x="1214179" y="1231789"/>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03</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Picture 6">
            <a:extLst>
              <a:ext uri="{FF2B5EF4-FFF2-40B4-BE49-F238E27FC236}">
                <a16:creationId xmlns:a16="http://schemas.microsoft.com/office/drawing/2014/main" id="{F94FAF73-6EEF-4A81-BECE-8EAA4E6EE0CE}"/>
              </a:ext>
            </a:extLst>
          </p:cNvPr>
          <p:cNvPicPr>
            <a:picLocks noChangeAspect="1"/>
          </p:cNvPicPr>
          <p:nvPr/>
        </p:nvPicPr>
        <p:blipFill>
          <a:blip r:embed="rId2">
            <a:clrChange>
              <a:clrFrom>
                <a:srgbClr val="FFFFFF"/>
              </a:clrFrom>
              <a:clrTo>
                <a:srgbClr val="FFFFFF">
                  <a:alpha val="0"/>
                </a:srgbClr>
              </a:clrTo>
            </a:clrChange>
            <a:duotone>
              <a:prstClr val="black"/>
              <a:srgbClr val="D9C3A5">
                <a:tint val="50000"/>
                <a:satMod val="180000"/>
              </a:srgbClr>
            </a:duotone>
          </a:blip>
          <a:stretch>
            <a:fillRect/>
          </a:stretch>
        </p:blipFill>
        <p:spPr>
          <a:xfrm>
            <a:off x="2618636" y="1385884"/>
            <a:ext cx="6645989" cy="5428549"/>
          </a:xfrm>
          <a:prstGeom prst="rect">
            <a:avLst/>
          </a:prstGeom>
        </p:spPr>
      </p:pic>
    </p:spTree>
    <p:extLst>
      <p:ext uri="{BB962C8B-B14F-4D97-AF65-F5344CB8AC3E}">
        <p14:creationId xmlns:p14="http://schemas.microsoft.com/office/powerpoint/2010/main" val="3599390743"/>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Box 2"/>
          <p:cNvSpPr txBox="1"/>
          <p:nvPr/>
        </p:nvSpPr>
        <p:spPr>
          <a:xfrm>
            <a:off x="2513149" y="1019069"/>
            <a:ext cx="8116751" cy="523220"/>
          </a:xfrm>
          <a:prstGeom prst="rect">
            <a:avLst/>
          </a:prstGeom>
          <a:noFill/>
        </p:spPr>
        <p:txBody>
          <a:bodyPr wrap="square" rtlCol="0">
            <a:spAutoFit/>
          </a:bodyPr>
          <a:lstStyle/>
          <a:p>
            <a:r>
              <a:rPr lang="en-US" sz="2800" b="1" dirty="0">
                <a:latin typeface="Times New Roman" panose="02020603050405020304" pitchFamily="18" charset="0"/>
                <a:cs typeface="Times New Roman" panose="02020603050405020304" pitchFamily="18" charset="0"/>
              </a:rPr>
              <a:t>A PAYCHECK AND MORE</a:t>
            </a: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p:cNvSpPr txBox="1"/>
          <p:nvPr/>
        </p:nvSpPr>
        <p:spPr>
          <a:xfrm>
            <a:off x="1214179" y="1231789"/>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03</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sp>
        <p:nvSpPr>
          <p:cNvPr id="12" name="TextBox 11">
            <a:extLst>
              <a:ext uri="{FF2B5EF4-FFF2-40B4-BE49-F238E27FC236}">
                <a16:creationId xmlns:a16="http://schemas.microsoft.com/office/drawing/2014/main" id="{9B459071-9D20-4B06-8332-043EA0DC036F}"/>
              </a:ext>
            </a:extLst>
          </p:cNvPr>
          <p:cNvSpPr txBox="1"/>
          <p:nvPr/>
        </p:nvSpPr>
        <p:spPr>
          <a:xfrm>
            <a:off x="302898" y="2101396"/>
            <a:ext cx="5674038" cy="3785652"/>
          </a:xfrm>
          <a:prstGeom prst="rect">
            <a:avLst/>
          </a:prstGeom>
          <a:noFill/>
        </p:spPr>
        <p:txBody>
          <a:bodyPr wrap="square">
            <a:spAutoFit/>
          </a:bodyPr>
          <a:lstStyle/>
          <a:p>
            <a:pPr marL="342900" indent="-342900" algn="just">
              <a:buFont typeface="Wingdings" panose="05000000000000000000" pitchFamily="2" charset="2"/>
              <a:buChar char="Ø"/>
            </a:pPr>
            <a:r>
              <a:rPr lang="en-US" sz="2400" dirty="0">
                <a:latin typeface="Times New Roman" panose="02020603050405020304" pitchFamily="18" charset="0"/>
                <a:cs typeface="Times New Roman" panose="02020603050405020304" pitchFamily="18" charset="0"/>
              </a:rPr>
              <a:t>As a look at</a:t>
            </a:r>
            <a:r>
              <a:rPr lang="ar-SA" sz="2400" dirty="0">
                <a:latin typeface="Times New Roman" panose="02020603050405020304" pitchFamily="18" charset="0"/>
                <a:cs typeface="Times New Roman" panose="02020603050405020304" pitchFamily="18" charset="0"/>
              </a:rPr>
              <a:t> </a:t>
            </a:r>
            <a:r>
              <a:rPr lang="en-US" sz="2400" dirty="0">
                <a:latin typeface="Times New Roman" panose="02020603050405020304" pitchFamily="18" charset="0"/>
                <a:cs typeface="Times New Roman" panose="02020603050405020304" pitchFamily="18" charset="0"/>
              </a:rPr>
              <a:t>the needs hierarchy shows, people do not want just a paycheck—they</a:t>
            </a:r>
            <a:r>
              <a:rPr lang="ar-SA" sz="2400" dirty="0">
                <a:latin typeface="Times New Roman" panose="02020603050405020304" pitchFamily="18" charset="0"/>
                <a:cs typeface="Times New Roman" panose="02020603050405020304" pitchFamily="18" charset="0"/>
              </a:rPr>
              <a:t> </a:t>
            </a:r>
            <a:r>
              <a:rPr lang="en-US" sz="2400" dirty="0">
                <a:latin typeface="Times New Roman" panose="02020603050405020304" pitchFamily="18" charset="0"/>
                <a:cs typeface="Times New Roman" panose="02020603050405020304" pitchFamily="18" charset="0"/>
              </a:rPr>
              <a:t>want a paycheck and more.</a:t>
            </a:r>
          </a:p>
          <a:p>
            <a:pPr marL="342900" indent="-342900" algn="just">
              <a:buFont typeface="Wingdings" panose="05000000000000000000" pitchFamily="2" charset="2"/>
              <a:buChar char="Ø"/>
            </a:pPr>
            <a:r>
              <a:rPr lang="en-US" sz="2400" dirty="0">
                <a:latin typeface="Times New Roman" panose="02020603050405020304" pitchFamily="18" charset="0"/>
                <a:cs typeface="Times New Roman" panose="02020603050405020304" pitchFamily="18" charset="0"/>
              </a:rPr>
              <a:t>Part of the ‘‘more’’ most employees want can be seen in the higher</a:t>
            </a:r>
            <a:r>
              <a:rPr lang="ar-SA" sz="2400" dirty="0">
                <a:latin typeface="Times New Roman" panose="02020603050405020304" pitchFamily="18" charset="0"/>
                <a:cs typeface="Times New Roman" panose="02020603050405020304" pitchFamily="18" charset="0"/>
              </a:rPr>
              <a:t> </a:t>
            </a:r>
            <a:r>
              <a:rPr lang="en-US" sz="2400" dirty="0">
                <a:latin typeface="Times New Roman" panose="02020603050405020304" pitchFamily="18" charset="0"/>
                <a:cs typeface="Times New Roman" panose="02020603050405020304" pitchFamily="18" charset="0"/>
              </a:rPr>
              <a:t>steps up the hierarchy. </a:t>
            </a:r>
            <a:endParaRPr lang="ar-SA" sz="2400" dirty="0">
              <a:latin typeface="Times New Roman" panose="02020603050405020304" pitchFamily="18" charset="0"/>
              <a:cs typeface="Times New Roman" panose="02020603050405020304" pitchFamily="18" charset="0"/>
            </a:endParaRPr>
          </a:p>
          <a:p>
            <a:pPr marL="342900" indent="-342900" algn="just">
              <a:buFont typeface="Wingdings" panose="05000000000000000000" pitchFamily="2" charset="2"/>
              <a:buChar char="Ø"/>
            </a:pPr>
            <a:r>
              <a:rPr lang="en-US" sz="2400" dirty="0">
                <a:latin typeface="Times New Roman" panose="02020603050405020304" pitchFamily="18" charset="0"/>
                <a:cs typeface="Times New Roman" panose="02020603050405020304" pitchFamily="18" charset="0"/>
              </a:rPr>
              <a:t>They want to grow in their role and have a chance</a:t>
            </a:r>
            <a:r>
              <a:rPr lang="ar-SA" sz="2400" dirty="0">
                <a:latin typeface="Times New Roman" panose="02020603050405020304" pitchFamily="18" charset="0"/>
                <a:cs typeface="Times New Roman" panose="02020603050405020304" pitchFamily="18" charset="0"/>
              </a:rPr>
              <a:t> </a:t>
            </a:r>
            <a:r>
              <a:rPr lang="en-US" sz="2400" dirty="0">
                <a:latin typeface="Times New Roman" panose="02020603050405020304" pitchFamily="18" charset="0"/>
                <a:cs typeface="Times New Roman" panose="02020603050405020304" pitchFamily="18" charset="0"/>
              </a:rPr>
              <a:t>to move up within the organization, and they want to feel that they are</a:t>
            </a:r>
            <a:r>
              <a:rPr lang="ar-SA" sz="2400" dirty="0">
                <a:latin typeface="Times New Roman" panose="02020603050405020304" pitchFamily="18" charset="0"/>
                <a:cs typeface="Times New Roman" panose="02020603050405020304" pitchFamily="18" charset="0"/>
              </a:rPr>
              <a:t> </a:t>
            </a:r>
            <a:r>
              <a:rPr lang="en-US" sz="2400" dirty="0">
                <a:latin typeface="Times New Roman" panose="02020603050405020304" pitchFamily="18" charset="0"/>
                <a:cs typeface="Times New Roman" panose="02020603050405020304" pitchFamily="18" charset="0"/>
              </a:rPr>
              <a:t>appreciated and that they belong.</a:t>
            </a:r>
            <a:endParaRPr lang="en-CA" sz="2400" dirty="0">
              <a:latin typeface="Times New Roman" panose="02020603050405020304" pitchFamily="18" charset="0"/>
              <a:cs typeface="Times New Roman" panose="02020603050405020304" pitchFamily="18" charset="0"/>
            </a:endParaRPr>
          </a:p>
        </p:txBody>
      </p:sp>
      <p:pic>
        <p:nvPicPr>
          <p:cNvPr id="8" name="Picture 7">
            <a:extLst>
              <a:ext uri="{FF2B5EF4-FFF2-40B4-BE49-F238E27FC236}">
                <a16:creationId xmlns:a16="http://schemas.microsoft.com/office/drawing/2014/main" id="{A2B0D495-3830-495A-B9AC-9342478489C7}"/>
              </a:ext>
            </a:extLst>
          </p:cNvPr>
          <p:cNvPicPr>
            <a:picLocks noChangeAspect="1"/>
          </p:cNvPicPr>
          <p:nvPr/>
        </p:nvPicPr>
        <p:blipFill>
          <a:blip r:embed="rId2"/>
          <a:stretch>
            <a:fillRect/>
          </a:stretch>
        </p:blipFill>
        <p:spPr>
          <a:xfrm>
            <a:off x="6215064" y="1985964"/>
            <a:ext cx="5674038" cy="3852968"/>
          </a:xfrm>
          <a:prstGeom prst="rect">
            <a:avLst/>
          </a:prstGeom>
        </p:spPr>
      </p:pic>
    </p:spTree>
    <p:extLst>
      <p:ext uri="{BB962C8B-B14F-4D97-AF65-F5344CB8AC3E}">
        <p14:creationId xmlns:p14="http://schemas.microsoft.com/office/powerpoint/2010/main" val="4143076143"/>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p:cNvSpPr txBox="1"/>
          <p:nvPr/>
        </p:nvSpPr>
        <p:spPr>
          <a:xfrm>
            <a:off x="2513149" y="1019069"/>
            <a:ext cx="8116751" cy="523220"/>
          </a:xfrm>
          <a:prstGeom prst="rect">
            <a:avLst/>
          </a:prstGeom>
          <a:noFill/>
        </p:spPr>
        <p:txBody>
          <a:bodyPr wrap="square" rtlCol="0">
            <a:spAutoFit/>
          </a:bodyPr>
          <a:lstStyle/>
          <a:p>
            <a:r>
              <a:rPr lang="en-US" sz="2800" b="1" dirty="0">
                <a:latin typeface="Times New Roman" panose="02020603050405020304" pitchFamily="18" charset="0"/>
                <a:cs typeface="Times New Roman" panose="02020603050405020304" pitchFamily="18" charset="0"/>
              </a:rPr>
              <a:t>A PAYCHECK AND MORE</a:t>
            </a: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p:cNvSpPr txBox="1"/>
          <p:nvPr/>
        </p:nvSpPr>
        <p:spPr>
          <a:xfrm>
            <a:off x="1214179" y="1231789"/>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03</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sp>
        <p:nvSpPr>
          <p:cNvPr id="9" name="TextBox 8">
            <a:extLst>
              <a:ext uri="{FF2B5EF4-FFF2-40B4-BE49-F238E27FC236}">
                <a16:creationId xmlns:a16="http://schemas.microsoft.com/office/drawing/2014/main" id="{7A8B24AF-0EDC-4D1E-95BF-89AA327A3A3F}"/>
              </a:ext>
            </a:extLst>
          </p:cNvPr>
          <p:cNvSpPr txBox="1"/>
          <p:nvPr/>
        </p:nvSpPr>
        <p:spPr>
          <a:xfrm>
            <a:off x="889000" y="2292388"/>
            <a:ext cx="10541000" cy="2677656"/>
          </a:xfrm>
          <a:prstGeom prst="rect">
            <a:avLst/>
          </a:prstGeom>
          <a:noFill/>
        </p:spPr>
        <p:txBody>
          <a:bodyPr wrap="square" rtlCol="0">
            <a:spAutoFit/>
          </a:bodyPr>
          <a:lstStyle/>
          <a:p>
            <a:pPr marL="457200" indent="-457200">
              <a:buFont typeface="Courier New" panose="02070309020205020404" pitchFamily="49" charset="0"/>
              <a:buChar char="o"/>
            </a:pPr>
            <a:r>
              <a:rPr lang="en-US" sz="2800" dirty="0">
                <a:latin typeface="Times New Roman" panose="02020603050405020304" pitchFamily="18" charset="0"/>
                <a:cs typeface="Times New Roman" panose="02020603050405020304" pitchFamily="18" charset="0"/>
              </a:rPr>
              <a:t>Many proactive operators have turned to data mining, as ‘‘data mining shows that these personality traits are better predictors of worker productivity (especially turnover) than more traditional ability testing.</a:t>
            </a:r>
          </a:p>
          <a:p>
            <a:pPr marL="457200" indent="-457200">
              <a:buFont typeface="Courier New" panose="02070309020205020404" pitchFamily="49" charset="0"/>
              <a:buChar char="o"/>
            </a:pPr>
            <a:r>
              <a:rPr lang="en-US" sz="2800" dirty="0">
                <a:latin typeface="Times New Roman" panose="02020603050405020304" pitchFamily="18" charset="0"/>
                <a:cs typeface="Times New Roman" panose="02020603050405020304" pitchFamily="18" charset="0"/>
              </a:rPr>
              <a:t>Data mining and predictive analytics help match employees who are most compatible with particular jobs. </a:t>
            </a:r>
          </a:p>
        </p:txBody>
      </p:sp>
    </p:spTree>
    <p:extLst>
      <p:ext uri="{BB962C8B-B14F-4D97-AF65-F5344CB8AC3E}">
        <p14:creationId xmlns:p14="http://schemas.microsoft.com/office/powerpoint/2010/main" val="2820139402"/>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p:cNvSpPr txBox="1"/>
          <p:nvPr/>
        </p:nvSpPr>
        <p:spPr>
          <a:xfrm>
            <a:off x="2513149" y="1019069"/>
            <a:ext cx="8116751" cy="523220"/>
          </a:xfrm>
          <a:prstGeom prst="rect">
            <a:avLst/>
          </a:prstGeom>
          <a:noFill/>
        </p:spPr>
        <p:txBody>
          <a:bodyPr wrap="square" rtlCol="0">
            <a:spAutoFit/>
          </a:bodyPr>
          <a:lstStyle/>
          <a:p>
            <a:r>
              <a:rPr lang="en-US" sz="2800" b="1" dirty="0">
                <a:latin typeface="Times New Roman" panose="02020603050405020304" pitchFamily="18" charset="0"/>
                <a:cs typeface="Times New Roman" panose="02020603050405020304" pitchFamily="18" charset="0"/>
              </a:rPr>
              <a:t>A PAYCHECK AND MORE</a:t>
            </a: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p:cNvSpPr txBox="1"/>
          <p:nvPr/>
        </p:nvSpPr>
        <p:spPr>
          <a:xfrm>
            <a:off x="1214179" y="1231789"/>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03</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sp>
        <p:nvSpPr>
          <p:cNvPr id="9" name="TextBox 8">
            <a:extLst>
              <a:ext uri="{FF2B5EF4-FFF2-40B4-BE49-F238E27FC236}">
                <a16:creationId xmlns:a16="http://schemas.microsoft.com/office/drawing/2014/main" id="{7A8B24AF-0EDC-4D1E-95BF-89AA327A3A3F}"/>
              </a:ext>
            </a:extLst>
          </p:cNvPr>
          <p:cNvSpPr txBox="1"/>
          <p:nvPr/>
        </p:nvSpPr>
        <p:spPr>
          <a:xfrm>
            <a:off x="889000" y="2292388"/>
            <a:ext cx="10541000" cy="2246769"/>
          </a:xfrm>
          <a:prstGeom prst="rect">
            <a:avLst/>
          </a:prstGeom>
          <a:noFill/>
        </p:spPr>
        <p:txBody>
          <a:bodyPr wrap="square" rtlCol="0">
            <a:spAutoFit/>
          </a:bodyPr>
          <a:lstStyle/>
          <a:p>
            <a:pPr marL="457200" indent="-457200">
              <a:buFont typeface="Courier New" panose="02070309020205020404" pitchFamily="49" charset="0"/>
              <a:buChar char="o"/>
            </a:pPr>
            <a:r>
              <a:rPr lang="en-US" sz="2800" dirty="0">
                <a:latin typeface="Times New Roman" panose="02020603050405020304" pitchFamily="18" charset="0"/>
                <a:cs typeface="Times New Roman" panose="02020603050405020304" pitchFamily="18" charset="0"/>
              </a:rPr>
              <a:t>Talent assessment and screening firms specialize in helping match applicants to job requirements, assisting companies in streamlining the process. </a:t>
            </a:r>
          </a:p>
          <a:p>
            <a:pPr marL="457200" indent="-457200">
              <a:buFont typeface="Courier New" panose="02070309020205020404" pitchFamily="49" charset="0"/>
              <a:buChar char="o"/>
            </a:pPr>
            <a:r>
              <a:rPr lang="en-US" sz="2800" dirty="0">
                <a:latin typeface="Times New Roman" panose="02020603050405020304" pitchFamily="18" charset="0"/>
                <a:cs typeface="Times New Roman" panose="02020603050405020304" pitchFamily="18" charset="0"/>
              </a:rPr>
              <a:t>They help find the best fit that leads to hiring employees with a much longer tenure. </a:t>
            </a:r>
          </a:p>
        </p:txBody>
      </p:sp>
    </p:spTree>
    <p:extLst>
      <p:ext uri="{BB962C8B-B14F-4D97-AF65-F5344CB8AC3E}">
        <p14:creationId xmlns:p14="http://schemas.microsoft.com/office/powerpoint/2010/main" val="1075274683"/>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p:cNvSpPr txBox="1"/>
          <p:nvPr/>
        </p:nvSpPr>
        <p:spPr>
          <a:xfrm>
            <a:off x="2513149" y="1019069"/>
            <a:ext cx="8116751" cy="523220"/>
          </a:xfrm>
          <a:prstGeom prst="rect">
            <a:avLst/>
          </a:prstGeom>
          <a:noFill/>
        </p:spPr>
        <p:txBody>
          <a:bodyPr wrap="square" rtlCol="0">
            <a:spAutoFit/>
          </a:bodyPr>
          <a:lstStyle/>
          <a:p>
            <a:r>
              <a:rPr lang="en-US" sz="2800" b="1" dirty="0">
                <a:latin typeface="Times New Roman" panose="02020603050405020304" pitchFamily="18" charset="0"/>
                <a:cs typeface="Times New Roman" panose="02020603050405020304" pitchFamily="18" charset="0"/>
              </a:rPr>
              <a:t>RETENTION DRIVES SALES</a:t>
            </a: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p:cNvSpPr txBox="1"/>
          <p:nvPr/>
        </p:nvSpPr>
        <p:spPr>
          <a:xfrm>
            <a:off x="1214179" y="1231789"/>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03</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sp>
        <p:nvSpPr>
          <p:cNvPr id="9" name="TextBox 8">
            <a:extLst>
              <a:ext uri="{FF2B5EF4-FFF2-40B4-BE49-F238E27FC236}">
                <a16:creationId xmlns:a16="http://schemas.microsoft.com/office/drawing/2014/main" id="{7A8B24AF-0EDC-4D1E-95BF-89AA327A3A3F}"/>
              </a:ext>
            </a:extLst>
          </p:cNvPr>
          <p:cNvSpPr txBox="1"/>
          <p:nvPr/>
        </p:nvSpPr>
        <p:spPr>
          <a:xfrm>
            <a:off x="1095332" y="2517668"/>
            <a:ext cx="9977481" cy="3108543"/>
          </a:xfrm>
          <a:prstGeom prst="rect">
            <a:avLst/>
          </a:prstGeom>
          <a:noFill/>
        </p:spPr>
        <p:txBody>
          <a:bodyPr wrap="square" rtlCol="0">
            <a:spAutoFit/>
          </a:bodyPr>
          <a:lstStyle/>
          <a:p>
            <a:pPr marL="457200" indent="-457200">
              <a:buFont typeface="Courier New" panose="02070309020205020404" pitchFamily="49" charset="0"/>
              <a:buChar char="o"/>
            </a:pPr>
            <a:r>
              <a:rPr lang="en-US" sz="2800" dirty="0">
                <a:latin typeface="Times New Roman" panose="02020603050405020304" pitchFamily="18" charset="0"/>
                <a:cs typeface="Times New Roman" panose="02020603050405020304" pitchFamily="18" charset="0"/>
              </a:rPr>
              <a:t> Research found that companies that reported the lowest comparable (comp) unit sales also employed general managers with the shortest average tenure.</a:t>
            </a:r>
          </a:p>
          <a:p>
            <a:pPr marL="457200" indent="-457200">
              <a:buFont typeface="Courier New" panose="02070309020205020404" pitchFamily="49" charset="0"/>
              <a:buChar char="o"/>
            </a:pPr>
            <a:r>
              <a:rPr lang="en-US" sz="2800" dirty="0">
                <a:latin typeface="Times New Roman" panose="02020603050405020304" pitchFamily="18" charset="0"/>
                <a:cs typeface="Times New Roman" panose="02020603050405020304" pitchFamily="18" charset="0"/>
              </a:rPr>
              <a:t>The tenure of general managers impacts the retention of managers and employees as well. </a:t>
            </a:r>
          </a:p>
          <a:p>
            <a:pPr marL="457200" indent="-457200">
              <a:buFont typeface="Courier New" panose="02070309020205020404" pitchFamily="49" charset="0"/>
              <a:buChar char="o"/>
            </a:pPr>
            <a:r>
              <a:rPr lang="en-US" sz="2800" dirty="0">
                <a:latin typeface="Times New Roman" panose="02020603050405020304" pitchFamily="18" charset="0"/>
                <a:cs typeface="Times New Roman" panose="02020603050405020304" pitchFamily="18" charset="0"/>
              </a:rPr>
              <a:t>As the length of employment for general managers increases, line-level management and hourly employee turnover drops. </a:t>
            </a:r>
          </a:p>
        </p:txBody>
      </p:sp>
    </p:spTree>
    <p:extLst>
      <p:ext uri="{BB962C8B-B14F-4D97-AF65-F5344CB8AC3E}">
        <p14:creationId xmlns:p14="http://schemas.microsoft.com/office/powerpoint/2010/main" val="1495273731"/>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a:extLst>
              <a:ext uri="{FF2B5EF4-FFF2-40B4-BE49-F238E27FC236}">
                <a16:creationId xmlns:a16="http://schemas.microsoft.com/office/drawing/2014/main" id="{EB8AFE33-386F-4E80-8F46-54F067FBF53A}"/>
              </a:ext>
            </a:extLst>
          </p:cNvPr>
          <p:cNvPicPr>
            <a:picLocks noChangeAspect="1"/>
          </p:cNvPicPr>
          <p:nvPr/>
        </p:nvPicPr>
        <p:blipFill>
          <a:blip r:embed="rId2">
            <a:clrChange>
              <a:clrFrom>
                <a:srgbClr val="FFFFFF"/>
              </a:clrFrom>
              <a:clrTo>
                <a:srgbClr val="FFFFFF">
                  <a:alpha val="0"/>
                </a:srgbClr>
              </a:clrTo>
            </a:clrChange>
          </a:blip>
          <a:stretch>
            <a:fillRect/>
          </a:stretch>
        </p:blipFill>
        <p:spPr>
          <a:xfrm>
            <a:off x="1428748" y="497329"/>
            <a:ext cx="7915277" cy="5863341"/>
          </a:xfrm>
          <a:prstGeom prst="rect">
            <a:avLst/>
          </a:prstGeom>
        </p:spPr>
      </p:pic>
      <p:sp>
        <p:nvSpPr>
          <p:cNvPr id="5" name="TextBox 4">
            <a:extLst>
              <a:ext uri="{FF2B5EF4-FFF2-40B4-BE49-F238E27FC236}">
                <a16:creationId xmlns:a16="http://schemas.microsoft.com/office/drawing/2014/main" id="{14687AFD-3ED9-4982-94EA-6CE87687BF82}"/>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spTree>
    <p:extLst>
      <p:ext uri="{BB962C8B-B14F-4D97-AF65-F5344CB8AC3E}">
        <p14:creationId xmlns:p14="http://schemas.microsoft.com/office/powerpoint/2010/main" val="3967402737"/>
      </p:ext>
    </p:extLst>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Box 2">
            <a:extLst>
              <a:ext uri="{FF2B5EF4-FFF2-40B4-BE49-F238E27FC236}">
                <a16:creationId xmlns:a16="http://schemas.microsoft.com/office/drawing/2014/main" id="{3644EF3E-8A09-4E6E-A80D-5532A7794C7B}"/>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5" name="Picture 4">
            <a:extLst>
              <a:ext uri="{FF2B5EF4-FFF2-40B4-BE49-F238E27FC236}">
                <a16:creationId xmlns:a16="http://schemas.microsoft.com/office/drawing/2014/main" id="{8548AFFC-8DF9-4D36-B44F-6E743758E1FA}"/>
              </a:ext>
            </a:extLst>
          </p:cNvPr>
          <p:cNvPicPr>
            <a:picLocks noChangeAspect="1"/>
          </p:cNvPicPr>
          <p:nvPr/>
        </p:nvPicPr>
        <p:blipFill>
          <a:blip r:embed="rId2">
            <a:clrChange>
              <a:clrFrom>
                <a:srgbClr val="FFFFFF"/>
              </a:clrFrom>
              <a:clrTo>
                <a:srgbClr val="FFFFFF">
                  <a:alpha val="0"/>
                </a:srgbClr>
              </a:clrTo>
            </a:clrChange>
          </a:blip>
          <a:stretch>
            <a:fillRect/>
          </a:stretch>
        </p:blipFill>
        <p:spPr>
          <a:xfrm>
            <a:off x="1943100" y="694937"/>
            <a:ext cx="8472487" cy="6163063"/>
          </a:xfrm>
          <a:prstGeom prst="rect">
            <a:avLst/>
          </a:prstGeom>
        </p:spPr>
      </p:pic>
    </p:spTree>
    <p:extLst>
      <p:ext uri="{BB962C8B-B14F-4D97-AF65-F5344CB8AC3E}">
        <p14:creationId xmlns:p14="http://schemas.microsoft.com/office/powerpoint/2010/main" val="455612048"/>
      </p:ext>
    </p:extLst>
  </p:cSld>
  <p:clrMapOvr>
    <a:masterClrMapping/>
  </p:clrMapOvr>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p:cNvSpPr txBox="1"/>
          <p:nvPr/>
        </p:nvSpPr>
        <p:spPr>
          <a:xfrm>
            <a:off x="2513149" y="1019069"/>
            <a:ext cx="8116751" cy="523220"/>
          </a:xfrm>
          <a:prstGeom prst="rect">
            <a:avLst/>
          </a:prstGeom>
          <a:noFill/>
        </p:spPr>
        <p:txBody>
          <a:bodyPr wrap="square" rtlCol="0">
            <a:spAutoFit/>
          </a:bodyPr>
          <a:lstStyle/>
          <a:p>
            <a:r>
              <a:rPr lang="en-US" sz="2800" b="1" dirty="0">
                <a:latin typeface="Times New Roman" panose="02020603050405020304" pitchFamily="18" charset="0"/>
                <a:cs typeface="Times New Roman" panose="02020603050405020304" pitchFamily="18" charset="0"/>
              </a:rPr>
              <a:t>A PLACE THEY BELONG</a:t>
            </a: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p:cNvSpPr txBox="1"/>
          <p:nvPr/>
        </p:nvSpPr>
        <p:spPr>
          <a:xfrm>
            <a:off x="1214179" y="1231789"/>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03</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sp>
        <p:nvSpPr>
          <p:cNvPr id="9" name="TextBox 8">
            <a:extLst>
              <a:ext uri="{FF2B5EF4-FFF2-40B4-BE49-F238E27FC236}">
                <a16:creationId xmlns:a16="http://schemas.microsoft.com/office/drawing/2014/main" id="{7A8B24AF-0EDC-4D1E-95BF-89AA327A3A3F}"/>
              </a:ext>
            </a:extLst>
          </p:cNvPr>
          <p:cNvSpPr txBox="1"/>
          <p:nvPr/>
        </p:nvSpPr>
        <p:spPr>
          <a:xfrm>
            <a:off x="1153149" y="2134074"/>
            <a:ext cx="10076826" cy="3970318"/>
          </a:xfrm>
          <a:prstGeom prst="rect">
            <a:avLst/>
          </a:prstGeom>
          <a:noFill/>
        </p:spPr>
        <p:txBody>
          <a:bodyPr wrap="square" rtlCol="0">
            <a:spAutoFit/>
          </a:bodyPr>
          <a:lstStyle/>
          <a:p>
            <a:pPr marL="457200" indent="-457200">
              <a:buFont typeface="Courier New" panose="02070309020205020404" pitchFamily="49" charset="0"/>
              <a:buChar char="o"/>
            </a:pPr>
            <a:r>
              <a:rPr lang="en-US" sz="2800" dirty="0">
                <a:latin typeface="Times New Roman" panose="02020603050405020304" pitchFamily="18" charset="0"/>
                <a:cs typeface="Times New Roman" panose="02020603050405020304" pitchFamily="18" charset="0"/>
              </a:rPr>
              <a:t>Creating a workforce where people feel included is important, for this reason: People don’t work where they have to; they work where they want to. </a:t>
            </a:r>
          </a:p>
          <a:p>
            <a:pPr marL="457200" indent="-457200">
              <a:buFont typeface="Courier New" panose="02070309020205020404" pitchFamily="49" charset="0"/>
              <a:buChar char="o"/>
            </a:pPr>
            <a:r>
              <a:rPr lang="en-US" sz="2800" dirty="0">
                <a:latin typeface="Times New Roman" panose="02020603050405020304" pitchFamily="18" charset="0"/>
                <a:cs typeface="Times New Roman" panose="02020603050405020304" pitchFamily="18" charset="0"/>
              </a:rPr>
              <a:t>The culture of the work environment. Do employees feel like members of the work community? Do they feel as if they have a chance to increase their role in the organization or do they simply feel viewed as ‘‘replaceable cogs in a machine?’’</a:t>
            </a:r>
          </a:p>
          <a:p>
            <a:pPr marL="457200" indent="-457200">
              <a:buFont typeface="Courier New" panose="02070309020205020404" pitchFamily="49" charset="0"/>
              <a:buChar char="o"/>
            </a:pPr>
            <a:endParaRPr lang="en-US" sz="2800" dirty="0">
              <a:latin typeface="Times New Roman" panose="02020603050405020304" pitchFamily="18" charset="0"/>
              <a:cs typeface="Times New Roman" panose="02020603050405020304" pitchFamily="18" charset="0"/>
            </a:endParaRPr>
          </a:p>
          <a:p>
            <a:pPr marL="457200" indent="-457200">
              <a:buFont typeface="Courier New" panose="02070309020205020404" pitchFamily="49" charset="0"/>
              <a:buChar char="o"/>
            </a:pPr>
            <a:endParaRPr lang="en-US" sz="2800" dirty="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3839592560"/>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p:cNvSpPr txBox="1"/>
          <p:nvPr/>
        </p:nvSpPr>
        <p:spPr>
          <a:xfrm>
            <a:off x="2513149" y="1019069"/>
            <a:ext cx="8116751" cy="523220"/>
          </a:xfrm>
          <a:prstGeom prst="rect">
            <a:avLst/>
          </a:prstGeom>
          <a:noFill/>
        </p:spPr>
        <p:txBody>
          <a:bodyPr wrap="square" rtlCol="0">
            <a:spAutoFit/>
          </a:bodyPr>
          <a:lstStyle/>
          <a:p>
            <a:r>
              <a:rPr lang="en-US" sz="2800" b="1" dirty="0">
                <a:latin typeface="Times New Roman" panose="02020603050405020304" pitchFamily="18" charset="0"/>
                <a:cs typeface="Times New Roman" panose="02020603050405020304" pitchFamily="18" charset="0"/>
              </a:rPr>
              <a:t>A PLACE THEY BELONG</a:t>
            </a: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p:cNvSpPr txBox="1"/>
          <p:nvPr/>
        </p:nvSpPr>
        <p:spPr>
          <a:xfrm>
            <a:off x="1214179" y="1231789"/>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03</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sp>
        <p:nvSpPr>
          <p:cNvPr id="9" name="TextBox 8">
            <a:extLst>
              <a:ext uri="{FF2B5EF4-FFF2-40B4-BE49-F238E27FC236}">
                <a16:creationId xmlns:a16="http://schemas.microsoft.com/office/drawing/2014/main" id="{7A8B24AF-0EDC-4D1E-95BF-89AA327A3A3F}"/>
              </a:ext>
            </a:extLst>
          </p:cNvPr>
          <p:cNvSpPr txBox="1"/>
          <p:nvPr/>
        </p:nvSpPr>
        <p:spPr>
          <a:xfrm>
            <a:off x="1057587" y="2535853"/>
            <a:ext cx="10076826" cy="1815882"/>
          </a:xfrm>
          <a:prstGeom prst="rect">
            <a:avLst/>
          </a:prstGeom>
          <a:noFill/>
        </p:spPr>
        <p:txBody>
          <a:bodyPr wrap="square" rtlCol="0">
            <a:spAutoFit/>
          </a:bodyPr>
          <a:lstStyle/>
          <a:p>
            <a:pPr marL="457200" indent="-457200">
              <a:buFont typeface="Courier New" panose="02070309020205020404" pitchFamily="49" charset="0"/>
              <a:buChar char="o"/>
            </a:pPr>
            <a:r>
              <a:rPr lang="en-US" sz="2800" dirty="0">
                <a:latin typeface="Times New Roman" panose="02020603050405020304" pitchFamily="18" charset="0"/>
                <a:cs typeface="Times New Roman" panose="02020603050405020304" pitchFamily="18" charset="0"/>
              </a:rPr>
              <a:t> One thing is certain: When the work environment begins to get worse, the best employees are often the first ones leave because they have the most options.</a:t>
            </a:r>
          </a:p>
          <a:p>
            <a:pPr marL="457200" indent="-457200">
              <a:buFont typeface="Courier New" panose="02070309020205020404" pitchFamily="49" charset="0"/>
              <a:buChar char="o"/>
            </a:pPr>
            <a:endParaRPr lang="en-US" sz="2800" dirty="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882434810"/>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p:cNvSpPr txBox="1"/>
          <p:nvPr/>
        </p:nvSpPr>
        <p:spPr>
          <a:xfrm>
            <a:off x="2513149" y="1019069"/>
            <a:ext cx="8116751" cy="523220"/>
          </a:xfrm>
          <a:prstGeom prst="rect">
            <a:avLst/>
          </a:prstGeom>
          <a:noFill/>
        </p:spPr>
        <p:txBody>
          <a:bodyPr wrap="square" rtlCol="0">
            <a:spAutoFit/>
          </a:bodyPr>
          <a:lstStyle/>
          <a:p>
            <a:r>
              <a:rPr lang="en-US" sz="2800" b="1" dirty="0">
                <a:latin typeface="Times New Roman" panose="02020603050405020304" pitchFamily="18" charset="0"/>
                <a:cs typeface="Times New Roman" panose="02020603050405020304" pitchFamily="18" charset="0"/>
              </a:rPr>
              <a:t>ONE SIZE NO LONGER FITS ALL</a:t>
            </a: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p:cNvSpPr txBox="1"/>
          <p:nvPr/>
        </p:nvSpPr>
        <p:spPr>
          <a:xfrm>
            <a:off x="1214179" y="1231789"/>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03</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sp>
        <p:nvSpPr>
          <p:cNvPr id="9" name="TextBox 8">
            <a:extLst>
              <a:ext uri="{FF2B5EF4-FFF2-40B4-BE49-F238E27FC236}">
                <a16:creationId xmlns:a16="http://schemas.microsoft.com/office/drawing/2014/main" id="{7A8B24AF-0EDC-4D1E-95BF-89AA327A3A3F}"/>
              </a:ext>
            </a:extLst>
          </p:cNvPr>
          <p:cNvSpPr txBox="1"/>
          <p:nvPr/>
        </p:nvSpPr>
        <p:spPr>
          <a:xfrm>
            <a:off x="702008" y="2495308"/>
            <a:ext cx="10542256" cy="2246769"/>
          </a:xfrm>
          <a:prstGeom prst="rect">
            <a:avLst/>
          </a:prstGeom>
          <a:noFill/>
        </p:spPr>
        <p:txBody>
          <a:bodyPr wrap="square" rtlCol="0">
            <a:spAutoFit/>
          </a:bodyPr>
          <a:lstStyle/>
          <a:p>
            <a:pPr marL="457200" indent="-457200">
              <a:buFont typeface="Courier New" panose="02070309020205020404" pitchFamily="49" charset="0"/>
              <a:buChar char="o"/>
            </a:pPr>
            <a:r>
              <a:rPr lang="en-US" sz="2800" dirty="0">
                <a:latin typeface="Times New Roman" panose="02020603050405020304" pitchFamily="18" charset="0"/>
                <a:cs typeface="Times New Roman" panose="02020603050405020304" pitchFamily="18" charset="0"/>
              </a:rPr>
              <a:t>When attempting to satisfy worker needs, it is increasingly clear that you must first identify worker wants. Not all workers want the same things. </a:t>
            </a:r>
          </a:p>
          <a:p>
            <a:pPr marL="457200" indent="-457200">
              <a:buFont typeface="Courier New" panose="02070309020205020404" pitchFamily="49" charset="0"/>
              <a:buChar char="o"/>
            </a:pPr>
            <a:r>
              <a:rPr lang="en-US" sz="2800" b="1" dirty="0">
                <a:latin typeface="Times New Roman" panose="02020603050405020304" pitchFamily="18" charset="0"/>
                <a:cs typeface="Times New Roman" panose="02020603050405020304" pitchFamily="18" charset="0"/>
              </a:rPr>
              <a:t>For example</a:t>
            </a:r>
            <a:r>
              <a:rPr lang="en-US" sz="2800" dirty="0">
                <a:latin typeface="Times New Roman" panose="02020603050405020304" pitchFamily="18" charset="0"/>
                <a:cs typeface="Times New Roman" panose="02020603050405020304" pitchFamily="18" charset="0"/>
              </a:rPr>
              <a:t>, the employee value proposition that might appeal to college students may not be as attractive to baby boomers. </a:t>
            </a:r>
          </a:p>
        </p:txBody>
      </p:sp>
    </p:spTree>
    <p:extLst>
      <p:ext uri="{BB962C8B-B14F-4D97-AF65-F5344CB8AC3E}">
        <p14:creationId xmlns:p14="http://schemas.microsoft.com/office/powerpoint/2010/main" val="2108355639"/>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p:cNvSpPr txBox="1"/>
          <p:nvPr/>
        </p:nvSpPr>
        <p:spPr>
          <a:xfrm>
            <a:off x="2513149" y="1019069"/>
            <a:ext cx="8116751" cy="523220"/>
          </a:xfrm>
          <a:prstGeom prst="rect">
            <a:avLst/>
          </a:prstGeom>
          <a:noFill/>
        </p:spPr>
        <p:txBody>
          <a:bodyPr wrap="square" rtlCol="0">
            <a:spAutoFit/>
          </a:bodyPr>
          <a:lstStyle/>
          <a:p>
            <a:r>
              <a:rPr lang="en-US" sz="2800" b="1" dirty="0">
                <a:latin typeface="Times New Roman" panose="02020603050405020304" pitchFamily="18" charset="0"/>
                <a:cs typeface="Times New Roman" panose="02020603050405020304" pitchFamily="18" charset="0"/>
              </a:rPr>
              <a:t>ONE SIZE NO LONGER FITS ALL</a:t>
            </a: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p:cNvSpPr txBox="1"/>
          <p:nvPr/>
        </p:nvSpPr>
        <p:spPr>
          <a:xfrm>
            <a:off x="1214179" y="1231789"/>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03</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sp>
        <p:nvSpPr>
          <p:cNvPr id="9" name="TextBox 8">
            <a:extLst>
              <a:ext uri="{FF2B5EF4-FFF2-40B4-BE49-F238E27FC236}">
                <a16:creationId xmlns:a16="http://schemas.microsoft.com/office/drawing/2014/main" id="{7A8B24AF-0EDC-4D1E-95BF-89AA327A3A3F}"/>
              </a:ext>
            </a:extLst>
          </p:cNvPr>
          <p:cNvSpPr txBox="1"/>
          <p:nvPr/>
        </p:nvSpPr>
        <p:spPr>
          <a:xfrm>
            <a:off x="702008" y="2495308"/>
            <a:ext cx="10542256" cy="1815882"/>
          </a:xfrm>
          <a:prstGeom prst="rect">
            <a:avLst/>
          </a:prstGeom>
          <a:noFill/>
        </p:spPr>
        <p:txBody>
          <a:bodyPr wrap="square" rtlCol="0">
            <a:spAutoFit/>
          </a:bodyPr>
          <a:lstStyle/>
          <a:p>
            <a:pPr marL="457200" indent="-457200">
              <a:buFont typeface="Courier New" panose="02070309020205020404" pitchFamily="49" charset="0"/>
              <a:buChar char="o"/>
            </a:pPr>
            <a:r>
              <a:rPr lang="en-US" sz="2800" dirty="0">
                <a:latin typeface="Times New Roman" panose="02020603050405020304" pitchFamily="18" charset="0"/>
                <a:cs typeface="Times New Roman" panose="02020603050405020304" pitchFamily="18" charset="0"/>
              </a:rPr>
              <a:t>Instead of trying to appeal to everyone, and in the process satisfying no one, successful companies are taking a novel approach to recruiting and providing for their employees. They carefully identify their target worker audience and then appeal directly to that crowd. </a:t>
            </a:r>
          </a:p>
        </p:txBody>
      </p:sp>
    </p:spTree>
    <p:extLst>
      <p:ext uri="{BB962C8B-B14F-4D97-AF65-F5344CB8AC3E}">
        <p14:creationId xmlns:p14="http://schemas.microsoft.com/office/powerpoint/2010/main" val="3293782464"/>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Box 2"/>
          <p:cNvSpPr txBox="1"/>
          <p:nvPr/>
        </p:nvSpPr>
        <p:spPr>
          <a:xfrm>
            <a:off x="2513149" y="1019069"/>
            <a:ext cx="8116751" cy="523220"/>
          </a:xfrm>
          <a:prstGeom prst="rect">
            <a:avLst/>
          </a:prstGeom>
          <a:noFill/>
        </p:spPr>
        <p:txBody>
          <a:bodyPr wrap="square" rtlCol="0">
            <a:spAutoFit/>
          </a:bodyPr>
          <a:lstStyle/>
          <a:p>
            <a:r>
              <a:rPr lang="en-US" sz="2800" b="1" dirty="0">
                <a:latin typeface="Times New Roman" panose="02020603050405020304" pitchFamily="18" charset="0"/>
                <a:cs typeface="Times New Roman" panose="02020603050405020304" pitchFamily="18" charset="0"/>
              </a:rPr>
              <a:t>ONE SIZE NO LONGER FITS ALL</a:t>
            </a: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p:cNvSpPr txBox="1"/>
          <p:nvPr/>
        </p:nvSpPr>
        <p:spPr>
          <a:xfrm>
            <a:off x="1214179" y="1231789"/>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03</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Picture 6">
            <a:extLst>
              <a:ext uri="{FF2B5EF4-FFF2-40B4-BE49-F238E27FC236}">
                <a16:creationId xmlns:a16="http://schemas.microsoft.com/office/drawing/2014/main" id="{6EED6ECF-0399-4627-8EAA-647864D6B463}"/>
              </a:ext>
            </a:extLst>
          </p:cNvPr>
          <p:cNvPicPr>
            <a:picLocks noChangeAspect="1"/>
          </p:cNvPicPr>
          <p:nvPr/>
        </p:nvPicPr>
        <p:blipFill>
          <a:blip r:embed="rId2"/>
          <a:stretch>
            <a:fillRect/>
          </a:stretch>
        </p:blipFill>
        <p:spPr>
          <a:xfrm>
            <a:off x="2828522" y="1891471"/>
            <a:ext cx="5763429" cy="4801270"/>
          </a:xfrm>
          <a:prstGeom prst="rect">
            <a:avLst/>
          </a:prstGeom>
        </p:spPr>
      </p:pic>
    </p:spTree>
    <p:extLst>
      <p:ext uri="{BB962C8B-B14F-4D97-AF65-F5344CB8AC3E}">
        <p14:creationId xmlns:p14="http://schemas.microsoft.com/office/powerpoint/2010/main" val="3195762841"/>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p:cNvSpPr txBox="1"/>
          <p:nvPr/>
        </p:nvSpPr>
        <p:spPr>
          <a:xfrm>
            <a:off x="2513149" y="1019069"/>
            <a:ext cx="8116751" cy="523220"/>
          </a:xfrm>
          <a:prstGeom prst="rect">
            <a:avLst/>
          </a:prstGeom>
          <a:noFill/>
        </p:spPr>
        <p:txBody>
          <a:bodyPr wrap="square" rtlCol="0">
            <a:spAutoFit/>
          </a:bodyPr>
          <a:lstStyle/>
          <a:p>
            <a:r>
              <a:rPr lang="en-US" sz="2800" b="1" dirty="0">
                <a:latin typeface="Times New Roman" panose="02020603050405020304" pitchFamily="18" charset="0"/>
                <a:cs typeface="Times New Roman" panose="02020603050405020304" pitchFamily="18" charset="0"/>
              </a:rPr>
              <a:t>ONE SIZE NO LONGER FITS ALL</a:t>
            </a: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p:cNvSpPr txBox="1"/>
          <p:nvPr/>
        </p:nvSpPr>
        <p:spPr>
          <a:xfrm>
            <a:off x="1214179" y="1231789"/>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03</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sp>
        <p:nvSpPr>
          <p:cNvPr id="9" name="TextBox 8">
            <a:extLst>
              <a:ext uri="{FF2B5EF4-FFF2-40B4-BE49-F238E27FC236}">
                <a16:creationId xmlns:a16="http://schemas.microsoft.com/office/drawing/2014/main" id="{7A8B24AF-0EDC-4D1E-95BF-89AA327A3A3F}"/>
              </a:ext>
            </a:extLst>
          </p:cNvPr>
          <p:cNvSpPr txBox="1"/>
          <p:nvPr/>
        </p:nvSpPr>
        <p:spPr>
          <a:xfrm>
            <a:off x="702008" y="2495308"/>
            <a:ext cx="10542256" cy="3108543"/>
          </a:xfrm>
          <a:prstGeom prst="rect">
            <a:avLst/>
          </a:prstGeom>
          <a:noFill/>
        </p:spPr>
        <p:txBody>
          <a:bodyPr wrap="square" rtlCol="0">
            <a:spAutoFit/>
          </a:bodyPr>
          <a:lstStyle/>
          <a:p>
            <a:pPr marL="457200" indent="-457200">
              <a:buFont typeface="Courier New" panose="02070309020205020404" pitchFamily="49" charset="0"/>
              <a:buChar char="o"/>
            </a:pPr>
            <a:r>
              <a:rPr lang="en-US" sz="2800" dirty="0">
                <a:latin typeface="Times New Roman" panose="02020603050405020304" pitchFamily="18" charset="0"/>
                <a:cs typeface="Times New Roman" panose="02020603050405020304" pitchFamily="18" charset="0"/>
              </a:rPr>
              <a:t>Research indicates that leading companies have long since moved past relying on traditional compensation and benefits offerings to attract and retain a quality workforce. </a:t>
            </a:r>
          </a:p>
          <a:p>
            <a:pPr marL="457200" indent="-457200">
              <a:buFont typeface="Courier New" panose="02070309020205020404" pitchFamily="49" charset="0"/>
              <a:buChar char="o"/>
            </a:pPr>
            <a:r>
              <a:rPr lang="en-US" sz="2800" dirty="0">
                <a:latin typeface="Times New Roman" panose="02020603050405020304" pitchFamily="18" charset="0"/>
                <a:cs typeface="Times New Roman" panose="02020603050405020304" pitchFamily="18" charset="0"/>
              </a:rPr>
              <a:t>Instead, they operate with a focus on ‘‘total rewards,’’ offering a combination of competitive compensation and benefits, flexible schedules, lifestyle rewards, switched-on training programs, an inclusive workplace, and a commitment to lifelong learning</a:t>
            </a:r>
          </a:p>
        </p:txBody>
      </p:sp>
    </p:spTree>
    <p:extLst>
      <p:ext uri="{BB962C8B-B14F-4D97-AF65-F5344CB8AC3E}">
        <p14:creationId xmlns:p14="http://schemas.microsoft.com/office/powerpoint/2010/main" val="3381950020"/>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p:cNvSpPr txBox="1"/>
          <p:nvPr/>
        </p:nvSpPr>
        <p:spPr>
          <a:xfrm>
            <a:off x="2513149" y="1019069"/>
            <a:ext cx="8116751" cy="523220"/>
          </a:xfrm>
          <a:prstGeom prst="rect">
            <a:avLst/>
          </a:prstGeom>
          <a:noFill/>
        </p:spPr>
        <p:txBody>
          <a:bodyPr wrap="square" rtlCol="0">
            <a:spAutoFit/>
          </a:bodyPr>
          <a:lstStyle/>
          <a:p>
            <a:r>
              <a:rPr lang="en-US" sz="2800" b="1" dirty="0">
                <a:latin typeface="Times New Roman" panose="02020603050405020304" pitchFamily="18" charset="0"/>
                <a:cs typeface="Times New Roman" panose="02020603050405020304" pitchFamily="18" charset="0"/>
              </a:rPr>
              <a:t>ONE SIZE NO LONGER FITS ALL</a:t>
            </a: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p:cNvSpPr txBox="1"/>
          <p:nvPr/>
        </p:nvSpPr>
        <p:spPr>
          <a:xfrm>
            <a:off x="1214179" y="1231789"/>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03</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sp>
        <p:nvSpPr>
          <p:cNvPr id="9" name="TextBox 8">
            <a:extLst>
              <a:ext uri="{FF2B5EF4-FFF2-40B4-BE49-F238E27FC236}">
                <a16:creationId xmlns:a16="http://schemas.microsoft.com/office/drawing/2014/main" id="{7A8B24AF-0EDC-4D1E-95BF-89AA327A3A3F}"/>
              </a:ext>
            </a:extLst>
          </p:cNvPr>
          <p:cNvSpPr txBox="1"/>
          <p:nvPr/>
        </p:nvSpPr>
        <p:spPr>
          <a:xfrm>
            <a:off x="702008" y="2495308"/>
            <a:ext cx="10542256" cy="2677656"/>
          </a:xfrm>
          <a:prstGeom prst="rect">
            <a:avLst/>
          </a:prstGeom>
          <a:noFill/>
        </p:spPr>
        <p:txBody>
          <a:bodyPr wrap="square" rtlCol="0">
            <a:spAutoFit/>
          </a:bodyPr>
          <a:lstStyle/>
          <a:p>
            <a:pPr marL="457200" indent="-457200">
              <a:buFont typeface="Courier New" panose="02070309020205020404" pitchFamily="49" charset="0"/>
              <a:buChar char="o"/>
            </a:pPr>
            <a:r>
              <a:rPr lang="en-US" sz="2800" dirty="0">
                <a:latin typeface="Times New Roman" panose="02020603050405020304" pitchFamily="18" charset="0"/>
                <a:cs typeface="Times New Roman" panose="02020603050405020304" pitchFamily="18" charset="0"/>
              </a:rPr>
              <a:t>These same companies think creatively about how they recruit new employees to join them. </a:t>
            </a:r>
          </a:p>
          <a:p>
            <a:pPr marL="457200" indent="-457200">
              <a:buFont typeface="Courier New" panose="02070309020205020404" pitchFamily="49" charset="0"/>
              <a:buChar char="o"/>
            </a:pPr>
            <a:r>
              <a:rPr lang="en-US" sz="2800" dirty="0">
                <a:latin typeface="Times New Roman" panose="02020603050405020304" pitchFamily="18" charset="0"/>
                <a:cs typeface="Times New Roman" panose="02020603050405020304" pitchFamily="18" charset="0"/>
              </a:rPr>
              <a:t>They cast wide nets that encompass women, minorities, students, retirees, and candidates from other industries. They count on referrals and recognition as a great place to work to attract candidates to their doors. </a:t>
            </a:r>
          </a:p>
        </p:txBody>
      </p:sp>
    </p:spTree>
    <p:extLst>
      <p:ext uri="{BB962C8B-B14F-4D97-AF65-F5344CB8AC3E}">
        <p14:creationId xmlns:p14="http://schemas.microsoft.com/office/powerpoint/2010/main" val="3204335601"/>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p:cNvSpPr txBox="1"/>
          <p:nvPr/>
        </p:nvSpPr>
        <p:spPr>
          <a:xfrm>
            <a:off x="2513149" y="1019069"/>
            <a:ext cx="8116751" cy="523220"/>
          </a:xfrm>
          <a:prstGeom prst="rect">
            <a:avLst/>
          </a:prstGeom>
          <a:noFill/>
        </p:spPr>
        <p:txBody>
          <a:bodyPr wrap="square" rtlCol="0">
            <a:spAutoFit/>
          </a:bodyPr>
          <a:lstStyle/>
          <a:p>
            <a:r>
              <a:rPr lang="en-US" sz="2800" b="1" dirty="0">
                <a:latin typeface="Times New Roman" panose="02020603050405020304" pitchFamily="18" charset="0"/>
                <a:cs typeface="Times New Roman" panose="02020603050405020304" pitchFamily="18" charset="0"/>
              </a:rPr>
              <a:t>ONE SIZE NO LONGER FITS ALL</a:t>
            </a: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p:cNvSpPr txBox="1"/>
          <p:nvPr/>
        </p:nvSpPr>
        <p:spPr>
          <a:xfrm>
            <a:off x="1214179" y="1231789"/>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03</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sp>
        <p:nvSpPr>
          <p:cNvPr id="9" name="TextBox 8">
            <a:extLst>
              <a:ext uri="{FF2B5EF4-FFF2-40B4-BE49-F238E27FC236}">
                <a16:creationId xmlns:a16="http://schemas.microsoft.com/office/drawing/2014/main" id="{7A8B24AF-0EDC-4D1E-95BF-89AA327A3A3F}"/>
              </a:ext>
            </a:extLst>
          </p:cNvPr>
          <p:cNvSpPr txBox="1"/>
          <p:nvPr/>
        </p:nvSpPr>
        <p:spPr>
          <a:xfrm>
            <a:off x="702008" y="2495308"/>
            <a:ext cx="10542256" cy="2246769"/>
          </a:xfrm>
          <a:prstGeom prst="rect">
            <a:avLst/>
          </a:prstGeom>
          <a:noFill/>
        </p:spPr>
        <p:txBody>
          <a:bodyPr wrap="square" rtlCol="0">
            <a:spAutoFit/>
          </a:bodyPr>
          <a:lstStyle/>
          <a:p>
            <a:pPr marL="457200" indent="-457200">
              <a:buFont typeface="Courier New" panose="02070309020205020404" pitchFamily="49" charset="0"/>
              <a:buChar char="o"/>
            </a:pPr>
            <a:r>
              <a:rPr lang="en-US" sz="2800" dirty="0">
                <a:latin typeface="Times New Roman" panose="02020603050405020304" pitchFamily="18" charset="0"/>
                <a:cs typeface="Times New Roman" panose="02020603050405020304" pitchFamily="18" charset="0"/>
              </a:rPr>
              <a:t>These approaches enable proactive operators to meet the challenge of the times. </a:t>
            </a:r>
          </a:p>
          <a:p>
            <a:pPr marL="457200" indent="-457200">
              <a:buFont typeface="Courier New" panose="02070309020205020404" pitchFamily="49" charset="0"/>
              <a:buChar char="o"/>
            </a:pPr>
            <a:r>
              <a:rPr lang="en-US" sz="2800" dirty="0">
                <a:latin typeface="Times New Roman" panose="02020603050405020304" pitchFamily="18" charset="0"/>
                <a:cs typeface="Times New Roman" panose="02020603050405020304" pitchFamily="18" charset="0"/>
              </a:rPr>
              <a:t>Change is imperative, and in both the near and longer term, human capital excellence will be a textbook advantage for the winners in this marketplace.</a:t>
            </a:r>
          </a:p>
        </p:txBody>
      </p:sp>
    </p:spTree>
    <p:extLst>
      <p:ext uri="{BB962C8B-B14F-4D97-AF65-F5344CB8AC3E}">
        <p14:creationId xmlns:p14="http://schemas.microsoft.com/office/powerpoint/2010/main" val="3628224372"/>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Box 2"/>
          <p:cNvSpPr txBox="1"/>
          <p:nvPr/>
        </p:nvSpPr>
        <p:spPr>
          <a:xfrm>
            <a:off x="2513149" y="1019069"/>
            <a:ext cx="8116751" cy="523220"/>
          </a:xfrm>
          <a:prstGeom prst="rect">
            <a:avLst/>
          </a:prstGeom>
          <a:noFill/>
        </p:spPr>
        <p:txBody>
          <a:bodyPr wrap="square" rtlCol="0">
            <a:spAutoFit/>
          </a:bodyPr>
          <a:lstStyle/>
          <a:p>
            <a:r>
              <a:rPr lang="en-US" sz="2800" b="1" dirty="0">
                <a:latin typeface="Times New Roman" panose="02020603050405020304" pitchFamily="18" charset="0"/>
                <a:cs typeface="Times New Roman" panose="02020603050405020304" pitchFamily="18" charset="0"/>
              </a:rPr>
              <a:t>ONE SIZE NO LONGER FITS ALL</a:t>
            </a: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p:cNvSpPr txBox="1"/>
          <p:nvPr/>
        </p:nvSpPr>
        <p:spPr>
          <a:xfrm>
            <a:off x="1214179" y="1231789"/>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03</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8" name="Picture 7">
            <a:extLst>
              <a:ext uri="{FF2B5EF4-FFF2-40B4-BE49-F238E27FC236}">
                <a16:creationId xmlns:a16="http://schemas.microsoft.com/office/drawing/2014/main" id="{B3A00DBE-74BB-4D30-A49C-42288857B707}"/>
              </a:ext>
            </a:extLst>
          </p:cNvPr>
          <p:cNvPicPr>
            <a:picLocks noChangeAspect="1"/>
          </p:cNvPicPr>
          <p:nvPr/>
        </p:nvPicPr>
        <p:blipFill>
          <a:blip r:embed="rId2">
            <a:clrChange>
              <a:clrFrom>
                <a:srgbClr val="FFFFFF"/>
              </a:clrFrom>
              <a:clrTo>
                <a:srgbClr val="FFFFFF">
                  <a:alpha val="0"/>
                </a:srgbClr>
              </a:clrTo>
            </a:clrChange>
          </a:blip>
          <a:stretch>
            <a:fillRect/>
          </a:stretch>
        </p:blipFill>
        <p:spPr>
          <a:xfrm>
            <a:off x="2904706" y="1577102"/>
            <a:ext cx="6011114" cy="5115639"/>
          </a:xfrm>
          <a:prstGeom prst="rect">
            <a:avLst/>
          </a:prstGeom>
        </p:spPr>
      </p:pic>
    </p:spTree>
    <p:extLst>
      <p:ext uri="{BB962C8B-B14F-4D97-AF65-F5344CB8AC3E}">
        <p14:creationId xmlns:p14="http://schemas.microsoft.com/office/powerpoint/2010/main" val="1538316884"/>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 name="Picture 8"/>
          <p:cNvPicPr>
            <a:picLocks noChangeAspect="1"/>
          </p:cNvPicPr>
          <p:nvPr/>
        </p:nvPicPr>
        <p:blipFill>
          <a:blip r:embed="rId2" cstate="print">
            <a:grayscl/>
            <a:extLst>
              <a:ext uri="{28A0092B-C50C-407E-A947-70E740481C1C}">
                <a14:useLocalDpi xmlns:a14="http://schemas.microsoft.com/office/drawing/2010/main" val="0"/>
              </a:ext>
            </a:extLst>
          </a:blip>
          <a:stretch>
            <a:fillRect/>
          </a:stretch>
        </p:blipFill>
        <p:spPr>
          <a:xfrm>
            <a:off x="0" y="7112"/>
            <a:ext cx="12192000" cy="6843776"/>
          </a:xfrm>
          <a:prstGeom prst="rect">
            <a:avLst/>
          </a:prstGeom>
        </p:spPr>
      </p:pic>
      <p:sp>
        <p:nvSpPr>
          <p:cNvPr id="2" name="Right Triangle 1"/>
          <p:cNvSpPr/>
          <p:nvPr/>
        </p:nvSpPr>
        <p:spPr>
          <a:xfrm flipH="1">
            <a:off x="6512645" y="3153102"/>
            <a:ext cx="5679355" cy="3704899"/>
          </a:xfrm>
          <a:prstGeom prst="rtTriangle">
            <a:avLst/>
          </a:prstGeom>
          <a:solidFill>
            <a:srgbClr val="669BBC">
              <a:alpha val="76863"/>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10" name="TextBox 9"/>
          <p:cNvSpPr txBox="1"/>
          <p:nvPr/>
        </p:nvSpPr>
        <p:spPr>
          <a:xfrm>
            <a:off x="582006" y="5707075"/>
            <a:ext cx="4524565" cy="923330"/>
          </a:xfrm>
          <a:prstGeom prst="rect">
            <a:avLst/>
          </a:prstGeom>
          <a:noFill/>
        </p:spPr>
        <p:txBody>
          <a:bodyPr wrap="square" rtlCol="0">
            <a:spAutoFit/>
          </a:bodyPr>
          <a:lstStyle/>
          <a:p>
            <a:r>
              <a:rPr lang="en-US" sz="5400" b="1" dirty="0">
                <a:solidFill>
                  <a:schemeClr val="bg1"/>
                </a:solidFill>
                <a:latin typeface="Times New Roman" panose="02020603050405020304" pitchFamily="18" charset="0"/>
                <a:cs typeface="Times New Roman" panose="02020603050405020304" pitchFamily="18" charset="0"/>
              </a:rPr>
              <a:t>Thank You</a:t>
            </a:r>
          </a:p>
        </p:txBody>
      </p:sp>
      <p:pic>
        <p:nvPicPr>
          <p:cNvPr id="13" name="Graphic 12"/>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9576180" y="6168740"/>
            <a:ext cx="2279266" cy="384052"/>
          </a:xfrm>
          <a:prstGeom prst="rect">
            <a:avLst/>
          </a:prstGeom>
        </p:spPr>
      </p:pic>
      <p:sp>
        <p:nvSpPr>
          <p:cNvPr id="14" name="Parallelogram 13"/>
          <p:cNvSpPr/>
          <p:nvPr/>
        </p:nvSpPr>
        <p:spPr>
          <a:xfrm rot="16200000" flipV="1">
            <a:off x="-2058944" y="4401414"/>
            <a:ext cx="3801492" cy="1097456"/>
          </a:xfrm>
          <a:custGeom>
            <a:avLst/>
            <a:gdLst>
              <a:gd name="connsiteX0" fmla="*/ 0 w 3826892"/>
              <a:gd name="connsiteY0" fmla="*/ 1097456 h 1097456"/>
              <a:gd name="connsiteX1" fmla="*/ 1102581 w 3826892"/>
              <a:gd name="connsiteY1" fmla="*/ 0 h 1097456"/>
              <a:gd name="connsiteX2" fmla="*/ 3826892 w 3826892"/>
              <a:gd name="connsiteY2" fmla="*/ 0 h 1097456"/>
              <a:gd name="connsiteX3" fmla="*/ 2724311 w 3826892"/>
              <a:gd name="connsiteY3" fmla="*/ 1097456 h 1097456"/>
              <a:gd name="connsiteX4" fmla="*/ 0 w 3826892"/>
              <a:gd name="connsiteY4" fmla="*/ 1097456 h 1097456"/>
              <a:gd name="connsiteX0-1" fmla="*/ 0 w 3801492"/>
              <a:gd name="connsiteY0-2" fmla="*/ 1097456 h 1097456"/>
              <a:gd name="connsiteX1-3" fmla="*/ 1102581 w 3801492"/>
              <a:gd name="connsiteY1-4" fmla="*/ 0 h 1097456"/>
              <a:gd name="connsiteX2-5" fmla="*/ 3801492 w 3801492"/>
              <a:gd name="connsiteY2-6" fmla="*/ 12700 h 1097456"/>
              <a:gd name="connsiteX3-7" fmla="*/ 2724311 w 3801492"/>
              <a:gd name="connsiteY3-8" fmla="*/ 1097456 h 1097456"/>
              <a:gd name="connsiteX4-9" fmla="*/ 0 w 3801492"/>
              <a:gd name="connsiteY4-10" fmla="*/ 1097456 h 1097456"/>
            </a:gdLst>
            <a:ahLst/>
            <a:cxnLst>
              <a:cxn ang="0">
                <a:pos x="connsiteX0-1" y="connsiteY0-2"/>
              </a:cxn>
              <a:cxn ang="0">
                <a:pos x="connsiteX1-3" y="connsiteY1-4"/>
              </a:cxn>
              <a:cxn ang="0">
                <a:pos x="connsiteX2-5" y="connsiteY2-6"/>
              </a:cxn>
              <a:cxn ang="0">
                <a:pos x="connsiteX3-7" y="connsiteY3-8"/>
              </a:cxn>
              <a:cxn ang="0">
                <a:pos x="connsiteX4-9" y="connsiteY4-10"/>
              </a:cxn>
            </a:cxnLst>
            <a:rect l="l" t="t" r="r" b="b"/>
            <a:pathLst>
              <a:path w="3801492" h="1097456">
                <a:moveTo>
                  <a:pt x="0" y="1097456"/>
                </a:moveTo>
                <a:lnTo>
                  <a:pt x="1102581" y="0"/>
                </a:lnTo>
                <a:lnTo>
                  <a:pt x="3801492" y="12700"/>
                </a:lnTo>
                <a:lnTo>
                  <a:pt x="2724311" y="1097456"/>
                </a:lnTo>
                <a:lnTo>
                  <a:pt x="0" y="1097456"/>
                </a:lnTo>
                <a:close/>
              </a:path>
            </a:pathLst>
          </a:custGeom>
          <a:solidFill>
            <a:srgbClr val="669BB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pic>
        <p:nvPicPr>
          <p:cNvPr id="22" name="Graphic 21"/>
          <p:cNvPicPr>
            <a:picLocks noChangeAspect="1"/>
          </p:cNvPicPr>
          <p:nvPr/>
        </p:nvPicPr>
        <p:blipFill rotWithShape="1">
          <a:blip r:embed="rId5"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11994" y="-1"/>
            <a:ext cx="2580006" cy="1204686"/>
          </a:xfrm>
          <a:prstGeom prst="rect">
            <a:avLst/>
          </a:prstGeom>
        </p:spPr>
      </p:pic>
    </p:spTree>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emplate/>
  <TotalTime>3008</TotalTime>
  <Words>1778</Words>
  <Application>Microsoft Office PowerPoint</Application>
  <PresentationFormat>Widescreen</PresentationFormat>
  <Paragraphs>244</Paragraphs>
  <Slides>41</Slides>
  <Notes>5</Notes>
  <HiddenSlides>0</HiddenSlides>
  <MMClips>0</MMClips>
  <ScaleCrop>false</ScaleCrop>
  <HeadingPairs>
    <vt:vector size="6" baseType="variant">
      <vt:variant>
        <vt:lpstr>Fonts Used</vt:lpstr>
      </vt:variant>
      <vt:variant>
        <vt:i4>7</vt:i4>
      </vt:variant>
      <vt:variant>
        <vt:lpstr>Theme</vt:lpstr>
      </vt:variant>
      <vt:variant>
        <vt:i4>1</vt:i4>
      </vt:variant>
      <vt:variant>
        <vt:lpstr>Slide Titles</vt:lpstr>
      </vt:variant>
      <vt:variant>
        <vt:i4>41</vt:i4>
      </vt:variant>
    </vt:vector>
  </HeadingPairs>
  <TitlesOfParts>
    <vt:vector size="49" baseType="lpstr">
      <vt:lpstr>Arial</vt:lpstr>
      <vt:lpstr>Calibri</vt:lpstr>
      <vt:lpstr>Calibri Light</vt:lpstr>
      <vt:lpstr>Courier New</vt:lpstr>
      <vt:lpstr>Oxygen</vt:lpstr>
      <vt:lpstr>Times New Roman</vt:lpstr>
      <vt:lpstr>Wingdings</vt:lpstr>
      <vt:lpstr>Office Theme</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SECOND STEP :RATING RISKS  RISK MATRIX</vt:lpstr>
      <vt:lpstr>RISK MATRIX EXAMPLE</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start</dc:creator>
  <cp:lastModifiedBy>Samah Mustafa</cp:lastModifiedBy>
  <cp:revision>103</cp:revision>
  <dcterms:created xsi:type="dcterms:W3CDTF">2023-04-29T09:08:00Z</dcterms:created>
  <dcterms:modified xsi:type="dcterms:W3CDTF">2024-02-11T18:32:07Z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ICV">
    <vt:lpwstr>17AA779C58B4485E9875EC7763513157_12</vt:lpwstr>
  </property>
  <property fmtid="{D5CDD505-2E9C-101B-9397-08002B2CF9AE}" pid="3" name="KSOProductBuildVer">
    <vt:lpwstr>1033-12.2.0.13306</vt:lpwstr>
  </property>
</Properties>
</file>