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17"/>
  </p:notesMasterIdLst>
  <p:sldIdLst>
    <p:sldId id="256" r:id="rId5"/>
    <p:sldId id="257" r:id="rId6"/>
    <p:sldId id="258" r:id="rId7"/>
    <p:sldId id="259" r:id="rId8"/>
    <p:sldId id="260" r:id="rId9"/>
    <p:sldId id="261" r:id="rId10"/>
    <p:sldId id="262" r:id="rId11"/>
    <p:sldId id="263" r:id="rId12"/>
    <p:sldId id="264" r:id="rId13"/>
    <p:sldId id="265" r:id="rId14"/>
    <p:sldId id="266" r:id="rId15"/>
    <p:sldId id="267" r:id="rId16"/>
  </p:sldIdLst>
  <p:sldSz cx="12192000" cy="6858000"/>
  <p:notesSz cx="6858000" cy="9144000"/>
  <p:defaultTex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940675A-B579-460E-94D1-54222C63F5DA}">
  <a:tblStyle styleId="{4C3C2611-4C71-4FC5-86AE-919BDF0F9419}" styleName="">
    <a:tblBg/>
    <a:wholeTbl>
      <a:tcTxStyle b="off" i="off">
        <a:fontRef idx="min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CDD4EA"/>
          </a:solidFill>
        </a:fill>
      </a:tcStyle>
    </a:wholeTbl>
    <a:band2H>
      <a:tcTxStyle/>
      <a:tcStyle>
        <a:tcBdr/>
        <a:fill>
          <a:solidFill>
            <a:srgbClr val="E8EBF5"/>
          </a:solidFill>
        </a:fill>
      </a:tcStyle>
    </a:band2H>
    <a:firstCol>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Col>
    <a:la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lastRow>
    <a:fir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Row>
  </a:tblStyle>
  <a:tblStyle styleId="{C7B018BB-80A7-4F77-B60F-C8B233D01FF8}" styleName="">
    <a:tblBg/>
    <a:wholeTbl>
      <a:tcTxStyle b="off" i="off">
        <a:fontRef idx="min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E0E0E0"/>
          </a:solidFill>
        </a:fill>
      </a:tcStyle>
    </a:wholeTbl>
    <a:band2H>
      <a:tcTxStyle/>
      <a:tcStyle>
        <a:tcBdr/>
        <a:fill>
          <a:solidFill>
            <a:srgbClr val="F0F0F0"/>
          </a:solidFill>
        </a:fill>
      </a:tcStyle>
    </a:band2H>
    <a:firstCol>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Col>
    <a:la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lastRow>
    <a:fir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Row>
  </a:tblStyle>
  <a:tblStyle styleId="{EEE7283C-3CF3-47DC-8721-378D4A62B228}" styleName="">
    <a:tblBg/>
    <a:wholeTbl>
      <a:tcTxStyle b="off" i="off">
        <a:fontRef idx="min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D4E2CE"/>
          </a:solidFill>
        </a:fill>
      </a:tcStyle>
    </a:wholeTbl>
    <a:band2H>
      <a:tcTxStyle/>
      <a:tcStyle>
        <a:tcBdr/>
        <a:fill>
          <a:solidFill>
            <a:srgbClr val="EBF1E8"/>
          </a:solidFill>
        </a:fill>
      </a:tcStyle>
    </a:band2H>
    <a:firstCol>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Col>
    <a:la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lastRow>
    <a:fir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Row>
  </a:tblStyle>
  <a:tblStyle styleId="{CF821DB8-F4EB-4A41-A1BA-3FCAFE7338EE}" styleName="">
    <a:tblBg/>
    <a:wholeTbl>
      <a:tcTxStyle b="off" i="off">
        <a:fontRef idx="minor">
          <a:srgbClr val="000000"/>
        </a:fontRef>
        <a:srgbClr val="000000"/>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E6E6E6"/>
          </a:solidFill>
        </a:fill>
      </a:tcStyle>
    </a:wholeTbl>
    <a:band2H>
      <a:tcTxStyle/>
      <a:tcStyle>
        <a:tcBdr/>
        <a:fill>
          <a:solidFill>
            <a:srgbClr val="FFFFFF"/>
          </a:solidFill>
        </a:fill>
      </a:tcStyle>
    </a:band2H>
    <a:firstCol>
      <a:tcTxStyle b="on" i="off">
        <a:fontRef idx="minor">
          <a:srgbClr val="FFFFFF"/>
        </a:fontRef>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chemeClr val="accent1"/>
          </a:solidFill>
        </a:fill>
      </a:tcStyle>
    </a:firstCol>
    <a:lastRow>
      <a:tcTxStyle b="on" i="off">
        <a:fontRef idx="minor">
          <a:srgbClr val="000000"/>
        </a:fontRef>
        <a:srgbClr val="000000"/>
      </a:tcTxStyle>
      <a:tcStyle>
        <a:tcBdr>
          <a:left>
            <a:ln w="12700" cap="flat">
              <a:noFill/>
              <a:miter lim="400000"/>
            </a:ln>
          </a:left>
          <a:right>
            <a:ln w="12700" cap="flat">
              <a:noFill/>
              <a:miter lim="400000"/>
            </a:ln>
          </a:right>
          <a:top>
            <a:ln w="508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rgbClr val="FFFFFF"/>
          </a:solidFill>
        </a:fill>
      </a:tcStyle>
    </a:lastRow>
    <a:firstRow>
      <a:tcTxStyle b="on" i="off">
        <a:fontRef idx="minor">
          <a:srgbClr val="FFFFFF"/>
        </a:fontRef>
        <a:srgbClr val="FFFFFF"/>
      </a:tcTxStyle>
      <a:tcStyle>
        <a:tcBdr>
          <a:left>
            <a:ln w="12700" cap="flat">
              <a:noFill/>
              <a:miter lim="400000"/>
            </a:ln>
          </a:left>
          <a:right>
            <a:ln w="12700" cap="flat">
              <a:noFill/>
              <a:miter lim="400000"/>
            </a:ln>
          </a:right>
          <a:top>
            <a:ln w="254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chemeClr val="accent1"/>
          </a:solidFill>
        </a:fill>
      </a:tcStyle>
    </a:firstRow>
  </a:tblStyle>
  <a:tblStyle styleId="{33BA23B1-9221-436E-865A-0063620EA4FD}" styleName="">
    <a:tblBg/>
    <a:wholeTbl>
      <a:tcTxStyle b="off" i="off">
        <a:fontRef idx="min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CACACA"/>
          </a:solidFill>
        </a:fill>
      </a:tcStyle>
    </a:wholeTbl>
    <a:band2H>
      <a:tcTxStyle/>
      <a:tcStyle>
        <a:tcBdr/>
        <a:fill>
          <a:solidFill>
            <a:srgbClr val="E6E6E6"/>
          </a:solidFill>
        </a:fill>
      </a:tcStyle>
    </a:band2H>
    <a:firstCol>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Col>
    <a:la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lastRow>
    <a:fir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Row>
  </a:tblStyle>
  <a:tblStyle styleId="{2708684C-4D16-4618-839F-0558EEFCDFE6}" styleName="">
    <a:tblBg/>
    <a:wholeTbl>
      <a:tcTxStyle b="off" i="off">
        <a:fontRef idx="min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solidFill>
            <a:srgbClr val="000000">
              <a:alpha val="20000"/>
            </a:srgbClr>
          </a:solidFill>
        </a:fill>
      </a:tcStyle>
    </a:wholeTbl>
    <a:band2H>
      <a:tcTxStyle/>
      <a:tcStyle>
        <a:tcBdr/>
        <a:fill>
          <a:solidFill>
            <a:srgbClr val="FFFFFF"/>
          </a:solidFill>
        </a:fill>
      </a:tcStyle>
    </a:band2H>
    <a:firstCol>
      <a:tcTxStyle b="on" i="off">
        <a:fontRef idx="min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solidFill>
            <a:srgbClr val="000000">
              <a:alpha val="20000"/>
            </a:srgbClr>
          </a:solidFill>
        </a:fill>
      </a:tcStyle>
    </a:firstCol>
    <a:lastRow>
      <a:tcTxStyle b="on" i="off">
        <a:fontRef idx="min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508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lastRow>
    <a:firstRow>
      <a:tcTxStyle b="on" i="off">
        <a:fontRef idx="min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254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5" d="100"/>
          <a:sy n="65" d="100"/>
        </p:scale>
        <p:origin x="912" y="7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10" Type="http://schemas.openxmlformats.org/officeDocument/2006/relationships/slide" Target="slides/slide6.xml"/><Relationship Id="rId19"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47" name="Shape 147"/>
          <p:cNvSpPr>
            <a:spLocks noGrp="1" noRot="1" noChangeAspect="1"/>
          </p:cNvSpPr>
          <p:nvPr>
            <p:ph type="sldImg"/>
          </p:nvPr>
        </p:nvSpPr>
        <p:spPr>
          <a:xfrm>
            <a:off x="1143000" y="685800"/>
            <a:ext cx="4572000" cy="3429000"/>
          </a:xfrm>
          <a:prstGeom prst="rect">
            <a:avLst/>
          </a:prstGeom>
        </p:spPr>
        <p:txBody>
          <a:bodyPr/>
          <a:lstStyle/>
          <a:p>
            <a:endParaRPr/>
          </a:p>
        </p:txBody>
      </p:sp>
      <p:sp>
        <p:nvSpPr>
          <p:cNvPr id="148" name="Shape 148"/>
          <p:cNvSpPr>
            <a:spLocks noGrp="1"/>
          </p:cNvSpPr>
          <p:nvPr>
            <p:ph type="body" sz="quarter" idx="1"/>
          </p:nvPr>
        </p:nvSpPr>
        <p:spPr>
          <a:xfrm>
            <a:off x="914400" y="4343400"/>
            <a:ext cx="5029200" cy="4114800"/>
          </a:xfrm>
          <a:prstGeom prst="rect">
            <a:avLst/>
          </a:prstGeom>
        </p:spPr>
        <p:txBody>
          <a:bodyPr/>
          <a:lstStyle/>
          <a:p>
            <a:endParaRPr/>
          </a:p>
        </p:txBody>
      </p:sp>
    </p:spTree>
  </p:cSld>
  <p:clrMap bg1="lt1" tx1="dk1" bg2="lt2" tx2="dk2" accent1="accent1" accent2="accent2" accent3="accent3" accent4="accent4" accent5="accent5" accent6="accent6" hlink="hlink" folHlink="folHlink"/>
  <p:notesStyle>
    <a:lvl1pPr latinLnBrk="0">
      <a:defRPr sz="1200">
        <a:latin typeface="+mn-lt"/>
        <a:ea typeface="+mn-ea"/>
        <a:cs typeface="+mn-cs"/>
        <a:sym typeface="Calibri"/>
      </a:defRPr>
    </a:lvl1pPr>
    <a:lvl2pPr indent="228600" latinLnBrk="0">
      <a:defRPr sz="1200">
        <a:latin typeface="+mn-lt"/>
        <a:ea typeface="+mn-ea"/>
        <a:cs typeface="+mn-cs"/>
        <a:sym typeface="Calibri"/>
      </a:defRPr>
    </a:lvl2pPr>
    <a:lvl3pPr indent="457200" latinLnBrk="0">
      <a:defRPr sz="1200">
        <a:latin typeface="+mn-lt"/>
        <a:ea typeface="+mn-ea"/>
        <a:cs typeface="+mn-cs"/>
        <a:sym typeface="Calibri"/>
      </a:defRPr>
    </a:lvl3pPr>
    <a:lvl4pPr indent="685800" latinLnBrk="0">
      <a:defRPr sz="1200">
        <a:latin typeface="+mn-lt"/>
        <a:ea typeface="+mn-ea"/>
        <a:cs typeface="+mn-cs"/>
        <a:sym typeface="Calibri"/>
      </a:defRPr>
    </a:lvl4pPr>
    <a:lvl5pPr indent="914400" latinLnBrk="0">
      <a:defRPr sz="1200">
        <a:latin typeface="+mn-lt"/>
        <a:ea typeface="+mn-ea"/>
        <a:cs typeface="+mn-cs"/>
        <a:sym typeface="Calibri"/>
      </a:defRPr>
    </a:lvl5pPr>
    <a:lvl6pPr indent="1143000" latinLnBrk="0">
      <a:defRPr sz="1200">
        <a:latin typeface="+mn-lt"/>
        <a:ea typeface="+mn-ea"/>
        <a:cs typeface="+mn-cs"/>
        <a:sym typeface="Calibri"/>
      </a:defRPr>
    </a:lvl6pPr>
    <a:lvl7pPr indent="1371600" latinLnBrk="0">
      <a:defRPr sz="1200">
        <a:latin typeface="+mn-lt"/>
        <a:ea typeface="+mn-ea"/>
        <a:cs typeface="+mn-cs"/>
        <a:sym typeface="Calibri"/>
      </a:defRPr>
    </a:lvl7pPr>
    <a:lvl8pPr indent="1600200" latinLnBrk="0">
      <a:defRPr sz="1200">
        <a:latin typeface="+mn-lt"/>
        <a:ea typeface="+mn-ea"/>
        <a:cs typeface="+mn-cs"/>
        <a:sym typeface="Calibri"/>
      </a:defRPr>
    </a:lvl8pPr>
    <a:lvl9pPr indent="1828800" latinLnBrk="0">
      <a:defRPr sz="1200">
        <a:latin typeface="+mn-lt"/>
        <a:ea typeface="+mn-ea"/>
        <a:cs typeface="+mn-cs"/>
        <a:sym typeface="Calibri"/>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11" name="Title Text"/>
          <p:cNvSpPr txBox="1">
            <a:spLocks noGrp="1"/>
          </p:cNvSpPr>
          <p:nvPr>
            <p:ph type="title"/>
          </p:nvPr>
        </p:nvSpPr>
        <p:spPr>
          <a:xfrm>
            <a:off x="1524000" y="1122362"/>
            <a:ext cx="9144000" cy="2387601"/>
          </a:xfrm>
          <a:prstGeom prst="rect">
            <a:avLst/>
          </a:prstGeom>
        </p:spPr>
        <p:txBody>
          <a:bodyPr anchor="b"/>
          <a:lstStyle>
            <a:lvl1pPr algn="ctr">
              <a:defRPr sz="6000"/>
            </a:lvl1pPr>
          </a:lstStyle>
          <a:p>
            <a:r>
              <a:t>Title Text</a:t>
            </a:r>
          </a:p>
        </p:txBody>
      </p:sp>
      <p:sp>
        <p:nvSpPr>
          <p:cNvPr id="12" name="Body Level One…"/>
          <p:cNvSpPr txBox="1">
            <a:spLocks noGrp="1"/>
          </p:cNvSpPr>
          <p:nvPr>
            <p:ph type="body" sz="quarter" idx="1"/>
          </p:nvPr>
        </p:nvSpPr>
        <p:spPr>
          <a:xfrm>
            <a:off x="1524000" y="3602037"/>
            <a:ext cx="9144000" cy="1655763"/>
          </a:xfrm>
          <a:prstGeom prst="rect">
            <a:avLst/>
          </a:prstGeom>
        </p:spPr>
        <p:txBody>
          <a:bodyPr/>
          <a:lstStyle>
            <a:lvl1pPr marL="0" indent="0" algn="ctr">
              <a:buSzTx/>
              <a:buFontTx/>
              <a:buNone/>
              <a:defRPr sz="2400"/>
            </a:lvl1pPr>
            <a:lvl2pPr marL="0" indent="457200" algn="ctr">
              <a:buSzTx/>
              <a:buFontTx/>
              <a:buNone/>
              <a:defRPr sz="2400"/>
            </a:lvl2pPr>
            <a:lvl3pPr marL="0" indent="914400" algn="ctr">
              <a:buSzTx/>
              <a:buFontTx/>
              <a:buNone/>
              <a:defRPr sz="2400"/>
            </a:lvl3pPr>
            <a:lvl4pPr marL="0" indent="1371600" algn="ctr">
              <a:buSzTx/>
              <a:buFontTx/>
              <a:buNone/>
              <a:defRPr sz="2400"/>
            </a:lvl4pPr>
            <a:lvl5pPr marL="0" indent="1828800" algn="ctr">
              <a:buSzTx/>
              <a:buFontTx/>
              <a:buNone/>
              <a:defRPr sz="2400"/>
            </a:lvl5pPr>
          </a:lstStyle>
          <a:p>
            <a:r>
              <a:t>Body Level One</a:t>
            </a:r>
          </a:p>
          <a:p>
            <a:pPr lvl="1"/>
            <a:r>
              <a:t>Body Level Two</a:t>
            </a:r>
          </a:p>
          <a:p>
            <a:pPr lvl="2"/>
            <a:r>
              <a:t>Body Level Three</a:t>
            </a:r>
          </a:p>
          <a:p>
            <a:pPr lvl="3"/>
            <a:r>
              <a:t>Body Level Four</a:t>
            </a:r>
          </a:p>
          <a:p>
            <a:pPr lvl="4"/>
            <a:r>
              <a:t>Body Level Five</a:t>
            </a:r>
          </a:p>
        </p:txBody>
      </p:sp>
      <p:sp>
        <p:nvSpPr>
          <p:cNvPr id="13"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2.xml><?xml version="1.0" encoding="utf-8"?>
<p:sldLayout xmlns:a="http://schemas.openxmlformats.org/drawingml/2006/main" xmlns:r="http://schemas.openxmlformats.org/officeDocument/2006/relationships" xmlns:p="http://schemas.openxmlformats.org/presentationml/2006/main" type="tx">
  <p:cSld name="Title and Content">
    <p:spTree>
      <p:nvGrpSpPr>
        <p:cNvPr id="1" name=""/>
        <p:cNvGrpSpPr/>
        <p:nvPr/>
      </p:nvGrpSpPr>
      <p:grpSpPr>
        <a:xfrm>
          <a:off x="0" y="0"/>
          <a:ext cx="0" cy="0"/>
          <a:chOff x="0" y="0"/>
          <a:chExt cx="0" cy="0"/>
        </a:xfrm>
      </p:grpSpPr>
      <p:sp>
        <p:nvSpPr>
          <p:cNvPr id="20" name="Title Text"/>
          <p:cNvSpPr txBox="1">
            <a:spLocks noGrp="1"/>
          </p:cNvSpPr>
          <p:nvPr>
            <p:ph type="title"/>
          </p:nvPr>
        </p:nvSpPr>
        <p:spPr>
          <a:prstGeom prst="rect">
            <a:avLst/>
          </a:prstGeom>
        </p:spPr>
        <p:txBody>
          <a:bodyPr/>
          <a:lstStyle/>
          <a:p>
            <a:r>
              <a:t>Title Text</a:t>
            </a:r>
          </a:p>
        </p:txBody>
      </p:sp>
      <p:sp>
        <p:nvSpPr>
          <p:cNvPr id="21" name="Body Level One…"/>
          <p:cNvSpPr txBox="1">
            <a:spLocks noGrp="1"/>
          </p:cNvSpPr>
          <p:nvPr>
            <p:ph type="body" idx="1"/>
          </p:nvPr>
        </p:nvSpPr>
        <p:spPr>
          <a:prstGeom prst="rect">
            <a:avLst/>
          </a:prstGeom>
        </p:spPr>
        <p:txBody>
          <a:bodyPr/>
          <a:lstStyle/>
          <a:p>
            <a:r>
              <a:t>Body Level One</a:t>
            </a:r>
          </a:p>
          <a:p>
            <a:pPr lvl="1"/>
            <a:r>
              <a:t>Body Level Two</a:t>
            </a:r>
          </a:p>
          <a:p>
            <a:pPr lvl="2"/>
            <a:r>
              <a:t>Body Level Three</a:t>
            </a:r>
          </a:p>
          <a:p>
            <a:pPr lvl="3"/>
            <a:r>
              <a:t>Body Level Four</a:t>
            </a:r>
          </a:p>
          <a:p>
            <a:pPr lvl="4"/>
            <a:r>
              <a:t>Body Level Five</a:t>
            </a:r>
          </a:p>
        </p:txBody>
      </p:sp>
      <p:sp>
        <p:nvSpPr>
          <p:cNvPr id="22"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3.xml><?xml version="1.0" encoding="utf-8"?>
<p:sldLayout xmlns:a="http://schemas.openxmlformats.org/drawingml/2006/main" xmlns:r="http://schemas.openxmlformats.org/officeDocument/2006/relationships" xmlns:p="http://schemas.openxmlformats.org/presentationml/2006/main" type="tx">
  <p:cSld name="Section Header">
    <p:spTree>
      <p:nvGrpSpPr>
        <p:cNvPr id="1" name=""/>
        <p:cNvGrpSpPr/>
        <p:nvPr/>
      </p:nvGrpSpPr>
      <p:grpSpPr>
        <a:xfrm>
          <a:off x="0" y="0"/>
          <a:ext cx="0" cy="0"/>
          <a:chOff x="0" y="0"/>
          <a:chExt cx="0" cy="0"/>
        </a:xfrm>
      </p:grpSpPr>
      <p:sp>
        <p:nvSpPr>
          <p:cNvPr id="29" name="Title Text"/>
          <p:cNvSpPr txBox="1">
            <a:spLocks noGrp="1"/>
          </p:cNvSpPr>
          <p:nvPr>
            <p:ph type="title"/>
          </p:nvPr>
        </p:nvSpPr>
        <p:spPr>
          <a:xfrm>
            <a:off x="831850" y="1709738"/>
            <a:ext cx="10515600" cy="2852737"/>
          </a:xfrm>
          <a:prstGeom prst="rect">
            <a:avLst/>
          </a:prstGeom>
        </p:spPr>
        <p:txBody>
          <a:bodyPr anchor="b"/>
          <a:lstStyle>
            <a:lvl1pPr>
              <a:defRPr sz="6000"/>
            </a:lvl1pPr>
          </a:lstStyle>
          <a:p>
            <a:r>
              <a:t>Title Text</a:t>
            </a:r>
          </a:p>
        </p:txBody>
      </p:sp>
      <p:sp>
        <p:nvSpPr>
          <p:cNvPr id="30" name="Body Level One…"/>
          <p:cNvSpPr txBox="1">
            <a:spLocks noGrp="1"/>
          </p:cNvSpPr>
          <p:nvPr>
            <p:ph type="body" sz="quarter" idx="1"/>
          </p:nvPr>
        </p:nvSpPr>
        <p:spPr>
          <a:xfrm>
            <a:off x="831850" y="4589462"/>
            <a:ext cx="10515600" cy="1500188"/>
          </a:xfrm>
          <a:prstGeom prst="rect">
            <a:avLst/>
          </a:prstGeom>
        </p:spPr>
        <p:txBody>
          <a:bodyPr/>
          <a:lstStyle>
            <a:lvl1pPr marL="0" indent="0">
              <a:buSzTx/>
              <a:buFontTx/>
              <a:buNone/>
              <a:defRPr sz="2400">
                <a:solidFill>
                  <a:srgbClr val="888888"/>
                </a:solidFill>
              </a:defRPr>
            </a:lvl1pPr>
            <a:lvl2pPr marL="0" indent="457200">
              <a:buSzTx/>
              <a:buFontTx/>
              <a:buNone/>
              <a:defRPr sz="2400">
                <a:solidFill>
                  <a:srgbClr val="888888"/>
                </a:solidFill>
              </a:defRPr>
            </a:lvl2pPr>
            <a:lvl3pPr marL="0" indent="914400">
              <a:buSzTx/>
              <a:buFontTx/>
              <a:buNone/>
              <a:defRPr sz="2400">
                <a:solidFill>
                  <a:srgbClr val="888888"/>
                </a:solidFill>
              </a:defRPr>
            </a:lvl3pPr>
            <a:lvl4pPr marL="0" indent="1371600">
              <a:buSzTx/>
              <a:buFontTx/>
              <a:buNone/>
              <a:defRPr sz="2400">
                <a:solidFill>
                  <a:srgbClr val="888888"/>
                </a:solidFill>
              </a:defRPr>
            </a:lvl4pPr>
            <a:lvl5pPr marL="0" indent="1828800">
              <a:buSzTx/>
              <a:buFontTx/>
              <a:buNone/>
              <a:defRPr sz="2400">
                <a:solidFill>
                  <a:srgbClr val="888888"/>
                </a:solidFill>
              </a:defRPr>
            </a:lvl5pPr>
          </a:lstStyle>
          <a:p>
            <a:r>
              <a:t>Body Level One</a:t>
            </a:r>
          </a:p>
          <a:p>
            <a:pPr lvl="1"/>
            <a:r>
              <a:t>Body Level Two</a:t>
            </a:r>
          </a:p>
          <a:p>
            <a:pPr lvl="2"/>
            <a:r>
              <a:t>Body Level Three</a:t>
            </a:r>
          </a:p>
          <a:p>
            <a:pPr lvl="3"/>
            <a:r>
              <a:t>Body Level Four</a:t>
            </a:r>
          </a:p>
          <a:p>
            <a:pPr lvl="4"/>
            <a:r>
              <a:t>Body Level Five</a:t>
            </a:r>
          </a:p>
        </p:txBody>
      </p:sp>
      <p:sp>
        <p:nvSpPr>
          <p:cNvPr id="31"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4.xml><?xml version="1.0" encoding="utf-8"?>
<p:sldLayout xmlns:a="http://schemas.openxmlformats.org/drawingml/2006/main" xmlns:r="http://schemas.openxmlformats.org/officeDocument/2006/relationships" xmlns:p="http://schemas.openxmlformats.org/presentationml/2006/main" type="tx">
  <p:cSld name="Two Content">
    <p:spTree>
      <p:nvGrpSpPr>
        <p:cNvPr id="1" name=""/>
        <p:cNvGrpSpPr/>
        <p:nvPr/>
      </p:nvGrpSpPr>
      <p:grpSpPr>
        <a:xfrm>
          <a:off x="0" y="0"/>
          <a:ext cx="0" cy="0"/>
          <a:chOff x="0" y="0"/>
          <a:chExt cx="0" cy="0"/>
        </a:xfrm>
      </p:grpSpPr>
      <p:sp>
        <p:nvSpPr>
          <p:cNvPr id="38" name="Title Text"/>
          <p:cNvSpPr txBox="1">
            <a:spLocks noGrp="1"/>
          </p:cNvSpPr>
          <p:nvPr>
            <p:ph type="title"/>
          </p:nvPr>
        </p:nvSpPr>
        <p:spPr>
          <a:prstGeom prst="rect">
            <a:avLst/>
          </a:prstGeom>
        </p:spPr>
        <p:txBody>
          <a:bodyPr/>
          <a:lstStyle/>
          <a:p>
            <a:r>
              <a:t>Title Text</a:t>
            </a:r>
          </a:p>
        </p:txBody>
      </p:sp>
      <p:sp>
        <p:nvSpPr>
          <p:cNvPr id="39" name="Body Level One…"/>
          <p:cNvSpPr txBox="1">
            <a:spLocks noGrp="1"/>
          </p:cNvSpPr>
          <p:nvPr>
            <p:ph type="body" sz="half" idx="1"/>
          </p:nvPr>
        </p:nvSpPr>
        <p:spPr>
          <a:xfrm>
            <a:off x="838200" y="1825625"/>
            <a:ext cx="5181600" cy="4351338"/>
          </a:xfrm>
          <a:prstGeom prst="rect">
            <a:avLst/>
          </a:prstGeom>
        </p:spPr>
        <p:txBody>
          <a:bodyPr/>
          <a:lstStyle/>
          <a:p>
            <a:r>
              <a:t>Body Level One</a:t>
            </a:r>
          </a:p>
          <a:p>
            <a:pPr lvl="1"/>
            <a:r>
              <a:t>Body Level Two</a:t>
            </a:r>
          </a:p>
          <a:p>
            <a:pPr lvl="2"/>
            <a:r>
              <a:t>Body Level Three</a:t>
            </a:r>
          </a:p>
          <a:p>
            <a:pPr lvl="3"/>
            <a:r>
              <a:t>Body Level Four</a:t>
            </a:r>
          </a:p>
          <a:p>
            <a:pPr lvl="4"/>
            <a:r>
              <a:t>Body Level Five</a:t>
            </a:r>
          </a:p>
        </p:txBody>
      </p:sp>
      <p:sp>
        <p:nvSpPr>
          <p:cNvPr id="40"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5.xml><?xml version="1.0" encoding="utf-8"?>
<p:sldLayout xmlns:a="http://schemas.openxmlformats.org/drawingml/2006/main" xmlns:r="http://schemas.openxmlformats.org/officeDocument/2006/relationships" xmlns:p="http://schemas.openxmlformats.org/presentationml/2006/main" type="tx">
  <p:cSld name="Comparison">
    <p:spTree>
      <p:nvGrpSpPr>
        <p:cNvPr id="1" name=""/>
        <p:cNvGrpSpPr/>
        <p:nvPr/>
      </p:nvGrpSpPr>
      <p:grpSpPr>
        <a:xfrm>
          <a:off x="0" y="0"/>
          <a:ext cx="0" cy="0"/>
          <a:chOff x="0" y="0"/>
          <a:chExt cx="0" cy="0"/>
        </a:xfrm>
      </p:grpSpPr>
      <p:sp>
        <p:nvSpPr>
          <p:cNvPr id="47" name="Title Text"/>
          <p:cNvSpPr txBox="1">
            <a:spLocks noGrp="1"/>
          </p:cNvSpPr>
          <p:nvPr>
            <p:ph type="title"/>
          </p:nvPr>
        </p:nvSpPr>
        <p:spPr>
          <a:xfrm>
            <a:off x="839787" y="365125"/>
            <a:ext cx="10515601" cy="1325563"/>
          </a:xfrm>
          <a:prstGeom prst="rect">
            <a:avLst/>
          </a:prstGeom>
        </p:spPr>
        <p:txBody>
          <a:bodyPr/>
          <a:lstStyle/>
          <a:p>
            <a:r>
              <a:t>Title Text</a:t>
            </a:r>
          </a:p>
        </p:txBody>
      </p:sp>
      <p:sp>
        <p:nvSpPr>
          <p:cNvPr id="48" name="Body Level One…"/>
          <p:cNvSpPr txBox="1">
            <a:spLocks noGrp="1"/>
          </p:cNvSpPr>
          <p:nvPr>
            <p:ph type="body" sz="quarter" idx="1"/>
          </p:nvPr>
        </p:nvSpPr>
        <p:spPr>
          <a:xfrm>
            <a:off x="839787" y="1681163"/>
            <a:ext cx="5157789" cy="823913"/>
          </a:xfrm>
          <a:prstGeom prst="rect">
            <a:avLst/>
          </a:prstGeom>
        </p:spPr>
        <p:txBody>
          <a:bodyPr anchor="b"/>
          <a:lstStyle>
            <a:lvl1pPr marL="0" indent="0">
              <a:buSzTx/>
              <a:buFontTx/>
              <a:buNone/>
              <a:defRPr sz="2400" b="1"/>
            </a:lvl1pPr>
            <a:lvl2pPr marL="0" indent="457200">
              <a:buSzTx/>
              <a:buFontTx/>
              <a:buNone/>
              <a:defRPr sz="2400" b="1"/>
            </a:lvl2pPr>
            <a:lvl3pPr marL="0" indent="914400">
              <a:buSzTx/>
              <a:buFontTx/>
              <a:buNone/>
              <a:defRPr sz="2400" b="1"/>
            </a:lvl3pPr>
            <a:lvl4pPr marL="0" indent="1371600">
              <a:buSzTx/>
              <a:buFontTx/>
              <a:buNone/>
              <a:defRPr sz="2400" b="1"/>
            </a:lvl4pPr>
            <a:lvl5pPr marL="0" indent="1828800">
              <a:buSzTx/>
              <a:buFontTx/>
              <a:buNone/>
              <a:defRPr sz="2400" b="1"/>
            </a:lvl5pPr>
          </a:lstStyle>
          <a:p>
            <a:r>
              <a:t>Body Level One</a:t>
            </a:r>
          </a:p>
          <a:p>
            <a:pPr lvl="1"/>
            <a:r>
              <a:t>Body Level Two</a:t>
            </a:r>
          </a:p>
          <a:p>
            <a:pPr lvl="2"/>
            <a:r>
              <a:t>Body Level Three</a:t>
            </a:r>
          </a:p>
          <a:p>
            <a:pPr lvl="3"/>
            <a:r>
              <a:t>Body Level Four</a:t>
            </a:r>
          </a:p>
          <a:p>
            <a:pPr lvl="4"/>
            <a:r>
              <a:t>Body Level Five</a:t>
            </a:r>
          </a:p>
        </p:txBody>
      </p:sp>
      <p:sp>
        <p:nvSpPr>
          <p:cNvPr id="49" name="Text Placeholder 4"/>
          <p:cNvSpPr>
            <a:spLocks noGrp="1"/>
          </p:cNvSpPr>
          <p:nvPr>
            <p:ph type="body" sz="quarter" idx="21"/>
          </p:nvPr>
        </p:nvSpPr>
        <p:spPr>
          <a:xfrm>
            <a:off x="6172200" y="1681163"/>
            <a:ext cx="5183188" cy="823913"/>
          </a:xfrm>
          <a:prstGeom prst="rect">
            <a:avLst/>
          </a:prstGeom>
        </p:spPr>
        <p:txBody>
          <a:bodyPr anchor="b"/>
          <a:lstStyle/>
          <a:p>
            <a:pPr marL="0" indent="0">
              <a:buSzTx/>
              <a:buFontTx/>
              <a:buNone/>
              <a:defRPr sz="2400" b="1"/>
            </a:pPr>
            <a:endParaRPr/>
          </a:p>
        </p:txBody>
      </p:sp>
      <p:sp>
        <p:nvSpPr>
          <p:cNvPr id="50"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6.xml><?xml version="1.0" encoding="utf-8"?>
<p:sldLayout xmlns:a="http://schemas.openxmlformats.org/drawingml/2006/main" xmlns:r="http://schemas.openxmlformats.org/officeDocument/2006/relationships" xmlns:p="http://schemas.openxmlformats.org/presentationml/2006/main" type="tx">
  <p:cSld name="Title Only">
    <p:spTree>
      <p:nvGrpSpPr>
        <p:cNvPr id="1" name=""/>
        <p:cNvGrpSpPr/>
        <p:nvPr/>
      </p:nvGrpSpPr>
      <p:grpSpPr>
        <a:xfrm>
          <a:off x="0" y="0"/>
          <a:ext cx="0" cy="0"/>
          <a:chOff x="0" y="0"/>
          <a:chExt cx="0" cy="0"/>
        </a:xfrm>
      </p:grpSpPr>
      <p:sp>
        <p:nvSpPr>
          <p:cNvPr id="57" name="Title Text"/>
          <p:cNvSpPr txBox="1">
            <a:spLocks noGrp="1"/>
          </p:cNvSpPr>
          <p:nvPr>
            <p:ph type="title"/>
          </p:nvPr>
        </p:nvSpPr>
        <p:spPr>
          <a:prstGeom prst="rect">
            <a:avLst/>
          </a:prstGeom>
        </p:spPr>
        <p:txBody>
          <a:bodyPr/>
          <a:lstStyle/>
          <a:p>
            <a:r>
              <a:t>Title Text</a:t>
            </a:r>
          </a:p>
        </p:txBody>
      </p:sp>
      <p:sp>
        <p:nvSpPr>
          <p:cNvPr id="58"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7.xml><?xml version="1.0" encoding="utf-8"?>
<p:sldLayout xmlns:a="http://schemas.openxmlformats.org/drawingml/2006/main" xmlns:r="http://schemas.openxmlformats.org/officeDocument/2006/relationships" xmlns:p="http://schemas.openxmlformats.org/presentationml/2006/main" type="tx">
  <p:cSld name="Blank">
    <p:spTree>
      <p:nvGrpSpPr>
        <p:cNvPr id="1" name=""/>
        <p:cNvGrpSpPr/>
        <p:nvPr/>
      </p:nvGrpSpPr>
      <p:grpSpPr>
        <a:xfrm>
          <a:off x="0" y="0"/>
          <a:ext cx="0" cy="0"/>
          <a:chOff x="0" y="0"/>
          <a:chExt cx="0" cy="0"/>
        </a:xfrm>
      </p:grpSpPr>
      <p:sp>
        <p:nvSpPr>
          <p:cNvPr id="65"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8.xml><?xml version="1.0" encoding="utf-8"?>
<p:sldLayout xmlns:a="http://schemas.openxmlformats.org/drawingml/2006/main" xmlns:r="http://schemas.openxmlformats.org/officeDocument/2006/relationships" xmlns:p="http://schemas.openxmlformats.org/presentationml/2006/main" type="tx">
  <p:cSld name="Content with Caption">
    <p:spTree>
      <p:nvGrpSpPr>
        <p:cNvPr id="1" name=""/>
        <p:cNvGrpSpPr/>
        <p:nvPr/>
      </p:nvGrpSpPr>
      <p:grpSpPr>
        <a:xfrm>
          <a:off x="0" y="0"/>
          <a:ext cx="0" cy="0"/>
          <a:chOff x="0" y="0"/>
          <a:chExt cx="0" cy="0"/>
        </a:xfrm>
      </p:grpSpPr>
      <p:sp>
        <p:nvSpPr>
          <p:cNvPr id="72" name="Title Text"/>
          <p:cNvSpPr txBox="1">
            <a:spLocks noGrp="1"/>
          </p:cNvSpPr>
          <p:nvPr>
            <p:ph type="title"/>
          </p:nvPr>
        </p:nvSpPr>
        <p:spPr>
          <a:xfrm>
            <a:off x="839787" y="457200"/>
            <a:ext cx="3932239" cy="1600200"/>
          </a:xfrm>
          <a:prstGeom prst="rect">
            <a:avLst/>
          </a:prstGeom>
        </p:spPr>
        <p:txBody>
          <a:bodyPr anchor="b"/>
          <a:lstStyle>
            <a:lvl1pPr>
              <a:defRPr sz="3200"/>
            </a:lvl1pPr>
          </a:lstStyle>
          <a:p>
            <a:r>
              <a:t>Title Text</a:t>
            </a:r>
          </a:p>
        </p:txBody>
      </p:sp>
      <p:sp>
        <p:nvSpPr>
          <p:cNvPr id="73" name="Body Level One…"/>
          <p:cNvSpPr txBox="1">
            <a:spLocks noGrp="1"/>
          </p:cNvSpPr>
          <p:nvPr>
            <p:ph type="body" sz="half" idx="1"/>
          </p:nvPr>
        </p:nvSpPr>
        <p:spPr>
          <a:xfrm>
            <a:off x="5183187" y="987425"/>
            <a:ext cx="6172201" cy="4873625"/>
          </a:xfrm>
          <a:prstGeom prst="rect">
            <a:avLst/>
          </a:prstGeom>
        </p:spPr>
        <p:txBody>
          <a:bodyPr/>
          <a:lstStyle>
            <a:lvl1pPr>
              <a:defRPr sz="3200"/>
            </a:lvl1pPr>
            <a:lvl2pPr marL="718457" indent="-261257">
              <a:defRPr sz="3200"/>
            </a:lvl2pPr>
            <a:lvl3pPr marL="1219200" indent="-304800">
              <a:defRPr sz="3200"/>
            </a:lvl3pPr>
            <a:lvl4pPr marL="1737360" indent="-365760">
              <a:defRPr sz="3200"/>
            </a:lvl4pPr>
            <a:lvl5pPr marL="2194560" indent="-365760">
              <a:defRPr sz="3200"/>
            </a:lvl5pPr>
          </a:lstStyle>
          <a:p>
            <a:r>
              <a:t>Body Level One</a:t>
            </a:r>
          </a:p>
          <a:p>
            <a:pPr lvl="1"/>
            <a:r>
              <a:t>Body Level Two</a:t>
            </a:r>
          </a:p>
          <a:p>
            <a:pPr lvl="2"/>
            <a:r>
              <a:t>Body Level Three</a:t>
            </a:r>
          </a:p>
          <a:p>
            <a:pPr lvl="3"/>
            <a:r>
              <a:t>Body Level Four</a:t>
            </a:r>
          </a:p>
          <a:p>
            <a:pPr lvl="4"/>
            <a:r>
              <a:t>Body Level Five</a:t>
            </a:r>
          </a:p>
        </p:txBody>
      </p:sp>
      <p:sp>
        <p:nvSpPr>
          <p:cNvPr id="74" name="Text Placeholder 3"/>
          <p:cNvSpPr>
            <a:spLocks noGrp="1"/>
          </p:cNvSpPr>
          <p:nvPr>
            <p:ph type="body" sz="quarter" idx="21"/>
          </p:nvPr>
        </p:nvSpPr>
        <p:spPr>
          <a:xfrm>
            <a:off x="839787" y="2057400"/>
            <a:ext cx="3932238" cy="3811588"/>
          </a:xfrm>
          <a:prstGeom prst="rect">
            <a:avLst/>
          </a:prstGeom>
        </p:spPr>
        <p:txBody>
          <a:bodyPr/>
          <a:lstStyle/>
          <a:p>
            <a:pPr marL="0" indent="0">
              <a:buSzTx/>
              <a:buFontTx/>
              <a:buNone/>
              <a:defRPr sz="1600"/>
            </a:pPr>
            <a:endParaRPr/>
          </a:p>
        </p:txBody>
      </p:sp>
      <p:sp>
        <p:nvSpPr>
          <p:cNvPr id="75"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9.xml><?xml version="1.0" encoding="utf-8"?>
<p:sldLayout xmlns:a="http://schemas.openxmlformats.org/drawingml/2006/main" xmlns:r="http://schemas.openxmlformats.org/officeDocument/2006/relationships" xmlns:p="http://schemas.openxmlformats.org/presentationml/2006/main" type="tx">
  <p:cSld name="Picture with Caption">
    <p:spTree>
      <p:nvGrpSpPr>
        <p:cNvPr id="1" name=""/>
        <p:cNvGrpSpPr/>
        <p:nvPr/>
      </p:nvGrpSpPr>
      <p:grpSpPr>
        <a:xfrm>
          <a:off x="0" y="0"/>
          <a:ext cx="0" cy="0"/>
          <a:chOff x="0" y="0"/>
          <a:chExt cx="0" cy="0"/>
        </a:xfrm>
      </p:grpSpPr>
      <p:sp>
        <p:nvSpPr>
          <p:cNvPr id="82" name="Title Text"/>
          <p:cNvSpPr txBox="1">
            <a:spLocks noGrp="1"/>
          </p:cNvSpPr>
          <p:nvPr>
            <p:ph type="title"/>
          </p:nvPr>
        </p:nvSpPr>
        <p:spPr>
          <a:xfrm>
            <a:off x="839787" y="457200"/>
            <a:ext cx="3932239" cy="1600200"/>
          </a:xfrm>
          <a:prstGeom prst="rect">
            <a:avLst/>
          </a:prstGeom>
        </p:spPr>
        <p:txBody>
          <a:bodyPr anchor="b"/>
          <a:lstStyle>
            <a:lvl1pPr>
              <a:defRPr sz="3200"/>
            </a:lvl1pPr>
          </a:lstStyle>
          <a:p>
            <a:r>
              <a:t>Title Text</a:t>
            </a:r>
          </a:p>
        </p:txBody>
      </p:sp>
      <p:sp>
        <p:nvSpPr>
          <p:cNvPr id="83" name="Picture Placeholder 2"/>
          <p:cNvSpPr>
            <a:spLocks noGrp="1"/>
          </p:cNvSpPr>
          <p:nvPr>
            <p:ph type="pic" sz="half" idx="21"/>
          </p:nvPr>
        </p:nvSpPr>
        <p:spPr>
          <a:xfrm>
            <a:off x="5183187" y="987425"/>
            <a:ext cx="6172201" cy="4873625"/>
          </a:xfrm>
          <a:prstGeom prst="rect">
            <a:avLst/>
          </a:prstGeom>
        </p:spPr>
        <p:txBody>
          <a:bodyPr lIns="91439" rIns="91439">
            <a:noAutofit/>
          </a:bodyPr>
          <a:lstStyle/>
          <a:p>
            <a:endParaRPr/>
          </a:p>
        </p:txBody>
      </p:sp>
      <p:sp>
        <p:nvSpPr>
          <p:cNvPr id="84" name="Body Level One…"/>
          <p:cNvSpPr txBox="1">
            <a:spLocks noGrp="1"/>
          </p:cNvSpPr>
          <p:nvPr>
            <p:ph type="body" sz="quarter" idx="1"/>
          </p:nvPr>
        </p:nvSpPr>
        <p:spPr>
          <a:xfrm>
            <a:off x="839787" y="2057400"/>
            <a:ext cx="3932239" cy="3811588"/>
          </a:xfrm>
          <a:prstGeom prst="rect">
            <a:avLst/>
          </a:prstGeom>
        </p:spPr>
        <p:txBody>
          <a:bodyPr/>
          <a:lstStyle>
            <a:lvl1pPr marL="0" indent="0">
              <a:buSzTx/>
              <a:buFontTx/>
              <a:buNone/>
              <a:defRPr sz="1600"/>
            </a:lvl1pPr>
            <a:lvl2pPr marL="0" indent="457200">
              <a:buSzTx/>
              <a:buFontTx/>
              <a:buNone/>
              <a:defRPr sz="1600"/>
            </a:lvl2pPr>
            <a:lvl3pPr marL="0" indent="914400">
              <a:buSzTx/>
              <a:buFontTx/>
              <a:buNone/>
              <a:defRPr sz="1600"/>
            </a:lvl3pPr>
            <a:lvl4pPr marL="0" indent="1371600">
              <a:buSzTx/>
              <a:buFontTx/>
              <a:buNone/>
              <a:defRPr sz="1600"/>
            </a:lvl4pPr>
            <a:lvl5pPr marL="0" indent="1828800">
              <a:buSzTx/>
              <a:buFontTx/>
              <a:buNone/>
              <a:defRPr sz="1600"/>
            </a:lvl5pPr>
          </a:lstStyle>
          <a:p>
            <a:r>
              <a:t>Body Level One</a:t>
            </a:r>
          </a:p>
          <a:p>
            <a:pPr lvl="1"/>
            <a:r>
              <a:t>Body Level Two</a:t>
            </a:r>
          </a:p>
          <a:p>
            <a:pPr lvl="2"/>
            <a:r>
              <a:t>Body Level Three</a:t>
            </a:r>
          </a:p>
          <a:p>
            <a:pPr lvl="3"/>
            <a:r>
              <a:t>Body Level Four</a:t>
            </a:r>
          </a:p>
          <a:p>
            <a:pPr lvl="4"/>
            <a:r>
              <a:t>Body Level Five</a:t>
            </a:r>
          </a:p>
        </p:txBody>
      </p:sp>
      <p:sp>
        <p:nvSpPr>
          <p:cNvPr id="85"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10.xml><?xml version="1.0" encoding="utf-8"?>
<p:sldLayout xmlns:a="http://schemas.openxmlformats.org/drawingml/2006/main" xmlns:r="http://schemas.openxmlformats.org/officeDocument/2006/relationships" xmlns:p="http://schemas.openxmlformats.org/presentationml/2006/main" type="tx">
  <p:cSld name="8_Title Slide">
    <p:spTree>
      <p:nvGrpSpPr>
        <p:cNvPr id="1" name=""/>
        <p:cNvGrpSpPr/>
        <p:nvPr/>
      </p:nvGrpSpPr>
      <p:grpSpPr>
        <a:xfrm>
          <a:off x="0" y="0"/>
          <a:ext cx="0" cy="0"/>
          <a:chOff x="0" y="0"/>
          <a:chExt cx="0" cy="0"/>
        </a:xfrm>
      </p:grpSpPr>
      <p:sp>
        <p:nvSpPr>
          <p:cNvPr id="92" name="Picture Placeholder 10"/>
          <p:cNvSpPr>
            <a:spLocks noGrp="1"/>
          </p:cNvSpPr>
          <p:nvPr>
            <p:ph type="pic" idx="21"/>
          </p:nvPr>
        </p:nvSpPr>
        <p:spPr>
          <a:xfrm>
            <a:off x="-1" y="-1"/>
            <a:ext cx="12192001" cy="6858001"/>
          </a:xfrm>
          <a:prstGeom prst="rect">
            <a:avLst/>
          </a:prstGeom>
        </p:spPr>
        <p:txBody>
          <a:bodyPr lIns="91439" rIns="91439">
            <a:noAutofit/>
          </a:bodyPr>
          <a:lstStyle/>
          <a:p>
            <a:endParaRPr/>
          </a:p>
        </p:txBody>
      </p:sp>
      <p:sp>
        <p:nvSpPr>
          <p:cNvPr id="93" name="Slide Number"/>
          <p:cNvSpPr txBox="1">
            <a:spLocks noGrp="1"/>
          </p:cNvSpPr>
          <p:nvPr>
            <p:ph type="sldNum" sz="quarter" idx="2"/>
          </p:nvPr>
        </p:nvSpPr>
        <p:spPr>
          <a:xfrm>
            <a:off x="5892800" y="6172200"/>
            <a:ext cx="2844800" cy="368301"/>
          </a:xfrm>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11.xml><?xml version="1.0" encoding="utf-8"?>
<p:sldLayout xmlns:a="http://schemas.openxmlformats.org/drawingml/2006/main" xmlns:r="http://schemas.openxmlformats.org/officeDocument/2006/relationships" xmlns:p="http://schemas.openxmlformats.org/presentationml/2006/main" type="tx">
  <p:cSld name="23_Title Slide">
    <p:spTree>
      <p:nvGrpSpPr>
        <p:cNvPr id="1" name=""/>
        <p:cNvGrpSpPr/>
        <p:nvPr/>
      </p:nvGrpSpPr>
      <p:grpSpPr>
        <a:xfrm>
          <a:off x="0" y="0"/>
          <a:ext cx="0" cy="0"/>
          <a:chOff x="0" y="0"/>
          <a:chExt cx="0" cy="0"/>
        </a:xfrm>
      </p:grpSpPr>
      <p:sp>
        <p:nvSpPr>
          <p:cNvPr id="100" name="Picture Placeholder 13"/>
          <p:cNvSpPr>
            <a:spLocks noGrp="1"/>
          </p:cNvSpPr>
          <p:nvPr>
            <p:ph type="pic" idx="21"/>
          </p:nvPr>
        </p:nvSpPr>
        <p:spPr>
          <a:xfrm>
            <a:off x="1" y="0"/>
            <a:ext cx="9740897" cy="5962650"/>
          </a:xfrm>
          <a:prstGeom prst="rect">
            <a:avLst/>
          </a:prstGeom>
        </p:spPr>
        <p:txBody>
          <a:bodyPr lIns="91439" rIns="91439">
            <a:noAutofit/>
          </a:bodyPr>
          <a:lstStyle/>
          <a:p>
            <a:endParaRPr/>
          </a:p>
        </p:txBody>
      </p:sp>
      <p:sp>
        <p:nvSpPr>
          <p:cNvPr id="101" name="Slide Number"/>
          <p:cNvSpPr txBox="1">
            <a:spLocks noGrp="1"/>
          </p:cNvSpPr>
          <p:nvPr>
            <p:ph type="sldNum" sz="quarter" idx="2"/>
          </p:nvPr>
        </p:nvSpPr>
        <p:spPr>
          <a:xfrm>
            <a:off x="5892800" y="6172200"/>
            <a:ext cx="2844800" cy="368301"/>
          </a:xfrm>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12.xml><?xml version="1.0" encoding="utf-8"?>
<p:sldLayout xmlns:a="http://schemas.openxmlformats.org/drawingml/2006/main" xmlns:r="http://schemas.openxmlformats.org/officeDocument/2006/relationships" xmlns:p="http://schemas.openxmlformats.org/presentationml/2006/main" type="tx">
  <p:cSld name="29_Title Slide">
    <p:spTree>
      <p:nvGrpSpPr>
        <p:cNvPr id="1" name=""/>
        <p:cNvGrpSpPr/>
        <p:nvPr/>
      </p:nvGrpSpPr>
      <p:grpSpPr>
        <a:xfrm>
          <a:off x="0" y="0"/>
          <a:ext cx="0" cy="0"/>
          <a:chOff x="0" y="0"/>
          <a:chExt cx="0" cy="0"/>
        </a:xfrm>
      </p:grpSpPr>
      <p:sp>
        <p:nvSpPr>
          <p:cNvPr id="108" name="Picture Placeholder 6"/>
          <p:cNvSpPr>
            <a:spLocks noGrp="1"/>
          </p:cNvSpPr>
          <p:nvPr>
            <p:ph type="pic" idx="21"/>
          </p:nvPr>
        </p:nvSpPr>
        <p:spPr>
          <a:xfrm>
            <a:off x="1127759" y="1123950"/>
            <a:ext cx="9936482" cy="4610100"/>
          </a:xfrm>
          <a:prstGeom prst="rect">
            <a:avLst/>
          </a:prstGeom>
        </p:spPr>
        <p:txBody>
          <a:bodyPr lIns="91439" rIns="91439">
            <a:noAutofit/>
          </a:bodyPr>
          <a:lstStyle/>
          <a:p>
            <a:endParaRPr/>
          </a:p>
        </p:txBody>
      </p:sp>
      <p:sp>
        <p:nvSpPr>
          <p:cNvPr id="109" name="Slide Number"/>
          <p:cNvSpPr txBox="1">
            <a:spLocks noGrp="1"/>
          </p:cNvSpPr>
          <p:nvPr>
            <p:ph type="sldNum" sz="quarter" idx="2"/>
          </p:nvPr>
        </p:nvSpPr>
        <p:spPr>
          <a:xfrm>
            <a:off x="5892800" y="6172200"/>
            <a:ext cx="2844800" cy="368301"/>
          </a:xfrm>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13.xml><?xml version="1.0" encoding="utf-8"?>
<p:sldLayout xmlns:a="http://schemas.openxmlformats.org/drawingml/2006/main" xmlns:r="http://schemas.openxmlformats.org/officeDocument/2006/relationships" xmlns:p="http://schemas.openxmlformats.org/presentationml/2006/main" type="tx">
  <p:cSld name="33_Title Slide">
    <p:spTree>
      <p:nvGrpSpPr>
        <p:cNvPr id="1" name=""/>
        <p:cNvGrpSpPr/>
        <p:nvPr/>
      </p:nvGrpSpPr>
      <p:grpSpPr>
        <a:xfrm>
          <a:off x="0" y="0"/>
          <a:ext cx="0" cy="0"/>
          <a:chOff x="0" y="0"/>
          <a:chExt cx="0" cy="0"/>
        </a:xfrm>
      </p:grpSpPr>
      <p:sp>
        <p:nvSpPr>
          <p:cNvPr id="116" name="Picture Placeholder 3"/>
          <p:cNvSpPr>
            <a:spLocks noGrp="1"/>
          </p:cNvSpPr>
          <p:nvPr>
            <p:ph type="pic" idx="21"/>
          </p:nvPr>
        </p:nvSpPr>
        <p:spPr>
          <a:xfrm>
            <a:off x="-1" y="0"/>
            <a:ext cx="6826173" cy="6857999"/>
          </a:xfrm>
          <a:prstGeom prst="rect">
            <a:avLst/>
          </a:prstGeom>
        </p:spPr>
        <p:txBody>
          <a:bodyPr lIns="91439" rIns="91439">
            <a:noAutofit/>
          </a:bodyPr>
          <a:lstStyle/>
          <a:p>
            <a:endParaRPr/>
          </a:p>
        </p:txBody>
      </p:sp>
      <p:sp>
        <p:nvSpPr>
          <p:cNvPr id="117" name="Slide Number"/>
          <p:cNvSpPr txBox="1">
            <a:spLocks noGrp="1"/>
          </p:cNvSpPr>
          <p:nvPr>
            <p:ph type="sldNum" sz="quarter" idx="2"/>
          </p:nvPr>
        </p:nvSpPr>
        <p:spPr>
          <a:xfrm>
            <a:off x="5892800" y="6172200"/>
            <a:ext cx="2844800" cy="368301"/>
          </a:xfrm>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14.xml><?xml version="1.0" encoding="utf-8"?>
<p:sldLayout xmlns:a="http://schemas.openxmlformats.org/drawingml/2006/main" xmlns:r="http://schemas.openxmlformats.org/officeDocument/2006/relationships" xmlns:p="http://schemas.openxmlformats.org/presentationml/2006/main" type="tx">
  <p:cSld name="3_Title Slide">
    <p:spTree>
      <p:nvGrpSpPr>
        <p:cNvPr id="1" name=""/>
        <p:cNvGrpSpPr/>
        <p:nvPr/>
      </p:nvGrpSpPr>
      <p:grpSpPr>
        <a:xfrm>
          <a:off x="0" y="0"/>
          <a:ext cx="0" cy="0"/>
          <a:chOff x="0" y="0"/>
          <a:chExt cx="0" cy="0"/>
        </a:xfrm>
      </p:grpSpPr>
      <p:sp>
        <p:nvSpPr>
          <p:cNvPr id="124" name="Picture Placeholder 3"/>
          <p:cNvSpPr>
            <a:spLocks noGrp="1"/>
          </p:cNvSpPr>
          <p:nvPr>
            <p:ph type="pic" sz="half" idx="21"/>
          </p:nvPr>
        </p:nvSpPr>
        <p:spPr>
          <a:xfrm>
            <a:off x="7088923" y="508820"/>
            <a:ext cx="3701848" cy="5184057"/>
          </a:xfrm>
          <a:prstGeom prst="rect">
            <a:avLst/>
          </a:prstGeom>
          <a:ln w="127000">
            <a:solidFill>
              <a:srgbClr val="FAFAFA"/>
            </a:solidFill>
            <a:miter lim="800000"/>
          </a:ln>
        </p:spPr>
        <p:txBody>
          <a:bodyPr lIns="91439" rIns="91439">
            <a:noAutofit/>
          </a:bodyPr>
          <a:lstStyle/>
          <a:p>
            <a:endParaRPr/>
          </a:p>
        </p:txBody>
      </p:sp>
      <p:sp>
        <p:nvSpPr>
          <p:cNvPr id="125" name="Slide Number"/>
          <p:cNvSpPr txBox="1">
            <a:spLocks noGrp="1"/>
          </p:cNvSpPr>
          <p:nvPr>
            <p:ph type="sldNum" sz="quarter" idx="2"/>
          </p:nvPr>
        </p:nvSpPr>
        <p:spPr>
          <a:xfrm>
            <a:off x="5892800" y="6172200"/>
            <a:ext cx="2844800" cy="368301"/>
          </a:xfrm>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15.xml><?xml version="1.0" encoding="utf-8"?>
<p:sldLayout xmlns:a="http://schemas.openxmlformats.org/drawingml/2006/main" xmlns:r="http://schemas.openxmlformats.org/officeDocument/2006/relationships" xmlns:p="http://schemas.openxmlformats.org/presentationml/2006/main" type="tx">
  <p:cSld name="48_Title Slide">
    <p:spTree>
      <p:nvGrpSpPr>
        <p:cNvPr id="1" name=""/>
        <p:cNvGrpSpPr/>
        <p:nvPr/>
      </p:nvGrpSpPr>
      <p:grpSpPr>
        <a:xfrm>
          <a:off x="0" y="0"/>
          <a:ext cx="0" cy="0"/>
          <a:chOff x="0" y="0"/>
          <a:chExt cx="0" cy="0"/>
        </a:xfrm>
      </p:grpSpPr>
      <p:sp>
        <p:nvSpPr>
          <p:cNvPr id="132" name="Picture Placeholder 3"/>
          <p:cNvSpPr>
            <a:spLocks noGrp="1"/>
          </p:cNvSpPr>
          <p:nvPr>
            <p:ph type="pic" idx="21"/>
          </p:nvPr>
        </p:nvSpPr>
        <p:spPr>
          <a:xfrm>
            <a:off x="3452648" y="-3"/>
            <a:ext cx="8739352" cy="6858001"/>
          </a:xfrm>
          <a:prstGeom prst="rect">
            <a:avLst/>
          </a:prstGeom>
        </p:spPr>
        <p:txBody>
          <a:bodyPr lIns="91439" rIns="91439">
            <a:noAutofit/>
          </a:bodyPr>
          <a:lstStyle/>
          <a:p>
            <a:endParaRPr/>
          </a:p>
        </p:txBody>
      </p:sp>
      <p:sp>
        <p:nvSpPr>
          <p:cNvPr id="133" name="Slide Number"/>
          <p:cNvSpPr txBox="1">
            <a:spLocks noGrp="1"/>
          </p:cNvSpPr>
          <p:nvPr>
            <p:ph type="sldNum" sz="quarter" idx="2"/>
          </p:nvPr>
        </p:nvSpPr>
        <p:spPr>
          <a:xfrm>
            <a:off x="5892800" y="6172200"/>
            <a:ext cx="2844800" cy="368301"/>
          </a:xfrm>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16.xml><?xml version="1.0" encoding="utf-8"?>
<p:sldLayout xmlns:a="http://schemas.openxmlformats.org/drawingml/2006/main" xmlns:r="http://schemas.openxmlformats.org/officeDocument/2006/relationships" xmlns:p="http://schemas.openxmlformats.org/presentationml/2006/main" type="tx">
  <p:cSld name="25_Title Slide">
    <p:spTree>
      <p:nvGrpSpPr>
        <p:cNvPr id="1" name=""/>
        <p:cNvGrpSpPr/>
        <p:nvPr/>
      </p:nvGrpSpPr>
      <p:grpSpPr>
        <a:xfrm>
          <a:off x="0" y="0"/>
          <a:ext cx="0" cy="0"/>
          <a:chOff x="0" y="0"/>
          <a:chExt cx="0" cy="0"/>
        </a:xfrm>
      </p:grpSpPr>
      <p:sp>
        <p:nvSpPr>
          <p:cNvPr id="140" name="Picture Placeholder 2"/>
          <p:cNvSpPr>
            <a:spLocks noGrp="1"/>
          </p:cNvSpPr>
          <p:nvPr>
            <p:ph type="pic" sz="quarter" idx="21"/>
          </p:nvPr>
        </p:nvSpPr>
        <p:spPr>
          <a:xfrm>
            <a:off x="6096000" y="933450"/>
            <a:ext cx="4962146" cy="2495550"/>
          </a:xfrm>
          <a:prstGeom prst="rect">
            <a:avLst/>
          </a:prstGeom>
        </p:spPr>
        <p:txBody>
          <a:bodyPr lIns="91439" rIns="91439">
            <a:noAutofit/>
          </a:bodyPr>
          <a:lstStyle/>
          <a:p>
            <a:endParaRPr/>
          </a:p>
        </p:txBody>
      </p:sp>
      <p:sp>
        <p:nvSpPr>
          <p:cNvPr id="141" name="Slide Number"/>
          <p:cNvSpPr txBox="1">
            <a:spLocks noGrp="1"/>
          </p:cNvSpPr>
          <p:nvPr>
            <p:ph type="sldNum" sz="quarter" idx="2"/>
          </p:nvPr>
        </p:nvSpPr>
        <p:spPr>
          <a:xfrm>
            <a:off x="5892800" y="6172200"/>
            <a:ext cx="2844800" cy="368301"/>
          </a:xfrm>
          <a:prstGeom prst="rect">
            <a:avLst/>
          </a:prstGeom>
        </p:spPr>
        <p:txBody>
          <a:bodyPr/>
          <a:lstStyle/>
          <a:p>
            <a:fld id="{86CB4B4D-7CA3-9044-876B-883B54F8677D}" type="slidenum">
              <a:t>‹#›</a:t>
            </a:fld>
            <a:endParaRPr/>
          </a:p>
        </p:txBody>
      </p:sp>
    </p:spTree>
  </p:cSld>
  <p:clrMapOvr>
    <a:masterClrMapping/>
  </p:clrMapOvr>
  <p:transition spd="med"/>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rotWithShape="1">
          <a:blip r:embed="rId18"/>
          <a:srcRect/>
          <a:stretch>
            <a:fillRect/>
          </a:stretch>
        </a:blipFill>
        <a:effectLst/>
      </p:bgPr>
    </p:bg>
    <p:spTree>
      <p:nvGrpSpPr>
        <p:cNvPr id="1" name=""/>
        <p:cNvGrpSpPr/>
        <p:nvPr/>
      </p:nvGrpSpPr>
      <p:grpSpPr>
        <a:xfrm>
          <a:off x="0" y="0"/>
          <a:ext cx="0" cy="0"/>
          <a:chOff x="0" y="0"/>
          <a:chExt cx="0" cy="0"/>
        </a:xfrm>
      </p:grpSpPr>
      <p:sp>
        <p:nvSpPr>
          <p:cNvPr id="2" name="Title Text"/>
          <p:cNvSpPr txBox="1">
            <a:spLocks noGrp="1"/>
          </p:cNvSpPr>
          <p:nvPr>
            <p:ph type="title"/>
          </p:nvPr>
        </p:nvSpPr>
        <p:spPr>
          <a:xfrm>
            <a:off x="838200" y="365125"/>
            <a:ext cx="10515600" cy="1325563"/>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nchor="ctr">
            <a:normAutofit/>
          </a:bodyPr>
          <a:lstStyle/>
          <a:p>
            <a:r>
              <a:t>Title Text</a:t>
            </a:r>
          </a:p>
        </p:txBody>
      </p:sp>
      <p:sp>
        <p:nvSpPr>
          <p:cNvPr id="3" name="Body Level One…"/>
          <p:cNvSpPr txBox="1">
            <a:spLocks noGrp="1"/>
          </p:cNvSpPr>
          <p:nvPr>
            <p:ph type="body" idx="1"/>
          </p:nvPr>
        </p:nvSpPr>
        <p:spPr>
          <a:xfrm>
            <a:off x="838200" y="1825625"/>
            <a:ext cx="10515600" cy="4351338"/>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normAutofit/>
          </a:bodyPr>
          <a:lstStyle/>
          <a:p>
            <a:r>
              <a:t>Body Level One</a:t>
            </a:r>
          </a:p>
          <a:p>
            <a:pPr lvl="1"/>
            <a:r>
              <a:t>Body Level Two</a:t>
            </a:r>
          </a:p>
          <a:p>
            <a:pPr lvl="2"/>
            <a:r>
              <a:t>Body Level Three</a:t>
            </a:r>
          </a:p>
          <a:p>
            <a:pPr lvl="3"/>
            <a:r>
              <a:t>Body Level Four</a:t>
            </a:r>
          </a:p>
          <a:p>
            <a:pPr lvl="4"/>
            <a:r>
              <a:t>Body Level Five</a:t>
            </a:r>
          </a:p>
        </p:txBody>
      </p:sp>
      <p:sp>
        <p:nvSpPr>
          <p:cNvPr id="4" name="Slide Number"/>
          <p:cNvSpPr txBox="1">
            <a:spLocks noGrp="1"/>
          </p:cNvSpPr>
          <p:nvPr>
            <p:ph type="sldNum" sz="quarter" idx="2"/>
          </p:nvPr>
        </p:nvSpPr>
        <p:spPr>
          <a:xfrm>
            <a:off x="11095176" y="6414760"/>
            <a:ext cx="258624" cy="248305"/>
          </a:xfrm>
          <a:prstGeom prst="rect">
            <a:avLst/>
          </a:prstGeom>
          <a:ln w="12700">
            <a:miter lim="400000"/>
          </a:ln>
        </p:spPr>
        <p:txBody>
          <a:bodyPr wrap="none" lIns="45719" rIns="45719" anchor="ctr">
            <a:spAutoFit/>
          </a:bodyPr>
          <a:lstStyle>
            <a:lvl1pPr algn="r">
              <a:defRPr sz="1200">
                <a:solidFill>
                  <a:srgbClr val="888888"/>
                </a:solidFill>
              </a:defRPr>
            </a:lvl1pPr>
          </a:lstStyle>
          <a:p>
            <a:fld id="{86CB4B4D-7CA3-9044-876B-883B54F8677D}" type="slidenum">
              <a:t>‹#›</a:t>
            </a:fld>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Lst>
  <p:transition spd="med"/>
  <p:txStyles>
    <p:titleStyle>
      <a:lvl1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1pPr>
      <a:lvl2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2pPr>
      <a:lvl3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3pPr>
      <a:lvl4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4pPr>
      <a:lvl5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5pPr>
      <a:lvl6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6pPr>
      <a:lvl7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7pPr>
      <a:lvl8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8pPr>
      <a:lvl9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9pPr>
    </p:titleStyle>
    <p:bodyStyle>
      <a:lvl1pPr marL="228600" marR="0" indent="-228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n-lt"/>
          <a:ea typeface="+mn-ea"/>
          <a:cs typeface="+mn-cs"/>
          <a:sym typeface="Calibri"/>
        </a:defRPr>
      </a:lvl1pPr>
      <a:lvl2pPr marL="723900" marR="0" indent="-2667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n-lt"/>
          <a:ea typeface="+mn-ea"/>
          <a:cs typeface="+mn-cs"/>
          <a:sym typeface="Calibri"/>
        </a:defRPr>
      </a:lvl2pPr>
      <a:lvl3pPr marL="1234439" marR="0" indent="-320039"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n-lt"/>
          <a:ea typeface="+mn-ea"/>
          <a:cs typeface="+mn-cs"/>
          <a:sym typeface="Calibri"/>
        </a:defRPr>
      </a:lvl3pPr>
      <a:lvl4pPr marL="17272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n-lt"/>
          <a:ea typeface="+mn-ea"/>
          <a:cs typeface="+mn-cs"/>
          <a:sym typeface="Calibri"/>
        </a:defRPr>
      </a:lvl4pPr>
      <a:lvl5pPr marL="21844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n-lt"/>
          <a:ea typeface="+mn-ea"/>
          <a:cs typeface="+mn-cs"/>
          <a:sym typeface="Calibri"/>
        </a:defRPr>
      </a:lvl5pPr>
      <a:lvl6pPr marL="26416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n-lt"/>
          <a:ea typeface="+mn-ea"/>
          <a:cs typeface="+mn-cs"/>
          <a:sym typeface="Calibri"/>
        </a:defRPr>
      </a:lvl6pPr>
      <a:lvl7pPr marL="30988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n-lt"/>
          <a:ea typeface="+mn-ea"/>
          <a:cs typeface="+mn-cs"/>
          <a:sym typeface="Calibri"/>
        </a:defRPr>
      </a:lvl7pPr>
      <a:lvl8pPr marL="35560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n-lt"/>
          <a:ea typeface="+mn-ea"/>
          <a:cs typeface="+mn-cs"/>
          <a:sym typeface="Calibri"/>
        </a:defRPr>
      </a:lvl8pPr>
      <a:lvl9pPr marL="40132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n-lt"/>
          <a:ea typeface="+mn-ea"/>
          <a:cs typeface="+mn-cs"/>
          <a:sym typeface="Calibri"/>
        </a:defRPr>
      </a:lvl9pPr>
    </p:bodyStyle>
    <p:otherStyle>
      <a:lvl1pPr marL="0" marR="0" indent="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1pPr>
      <a:lvl2pPr marL="0" marR="0" indent="4572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2pPr>
      <a:lvl3pPr marL="0" marR="0" indent="9144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3pPr>
      <a:lvl4pPr marL="0" marR="0" indent="13716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4pPr>
      <a:lvl5pPr marL="0" marR="0" indent="18288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5pPr>
      <a:lvl6pPr marL="0" marR="0" indent="22860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6pPr>
      <a:lvl7pPr marL="0" marR="0" indent="27432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7pPr>
      <a:lvl8pPr marL="0" marR="0" indent="32004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8pPr>
      <a:lvl9pPr marL="0" marR="0" indent="36576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10.xm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jpeg"/><Relationship Id="rId1" Type="http://schemas.openxmlformats.org/officeDocument/2006/relationships/slideLayout" Target="../slideLayouts/slideLayout14.xml"/><Relationship Id="rId5" Type="http://schemas.openxmlformats.org/officeDocument/2006/relationships/image" Target="../media/image7.png"/><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jpeg"/><Relationship Id="rId1" Type="http://schemas.openxmlformats.org/officeDocument/2006/relationships/slideLayout" Target="../slideLayouts/slideLayout14.xml"/><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jpeg"/><Relationship Id="rId1" Type="http://schemas.openxmlformats.org/officeDocument/2006/relationships/slideLayout" Target="../slideLayouts/slideLayout14.xml"/><Relationship Id="rId6" Type="http://schemas.openxmlformats.org/officeDocument/2006/relationships/image" Target="../media/image7.png"/><Relationship Id="rId5" Type="http://schemas.openxmlformats.org/officeDocument/2006/relationships/image" Target="../media/image9.png"/><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jpeg"/><Relationship Id="rId1" Type="http://schemas.openxmlformats.org/officeDocument/2006/relationships/slideLayout" Target="../slideLayouts/slideLayout14.xml"/><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2.jpeg"/><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jpeg"/><Relationship Id="rId1" Type="http://schemas.openxmlformats.org/officeDocument/2006/relationships/slideLayout" Target="../slideLayouts/slideLayout14.xml"/><Relationship Id="rId4" Type="http://schemas.openxmlformats.org/officeDocument/2006/relationships/image" Target="../media/image7.png"/></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jpeg"/><Relationship Id="rId1" Type="http://schemas.openxmlformats.org/officeDocument/2006/relationships/slideLayout" Target="../slideLayouts/slideLayout14.xml"/><Relationship Id="rId5" Type="http://schemas.openxmlformats.org/officeDocument/2006/relationships/image" Target="../media/image7.png"/><Relationship Id="rId4" Type="http://schemas.openxmlformats.org/officeDocument/2006/relationships/image" Target="../media/image10.jpeg"/></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jpeg"/><Relationship Id="rId1" Type="http://schemas.openxmlformats.org/officeDocument/2006/relationships/slideLayout" Target="../slideLayouts/slideLayout14.xml"/><Relationship Id="rId5" Type="http://schemas.openxmlformats.org/officeDocument/2006/relationships/image" Target="../media/image7.png"/><Relationship Id="rId4" Type="http://schemas.openxmlformats.org/officeDocument/2006/relationships/image" Target="../media/image10.jpeg"/></Relationships>
</file>

<file path=ppt/slides/_rels/slide10.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6.png"/><Relationship Id="rId7" Type="http://schemas.openxmlformats.org/officeDocument/2006/relationships/image" Target="../media/image14.jpeg"/><Relationship Id="rId2" Type="http://schemas.openxmlformats.org/officeDocument/2006/relationships/image" Target="../media/image2.jpeg"/><Relationship Id="rId1" Type="http://schemas.openxmlformats.org/officeDocument/2006/relationships/slideLayout" Target="../slideLayouts/slideLayout14.xml"/><Relationship Id="rId6" Type="http://schemas.openxmlformats.org/officeDocument/2006/relationships/image" Target="../media/image13.jpeg"/><Relationship Id="rId5" Type="http://schemas.openxmlformats.org/officeDocument/2006/relationships/image" Target="../media/image12.jpeg"/><Relationship Id="rId4" Type="http://schemas.openxmlformats.org/officeDocument/2006/relationships/image" Target="../media/image11.jpeg"/></Relationships>
</file>

<file path=ppt/slides/_rels/slide11.xml.rels><?xml version="1.0" encoding="UTF-8" standalone="yes"?>
<Relationships xmlns="http://schemas.openxmlformats.org/package/2006/relationships"><Relationship Id="rId3" Type="http://schemas.openxmlformats.org/officeDocument/2006/relationships/hyperlink" Target="https://sis.midocean.ae/login" TargetMode="External"/><Relationship Id="rId2" Type="http://schemas.openxmlformats.org/officeDocument/2006/relationships/image" Target="../media/image2.jpeg"/><Relationship Id="rId1" Type="http://schemas.openxmlformats.org/officeDocument/2006/relationships/slideLayout" Target="../slideLayouts/slideLayout14.xml"/><Relationship Id="rId6" Type="http://schemas.openxmlformats.org/officeDocument/2006/relationships/image" Target="../media/image7.png"/><Relationship Id="rId5" Type="http://schemas.openxmlformats.org/officeDocument/2006/relationships/image" Target="../media/image15.jpeg"/><Relationship Id="rId4" Type="http://schemas.openxmlformats.org/officeDocument/2006/relationships/image" Target="../media/image6.png"/></Relationships>
</file>

<file path=ppt/slides/_rels/slide12.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15.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rotWithShape="1">
          <a:blip r:embed="rId2"/>
          <a:srcRect/>
          <a:stretch>
            <a:fillRect/>
          </a:stretch>
        </a:blipFill>
        <a:effectLst/>
      </p:bgPr>
    </p:bg>
    <p:spTree>
      <p:nvGrpSpPr>
        <p:cNvPr id="1" name=""/>
        <p:cNvGrpSpPr/>
        <p:nvPr/>
      </p:nvGrpSpPr>
      <p:grpSpPr>
        <a:xfrm>
          <a:off x="0" y="0"/>
          <a:ext cx="0" cy="0"/>
          <a:chOff x="0" y="0"/>
          <a:chExt cx="0" cy="0"/>
        </a:xfrm>
      </p:grpSpPr>
      <p:sp>
        <p:nvSpPr>
          <p:cNvPr id="150" name="Oval 17"/>
          <p:cNvSpPr/>
          <p:nvPr/>
        </p:nvSpPr>
        <p:spPr>
          <a:xfrm>
            <a:off x="6054428" y="-720725"/>
            <a:ext cx="7782360" cy="7578726"/>
          </a:xfrm>
          <a:prstGeom prst="ellipse">
            <a:avLst/>
          </a:prstGeom>
          <a:solidFill>
            <a:srgbClr val="00B0F0"/>
          </a:solidFill>
          <a:ln w="12700">
            <a:miter lim="400000"/>
          </a:ln>
        </p:spPr>
        <p:txBody>
          <a:bodyPr lIns="45719" rIns="45719" anchor="ctr"/>
          <a:lstStyle/>
          <a:p>
            <a:pPr algn="ctr">
              <a:defRPr>
                <a:solidFill>
                  <a:srgbClr val="FFFFFF"/>
                </a:solidFill>
              </a:defRPr>
            </a:pPr>
            <a:endParaRPr/>
          </a:p>
        </p:txBody>
      </p:sp>
      <p:sp>
        <p:nvSpPr>
          <p:cNvPr id="151" name="TextBox 29"/>
          <p:cNvSpPr txBox="1"/>
          <p:nvPr/>
        </p:nvSpPr>
        <p:spPr>
          <a:xfrm>
            <a:off x="1150915" y="3794395"/>
            <a:ext cx="4795024" cy="45974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a:defRPr sz="2400">
                <a:latin typeface="Alexandria Regular Regular"/>
                <a:ea typeface="Alexandria Regular Regular"/>
                <a:cs typeface="Alexandria Regular Regular"/>
                <a:sym typeface="Alexandria Regular Regular"/>
              </a:defRPr>
            </a:lvl1pPr>
          </a:lstStyle>
          <a:p>
            <a:r>
              <a:t>by Samara Jasim</a:t>
            </a:r>
          </a:p>
        </p:txBody>
      </p:sp>
      <p:sp>
        <p:nvSpPr>
          <p:cNvPr id="152" name="TextBox 30"/>
          <p:cNvSpPr txBox="1"/>
          <p:nvPr/>
        </p:nvSpPr>
        <p:spPr>
          <a:xfrm>
            <a:off x="470850" y="3033636"/>
            <a:ext cx="5471642" cy="77724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a:defRPr sz="4400">
                <a:solidFill>
                  <a:srgbClr val="00B0F0"/>
                </a:solidFill>
                <a:latin typeface="Alexandria Regular Bold"/>
                <a:ea typeface="Alexandria Regular Bold"/>
                <a:cs typeface="Alexandria Regular Bold"/>
                <a:sym typeface="Alexandria Regular Bold"/>
              </a:defRPr>
            </a:lvl1pPr>
          </a:lstStyle>
          <a:p>
            <a:r>
              <a:t>Business English</a:t>
            </a:r>
          </a:p>
        </p:txBody>
      </p:sp>
      <p:grpSp>
        <p:nvGrpSpPr>
          <p:cNvPr id="155" name="Rectangle: Rounded Corners 33"/>
          <p:cNvGrpSpPr/>
          <p:nvPr/>
        </p:nvGrpSpPr>
        <p:grpSpPr>
          <a:xfrm>
            <a:off x="18284" y="5858431"/>
            <a:ext cx="4091561" cy="529168"/>
            <a:chOff x="50800" y="0"/>
            <a:chExt cx="4091559" cy="529167"/>
          </a:xfrm>
        </p:grpSpPr>
        <p:sp>
          <p:nvSpPr>
            <p:cNvPr id="153" name="Rounded Rectangle"/>
            <p:cNvSpPr/>
            <p:nvPr/>
          </p:nvSpPr>
          <p:spPr>
            <a:xfrm>
              <a:off x="50800" y="0"/>
              <a:ext cx="4091560" cy="529168"/>
            </a:xfrm>
            <a:prstGeom prst="roundRect">
              <a:avLst>
                <a:gd name="adj" fmla="val 16667"/>
              </a:avLst>
            </a:prstGeom>
            <a:solidFill>
              <a:srgbClr val="4EADEA"/>
            </a:solidFill>
            <a:ln w="12700" cap="flat">
              <a:solidFill>
                <a:srgbClr val="00B0F0"/>
              </a:solidFill>
              <a:prstDash val="solid"/>
              <a:miter lim="800000"/>
            </a:ln>
            <a:effectLst/>
          </p:spPr>
          <p:txBody>
            <a:bodyPr wrap="square" lIns="45719" tIns="45719" rIns="45719" bIns="45719" numCol="1" anchor="ctr">
              <a:noAutofit/>
            </a:bodyPr>
            <a:lstStyle/>
            <a:p>
              <a:pPr algn="ctr">
                <a:defRPr>
                  <a:solidFill>
                    <a:srgbClr val="4EADEA"/>
                  </a:solidFill>
                </a:defRPr>
              </a:pPr>
              <a:endParaRPr/>
            </a:p>
          </p:txBody>
        </p:sp>
        <p:sp>
          <p:nvSpPr>
            <p:cNvPr id="154" name="Orientation Lecture"/>
            <p:cNvSpPr txBox="1"/>
            <p:nvPr/>
          </p:nvSpPr>
          <p:spPr>
            <a:xfrm>
              <a:off x="220093" y="2963"/>
              <a:ext cx="3752974" cy="523241"/>
            </a:xfrm>
            <a:prstGeom prst="rect">
              <a:avLst/>
            </a:prstGeom>
            <a:noFill/>
            <a:ln w="12700" cap="flat">
              <a:noFill/>
              <a:miter lim="400000"/>
            </a:ln>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45719" tIns="45719" rIns="45719" bIns="45719" numCol="1" anchor="ctr">
              <a:spAutoFit/>
            </a:bodyPr>
            <a:lstStyle>
              <a:lvl1pPr algn="ctr">
                <a:defRPr sz="2800">
                  <a:solidFill>
                    <a:srgbClr val="FFFFFF"/>
                  </a:solidFill>
                  <a:latin typeface="Alexandria Regular Bold"/>
                  <a:ea typeface="Alexandria Regular Bold"/>
                  <a:cs typeface="Alexandria Regular Bold"/>
                  <a:sym typeface="Alexandria Regular Bold"/>
                </a:defRPr>
              </a:lvl1pPr>
            </a:lstStyle>
            <a:p>
              <a:r>
                <a:t>Orientation Lecture</a:t>
              </a:r>
            </a:p>
          </p:txBody>
        </p:sp>
      </p:grpSp>
      <p:sp>
        <p:nvSpPr>
          <p:cNvPr id="156" name="TextBox 45"/>
          <p:cNvSpPr txBox="1"/>
          <p:nvPr/>
        </p:nvSpPr>
        <p:spPr>
          <a:xfrm>
            <a:off x="374988" y="5413224"/>
            <a:ext cx="1154177" cy="39624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none" lIns="45719" rIns="45719">
            <a:spAutoFit/>
          </a:bodyPr>
          <a:lstStyle>
            <a:lvl1pPr>
              <a:defRPr sz="2000">
                <a:latin typeface="Alexandria Regular Regular"/>
                <a:ea typeface="Alexandria Regular Regular"/>
                <a:cs typeface="Alexandria Regular Regular"/>
                <a:sym typeface="Alexandria Regular Regular"/>
              </a:defRPr>
            </a:lvl1pPr>
          </a:lstStyle>
          <a:p>
            <a:r>
              <a:t>ENG 201</a:t>
            </a:r>
          </a:p>
        </p:txBody>
      </p:sp>
      <p:sp>
        <p:nvSpPr>
          <p:cNvPr id="157" name="Oval 13"/>
          <p:cNvSpPr/>
          <p:nvPr/>
        </p:nvSpPr>
        <p:spPr>
          <a:xfrm>
            <a:off x="6200342" y="-320675"/>
            <a:ext cx="7410451" cy="7410450"/>
          </a:xfrm>
          <a:prstGeom prst="ellipse">
            <a:avLst/>
          </a:prstGeom>
          <a:blipFill>
            <a:blip r:embed="rId3"/>
            <a:stretch>
              <a:fillRect/>
            </a:stretch>
          </a:blipFill>
          <a:ln w="12700">
            <a:miter lim="400000"/>
          </a:ln>
        </p:spPr>
        <p:txBody>
          <a:bodyPr lIns="45719" rIns="45719" anchor="ctr"/>
          <a:lstStyle/>
          <a:p>
            <a:pPr algn="ctr">
              <a:defRPr>
                <a:solidFill>
                  <a:srgbClr val="FFFFFF"/>
                </a:solidFill>
              </a:defRPr>
            </a:pPr>
            <a:endParaRPr/>
          </a:p>
        </p:txBody>
      </p:sp>
      <p:pic>
        <p:nvPicPr>
          <p:cNvPr id="158" name="Graphic 21" descr="Graphic 21"/>
          <p:cNvPicPr>
            <a:picLocks noChangeAspect="1"/>
          </p:cNvPicPr>
          <p:nvPr/>
        </p:nvPicPr>
        <p:blipFill>
          <a:blip r:embed="rId4"/>
          <a:srcRect t="27877" b="25429"/>
          <a:stretch>
            <a:fillRect/>
          </a:stretch>
        </p:blipFill>
        <p:spPr>
          <a:xfrm>
            <a:off x="194616" y="269652"/>
            <a:ext cx="2954656" cy="1379623"/>
          </a:xfrm>
          <a:prstGeom prst="rect">
            <a:avLst/>
          </a:prstGeom>
          <a:ln w="12700">
            <a:miter lim="400000"/>
          </a:ln>
        </p:spPr>
      </p:pic>
    </p:spTree>
  </p:cSld>
  <p:clrMapOvr>
    <a:masterClrMapping/>
  </p:clrMapOvr>
  <p:transition spd="med"/>
</p:sld>
</file>

<file path=ppt/slides/slide2.xml><?xml version="1.0" encoding="utf-8"?>
<p:sld xmlns:a="http://schemas.openxmlformats.org/drawingml/2006/main" xmlns:r="http://schemas.openxmlformats.org/officeDocument/2006/relationships" xmlns:p="http://schemas.openxmlformats.org/presentationml/2006/main">
  <p:cSld>
    <p:bg>
      <p:bgPr>
        <a:blipFill rotWithShape="1">
          <a:blip r:embed="rId2"/>
          <a:srcRect/>
          <a:stretch>
            <a:fillRect/>
          </a:stretch>
        </a:blipFill>
        <a:effectLst/>
      </p:bgPr>
    </p:bg>
    <p:spTree>
      <p:nvGrpSpPr>
        <p:cNvPr id="1" name=""/>
        <p:cNvGrpSpPr/>
        <p:nvPr/>
      </p:nvGrpSpPr>
      <p:grpSpPr>
        <a:xfrm>
          <a:off x="0" y="0"/>
          <a:ext cx="0" cy="0"/>
          <a:chOff x="0" y="0"/>
          <a:chExt cx="0" cy="0"/>
        </a:xfrm>
      </p:grpSpPr>
      <p:sp>
        <p:nvSpPr>
          <p:cNvPr id="160" name="Rectangle: Rounded Corners 24"/>
          <p:cNvSpPr/>
          <p:nvPr/>
        </p:nvSpPr>
        <p:spPr>
          <a:xfrm>
            <a:off x="617280" y="1685494"/>
            <a:ext cx="10812720" cy="4370413"/>
          </a:xfrm>
          <a:prstGeom prst="roundRect">
            <a:avLst>
              <a:gd name="adj" fmla="val 6140"/>
            </a:avLst>
          </a:prstGeom>
          <a:solidFill>
            <a:srgbClr val="FFFFFF"/>
          </a:solidFill>
          <a:ln w="38100">
            <a:solidFill>
              <a:srgbClr val="00B0F0"/>
            </a:solidFill>
            <a:miter/>
          </a:ln>
          <a:effectLst>
            <a:outerShdw blurRad="571500" rotWithShape="0">
              <a:srgbClr val="000000">
                <a:alpha val="25000"/>
              </a:srgbClr>
            </a:outerShdw>
          </a:effectLst>
        </p:spPr>
        <p:txBody>
          <a:bodyPr lIns="45719" rIns="45719" anchor="ctr"/>
          <a:lstStyle/>
          <a:p>
            <a:pPr algn="ctr">
              <a:defRPr>
                <a:solidFill>
                  <a:srgbClr val="FFFFFF"/>
                </a:solidFill>
              </a:defRPr>
            </a:pPr>
            <a:endParaRPr/>
          </a:p>
        </p:txBody>
      </p:sp>
      <p:sp>
        <p:nvSpPr>
          <p:cNvPr id="161" name="TextBox 2"/>
          <p:cNvSpPr txBox="1"/>
          <p:nvPr/>
        </p:nvSpPr>
        <p:spPr>
          <a:xfrm>
            <a:off x="2558870" y="1019068"/>
            <a:ext cx="3810592" cy="52324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a:defRPr sz="2800">
                <a:latin typeface="Alexandria Regular Bold"/>
                <a:ea typeface="Alexandria Regular Bold"/>
                <a:cs typeface="Alexandria Regular Bold"/>
                <a:sym typeface="Alexandria Regular Bold"/>
              </a:defRPr>
            </a:lvl1pPr>
          </a:lstStyle>
          <a:p>
            <a:r>
              <a:t>Who am I?</a:t>
            </a:r>
          </a:p>
        </p:txBody>
      </p:sp>
      <p:sp>
        <p:nvSpPr>
          <p:cNvPr id="162" name="Rectangle 4"/>
          <p:cNvSpPr/>
          <p:nvPr/>
        </p:nvSpPr>
        <p:spPr>
          <a:xfrm>
            <a:off x="942307" y="935396"/>
            <a:ext cx="1404458" cy="1166000"/>
          </a:xfrm>
          <a:prstGeom prst="rect">
            <a:avLst/>
          </a:prstGeom>
          <a:solidFill>
            <a:srgbClr val="00B0F0"/>
          </a:solidFill>
          <a:ln w="38100">
            <a:solidFill>
              <a:srgbClr val="FFFFFF"/>
            </a:solidFill>
            <a:miter/>
          </a:ln>
        </p:spPr>
        <p:txBody>
          <a:bodyPr lIns="45719" rIns="45719" anchor="ctr"/>
          <a:lstStyle/>
          <a:p>
            <a:pPr algn="ctr">
              <a:defRPr>
                <a:solidFill>
                  <a:srgbClr val="FFFFFF"/>
                </a:solidFill>
              </a:defRPr>
            </a:pPr>
            <a:endParaRPr/>
          </a:p>
        </p:txBody>
      </p:sp>
      <p:sp>
        <p:nvSpPr>
          <p:cNvPr id="163" name="TextBox 47"/>
          <p:cNvSpPr txBox="1"/>
          <p:nvPr/>
        </p:nvSpPr>
        <p:spPr>
          <a:xfrm>
            <a:off x="782319" y="2315643"/>
            <a:ext cx="10449561" cy="3723642"/>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p>
            <a:pPr>
              <a:lnSpc>
                <a:spcPct val="120000"/>
              </a:lnSpc>
              <a:defRPr sz="2800">
                <a:solidFill>
                  <a:srgbClr val="4EABE7"/>
                </a:solidFill>
                <a:latin typeface="Alexandria Regular Bold"/>
                <a:ea typeface="Alexandria Regular Bold"/>
                <a:cs typeface="Alexandria Regular Bold"/>
                <a:sym typeface="Alexandria Regular Bold"/>
              </a:defRPr>
            </a:pPr>
            <a:r>
              <a:t>Samara Jasim</a:t>
            </a:r>
          </a:p>
          <a:p>
            <a:pPr marL="581526" lvl="1" indent="-200526">
              <a:lnSpc>
                <a:spcPct val="120000"/>
              </a:lnSpc>
              <a:spcBef>
                <a:spcPts val="1200"/>
              </a:spcBef>
              <a:buSzPct val="60000"/>
              <a:buBlip>
                <a:blip r:embed="rId3"/>
              </a:buBlip>
              <a:defRPr sz="2800">
                <a:latin typeface="Alexandria Regular Regular"/>
                <a:ea typeface="Alexandria Regular Regular"/>
                <a:cs typeface="Alexandria Regular Regular"/>
                <a:sym typeface="Alexandria Regular Regular"/>
              </a:defRPr>
            </a:pPr>
            <a:r>
              <a:t>Lecturer: specialized in </a:t>
            </a:r>
            <a:r>
              <a:rPr>
                <a:latin typeface="Alexandria Regular Bold"/>
                <a:ea typeface="Alexandria Regular Bold"/>
                <a:cs typeface="Alexandria Regular Bold"/>
                <a:sym typeface="Alexandria Regular Bold"/>
              </a:rPr>
              <a:t>Teaching English as a Foreign Language </a:t>
            </a:r>
            <a:r>
              <a:t>Field;</a:t>
            </a:r>
          </a:p>
          <a:p>
            <a:pPr marL="581526" lvl="1" indent="-200526">
              <a:lnSpc>
                <a:spcPct val="120000"/>
              </a:lnSpc>
              <a:spcBef>
                <a:spcPts val="1200"/>
              </a:spcBef>
              <a:buSzPct val="60000"/>
              <a:buBlip>
                <a:blip r:embed="rId3"/>
              </a:buBlip>
              <a:defRPr sz="2800">
                <a:latin typeface="Alexandria Regular Regular"/>
                <a:ea typeface="Alexandria Regular Regular"/>
                <a:cs typeface="Alexandria Regular Regular"/>
                <a:sym typeface="Alexandria Regular Regular"/>
              </a:defRPr>
            </a:pPr>
            <a:r>
              <a:t>Educational Consultant;</a:t>
            </a:r>
          </a:p>
          <a:p>
            <a:pPr marL="581526" lvl="1" indent="-200526">
              <a:lnSpc>
                <a:spcPct val="120000"/>
              </a:lnSpc>
              <a:spcBef>
                <a:spcPts val="1200"/>
              </a:spcBef>
              <a:buSzPct val="60000"/>
              <a:buBlip>
                <a:blip r:embed="rId3"/>
              </a:buBlip>
              <a:defRPr sz="2800">
                <a:latin typeface="Alexandria Regular Regular"/>
                <a:ea typeface="Alexandria Regular Regular"/>
                <a:cs typeface="Alexandria Regular Regular"/>
                <a:sym typeface="Alexandria Regular Regular"/>
              </a:defRPr>
            </a:pPr>
            <a:r>
              <a:t>Sworn Translator; and</a:t>
            </a:r>
          </a:p>
          <a:p>
            <a:pPr marL="581526" lvl="1" indent="-200526">
              <a:lnSpc>
                <a:spcPct val="120000"/>
              </a:lnSpc>
              <a:spcBef>
                <a:spcPts val="1200"/>
              </a:spcBef>
              <a:buSzPct val="60000"/>
              <a:buBlip>
                <a:blip r:embed="rId3"/>
              </a:buBlip>
              <a:defRPr sz="2800">
                <a:latin typeface="Alexandria Regular Regular"/>
                <a:ea typeface="Alexandria Regular Regular"/>
                <a:cs typeface="Alexandria Regular Regular"/>
                <a:sym typeface="Alexandria Regular Regular"/>
              </a:defRPr>
            </a:pPr>
            <a:r>
              <a:t>Paralegal</a:t>
            </a:r>
          </a:p>
        </p:txBody>
      </p:sp>
      <p:pic>
        <p:nvPicPr>
          <p:cNvPr id="164" name="english-course-2829679-2350623.png" descr="english-course-2829679-2350623.png"/>
          <p:cNvPicPr>
            <a:picLocks noChangeAspect="1"/>
          </p:cNvPicPr>
          <p:nvPr/>
        </p:nvPicPr>
        <p:blipFill>
          <a:blip r:embed="rId4"/>
          <a:stretch>
            <a:fillRect/>
          </a:stretch>
        </p:blipFill>
        <p:spPr>
          <a:xfrm>
            <a:off x="1079825" y="919883"/>
            <a:ext cx="1125124" cy="1125124"/>
          </a:xfrm>
          <a:prstGeom prst="rect">
            <a:avLst/>
          </a:prstGeom>
          <a:ln w="12700">
            <a:miter lim="400000"/>
          </a:ln>
        </p:spPr>
      </p:pic>
      <p:sp>
        <p:nvSpPr>
          <p:cNvPr id="165" name="Rectangle 28"/>
          <p:cNvSpPr/>
          <p:nvPr/>
        </p:nvSpPr>
        <p:spPr>
          <a:xfrm>
            <a:off x="2626179" y="500899"/>
            <a:ext cx="6516914" cy="45720"/>
          </a:xfrm>
          <a:prstGeom prst="rect">
            <a:avLst/>
          </a:prstGeom>
          <a:solidFill>
            <a:srgbClr val="000000"/>
          </a:solidFill>
          <a:ln w="12700">
            <a:miter lim="400000"/>
          </a:ln>
        </p:spPr>
        <p:txBody>
          <a:bodyPr lIns="45719" rIns="45719" anchor="ctr"/>
          <a:lstStyle/>
          <a:p>
            <a:pPr algn="ctr">
              <a:defRPr>
                <a:solidFill>
                  <a:srgbClr val="FFFFFF"/>
                </a:solidFill>
              </a:defRPr>
            </a:pPr>
            <a:endParaRPr/>
          </a:p>
        </p:txBody>
      </p:sp>
      <p:sp>
        <p:nvSpPr>
          <p:cNvPr id="166" name="TextBox 2"/>
          <p:cNvSpPr txBox="1"/>
          <p:nvPr/>
        </p:nvSpPr>
        <p:spPr>
          <a:xfrm>
            <a:off x="9329419" y="279400"/>
            <a:ext cx="2524761" cy="383540"/>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algn="ctr">
              <a:defRPr sz="1900">
                <a:latin typeface="Alexandria Regular Bold"/>
                <a:ea typeface="Alexandria Regular Bold"/>
                <a:cs typeface="Alexandria Regular Bold"/>
                <a:sym typeface="Alexandria Regular Bold"/>
              </a:defRPr>
            </a:lvl1pPr>
          </a:lstStyle>
          <a:p>
            <a:r>
              <a:rPr dirty="0"/>
              <a:t>www.midocean.ae</a:t>
            </a:r>
          </a:p>
        </p:txBody>
      </p:sp>
      <p:pic>
        <p:nvPicPr>
          <p:cNvPr id="167" name="Graphic 21" descr="Graphic 21"/>
          <p:cNvPicPr>
            <a:picLocks noChangeAspect="1"/>
          </p:cNvPicPr>
          <p:nvPr/>
        </p:nvPicPr>
        <p:blipFill>
          <a:blip r:embed="rId5"/>
          <a:srcRect t="27877" b="25429"/>
          <a:stretch>
            <a:fillRect/>
          </a:stretch>
        </p:blipFill>
        <p:spPr>
          <a:xfrm>
            <a:off x="180431" y="79526"/>
            <a:ext cx="2305142" cy="1076344"/>
          </a:xfrm>
          <a:prstGeom prst="rect">
            <a:avLst/>
          </a:prstGeom>
          <a:ln w="12700">
            <a:miter lim="400000"/>
          </a:ln>
        </p:spPr>
      </p:pic>
    </p:spTree>
  </p:cSld>
  <p:clrMapOvr>
    <a:masterClrMapping/>
  </p:clrMapOvr>
  <p:transition spd="med"/>
</p:sld>
</file>

<file path=ppt/slides/slide3.xml><?xml version="1.0" encoding="utf-8"?>
<p:sld xmlns:a="http://schemas.openxmlformats.org/drawingml/2006/main" xmlns:r="http://schemas.openxmlformats.org/officeDocument/2006/relationships" xmlns:p="http://schemas.openxmlformats.org/presentationml/2006/main">
  <p:cSld>
    <p:bg>
      <p:bgPr>
        <a:blipFill rotWithShape="1">
          <a:blip r:embed="rId2"/>
          <a:srcRect/>
          <a:stretch>
            <a:fillRect/>
          </a:stretch>
        </a:blipFill>
        <a:effectLst/>
      </p:bgPr>
    </p:bg>
    <p:spTree>
      <p:nvGrpSpPr>
        <p:cNvPr id="1" name=""/>
        <p:cNvGrpSpPr/>
        <p:nvPr/>
      </p:nvGrpSpPr>
      <p:grpSpPr>
        <a:xfrm>
          <a:off x="0" y="0"/>
          <a:ext cx="0" cy="0"/>
          <a:chOff x="0" y="0"/>
          <a:chExt cx="0" cy="0"/>
        </a:xfrm>
      </p:grpSpPr>
      <p:sp>
        <p:nvSpPr>
          <p:cNvPr id="169" name="Rectangle: Rounded Corners 24"/>
          <p:cNvSpPr/>
          <p:nvPr/>
        </p:nvSpPr>
        <p:spPr>
          <a:xfrm>
            <a:off x="617280" y="1685494"/>
            <a:ext cx="10812720" cy="4370413"/>
          </a:xfrm>
          <a:prstGeom prst="roundRect">
            <a:avLst>
              <a:gd name="adj" fmla="val 6140"/>
            </a:avLst>
          </a:prstGeom>
          <a:solidFill>
            <a:srgbClr val="FFFFFF"/>
          </a:solidFill>
          <a:ln w="38100">
            <a:solidFill>
              <a:srgbClr val="00B0F0"/>
            </a:solidFill>
            <a:miter/>
          </a:ln>
          <a:effectLst>
            <a:outerShdw blurRad="571500" rotWithShape="0">
              <a:srgbClr val="000000">
                <a:alpha val="25000"/>
              </a:srgbClr>
            </a:outerShdw>
          </a:effectLst>
        </p:spPr>
        <p:txBody>
          <a:bodyPr lIns="45719" rIns="45719" anchor="ctr"/>
          <a:lstStyle/>
          <a:p>
            <a:pPr algn="ctr">
              <a:defRPr>
                <a:solidFill>
                  <a:srgbClr val="FFFFFF"/>
                </a:solidFill>
              </a:defRPr>
            </a:pPr>
            <a:endParaRPr/>
          </a:p>
        </p:txBody>
      </p:sp>
      <p:sp>
        <p:nvSpPr>
          <p:cNvPr id="170" name="TextBox 2"/>
          <p:cNvSpPr txBox="1"/>
          <p:nvPr/>
        </p:nvSpPr>
        <p:spPr>
          <a:xfrm>
            <a:off x="2558870" y="1019068"/>
            <a:ext cx="3810592" cy="52324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a:defRPr sz="2800">
                <a:latin typeface="Alexandria Regular Bold"/>
                <a:ea typeface="Alexandria Regular Bold"/>
                <a:cs typeface="Alexandria Regular Bold"/>
                <a:sym typeface="Alexandria Regular Bold"/>
              </a:defRPr>
            </a:lvl1pPr>
          </a:lstStyle>
          <a:p>
            <a:r>
              <a:t>Course Details</a:t>
            </a:r>
          </a:p>
        </p:txBody>
      </p:sp>
      <p:sp>
        <p:nvSpPr>
          <p:cNvPr id="171" name="Rectangle 4"/>
          <p:cNvSpPr/>
          <p:nvPr/>
        </p:nvSpPr>
        <p:spPr>
          <a:xfrm>
            <a:off x="942307" y="935396"/>
            <a:ext cx="1404458" cy="1166000"/>
          </a:xfrm>
          <a:prstGeom prst="rect">
            <a:avLst/>
          </a:prstGeom>
          <a:solidFill>
            <a:srgbClr val="00B0F0"/>
          </a:solidFill>
          <a:ln w="38100">
            <a:solidFill>
              <a:srgbClr val="FFFFFF"/>
            </a:solidFill>
            <a:miter/>
          </a:ln>
        </p:spPr>
        <p:txBody>
          <a:bodyPr lIns="45719" rIns="45719" anchor="ctr"/>
          <a:lstStyle/>
          <a:p>
            <a:pPr algn="ctr">
              <a:defRPr>
                <a:solidFill>
                  <a:srgbClr val="FFFFFF"/>
                </a:solidFill>
              </a:defRPr>
            </a:pPr>
            <a:endParaRPr/>
          </a:p>
        </p:txBody>
      </p:sp>
      <p:sp>
        <p:nvSpPr>
          <p:cNvPr id="172" name="TextBox 47"/>
          <p:cNvSpPr txBox="1"/>
          <p:nvPr/>
        </p:nvSpPr>
        <p:spPr>
          <a:xfrm>
            <a:off x="575220" y="2019394"/>
            <a:ext cx="10812841" cy="3514937"/>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p>
            <a:pPr>
              <a:lnSpc>
                <a:spcPct val="170000"/>
              </a:lnSpc>
              <a:buClr>
                <a:srgbClr val="242836"/>
              </a:buClr>
              <a:buSzPct val="100000"/>
              <a:buChar char="➢"/>
              <a:defRPr sz="2600">
                <a:solidFill>
                  <a:srgbClr val="E2913D"/>
                </a:solidFill>
                <a:latin typeface="Alexandria Regular Bold"/>
                <a:ea typeface="Alexandria Regular Bold"/>
                <a:cs typeface="Alexandria Regular Bold"/>
                <a:sym typeface="Alexandria Regular Bold"/>
              </a:defRPr>
            </a:pPr>
            <a:r>
              <a:rPr dirty="0">
                <a:solidFill>
                  <a:srgbClr val="4EADEA"/>
                </a:solidFill>
              </a:rPr>
              <a:t>This course aims to:</a:t>
            </a:r>
          </a:p>
          <a:p>
            <a:pPr marL="457200" indent="-317500" algn="just" defTabSz="457200">
              <a:lnSpc>
                <a:spcPct val="170000"/>
              </a:lnSpc>
              <a:buSzPct val="100000"/>
              <a:buFont typeface="Times New Roman"/>
              <a:buChar char="•"/>
              <a:defRPr sz="2600">
                <a:latin typeface="Alexandria Regular Regular"/>
                <a:ea typeface="Alexandria Regular Regular"/>
                <a:cs typeface="Alexandria Regular Regular"/>
                <a:sym typeface="Alexandria Regular Regular"/>
              </a:defRPr>
            </a:pPr>
            <a:r>
              <a:rPr sz="2500" dirty="0"/>
              <a:t>Develop basic skills to deal with people in business situations;</a:t>
            </a:r>
          </a:p>
          <a:p>
            <a:pPr marL="457200" indent="-317500" algn="just" defTabSz="457200">
              <a:lnSpc>
                <a:spcPct val="170000"/>
              </a:lnSpc>
              <a:buSzPct val="100000"/>
              <a:buFont typeface="Times New Roman"/>
              <a:buChar char="•"/>
              <a:defRPr sz="2600">
                <a:latin typeface="Alexandria Regular Regular"/>
                <a:ea typeface="Alexandria Regular Regular"/>
                <a:cs typeface="Alexandria Regular Regular"/>
                <a:sym typeface="Alexandria Regular Regular"/>
              </a:defRPr>
            </a:pPr>
            <a:r>
              <a:rPr sz="2500" dirty="0"/>
              <a:t>Increase knowledge of key business concepts worldwide;</a:t>
            </a:r>
          </a:p>
          <a:p>
            <a:pPr marL="457200" indent="-317500" algn="just" defTabSz="457200">
              <a:lnSpc>
                <a:spcPct val="170000"/>
              </a:lnSpc>
              <a:buSzPct val="100000"/>
              <a:buFont typeface="Times New Roman"/>
              <a:buChar char="•"/>
              <a:defRPr sz="2600">
                <a:latin typeface="Alexandria Regular Regular"/>
                <a:ea typeface="Alexandria Regular Regular"/>
                <a:cs typeface="Alexandria Regular Regular"/>
                <a:sym typeface="Alexandria Regular Regular"/>
              </a:defRPr>
            </a:pPr>
            <a:r>
              <a:rPr sz="2500" dirty="0"/>
              <a:t>Expand vocabulary related to general business situations; and</a:t>
            </a:r>
          </a:p>
          <a:p>
            <a:pPr marL="457200" indent="-317500" algn="just" defTabSz="457200">
              <a:lnSpc>
                <a:spcPct val="170000"/>
              </a:lnSpc>
              <a:spcBef>
                <a:spcPts val="1600"/>
              </a:spcBef>
              <a:buSzPct val="100000"/>
              <a:buFont typeface="Times New Roman"/>
              <a:buChar char="•"/>
              <a:defRPr sz="2600">
                <a:latin typeface="Alexandria Regular Regular"/>
                <a:ea typeface="Alexandria Regular Regular"/>
                <a:cs typeface="Alexandria Regular Regular"/>
                <a:sym typeface="Alexandria Regular Regular"/>
              </a:defRPr>
            </a:pPr>
            <a:r>
              <a:rPr sz="2500" dirty="0"/>
              <a:t>Develop confidence to deal with people and basic issues in the business world.</a:t>
            </a:r>
          </a:p>
        </p:txBody>
      </p:sp>
      <p:pic>
        <p:nvPicPr>
          <p:cNvPr id="173" name="english-course-2829679-2350623.png" descr="english-course-2829679-2350623.png"/>
          <p:cNvPicPr>
            <a:picLocks noChangeAspect="1"/>
          </p:cNvPicPr>
          <p:nvPr/>
        </p:nvPicPr>
        <p:blipFill>
          <a:blip r:embed="rId3"/>
          <a:stretch>
            <a:fillRect/>
          </a:stretch>
        </p:blipFill>
        <p:spPr>
          <a:xfrm>
            <a:off x="1079825" y="919883"/>
            <a:ext cx="1125124" cy="1125124"/>
          </a:xfrm>
          <a:prstGeom prst="rect">
            <a:avLst/>
          </a:prstGeom>
          <a:ln w="12700">
            <a:miter lim="400000"/>
          </a:ln>
        </p:spPr>
      </p:pic>
      <p:sp>
        <p:nvSpPr>
          <p:cNvPr id="174" name="Rectangle 28"/>
          <p:cNvSpPr/>
          <p:nvPr/>
        </p:nvSpPr>
        <p:spPr>
          <a:xfrm>
            <a:off x="2626179" y="500899"/>
            <a:ext cx="6516914" cy="45720"/>
          </a:xfrm>
          <a:prstGeom prst="rect">
            <a:avLst/>
          </a:prstGeom>
          <a:solidFill>
            <a:srgbClr val="000000"/>
          </a:solidFill>
          <a:ln w="12700">
            <a:miter lim="400000"/>
          </a:ln>
        </p:spPr>
        <p:txBody>
          <a:bodyPr lIns="45719" rIns="45719" anchor="ctr"/>
          <a:lstStyle/>
          <a:p>
            <a:pPr algn="ctr">
              <a:defRPr>
                <a:solidFill>
                  <a:srgbClr val="FFFFFF"/>
                </a:solidFill>
              </a:defRPr>
            </a:pPr>
            <a:endParaRPr/>
          </a:p>
        </p:txBody>
      </p:sp>
      <p:sp>
        <p:nvSpPr>
          <p:cNvPr id="175" name="TextBox 2"/>
          <p:cNvSpPr txBox="1"/>
          <p:nvPr/>
        </p:nvSpPr>
        <p:spPr>
          <a:xfrm>
            <a:off x="9329419" y="279400"/>
            <a:ext cx="2524761" cy="383540"/>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algn="ctr">
              <a:defRPr sz="1900">
                <a:latin typeface="Alexandria Regular Bold"/>
                <a:ea typeface="Alexandria Regular Bold"/>
                <a:cs typeface="Alexandria Regular Bold"/>
                <a:sym typeface="Alexandria Regular Bold"/>
              </a:defRPr>
            </a:lvl1pPr>
          </a:lstStyle>
          <a:p>
            <a:r>
              <a:t>www.midocean.ae</a:t>
            </a:r>
          </a:p>
        </p:txBody>
      </p:sp>
      <p:pic>
        <p:nvPicPr>
          <p:cNvPr id="176" name="Graphic 21" descr="Graphic 21"/>
          <p:cNvPicPr>
            <a:picLocks noChangeAspect="1"/>
          </p:cNvPicPr>
          <p:nvPr/>
        </p:nvPicPr>
        <p:blipFill>
          <a:blip r:embed="rId4"/>
          <a:srcRect t="27877" b="25429"/>
          <a:stretch>
            <a:fillRect/>
          </a:stretch>
        </p:blipFill>
        <p:spPr>
          <a:xfrm>
            <a:off x="180431" y="79526"/>
            <a:ext cx="2305142" cy="1076344"/>
          </a:xfrm>
          <a:prstGeom prst="rect">
            <a:avLst/>
          </a:prstGeom>
          <a:ln w="12700">
            <a:miter lim="400000"/>
          </a:ln>
        </p:spPr>
      </p:pic>
    </p:spTree>
  </p:cSld>
  <p:clrMapOvr>
    <a:masterClrMapping/>
  </p:clrMapOvr>
  <p:transition spd="med"/>
</p:sld>
</file>

<file path=ppt/slides/slide4.xml><?xml version="1.0" encoding="utf-8"?>
<p:sld xmlns:a="http://schemas.openxmlformats.org/drawingml/2006/main" xmlns:r="http://schemas.openxmlformats.org/officeDocument/2006/relationships" xmlns:p="http://schemas.openxmlformats.org/presentationml/2006/main">
  <p:cSld>
    <p:bg>
      <p:bgPr>
        <a:blipFill rotWithShape="1">
          <a:blip r:embed="rId2"/>
          <a:srcRect/>
          <a:stretch>
            <a:fillRect/>
          </a:stretch>
        </a:blipFill>
        <a:effectLst/>
      </p:bgPr>
    </p:bg>
    <p:spTree>
      <p:nvGrpSpPr>
        <p:cNvPr id="1" name=""/>
        <p:cNvGrpSpPr/>
        <p:nvPr/>
      </p:nvGrpSpPr>
      <p:grpSpPr>
        <a:xfrm>
          <a:off x="0" y="0"/>
          <a:ext cx="0" cy="0"/>
          <a:chOff x="0" y="0"/>
          <a:chExt cx="0" cy="0"/>
        </a:xfrm>
      </p:grpSpPr>
      <p:sp>
        <p:nvSpPr>
          <p:cNvPr id="178" name="Rectangle: Rounded Corners 24"/>
          <p:cNvSpPr/>
          <p:nvPr/>
        </p:nvSpPr>
        <p:spPr>
          <a:xfrm>
            <a:off x="617280" y="1685494"/>
            <a:ext cx="10812720" cy="4370413"/>
          </a:xfrm>
          <a:prstGeom prst="roundRect">
            <a:avLst>
              <a:gd name="adj" fmla="val 6140"/>
            </a:avLst>
          </a:prstGeom>
          <a:solidFill>
            <a:srgbClr val="FFFFFF"/>
          </a:solidFill>
          <a:ln w="38100">
            <a:solidFill>
              <a:srgbClr val="00B0F0"/>
            </a:solidFill>
            <a:miter/>
          </a:ln>
          <a:effectLst>
            <a:outerShdw blurRad="571500" rotWithShape="0">
              <a:srgbClr val="000000">
                <a:alpha val="25000"/>
              </a:srgbClr>
            </a:outerShdw>
          </a:effectLst>
        </p:spPr>
        <p:txBody>
          <a:bodyPr lIns="45719" rIns="45719" anchor="ctr"/>
          <a:lstStyle/>
          <a:p>
            <a:pPr algn="ctr">
              <a:defRPr>
                <a:solidFill>
                  <a:srgbClr val="FFFFFF"/>
                </a:solidFill>
              </a:defRPr>
            </a:pPr>
            <a:endParaRPr/>
          </a:p>
        </p:txBody>
      </p:sp>
      <p:sp>
        <p:nvSpPr>
          <p:cNvPr id="179" name="TextBox 2"/>
          <p:cNvSpPr txBox="1"/>
          <p:nvPr/>
        </p:nvSpPr>
        <p:spPr>
          <a:xfrm>
            <a:off x="2558870" y="1019068"/>
            <a:ext cx="3810592" cy="52324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a:defRPr sz="2800">
                <a:latin typeface="Alexandria Regular Bold"/>
                <a:ea typeface="Alexandria Regular Bold"/>
                <a:cs typeface="Alexandria Regular Bold"/>
                <a:sym typeface="Alexandria Regular Bold"/>
              </a:defRPr>
            </a:lvl1pPr>
          </a:lstStyle>
          <a:p>
            <a:r>
              <a:t>Learning Resources</a:t>
            </a:r>
          </a:p>
        </p:txBody>
      </p:sp>
      <p:sp>
        <p:nvSpPr>
          <p:cNvPr id="180" name="Rectangle 4"/>
          <p:cNvSpPr/>
          <p:nvPr/>
        </p:nvSpPr>
        <p:spPr>
          <a:xfrm>
            <a:off x="942307" y="935396"/>
            <a:ext cx="1404458" cy="1166000"/>
          </a:xfrm>
          <a:prstGeom prst="rect">
            <a:avLst/>
          </a:prstGeom>
          <a:solidFill>
            <a:srgbClr val="00B0F0"/>
          </a:solidFill>
          <a:ln w="38100">
            <a:solidFill>
              <a:srgbClr val="FFFFFF"/>
            </a:solidFill>
            <a:miter/>
          </a:ln>
        </p:spPr>
        <p:txBody>
          <a:bodyPr lIns="45719" rIns="45719" anchor="ctr"/>
          <a:lstStyle/>
          <a:p>
            <a:pPr algn="ctr">
              <a:defRPr>
                <a:solidFill>
                  <a:srgbClr val="FFFFFF"/>
                </a:solidFill>
              </a:defRPr>
            </a:pPr>
            <a:endParaRPr/>
          </a:p>
        </p:txBody>
      </p:sp>
      <p:sp>
        <p:nvSpPr>
          <p:cNvPr id="181" name="TextBox 47"/>
          <p:cNvSpPr txBox="1"/>
          <p:nvPr/>
        </p:nvSpPr>
        <p:spPr>
          <a:xfrm>
            <a:off x="820419" y="2188643"/>
            <a:ext cx="10449561" cy="3753272"/>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p>
            <a:pPr>
              <a:lnSpc>
                <a:spcPct val="130000"/>
              </a:lnSpc>
              <a:buClr>
                <a:srgbClr val="1F2330"/>
              </a:buClr>
              <a:buSzPct val="100000"/>
              <a:buChar char="✦"/>
              <a:defRPr sz="2700">
                <a:solidFill>
                  <a:srgbClr val="4EADEA"/>
                </a:solidFill>
                <a:latin typeface="Alexandria Regular Bold"/>
                <a:ea typeface="Alexandria Regular Bold"/>
                <a:cs typeface="Alexandria Regular Bold"/>
                <a:sym typeface="Alexandria Regular Bold"/>
              </a:defRPr>
            </a:pPr>
            <a:r>
              <a:rPr dirty="0"/>
              <a:t> Credit Hours: </a:t>
            </a:r>
          </a:p>
          <a:p>
            <a:pPr marL="446087" indent="-446087">
              <a:lnSpc>
                <a:spcPct val="130000"/>
              </a:lnSpc>
              <a:defRPr sz="2700">
                <a:latin typeface="Alexandria Regular Regular"/>
                <a:ea typeface="Alexandria Regular Regular"/>
                <a:cs typeface="Alexandria Regular Regular"/>
                <a:sym typeface="Alexandria Regular Regular"/>
              </a:defRPr>
            </a:pPr>
            <a:r>
              <a:rPr lang="en-US" dirty="0"/>
              <a:t>3</a:t>
            </a:r>
            <a:r>
              <a:rPr dirty="0"/>
              <a:t> credit hours.  </a:t>
            </a:r>
          </a:p>
          <a:p>
            <a:pPr marL="457199" lvl="1" indent="-457199">
              <a:lnSpc>
                <a:spcPct val="130000"/>
              </a:lnSpc>
              <a:buClr>
                <a:srgbClr val="242836"/>
              </a:buClr>
              <a:buSzPct val="100000"/>
              <a:buChar char="✦"/>
              <a:defRPr sz="2700">
                <a:solidFill>
                  <a:srgbClr val="4EADEA"/>
                </a:solidFill>
                <a:latin typeface="Alexandria Regular Bold"/>
                <a:ea typeface="Alexandria Regular Bold"/>
                <a:cs typeface="Alexandria Regular Bold"/>
                <a:sym typeface="Alexandria Regular Bold"/>
              </a:defRPr>
            </a:pPr>
            <a:r>
              <a:rPr dirty="0"/>
              <a:t>Recommended Resources: </a:t>
            </a:r>
            <a:endParaRPr dirty="0">
              <a:solidFill>
                <a:srgbClr val="FF0000"/>
              </a:solidFill>
            </a:endParaRPr>
          </a:p>
          <a:p>
            <a:pPr marL="533400" lvl="1" indent="-533400">
              <a:lnSpc>
                <a:spcPct val="110000"/>
              </a:lnSpc>
              <a:buSzPct val="100000"/>
              <a:buAutoNum type="arabicPeriod"/>
              <a:defRPr sz="2700">
                <a:latin typeface="Alexandria Regular Regular"/>
                <a:ea typeface="Alexandria Regular Regular"/>
                <a:cs typeface="Alexandria Regular Regular"/>
                <a:sym typeface="Alexandria Regular Regular"/>
              </a:defRPr>
            </a:pPr>
            <a:r>
              <a:rPr dirty="0"/>
              <a:t>Market Leader, Course Book, Intermediate, by Pearson</a:t>
            </a:r>
          </a:p>
          <a:p>
            <a:pPr marL="533400" lvl="1" indent="-533400">
              <a:lnSpc>
                <a:spcPct val="110000"/>
              </a:lnSpc>
              <a:buSzPct val="100000"/>
              <a:buAutoNum type="arabicPeriod"/>
              <a:defRPr sz="2700">
                <a:latin typeface="Alexandria Regular Regular"/>
                <a:ea typeface="Alexandria Regular Regular"/>
                <a:cs typeface="Alexandria Regular Regular"/>
                <a:sym typeface="Alexandria Regular Regular"/>
              </a:defRPr>
            </a:pPr>
            <a:r>
              <a:rPr dirty="0"/>
              <a:t> Market Leader, Practice Book, Intermediate, by Pearson</a:t>
            </a:r>
          </a:p>
          <a:p>
            <a:pPr marL="457199" lvl="1" indent="-457199">
              <a:lnSpc>
                <a:spcPct val="130000"/>
              </a:lnSpc>
              <a:spcBef>
                <a:spcPts val="700"/>
              </a:spcBef>
              <a:buClr>
                <a:srgbClr val="242836"/>
              </a:buClr>
              <a:buSzPct val="100000"/>
              <a:buChar char="✦"/>
              <a:defRPr sz="2700">
                <a:solidFill>
                  <a:srgbClr val="4EADEA"/>
                </a:solidFill>
                <a:latin typeface="Alexandria Regular Bold"/>
                <a:ea typeface="Alexandria Regular Bold"/>
                <a:cs typeface="Alexandria Regular Bold"/>
                <a:sym typeface="Alexandria Regular Bold"/>
              </a:defRPr>
            </a:pPr>
            <a:r>
              <a:rPr dirty="0"/>
              <a:t>Essential References:</a:t>
            </a:r>
            <a:endParaRPr dirty="0">
              <a:solidFill>
                <a:srgbClr val="E2913D"/>
              </a:solidFill>
            </a:endParaRPr>
          </a:p>
          <a:p>
            <a:pPr>
              <a:lnSpc>
                <a:spcPct val="130000"/>
              </a:lnSpc>
              <a:defRPr sz="2700">
                <a:solidFill>
                  <a:srgbClr val="F14124"/>
                </a:solidFill>
                <a:latin typeface="Alexandria Regular Bold"/>
                <a:ea typeface="Alexandria Regular Bold"/>
                <a:cs typeface="Alexandria Regular Bold"/>
                <a:sym typeface="Alexandria Regular Bold"/>
              </a:defRPr>
            </a:pPr>
            <a:r>
              <a:rPr dirty="0">
                <a:solidFill>
                  <a:srgbClr val="000000"/>
                </a:solidFill>
                <a:latin typeface="Alexandria Regular Regular"/>
                <a:ea typeface="Alexandria Regular Regular"/>
                <a:cs typeface="Alexandria Regular Regular"/>
                <a:sym typeface="Alexandria Regular Regular"/>
              </a:rPr>
              <a:t>1. A Dictionary</a:t>
            </a:r>
          </a:p>
        </p:txBody>
      </p:sp>
      <p:sp>
        <p:nvSpPr>
          <p:cNvPr id="182" name="TextBox 7"/>
          <p:cNvSpPr txBox="1"/>
          <p:nvPr/>
        </p:nvSpPr>
        <p:spPr>
          <a:xfrm>
            <a:off x="4833620" y="6400765"/>
            <a:ext cx="2524761" cy="340183"/>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algn="ctr">
              <a:defRPr sz="2000">
                <a:solidFill>
                  <a:srgbClr val="FFFFFF"/>
                </a:solidFill>
              </a:defRPr>
            </a:lvl1pPr>
          </a:lstStyle>
          <a:p>
            <a:r>
              <a:t>www.midocean.ae</a:t>
            </a:r>
          </a:p>
        </p:txBody>
      </p:sp>
      <p:pic>
        <p:nvPicPr>
          <p:cNvPr id="183" name="english-course-2829679-2350623.png" descr="english-course-2829679-2350623.png"/>
          <p:cNvPicPr>
            <a:picLocks noChangeAspect="1"/>
          </p:cNvPicPr>
          <p:nvPr/>
        </p:nvPicPr>
        <p:blipFill>
          <a:blip r:embed="rId3"/>
          <a:stretch>
            <a:fillRect/>
          </a:stretch>
        </p:blipFill>
        <p:spPr>
          <a:xfrm>
            <a:off x="1079825" y="919883"/>
            <a:ext cx="1125124" cy="1125124"/>
          </a:xfrm>
          <a:prstGeom prst="rect">
            <a:avLst/>
          </a:prstGeom>
          <a:ln w="12700">
            <a:miter lim="400000"/>
          </a:ln>
        </p:spPr>
      </p:pic>
      <p:pic>
        <p:nvPicPr>
          <p:cNvPr id="184" name="thumb_1200_1729.png" descr="thumb_1200_1729.png"/>
          <p:cNvPicPr>
            <a:picLocks noChangeAspect="1"/>
          </p:cNvPicPr>
          <p:nvPr/>
        </p:nvPicPr>
        <p:blipFill>
          <a:blip r:embed="rId4"/>
          <a:stretch>
            <a:fillRect/>
          </a:stretch>
        </p:blipFill>
        <p:spPr>
          <a:xfrm>
            <a:off x="9519294" y="1806551"/>
            <a:ext cx="1442558" cy="2078486"/>
          </a:xfrm>
          <a:prstGeom prst="rect">
            <a:avLst/>
          </a:prstGeom>
          <a:ln w="12700">
            <a:miter lim="400000"/>
          </a:ln>
        </p:spPr>
      </p:pic>
      <p:pic>
        <p:nvPicPr>
          <p:cNvPr id="185" name="market leader Course Book Intermediate FrontCover.png" descr="market leader Course Book Intermediate FrontCover.png"/>
          <p:cNvPicPr>
            <a:picLocks noChangeAspect="1"/>
          </p:cNvPicPr>
          <p:nvPr/>
        </p:nvPicPr>
        <p:blipFill>
          <a:blip r:embed="rId5"/>
          <a:stretch>
            <a:fillRect/>
          </a:stretch>
        </p:blipFill>
        <p:spPr>
          <a:xfrm>
            <a:off x="7455761" y="1621135"/>
            <a:ext cx="2344070" cy="2344069"/>
          </a:xfrm>
          <a:prstGeom prst="rect">
            <a:avLst/>
          </a:prstGeom>
          <a:ln w="12700">
            <a:miter lim="400000"/>
          </a:ln>
        </p:spPr>
      </p:pic>
      <p:sp>
        <p:nvSpPr>
          <p:cNvPr id="186" name="Rectangle 28"/>
          <p:cNvSpPr/>
          <p:nvPr/>
        </p:nvSpPr>
        <p:spPr>
          <a:xfrm>
            <a:off x="2626179" y="500899"/>
            <a:ext cx="6516914" cy="45720"/>
          </a:xfrm>
          <a:prstGeom prst="rect">
            <a:avLst/>
          </a:prstGeom>
          <a:solidFill>
            <a:srgbClr val="000000"/>
          </a:solidFill>
          <a:ln w="12700">
            <a:miter lim="400000"/>
          </a:ln>
        </p:spPr>
        <p:txBody>
          <a:bodyPr lIns="45719" rIns="45719" anchor="ctr"/>
          <a:lstStyle/>
          <a:p>
            <a:pPr algn="ctr">
              <a:defRPr>
                <a:solidFill>
                  <a:srgbClr val="FFFFFF"/>
                </a:solidFill>
              </a:defRPr>
            </a:pPr>
            <a:endParaRPr/>
          </a:p>
        </p:txBody>
      </p:sp>
      <p:sp>
        <p:nvSpPr>
          <p:cNvPr id="187" name="TextBox 2"/>
          <p:cNvSpPr txBox="1"/>
          <p:nvPr/>
        </p:nvSpPr>
        <p:spPr>
          <a:xfrm>
            <a:off x="9329419" y="279400"/>
            <a:ext cx="2524761" cy="383540"/>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algn="ctr">
              <a:defRPr sz="1900">
                <a:latin typeface="Alexandria Regular Bold"/>
                <a:ea typeface="Alexandria Regular Bold"/>
                <a:cs typeface="Alexandria Regular Bold"/>
                <a:sym typeface="Alexandria Regular Bold"/>
              </a:defRPr>
            </a:lvl1pPr>
          </a:lstStyle>
          <a:p>
            <a:r>
              <a:t>www.midocean.ae</a:t>
            </a:r>
          </a:p>
        </p:txBody>
      </p:sp>
      <p:pic>
        <p:nvPicPr>
          <p:cNvPr id="188" name="Graphic 21" descr="Graphic 21"/>
          <p:cNvPicPr>
            <a:picLocks noChangeAspect="1"/>
          </p:cNvPicPr>
          <p:nvPr/>
        </p:nvPicPr>
        <p:blipFill>
          <a:blip r:embed="rId6"/>
          <a:srcRect t="27877" b="25429"/>
          <a:stretch>
            <a:fillRect/>
          </a:stretch>
        </p:blipFill>
        <p:spPr>
          <a:xfrm>
            <a:off x="180431" y="79526"/>
            <a:ext cx="2305142" cy="1076344"/>
          </a:xfrm>
          <a:prstGeom prst="rect">
            <a:avLst/>
          </a:prstGeom>
          <a:ln w="12700">
            <a:miter lim="400000"/>
          </a:ln>
        </p:spPr>
      </p:pic>
    </p:spTree>
  </p:cSld>
  <p:clrMapOvr>
    <a:masterClrMapping/>
  </p:clrMapOvr>
  <p:transition spd="med"/>
</p:sld>
</file>

<file path=ppt/slides/slide5.xml><?xml version="1.0" encoding="utf-8"?>
<p:sld xmlns:a="http://schemas.openxmlformats.org/drawingml/2006/main" xmlns:r="http://schemas.openxmlformats.org/officeDocument/2006/relationships" xmlns:p="http://schemas.openxmlformats.org/presentationml/2006/main">
  <p:cSld>
    <p:bg>
      <p:bgPr>
        <a:blipFill rotWithShape="1">
          <a:blip r:embed="rId2"/>
          <a:srcRect/>
          <a:stretch>
            <a:fillRect/>
          </a:stretch>
        </a:blipFill>
        <a:effectLst/>
      </p:bgPr>
    </p:bg>
    <p:spTree>
      <p:nvGrpSpPr>
        <p:cNvPr id="1" name=""/>
        <p:cNvGrpSpPr/>
        <p:nvPr/>
      </p:nvGrpSpPr>
      <p:grpSpPr>
        <a:xfrm>
          <a:off x="0" y="0"/>
          <a:ext cx="0" cy="0"/>
          <a:chOff x="0" y="0"/>
          <a:chExt cx="0" cy="0"/>
        </a:xfrm>
      </p:grpSpPr>
      <p:sp>
        <p:nvSpPr>
          <p:cNvPr id="190" name="Rectangle: Rounded Corners 24"/>
          <p:cNvSpPr/>
          <p:nvPr/>
        </p:nvSpPr>
        <p:spPr>
          <a:xfrm>
            <a:off x="617280" y="1685494"/>
            <a:ext cx="10812720" cy="4370413"/>
          </a:xfrm>
          <a:prstGeom prst="roundRect">
            <a:avLst>
              <a:gd name="adj" fmla="val 6140"/>
            </a:avLst>
          </a:prstGeom>
          <a:solidFill>
            <a:srgbClr val="FFFFFF"/>
          </a:solidFill>
          <a:ln w="38100">
            <a:solidFill>
              <a:srgbClr val="00B0F0"/>
            </a:solidFill>
            <a:miter/>
          </a:ln>
          <a:effectLst>
            <a:outerShdw blurRad="571500" rotWithShape="0">
              <a:srgbClr val="000000">
                <a:alpha val="25000"/>
              </a:srgbClr>
            </a:outerShdw>
          </a:effectLst>
        </p:spPr>
        <p:txBody>
          <a:bodyPr lIns="45719" rIns="45719" anchor="ctr"/>
          <a:lstStyle/>
          <a:p>
            <a:pPr algn="ctr">
              <a:defRPr>
                <a:solidFill>
                  <a:srgbClr val="FFFFFF"/>
                </a:solidFill>
              </a:defRPr>
            </a:pPr>
            <a:endParaRPr/>
          </a:p>
        </p:txBody>
      </p:sp>
      <p:sp>
        <p:nvSpPr>
          <p:cNvPr id="191" name="TextBox 2"/>
          <p:cNvSpPr txBox="1"/>
          <p:nvPr/>
        </p:nvSpPr>
        <p:spPr>
          <a:xfrm>
            <a:off x="2558870" y="1019068"/>
            <a:ext cx="5141245" cy="52324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a:defRPr sz="2800">
                <a:latin typeface="Alexandria Regular Bold"/>
                <a:ea typeface="Alexandria Regular Bold"/>
                <a:cs typeface="Alexandria Regular Bold"/>
                <a:sym typeface="Alexandria Regular Bold"/>
              </a:defRPr>
            </a:lvl1pPr>
          </a:lstStyle>
          <a:p>
            <a:r>
              <a:t>What is this course about?</a:t>
            </a:r>
          </a:p>
        </p:txBody>
      </p:sp>
      <p:sp>
        <p:nvSpPr>
          <p:cNvPr id="192" name="Rectangle 4"/>
          <p:cNvSpPr/>
          <p:nvPr/>
        </p:nvSpPr>
        <p:spPr>
          <a:xfrm>
            <a:off x="942307" y="935396"/>
            <a:ext cx="1404458" cy="1166000"/>
          </a:xfrm>
          <a:prstGeom prst="rect">
            <a:avLst/>
          </a:prstGeom>
          <a:solidFill>
            <a:srgbClr val="00B0F0"/>
          </a:solidFill>
          <a:ln w="38100">
            <a:solidFill>
              <a:srgbClr val="FFFFFF"/>
            </a:solidFill>
            <a:miter/>
          </a:ln>
        </p:spPr>
        <p:txBody>
          <a:bodyPr lIns="45719" rIns="45719" anchor="ctr"/>
          <a:lstStyle/>
          <a:p>
            <a:pPr algn="ctr">
              <a:defRPr>
                <a:solidFill>
                  <a:srgbClr val="FFFFFF"/>
                </a:solidFill>
              </a:defRPr>
            </a:pPr>
            <a:endParaRPr/>
          </a:p>
        </p:txBody>
      </p:sp>
      <p:sp>
        <p:nvSpPr>
          <p:cNvPr id="193" name="TextBox 47"/>
          <p:cNvSpPr txBox="1"/>
          <p:nvPr/>
        </p:nvSpPr>
        <p:spPr>
          <a:xfrm>
            <a:off x="820419" y="2188643"/>
            <a:ext cx="10449561" cy="3831592"/>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algn="just" defTabSz="457200">
              <a:lnSpc>
                <a:spcPct val="170000"/>
              </a:lnSpc>
              <a:spcBef>
                <a:spcPts val="1200"/>
              </a:spcBef>
              <a:defRPr sz="2533">
                <a:latin typeface="Alexandria Regular Regular"/>
                <a:ea typeface="Alexandria Regular Regular"/>
                <a:cs typeface="Alexandria Regular Regular"/>
                <a:sym typeface="Alexandria Regular Regular"/>
              </a:defRPr>
            </a:lvl1pPr>
          </a:lstStyle>
          <a:p>
            <a:r>
              <a:t>Market Leader is a multi-level business English course for businesspeople and students of business English. It has been developed in association with the Financial Times, one of the leading sources of business information in the world. It consists of 12 units based on topics of great interest to everyone involved in international business. </a:t>
            </a:r>
          </a:p>
        </p:txBody>
      </p:sp>
      <p:pic>
        <p:nvPicPr>
          <p:cNvPr id="194" name="english-course-2829679-2350623.png" descr="english-course-2829679-2350623.png"/>
          <p:cNvPicPr>
            <a:picLocks noChangeAspect="1"/>
          </p:cNvPicPr>
          <p:nvPr/>
        </p:nvPicPr>
        <p:blipFill>
          <a:blip r:embed="rId3"/>
          <a:stretch>
            <a:fillRect/>
          </a:stretch>
        </p:blipFill>
        <p:spPr>
          <a:xfrm>
            <a:off x="1079825" y="919883"/>
            <a:ext cx="1125124" cy="1125124"/>
          </a:xfrm>
          <a:prstGeom prst="rect">
            <a:avLst/>
          </a:prstGeom>
          <a:ln w="12700">
            <a:miter lim="400000"/>
          </a:ln>
        </p:spPr>
      </p:pic>
      <p:sp>
        <p:nvSpPr>
          <p:cNvPr id="195" name="Rectangle 28"/>
          <p:cNvSpPr/>
          <p:nvPr/>
        </p:nvSpPr>
        <p:spPr>
          <a:xfrm>
            <a:off x="2626179" y="500899"/>
            <a:ext cx="6516914" cy="45720"/>
          </a:xfrm>
          <a:prstGeom prst="rect">
            <a:avLst/>
          </a:prstGeom>
          <a:solidFill>
            <a:srgbClr val="000000"/>
          </a:solidFill>
          <a:ln w="12700">
            <a:miter lim="400000"/>
          </a:ln>
        </p:spPr>
        <p:txBody>
          <a:bodyPr lIns="45719" rIns="45719" anchor="ctr"/>
          <a:lstStyle/>
          <a:p>
            <a:pPr algn="ctr">
              <a:defRPr>
                <a:solidFill>
                  <a:srgbClr val="FFFFFF"/>
                </a:solidFill>
              </a:defRPr>
            </a:pPr>
            <a:endParaRPr/>
          </a:p>
        </p:txBody>
      </p:sp>
      <p:sp>
        <p:nvSpPr>
          <p:cNvPr id="196" name="TextBox 2"/>
          <p:cNvSpPr txBox="1"/>
          <p:nvPr/>
        </p:nvSpPr>
        <p:spPr>
          <a:xfrm>
            <a:off x="9329419" y="279400"/>
            <a:ext cx="2524761" cy="383540"/>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algn="ctr">
              <a:defRPr sz="1900">
                <a:latin typeface="Alexandria Regular Bold"/>
                <a:ea typeface="Alexandria Regular Bold"/>
                <a:cs typeface="Alexandria Regular Bold"/>
                <a:sym typeface="Alexandria Regular Bold"/>
              </a:defRPr>
            </a:lvl1pPr>
          </a:lstStyle>
          <a:p>
            <a:r>
              <a:t>www.midocean.ae</a:t>
            </a:r>
          </a:p>
        </p:txBody>
      </p:sp>
      <p:pic>
        <p:nvPicPr>
          <p:cNvPr id="197" name="Graphic 21" descr="Graphic 21"/>
          <p:cNvPicPr>
            <a:picLocks noChangeAspect="1"/>
          </p:cNvPicPr>
          <p:nvPr/>
        </p:nvPicPr>
        <p:blipFill>
          <a:blip r:embed="rId4"/>
          <a:srcRect t="27877" b="25429"/>
          <a:stretch>
            <a:fillRect/>
          </a:stretch>
        </p:blipFill>
        <p:spPr>
          <a:xfrm>
            <a:off x="180431" y="79526"/>
            <a:ext cx="2305142" cy="1076344"/>
          </a:xfrm>
          <a:prstGeom prst="rect">
            <a:avLst/>
          </a:prstGeom>
          <a:ln w="12700">
            <a:miter lim="400000"/>
          </a:ln>
        </p:spPr>
      </p:pic>
    </p:spTree>
  </p:cSld>
  <p:clrMapOvr>
    <a:masterClrMapping/>
  </p:clrMapOvr>
  <p:transition spd="med"/>
</p:sld>
</file>

<file path=ppt/slides/slide6.xml><?xml version="1.0" encoding="utf-8"?>
<p:sld xmlns:a="http://schemas.openxmlformats.org/drawingml/2006/main" xmlns:r="http://schemas.openxmlformats.org/officeDocument/2006/relationships" xmlns:p="http://schemas.openxmlformats.org/presentationml/2006/main">
  <p:cSld>
    <p:bg>
      <p:bgPr>
        <a:blipFill rotWithShape="1">
          <a:blip r:embed="rId2"/>
          <a:srcRect/>
          <a:stretch>
            <a:fillRect/>
          </a:stretch>
        </a:blipFill>
        <a:effectLst/>
      </p:bgPr>
    </p:bg>
    <p:spTree>
      <p:nvGrpSpPr>
        <p:cNvPr id="1" name=""/>
        <p:cNvGrpSpPr/>
        <p:nvPr/>
      </p:nvGrpSpPr>
      <p:grpSpPr>
        <a:xfrm>
          <a:off x="0" y="0"/>
          <a:ext cx="0" cy="0"/>
          <a:chOff x="0" y="0"/>
          <a:chExt cx="0" cy="0"/>
        </a:xfrm>
      </p:grpSpPr>
      <p:sp>
        <p:nvSpPr>
          <p:cNvPr id="199" name="TextBox 2"/>
          <p:cNvSpPr txBox="1"/>
          <p:nvPr/>
        </p:nvSpPr>
        <p:spPr>
          <a:xfrm>
            <a:off x="2558870" y="650768"/>
            <a:ext cx="4212561" cy="482735"/>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a:defRPr sz="2800" b="1">
                <a:solidFill>
                  <a:srgbClr val="FFFFFF"/>
                </a:solidFill>
                <a:latin typeface="Times New Roman"/>
                <a:ea typeface="Times New Roman"/>
                <a:cs typeface="Times New Roman"/>
                <a:sym typeface="Times New Roman"/>
              </a:defRPr>
            </a:lvl1pPr>
          </a:lstStyle>
          <a:p>
            <a:r>
              <a:t>Course Content</a:t>
            </a:r>
          </a:p>
        </p:txBody>
      </p:sp>
      <p:sp>
        <p:nvSpPr>
          <p:cNvPr id="200" name="TextBox 7"/>
          <p:cNvSpPr txBox="1"/>
          <p:nvPr/>
        </p:nvSpPr>
        <p:spPr>
          <a:xfrm>
            <a:off x="4833620" y="6400765"/>
            <a:ext cx="2524761" cy="340183"/>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algn="ctr">
              <a:defRPr sz="2000">
                <a:solidFill>
                  <a:srgbClr val="FFFFFF"/>
                </a:solidFill>
              </a:defRPr>
            </a:lvl1pPr>
          </a:lstStyle>
          <a:p>
            <a:r>
              <a:t>www.midocean.ae</a:t>
            </a:r>
          </a:p>
        </p:txBody>
      </p:sp>
      <p:graphicFrame>
        <p:nvGraphicFramePr>
          <p:cNvPr id="201" name="Table 9"/>
          <p:cNvGraphicFramePr/>
          <p:nvPr/>
        </p:nvGraphicFramePr>
        <p:xfrm>
          <a:off x="1269494" y="1272281"/>
          <a:ext cx="10507638" cy="5045527"/>
        </p:xfrm>
        <a:graphic>
          <a:graphicData uri="http://schemas.openxmlformats.org/drawingml/2006/table">
            <a:tbl>
              <a:tblPr firstRow="1" bandRow="1">
                <a:tableStyleId>{4C3C2611-4C71-4FC5-86AE-919BDF0F9419}</a:tableStyleId>
              </a:tblPr>
              <a:tblGrid>
                <a:gridCol w="6487594">
                  <a:extLst>
                    <a:ext uri="{9D8B030D-6E8A-4147-A177-3AD203B41FA5}">
                      <a16:colId xmlns:a16="http://schemas.microsoft.com/office/drawing/2014/main" val="20000"/>
                    </a:ext>
                  </a:extLst>
                </a:gridCol>
                <a:gridCol w="2121262">
                  <a:extLst>
                    <a:ext uri="{9D8B030D-6E8A-4147-A177-3AD203B41FA5}">
                      <a16:colId xmlns:a16="http://schemas.microsoft.com/office/drawing/2014/main" val="20001"/>
                    </a:ext>
                  </a:extLst>
                </a:gridCol>
                <a:gridCol w="1898782">
                  <a:extLst>
                    <a:ext uri="{9D8B030D-6E8A-4147-A177-3AD203B41FA5}">
                      <a16:colId xmlns:a16="http://schemas.microsoft.com/office/drawing/2014/main" val="20002"/>
                    </a:ext>
                  </a:extLst>
                </a:gridCol>
              </a:tblGrid>
              <a:tr h="777943">
                <a:tc>
                  <a:txBody>
                    <a:bodyPr/>
                    <a:lstStyle/>
                    <a:p>
                      <a:pPr algn="ctr" defTabSz="457200">
                        <a:defRPr sz="1800" b="0">
                          <a:solidFill>
                            <a:srgbClr val="000000"/>
                          </a:solidFill>
                        </a:defRPr>
                      </a:pPr>
                      <a:r>
                        <a:rPr sz="2200">
                          <a:solidFill>
                            <a:srgbClr val="FFFFFF"/>
                          </a:solidFill>
                          <a:latin typeface="Alexandria Regular Bold"/>
                          <a:ea typeface="Alexandria Regular Bold"/>
                          <a:cs typeface="Alexandria Regular Bold"/>
                          <a:sym typeface="Alexandria Regular Bold"/>
                        </a:rPr>
                        <a:t>Course Unit</a:t>
                      </a:r>
                    </a:p>
                  </a:txBody>
                  <a:tcPr marL="45721" marR="45721" marT="45721" marB="45721" anchor="ctr" horzOverflow="overflow">
                    <a:lnL w="12700">
                      <a:solidFill>
                        <a:srgbClr val="000000"/>
                      </a:solidFill>
                    </a:lnL>
                    <a:lnR w="12700">
                      <a:solidFill>
                        <a:srgbClr val="000000"/>
                      </a:solidFill>
                    </a:lnR>
                    <a:lnT w="12700">
                      <a:solidFill>
                        <a:srgbClr val="000000"/>
                      </a:solidFill>
                    </a:lnT>
                    <a:lnB w="12700">
                      <a:solidFill>
                        <a:srgbClr val="000000"/>
                      </a:solidFill>
                      <a:miter lim="400000"/>
                    </a:lnB>
                    <a:solidFill>
                      <a:srgbClr val="242836"/>
                    </a:solidFill>
                  </a:tcPr>
                </a:tc>
                <a:tc>
                  <a:txBody>
                    <a:bodyPr/>
                    <a:lstStyle/>
                    <a:p>
                      <a:pPr algn="ctr" defTabSz="457200">
                        <a:defRPr sz="1800" b="0">
                          <a:solidFill>
                            <a:srgbClr val="000000"/>
                          </a:solidFill>
                        </a:defRPr>
                      </a:pPr>
                      <a:r>
                        <a:rPr sz="2200">
                          <a:solidFill>
                            <a:srgbClr val="FFFFFF"/>
                          </a:solidFill>
                          <a:latin typeface="Alexandria Regular Bold"/>
                          <a:ea typeface="Alexandria Regular Bold"/>
                          <a:cs typeface="Alexandria Regular Bold"/>
                          <a:sym typeface="Alexandria Regular Bold"/>
                        </a:rPr>
                        <a:t>No.of. Weeks </a:t>
                      </a:r>
                    </a:p>
                  </a:txBody>
                  <a:tcPr marL="45721" marR="45721" marT="45721" marB="45721" anchor="ctr" horzOverflow="overflow">
                    <a:lnL w="12700">
                      <a:solidFill>
                        <a:srgbClr val="000000"/>
                      </a:solidFill>
                    </a:lnL>
                    <a:lnR w="12700">
                      <a:solidFill>
                        <a:srgbClr val="000000"/>
                      </a:solidFill>
                    </a:lnR>
                    <a:lnT w="12700">
                      <a:solidFill>
                        <a:srgbClr val="000000"/>
                      </a:solidFill>
                    </a:lnT>
                    <a:lnB w="38100">
                      <a:solidFill>
                        <a:srgbClr val="000000"/>
                      </a:solidFill>
                    </a:lnB>
                    <a:solidFill>
                      <a:srgbClr val="242836"/>
                    </a:solidFill>
                  </a:tcPr>
                </a:tc>
                <a:tc>
                  <a:txBody>
                    <a:bodyPr/>
                    <a:lstStyle/>
                    <a:p>
                      <a:pPr algn="ctr" defTabSz="457200">
                        <a:defRPr sz="1800" b="0">
                          <a:solidFill>
                            <a:srgbClr val="000000"/>
                          </a:solidFill>
                        </a:defRPr>
                      </a:pPr>
                      <a:r>
                        <a:rPr sz="2200">
                          <a:solidFill>
                            <a:srgbClr val="FFFFFF"/>
                          </a:solidFill>
                          <a:latin typeface="Alexandria Regular Bold"/>
                          <a:ea typeface="Alexandria Regular Bold"/>
                          <a:cs typeface="Alexandria Regular Bold"/>
                          <a:sym typeface="Alexandria Regular Bold"/>
                        </a:rPr>
                        <a:t>Contact Hours</a:t>
                      </a:r>
                    </a:p>
                  </a:txBody>
                  <a:tcPr marL="45721" marR="45721" marT="45721" marB="45721" anchor="ctr" horzOverflow="overflow">
                    <a:lnL w="12700">
                      <a:solidFill>
                        <a:srgbClr val="000000"/>
                      </a:solidFill>
                    </a:lnL>
                    <a:lnR w="12700">
                      <a:solidFill>
                        <a:srgbClr val="000000"/>
                      </a:solidFill>
                    </a:lnR>
                    <a:lnT w="12700">
                      <a:solidFill>
                        <a:srgbClr val="000000"/>
                      </a:solidFill>
                    </a:lnT>
                    <a:lnB w="38100">
                      <a:solidFill>
                        <a:srgbClr val="000000"/>
                      </a:solidFill>
                    </a:lnB>
                    <a:solidFill>
                      <a:srgbClr val="242836"/>
                    </a:solidFill>
                  </a:tcPr>
                </a:tc>
                <a:extLst>
                  <a:ext uri="{0D108BD9-81ED-4DB2-BD59-A6C34878D82A}">
                    <a16:rowId xmlns:a16="http://schemas.microsoft.com/office/drawing/2014/main" val="10000"/>
                  </a:ext>
                </a:extLst>
              </a:tr>
              <a:tr h="422022">
                <a:tc>
                  <a:txBody>
                    <a:bodyPr/>
                    <a:lstStyle/>
                    <a:p>
                      <a:pPr algn="l" defTabSz="457200">
                        <a:defRPr sz="1800"/>
                      </a:pPr>
                      <a:r>
                        <a:rPr sz="2200">
                          <a:solidFill>
                            <a:srgbClr val="FFFFFF"/>
                          </a:solidFill>
                          <a:latin typeface="Alexandria Regular Regular"/>
                          <a:ea typeface="Alexandria Regular Regular"/>
                          <a:cs typeface="Alexandria Regular Regular"/>
                          <a:sym typeface="Alexandria Regular Regular"/>
                        </a:rPr>
                        <a:t>Unit 1: Brands</a:t>
                      </a:r>
                    </a:p>
                  </a:txBody>
                  <a:tcPr marL="45721" marR="45721" marT="45721" marB="45721" anchor="ctr" horzOverflow="overflow">
                    <a:lnL w="12700">
                      <a:solidFill>
                        <a:srgbClr val="000000"/>
                      </a:solidFill>
                      <a:miter lim="400000"/>
                    </a:lnL>
                    <a:lnR w="12700">
                      <a:solidFill>
                        <a:srgbClr val="000000"/>
                      </a:solidFill>
                      <a:miter lim="400000"/>
                    </a:lnR>
                    <a:lnT w="12700">
                      <a:solidFill>
                        <a:srgbClr val="000000"/>
                      </a:solidFill>
                      <a:miter lim="400000"/>
                    </a:lnT>
                    <a:lnB w="12700">
                      <a:solidFill>
                        <a:srgbClr val="000000"/>
                      </a:solidFill>
                    </a:lnB>
                    <a:solidFill>
                      <a:srgbClr val="4EADEA"/>
                    </a:solidFill>
                  </a:tcPr>
                </a:tc>
                <a:tc>
                  <a:txBody>
                    <a:bodyPr/>
                    <a:lstStyle/>
                    <a:p>
                      <a:pPr algn="ctr" defTabSz="457200">
                        <a:defRPr sz="1800"/>
                      </a:pPr>
                      <a:r>
                        <a:rPr sz="2200">
                          <a:solidFill>
                            <a:srgbClr val="FFFFFF"/>
                          </a:solidFill>
                          <a:latin typeface="Alexandria Regular Regular"/>
                          <a:ea typeface="Alexandria Regular Regular"/>
                          <a:cs typeface="Alexandria Regular Regular"/>
                          <a:sym typeface="Alexandria Regular Regular"/>
                        </a:rPr>
                        <a:t>2nd</a:t>
                      </a:r>
                    </a:p>
                  </a:txBody>
                  <a:tcPr marL="45721" marR="45721" marT="45721" marB="45721" anchor="ctr" horzOverflow="overflow">
                    <a:lnL w="12700">
                      <a:solidFill>
                        <a:srgbClr val="000000"/>
                      </a:solidFill>
                      <a:miter lim="400000"/>
                    </a:lnL>
                    <a:lnR w="12700">
                      <a:solidFill>
                        <a:srgbClr val="000000"/>
                      </a:solidFill>
                    </a:lnR>
                    <a:lnT w="38100">
                      <a:solidFill>
                        <a:srgbClr val="000000"/>
                      </a:solidFill>
                    </a:lnT>
                    <a:lnB w="12700">
                      <a:solidFill>
                        <a:srgbClr val="000000"/>
                      </a:solidFill>
                    </a:lnB>
                    <a:solidFill>
                      <a:srgbClr val="4EADEA"/>
                    </a:solidFill>
                  </a:tcPr>
                </a:tc>
                <a:tc>
                  <a:txBody>
                    <a:bodyPr/>
                    <a:lstStyle/>
                    <a:p>
                      <a:pPr algn="ctr" defTabSz="457200">
                        <a:defRPr sz="1800"/>
                      </a:pPr>
                      <a:r>
                        <a:rPr sz="2200">
                          <a:solidFill>
                            <a:srgbClr val="FFFFFF"/>
                          </a:solidFill>
                          <a:latin typeface="Alexandria Regular Regular"/>
                          <a:ea typeface="Alexandria Regular Regular"/>
                          <a:cs typeface="Alexandria Regular Regular"/>
                          <a:sym typeface="Alexandria Regular Regular"/>
                        </a:rPr>
                        <a:t>3</a:t>
                      </a:r>
                    </a:p>
                  </a:txBody>
                  <a:tcPr marL="45721" marR="45721" marT="45721" marB="45721" anchor="ctr" horzOverflow="overflow">
                    <a:lnL w="12700">
                      <a:solidFill>
                        <a:srgbClr val="000000"/>
                      </a:solidFill>
                    </a:lnL>
                    <a:lnR w="12700">
                      <a:solidFill>
                        <a:srgbClr val="000000"/>
                      </a:solidFill>
                      <a:miter lim="400000"/>
                    </a:lnR>
                    <a:lnT w="38100">
                      <a:solidFill>
                        <a:srgbClr val="000000"/>
                      </a:solidFill>
                    </a:lnT>
                    <a:lnB w="12700">
                      <a:solidFill>
                        <a:srgbClr val="000000"/>
                      </a:solidFill>
                    </a:lnB>
                    <a:solidFill>
                      <a:srgbClr val="4EADEA"/>
                    </a:solidFill>
                  </a:tcPr>
                </a:tc>
                <a:extLst>
                  <a:ext uri="{0D108BD9-81ED-4DB2-BD59-A6C34878D82A}">
                    <a16:rowId xmlns:a16="http://schemas.microsoft.com/office/drawing/2014/main" val="10001"/>
                  </a:ext>
                </a:extLst>
              </a:tr>
              <a:tr h="412656">
                <a:tc>
                  <a:txBody>
                    <a:bodyPr/>
                    <a:lstStyle/>
                    <a:p>
                      <a:pPr algn="l" defTabSz="457200">
                        <a:defRPr sz="1800"/>
                      </a:pPr>
                      <a:r>
                        <a:rPr sz="2200">
                          <a:solidFill>
                            <a:srgbClr val="FFFFFF"/>
                          </a:solidFill>
                          <a:latin typeface="Alexandria Regular Regular"/>
                          <a:ea typeface="Alexandria Regular Regular"/>
                          <a:cs typeface="Alexandria Regular Regular"/>
                          <a:sym typeface="Alexandria Regular Regular"/>
                        </a:rPr>
                        <a:t>Unit 3: Change</a:t>
                      </a:r>
                    </a:p>
                  </a:txBody>
                  <a:tcPr marL="45721" marR="45721" marT="45721" marB="45721" anchor="ctr" horzOverflow="overflow">
                    <a:lnL w="12700">
                      <a:solidFill>
                        <a:srgbClr val="000000"/>
                      </a:solidFill>
                      <a:miter lim="400000"/>
                    </a:lnL>
                    <a:lnR w="12700">
                      <a:solidFill>
                        <a:srgbClr val="000000"/>
                      </a:solidFill>
                      <a:miter lim="400000"/>
                    </a:lnR>
                    <a:lnT w="12700">
                      <a:solidFill>
                        <a:srgbClr val="000000"/>
                      </a:solidFill>
                    </a:lnT>
                    <a:lnB w="12700">
                      <a:solidFill>
                        <a:srgbClr val="000000"/>
                      </a:solidFill>
                    </a:lnB>
                    <a:solidFill>
                      <a:srgbClr val="4EADEA"/>
                    </a:solidFill>
                  </a:tcPr>
                </a:tc>
                <a:tc>
                  <a:txBody>
                    <a:bodyPr/>
                    <a:lstStyle/>
                    <a:p>
                      <a:pPr algn="ctr" defTabSz="457200">
                        <a:defRPr sz="1800"/>
                      </a:pPr>
                      <a:r>
                        <a:rPr sz="2200">
                          <a:solidFill>
                            <a:srgbClr val="FFFFFF"/>
                          </a:solidFill>
                          <a:latin typeface="Alexandria Regular Regular"/>
                          <a:ea typeface="Alexandria Regular Regular"/>
                          <a:cs typeface="Alexandria Regular Regular"/>
                          <a:sym typeface="Alexandria Regular Regular"/>
                        </a:rPr>
                        <a:t>3rd</a:t>
                      </a:r>
                    </a:p>
                  </a:txBody>
                  <a:tcPr marL="45721" marR="45721" marT="45721" marB="45721" anchor="ctr" horzOverflow="overflow">
                    <a:lnL w="12700">
                      <a:solidFill>
                        <a:srgbClr val="000000"/>
                      </a:solidFill>
                      <a:miter lim="400000"/>
                    </a:lnL>
                    <a:lnR w="12700">
                      <a:solidFill>
                        <a:srgbClr val="000000"/>
                      </a:solidFill>
                    </a:lnR>
                    <a:lnT w="12700">
                      <a:solidFill>
                        <a:srgbClr val="000000"/>
                      </a:solidFill>
                    </a:lnT>
                    <a:lnB w="12700">
                      <a:solidFill>
                        <a:srgbClr val="000000"/>
                      </a:solidFill>
                    </a:lnB>
                    <a:solidFill>
                      <a:srgbClr val="4EADEA"/>
                    </a:solidFill>
                  </a:tcPr>
                </a:tc>
                <a:tc>
                  <a:txBody>
                    <a:bodyPr/>
                    <a:lstStyle/>
                    <a:p>
                      <a:pPr algn="ctr" defTabSz="457200">
                        <a:defRPr sz="1800"/>
                      </a:pPr>
                      <a:r>
                        <a:rPr sz="2200">
                          <a:solidFill>
                            <a:srgbClr val="FFFFFF"/>
                          </a:solidFill>
                          <a:latin typeface="Alexandria Regular Regular"/>
                          <a:ea typeface="Alexandria Regular Regular"/>
                          <a:cs typeface="Alexandria Regular Regular"/>
                          <a:sym typeface="Alexandria Regular Regular"/>
                        </a:rPr>
                        <a:t>3</a:t>
                      </a:r>
                    </a:p>
                  </a:txBody>
                  <a:tcPr marL="45721" marR="45721" marT="45721" marB="45721" anchor="ctr" horzOverflow="overflow">
                    <a:lnL w="12700">
                      <a:solidFill>
                        <a:srgbClr val="000000"/>
                      </a:solidFill>
                    </a:lnL>
                    <a:lnR w="12700">
                      <a:solidFill>
                        <a:srgbClr val="000000"/>
                      </a:solidFill>
                      <a:miter lim="400000"/>
                    </a:lnR>
                    <a:lnT w="12700">
                      <a:solidFill>
                        <a:srgbClr val="000000"/>
                      </a:solidFill>
                    </a:lnT>
                    <a:lnB w="12700">
                      <a:solidFill>
                        <a:srgbClr val="000000"/>
                      </a:solidFill>
                    </a:lnB>
                    <a:solidFill>
                      <a:srgbClr val="4EADEA"/>
                    </a:solidFill>
                  </a:tcPr>
                </a:tc>
                <a:extLst>
                  <a:ext uri="{0D108BD9-81ED-4DB2-BD59-A6C34878D82A}">
                    <a16:rowId xmlns:a16="http://schemas.microsoft.com/office/drawing/2014/main" val="10002"/>
                  </a:ext>
                </a:extLst>
              </a:tr>
              <a:tr h="409311">
                <a:tc>
                  <a:txBody>
                    <a:bodyPr/>
                    <a:lstStyle/>
                    <a:p>
                      <a:pPr algn="l" defTabSz="457200">
                        <a:defRPr sz="1800"/>
                      </a:pPr>
                      <a:r>
                        <a:rPr sz="2200">
                          <a:solidFill>
                            <a:srgbClr val="FFFFFF"/>
                          </a:solidFill>
                          <a:latin typeface="Alexandria Regular Regular"/>
                          <a:ea typeface="Alexandria Regular Regular"/>
                          <a:cs typeface="Alexandria Regular Regular"/>
                          <a:sym typeface="Alexandria Regular Regular"/>
                        </a:rPr>
                        <a:t>Unit 4: Organization</a:t>
                      </a:r>
                    </a:p>
                  </a:txBody>
                  <a:tcPr marL="45721" marR="45721" marT="45721" marB="45721" anchor="ctr" horzOverflow="overflow">
                    <a:lnL>
                      <a:solidFill>
                        <a:srgbClr val="000000"/>
                      </a:solidFill>
                      <a:miter lim="400000"/>
                    </a:lnL>
                    <a:lnR>
                      <a:solidFill>
                        <a:srgbClr val="000000"/>
                      </a:solidFill>
                      <a:miter lim="400000"/>
                    </a:lnR>
                    <a:lnT w="12700">
                      <a:solidFill>
                        <a:srgbClr val="000000"/>
                      </a:solidFill>
                    </a:lnT>
                    <a:lnB w="12700">
                      <a:solidFill>
                        <a:srgbClr val="000000"/>
                      </a:solidFill>
                    </a:lnB>
                    <a:solidFill>
                      <a:srgbClr val="4EADEA"/>
                    </a:solidFill>
                  </a:tcPr>
                </a:tc>
                <a:tc>
                  <a:txBody>
                    <a:bodyPr/>
                    <a:lstStyle/>
                    <a:p>
                      <a:pPr algn="ctr" defTabSz="457200">
                        <a:defRPr sz="1800"/>
                      </a:pPr>
                      <a:r>
                        <a:rPr sz="2200">
                          <a:solidFill>
                            <a:srgbClr val="FFFFFF"/>
                          </a:solidFill>
                          <a:latin typeface="Alexandria Regular Regular"/>
                          <a:ea typeface="Alexandria Regular Regular"/>
                          <a:cs typeface="Alexandria Regular Regular"/>
                          <a:sym typeface="Alexandria Regular Regular"/>
                        </a:rPr>
                        <a:t>4th</a:t>
                      </a:r>
                    </a:p>
                  </a:txBody>
                  <a:tcPr marL="45721" marR="45721" marT="45721" marB="45721" anchor="ctr" horzOverflow="overflow">
                    <a:lnL>
                      <a:solidFill>
                        <a:srgbClr val="000000"/>
                      </a:solidFill>
                      <a:miter lim="400000"/>
                    </a:lnL>
                    <a:lnR w="12700">
                      <a:solidFill>
                        <a:srgbClr val="000000"/>
                      </a:solidFill>
                    </a:lnR>
                    <a:lnT w="12700">
                      <a:solidFill>
                        <a:srgbClr val="000000"/>
                      </a:solidFill>
                    </a:lnT>
                    <a:lnB w="12700">
                      <a:solidFill>
                        <a:srgbClr val="000000"/>
                      </a:solidFill>
                    </a:lnB>
                    <a:solidFill>
                      <a:srgbClr val="4EADEA"/>
                    </a:solidFill>
                  </a:tcPr>
                </a:tc>
                <a:tc>
                  <a:txBody>
                    <a:bodyPr/>
                    <a:lstStyle/>
                    <a:p>
                      <a:pPr algn="ctr" defTabSz="457200">
                        <a:defRPr sz="1800"/>
                      </a:pPr>
                      <a:r>
                        <a:rPr sz="2200">
                          <a:solidFill>
                            <a:srgbClr val="FFFFFF"/>
                          </a:solidFill>
                          <a:latin typeface="Alexandria Regular Regular"/>
                          <a:ea typeface="Alexandria Regular Regular"/>
                          <a:cs typeface="Alexandria Regular Regular"/>
                          <a:sym typeface="Alexandria Regular Regular"/>
                        </a:rPr>
                        <a:t>3</a:t>
                      </a:r>
                    </a:p>
                  </a:txBody>
                  <a:tcPr marL="45721" marR="45721" marT="45721" marB="45721" anchor="ctr" horzOverflow="overflow">
                    <a:lnL w="12700">
                      <a:solidFill>
                        <a:srgbClr val="000000"/>
                      </a:solidFill>
                    </a:lnL>
                    <a:lnR w="12700">
                      <a:solidFill>
                        <a:srgbClr val="000000"/>
                      </a:solidFill>
                      <a:miter lim="400000"/>
                    </a:lnR>
                    <a:lnT w="12700">
                      <a:solidFill>
                        <a:srgbClr val="000000"/>
                      </a:solidFill>
                    </a:lnT>
                    <a:lnB w="12700">
                      <a:solidFill>
                        <a:srgbClr val="000000"/>
                      </a:solidFill>
                    </a:lnB>
                    <a:solidFill>
                      <a:srgbClr val="4EADEA"/>
                    </a:solidFill>
                  </a:tcPr>
                </a:tc>
                <a:extLst>
                  <a:ext uri="{0D108BD9-81ED-4DB2-BD59-A6C34878D82A}">
                    <a16:rowId xmlns:a16="http://schemas.microsoft.com/office/drawing/2014/main" val="10003"/>
                  </a:ext>
                </a:extLst>
              </a:tr>
              <a:tr h="409311">
                <a:tc>
                  <a:txBody>
                    <a:bodyPr/>
                    <a:lstStyle/>
                    <a:p>
                      <a:pPr algn="l" defTabSz="457200">
                        <a:defRPr sz="1800"/>
                      </a:pPr>
                      <a:r>
                        <a:rPr sz="2200">
                          <a:solidFill>
                            <a:srgbClr val="FFFFFF"/>
                          </a:solidFill>
                          <a:latin typeface="Alexandria Regular Regular"/>
                          <a:ea typeface="Alexandria Regular Regular"/>
                          <a:cs typeface="Alexandria Regular Regular"/>
                          <a:sym typeface="Alexandria Regular Regular"/>
                        </a:rPr>
                        <a:t>Unit 5: Advertising</a:t>
                      </a:r>
                    </a:p>
                  </a:txBody>
                  <a:tcPr marL="45721" marR="45721" marT="45721" marB="45721" anchor="ctr" horzOverflow="overflow">
                    <a:lnL w="12700">
                      <a:solidFill>
                        <a:srgbClr val="000000"/>
                      </a:solidFill>
                      <a:miter lim="400000"/>
                    </a:lnL>
                    <a:lnR w="12700">
                      <a:solidFill>
                        <a:srgbClr val="000000"/>
                      </a:solidFill>
                      <a:miter lim="400000"/>
                    </a:lnR>
                    <a:lnT w="12700">
                      <a:solidFill>
                        <a:srgbClr val="000000"/>
                      </a:solidFill>
                    </a:lnT>
                    <a:lnB w="12700">
                      <a:solidFill>
                        <a:srgbClr val="000000"/>
                      </a:solidFill>
                    </a:lnB>
                    <a:solidFill>
                      <a:srgbClr val="4EADEA"/>
                    </a:solidFill>
                  </a:tcPr>
                </a:tc>
                <a:tc>
                  <a:txBody>
                    <a:bodyPr/>
                    <a:lstStyle/>
                    <a:p>
                      <a:pPr algn="ctr" defTabSz="457200">
                        <a:defRPr sz="1800"/>
                      </a:pPr>
                      <a:r>
                        <a:rPr sz="2200">
                          <a:solidFill>
                            <a:srgbClr val="FFFFFF"/>
                          </a:solidFill>
                          <a:latin typeface="Alexandria Regular Regular"/>
                          <a:ea typeface="Alexandria Regular Regular"/>
                          <a:cs typeface="Alexandria Regular Regular"/>
                          <a:sym typeface="Alexandria Regular Regular"/>
                        </a:rPr>
                        <a:t>5th</a:t>
                      </a:r>
                    </a:p>
                  </a:txBody>
                  <a:tcPr marL="45721" marR="45721" marT="45721" marB="45721" anchor="ctr" horzOverflow="overflow">
                    <a:lnL w="12700">
                      <a:solidFill>
                        <a:srgbClr val="000000"/>
                      </a:solidFill>
                      <a:miter lim="400000"/>
                    </a:lnL>
                    <a:lnR w="12700">
                      <a:solidFill>
                        <a:srgbClr val="000000"/>
                      </a:solidFill>
                    </a:lnR>
                    <a:lnT w="12700">
                      <a:solidFill>
                        <a:srgbClr val="000000"/>
                      </a:solidFill>
                    </a:lnT>
                    <a:lnB w="12700">
                      <a:solidFill>
                        <a:srgbClr val="000000"/>
                      </a:solidFill>
                    </a:lnB>
                    <a:solidFill>
                      <a:srgbClr val="4EADEA"/>
                    </a:solidFill>
                  </a:tcPr>
                </a:tc>
                <a:tc>
                  <a:txBody>
                    <a:bodyPr/>
                    <a:lstStyle/>
                    <a:p>
                      <a:pPr algn="ctr" defTabSz="457200">
                        <a:defRPr sz="1800"/>
                      </a:pPr>
                      <a:r>
                        <a:rPr sz="2200">
                          <a:solidFill>
                            <a:srgbClr val="FFFFFF"/>
                          </a:solidFill>
                          <a:latin typeface="Alexandria Regular Regular"/>
                          <a:ea typeface="Alexandria Regular Regular"/>
                          <a:cs typeface="Alexandria Regular Regular"/>
                          <a:sym typeface="Alexandria Regular Regular"/>
                        </a:rPr>
                        <a:t>3</a:t>
                      </a:r>
                    </a:p>
                  </a:txBody>
                  <a:tcPr marL="45721" marR="45721" marT="45721" marB="45721" anchor="ctr" horzOverflow="overflow">
                    <a:lnL w="12700">
                      <a:solidFill>
                        <a:srgbClr val="000000"/>
                      </a:solidFill>
                    </a:lnL>
                    <a:lnR w="12700">
                      <a:solidFill>
                        <a:srgbClr val="000000"/>
                      </a:solidFill>
                      <a:miter lim="400000"/>
                    </a:lnR>
                    <a:lnT w="12700">
                      <a:solidFill>
                        <a:srgbClr val="000000"/>
                      </a:solidFill>
                    </a:lnT>
                    <a:lnB w="12700">
                      <a:solidFill>
                        <a:srgbClr val="000000"/>
                      </a:solidFill>
                    </a:lnB>
                    <a:solidFill>
                      <a:srgbClr val="4EADEA"/>
                    </a:solidFill>
                  </a:tcPr>
                </a:tc>
                <a:extLst>
                  <a:ext uri="{0D108BD9-81ED-4DB2-BD59-A6C34878D82A}">
                    <a16:rowId xmlns:a16="http://schemas.microsoft.com/office/drawing/2014/main" val="10004"/>
                  </a:ext>
                </a:extLst>
              </a:tr>
              <a:tr h="409311">
                <a:tc>
                  <a:txBody>
                    <a:bodyPr/>
                    <a:lstStyle/>
                    <a:p>
                      <a:pPr algn="l" defTabSz="457200">
                        <a:defRPr sz="1800"/>
                      </a:pPr>
                      <a:r>
                        <a:rPr sz="2200">
                          <a:solidFill>
                            <a:srgbClr val="FFFFFF"/>
                          </a:solidFill>
                          <a:latin typeface="Alexandria Regular Regular"/>
                          <a:ea typeface="Alexandria Regular Regular"/>
                          <a:cs typeface="Alexandria Regular Regular"/>
                          <a:sym typeface="Alexandria Regular Regular"/>
                        </a:rPr>
                        <a:t>Unit 6: Money</a:t>
                      </a:r>
                    </a:p>
                  </a:txBody>
                  <a:tcPr marL="45721" marR="45721" marT="45721" marB="45721" anchor="ctr" horzOverflow="overflow">
                    <a:lnL>
                      <a:solidFill>
                        <a:srgbClr val="000000"/>
                      </a:solidFill>
                      <a:miter lim="400000"/>
                    </a:lnL>
                    <a:lnR>
                      <a:solidFill>
                        <a:srgbClr val="000000"/>
                      </a:solidFill>
                      <a:miter lim="400000"/>
                    </a:lnR>
                    <a:lnT w="12700">
                      <a:solidFill>
                        <a:srgbClr val="000000"/>
                      </a:solidFill>
                    </a:lnT>
                    <a:lnB w="12700">
                      <a:solidFill>
                        <a:srgbClr val="000000"/>
                      </a:solidFill>
                    </a:lnB>
                    <a:solidFill>
                      <a:srgbClr val="4EADEA"/>
                    </a:solidFill>
                  </a:tcPr>
                </a:tc>
                <a:tc>
                  <a:txBody>
                    <a:bodyPr/>
                    <a:lstStyle/>
                    <a:p>
                      <a:pPr algn="ctr" defTabSz="457200">
                        <a:defRPr sz="1800"/>
                      </a:pPr>
                      <a:r>
                        <a:rPr sz="2200">
                          <a:solidFill>
                            <a:srgbClr val="FFFFFF"/>
                          </a:solidFill>
                          <a:latin typeface="Alexandria Regular Regular"/>
                          <a:ea typeface="Alexandria Regular Regular"/>
                          <a:cs typeface="Alexandria Regular Regular"/>
                          <a:sym typeface="Alexandria Regular Regular"/>
                        </a:rPr>
                        <a:t>6th</a:t>
                      </a:r>
                    </a:p>
                  </a:txBody>
                  <a:tcPr marL="45721" marR="45721" marT="45721" marB="45721" anchor="ctr" horzOverflow="overflow">
                    <a:lnL>
                      <a:solidFill>
                        <a:srgbClr val="000000"/>
                      </a:solidFill>
                      <a:miter lim="400000"/>
                    </a:lnL>
                    <a:lnR w="12700">
                      <a:solidFill>
                        <a:srgbClr val="000000"/>
                      </a:solidFill>
                    </a:lnR>
                    <a:lnT w="12700">
                      <a:solidFill>
                        <a:srgbClr val="000000"/>
                      </a:solidFill>
                    </a:lnT>
                    <a:lnB w="12700">
                      <a:solidFill>
                        <a:srgbClr val="000000"/>
                      </a:solidFill>
                    </a:lnB>
                    <a:solidFill>
                      <a:srgbClr val="4EADEA"/>
                    </a:solidFill>
                  </a:tcPr>
                </a:tc>
                <a:tc>
                  <a:txBody>
                    <a:bodyPr/>
                    <a:lstStyle/>
                    <a:p>
                      <a:pPr algn="ctr" defTabSz="457200">
                        <a:defRPr sz="1800"/>
                      </a:pPr>
                      <a:r>
                        <a:rPr sz="2200">
                          <a:solidFill>
                            <a:srgbClr val="FFFFFF"/>
                          </a:solidFill>
                          <a:latin typeface="Alexandria Regular Regular"/>
                          <a:ea typeface="Alexandria Regular Regular"/>
                          <a:cs typeface="Alexandria Regular Regular"/>
                          <a:sym typeface="Alexandria Regular Regular"/>
                        </a:rPr>
                        <a:t>3</a:t>
                      </a:r>
                    </a:p>
                  </a:txBody>
                  <a:tcPr marL="45721" marR="45721" marT="45721" marB="45721" anchor="ctr" horzOverflow="overflow">
                    <a:lnL w="12700">
                      <a:solidFill>
                        <a:srgbClr val="000000"/>
                      </a:solidFill>
                    </a:lnL>
                    <a:lnR w="12700">
                      <a:solidFill>
                        <a:srgbClr val="000000"/>
                      </a:solidFill>
                      <a:miter lim="400000"/>
                    </a:lnR>
                    <a:lnT w="12700">
                      <a:solidFill>
                        <a:srgbClr val="000000"/>
                      </a:solidFill>
                    </a:lnT>
                    <a:lnB w="12700">
                      <a:solidFill>
                        <a:srgbClr val="000000"/>
                      </a:solidFill>
                    </a:lnB>
                    <a:solidFill>
                      <a:srgbClr val="4EADEA"/>
                    </a:solidFill>
                  </a:tcPr>
                </a:tc>
                <a:extLst>
                  <a:ext uri="{0D108BD9-81ED-4DB2-BD59-A6C34878D82A}">
                    <a16:rowId xmlns:a16="http://schemas.microsoft.com/office/drawing/2014/main" val="10005"/>
                  </a:ext>
                </a:extLst>
              </a:tr>
              <a:tr h="427086">
                <a:tc>
                  <a:txBody>
                    <a:bodyPr/>
                    <a:lstStyle/>
                    <a:p>
                      <a:pPr algn="l" defTabSz="457200">
                        <a:defRPr sz="1800"/>
                      </a:pPr>
                      <a:r>
                        <a:rPr sz="2200">
                          <a:solidFill>
                            <a:srgbClr val="FFFFFF"/>
                          </a:solidFill>
                          <a:latin typeface="Alexandria Regular Regular"/>
                          <a:ea typeface="Alexandria Regular Regular"/>
                          <a:cs typeface="Alexandria Regular Regular"/>
                          <a:sym typeface="Alexandria Regular Regular"/>
                        </a:rPr>
                        <a:t>Unit 7: Cultures</a:t>
                      </a:r>
                    </a:p>
                  </a:txBody>
                  <a:tcPr marL="45721" marR="45721" marT="45721" marB="45721" anchor="ctr" horzOverflow="overflow">
                    <a:lnL w="12700">
                      <a:solidFill>
                        <a:srgbClr val="000000"/>
                      </a:solidFill>
                      <a:miter lim="400000"/>
                    </a:lnL>
                    <a:lnR w="12700">
                      <a:solidFill>
                        <a:srgbClr val="000000"/>
                      </a:solidFill>
                      <a:miter lim="400000"/>
                    </a:lnR>
                    <a:lnT w="12700">
                      <a:solidFill>
                        <a:srgbClr val="000000"/>
                      </a:solidFill>
                    </a:lnT>
                    <a:lnB w="12700">
                      <a:solidFill>
                        <a:srgbClr val="000000"/>
                      </a:solidFill>
                    </a:lnB>
                    <a:solidFill>
                      <a:srgbClr val="4EADEA"/>
                    </a:solidFill>
                  </a:tcPr>
                </a:tc>
                <a:tc>
                  <a:txBody>
                    <a:bodyPr/>
                    <a:lstStyle/>
                    <a:p>
                      <a:pPr algn="ctr" defTabSz="457200">
                        <a:defRPr sz="1800"/>
                      </a:pPr>
                      <a:r>
                        <a:rPr sz="2200">
                          <a:solidFill>
                            <a:srgbClr val="FFFFFF"/>
                          </a:solidFill>
                          <a:latin typeface="Alexandria Regular Regular"/>
                          <a:ea typeface="Alexandria Regular Regular"/>
                          <a:cs typeface="Alexandria Regular Regular"/>
                          <a:sym typeface="Alexandria Regular Regular"/>
                        </a:rPr>
                        <a:t>7th</a:t>
                      </a:r>
                    </a:p>
                  </a:txBody>
                  <a:tcPr marL="45721" marR="45721" marT="45721" marB="45721" anchor="ctr" horzOverflow="overflow">
                    <a:lnL w="12700">
                      <a:solidFill>
                        <a:srgbClr val="000000"/>
                      </a:solidFill>
                      <a:miter lim="400000"/>
                    </a:lnL>
                    <a:lnR w="12700">
                      <a:solidFill>
                        <a:srgbClr val="000000"/>
                      </a:solidFill>
                    </a:lnR>
                    <a:lnT w="12700">
                      <a:solidFill>
                        <a:srgbClr val="000000"/>
                      </a:solidFill>
                    </a:lnT>
                    <a:lnB w="12700">
                      <a:solidFill>
                        <a:srgbClr val="000000"/>
                      </a:solidFill>
                    </a:lnB>
                    <a:solidFill>
                      <a:srgbClr val="4EADEA"/>
                    </a:solidFill>
                  </a:tcPr>
                </a:tc>
                <a:tc>
                  <a:txBody>
                    <a:bodyPr/>
                    <a:lstStyle/>
                    <a:p>
                      <a:pPr algn="ctr" defTabSz="457200">
                        <a:defRPr sz="1800"/>
                      </a:pPr>
                      <a:r>
                        <a:rPr sz="2200">
                          <a:solidFill>
                            <a:srgbClr val="FFFFFF"/>
                          </a:solidFill>
                          <a:latin typeface="Alexandria Regular Regular"/>
                          <a:ea typeface="Alexandria Regular Regular"/>
                          <a:cs typeface="Alexandria Regular Regular"/>
                          <a:sym typeface="Alexandria Regular Regular"/>
                        </a:rPr>
                        <a:t>3</a:t>
                      </a:r>
                    </a:p>
                  </a:txBody>
                  <a:tcPr marL="45721" marR="45721" marT="45721" marB="45721" anchor="ctr" horzOverflow="overflow">
                    <a:lnL w="12700">
                      <a:solidFill>
                        <a:srgbClr val="000000"/>
                      </a:solidFill>
                    </a:lnL>
                    <a:lnR w="12700">
                      <a:solidFill>
                        <a:srgbClr val="000000"/>
                      </a:solidFill>
                      <a:miter lim="400000"/>
                    </a:lnR>
                    <a:lnT w="12700">
                      <a:solidFill>
                        <a:srgbClr val="000000"/>
                      </a:solidFill>
                    </a:lnT>
                    <a:lnB w="12700">
                      <a:solidFill>
                        <a:srgbClr val="000000"/>
                      </a:solidFill>
                    </a:lnB>
                    <a:solidFill>
                      <a:srgbClr val="4EADEA"/>
                    </a:solidFill>
                  </a:tcPr>
                </a:tc>
                <a:extLst>
                  <a:ext uri="{0D108BD9-81ED-4DB2-BD59-A6C34878D82A}">
                    <a16:rowId xmlns:a16="http://schemas.microsoft.com/office/drawing/2014/main" val="10006"/>
                  </a:ext>
                </a:extLst>
              </a:tr>
              <a:tr h="409311">
                <a:tc>
                  <a:txBody>
                    <a:bodyPr/>
                    <a:lstStyle/>
                    <a:p>
                      <a:pPr algn="l" defTabSz="457200">
                        <a:defRPr sz="1800"/>
                      </a:pPr>
                      <a:r>
                        <a:rPr sz="2200">
                          <a:solidFill>
                            <a:srgbClr val="FFFFFF"/>
                          </a:solidFill>
                          <a:latin typeface="Alexandria Regular Regular"/>
                          <a:ea typeface="Alexandria Regular Regular"/>
                          <a:cs typeface="Alexandria Regular Regular"/>
                          <a:sym typeface="Alexandria Regular Regular"/>
                        </a:rPr>
                        <a:t>Unit 8: Human Resources</a:t>
                      </a:r>
                    </a:p>
                  </a:txBody>
                  <a:tcPr marL="45721" marR="45721" marT="45721" marB="45721" anchor="ctr" horzOverflow="overflow">
                    <a:lnL>
                      <a:solidFill>
                        <a:srgbClr val="000000"/>
                      </a:solidFill>
                      <a:miter lim="400000"/>
                    </a:lnL>
                    <a:lnR>
                      <a:solidFill>
                        <a:srgbClr val="000000"/>
                      </a:solidFill>
                      <a:miter lim="400000"/>
                    </a:lnR>
                    <a:lnT w="12700">
                      <a:solidFill>
                        <a:srgbClr val="000000"/>
                      </a:solidFill>
                    </a:lnT>
                    <a:lnB w="12700">
                      <a:solidFill>
                        <a:srgbClr val="000000"/>
                      </a:solidFill>
                    </a:lnB>
                    <a:solidFill>
                      <a:srgbClr val="4EADEA"/>
                    </a:solidFill>
                  </a:tcPr>
                </a:tc>
                <a:tc>
                  <a:txBody>
                    <a:bodyPr/>
                    <a:lstStyle/>
                    <a:p>
                      <a:pPr algn="ctr" defTabSz="457200">
                        <a:defRPr sz="1800"/>
                      </a:pPr>
                      <a:r>
                        <a:rPr sz="2200">
                          <a:solidFill>
                            <a:srgbClr val="FFFFFF"/>
                          </a:solidFill>
                          <a:latin typeface="Alexandria Regular Regular"/>
                          <a:ea typeface="Alexandria Regular Regular"/>
                          <a:cs typeface="Alexandria Regular Regular"/>
                          <a:sym typeface="Alexandria Regular Regular"/>
                        </a:rPr>
                        <a:t>8th</a:t>
                      </a:r>
                    </a:p>
                  </a:txBody>
                  <a:tcPr marL="45721" marR="45721" marT="45721" marB="45721" anchor="ctr" horzOverflow="overflow">
                    <a:lnL>
                      <a:solidFill>
                        <a:srgbClr val="000000"/>
                      </a:solidFill>
                      <a:miter lim="400000"/>
                    </a:lnL>
                    <a:lnR w="12700">
                      <a:solidFill>
                        <a:srgbClr val="000000"/>
                      </a:solidFill>
                    </a:lnR>
                    <a:lnT w="12700">
                      <a:solidFill>
                        <a:srgbClr val="000000"/>
                      </a:solidFill>
                    </a:lnT>
                    <a:lnB w="12700">
                      <a:solidFill>
                        <a:srgbClr val="000000"/>
                      </a:solidFill>
                    </a:lnB>
                    <a:solidFill>
                      <a:srgbClr val="4EADEA"/>
                    </a:solidFill>
                  </a:tcPr>
                </a:tc>
                <a:tc>
                  <a:txBody>
                    <a:bodyPr/>
                    <a:lstStyle/>
                    <a:p>
                      <a:pPr algn="ctr" defTabSz="457200">
                        <a:defRPr sz="1800"/>
                      </a:pPr>
                      <a:r>
                        <a:rPr sz="2200">
                          <a:solidFill>
                            <a:srgbClr val="FFFFFF"/>
                          </a:solidFill>
                          <a:latin typeface="Alexandria Regular Regular"/>
                          <a:ea typeface="Alexandria Regular Regular"/>
                          <a:cs typeface="Alexandria Regular Regular"/>
                          <a:sym typeface="Alexandria Regular Regular"/>
                        </a:rPr>
                        <a:t>3</a:t>
                      </a:r>
                    </a:p>
                  </a:txBody>
                  <a:tcPr marL="45721" marR="45721" marT="45721" marB="45721" anchor="ctr" horzOverflow="overflow">
                    <a:lnL w="12700">
                      <a:solidFill>
                        <a:srgbClr val="000000"/>
                      </a:solidFill>
                    </a:lnL>
                    <a:lnR w="12700">
                      <a:solidFill>
                        <a:srgbClr val="000000"/>
                      </a:solidFill>
                      <a:miter lim="400000"/>
                    </a:lnR>
                    <a:lnT w="12700">
                      <a:solidFill>
                        <a:srgbClr val="000000"/>
                      </a:solidFill>
                    </a:lnT>
                    <a:lnB w="12700">
                      <a:solidFill>
                        <a:srgbClr val="000000"/>
                      </a:solidFill>
                    </a:lnB>
                    <a:solidFill>
                      <a:srgbClr val="4EADEA"/>
                    </a:solidFill>
                  </a:tcPr>
                </a:tc>
                <a:extLst>
                  <a:ext uri="{0D108BD9-81ED-4DB2-BD59-A6C34878D82A}">
                    <a16:rowId xmlns:a16="http://schemas.microsoft.com/office/drawing/2014/main" val="10007"/>
                  </a:ext>
                </a:extLst>
              </a:tr>
              <a:tr h="409311">
                <a:tc>
                  <a:txBody>
                    <a:bodyPr/>
                    <a:lstStyle/>
                    <a:p>
                      <a:pPr algn="l" defTabSz="457200">
                        <a:defRPr sz="1800"/>
                      </a:pPr>
                      <a:r>
                        <a:rPr sz="2200">
                          <a:solidFill>
                            <a:srgbClr val="FFFFFF"/>
                          </a:solidFill>
                          <a:latin typeface="Alexandria Regular Regular"/>
                          <a:ea typeface="Alexandria Regular Regular"/>
                          <a:cs typeface="Alexandria Regular Regular"/>
                          <a:sym typeface="Alexandria Regular Regular"/>
                        </a:rPr>
                        <a:t>Unit 9: International Market</a:t>
                      </a:r>
                    </a:p>
                  </a:txBody>
                  <a:tcPr marL="45721" marR="45721" marT="45721" marB="45721" anchor="ctr" horzOverflow="overflow">
                    <a:lnL w="12700">
                      <a:solidFill>
                        <a:srgbClr val="000000"/>
                      </a:solidFill>
                      <a:miter lim="400000"/>
                    </a:lnL>
                    <a:lnR w="12700">
                      <a:solidFill>
                        <a:srgbClr val="000000"/>
                      </a:solidFill>
                      <a:miter lim="400000"/>
                    </a:lnR>
                    <a:lnT w="12700">
                      <a:solidFill>
                        <a:srgbClr val="000000"/>
                      </a:solidFill>
                    </a:lnT>
                    <a:lnB w="12700">
                      <a:solidFill>
                        <a:srgbClr val="000000"/>
                      </a:solidFill>
                    </a:lnB>
                    <a:solidFill>
                      <a:srgbClr val="4EADEA"/>
                    </a:solidFill>
                  </a:tcPr>
                </a:tc>
                <a:tc>
                  <a:txBody>
                    <a:bodyPr/>
                    <a:lstStyle/>
                    <a:p>
                      <a:pPr algn="ctr" defTabSz="457200">
                        <a:defRPr sz="1800"/>
                      </a:pPr>
                      <a:r>
                        <a:rPr sz="2200">
                          <a:solidFill>
                            <a:srgbClr val="FFFFFF"/>
                          </a:solidFill>
                          <a:latin typeface="Alexandria Regular Regular"/>
                          <a:ea typeface="Alexandria Regular Regular"/>
                          <a:cs typeface="Alexandria Regular Regular"/>
                          <a:sym typeface="Alexandria Regular Regular"/>
                        </a:rPr>
                        <a:t>9th</a:t>
                      </a:r>
                    </a:p>
                  </a:txBody>
                  <a:tcPr marL="45721" marR="45721" marT="45721" marB="45721" anchor="ctr" horzOverflow="overflow">
                    <a:lnL w="12700">
                      <a:solidFill>
                        <a:srgbClr val="000000"/>
                      </a:solidFill>
                      <a:miter lim="400000"/>
                    </a:lnL>
                    <a:lnR w="12700">
                      <a:solidFill>
                        <a:srgbClr val="000000"/>
                      </a:solidFill>
                    </a:lnR>
                    <a:lnT w="12700">
                      <a:solidFill>
                        <a:srgbClr val="000000"/>
                      </a:solidFill>
                    </a:lnT>
                    <a:lnB w="12700">
                      <a:solidFill>
                        <a:srgbClr val="000000"/>
                      </a:solidFill>
                    </a:lnB>
                    <a:solidFill>
                      <a:srgbClr val="4EADEA"/>
                    </a:solidFill>
                  </a:tcPr>
                </a:tc>
                <a:tc>
                  <a:txBody>
                    <a:bodyPr/>
                    <a:lstStyle/>
                    <a:p>
                      <a:pPr algn="ctr" defTabSz="457200">
                        <a:defRPr sz="1800"/>
                      </a:pPr>
                      <a:r>
                        <a:rPr sz="2200">
                          <a:solidFill>
                            <a:srgbClr val="FFFFFF"/>
                          </a:solidFill>
                          <a:latin typeface="Alexandria Regular Regular"/>
                          <a:ea typeface="Alexandria Regular Regular"/>
                          <a:cs typeface="Alexandria Regular Regular"/>
                          <a:sym typeface="Alexandria Regular Regular"/>
                        </a:rPr>
                        <a:t>3</a:t>
                      </a:r>
                    </a:p>
                  </a:txBody>
                  <a:tcPr marL="45721" marR="45721" marT="45721" marB="45721" anchor="ctr" horzOverflow="overflow">
                    <a:lnL w="12700">
                      <a:solidFill>
                        <a:srgbClr val="000000"/>
                      </a:solidFill>
                    </a:lnL>
                    <a:lnR w="12700">
                      <a:solidFill>
                        <a:srgbClr val="000000"/>
                      </a:solidFill>
                      <a:miter lim="400000"/>
                    </a:lnR>
                    <a:lnT w="12700">
                      <a:solidFill>
                        <a:srgbClr val="000000"/>
                      </a:solidFill>
                    </a:lnT>
                    <a:lnB w="12700">
                      <a:solidFill>
                        <a:srgbClr val="000000"/>
                      </a:solidFill>
                    </a:lnB>
                    <a:solidFill>
                      <a:srgbClr val="4EADEA"/>
                    </a:solidFill>
                  </a:tcPr>
                </a:tc>
                <a:extLst>
                  <a:ext uri="{0D108BD9-81ED-4DB2-BD59-A6C34878D82A}">
                    <a16:rowId xmlns:a16="http://schemas.microsoft.com/office/drawing/2014/main" val="10008"/>
                  </a:ext>
                </a:extLst>
              </a:tr>
              <a:tr h="409311">
                <a:tc>
                  <a:txBody>
                    <a:bodyPr/>
                    <a:lstStyle/>
                    <a:p>
                      <a:pPr algn="l" defTabSz="457200">
                        <a:defRPr sz="1800"/>
                      </a:pPr>
                      <a:r>
                        <a:rPr sz="2200">
                          <a:solidFill>
                            <a:srgbClr val="FFFFFF"/>
                          </a:solidFill>
                          <a:latin typeface="Alexandria Regular Regular"/>
                          <a:ea typeface="Alexandria Regular Regular"/>
                          <a:cs typeface="Alexandria Regular Regular"/>
                          <a:sym typeface="Alexandria Regular Regular"/>
                        </a:rPr>
                        <a:t>Unit 10: Ethics </a:t>
                      </a:r>
                    </a:p>
                  </a:txBody>
                  <a:tcPr marL="45721" marR="45721" marT="45721" marB="45721" anchor="ctr" horzOverflow="overflow">
                    <a:lnL>
                      <a:solidFill>
                        <a:srgbClr val="000000"/>
                      </a:solidFill>
                      <a:miter lim="400000"/>
                    </a:lnL>
                    <a:lnR>
                      <a:solidFill>
                        <a:srgbClr val="000000"/>
                      </a:solidFill>
                      <a:miter lim="400000"/>
                    </a:lnR>
                    <a:lnT w="12700">
                      <a:solidFill>
                        <a:srgbClr val="000000"/>
                      </a:solidFill>
                    </a:lnT>
                    <a:lnB w="12700">
                      <a:solidFill>
                        <a:srgbClr val="000000"/>
                      </a:solidFill>
                    </a:lnB>
                    <a:solidFill>
                      <a:srgbClr val="4EADEA"/>
                    </a:solidFill>
                  </a:tcPr>
                </a:tc>
                <a:tc>
                  <a:txBody>
                    <a:bodyPr/>
                    <a:lstStyle/>
                    <a:p>
                      <a:pPr algn="ctr" defTabSz="457200">
                        <a:defRPr sz="1800"/>
                      </a:pPr>
                      <a:r>
                        <a:rPr sz="2200">
                          <a:solidFill>
                            <a:srgbClr val="FFFFFF"/>
                          </a:solidFill>
                          <a:latin typeface="Alexandria Regular Regular"/>
                          <a:ea typeface="Alexandria Regular Regular"/>
                          <a:cs typeface="Alexandria Regular Regular"/>
                          <a:sym typeface="Alexandria Regular Regular"/>
                        </a:rPr>
                        <a:t>10th</a:t>
                      </a:r>
                    </a:p>
                  </a:txBody>
                  <a:tcPr marL="45721" marR="45721" marT="45721" marB="45721" anchor="ctr" horzOverflow="overflow">
                    <a:lnL>
                      <a:solidFill>
                        <a:srgbClr val="000000"/>
                      </a:solidFill>
                      <a:miter lim="400000"/>
                    </a:lnL>
                    <a:lnR w="12700">
                      <a:solidFill>
                        <a:srgbClr val="000000"/>
                      </a:solidFill>
                    </a:lnR>
                    <a:lnT w="12700">
                      <a:solidFill>
                        <a:srgbClr val="000000"/>
                      </a:solidFill>
                    </a:lnT>
                    <a:lnB w="12700">
                      <a:solidFill>
                        <a:srgbClr val="000000"/>
                      </a:solidFill>
                    </a:lnB>
                    <a:solidFill>
                      <a:srgbClr val="4EADEA"/>
                    </a:solidFill>
                  </a:tcPr>
                </a:tc>
                <a:tc>
                  <a:txBody>
                    <a:bodyPr/>
                    <a:lstStyle/>
                    <a:p>
                      <a:pPr algn="ctr" defTabSz="457200">
                        <a:defRPr sz="1800"/>
                      </a:pPr>
                      <a:r>
                        <a:rPr sz="2200">
                          <a:solidFill>
                            <a:srgbClr val="FFFFFF"/>
                          </a:solidFill>
                          <a:latin typeface="Alexandria Regular Regular"/>
                          <a:ea typeface="Alexandria Regular Regular"/>
                          <a:cs typeface="Alexandria Regular Regular"/>
                          <a:sym typeface="Alexandria Regular Regular"/>
                        </a:rPr>
                        <a:t>3</a:t>
                      </a:r>
                    </a:p>
                  </a:txBody>
                  <a:tcPr marL="45721" marR="45721" marT="45721" marB="45721" anchor="ctr" horzOverflow="overflow">
                    <a:lnL w="12700">
                      <a:solidFill>
                        <a:srgbClr val="000000"/>
                      </a:solidFill>
                    </a:lnL>
                    <a:lnR w="12700">
                      <a:solidFill>
                        <a:srgbClr val="000000"/>
                      </a:solidFill>
                      <a:miter lim="400000"/>
                    </a:lnR>
                    <a:lnT w="12700">
                      <a:solidFill>
                        <a:srgbClr val="000000"/>
                      </a:solidFill>
                    </a:lnT>
                    <a:lnB w="12700">
                      <a:solidFill>
                        <a:srgbClr val="000000"/>
                      </a:solidFill>
                    </a:lnB>
                    <a:solidFill>
                      <a:srgbClr val="4EADEA"/>
                    </a:solidFill>
                  </a:tcPr>
                </a:tc>
                <a:extLst>
                  <a:ext uri="{0D108BD9-81ED-4DB2-BD59-A6C34878D82A}">
                    <a16:rowId xmlns:a16="http://schemas.microsoft.com/office/drawing/2014/main" val="10009"/>
                  </a:ext>
                </a:extLst>
              </a:tr>
              <a:tr h="409311">
                <a:tc>
                  <a:txBody>
                    <a:bodyPr/>
                    <a:lstStyle/>
                    <a:p>
                      <a:pPr algn="l" defTabSz="457200">
                        <a:defRPr sz="1800"/>
                      </a:pPr>
                      <a:r>
                        <a:rPr sz="2200">
                          <a:solidFill>
                            <a:srgbClr val="FFFFFF"/>
                          </a:solidFill>
                          <a:latin typeface="Alexandria Regular Regular"/>
                          <a:ea typeface="Alexandria Regular Regular"/>
                          <a:cs typeface="Alexandria Regular Regular"/>
                          <a:sym typeface="Alexandria Regular Regular"/>
                        </a:rPr>
                        <a:t>Unit 11: Leadership</a:t>
                      </a:r>
                    </a:p>
                  </a:txBody>
                  <a:tcPr marL="45721" marR="45721" marT="45721" marB="45721" anchor="ctr" horzOverflow="overflow">
                    <a:lnL w="12700">
                      <a:solidFill>
                        <a:srgbClr val="000000"/>
                      </a:solidFill>
                      <a:miter lim="400000"/>
                    </a:lnL>
                    <a:lnR w="12700">
                      <a:solidFill>
                        <a:srgbClr val="000000"/>
                      </a:solidFill>
                      <a:miter lim="400000"/>
                    </a:lnR>
                    <a:lnT w="12700">
                      <a:solidFill>
                        <a:srgbClr val="000000"/>
                      </a:solidFill>
                    </a:lnT>
                    <a:lnB w="12700">
                      <a:solidFill>
                        <a:srgbClr val="000000"/>
                      </a:solidFill>
                      <a:miter lim="400000"/>
                    </a:lnB>
                    <a:solidFill>
                      <a:srgbClr val="4EADEA"/>
                    </a:solidFill>
                  </a:tcPr>
                </a:tc>
                <a:tc>
                  <a:txBody>
                    <a:bodyPr/>
                    <a:lstStyle/>
                    <a:p>
                      <a:pPr algn="ctr" defTabSz="457200">
                        <a:defRPr sz="1800"/>
                      </a:pPr>
                      <a:r>
                        <a:rPr sz="2200">
                          <a:solidFill>
                            <a:srgbClr val="FFFFFF"/>
                          </a:solidFill>
                          <a:latin typeface="Alexandria Regular Regular"/>
                          <a:ea typeface="Alexandria Regular Regular"/>
                          <a:cs typeface="Alexandria Regular Regular"/>
                          <a:sym typeface="Alexandria Regular Regular"/>
                        </a:rPr>
                        <a:t>11th</a:t>
                      </a:r>
                    </a:p>
                  </a:txBody>
                  <a:tcPr marL="45721" marR="45721" marT="45721" marB="45721" anchor="ctr" horzOverflow="overflow">
                    <a:lnL w="12700">
                      <a:solidFill>
                        <a:srgbClr val="000000"/>
                      </a:solidFill>
                      <a:miter lim="400000"/>
                    </a:lnL>
                    <a:lnR w="12700">
                      <a:solidFill>
                        <a:srgbClr val="000000"/>
                      </a:solidFill>
                      <a:miter lim="400000"/>
                    </a:lnR>
                    <a:lnT w="12700">
                      <a:solidFill>
                        <a:srgbClr val="000000"/>
                      </a:solidFill>
                    </a:lnT>
                    <a:lnB w="12700">
                      <a:solidFill>
                        <a:srgbClr val="000000"/>
                      </a:solidFill>
                      <a:miter lim="400000"/>
                    </a:lnB>
                    <a:solidFill>
                      <a:srgbClr val="4EADEA"/>
                    </a:solidFill>
                  </a:tcPr>
                </a:tc>
                <a:tc>
                  <a:txBody>
                    <a:bodyPr/>
                    <a:lstStyle/>
                    <a:p>
                      <a:pPr algn="ctr" defTabSz="457200">
                        <a:defRPr sz="1800"/>
                      </a:pPr>
                      <a:r>
                        <a:rPr sz="2200">
                          <a:solidFill>
                            <a:srgbClr val="FFFFFF"/>
                          </a:solidFill>
                          <a:latin typeface="Alexandria Regular Regular"/>
                          <a:ea typeface="Alexandria Regular Regular"/>
                          <a:cs typeface="Alexandria Regular Regular"/>
                          <a:sym typeface="Alexandria Regular Regular"/>
                        </a:rPr>
                        <a:t>3</a:t>
                      </a:r>
                    </a:p>
                  </a:txBody>
                  <a:tcPr marL="45721" marR="45721" marT="45721" marB="45721" anchor="ctr" horzOverflow="overflow">
                    <a:lnL w="12700">
                      <a:solidFill>
                        <a:srgbClr val="000000"/>
                      </a:solidFill>
                      <a:miter lim="400000"/>
                    </a:lnL>
                    <a:lnR w="12700">
                      <a:solidFill>
                        <a:srgbClr val="000000"/>
                      </a:solidFill>
                    </a:lnR>
                    <a:lnT w="12700">
                      <a:solidFill>
                        <a:srgbClr val="000000"/>
                      </a:solidFill>
                    </a:lnT>
                    <a:lnB w="12700">
                      <a:solidFill>
                        <a:srgbClr val="000000"/>
                      </a:solidFill>
                      <a:miter lim="400000"/>
                    </a:lnB>
                    <a:solidFill>
                      <a:srgbClr val="4EADEA"/>
                    </a:solidFill>
                  </a:tcPr>
                </a:tc>
                <a:extLst>
                  <a:ext uri="{0D108BD9-81ED-4DB2-BD59-A6C34878D82A}">
                    <a16:rowId xmlns:a16="http://schemas.microsoft.com/office/drawing/2014/main" val="10010"/>
                  </a:ext>
                </a:extLst>
              </a:tr>
            </a:tbl>
          </a:graphicData>
        </a:graphic>
      </p:graphicFrame>
      <p:sp>
        <p:nvSpPr>
          <p:cNvPr id="202" name="Rectangle 28"/>
          <p:cNvSpPr/>
          <p:nvPr/>
        </p:nvSpPr>
        <p:spPr>
          <a:xfrm>
            <a:off x="2626179" y="500899"/>
            <a:ext cx="6516914" cy="45720"/>
          </a:xfrm>
          <a:prstGeom prst="rect">
            <a:avLst/>
          </a:prstGeom>
          <a:solidFill>
            <a:srgbClr val="000000"/>
          </a:solidFill>
          <a:ln w="12700">
            <a:miter lim="400000"/>
          </a:ln>
        </p:spPr>
        <p:txBody>
          <a:bodyPr lIns="45719" rIns="45719" anchor="ctr"/>
          <a:lstStyle/>
          <a:p>
            <a:pPr algn="ctr">
              <a:defRPr>
                <a:solidFill>
                  <a:srgbClr val="FFFFFF"/>
                </a:solidFill>
              </a:defRPr>
            </a:pPr>
            <a:endParaRPr/>
          </a:p>
        </p:txBody>
      </p:sp>
      <p:sp>
        <p:nvSpPr>
          <p:cNvPr id="203" name="TextBox 2"/>
          <p:cNvSpPr txBox="1"/>
          <p:nvPr/>
        </p:nvSpPr>
        <p:spPr>
          <a:xfrm>
            <a:off x="9329419" y="279400"/>
            <a:ext cx="2524761" cy="383540"/>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algn="ctr">
              <a:defRPr sz="1900">
                <a:latin typeface="Alexandria Regular Bold"/>
                <a:ea typeface="Alexandria Regular Bold"/>
                <a:cs typeface="Alexandria Regular Bold"/>
                <a:sym typeface="Alexandria Regular Bold"/>
              </a:defRPr>
            </a:lvl1pPr>
          </a:lstStyle>
          <a:p>
            <a:r>
              <a:t>www.midocean.ae</a:t>
            </a:r>
          </a:p>
        </p:txBody>
      </p:sp>
      <p:pic>
        <p:nvPicPr>
          <p:cNvPr id="204" name="Graphic 21" descr="Graphic 21"/>
          <p:cNvPicPr>
            <a:picLocks noChangeAspect="1"/>
          </p:cNvPicPr>
          <p:nvPr/>
        </p:nvPicPr>
        <p:blipFill>
          <a:blip r:embed="rId3"/>
          <a:srcRect t="27877" b="25429"/>
          <a:stretch>
            <a:fillRect/>
          </a:stretch>
        </p:blipFill>
        <p:spPr>
          <a:xfrm>
            <a:off x="180431" y="79526"/>
            <a:ext cx="2305142" cy="1076344"/>
          </a:xfrm>
          <a:prstGeom prst="rect">
            <a:avLst/>
          </a:prstGeom>
          <a:ln w="12700">
            <a:miter lim="400000"/>
          </a:ln>
        </p:spPr>
      </p:pic>
    </p:spTree>
  </p:cSld>
  <p:clrMapOvr>
    <a:masterClrMapping/>
  </p:clrMapOvr>
  <p:transition spd="med"/>
</p:sld>
</file>

<file path=ppt/slides/slide7.xml><?xml version="1.0" encoding="utf-8"?>
<p:sld xmlns:a="http://schemas.openxmlformats.org/drawingml/2006/main" xmlns:r="http://schemas.openxmlformats.org/officeDocument/2006/relationships" xmlns:p="http://schemas.openxmlformats.org/presentationml/2006/main">
  <p:cSld>
    <p:bg>
      <p:bgPr>
        <a:blipFill rotWithShape="1">
          <a:blip r:embed="rId2"/>
          <a:srcRect/>
          <a:stretch>
            <a:fillRect/>
          </a:stretch>
        </a:blipFill>
        <a:effectLst/>
      </p:bgPr>
    </p:bg>
    <p:spTree>
      <p:nvGrpSpPr>
        <p:cNvPr id="1" name=""/>
        <p:cNvGrpSpPr/>
        <p:nvPr/>
      </p:nvGrpSpPr>
      <p:grpSpPr>
        <a:xfrm>
          <a:off x="0" y="0"/>
          <a:ext cx="0" cy="0"/>
          <a:chOff x="0" y="0"/>
          <a:chExt cx="0" cy="0"/>
        </a:xfrm>
      </p:grpSpPr>
      <p:sp>
        <p:nvSpPr>
          <p:cNvPr id="206" name="Rectangle: Rounded Corners 24"/>
          <p:cNvSpPr/>
          <p:nvPr/>
        </p:nvSpPr>
        <p:spPr>
          <a:xfrm>
            <a:off x="617280" y="1685494"/>
            <a:ext cx="10812720" cy="4370413"/>
          </a:xfrm>
          <a:prstGeom prst="roundRect">
            <a:avLst>
              <a:gd name="adj" fmla="val 6140"/>
            </a:avLst>
          </a:prstGeom>
          <a:solidFill>
            <a:srgbClr val="FFFFFF"/>
          </a:solidFill>
          <a:ln w="38100">
            <a:solidFill>
              <a:srgbClr val="00B0F0"/>
            </a:solidFill>
            <a:miter/>
          </a:ln>
          <a:effectLst>
            <a:outerShdw blurRad="571500" rotWithShape="0">
              <a:srgbClr val="000000">
                <a:alpha val="25000"/>
              </a:srgbClr>
            </a:outerShdw>
          </a:effectLst>
        </p:spPr>
        <p:txBody>
          <a:bodyPr lIns="45719" rIns="45719" anchor="ctr"/>
          <a:lstStyle/>
          <a:p>
            <a:pPr algn="ctr">
              <a:defRPr>
                <a:solidFill>
                  <a:srgbClr val="FFFFFF"/>
                </a:solidFill>
              </a:defRPr>
            </a:pPr>
            <a:endParaRPr/>
          </a:p>
        </p:txBody>
      </p:sp>
      <p:sp>
        <p:nvSpPr>
          <p:cNvPr id="207" name="TextBox 2"/>
          <p:cNvSpPr txBox="1"/>
          <p:nvPr/>
        </p:nvSpPr>
        <p:spPr>
          <a:xfrm>
            <a:off x="2558870" y="1019068"/>
            <a:ext cx="4212561" cy="52324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a:defRPr sz="2800">
                <a:latin typeface="Alexandria Regular Bold"/>
                <a:ea typeface="Alexandria Regular Bold"/>
                <a:cs typeface="Alexandria Regular Bold"/>
                <a:sym typeface="Alexandria Regular Bold"/>
              </a:defRPr>
            </a:lvl1pPr>
          </a:lstStyle>
          <a:p>
            <a:r>
              <a:t>Assessment Tools</a:t>
            </a:r>
          </a:p>
        </p:txBody>
      </p:sp>
      <p:sp>
        <p:nvSpPr>
          <p:cNvPr id="208" name="Rectangle 4"/>
          <p:cNvSpPr/>
          <p:nvPr/>
        </p:nvSpPr>
        <p:spPr>
          <a:xfrm>
            <a:off x="942307" y="935396"/>
            <a:ext cx="1404458" cy="1166000"/>
          </a:xfrm>
          <a:prstGeom prst="rect">
            <a:avLst/>
          </a:prstGeom>
          <a:solidFill>
            <a:srgbClr val="00B0F0"/>
          </a:solidFill>
          <a:ln w="38100">
            <a:solidFill>
              <a:srgbClr val="FFFFFF"/>
            </a:solidFill>
            <a:miter/>
          </a:ln>
        </p:spPr>
        <p:txBody>
          <a:bodyPr lIns="45719" rIns="45719" anchor="ctr"/>
          <a:lstStyle/>
          <a:p>
            <a:pPr algn="ctr">
              <a:defRPr>
                <a:solidFill>
                  <a:srgbClr val="FFFFFF"/>
                </a:solidFill>
              </a:defRPr>
            </a:pPr>
            <a:endParaRPr/>
          </a:p>
        </p:txBody>
      </p:sp>
      <p:sp>
        <p:nvSpPr>
          <p:cNvPr id="209" name="TextBox 47"/>
          <p:cNvSpPr txBox="1"/>
          <p:nvPr/>
        </p:nvSpPr>
        <p:spPr>
          <a:xfrm>
            <a:off x="528319" y="2099744"/>
            <a:ext cx="10983312" cy="3687869"/>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p>
            <a:pPr marL="457200" lvl="1" indent="0" defTabSz="457200">
              <a:lnSpc>
                <a:spcPct val="110000"/>
              </a:lnSpc>
              <a:spcBef>
                <a:spcPts val="1000"/>
              </a:spcBef>
              <a:buClr>
                <a:srgbClr val="90A3C5"/>
              </a:buClr>
              <a:buSzPct val="80000"/>
              <a:buChar char=""/>
              <a:defRPr sz="2100">
                <a:solidFill>
                  <a:srgbClr val="404040"/>
                </a:solidFill>
                <a:latin typeface="Alexandria Regular Regular"/>
                <a:ea typeface="Alexandria Regular Regular"/>
                <a:cs typeface="Alexandria Regular Regular"/>
                <a:sym typeface="Alexandria Regular Regular"/>
              </a:defRPr>
            </a:pPr>
            <a:r>
              <a:rPr dirty="0"/>
              <a:t>Multiple Choice, T&amp;F, Matching, Arranging, Audio Questions</a:t>
            </a:r>
          </a:p>
          <a:p>
            <a:pPr marL="457200" lvl="1" indent="0" defTabSz="457200">
              <a:lnSpc>
                <a:spcPct val="110000"/>
              </a:lnSpc>
              <a:spcBef>
                <a:spcPts val="1000"/>
              </a:spcBef>
              <a:buClr>
                <a:srgbClr val="90A3C5"/>
              </a:buClr>
              <a:buSzPct val="80000"/>
              <a:buChar char=""/>
              <a:defRPr sz="2100">
                <a:solidFill>
                  <a:srgbClr val="404040"/>
                </a:solidFill>
                <a:latin typeface="Alexandria Regular Regular"/>
                <a:ea typeface="Alexandria Regular Regular"/>
                <a:cs typeface="Alexandria Regular Regular"/>
                <a:sym typeface="Alexandria Regular Regular"/>
              </a:defRPr>
            </a:pPr>
            <a:r>
              <a:rPr dirty="0"/>
              <a:t>80% marks</a:t>
            </a:r>
          </a:p>
          <a:p>
            <a:pPr marL="1206500" lvl="2" indent="-292100" defTabSz="457200">
              <a:lnSpc>
                <a:spcPct val="110000"/>
              </a:lnSpc>
              <a:spcBef>
                <a:spcPts val="1000"/>
              </a:spcBef>
              <a:buClr>
                <a:srgbClr val="90A3C5"/>
              </a:buClr>
              <a:buSzPct val="80000"/>
              <a:buChar char=""/>
              <a:defRPr sz="2100">
                <a:solidFill>
                  <a:srgbClr val="404040"/>
                </a:solidFill>
                <a:latin typeface="Alexandria Regular Regular"/>
                <a:ea typeface="Alexandria Regular Regular"/>
                <a:cs typeface="Alexandria Regular Regular"/>
                <a:sym typeface="Alexandria Regular Regular"/>
              </a:defRPr>
            </a:pPr>
            <a:r>
              <a:rPr dirty="0"/>
              <a:t>10 weekly quizzes (open on Saturdays, at </a:t>
            </a:r>
            <a:r>
              <a:rPr dirty="0">
                <a:latin typeface="Alexandria Regular Bold"/>
                <a:ea typeface="Alexandria Regular Bold"/>
                <a:cs typeface="Alexandria Regular Bold"/>
                <a:sym typeface="Alexandria Regular Bold"/>
              </a:rPr>
              <a:t>22:00</a:t>
            </a:r>
            <a:r>
              <a:rPr dirty="0"/>
              <a:t> </a:t>
            </a:r>
            <a:r>
              <a:rPr lang="en-US" dirty="0"/>
              <a:t>KSA</a:t>
            </a:r>
            <a:r>
              <a:rPr dirty="0"/>
              <a:t> and close next Saturday at </a:t>
            </a:r>
            <a:r>
              <a:rPr dirty="0">
                <a:latin typeface="Alexandria Regular Bold"/>
                <a:ea typeface="Alexandria Regular Bold"/>
                <a:cs typeface="Alexandria Regular Bold"/>
                <a:sym typeface="Alexandria Regular Bold"/>
              </a:rPr>
              <a:t>21:00</a:t>
            </a:r>
            <a:r>
              <a:rPr dirty="0"/>
              <a:t> </a:t>
            </a:r>
            <a:r>
              <a:rPr lang="en-US" dirty="0"/>
              <a:t>KSA</a:t>
            </a:r>
            <a:r>
              <a:rPr dirty="0"/>
              <a:t>)</a:t>
            </a:r>
          </a:p>
          <a:p>
            <a:pPr marL="1206500" lvl="2" indent="-292100" defTabSz="457200">
              <a:lnSpc>
                <a:spcPct val="110000"/>
              </a:lnSpc>
              <a:spcBef>
                <a:spcPts val="1000"/>
              </a:spcBef>
              <a:buClr>
                <a:srgbClr val="90A3C5"/>
              </a:buClr>
              <a:buSzPct val="80000"/>
              <a:buChar char=""/>
              <a:defRPr sz="2100">
                <a:solidFill>
                  <a:srgbClr val="404040"/>
                </a:solidFill>
                <a:latin typeface="Alexandria Regular Regular"/>
                <a:ea typeface="Alexandria Regular Regular"/>
                <a:cs typeface="Alexandria Regular Regular"/>
                <a:sym typeface="Alexandria Regular Regular"/>
              </a:defRPr>
            </a:pPr>
            <a:r>
              <a:rPr dirty="0"/>
              <a:t>The duration of each quiz is </a:t>
            </a:r>
            <a:r>
              <a:rPr lang="en-US" dirty="0">
                <a:latin typeface="Alexandria Regular Bold"/>
                <a:ea typeface="Alexandria Regular Bold"/>
                <a:cs typeface="Alexandria Regular Bold"/>
                <a:sym typeface="Alexandria Regular Bold"/>
              </a:rPr>
              <a:t>30</a:t>
            </a:r>
            <a:r>
              <a:rPr dirty="0">
                <a:latin typeface="Alexandria Regular Bold"/>
                <a:ea typeface="Alexandria Regular Bold"/>
                <a:cs typeface="Alexandria Regular Bold"/>
                <a:sym typeface="Alexandria Regular Bold"/>
              </a:rPr>
              <a:t> </a:t>
            </a:r>
            <a:r>
              <a:rPr dirty="0"/>
              <a:t>minutes only</a:t>
            </a:r>
            <a:r>
              <a:rPr lang="en-US" dirty="0"/>
              <a:t>.</a:t>
            </a:r>
            <a:endParaRPr dirty="0"/>
          </a:p>
          <a:p>
            <a:pPr marL="1206500" lvl="2" indent="-292100" defTabSz="457200">
              <a:lnSpc>
                <a:spcPct val="110000"/>
              </a:lnSpc>
              <a:spcBef>
                <a:spcPts val="1000"/>
              </a:spcBef>
              <a:buClr>
                <a:srgbClr val="90A3C5"/>
              </a:buClr>
              <a:buSzPct val="80000"/>
              <a:buChar char=""/>
              <a:defRPr sz="2100">
                <a:solidFill>
                  <a:srgbClr val="404040"/>
                </a:solidFill>
                <a:latin typeface="Alexandria Regular Regular"/>
                <a:ea typeface="Alexandria Regular Regular"/>
                <a:cs typeface="Alexandria Regular Regular"/>
                <a:sym typeface="Alexandria Regular Regular"/>
              </a:defRPr>
            </a:pPr>
            <a:r>
              <a:rPr dirty="0"/>
              <a:t>8 Marks for each of short exam. </a:t>
            </a:r>
          </a:p>
          <a:p>
            <a:pPr marL="1206500" lvl="2" indent="-292100" defTabSz="457200">
              <a:lnSpc>
                <a:spcPct val="110000"/>
              </a:lnSpc>
              <a:spcBef>
                <a:spcPts val="1000"/>
              </a:spcBef>
              <a:buClr>
                <a:srgbClr val="7B8AA7"/>
              </a:buClr>
              <a:buSzPct val="80000"/>
              <a:buChar char=""/>
              <a:defRPr sz="2100">
                <a:solidFill>
                  <a:srgbClr val="404040"/>
                </a:solidFill>
                <a:latin typeface="Alexandria Regular Regular"/>
                <a:ea typeface="Alexandria Regular Regular"/>
                <a:cs typeface="Alexandria Regular Regular"/>
                <a:sym typeface="Alexandria Regular Regular"/>
              </a:defRPr>
            </a:pPr>
            <a:r>
              <a:rPr dirty="0"/>
              <a:t>8 questions </a:t>
            </a:r>
          </a:p>
          <a:p>
            <a:pPr marL="457200" lvl="1" indent="0" defTabSz="457200">
              <a:lnSpc>
                <a:spcPct val="110000"/>
              </a:lnSpc>
              <a:spcBef>
                <a:spcPts val="1000"/>
              </a:spcBef>
              <a:buClr>
                <a:srgbClr val="90A3C5"/>
              </a:buClr>
              <a:buSzPct val="80000"/>
              <a:buChar char=""/>
              <a:defRPr sz="2100">
                <a:solidFill>
                  <a:srgbClr val="404040"/>
                </a:solidFill>
                <a:latin typeface="Alexandria Regular Regular"/>
                <a:ea typeface="Alexandria Regular Regular"/>
                <a:cs typeface="Alexandria Regular Regular"/>
                <a:sym typeface="Alexandria Regular Regular"/>
              </a:defRPr>
            </a:pPr>
            <a:r>
              <a:rPr dirty="0"/>
              <a:t>20% Final Examination</a:t>
            </a:r>
          </a:p>
        </p:txBody>
      </p:sp>
      <p:pic>
        <p:nvPicPr>
          <p:cNvPr id="210" name="english-course-2829679-2350623.png" descr="english-course-2829679-2350623.png"/>
          <p:cNvPicPr>
            <a:picLocks noChangeAspect="1"/>
          </p:cNvPicPr>
          <p:nvPr/>
        </p:nvPicPr>
        <p:blipFill>
          <a:blip r:embed="rId3"/>
          <a:stretch>
            <a:fillRect/>
          </a:stretch>
        </p:blipFill>
        <p:spPr>
          <a:xfrm>
            <a:off x="1079825" y="919883"/>
            <a:ext cx="1125124" cy="1125124"/>
          </a:xfrm>
          <a:prstGeom prst="rect">
            <a:avLst/>
          </a:prstGeom>
          <a:ln w="12700">
            <a:miter lim="400000"/>
          </a:ln>
        </p:spPr>
      </p:pic>
      <p:sp>
        <p:nvSpPr>
          <p:cNvPr id="211" name="Rectangle 28"/>
          <p:cNvSpPr/>
          <p:nvPr/>
        </p:nvSpPr>
        <p:spPr>
          <a:xfrm>
            <a:off x="2626179" y="500899"/>
            <a:ext cx="6516914" cy="45720"/>
          </a:xfrm>
          <a:prstGeom prst="rect">
            <a:avLst/>
          </a:prstGeom>
          <a:solidFill>
            <a:srgbClr val="000000"/>
          </a:solidFill>
          <a:ln w="12700">
            <a:miter lim="400000"/>
          </a:ln>
        </p:spPr>
        <p:txBody>
          <a:bodyPr lIns="45719" rIns="45719" anchor="ctr"/>
          <a:lstStyle/>
          <a:p>
            <a:pPr algn="ctr">
              <a:defRPr>
                <a:solidFill>
                  <a:srgbClr val="FFFFFF"/>
                </a:solidFill>
              </a:defRPr>
            </a:pPr>
            <a:endParaRPr/>
          </a:p>
        </p:txBody>
      </p:sp>
      <p:sp>
        <p:nvSpPr>
          <p:cNvPr id="212" name="TextBox 2"/>
          <p:cNvSpPr txBox="1"/>
          <p:nvPr/>
        </p:nvSpPr>
        <p:spPr>
          <a:xfrm>
            <a:off x="9329419" y="279400"/>
            <a:ext cx="2524761" cy="383540"/>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algn="ctr">
              <a:defRPr sz="1900">
                <a:latin typeface="Alexandria Regular Bold"/>
                <a:ea typeface="Alexandria Regular Bold"/>
                <a:cs typeface="Alexandria Regular Bold"/>
                <a:sym typeface="Alexandria Regular Bold"/>
              </a:defRPr>
            </a:lvl1pPr>
          </a:lstStyle>
          <a:p>
            <a:r>
              <a:t>www.midocean.ae</a:t>
            </a:r>
          </a:p>
        </p:txBody>
      </p:sp>
      <p:pic>
        <p:nvPicPr>
          <p:cNvPr id="213" name="Graphic 21" descr="Graphic 21"/>
          <p:cNvPicPr>
            <a:picLocks noChangeAspect="1"/>
          </p:cNvPicPr>
          <p:nvPr/>
        </p:nvPicPr>
        <p:blipFill>
          <a:blip r:embed="rId4"/>
          <a:srcRect t="27877" b="25429"/>
          <a:stretch>
            <a:fillRect/>
          </a:stretch>
        </p:blipFill>
        <p:spPr>
          <a:xfrm>
            <a:off x="180431" y="79526"/>
            <a:ext cx="2305142" cy="1076344"/>
          </a:xfrm>
          <a:prstGeom prst="rect">
            <a:avLst/>
          </a:prstGeom>
          <a:ln w="12700">
            <a:miter lim="400000"/>
          </a:ln>
        </p:spPr>
      </p:pic>
    </p:spTree>
  </p:cSld>
  <p:clrMapOvr>
    <a:masterClrMapping/>
  </p:clrMapOvr>
  <p:transition spd="med"/>
</p:sld>
</file>

<file path=ppt/slides/slide8.xml><?xml version="1.0" encoding="utf-8"?>
<p:sld xmlns:a="http://schemas.openxmlformats.org/drawingml/2006/main" xmlns:r="http://schemas.openxmlformats.org/officeDocument/2006/relationships" xmlns:p="http://schemas.openxmlformats.org/presentationml/2006/main">
  <p:cSld>
    <p:bg>
      <p:bgPr>
        <a:blipFill rotWithShape="1">
          <a:blip r:embed="rId2"/>
          <a:srcRect/>
          <a:stretch>
            <a:fillRect/>
          </a:stretch>
        </a:blipFill>
        <a:effectLst/>
      </p:bgPr>
    </p:bg>
    <p:spTree>
      <p:nvGrpSpPr>
        <p:cNvPr id="1" name=""/>
        <p:cNvGrpSpPr/>
        <p:nvPr/>
      </p:nvGrpSpPr>
      <p:grpSpPr>
        <a:xfrm>
          <a:off x="0" y="0"/>
          <a:ext cx="0" cy="0"/>
          <a:chOff x="0" y="0"/>
          <a:chExt cx="0" cy="0"/>
        </a:xfrm>
      </p:grpSpPr>
      <p:sp>
        <p:nvSpPr>
          <p:cNvPr id="215" name="Rectangle: Rounded Corners 24"/>
          <p:cNvSpPr/>
          <p:nvPr/>
        </p:nvSpPr>
        <p:spPr>
          <a:xfrm>
            <a:off x="617280" y="1685494"/>
            <a:ext cx="10812720" cy="4370413"/>
          </a:xfrm>
          <a:prstGeom prst="roundRect">
            <a:avLst>
              <a:gd name="adj" fmla="val 6140"/>
            </a:avLst>
          </a:prstGeom>
          <a:solidFill>
            <a:srgbClr val="FFFFFF"/>
          </a:solidFill>
          <a:ln w="38100">
            <a:solidFill>
              <a:srgbClr val="00B0F0"/>
            </a:solidFill>
            <a:miter/>
          </a:ln>
          <a:effectLst>
            <a:outerShdw blurRad="571500" rotWithShape="0">
              <a:srgbClr val="000000">
                <a:alpha val="25000"/>
              </a:srgbClr>
            </a:outerShdw>
          </a:effectLst>
        </p:spPr>
        <p:txBody>
          <a:bodyPr lIns="45719" rIns="45719" anchor="ctr"/>
          <a:lstStyle/>
          <a:p>
            <a:pPr algn="ctr">
              <a:defRPr>
                <a:solidFill>
                  <a:srgbClr val="FFFFFF"/>
                </a:solidFill>
              </a:defRPr>
            </a:pPr>
            <a:endParaRPr/>
          </a:p>
        </p:txBody>
      </p:sp>
      <p:sp>
        <p:nvSpPr>
          <p:cNvPr id="216" name="TextBox 2"/>
          <p:cNvSpPr txBox="1"/>
          <p:nvPr/>
        </p:nvSpPr>
        <p:spPr>
          <a:xfrm>
            <a:off x="2558870" y="1019068"/>
            <a:ext cx="4212561" cy="52324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a:defRPr sz="2800">
                <a:latin typeface="Alexandria Regular Bold"/>
                <a:ea typeface="Alexandria Regular Bold"/>
                <a:cs typeface="Alexandria Regular Bold"/>
                <a:sym typeface="Alexandria Regular Bold"/>
              </a:defRPr>
            </a:lvl1pPr>
          </a:lstStyle>
          <a:p>
            <a:r>
              <a:t>Assessment Tools</a:t>
            </a:r>
          </a:p>
        </p:txBody>
      </p:sp>
      <p:sp>
        <p:nvSpPr>
          <p:cNvPr id="217" name="Rectangle 4"/>
          <p:cNvSpPr/>
          <p:nvPr/>
        </p:nvSpPr>
        <p:spPr>
          <a:xfrm>
            <a:off x="942307" y="935396"/>
            <a:ext cx="1404458" cy="1166000"/>
          </a:xfrm>
          <a:prstGeom prst="rect">
            <a:avLst/>
          </a:prstGeom>
          <a:solidFill>
            <a:srgbClr val="00B0F0"/>
          </a:solidFill>
          <a:ln w="38100">
            <a:solidFill>
              <a:srgbClr val="FFFFFF"/>
            </a:solidFill>
            <a:miter/>
          </a:ln>
        </p:spPr>
        <p:txBody>
          <a:bodyPr lIns="45719" rIns="45719" anchor="ctr"/>
          <a:lstStyle/>
          <a:p>
            <a:pPr algn="ctr">
              <a:defRPr>
                <a:solidFill>
                  <a:srgbClr val="FFFFFF"/>
                </a:solidFill>
              </a:defRPr>
            </a:pPr>
            <a:endParaRPr/>
          </a:p>
        </p:txBody>
      </p:sp>
      <p:pic>
        <p:nvPicPr>
          <p:cNvPr id="218" name="english-course-2829679-2350623.png" descr="english-course-2829679-2350623.png"/>
          <p:cNvPicPr>
            <a:picLocks noChangeAspect="1"/>
          </p:cNvPicPr>
          <p:nvPr/>
        </p:nvPicPr>
        <p:blipFill>
          <a:blip r:embed="rId3"/>
          <a:stretch>
            <a:fillRect/>
          </a:stretch>
        </p:blipFill>
        <p:spPr>
          <a:xfrm>
            <a:off x="1079825" y="919883"/>
            <a:ext cx="1125124" cy="1125124"/>
          </a:xfrm>
          <a:prstGeom prst="rect">
            <a:avLst/>
          </a:prstGeom>
          <a:ln w="12700">
            <a:miter lim="400000"/>
          </a:ln>
        </p:spPr>
      </p:pic>
      <p:pic>
        <p:nvPicPr>
          <p:cNvPr id="219" name="WhatsApp Image 2023-09-25 at 11.27.11 PM.jpeg" descr="WhatsApp Image 2023-09-25 at 11.27.11 PM.jpeg"/>
          <p:cNvPicPr>
            <a:picLocks noChangeAspect="1"/>
          </p:cNvPicPr>
          <p:nvPr/>
        </p:nvPicPr>
        <p:blipFill>
          <a:blip r:embed="rId4"/>
          <a:srcRect t="18821" b="39801"/>
          <a:stretch>
            <a:fillRect/>
          </a:stretch>
        </p:blipFill>
        <p:spPr>
          <a:xfrm>
            <a:off x="1453575" y="2117126"/>
            <a:ext cx="9233735" cy="3820673"/>
          </a:xfrm>
          <a:prstGeom prst="rect">
            <a:avLst/>
          </a:prstGeom>
          <a:ln w="12700">
            <a:miter lim="400000"/>
          </a:ln>
        </p:spPr>
      </p:pic>
      <p:sp>
        <p:nvSpPr>
          <p:cNvPr id="220" name="Rectangle 28"/>
          <p:cNvSpPr/>
          <p:nvPr/>
        </p:nvSpPr>
        <p:spPr>
          <a:xfrm>
            <a:off x="2626179" y="500899"/>
            <a:ext cx="6516914" cy="45720"/>
          </a:xfrm>
          <a:prstGeom prst="rect">
            <a:avLst/>
          </a:prstGeom>
          <a:solidFill>
            <a:srgbClr val="000000"/>
          </a:solidFill>
          <a:ln w="12700">
            <a:miter lim="400000"/>
          </a:ln>
        </p:spPr>
        <p:txBody>
          <a:bodyPr lIns="45719" rIns="45719" anchor="ctr"/>
          <a:lstStyle/>
          <a:p>
            <a:pPr algn="ctr">
              <a:defRPr>
                <a:solidFill>
                  <a:srgbClr val="FFFFFF"/>
                </a:solidFill>
              </a:defRPr>
            </a:pPr>
            <a:endParaRPr/>
          </a:p>
        </p:txBody>
      </p:sp>
      <p:sp>
        <p:nvSpPr>
          <p:cNvPr id="221" name="TextBox 2"/>
          <p:cNvSpPr txBox="1"/>
          <p:nvPr/>
        </p:nvSpPr>
        <p:spPr>
          <a:xfrm>
            <a:off x="9329419" y="279400"/>
            <a:ext cx="2524761" cy="383540"/>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algn="ctr">
              <a:defRPr sz="1900">
                <a:latin typeface="Alexandria Regular Bold"/>
                <a:ea typeface="Alexandria Regular Bold"/>
                <a:cs typeface="Alexandria Regular Bold"/>
                <a:sym typeface="Alexandria Regular Bold"/>
              </a:defRPr>
            </a:lvl1pPr>
          </a:lstStyle>
          <a:p>
            <a:r>
              <a:t>www.midocean.ae</a:t>
            </a:r>
          </a:p>
        </p:txBody>
      </p:sp>
      <p:pic>
        <p:nvPicPr>
          <p:cNvPr id="222" name="Graphic 21" descr="Graphic 21"/>
          <p:cNvPicPr>
            <a:picLocks noChangeAspect="1"/>
          </p:cNvPicPr>
          <p:nvPr/>
        </p:nvPicPr>
        <p:blipFill>
          <a:blip r:embed="rId5"/>
          <a:srcRect t="27877" b="25429"/>
          <a:stretch>
            <a:fillRect/>
          </a:stretch>
        </p:blipFill>
        <p:spPr>
          <a:xfrm>
            <a:off x="180431" y="79526"/>
            <a:ext cx="2305142" cy="1076344"/>
          </a:xfrm>
          <a:prstGeom prst="rect">
            <a:avLst/>
          </a:prstGeom>
          <a:ln w="12700">
            <a:miter lim="400000"/>
          </a:ln>
        </p:spPr>
      </p:pic>
    </p:spTree>
  </p:cSld>
  <p:clrMapOvr>
    <a:masterClrMapping/>
  </p:clrMapOvr>
  <p:transition spd="med"/>
</p:sld>
</file>

<file path=ppt/slides/slide9.xml><?xml version="1.0" encoding="utf-8"?>
<p:sld xmlns:a="http://schemas.openxmlformats.org/drawingml/2006/main" xmlns:r="http://schemas.openxmlformats.org/officeDocument/2006/relationships" xmlns:p="http://schemas.openxmlformats.org/presentationml/2006/main">
  <p:cSld>
    <p:bg>
      <p:bgPr>
        <a:blipFill rotWithShape="1">
          <a:blip r:embed="rId2"/>
          <a:srcRect/>
          <a:stretch>
            <a:fillRect/>
          </a:stretch>
        </a:blipFill>
        <a:effectLst/>
      </p:bgPr>
    </p:bg>
    <p:spTree>
      <p:nvGrpSpPr>
        <p:cNvPr id="1" name=""/>
        <p:cNvGrpSpPr/>
        <p:nvPr/>
      </p:nvGrpSpPr>
      <p:grpSpPr>
        <a:xfrm>
          <a:off x="0" y="0"/>
          <a:ext cx="0" cy="0"/>
          <a:chOff x="0" y="0"/>
          <a:chExt cx="0" cy="0"/>
        </a:xfrm>
      </p:grpSpPr>
      <p:sp>
        <p:nvSpPr>
          <p:cNvPr id="224" name="Rectangle: Rounded Corners 24"/>
          <p:cNvSpPr/>
          <p:nvPr/>
        </p:nvSpPr>
        <p:spPr>
          <a:xfrm>
            <a:off x="617280" y="1685494"/>
            <a:ext cx="10812720" cy="4370413"/>
          </a:xfrm>
          <a:prstGeom prst="roundRect">
            <a:avLst>
              <a:gd name="adj" fmla="val 6140"/>
            </a:avLst>
          </a:prstGeom>
          <a:solidFill>
            <a:srgbClr val="FFFFFF"/>
          </a:solidFill>
          <a:ln w="38100">
            <a:solidFill>
              <a:srgbClr val="00B0F0"/>
            </a:solidFill>
            <a:miter/>
          </a:ln>
          <a:effectLst>
            <a:outerShdw blurRad="571500" rotWithShape="0">
              <a:srgbClr val="000000">
                <a:alpha val="25000"/>
              </a:srgbClr>
            </a:outerShdw>
          </a:effectLst>
        </p:spPr>
        <p:txBody>
          <a:bodyPr lIns="45719" rIns="45719" anchor="ctr"/>
          <a:lstStyle/>
          <a:p>
            <a:pPr algn="ctr">
              <a:defRPr>
                <a:solidFill>
                  <a:srgbClr val="FFFFFF"/>
                </a:solidFill>
              </a:defRPr>
            </a:pPr>
            <a:endParaRPr/>
          </a:p>
        </p:txBody>
      </p:sp>
      <p:sp>
        <p:nvSpPr>
          <p:cNvPr id="225" name="TextBox 2"/>
          <p:cNvSpPr txBox="1"/>
          <p:nvPr/>
        </p:nvSpPr>
        <p:spPr>
          <a:xfrm>
            <a:off x="2558870" y="1019068"/>
            <a:ext cx="4212561" cy="52324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a:defRPr sz="2800">
                <a:latin typeface="Alexandria Regular Bold"/>
                <a:ea typeface="Alexandria Regular Bold"/>
                <a:cs typeface="Alexandria Regular Bold"/>
                <a:sym typeface="Alexandria Regular Bold"/>
              </a:defRPr>
            </a:lvl1pPr>
          </a:lstStyle>
          <a:p>
            <a:r>
              <a:t>Assessment Tools</a:t>
            </a:r>
          </a:p>
        </p:txBody>
      </p:sp>
      <p:sp>
        <p:nvSpPr>
          <p:cNvPr id="226" name="Rectangle 4"/>
          <p:cNvSpPr/>
          <p:nvPr/>
        </p:nvSpPr>
        <p:spPr>
          <a:xfrm>
            <a:off x="942307" y="935396"/>
            <a:ext cx="1404458" cy="1166000"/>
          </a:xfrm>
          <a:prstGeom prst="rect">
            <a:avLst/>
          </a:prstGeom>
          <a:solidFill>
            <a:srgbClr val="00B0F0"/>
          </a:solidFill>
          <a:ln w="38100">
            <a:solidFill>
              <a:srgbClr val="FFFFFF"/>
            </a:solidFill>
            <a:miter/>
          </a:ln>
        </p:spPr>
        <p:txBody>
          <a:bodyPr lIns="45719" rIns="45719" anchor="ctr"/>
          <a:lstStyle/>
          <a:p>
            <a:pPr algn="ctr">
              <a:defRPr>
                <a:solidFill>
                  <a:srgbClr val="FFFFFF"/>
                </a:solidFill>
              </a:defRPr>
            </a:pPr>
            <a:endParaRPr/>
          </a:p>
        </p:txBody>
      </p:sp>
      <p:pic>
        <p:nvPicPr>
          <p:cNvPr id="227" name="english-course-2829679-2350623.png" descr="english-course-2829679-2350623.png"/>
          <p:cNvPicPr>
            <a:picLocks noChangeAspect="1"/>
          </p:cNvPicPr>
          <p:nvPr/>
        </p:nvPicPr>
        <p:blipFill>
          <a:blip r:embed="rId3"/>
          <a:stretch>
            <a:fillRect/>
          </a:stretch>
        </p:blipFill>
        <p:spPr>
          <a:xfrm>
            <a:off x="1079825" y="919883"/>
            <a:ext cx="1125124" cy="1125124"/>
          </a:xfrm>
          <a:prstGeom prst="rect">
            <a:avLst/>
          </a:prstGeom>
          <a:ln w="12700">
            <a:miter lim="400000"/>
          </a:ln>
        </p:spPr>
      </p:pic>
      <p:pic>
        <p:nvPicPr>
          <p:cNvPr id="228" name="WhatsApp Image 2023-09-25 at 11.27.11 PM.jpeg" descr="WhatsApp Image 2023-09-25 at 11.27.11 PM.jpeg"/>
          <p:cNvPicPr>
            <a:picLocks noChangeAspect="1"/>
          </p:cNvPicPr>
          <p:nvPr/>
        </p:nvPicPr>
        <p:blipFill>
          <a:blip r:embed="rId4"/>
          <a:srcRect l="45" t="60425" r="45" b="3932"/>
          <a:stretch>
            <a:fillRect/>
          </a:stretch>
        </p:blipFill>
        <p:spPr>
          <a:xfrm>
            <a:off x="835123" y="2195022"/>
            <a:ext cx="10377123" cy="3702031"/>
          </a:xfrm>
          <a:prstGeom prst="rect">
            <a:avLst/>
          </a:prstGeom>
          <a:ln w="12700">
            <a:miter lim="400000"/>
          </a:ln>
        </p:spPr>
      </p:pic>
      <p:sp>
        <p:nvSpPr>
          <p:cNvPr id="229" name="Rectangle 28"/>
          <p:cNvSpPr/>
          <p:nvPr/>
        </p:nvSpPr>
        <p:spPr>
          <a:xfrm>
            <a:off x="2626179" y="500899"/>
            <a:ext cx="6516914" cy="45720"/>
          </a:xfrm>
          <a:prstGeom prst="rect">
            <a:avLst/>
          </a:prstGeom>
          <a:solidFill>
            <a:srgbClr val="000000"/>
          </a:solidFill>
          <a:ln w="12700">
            <a:miter lim="400000"/>
          </a:ln>
        </p:spPr>
        <p:txBody>
          <a:bodyPr lIns="45719" rIns="45719" anchor="ctr"/>
          <a:lstStyle/>
          <a:p>
            <a:pPr algn="ctr">
              <a:defRPr>
                <a:solidFill>
                  <a:srgbClr val="FFFFFF"/>
                </a:solidFill>
              </a:defRPr>
            </a:pPr>
            <a:endParaRPr/>
          </a:p>
        </p:txBody>
      </p:sp>
      <p:sp>
        <p:nvSpPr>
          <p:cNvPr id="230" name="TextBox 2"/>
          <p:cNvSpPr txBox="1"/>
          <p:nvPr/>
        </p:nvSpPr>
        <p:spPr>
          <a:xfrm>
            <a:off x="9329419" y="279400"/>
            <a:ext cx="2524761" cy="383540"/>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algn="ctr">
              <a:defRPr sz="1900">
                <a:latin typeface="Alexandria Regular Bold"/>
                <a:ea typeface="Alexandria Regular Bold"/>
                <a:cs typeface="Alexandria Regular Bold"/>
                <a:sym typeface="Alexandria Regular Bold"/>
              </a:defRPr>
            </a:lvl1pPr>
          </a:lstStyle>
          <a:p>
            <a:r>
              <a:t>www.midocean.ae</a:t>
            </a:r>
          </a:p>
        </p:txBody>
      </p:sp>
      <p:pic>
        <p:nvPicPr>
          <p:cNvPr id="231" name="Graphic 21" descr="Graphic 21"/>
          <p:cNvPicPr>
            <a:picLocks noChangeAspect="1"/>
          </p:cNvPicPr>
          <p:nvPr/>
        </p:nvPicPr>
        <p:blipFill>
          <a:blip r:embed="rId5"/>
          <a:srcRect t="27877" b="25429"/>
          <a:stretch>
            <a:fillRect/>
          </a:stretch>
        </p:blipFill>
        <p:spPr>
          <a:xfrm>
            <a:off x="180431" y="79526"/>
            <a:ext cx="2305142" cy="1076344"/>
          </a:xfrm>
          <a:prstGeom prst="rect">
            <a:avLst/>
          </a:prstGeom>
          <a:ln w="12700">
            <a:miter lim="400000"/>
          </a:ln>
        </p:spPr>
      </p:pic>
    </p:spTree>
  </p:cSld>
  <p:clrMapOvr>
    <a:masterClrMapping/>
  </p:clrMapOvr>
  <p:transition spd="med"/>
</p:sld>
</file>

<file path=ppt/slides/slide10.xml><?xml version="1.0" encoding="utf-8"?>
<p:sld xmlns:a="http://schemas.openxmlformats.org/drawingml/2006/main" xmlns:r="http://schemas.openxmlformats.org/officeDocument/2006/relationships" xmlns:p="http://schemas.openxmlformats.org/presentationml/2006/main">
  <p:cSld>
    <p:bg>
      <p:bgPr>
        <a:blipFill rotWithShape="1">
          <a:blip r:embed="rId2"/>
          <a:srcRect/>
          <a:stretch>
            <a:fillRect/>
          </a:stretch>
        </a:blipFill>
        <a:effectLst/>
      </p:bgPr>
    </p:bg>
    <p:spTree>
      <p:nvGrpSpPr>
        <p:cNvPr id="1" name=""/>
        <p:cNvGrpSpPr/>
        <p:nvPr/>
      </p:nvGrpSpPr>
      <p:grpSpPr>
        <a:xfrm>
          <a:off x="0" y="0"/>
          <a:ext cx="0" cy="0"/>
          <a:chOff x="0" y="0"/>
          <a:chExt cx="0" cy="0"/>
        </a:xfrm>
      </p:grpSpPr>
      <p:sp>
        <p:nvSpPr>
          <p:cNvPr id="233" name="Rectangle: Rounded Corners 24"/>
          <p:cNvSpPr/>
          <p:nvPr/>
        </p:nvSpPr>
        <p:spPr>
          <a:xfrm>
            <a:off x="617280" y="1685494"/>
            <a:ext cx="10812720" cy="4370413"/>
          </a:xfrm>
          <a:prstGeom prst="roundRect">
            <a:avLst>
              <a:gd name="adj" fmla="val 6140"/>
            </a:avLst>
          </a:prstGeom>
          <a:solidFill>
            <a:srgbClr val="FFFFFF"/>
          </a:solidFill>
          <a:ln w="38100">
            <a:solidFill>
              <a:srgbClr val="00B0F0"/>
            </a:solidFill>
            <a:miter/>
          </a:ln>
          <a:effectLst>
            <a:outerShdw blurRad="571500" rotWithShape="0">
              <a:srgbClr val="000000">
                <a:alpha val="25000"/>
              </a:srgbClr>
            </a:outerShdw>
          </a:effectLst>
        </p:spPr>
        <p:txBody>
          <a:bodyPr lIns="45719" rIns="45719" anchor="ctr"/>
          <a:lstStyle/>
          <a:p>
            <a:pPr algn="ctr">
              <a:defRPr>
                <a:solidFill>
                  <a:srgbClr val="FFFFFF"/>
                </a:solidFill>
              </a:defRPr>
            </a:pPr>
            <a:endParaRPr/>
          </a:p>
        </p:txBody>
      </p:sp>
      <p:sp>
        <p:nvSpPr>
          <p:cNvPr id="234" name="TextBox 2"/>
          <p:cNvSpPr txBox="1"/>
          <p:nvPr/>
        </p:nvSpPr>
        <p:spPr>
          <a:xfrm>
            <a:off x="2558870" y="1019068"/>
            <a:ext cx="4212561" cy="52324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a:defRPr sz="2800">
                <a:latin typeface="Alexandria Regular Bold"/>
                <a:ea typeface="Alexandria Regular Bold"/>
                <a:cs typeface="Alexandria Regular Bold"/>
                <a:sym typeface="Alexandria Regular Bold"/>
              </a:defRPr>
            </a:lvl1pPr>
          </a:lstStyle>
          <a:p>
            <a:r>
              <a:t>Online Session</a:t>
            </a:r>
          </a:p>
        </p:txBody>
      </p:sp>
      <p:sp>
        <p:nvSpPr>
          <p:cNvPr id="235" name="Rectangle 4"/>
          <p:cNvSpPr/>
          <p:nvPr/>
        </p:nvSpPr>
        <p:spPr>
          <a:xfrm>
            <a:off x="942307" y="935396"/>
            <a:ext cx="1404458" cy="1166000"/>
          </a:xfrm>
          <a:prstGeom prst="rect">
            <a:avLst/>
          </a:prstGeom>
          <a:solidFill>
            <a:srgbClr val="00B0F0"/>
          </a:solidFill>
          <a:ln w="38100">
            <a:solidFill>
              <a:srgbClr val="FFFFFF"/>
            </a:solidFill>
            <a:miter/>
          </a:ln>
        </p:spPr>
        <p:txBody>
          <a:bodyPr lIns="45719" rIns="45719" anchor="ctr"/>
          <a:lstStyle/>
          <a:p>
            <a:pPr algn="ctr">
              <a:defRPr>
                <a:solidFill>
                  <a:srgbClr val="FFFFFF"/>
                </a:solidFill>
              </a:defRPr>
            </a:pPr>
            <a:endParaRPr/>
          </a:p>
        </p:txBody>
      </p:sp>
      <p:pic>
        <p:nvPicPr>
          <p:cNvPr id="236" name="english-course-2829679-2350623.png" descr="english-course-2829679-2350623.png"/>
          <p:cNvPicPr>
            <a:picLocks noChangeAspect="1"/>
          </p:cNvPicPr>
          <p:nvPr/>
        </p:nvPicPr>
        <p:blipFill>
          <a:blip r:embed="rId3"/>
          <a:stretch>
            <a:fillRect/>
          </a:stretch>
        </p:blipFill>
        <p:spPr>
          <a:xfrm>
            <a:off x="1079825" y="919883"/>
            <a:ext cx="1125124" cy="1125124"/>
          </a:xfrm>
          <a:prstGeom prst="rect">
            <a:avLst/>
          </a:prstGeom>
          <a:ln w="12700">
            <a:miter lim="400000"/>
          </a:ln>
        </p:spPr>
      </p:pic>
      <p:pic>
        <p:nvPicPr>
          <p:cNvPr id="237" name="dcchdb.jpg" descr="dcchdb.jpg"/>
          <p:cNvPicPr>
            <a:picLocks noChangeAspect="1"/>
          </p:cNvPicPr>
          <p:nvPr/>
        </p:nvPicPr>
        <p:blipFill>
          <a:blip r:embed="rId4"/>
          <a:srcRect l="5555" r="4329"/>
          <a:stretch>
            <a:fillRect/>
          </a:stretch>
        </p:blipFill>
        <p:spPr>
          <a:xfrm>
            <a:off x="859631" y="3093491"/>
            <a:ext cx="10472876" cy="1069192"/>
          </a:xfrm>
          <a:prstGeom prst="rect">
            <a:avLst/>
          </a:prstGeom>
          <a:ln w="12700">
            <a:miter lim="400000"/>
          </a:ln>
        </p:spPr>
      </p:pic>
      <p:pic>
        <p:nvPicPr>
          <p:cNvPr id="238" name="wedwed.jpg" descr="wedwed.jpg"/>
          <p:cNvPicPr>
            <a:picLocks noChangeAspect="1"/>
          </p:cNvPicPr>
          <p:nvPr/>
        </p:nvPicPr>
        <p:blipFill>
          <a:blip r:embed="rId5"/>
          <a:stretch>
            <a:fillRect/>
          </a:stretch>
        </p:blipFill>
        <p:spPr>
          <a:xfrm>
            <a:off x="6207235" y="3204520"/>
            <a:ext cx="2524761" cy="847124"/>
          </a:xfrm>
          <a:prstGeom prst="rect">
            <a:avLst/>
          </a:prstGeom>
          <a:ln w="12700">
            <a:miter lim="400000"/>
          </a:ln>
        </p:spPr>
      </p:pic>
      <p:pic>
        <p:nvPicPr>
          <p:cNvPr id="239" name="dkjcf.jpg" descr="dkjcf.jpg"/>
          <p:cNvPicPr>
            <a:picLocks noChangeAspect="1"/>
          </p:cNvPicPr>
          <p:nvPr/>
        </p:nvPicPr>
        <p:blipFill>
          <a:blip r:embed="rId6"/>
          <a:stretch>
            <a:fillRect/>
          </a:stretch>
        </p:blipFill>
        <p:spPr>
          <a:xfrm>
            <a:off x="3355469" y="3202969"/>
            <a:ext cx="2534006" cy="850226"/>
          </a:xfrm>
          <a:prstGeom prst="rect">
            <a:avLst/>
          </a:prstGeom>
          <a:ln w="12700">
            <a:miter lim="400000"/>
          </a:ln>
        </p:spPr>
      </p:pic>
      <p:pic>
        <p:nvPicPr>
          <p:cNvPr id="240" name="sdkcbbk.jpg" descr="sdkcbbk.jpg"/>
          <p:cNvPicPr>
            <a:picLocks noChangeAspect="1"/>
          </p:cNvPicPr>
          <p:nvPr/>
        </p:nvPicPr>
        <p:blipFill>
          <a:blip r:embed="rId7"/>
          <a:stretch>
            <a:fillRect/>
          </a:stretch>
        </p:blipFill>
        <p:spPr>
          <a:xfrm>
            <a:off x="721587" y="3206750"/>
            <a:ext cx="1845899" cy="514722"/>
          </a:xfrm>
          <a:prstGeom prst="rect">
            <a:avLst/>
          </a:prstGeom>
          <a:ln w="12700">
            <a:miter lim="400000"/>
          </a:ln>
        </p:spPr>
      </p:pic>
      <p:sp>
        <p:nvSpPr>
          <p:cNvPr id="241" name="Rectangle 28"/>
          <p:cNvSpPr/>
          <p:nvPr/>
        </p:nvSpPr>
        <p:spPr>
          <a:xfrm>
            <a:off x="2626179" y="500899"/>
            <a:ext cx="6516914" cy="45720"/>
          </a:xfrm>
          <a:prstGeom prst="rect">
            <a:avLst/>
          </a:prstGeom>
          <a:solidFill>
            <a:srgbClr val="000000"/>
          </a:solidFill>
          <a:ln w="12700">
            <a:miter lim="400000"/>
          </a:ln>
        </p:spPr>
        <p:txBody>
          <a:bodyPr lIns="45719" rIns="45719" anchor="ctr"/>
          <a:lstStyle/>
          <a:p>
            <a:pPr algn="ctr">
              <a:defRPr>
                <a:solidFill>
                  <a:srgbClr val="FFFFFF"/>
                </a:solidFill>
              </a:defRPr>
            </a:pPr>
            <a:endParaRPr/>
          </a:p>
        </p:txBody>
      </p:sp>
      <p:sp>
        <p:nvSpPr>
          <p:cNvPr id="242" name="TextBox 2"/>
          <p:cNvSpPr txBox="1"/>
          <p:nvPr/>
        </p:nvSpPr>
        <p:spPr>
          <a:xfrm>
            <a:off x="9329419" y="279400"/>
            <a:ext cx="2524761" cy="383540"/>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algn="ctr">
              <a:defRPr sz="1900">
                <a:latin typeface="Alexandria Regular Bold"/>
                <a:ea typeface="Alexandria Regular Bold"/>
                <a:cs typeface="Alexandria Regular Bold"/>
                <a:sym typeface="Alexandria Regular Bold"/>
              </a:defRPr>
            </a:lvl1pPr>
          </a:lstStyle>
          <a:p>
            <a:r>
              <a:t>www.midocean.ae</a:t>
            </a:r>
          </a:p>
        </p:txBody>
      </p:sp>
      <p:pic>
        <p:nvPicPr>
          <p:cNvPr id="243" name="Graphic 21" descr="Graphic 21"/>
          <p:cNvPicPr>
            <a:picLocks noChangeAspect="1"/>
          </p:cNvPicPr>
          <p:nvPr/>
        </p:nvPicPr>
        <p:blipFill>
          <a:blip r:embed="rId8"/>
          <a:srcRect t="27877" b="25429"/>
          <a:stretch>
            <a:fillRect/>
          </a:stretch>
        </p:blipFill>
        <p:spPr>
          <a:xfrm>
            <a:off x="180431" y="79526"/>
            <a:ext cx="2305142" cy="1076344"/>
          </a:xfrm>
          <a:prstGeom prst="rect">
            <a:avLst/>
          </a:prstGeom>
          <a:ln w="12700">
            <a:miter lim="400000"/>
          </a:ln>
        </p:spPr>
      </p:pic>
    </p:spTree>
  </p:cSld>
  <p:clrMapOvr>
    <a:masterClrMapping/>
  </p:clrMapOvr>
  <p:transition spd="med"/>
</p:sld>
</file>

<file path=ppt/slides/slide11.xml><?xml version="1.0" encoding="utf-8"?>
<p:sld xmlns:a="http://schemas.openxmlformats.org/drawingml/2006/main" xmlns:r="http://schemas.openxmlformats.org/officeDocument/2006/relationships" xmlns:p="http://schemas.openxmlformats.org/presentationml/2006/main">
  <p:cSld>
    <p:bg>
      <p:bgPr>
        <a:blipFill rotWithShape="1">
          <a:blip r:embed="rId2"/>
          <a:srcRect/>
          <a:stretch>
            <a:fillRect/>
          </a:stretch>
        </a:blipFill>
        <a:effectLst/>
      </p:bgPr>
    </p:bg>
    <p:spTree>
      <p:nvGrpSpPr>
        <p:cNvPr id="1" name=""/>
        <p:cNvGrpSpPr/>
        <p:nvPr/>
      </p:nvGrpSpPr>
      <p:grpSpPr>
        <a:xfrm>
          <a:off x="0" y="0"/>
          <a:ext cx="0" cy="0"/>
          <a:chOff x="0" y="0"/>
          <a:chExt cx="0" cy="0"/>
        </a:xfrm>
      </p:grpSpPr>
      <p:sp>
        <p:nvSpPr>
          <p:cNvPr id="245" name="Rectangle: Rounded Corners 24"/>
          <p:cNvSpPr/>
          <p:nvPr/>
        </p:nvSpPr>
        <p:spPr>
          <a:xfrm>
            <a:off x="617280" y="1685494"/>
            <a:ext cx="10812720" cy="4370413"/>
          </a:xfrm>
          <a:prstGeom prst="roundRect">
            <a:avLst>
              <a:gd name="adj" fmla="val 6140"/>
            </a:avLst>
          </a:prstGeom>
          <a:solidFill>
            <a:srgbClr val="FFFFFF"/>
          </a:solidFill>
          <a:ln w="38100">
            <a:solidFill>
              <a:srgbClr val="00B0F0"/>
            </a:solidFill>
            <a:miter/>
          </a:ln>
          <a:effectLst>
            <a:outerShdw blurRad="571500" rotWithShape="0">
              <a:srgbClr val="000000">
                <a:alpha val="25000"/>
              </a:srgbClr>
            </a:outerShdw>
          </a:effectLst>
        </p:spPr>
        <p:txBody>
          <a:bodyPr lIns="45719" rIns="45719" anchor="ctr"/>
          <a:lstStyle/>
          <a:p>
            <a:pPr algn="ctr">
              <a:defRPr>
                <a:solidFill>
                  <a:srgbClr val="FFFFFF"/>
                </a:solidFill>
              </a:defRPr>
            </a:pPr>
            <a:endParaRPr/>
          </a:p>
        </p:txBody>
      </p:sp>
      <p:sp>
        <p:nvSpPr>
          <p:cNvPr id="246" name="TextBox 2"/>
          <p:cNvSpPr txBox="1"/>
          <p:nvPr/>
        </p:nvSpPr>
        <p:spPr>
          <a:xfrm>
            <a:off x="2558870" y="1019068"/>
            <a:ext cx="4212561" cy="52324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a:defRPr sz="2800">
                <a:latin typeface="Alexandria Regular Bold"/>
                <a:ea typeface="Alexandria Regular Bold"/>
                <a:cs typeface="Alexandria Regular Bold"/>
                <a:sym typeface="Alexandria Regular Bold"/>
              </a:defRPr>
            </a:lvl1pPr>
          </a:lstStyle>
          <a:p>
            <a:r>
              <a:t>Contact Us</a:t>
            </a:r>
          </a:p>
        </p:txBody>
      </p:sp>
      <p:sp>
        <p:nvSpPr>
          <p:cNvPr id="247" name="Rectangle 4"/>
          <p:cNvSpPr/>
          <p:nvPr/>
        </p:nvSpPr>
        <p:spPr>
          <a:xfrm>
            <a:off x="942307" y="935396"/>
            <a:ext cx="1404458" cy="1166000"/>
          </a:xfrm>
          <a:prstGeom prst="rect">
            <a:avLst/>
          </a:prstGeom>
          <a:solidFill>
            <a:srgbClr val="00B0F0"/>
          </a:solidFill>
          <a:ln w="38100">
            <a:solidFill>
              <a:srgbClr val="FFFFFF"/>
            </a:solidFill>
            <a:miter/>
          </a:ln>
        </p:spPr>
        <p:txBody>
          <a:bodyPr lIns="45719" rIns="45719" anchor="ctr"/>
          <a:lstStyle/>
          <a:p>
            <a:pPr algn="ctr">
              <a:defRPr>
                <a:solidFill>
                  <a:srgbClr val="FFFFFF"/>
                </a:solidFill>
              </a:defRPr>
            </a:pPr>
            <a:endParaRPr/>
          </a:p>
        </p:txBody>
      </p:sp>
      <p:sp>
        <p:nvSpPr>
          <p:cNvPr id="248" name="TextBox 47"/>
          <p:cNvSpPr txBox="1"/>
          <p:nvPr/>
        </p:nvSpPr>
        <p:spPr>
          <a:xfrm>
            <a:off x="820419" y="2188643"/>
            <a:ext cx="10449561" cy="134874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p>
            <a:pPr algn="just" defTabSz="457200">
              <a:lnSpc>
                <a:spcPct val="190000"/>
              </a:lnSpc>
              <a:spcBef>
                <a:spcPts val="1200"/>
              </a:spcBef>
              <a:defRPr sz="2433">
                <a:latin typeface="Alexandria Regular Regular"/>
                <a:ea typeface="Alexandria Regular Regular"/>
                <a:cs typeface="Alexandria Regular Regular"/>
                <a:sym typeface="Alexandria Regular Regular"/>
              </a:defRPr>
            </a:pPr>
            <a:r>
              <a:t>SIS Platform: </a:t>
            </a:r>
          </a:p>
          <a:p>
            <a:pPr algn="just" defTabSz="457200">
              <a:lnSpc>
                <a:spcPct val="190000"/>
              </a:lnSpc>
              <a:spcBef>
                <a:spcPts val="1200"/>
              </a:spcBef>
              <a:defRPr sz="2433">
                <a:latin typeface="Alexandria Regular Regular"/>
                <a:ea typeface="Alexandria Regular Regular"/>
                <a:cs typeface="Alexandria Regular Regular"/>
                <a:sym typeface="Alexandria Regular Regular"/>
              </a:defRPr>
            </a:pPr>
            <a:r>
              <a:rPr u="sng">
                <a:solidFill>
                  <a:srgbClr val="0563C1"/>
                </a:solidFill>
                <a:uFill>
                  <a:solidFill>
                    <a:srgbClr val="0563C1"/>
                  </a:solidFill>
                </a:uFill>
                <a:hlinkClick r:id="rId3"/>
              </a:rPr>
              <a:t>https://sis.midocean.ae/login</a:t>
            </a:r>
            <a:r>
              <a:t> </a:t>
            </a:r>
          </a:p>
        </p:txBody>
      </p:sp>
      <p:pic>
        <p:nvPicPr>
          <p:cNvPr id="249" name="english-course-2829679-2350623.png" descr="english-course-2829679-2350623.png"/>
          <p:cNvPicPr>
            <a:picLocks noChangeAspect="1"/>
          </p:cNvPicPr>
          <p:nvPr/>
        </p:nvPicPr>
        <p:blipFill>
          <a:blip r:embed="rId4"/>
          <a:stretch>
            <a:fillRect/>
          </a:stretch>
        </p:blipFill>
        <p:spPr>
          <a:xfrm>
            <a:off x="1079825" y="919883"/>
            <a:ext cx="1125124" cy="1125124"/>
          </a:xfrm>
          <a:prstGeom prst="rect">
            <a:avLst/>
          </a:prstGeom>
          <a:ln w="12700">
            <a:miter lim="400000"/>
          </a:ln>
        </p:spPr>
      </p:pic>
      <p:pic>
        <p:nvPicPr>
          <p:cNvPr id="250" name="vfxg.jpg" descr="vfxg.jpg"/>
          <p:cNvPicPr>
            <a:picLocks noChangeAspect="1"/>
          </p:cNvPicPr>
          <p:nvPr/>
        </p:nvPicPr>
        <p:blipFill>
          <a:blip r:embed="rId5"/>
          <a:stretch>
            <a:fillRect/>
          </a:stretch>
        </p:blipFill>
        <p:spPr>
          <a:xfrm>
            <a:off x="5367556" y="2068066"/>
            <a:ext cx="5989517" cy="3605270"/>
          </a:xfrm>
          <a:prstGeom prst="rect">
            <a:avLst/>
          </a:prstGeom>
          <a:ln w="12700">
            <a:miter lim="400000"/>
          </a:ln>
        </p:spPr>
      </p:pic>
      <p:sp>
        <p:nvSpPr>
          <p:cNvPr id="251" name="Rectangle 28"/>
          <p:cNvSpPr/>
          <p:nvPr/>
        </p:nvSpPr>
        <p:spPr>
          <a:xfrm>
            <a:off x="2626179" y="500899"/>
            <a:ext cx="6516914" cy="45720"/>
          </a:xfrm>
          <a:prstGeom prst="rect">
            <a:avLst/>
          </a:prstGeom>
          <a:solidFill>
            <a:srgbClr val="000000"/>
          </a:solidFill>
          <a:ln w="12700">
            <a:miter lim="400000"/>
          </a:ln>
        </p:spPr>
        <p:txBody>
          <a:bodyPr lIns="45719" rIns="45719" anchor="ctr"/>
          <a:lstStyle/>
          <a:p>
            <a:pPr algn="ctr">
              <a:defRPr>
                <a:solidFill>
                  <a:srgbClr val="FFFFFF"/>
                </a:solidFill>
              </a:defRPr>
            </a:pPr>
            <a:endParaRPr/>
          </a:p>
        </p:txBody>
      </p:sp>
      <p:sp>
        <p:nvSpPr>
          <p:cNvPr id="252" name="TextBox 2"/>
          <p:cNvSpPr txBox="1"/>
          <p:nvPr/>
        </p:nvSpPr>
        <p:spPr>
          <a:xfrm>
            <a:off x="9329419" y="279400"/>
            <a:ext cx="2524761" cy="383540"/>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algn="ctr">
              <a:defRPr sz="1900">
                <a:latin typeface="Alexandria Regular Bold"/>
                <a:ea typeface="Alexandria Regular Bold"/>
                <a:cs typeface="Alexandria Regular Bold"/>
                <a:sym typeface="Alexandria Regular Bold"/>
              </a:defRPr>
            </a:lvl1pPr>
          </a:lstStyle>
          <a:p>
            <a:r>
              <a:t>www.midocean.ae</a:t>
            </a:r>
          </a:p>
        </p:txBody>
      </p:sp>
      <p:pic>
        <p:nvPicPr>
          <p:cNvPr id="253" name="Graphic 21" descr="Graphic 21"/>
          <p:cNvPicPr>
            <a:picLocks noChangeAspect="1"/>
          </p:cNvPicPr>
          <p:nvPr/>
        </p:nvPicPr>
        <p:blipFill>
          <a:blip r:embed="rId6"/>
          <a:srcRect t="27877" b="25429"/>
          <a:stretch>
            <a:fillRect/>
          </a:stretch>
        </p:blipFill>
        <p:spPr>
          <a:xfrm>
            <a:off x="180431" y="79526"/>
            <a:ext cx="2305142" cy="1076344"/>
          </a:xfrm>
          <a:prstGeom prst="rect">
            <a:avLst/>
          </a:prstGeom>
          <a:ln w="12700">
            <a:miter lim="400000"/>
          </a:ln>
        </p:spPr>
      </p:pic>
    </p:spTree>
  </p:cSld>
  <p:clrMapOvr>
    <a:masterClrMapping/>
  </p:clrMapOvr>
  <p:transition spd="med"/>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5" name="Image" descr="Image"/>
          <p:cNvPicPr>
            <a:picLocks noChangeAspect="1"/>
          </p:cNvPicPr>
          <p:nvPr/>
        </p:nvPicPr>
        <p:blipFill>
          <a:blip r:embed="rId2"/>
          <a:stretch>
            <a:fillRect/>
          </a:stretch>
        </p:blipFill>
        <p:spPr>
          <a:xfrm>
            <a:off x="-883169" y="-189000"/>
            <a:ext cx="13348739" cy="7094803"/>
          </a:xfrm>
          <a:prstGeom prst="rect">
            <a:avLst/>
          </a:prstGeom>
          <a:ln w="12700">
            <a:miter lim="400000"/>
          </a:ln>
        </p:spPr>
      </p:pic>
    </p:spTree>
  </p:cSld>
  <p:clrMapOvr>
    <a:masterClrMapping/>
  </p:clrMapOvr>
  <p:transition spd="med"/>
</p:sld>
</file>

<file path=ppt/theme/theme1.xml><?xml version="1.0" encoding="utf-8"?>
<a:theme xmlns:a="http://schemas.openxmlformats.org/drawingml/2006/main" name="Office Theme">
  <a:themeElements>
    <a:clrScheme name="Office Theme">
      <a:dk1>
        <a:srgbClr val="000000"/>
      </a:dk1>
      <a:lt1>
        <a:srgbClr val="FFFFFF"/>
      </a:lt1>
      <a:dk2>
        <a:srgbClr val="A7A7A7"/>
      </a:dk2>
      <a:lt2>
        <a:srgbClr val="535353"/>
      </a:lt2>
      <a:accent1>
        <a:srgbClr val="4472C4"/>
      </a:accent1>
      <a:accent2>
        <a:srgbClr val="ED7D31"/>
      </a:accent2>
      <a:accent3>
        <a:srgbClr val="A5A5A5"/>
      </a:accent3>
      <a:accent4>
        <a:srgbClr val="FFC000"/>
      </a:accent4>
      <a:accent5>
        <a:srgbClr val="5B9BD5"/>
      </a:accent5>
      <a:accent6>
        <a:srgbClr val="70AD47"/>
      </a:accent6>
      <a:hlink>
        <a:srgbClr val="0000FF"/>
      </a:hlink>
      <a:folHlink>
        <a:srgbClr val="FF00FF"/>
      </a:folHlink>
    </a:clrScheme>
    <a:fontScheme name="Office Theme">
      <a:majorFont>
        <a:latin typeface="Helvetica"/>
        <a:ea typeface="Helvetica"/>
        <a:cs typeface="Helvetica"/>
      </a:majorFont>
      <a:minorFont>
        <a:latin typeface="Calibri"/>
        <a:ea typeface="Calibri"/>
        <a:cs typeface="Calibri"/>
      </a:minorFont>
    </a:fontScheme>
    <a:fmtScheme name="Office Them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12700" cap="flat">
          <a:solidFill>
            <a:schemeClr val="accent1"/>
          </a:solidFill>
          <a:prstDash val="solid"/>
          <a:miter lim="800000"/>
        </a:ln>
        <a:effectLst/>
        <a:sp3d/>
      </a:spPr>
      <a:bodyPr rot="0" spcFirstLastPara="1" vertOverflow="overflow" horzOverflow="overflow" vert="horz" wrap="square" lIns="45719" tIns="45719" rIns="45719" bIns="45719" numCol="1" spcCol="38100" rtlCol="0" anchor="ctr">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12700" cap="flat">
          <a:solidFill>
            <a:schemeClr val="accent1"/>
          </a:solidFill>
          <a:prstDash val="solid"/>
          <a:miter lim="800000"/>
        </a:ln>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45719" tIns="45719" rIns="45719" bIns="45719" numCol="1" spcCol="38100" rtlCol="0" anchor="t">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ppt/theme/theme2.xml><?xml version="1.0" encoding="utf-8"?>
<a:theme xmlns:a="http://schemas.openxmlformats.org/drawingml/2006/main" name="Office Theme">
  <a:themeElements>
    <a:clrScheme name="Office Theme">
      <a:dk1>
        <a:srgbClr val="000000"/>
      </a:dk1>
      <a:lt1>
        <a:srgbClr val="FFFFFF"/>
      </a:lt1>
      <a:dk2>
        <a:srgbClr val="A7A7A7"/>
      </a:dk2>
      <a:lt2>
        <a:srgbClr val="535353"/>
      </a:lt2>
      <a:accent1>
        <a:srgbClr val="4472C4"/>
      </a:accent1>
      <a:accent2>
        <a:srgbClr val="ED7D31"/>
      </a:accent2>
      <a:accent3>
        <a:srgbClr val="A5A5A5"/>
      </a:accent3>
      <a:accent4>
        <a:srgbClr val="FFC000"/>
      </a:accent4>
      <a:accent5>
        <a:srgbClr val="5B9BD5"/>
      </a:accent5>
      <a:accent6>
        <a:srgbClr val="70AD47"/>
      </a:accent6>
      <a:hlink>
        <a:srgbClr val="0000FF"/>
      </a:hlink>
      <a:folHlink>
        <a:srgbClr val="FF00FF"/>
      </a:folHlink>
    </a:clrScheme>
    <a:fontScheme name="Office Theme">
      <a:majorFont>
        <a:latin typeface="Helvetica"/>
        <a:ea typeface="Helvetica"/>
        <a:cs typeface="Helvetica"/>
      </a:majorFont>
      <a:minorFont>
        <a:latin typeface="Calibri"/>
        <a:ea typeface="Calibri"/>
        <a:cs typeface="Calibri"/>
      </a:minorFont>
    </a:fontScheme>
    <a:fmtScheme name="Office Them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12700" cap="flat">
          <a:solidFill>
            <a:schemeClr val="accent1"/>
          </a:solidFill>
          <a:prstDash val="solid"/>
          <a:miter lim="800000"/>
        </a:ln>
        <a:effectLst/>
        <a:sp3d/>
      </a:spPr>
      <a:bodyPr rot="0" spcFirstLastPara="1" vertOverflow="overflow" horzOverflow="overflow" vert="horz" wrap="square" lIns="45719" tIns="45719" rIns="45719" bIns="45719" numCol="1" spcCol="38100" rtlCol="0" anchor="ctr">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12700" cap="flat">
          <a:solidFill>
            <a:schemeClr val="accent1"/>
          </a:solidFill>
          <a:prstDash val="solid"/>
          <a:miter lim="800000"/>
        </a:ln>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45719" tIns="45719" rIns="45719" bIns="45719" numCol="1" spcCol="38100" rtlCol="0" anchor="t">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F9F58624-1D7E-42A2-8F15-2AAA499EB9AA}">
  <ds:schemaRefs>
    <ds:schemaRef ds:uri="http://schemas.microsoft.com/sharepoint/v3/contenttype/forms"/>
  </ds:schemaRefs>
</ds:datastoreItem>
</file>

<file path=customXml/itemProps2.xml><?xml version="1.0" encoding="utf-8"?>
<ds:datastoreItem xmlns:ds="http://schemas.openxmlformats.org/officeDocument/2006/customXml" ds:itemID="{CAD957AB-28D9-40C6-988A-41716FE6307E}">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customXml/itemProps3.xml><?xml version="1.0" encoding="utf-8"?>
<ds:datastoreItem xmlns:ds="http://schemas.openxmlformats.org/officeDocument/2006/customXml" ds:itemID="{DA82A24C-CEEE-434E-AF9F-54B191C4DF40}">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4</TotalTime>
  <Words>402</Words>
  <Application>Microsoft Office PowerPoint</Application>
  <PresentationFormat>Widescreen</PresentationFormat>
  <Paragraphs>86</Paragraphs>
  <Slides>12</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12</vt:i4>
      </vt:variant>
    </vt:vector>
  </HeadingPairs>
  <TitlesOfParts>
    <vt:vector size="19" baseType="lpstr">
      <vt:lpstr>Alexandria Regular Bold</vt:lpstr>
      <vt:lpstr>Alexandria Regular Regular</vt:lpstr>
      <vt:lpstr>Arial</vt:lpstr>
      <vt:lpstr>Calibri</vt:lpstr>
      <vt:lpstr>Calibri Light</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Hayat</dc:creator>
  <cp:lastModifiedBy>Hayat Farag</cp:lastModifiedBy>
  <cp:revision>3</cp:revision>
  <dcterms:modified xsi:type="dcterms:W3CDTF">2025-01-27T18:11:47Z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