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B6F920-5527-4EB1-BE1F-DA7D7D72B0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3A7D0B-E65F-422D-8474-0C2660786B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462960-7B86-457E-9F6A-49E9C7166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DC3EC-A4CE-4B43-B9CF-FDCB4F027608}" type="datetimeFigureOut">
              <a:rPr lang="ar-EG" smtClean="0"/>
              <a:t>05/03/1444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5681C2-9EA6-4D03-AEEB-0476CAFDF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D3678-A309-4A2E-B5D3-34295D732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BEAF-E509-45CB-B756-75D2D4AB593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401655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85108-7FB5-451A-8108-DB5E4159B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1899D7-5B3B-4EB9-952E-7069AEEFFD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4EF368-FD59-4123-8964-16207377D6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DC3EC-A4CE-4B43-B9CF-FDCB4F027608}" type="datetimeFigureOut">
              <a:rPr lang="ar-EG" smtClean="0"/>
              <a:t>05/03/1444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0AB49F-B1A7-469A-8D34-868861B72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286194-921C-4199-A13A-9C177A720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BEAF-E509-45CB-B756-75D2D4AB593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45145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30D34-F91E-43BB-B5AF-A6EB29D37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157F2B-A5B3-4A56-894C-02A456A89A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4CACB7-6C89-4DE4-B345-2B863112E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DC3EC-A4CE-4B43-B9CF-FDCB4F027608}" type="datetimeFigureOut">
              <a:rPr lang="ar-EG" smtClean="0"/>
              <a:t>05/03/1444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212A07-B256-4C7B-A2B5-46116D8BA9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36E2DD-7CFF-4B4B-A58C-0ACFC7520A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BEAF-E509-45CB-B756-75D2D4AB593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668896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F57BB6-3F01-46D4-A438-A41F901B50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A50F51-522F-4B6E-9A02-F5E90F8655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77A0B5-6094-4FC0-B9EB-E8D92F8E1A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92D74F-B5ED-459E-B01B-9EE2B5F4B8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DC3EC-A4CE-4B43-B9CF-FDCB4F027608}" type="datetimeFigureOut">
              <a:rPr lang="ar-EG" smtClean="0"/>
              <a:t>05/03/1444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8273AE-526E-4472-8E6A-8B3ABC198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E1A8EA-C6C5-46EE-B216-828CB5D95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BEAF-E509-45CB-B756-75D2D4AB593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614656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48E308-E27A-4899-8E7D-0F385EF87C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571F7B-5E49-4F80-87C2-777844CFD2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44864E-2693-4255-B084-FBA53DFBA3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F4097D-3668-480A-B424-2D5ABDA9BA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418B991-A11E-4778-B860-E22EBB3A1E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F587181-F5A2-49C5-8230-C48C06DE78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DC3EC-A4CE-4B43-B9CF-FDCB4F027608}" type="datetimeFigureOut">
              <a:rPr lang="ar-EG" smtClean="0"/>
              <a:t>05/03/1444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CEC89B7-F18A-4A28-9FC7-074F52948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E98F7A9-F3E5-4334-AA1E-F7ABE1A3CD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BEAF-E509-45CB-B756-75D2D4AB593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055025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8D358-A522-4627-AAD5-11E4854FB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466E6A7-A3A6-4B7D-9008-EB7B8ECBC4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DC3EC-A4CE-4B43-B9CF-FDCB4F027608}" type="datetimeFigureOut">
              <a:rPr lang="ar-EG" smtClean="0"/>
              <a:t>05/03/1444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D62365-463D-4E2A-AC40-0AE2AF243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C5C52CE-2152-4BF7-ABAB-89518EDA1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BEAF-E509-45CB-B756-75D2D4AB593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818823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EE0B92-33F8-4120-8E71-3E7DCB4F24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DC3EC-A4CE-4B43-B9CF-FDCB4F027608}" type="datetimeFigureOut">
              <a:rPr lang="ar-EG" smtClean="0"/>
              <a:t>05/03/1444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5ABEA6-6AD5-4284-838D-5CEF0CC01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D98E31-93EC-467F-B894-7EA57583F7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BEAF-E509-45CB-B756-75D2D4AB593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9732883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BC2D91-8068-4A34-9952-2CFED49AC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E8B320-4848-485D-B0EE-E5F27CE8AF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CE8AE2-D7D8-4E26-B710-0013305AF3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69B35E-A0BA-45F8-9344-0AF4EE7B1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DC3EC-A4CE-4B43-B9CF-FDCB4F027608}" type="datetimeFigureOut">
              <a:rPr lang="ar-EG" smtClean="0"/>
              <a:t>05/03/1444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93FCDD-8941-46B5-A3C8-50AACDBD8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487922-167B-4C29-92FF-9D1C018AF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BEAF-E509-45CB-B756-75D2D4AB593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7807725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9B305C-B747-4DA8-A851-943401A11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C7F892D-7DE1-4EC2-AF10-4CA39CF9EB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AC82BC-65C1-494F-8D82-603E2576FC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B89D18-442C-4B19-A904-09E7D635C6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DC3EC-A4CE-4B43-B9CF-FDCB4F027608}" type="datetimeFigureOut">
              <a:rPr lang="ar-EG" smtClean="0"/>
              <a:t>05/03/1444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F883A5-D2B6-4453-9EE1-FE11211CEA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4D0963-D948-41FC-BFAD-6931E82EF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BEAF-E509-45CB-B756-75D2D4AB593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92222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73A6D4-7180-466A-B4A2-648C5441AF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A59548-9C6F-4CF8-8CF5-A8645095BA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C3286E-44B2-404E-9583-B8253EDBE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DC3EC-A4CE-4B43-B9CF-FDCB4F027608}" type="datetimeFigureOut">
              <a:rPr lang="ar-EG" smtClean="0"/>
              <a:t>05/03/1444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4A93CC-28C2-4D0A-ADFB-D972F3E204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959FEC-47E5-46C3-A513-416DF31E7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BEAF-E509-45CB-B756-75D2D4AB593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44918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E29FE67-731C-475F-9264-82D1E01154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360075-88D8-4821-BEFB-2592068116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CCE0C-D2D3-4267-83C6-F2BCDBECC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DC3EC-A4CE-4B43-B9CF-FDCB4F027608}" type="datetimeFigureOut">
              <a:rPr lang="ar-EG" smtClean="0"/>
              <a:t>05/03/1444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40040D-76C2-455C-A210-54BB00905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7764FB-FB44-4B53-B35C-A0AF5B900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BEAF-E509-45CB-B756-75D2D4AB593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44360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F02E0B2-B9CE-46C1-867E-FD92B3518F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D65D3B-15E0-49A1-A32A-A884EF34D1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BE52A0-53D3-4D39-A059-C1AC8AC533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DDC3EC-A4CE-4B43-B9CF-FDCB4F027608}" type="datetimeFigureOut">
              <a:rPr lang="ar-EG" smtClean="0"/>
              <a:t>05/03/1444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567581-BE2E-4A6A-BC51-276F66A65F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262A82-712E-43B4-9681-A0B5B01DEB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54BEAF-E509-45CB-B756-75D2D4AB593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6640598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88A4ABA4-3C4C-4556-8C1B-1ABFD5F0FE8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4437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50B22328-D27E-4783-B1EA-1B44EE01EFC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2597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E32CD0EE-3297-42B3-B25D-1F46C7F2FD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774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6B6D5711-0DC7-472D-879E-AE22E2F101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688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B9D6B459-99A0-47F2-A443-1CFF99C8A06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4058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18C26F25-08AB-4970-96D1-5AC79D5E7D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5496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8EC3E7C1-C00B-4BB2-B57E-ABB134EAE75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6114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EF949D4F-EB1F-453F-96F8-5C8C26128C5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9239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73003E0A-65F5-467B-BC04-6E630D7EE5A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3287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D3B503D6-B627-43D5-B1B3-C044AD5D8CF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0410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ADDA6772-112D-495D-B882-70A9BAFDF3D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075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F97B9608-E3C4-42D0-99D0-140BB6F723E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1164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5554E6BD-BF16-4EEF-B0EB-3A4EC123E7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4739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22CE91B5-BD73-4661-8B5F-D3579BCAC6A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3830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3E01A2ED-8936-49B0-943F-3A82008502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4906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2265821D-CF96-40E8-81EF-BBF208B30F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3502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45D454E7-3B47-4D0E-AC83-7097E5D273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1109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8D437D43-06E2-425D-9B44-DED457519CA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6669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493E3528-FC1E-499C-BC2B-6E977935678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2202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20AD6B43-4DBD-44B5-A0D1-7B654F93A22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1990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A06EE3F7-0E27-4129-A564-63D4B7163CE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7660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364E55C4-E87D-4D96-86BE-AE68AFC766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8190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710B9F5-D9CF-46B5-9417-C507A5C33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373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Khaled ELMenshawy</dc:creator>
  <cp:lastModifiedBy>Dr. Khaled ELMenshawy</cp:lastModifiedBy>
  <cp:revision>1</cp:revision>
  <dcterms:created xsi:type="dcterms:W3CDTF">2022-09-30T13:20:02Z</dcterms:created>
  <dcterms:modified xsi:type="dcterms:W3CDTF">2022-09-30T13:22:01Z</dcterms:modified>
</cp:coreProperties>
</file>