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AB68C-8853-7BC6-EA06-1C1571A64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232223-3FD0-EFD1-9F7B-EFF1A8078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7ECF3-7A4F-4126-82CE-6A11D8FC3BB4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EC9D68-4659-0F4D-27C9-81672FFA2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60C82D-513E-F2CC-B097-F67FD4B3C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87EF-BAC5-40F8-A71D-C48BECE66C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917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E9ACF5-D6B5-E6F5-D45F-5AEA666EC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BF2D8E-AD1B-7C72-BC00-012EBBFB7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37A408-5F49-CFE1-CADF-C3E89BE57B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B7ECF3-7A4F-4126-82CE-6A11D8FC3BB4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F5ADE5-A22D-7E38-1232-72B09171F5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E8F8F4-4C14-3DED-2D12-9A49CF95BF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A287EF-BAC5-40F8-A71D-C48BECE66C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10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9FFDFF-D333-C491-9A15-DF13B065E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9628E5-A4E3-D975-8053-7EAF74233E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581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7940DF-D5E8-FC42-B12B-873F27AD7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933BF8-C305-03FA-D2A9-8B7208E119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795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B47EBB-9E40-1584-10C0-04F9208CB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Bellman Equations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A1B54-A9B7-ADB4-4558-C4EB901135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908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C6C127-2874-763A-51C1-71A7B74C2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38776D-A7E0-6DDD-5442-81F622B6E2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111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9D4D57-15C2-EFBC-0CC9-DDA5C7643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Bellman Equation Derivation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2D2460-1CEB-EF3E-6132-7B1847B601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240157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7B31A8-1122-E690-68DD-059697BA9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State-Value Bellman Equation Derivation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12FC95-7B49-B4A7-0B71-CD83E54F7C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11006"/>
      </p:ext>
    </p:extLst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2EB707-B503-BC0E-00A2-5BEC790B5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Action-Value Bellman Equation Derivation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CA899E-7999-0E97-1E58-04765C4923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588907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25B3BB-0124-B7A0-EF8B-C3DC4FD1E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273258-F7A9-4E7F-5E91-CAEE0A24DD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607776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33EB94-5588-4FBB-CA1C-2162E54D4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B3E88F-33BE-7688-ECAA-A3C25BD0AF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638598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90D202-D4C0-6B0E-2747-B36DF2A2C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40F7D8-6B94-A7B6-01C0-71A393F4B6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48344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4B1A9D-C3F6-4214-BA06-73E7A9E8C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6965A4-41D9-9025-189A-F7D3215F2E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38968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75D2B0-50CA-0528-2D5F-FC3FECE7D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0C32FA-CBF5-FA16-C48C-7CF978BC78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869095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96E039-46BA-43E0-B660-B7020B658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65F8F8-BB7F-7898-14FC-C20CB9E530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309414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9B7C64-1D72-90D3-C963-EB755189D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8B1FE4-BF0F-B419-D00E-7208D9F18F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17124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9E5E11-898F-79E2-77A7-87CB38DF0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0CF019-6857-8B83-DF0E-FD444588A3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305792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F90453-B895-4C7E-653E-26C800B79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E68405-2E0C-A749-C8C5-817DA485FB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82366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5843E0-5424-CE1E-F37A-A6114EE88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28473A-D596-7BBA-B2FE-0A31DD8599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175055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FE4DAD-900C-09CD-0C37-6EA6471FC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46F0A2-97AC-35F3-A632-912675B0E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349319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ECC434-FD52-B3ED-82E3-92BEC1085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Solve only small MDP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D0C73-0908-1473-09DE-B1B71D79D6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946941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F0FDEC-8D84-F220-18FC-586F72BE6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36C841-F51E-071E-36CF-E46E0C6A0F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1034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74339A-285E-C05B-5494-B7ED54DB0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AC31FE-9CE4-2600-27D2-12DB0407BE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5018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31EF9F-7A1E-CDAA-F3BB-7445FC73E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546E4A-3E8F-740D-CFD6-2D2BCC55D6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53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F61BD4-6C06-0250-7746-19177F2D4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E7D0FD-4FAC-BCAE-1C47-8A524C283A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9949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30EDFA-3292-C681-2DDA-C5F442881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D36C5E-1AEF-5776-2B3B-6A6685C2A6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9736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0589DC-FAC9-5FBD-3B01-74DD37E36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DBED5C-C251-AAE7-0A54-3E5017B31D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5260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484CC0-773B-7A69-4AFF-0EFE8B7D2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40143F-3712-12C0-5D88-DD24B36524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6391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E8BDF6-2AA8-F751-4E4D-1E7A3CBB0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Policies in MDP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B67BEC-AD71-65BF-3A45-178BD8A48C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6988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D9AA68-3277-8330-242C-55A3E840F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Optimal Value Functions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E7B5E5-9977-3900-F0D1-88B1825A82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8293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88171C-EE5A-A61F-A381-B7952DE99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Bellman optimally equation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EC1203-B35C-FE19-C53B-5CEFADEC97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893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C68BC1-720B-5737-919F-B24FB7EF9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Bellman optimally equation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EAA710-EAAA-5D98-A15B-1EF56C99FD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8535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2451B6-98B0-59B8-A1AC-9862A16B2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Bellman Linear Solver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6D8376-ED76-1AD5-1D6D-833E437B77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1660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391761-A7D5-77B6-0FE9-767C27408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Using Optimal Value Functions to Get Optimal Policies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73EE2D-35E7-1E5D-BA5C-FDD83EF5F5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9873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14BE01-8EA4-7EB0-D12B-C16A9557F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9E60C5-5381-C708-4829-7A8AEC1CED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7038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16A7FC-3EA3-57A4-B8ED-E58EBD14A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A39687-A138-2523-1F84-3D4F9A5A34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5891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C53CEA-0454-BF5E-DB03-3BF3B8C77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35F2C-EA2D-6ABC-52FA-9EDF7D33A6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201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7DDA40-0EDD-3D5B-8DB7-B63EAFCFB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9D6CFA-73EC-6818-294A-53FF713709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5888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CCDE4D-E046-A7EE-C115-D29820251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412E70-34EF-8B4A-F97E-6CEF19D189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7454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A6EA7F-F385-C70E-675E-9A9D98218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47DD8-B5F1-51F2-4BA7-77B2D52D0A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278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2A1907-DBDA-C7E6-F3BE-C9C77B17C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A895C4-D79A-A09D-1CEB-8E4BE61D04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586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74CBF8-9533-EE3A-4BDC-F1773C663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60A200-FCA5-A74B-EAC6-E95F6F3BBB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3323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2A444D-CBBF-BC85-F174-389E9562D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952D65-0944-287E-0A20-9D8AA851EF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6774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77B05B-9723-8C94-BC87-23EDDAF22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8797F0-B444-C927-FDE4-8F0217CBEA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2012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71DA6D-4E82-2290-2BAD-61B5F0792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89052F-3B9F-AB01-E00A-10A2D10732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15720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4750EB-9D42-70A0-950A-B954754FB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Determining an Optimal Policy</a:t>
            </a:r>
            <a:endParaRPr lang="en-US" sz="3264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82D283-4560-B291-E4B3-765FD5786A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9915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3BF6F9-DA18-4B4E-149F-592CE4421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F2AC3-CB79-5EE6-4527-0D335A7B9A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5530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9041C3-C18E-4DC6-4A7E-58AE9E0DE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169ADA-2F39-351E-9327-4BC6C8C27E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1888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19B28D-2116-20B3-2E34-67E1A602F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A83C00-8EF6-B056-03FC-91F6A20623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6540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35ECB7-F24D-21EB-9C68-8581C03AC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C467EB-3880-0897-377C-02D43C2A3D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13246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589CC4-B190-ADE3-0E42-269C471C9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7F6DAA-7FBB-8028-045D-91AF171039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52122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2613E3-8242-A099-07FA-90D8A8633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89D5D-C5A5-4E69-B576-001E183466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86256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790CE9-B9B5-F805-A0E7-B7B6C7A83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0A38AE-43A5-836E-E480-9C2E61FE5D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1057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A09B48-23EE-4796-6D37-E56DA55EE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4C85D4-BB16-F849-4DB5-833A2D6E45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883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216E12-557D-001A-DE62-6CE63D031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3BEC24-2339-A5BD-2B94-8A0B7091D1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41120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7CCA8E-7807-0C90-7423-1146D9107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1AEA61-6E1F-EF44-4818-B33B50E242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3956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3E3D69-CD3F-3544-4165-381303E04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1569FE-94A9-A3A7-DB22-E38918406E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109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153</Words>
  <Application>Microsoft Office PowerPoint</Application>
  <PresentationFormat>Widescreen</PresentationFormat>
  <Paragraphs>42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2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Bellman Equations</vt:lpstr>
      <vt:lpstr>The objectives of this lecture is to:</vt:lpstr>
      <vt:lpstr>Bellman Equation Derivation</vt:lpstr>
      <vt:lpstr>State-Value Bellman Equation Derivation</vt:lpstr>
      <vt:lpstr>Action-Value Bellman Equation Derivation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Solve only small MDP</vt:lpstr>
      <vt:lpstr>Optimal Policies</vt:lpstr>
      <vt:lpstr>Optimal Policies</vt:lpstr>
      <vt:lpstr>Optimal Policies</vt:lpstr>
      <vt:lpstr>Optimal Policies</vt:lpstr>
      <vt:lpstr>Example (Optimal Policies)</vt:lpstr>
      <vt:lpstr>Example (Optimal Policies)</vt:lpstr>
      <vt:lpstr>Example (Optimal Policies)</vt:lpstr>
      <vt:lpstr>Optimal Policies in MDP</vt:lpstr>
      <vt:lpstr>Optimal Value Functions</vt:lpstr>
      <vt:lpstr>Bellman optimally equation</vt:lpstr>
      <vt:lpstr>Bellman optimally equation</vt:lpstr>
      <vt:lpstr>Bellman Linear Solver</vt:lpstr>
      <vt:lpstr>Using Optimal Value Functions to Get Optimal Policies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Determining an Optimal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2024-07-05T17:45:13Z</dcterms:created>
  <dcterms:modified xsi:type="dcterms:W3CDTF">2024-07-05T17:45:13Z</dcterms:modified>
</cp:coreProperties>
</file>