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3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0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customXml" Target="../customXml/item2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customXml" Target="../customXml/item3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32544-A0CC-4BC7-981B-1B34D6510DC9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7560E-582D-4C33-9025-E6DC133FB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98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B9973-E25B-4CF7-A6C5-12A0B5F8339B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950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874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3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46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696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586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044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87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809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27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547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72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168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92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154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48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18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955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960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742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64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315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478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0479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4212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129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0369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24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5061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462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234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044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226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208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649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B9973-E25B-4CF7-A6C5-12A0B5F8339B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DA3FF-767F-4835-81A8-FE0510E28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91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3/22/2026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1445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6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2764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7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3079117"/>
            <a:ext cx="67914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7:  Attacks on Passwords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Password Selection Criteria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One-time Password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Challenge-response Authentication</a:t>
            </a:r>
          </a:p>
          <a:p>
            <a:pPr marL="285750" lvl="0" indent="-285750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chemeClr val="dk1"/>
                </a:solidFill>
                <a:cs typeface="Calibri"/>
                <a:sym typeface="Calibri"/>
              </a:rPr>
              <a:t>Attacks on Passwords</a:t>
            </a:r>
            <a:endParaRPr lang="en-US" sz="24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ea typeface="Calibri"/>
                <a:cs typeface="Calibri"/>
                <a:sym typeface="Calibri"/>
              </a:rPr>
              <a:t>Describe the password selection criteria 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Explain the One-Time Passwords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Describe the advantages of salt</a:t>
            </a:r>
          </a:p>
          <a:p>
            <a:pPr marL="285750" lvl="0" indent="-285750" algn="just">
              <a:lnSpc>
                <a:spcPct val="150000"/>
              </a:lnSpc>
              <a:buClr>
                <a:srgbClr val="000000"/>
              </a:buClr>
              <a:buSzPts val="2400"/>
              <a:buFont typeface="Arial"/>
              <a:buChar char="•"/>
              <a:defRPr/>
            </a:pPr>
            <a:r>
              <a:rPr lang="en-US" sz="2400" b="1" kern="0" dirty="0">
                <a:solidFill>
                  <a:srgbClr val="000000"/>
                </a:solidFill>
                <a:cs typeface="Calibri"/>
                <a:sym typeface="Calibri"/>
              </a:rPr>
              <a:t>Explain the attacks on passwords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6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1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2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5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18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2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98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9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7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7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6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3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3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42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6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3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0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1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5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9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6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44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4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0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8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5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2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2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46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979804A-0D00-4E10-B550-3EEE6AD4603D}"/>
</file>

<file path=customXml/itemProps2.xml><?xml version="1.0" encoding="utf-8"?>
<ds:datastoreItem xmlns:ds="http://schemas.openxmlformats.org/officeDocument/2006/customXml" ds:itemID="{2408E575-EB29-4DF0-95E2-6A67D382CA02}"/>
</file>

<file path=customXml/itemProps3.xml><?xml version="1.0" encoding="utf-8"?>
<ds:datastoreItem xmlns:ds="http://schemas.openxmlformats.org/officeDocument/2006/customXml" ds:itemID="{8871A2C7-C181-420B-A901-9A05E37BE2A1}"/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91</Words>
  <Application>Microsoft Office PowerPoint</Application>
  <PresentationFormat>Widescreen</PresentationFormat>
  <Paragraphs>25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4</cp:revision>
  <dcterms:created xsi:type="dcterms:W3CDTF">2024-07-25T19:49:58Z</dcterms:created>
  <dcterms:modified xsi:type="dcterms:W3CDTF">2026-03-22T09:53:32Z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