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9144000" cy="5143500" type="screen16x9"/>
  <p:notesSz cx="6858000" cy="9144000"/>
  <p:defaultTextStyle>
    <a:defPPr>
      <a:defRPr lang="en-US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22617A-D097-9530-4F84-EBF234950C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2D890DC-D499-C46E-FB65-4C3BB2764A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31BA4E-E97D-4432-A1A9-A03AA31CA35C}" type="datetimeFigureOut">
              <a:rPr lang="en-MY" smtClean="0"/>
              <a:t>26/7/2024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EA86CDF-17A6-9BA0-F4D2-889EF397E7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1A92AB-BB7A-9C8F-BA3A-13AAFC0779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A2B83-AC2F-4799-A167-E5BAFD24CA32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553598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068DF00-E925-EB95-E274-00B9303E9F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07793E-9001-9B97-96F7-5971D37601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51251E-0A4D-874F-6123-BB091FD6CF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31BA4E-E97D-4432-A1A9-A03AA31CA35C}" type="datetimeFigureOut">
              <a:rPr lang="en-MY" smtClean="0"/>
              <a:t>26/7/2024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C4FB0F-9EEB-7FB0-01C0-10077BB2C2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556A477-BA55-62C9-761C-E7E953EB659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A2B83-AC2F-4799-A167-E5BAFD24CA32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926819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A14ADA-E2E9-B8F0-061B-28F432C49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8C2078-84D0-91D1-E6D1-6B16DFEA97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84617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261617-11A8-FB4C-B410-07E566C717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B69533-463C-2725-650B-348EC8A399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758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E58618-32E7-AF29-4CD8-2EECD6C3F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8697D3-2CE8-1BB8-4C3E-B9A9F44C6B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81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F32791-67C5-6120-065F-D2FED12BB0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07372-B21A-9976-C8FC-690FF98FD3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23601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CCEF64-9AA9-5D00-06D9-DBE94B0C36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5EDE04-0D78-B5A9-4AC3-32B94EF60E4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8545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FDF475-BFE9-B167-1766-55617EA8F4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7EEDA1-FBC0-6207-F0B9-B7B190ED69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93177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7516AC-AA3D-7656-AA76-519595A47B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7574EC-84A8-E88E-2F3D-CB061AD9CC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9883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B196389-9FA8-94F6-6B51-FB41399089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B664A06-99B1-4FC7-3087-BBBEFCEA1B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311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1E7AE0D-4902-6D50-1E8D-7CE9EC1FF3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E294F50-D09A-EA48-2320-29089AE609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08917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4B0ED9-AEAF-3F22-DCAD-0BE5BB2572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CC78ED-AD84-7CC8-40FF-7DA7AFC36BB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01944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53A16F-BA0B-DB4E-0643-47EA100B7B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FA6456-80A5-C886-312D-5ADB77305B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5513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681DC8-7BA8-B3CE-7C12-19D1E2FC93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A2F525-E599-A303-12BD-D0C27830EC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3630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726825-F203-F828-7998-E7515926CF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F9AC7F-62FE-1A75-700A-DE49205EC2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8321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241832-2D87-4041-3A48-A8C5CFAB3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53CF7E-DE66-8335-B6DD-F519B8B01F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97758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88E996-310E-350A-E50F-BAD58D1C08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CAEF1F-082D-43B8-BCFC-FFDEB05261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369314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31EB781-B220-197B-DA71-76D7E864D2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7E1AA9-E368-182E-4A76-7D33C06B83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0121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60FC12-B35E-DFE7-3069-D5E11C113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EDC422-3E22-E230-4EF4-FA0D0F2B1B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457111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8521D7B-C289-7357-3C78-FBE6A25A2B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2743BC-89CD-7E0B-FF87-F65496137D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2284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4818C3C-9846-5216-1046-4DD74EA4D8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6B3BF9-4BC1-B5BB-B4E9-B0236A106BE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21633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4D7A3A-D978-09C0-C303-58FADE4A2C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61277-98E5-ED5E-0E1A-32EC0CE897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26510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86CA7A-2106-1EBB-D982-3DA6D221EB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51AD3B-D959-D2DC-5FBB-5DCF2C2991E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75357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42CBEDA-27E3-E3CE-FC78-7FE48E439F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73AE03F-30B0-48E9-AD2F-83A9F28CD4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1767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5268AA-7E7A-57EB-74C4-DA282403A4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51AE31-D19E-85B3-FD6F-051276140C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684167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B88130-B377-8856-0706-EF021BE0D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712E88-6104-27E9-78B3-41F2A0DB04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302577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1793347-DE59-600F-4079-BCCF55ADCD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91AF70-60A8-3D09-4FB2-FADAFFD243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81233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ABBBCAB-947F-A806-33DD-44CF4B73ED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D5D1B8-4774-EAB6-5C97-35CEA6FD87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6511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4A5760-ED0C-B207-5D27-539FDA2DEC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29E403-1A1C-42E4-3A62-1A37BCDBEC4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23871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296DF9-A3DE-CED8-F1C9-9BC8BE3364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DB57B8-2455-8E9A-706F-6CDC2CDB2F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180305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2976E8A-47B2-2714-B72B-CADBF80347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D2E206-A626-457F-AFDF-E9E1D0435D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65309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51B496-BA31-2080-7A2A-FAB7F48EE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3FBE53C-6324-8CC4-5133-42C77050A9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77641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35C059-9150-9103-E352-936A013910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09A39FE-390C-EF1E-B3B6-A20BD2EFA3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8229929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31402F3-3EC0-EB6C-9946-60F506C5AE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E018E6-3512-7434-BF80-5F5C32F8B2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84614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6A5649A-37C3-A0DF-7129-2315AC9738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4B5EDD-5DBB-05C7-220A-DA470A1583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74359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99AB78-8E2D-0A08-1E74-7DBFA0363C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BD7475-D89E-E89D-D3A7-C13709098B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386957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717ED9C-78B3-6553-E0FD-DD971896F4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FCEC0C-E32F-C7C7-FC56-EF377F681B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205830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03326D-3189-C98D-33FB-1B97AD5511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0310A3-86D6-B161-944D-74739C0F71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206237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06B9C6-4F11-A277-21D4-4DCF882E0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55A30C-A508-7FF6-04D0-9908A0AC4E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99802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60F42E-1AD2-3528-F896-42C9FE500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1C2C58-6DA1-9675-0144-50C1343C73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746342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7B86E0-D4D7-0E9B-E870-58EF5C75C6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27041B-7235-38BD-1997-5DAA653D41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529723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85B218-D36C-2B06-956E-F182608941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4F1EFA4-8322-A6CA-905F-00E43D83529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35859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83AA7F-2824-297F-8D45-B0169AD222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5691D8-2DDF-6EF3-070C-02059307BC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2688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Nibras Abdullah Ahmed Faqera</dc:creator>
  <cp:lastModifiedBy>Nibras Abdullah Ahmed Faqera</cp:lastModifiedBy>
  <cp:revision>1</cp:revision>
  <dcterms:created xsi:type="dcterms:W3CDTF">2024-07-25T18:01:53Z</dcterms:created>
  <dcterms:modified xsi:type="dcterms:W3CDTF">2024-07-25T18:01:53Z</dcterms:modified>
</cp:coreProperties>
</file>