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534" r:id="rId6"/>
    <p:sldId id="535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495" r:id="rId40"/>
    <p:sldId id="494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4"/>
            <p14:sldId id="535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495"/>
            <p14:sldId id="494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B1CC93-0264-DBD4-72DA-FC37F54B8C8B}" v="23" dt="2025-07-28T12:24:32.0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5" d="100"/>
          <a:sy n="75" d="100"/>
        </p:scale>
        <p:origin x="72" y="2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maa Elsayed" userId="S::asmaaelsayed@midocean.edu.km::e327d23e-5b9d-46c6-9369-8896d8da679a" providerId="AD" clId="Web-{41B1CC93-0264-DBD4-72DA-FC37F54B8C8B}"/>
    <pc:docChg chg="delSld modSld modSection">
      <pc:chgData name="Asmaa Elsayed" userId="S::asmaaelsayed@midocean.edu.km::e327d23e-5b9d-46c6-9369-8896d8da679a" providerId="AD" clId="Web-{41B1CC93-0264-DBD4-72DA-FC37F54B8C8B}" dt="2025-07-28T12:24:32.013" v="21"/>
      <pc:docMkLst>
        <pc:docMk/>
      </pc:docMkLst>
      <pc:sldChg chg="addSp modSp">
        <pc:chgData name="Asmaa Elsayed" userId="S::asmaaelsayed@midocean.edu.km::e327d23e-5b9d-46c6-9369-8896d8da679a" providerId="AD" clId="Web-{41B1CC93-0264-DBD4-72DA-FC37F54B8C8B}" dt="2025-07-28T12:24:18.575" v="20" actId="14100"/>
        <pc:sldMkLst>
          <pc:docMk/>
          <pc:sldMk cId="2781314122" sldId="504"/>
        </pc:sldMkLst>
        <pc:picChg chg="mod">
          <ac:chgData name="Asmaa Elsayed" userId="S::asmaaelsayed@midocean.edu.km::e327d23e-5b9d-46c6-9369-8896d8da679a" providerId="AD" clId="Web-{41B1CC93-0264-DBD4-72DA-FC37F54B8C8B}" dt="2025-07-28T12:23:30.995" v="11" actId="14100"/>
          <ac:picMkLst>
            <pc:docMk/>
            <pc:sldMk cId="2781314122" sldId="504"/>
            <ac:picMk id="3" creationId="{D5A792C4-9914-7E8C-0D51-C8D0E37EB9C3}"/>
          </ac:picMkLst>
        </pc:picChg>
        <pc:picChg chg="add mod">
          <ac:chgData name="Asmaa Elsayed" userId="S::asmaaelsayed@midocean.edu.km::e327d23e-5b9d-46c6-9369-8896d8da679a" providerId="AD" clId="Web-{41B1CC93-0264-DBD4-72DA-FC37F54B8C8B}" dt="2025-07-28T12:24:18.575" v="20" actId="14100"/>
          <ac:picMkLst>
            <pc:docMk/>
            <pc:sldMk cId="2781314122" sldId="504"/>
            <ac:picMk id="5" creationId="{BDCF84A1-6323-BF05-1E4C-2C6F0A5D172A}"/>
          </ac:picMkLst>
        </pc:picChg>
      </pc:sldChg>
      <pc:sldChg chg="addSp modSp">
        <pc:chgData name="Asmaa Elsayed" userId="S::asmaaelsayed@midocean.edu.km::e327d23e-5b9d-46c6-9369-8896d8da679a" providerId="AD" clId="Web-{41B1CC93-0264-DBD4-72DA-FC37F54B8C8B}" dt="2025-07-28T12:20:43.801" v="8" actId="14100"/>
        <pc:sldMkLst>
          <pc:docMk/>
          <pc:sldMk cId="1531233653" sldId="516"/>
        </pc:sldMkLst>
        <pc:picChg chg="add mod">
          <ac:chgData name="Asmaa Elsayed" userId="S::asmaaelsayed@midocean.edu.km::e327d23e-5b9d-46c6-9369-8896d8da679a" providerId="AD" clId="Web-{41B1CC93-0264-DBD4-72DA-FC37F54B8C8B}" dt="2025-07-28T12:20:43.801" v="8" actId="14100"/>
          <ac:picMkLst>
            <pc:docMk/>
            <pc:sldMk cId="1531233653" sldId="516"/>
            <ac:picMk id="4" creationId="{CD7C59C5-A28E-C1BC-CC66-78A4F288FE9E}"/>
          </ac:picMkLst>
        </pc:picChg>
      </pc:sldChg>
      <pc:sldChg chg="modSp del">
        <pc:chgData name="Asmaa Elsayed" userId="S::asmaaelsayed@midocean.edu.km::e327d23e-5b9d-46c6-9369-8896d8da679a" providerId="AD" clId="Web-{41B1CC93-0264-DBD4-72DA-FC37F54B8C8B}" dt="2025-07-28T12:21:13.130" v="9"/>
        <pc:sldMkLst>
          <pc:docMk/>
          <pc:sldMk cId="1175056890" sldId="536"/>
        </pc:sldMkLst>
        <pc:picChg chg="mod">
          <ac:chgData name="Asmaa Elsayed" userId="S::asmaaelsayed@midocean.edu.km::e327d23e-5b9d-46c6-9369-8896d8da679a" providerId="AD" clId="Web-{41B1CC93-0264-DBD4-72DA-FC37F54B8C8B}" dt="2025-07-28T12:18:22.124" v="2" actId="14100"/>
          <ac:picMkLst>
            <pc:docMk/>
            <pc:sldMk cId="1175056890" sldId="536"/>
            <ac:picMk id="3" creationId="{766EB790-3206-77F4-380B-73685FE7DBF8}"/>
          </ac:picMkLst>
        </pc:picChg>
      </pc:sldChg>
      <pc:sldChg chg="modSp del">
        <pc:chgData name="Asmaa Elsayed" userId="S::asmaaelsayed@midocean.edu.km::e327d23e-5b9d-46c6-9369-8896d8da679a" providerId="AD" clId="Web-{41B1CC93-0264-DBD4-72DA-FC37F54B8C8B}" dt="2025-07-28T12:24:32.013" v="21"/>
        <pc:sldMkLst>
          <pc:docMk/>
          <pc:sldMk cId="868903099" sldId="537"/>
        </pc:sldMkLst>
        <pc:picChg chg="mod">
          <ac:chgData name="Asmaa Elsayed" userId="S::asmaaelsayed@midocean.edu.km::e327d23e-5b9d-46c6-9369-8896d8da679a" providerId="AD" clId="Web-{41B1CC93-0264-DBD4-72DA-FC37F54B8C8B}" dt="2025-07-28T12:23:50.136" v="16" actId="14100"/>
          <ac:picMkLst>
            <pc:docMk/>
            <pc:sldMk cId="868903099" sldId="537"/>
            <ac:picMk id="3" creationId="{C6F2EEAD-BD17-0A5F-F49B-78F8E403E00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042430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5.png"/><Relationship Id="rId4" Type="http://schemas.openxmlformats.org/officeDocument/2006/relationships/image" Target="../media/image4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04E6430-7E6A-BD5A-5E6A-EDE1E2E907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509" y="1003852"/>
            <a:ext cx="9869277" cy="53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C7112F-8E66-B206-C786-075B90C882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567" y="1158824"/>
            <a:ext cx="8339034" cy="549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49A731-4B3C-B5EC-AE39-A4281E6F3E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95" y="837567"/>
            <a:ext cx="9378280" cy="56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390D7D-662C-5AC1-3D9D-6D487285E3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492" y="1003851"/>
            <a:ext cx="9913655" cy="555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156724-BE4A-9127-0B51-92EAFA296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848" y="1003852"/>
            <a:ext cx="8590008" cy="564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4B0D9E-A853-D674-134E-3B8DBC122C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387" y="841926"/>
            <a:ext cx="8955800" cy="573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CE7917-42C7-A2CA-CBAC-40AEA60C4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236" y="906864"/>
            <a:ext cx="8449788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7485CE-245F-B278-204E-807F38255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603526"/>
            <a:ext cx="9370364" cy="5877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2EC6FA-3566-66BA-7153-AD1045DA3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742" y="884583"/>
            <a:ext cx="9632515" cy="567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DA0257-4848-9981-D28E-5611C89446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706603"/>
            <a:ext cx="9656901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858380-B85C-0570-BCB0-BFA89A31F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16" y="0"/>
            <a:ext cx="8486368" cy="62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25D276-6576-BD29-F8D0-3267501C3B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427" y="468235"/>
            <a:ext cx="8990945" cy="592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9A144F-E3D4-D9F6-8279-6636DFA3E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260" y="914400"/>
            <a:ext cx="9693480" cy="5648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B48C87-B7A5-DB54-E909-AB2AF6D69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37" y="1003852"/>
            <a:ext cx="9583743" cy="588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14975A-E027-DB21-62A8-65B3293680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1" y="767028"/>
            <a:ext cx="9655037" cy="563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5543E3-5AD3-A0B6-A13A-C85CE83020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938" y="805070"/>
            <a:ext cx="9083827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9E4D7B-8511-8245-BA40-1DFCBC6589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" y="705595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9D865E4-2572-261E-965B-0D3D98F945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480" y="706603"/>
            <a:ext cx="9534970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4B2836-AF19-AB52-CA7C-B39299346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30904"/>
            <a:ext cx="9577646" cy="562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A5F75C-9F95-6AB2-8921-CF6512502D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0344" b="41705"/>
          <a:stretch>
            <a:fillRect/>
          </a:stretch>
        </p:blipFill>
        <p:spPr>
          <a:xfrm>
            <a:off x="0" y="1003852"/>
            <a:ext cx="10302240" cy="5547360"/>
          </a:xfrm>
          <a:prstGeom prst="rect">
            <a:avLst/>
          </a:prstGeom>
        </p:spPr>
      </p:pic>
      <p:pic>
        <p:nvPicPr>
          <p:cNvPr id="4" name="Picture 3" descr="A screenshot of a graph&#10;&#10;AI-generated content may be incorrect.">
            <a:extLst>
              <a:ext uri="{FF2B5EF4-FFF2-40B4-BE49-F238E27FC236}">
                <a16:creationId xmlns:a16="http://schemas.microsoft.com/office/drawing/2014/main" id="{CD7C59C5-A28E-C1BC-CC66-78A4F288FE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-3023"/>
            <a:ext cx="12191999" cy="68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D73427-68B4-8320-3120-ACBFE2939E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147" y="747264"/>
            <a:ext cx="9205758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F8A86D-C663-0D2B-5649-FD3D29EA3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1003851"/>
            <a:ext cx="9784764" cy="54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C8F647-CB42-42E0-C0A1-72F4D0521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825" y="914400"/>
            <a:ext cx="9748349" cy="559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1D53C06-4A12-1F6E-D248-6591B755E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887" y="834887"/>
            <a:ext cx="9614225" cy="566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DCD752-08A9-38DE-DDFA-A23B0E1DC4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" y="864704"/>
            <a:ext cx="9531213" cy="553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A9F5722-D296-3402-6235-37ED0A66A7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4501" y="1113182"/>
            <a:ext cx="9662997" cy="5339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D18C6C-A9B9-519F-4A8C-4F1CC4B86E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756" y="371591"/>
            <a:ext cx="9504488" cy="611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3E8750-87F9-44C8-9DD2-ACB34F31C8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" y="1073426"/>
            <a:ext cx="9531213" cy="530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BD8F30-3069-57BC-4EBF-A0B8B7B86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884583"/>
            <a:ext cx="9763125" cy="562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DD57D51-DAE6-2B3B-9E96-2935427C6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515" y="1003852"/>
            <a:ext cx="9534970" cy="55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9B536B7-BFA0-D1F3-E443-6A4C66F07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791" y="854765"/>
            <a:ext cx="9626418" cy="564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5A792C4-9914-7E8C-0D51-C8D0E37EB9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34749"/>
          <a:stretch>
            <a:fillRect/>
          </a:stretch>
        </p:blipFill>
        <p:spPr>
          <a:xfrm>
            <a:off x="4755" y="315"/>
            <a:ext cx="12171278" cy="49563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DCF84A1-6323-BF05-1E4C-2C6F0A5D17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64576"/>
          <a:stretch>
            <a:fillRect/>
          </a:stretch>
        </p:blipFill>
        <p:spPr>
          <a:xfrm>
            <a:off x="-4436" y="4828903"/>
            <a:ext cx="12195036" cy="203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05F169-E4CE-06EB-CE14-D26F780581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023" y="353301"/>
            <a:ext cx="8333954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7D7F17-24D1-0920-455A-D2FB0834F5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49" y="904461"/>
            <a:ext cx="9656901" cy="5600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4F517F-EBAB-B9FC-E3C4-1F0F6483FD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49" y="730989"/>
            <a:ext cx="9602032" cy="612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191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C2B39E-01F3-85E9-6875-A9E7545C3E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3403"/>
            <a:ext cx="9534970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70BFA22-7D64-43AF-BA30-63F3013F4D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17</Words>
  <Application>Microsoft Office PowerPoint</Application>
  <PresentationFormat>Widescreen</PresentationFormat>
  <Paragraphs>8</Paragraphs>
  <Slides>38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51</cp:revision>
  <dcterms:created xsi:type="dcterms:W3CDTF">2023-04-29T09:08:00Z</dcterms:created>
  <dcterms:modified xsi:type="dcterms:W3CDTF">2025-07-28T12:24:39Z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